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882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4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9/13/2017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46037D3-305B-4BCA-8225-C164D988D692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1828800"/>
            <a:ext cx="12192000" cy="2745558"/>
          </a:xfrm>
          <a:custGeom>
            <a:avLst/>
            <a:gdLst>
              <a:gd name="connsiteX0" fmla="*/ 0 w 12192000"/>
              <a:gd name="connsiteY0" fmla="*/ 0 h 2745558"/>
              <a:gd name="connsiteX1" fmla="*/ 12192000 w 12192000"/>
              <a:gd name="connsiteY1" fmla="*/ 0 h 2745558"/>
              <a:gd name="connsiteX2" fmla="*/ 12192000 w 12192000"/>
              <a:gd name="connsiteY2" fmla="*/ 2745558 h 2745558"/>
              <a:gd name="connsiteX3" fmla="*/ 0 w 12192000"/>
              <a:gd name="connsiteY3" fmla="*/ 2745558 h 27455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45558">
                <a:moveTo>
                  <a:pt x="0" y="0"/>
                </a:moveTo>
                <a:lnTo>
                  <a:pt x="12192000" y="0"/>
                </a:lnTo>
                <a:lnTo>
                  <a:pt x="12192000" y="2745558"/>
                </a:lnTo>
                <a:lnTo>
                  <a:pt x="0" y="27455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109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05A5D2D-7C8E-42D1-B2EC-6505477D622D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0"/>
            <a:ext cx="12192000" cy="2786743"/>
          </a:xfrm>
          <a:custGeom>
            <a:avLst/>
            <a:gdLst>
              <a:gd name="connsiteX0" fmla="*/ 0 w 12192000"/>
              <a:gd name="connsiteY0" fmla="*/ 0 h 2786743"/>
              <a:gd name="connsiteX1" fmla="*/ 12192000 w 12192000"/>
              <a:gd name="connsiteY1" fmla="*/ 0 h 2786743"/>
              <a:gd name="connsiteX2" fmla="*/ 12192000 w 12192000"/>
              <a:gd name="connsiteY2" fmla="*/ 2786743 h 2786743"/>
              <a:gd name="connsiteX3" fmla="*/ 0 w 12192000"/>
              <a:gd name="connsiteY3" fmla="*/ 2786743 h 2786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786743">
                <a:moveTo>
                  <a:pt x="0" y="0"/>
                </a:moveTo>
                <a:lnTo>
                  <a:pt x="12192000" y="0"/>
                </a:lnTo>
                <a:lnTo>
                  <a:pt x="12192000" y="2786743"/>
                </a:lnTo>
                <a:lnTo>
                  <a:pt x="0" y="27867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78558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D5C4AAA-E502-43CF-9F4A-72EBDCD00833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2562934" y="771691"/>
            <a:ext cx="2447739" cy="2452446"/>
          </a:xfrm>
          <a:custGeom>
            <a:avLst/>
            <a:gdLst>
              <a:gd name="connsiteX0" fmla="*/ 1223870 w 2447739"/>
              <a:gd name="connsiteY0" fmla="*/ 0 h 2452446"/>
              <a:gd name="connsiteX1" fmla="*/ 1326805 w 2447739"/>
              <a:gd name="connsiteY1" fmla="*/ 43225 h 2452446"/>
              <a:gd name="connsiteX2" fmla="*/ 2404597 w 2447739"/>
              <a:gd name="connsiteY2" fmla="*/ 1123090 h 2452446"/>
              <a:gd name="connsiteX3" fmla="*/ 2404597 w 2447739"/>
              <a:gd name="connsiteY3" fmla="*/ 1329356 h 2452446"/>
              <a:gd name="connsiteX4" fmla="*/ 1326805 w 2447739"/>
              <a:gd name="connsiteY4" fmla="*/ 2409221 h 2452446"/>
              <a:gd name="connsiteX5" fmla="*/ 1120934 w 2447739"/>
              <a:gd name="connsiteY5" fmla="*/ 2409221 h 2452446"/>
              <a:gd name="connsiteX6" fmla="*/ 43142 w 2447739"/>
              <a:gd name="connsiteY6" fmla="*/ 1329356 h 2452446"/>
              <a:gd name="connsiteX7" fmla="*/ 43142 w 2447739"/>
              <a:gd name="connsiteY7" fmla="*/ 1123090 h 2452446"/>
              <a:gd name="connsiteX8" fmla="*/ 1120934 w 2447739"/>
              <a:gd name="connsiteY8" fmla="*/ 43225 h 2452446"/>
              <a:gd name="connsiteX9" fmla="*/ 1223870 w 2447739"/>
              <a:gd name="connsiteY9" fmla="*/ 0 h 245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47739" h="2452446">
                <a:moveTo>
                  <a:pt x="1223870" y="0"/>
                </a:moveTo>
                <a:cubicBezTo>
                  <a:pt x="1260957" y="0"/>
                  <a:pt x="1298043" y="14408"/>
                  <a:pt x="1326805" y="43225"/>
                </a:cubicBezTo>
                <a:cubicBezTo>
                  <a:pt x="2404597" y="1123090"/>
                  <a:pt x="2404597" y="1123090"/>
                  <a:pt x="2404597" y="1123090"/>
                </a:cubicBezTo>
                <a:cubicBezTo>
                  <a:pt x="2462120" y="1180723"/>
                  <a:pt x="2462120" y="1271723"/>
                  <a:pt x="2404597" y="1329356"/>
                </a:cubicBezTo>
                <a:cubicBezTo>
                  <a:pt x="1326805" y="2409221"/>
                  <a:pt x="1326805" y="2409221"/>
                  <a:pt x="1326805" y="2409221"/>
                </a:cubicBezTo>
                <a:cubicBezTo>
                  <a:pt x="1269282" y="2466855"/>
                  <a:pt x="1178457" y="2466855"/>
                  <a:pt x="1120934" y="2409221"/>
                </a:cubicBezTo>
                <a:lnTo>
                  <a:pt x="43142" y="1329356"/>
                </a:lnTo>
                <a:cubicBezTo>
                  <a:pt x="-14380" y="1271723"/>
                  <a:pt x="-14380" y="1180723"/>
                  <a:pt x="43142" y="1123090"/>
                </a:cubicBezTo>
                <a:cubicBezTo>
                  <a:pt x="1120934" y="43225"/>
                  <a:pt x="1120934" y="43225"/>
                  <a:pt x="1120934" y="43225"/>
                </a:cubicBezTo>
                <a:cubicBezTo>
                  <a:pt x="1149696" y="14408"/>
                  <a:pt x="1186783" y="0"/>
                  <a:pt x="122387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AC8A22B-FD14-4896-8697-A669C58F2E1A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139018" y="2205131"/>
            <a:ext cx="2452446" cy="2447738"/>
          </a:xfrm>
          <a:custGeom>
            <a:avLst/>
            <a:gdLst>
              <a:gd name="connsiteX0" fmla="*/ 1226224 w 2452446"/>
              <a:gd name="connsiteY0" fmla="*/ 0 h 2447738"/>
              <a:gd name="connsiteX1" fmla="*/ 1329357 w 2452446"/>
              <a:gd name="connsiteY1" fmla="*/ 43142 h 2447738"/>
              <a:gd name="connsiteX2" fmla="*/ 2409222 w 2452446"/>
              <a:gd name="connsiteY2" fmla="*/ 1120934 h 2447738"/>
              <a:gd name="connsiteX3" fmla="*/ 2409222 w 2452446"/>
              <a:gd name="connsiteY3" fmla="*/ 1326804 h 2447738"/>
              <a:gd name="connsiteX4" fmla="*/ 1329357 w 2452446"/>
              <a:gd name="connsiteY4" fmla="*/ 2404597 h 2447738"/>
              <a:gd name="connsiteX5" fmla="*/ 1123091 w 2452446"/>
              <a:gd name="connsiteY5" fmla="*/ 2404597 h 2447738"/>
              <a:gd name="connsiteX6" fmla="*/ 43225 w 2452446"/>
              <a:gd name="connsiteY6" fmla="*/ 1326804 h 2447738"/>
              <a:gd name="connsiteX7" fmla="*/ 43225 w 2452446"/>
              <a:gd name="connsiteY7" fmla="*/ 1120934 h 2447738"/>
              <a:gd name="connsiteX8" fmla="*/ 1123091 w 2452446"/>
              <a:gd name="connsiteY8" fmla="*/ 43142 h 2447738"/>
              <a:gd name="connsiteX9" fmla="*/ 1226224 w 2452446"/>
              <a:gd name="connsiteY9" fmla="*/ 0 h 2447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2446" h="2447738">
                <a:moveTo>
                  <a:pt x="1226224" y="0"/>
                </a:moveTo>
                <a:cubicBezTo>
                  <a:pt x="1263382" y="0"/>
                  <a:pt x="1300540" y="14380"/>
                  <a:pt x="1329357" y="43142"/>
                </a:cubicBezTo>
                <a:cubicBezTo>
                  <a:pt x="2409222" y="1120934"/>
                  <a:pt x="2409222" y="1120934"/>
                  <a:pt x="2409222" y="1120934"/>
                </a:cubicBezTo>
                <a:cubicBezTo>
                  <a:pt x="2466855" y="1178457"/>
                  <a:pt x="2466855" y="1269282"/>
                  <a:pt x="2409222" y="1326804"/>
                </a:cubicBezTo>
                <a:lnTo>
                  <a:pt x="1329357" y="2404597"/>
                </a:lnTo>
                <a:cubicBezTo>
                  <a:pt x="1271724" y="2462119"/>
                  <a:pt x="1180724" y="2462119"/>
                  <a:pt x="1123091" y="2404597"/>
                </a:cubicBezTo>
                <a:cubicBezTo>
                  <a:pt x="43225" y="1326804"/>
                  <a:pt x="43225" y="1326804"/>
                  <a:pt x="43225" y="1326804"/>
                </a:cubicBezTo>
                <a:cubicBezTo>
                  <a:pt x="-14408" y="1269282"/>
                  <a:pt x="-14408" y="1178457"/>
                  <a:pt x="43225" y="1120934"/>
                </a:cubicBezTo>
                <a:cubicBezTo>
                  <a:pt x="1123091" y="43142"/>
                  <a:pt x="1123091" y="43142"/>
                  <a:pt x="1123091" y="43142"/>
                </a:cubicBezTo>
                <a:cubicBezTo>
                  <a:pt x="1151907" y="14380"/>
                  <a:pt x="1189065" y="0"/>
                  <a:pt x="122622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95CE5DB0-C50F-4299-87E9-D4F96E90C632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2562934" y="3633864"/>
            <a:ext cx="2447739" cy="2452446"/>
          </a:xfrm>
          <a:custGeom>
            <a:avLst/>
            <a:gdLst>
              <a:gd name="connsiteX0" fmla="*/ 1223870 w 2447739"/>
              <a:gd name="connsiteY0" fmla="*/ 0 h 2452446"/>
              <a:gd name="connsiteX1" fmla="*/ 1326805 w 2447739"/>
              <a:gd name="connsiteY1" fmla="*/ 43225 h 2452446"/>
              <a:gd name="connsiteX2" fmla="*/ 2404597 w 2447739"/>
              <a:gd name="connsiteY2" fmla="*/ 1123090 h 2452446"/>
              <a:gd name="connsiteX3" fmla="*/ 2404597 w 2447739"/>
              <a:gd name="connsiteY3" fmla="*/ 1329356 h 2452446"/>
              <a:gd name="connsiteX4" fmla="*/ 1326805 w 2447739"/>
              <a:gd name="connsiteY4" fmla="*/ 2409221 h 2452446"/>
              <a:gd name="connsiteX5" fmla="*/ 1120934 w 2447739"/>
              <a:gd name="connsiteY5" fmla="*/ 2409221 h 2452446"/>
              <a:gd name="connsiteX6" fmla="*/ 43142 w 2447739"/>
              <a:gd name="connsiteY6" fmla="*/ 1329356 h 2452446"/>
              <a:gd name="connsiteX7" fmla="*/ 43142 w 2447739"/>
              <a:gd name="connsiteY7" fmla="*/ 1123090 h 2452446"/>
              <a:gd name="connsiteX8" fmla="*/ 1120934 w 2447739"/>
              <a:gd name="connsiteY8" fmla="*/ 43225 h 2452446"/>
              <a:gd name="connsiteX9" fmla="*/ 1223870 w 2447739"/>
              <a:gd name="connsiteY9" fmla="*/ 0 h 24524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47739" h="2452446">
                <a:moveTo>
                  <a:pt x="1223870" y="0"/>
                </a:moveTo>
                <a:cubicBezTo>
                  <a:pt x="1260957" y="0"/>
                  <a:pt x="1298043" y="14408"/>
                  <a:pt x="1326805" y="43225"/>
                </a:cubicBezTo>
                <a:cubicBezTo>
                  <a:pt x="2404597" y="1123090"/>
                  <a:pt x="2404597" y="1123090"/>
                  <a:pt x="2404597" y="1123090"/>
                </a:cubicBezTo>
                <a:cubicBezTo>
                  <a:pt x="2462120" y="1180723"/>
                  <a:pt x="2462120" y="1271723"/>
                  <a:pt x="2404597" y="1329356"/>
                </a:cubicBezTo>
                <a:cubicBezTo>
                  <a:pt x="1326805" y="2409221"/>
                  <a:pt x="1326805" y="2409221"/>
                  <a:pt x="1326805" y="2409221"/>
                </a:cubicBezTo>
                <a:cubicBezTo>
                  <a:pt x="1269282" y="2466855"/>
                  <a:pt x="1178457" y="2466855"/>
                  <a:pt x="1120934" y="2409221"/>
                </a:cubicBezTo>
                <a:lnTo>
                  <a:pt x="43142" y="1329356"/>
                </a:lnTo>
                <a:cubicBezTo>
                  <a:pt x="-14380" y="1271723"/>
                  <a:pt x="-14380" y="1180723"/>
                  <a:pt x="43142" y="1123090"/>
                </a:cubicBezTo>
                <a:cubicBezTo>
                  <a:pt x="1120934" y="43225"/>
                  <a:pt x="1120934" y="43225"/>
                  <a:pt x="1120934" y="43225"/>
                </a:cubicBezTo>
                <a:cubicBezTo>
                  <a:pt x="1149696" y="14408"/>
                  <a:pt x="1186783" y="0"/>
                  <a:pt x="122387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E453655-67B9-47AC-9269-36A7E066F178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001191" y="2205131"/>
            <a:ext cx="2452446" cy="2447738"/>
          </a:xfrm>
          <a:custGeom>
            <a:avLst/>
            <a:gdLst>
              <a:gd name="connsiteX0" fmla="*/ 1226224 w 2452446"/>
              <a:gd name="connsiteY0" fmla="*/ 0 h 2447738"/>
              <a:gd name="connsiteX1" fmla="*/ 1329357 w 2452446"/>
              <a:gd name="connsiteY1" fmla="*/ 43142 h 2447738"/>
              <a:gd name="connsiteX2" fmla="*/ 2409222 w 2452446"/>
              <a:gd name="connsiteY2" fmla="*/ 1120934 h 2447738"/>
              <a:gd name="connsiteX3" fmla="*/ 2409222 w 2452446"/>
              <a:gd name="connsiteY3" fmla="*/ 1326804 h 2447738"/>
              <a:gd name="connsiteX4" fmla="*/ 1329357 w 2452446"/>
              <a:gd name="connsiteY4" fmla="*/ 2404597 h 2447738"/>
              <a:gd name="connsiteX5" fmla="*/ 1123091 w 2452446"/>
              <a:gd name="connsiteY5" fmla="*/ 2404597 h 2447738"/>
              <a:gd name="connsiteX6" fmla="*/ 43225 w 2452446"/>
              <a:gd name="connsiteY6" fmla="*/ 1326804 h 2447738"/>
              <a:gd name="connsiteX7" fmla="*/ 43225 w 2452446"/>
              <a:gd name="connsiteY7" fmla="*/ 1120934 h 2447738"/>
              <a:gd name="connsiteX8" fmla="*/ 1123091 w 2452446"/>
              <a:gd name="connsiteY8" fmla="*/ 43142 h 2447738"/>
              <a:gd name="connsiteX9" fmla="*/ 1226224 w 2452446"/>
              <a:gd name="connsiteY9" fmla="*/ 0 h 24477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52446" h="2447738">
                <a:moveTo>
                  <a:pt x="1226224" y="0"/>
                </a:moveTo>
                <a:cubicBezTo>
                  <a:pt x="1263382" y="0"/>
                  <a:pt x="1300540" y="14380"/>
                  <a:pt x="1329357" y="43142"/>
                </a:cubicBezTo>
                <a:cubicBezTo>
                  <a:pt x="2409222" y="1120934"/>
                  <a:pt x="2409222" y="1120934"/>
                  <a:pt x="2409222" y="1120934"/>
                </a:cubicBezTo>
                <a:cubicBezTo>
                  <a:pt x="2466855" y="1178457"/>
                  <a:pt x="2466855" y="1269282"/>
                  <a:pt x="2409222" y="1326804"/>
                </a:cubicBezTo>
                <a:lnTo>
                  <a:pt x="1329357" y="2404597"/>
                </a:lnTo>
                <a:cubicBezTo>
                  <a:pt x="1271724" y="2462119"/>
                  <a:pt x="1180724" y="2462119"/>
                  <a:pt x="1123091" y="2404597"/>
                </a:cubicBezTo>
                <a:cubicBezTo>
                  <a:pt x="43225" y="1326804"/>
                  <a:pt x="43225" y="1326804"/>
                  <a:pt x="43225" y="1326804"/>
                </a:cubicBezTo>
                <a:cubicBezTo>
                  <a:pt x="-14408" y="1269282"/>
                  <a:pt x="-14408" y="1178457"/>
                  <a:pt x="43225" y="1120934"/>
                </a:cubicBezTo>
                <a:cubicBezTo>
                  <a:pt x="1123091" y="43142"/>
                  <a:pt x="1123091" y="43142"/>
                  <a:pt x="1123091" y="43142"/>
                </a:cubicBezTo>
                <a:cubicBezTo>
                  <a:pt x="1151907" y="14380"/>
                  <a:pt x="1189066" y="0"/>
                  <a:pt x="122622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3761816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A3EC8DD-201F-4AA4-A425-C265DD7D5AF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97593" y="3832963"/>
            <a:ext cx="2110645" cy="1926307"/>
          </a:xfrm>
          <a:custGeom>
            <a:avLst/>
            <a:gdLst>
              <a:gd name="connsiteX0" fmla="*/ 0 w 2110645"/>
              <a:gd name="connsiteY0" fmla="*/ 0 h 1926307"/>
              <a:gd name="connsiteX1" fmla="*/ 2110645 w 2110645"/>
              <a:gd name="connsiteY1" fmla="*/ 0 h 1926307"/>
              <a:gd name="connsiteX2" fmla="*/ 2110645 w 2110645"/>
              <a:gd name="connsiteY2" fmla="*/ 1926307 h 1926307"/>
              <a:gd name="connsiteX3" fmla="*/ 0 w 2110645"/>
              <a:gd name="connsiteY3" fmla="*/ 1926307 h 1926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645" h="1926307">
                <a:moveTo>
                  <a:pt x="0" y="0"/>
                </a:moveTo>
                <a:lnTo>
                  <a:pt x="2110645" y="0"/>
                </a:lnTo>
                <a:lnTo>
                  <a:pt x="2110645" y="1926307"/>
                </a:lnTo>
                <a:lnTo>
                  <a:pt x="0" y="19263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2B68776-8DF7-42CF-A2A7-693DDBD3EE50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3182850" y="2642792"/>
            <a:ext cx="2110645" cy="1926307"/>
          </a:xfrm>
          <a:custGeom>
            <a:avLst/>
            <a:gdLst>
              <a:gd name="connsiteX0" fmla="*/ 0 w 2110645"/>
              <a:gd name="connsiteY0" fmla="*/ 0 h 1926307"/>
              <a:gd name="connsiteX1" fmla="*/ 2110645 w 2110645"/>
              <a:gd name="connsiteY1" fmla="*/ 0 h 1926307"/>
              <a:gd name="connsiteX2" fmla="*/ 2110645 w 2110645"/>
              <a:gd name="connsiteY2" fmla="*/ 1926307 h 1926307"/>
              <a:gd name="connsiteX3" fmla="*/ 0 w 2110645"/>
              <a:gd name="connsiteY3" fmla="*/ 1926307 h 1926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645" h="1926307">
                <a:moveTo>
                  <a:pt x="0" y="0"/>
                </a:moveTo>
                <a:lnTo>
                  <a:pt x="2110645" y="0"/>
                </a:lnTo>
                <a:lnTo>
                  <a:pt x="2110645" y="1926307"/>
                </a:lnTo>
                <a:lnTo>
                  <a:pt x="0" y="19263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E7386C12-5467-407E-BA48-29C490FFE570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8683765" y="3832963"/>
            <a:ext cx="2110645" cy="1926307"/>
          </a:xfrm>
          <a:custGeom>
            <a:avLst/>
            <a:gdLst>
              <a:gd name="connsiteX0" fmla="*/ 0 w 2110645"/>
              <a:gd name="connsiteY0" fmla="*/ 0 h 1926307"/>
              <a:gd name="connsiteX1" fmla="*/ 2110645 w 2110645"/>
              <a:gd name="connsiteY1" fmla="*/ 0 h 1926307"/>
              <a:gd name="connsiteX2" fmla="*/ 2110645 w 2110645"/>
              <a:gd name="connsiteY2" fmla="*/ 1926307 h 1926307"/>
              <a:gd name="connsiteX3" fmla="*/ 0 w 2110645"/>
              <a:gd name="connsiteY3" fmla="*/ 1926307 h 1926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645" h="1926307">
                <a:moveTo>
                  <a:pt x="0" y="0"/>
                </a:moveTo>
                <a:lnTo>
                  <a:pt x="2110645" y="0"/>
                </a:lnTo>
                <a:lnTo>
                  <a:pt x="2110645" y="1926307"/>
                </a:lnTo>
                <a:lnTo>
                  <a:pt x="0" y="19263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D11A738-DA78-4C73-8595-08873BD6C335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6985593" y="2642792"/>
            <a:ext cx="2110645" cy="1926307"/>
          </a:xfrm>
          <a:custGeom>
            <a:avLst/>
            <a:gdLst>
              <a:gd name="connsiteX0" fmla="*/ 0 w 2110645"/>
              <a:gd name="connsiteY0" fmla="*/ 0 h 1926307"/>
              <a:gd name="connsiteX1" fmla="*/ 2110645 w 2110645"/>
              <a:gd name="connsiteY1" fmla="*/ 0 h 1926307"/>
              <a:gd name="connsiteX2" fmla="*/ 2110645 w 2110645"/>
              <a:gd name="connsiteY2" fmla="*/ 1926307 h 1926307"/>
              <a:gd name="connsiteX3" fmla="*/ 0 w 2110645"/>
              <a:gd name="connsiteY3" fmla="*/ 1926307 h 19263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10645" h="1926307">
                <a:moveTo>
                  <a:pt x="0" y="0"/>
                </a:moveTo>
                <a:lnTo>
                  <a:pt x="2110645" y="0"/>
                </a:lnTo>
                <a:lnTo>
                  <a:pt x="2110645" y="1926307"/>
                </a:lnTo>
                <a:lnTo>
                  <a:pt x="0" y="192630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173B1FE-E84E-4210-8330-D000E597B285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5068423" y="1917417"/>
            <a:ext cx="2227167" cy="2032652"/>
          </a:xfrm>
          <a:custGeom>
            <a:avLst/>
            <a:gdLst>
              <a:gd name="connsiteX0" fmla="*/ 0 w 2227167"/>
              <a:gd name="connsiteY0" fmla="*/ 0 h 2032652"/>
              <a:gd name="connsiteX1" fmla="*/ 2227167 w 2227167"/>
              <a:gd name="connsiteY1" fmla="*/ 0 h 2032652"/>
              <a:gd name="connsiteX2" fmla="*/ 2227167 w 2227167"/>
              <a:gd name="connsiteY2" fmla="*/ 2032652 h 2032652"/>
              <a:gd name="connsiteX3" fmla="*/ 0 w 2227167"/>
              <a:gd name="connsiteY3" fmla="*/ 2032652 h 20326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27167" h="2032652">
                <a:moveTo>
                  <a:pt x="0" y="0"/>
                </a:moveTo>
                <a:lnTo>
                  <a:pt x="2227167" y="0"/>
                </a:lnTo>
                <a:lnTo>
                  <a:pt x="2227167" y="2032652"/>
                </a:lnTo>
                <a:lnTo>
                  <a:pt x="0" y="203265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921963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F607AA5-6793-4664-B5F4-A7627B3A7E45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4775842" y="2258895"/>
            <a:ext cx="2640318" cy="2409719"/>
          </a:xfrm>
          <a:custGeom>
            <a:avLst/>
            <a:gdLst>
              <a:gd name="connsiteX0" fmla="*/ 0 w 2640318"/>
              <a:gd name="connsiteY0" fmla="*/ 0 h 2409719"/>
              <a:gd name="connsiteX1" fmla="*/ 2640318 w 2640318"/>
              <a:gd name="connsiteY1" fmla="*/ 0 h 2409719"/>
              <a:gd name="connsiteX2" fmla="*/ 2640318 w 2640318"/>
              <a:gd name="connsiteY2" fmla="*/ 2409719 h 2409719"/>
              <a:gd name="connsiteX3" fmla="*/ 0 w 2640318"/>
              <a:gd name="connsiteY3" fmla="*/ 2409719 h 24097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0318" h="2409719">
                <a:moveTo>
                  <a:pt x="0" y="0"/>
                </a:moveTo>
                <a:lnTo>
                  <a:pt x="2640318" y="0"/>
                </a:lnTo>
                <a:lnTo>
                  <a:pt x="2640318" y="2409719"/>
                </a:lnTo>
                <a:lnTo>
                  <a:pt x="0" y="24097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8270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E8465D5-1BAA-4CBF-8861-ED515FA4DA38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638300" y="1918154"/>
            <a:ext cx="3956050" cy="2230438"/>
          </a:xfrm>
          <a:custGeom>
            <a:avLst/>
            <a:gdLst>
              <a:gd name="connsiteX0" fmla="*/ 785813 w 3956050"/>
              <a:gd name="connsiteY0" fmla="*/ 0 h 2230438"/>
              <a:gd name="connsiteX1" fmla="*/ 3956050 w 3956050"/>
              <a:gd name="connsiteY1" fmla="*/ 0 h 2230438"/>
              <a:gd name="connsiteX2" fmla="*/ 3592513 w 3956050"/>
              <a:gd name="connsiteY2" fmla="*/ 2230438 h 2230438"/>
              <a:gd name="connsiteX3" fmla="*/ 0 w 3956050"/>
              <a:gd name="connsiteY3" fmla="*/ 2230438 h 22304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56050" h="2230438">
                <a:moveTo>
                  <a:pt x="785813" y="0"/>
                </a:moveTo>
                <a:lnTo>
                  <a:pt x="3956050" y="0"/>
                </a:lnTo>
                <a:lnTo>
                  <a:pt x="3592513" y="2230438"/>
                </a:lnTo>
                <a:lnTo>
                  <a:pt x="0" y="22304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88931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601EB8C3-969C-4D75-9E3D-037BDAD4F077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0215163" y="3118696"/>
            <a:ext cx="1976836" cy="3739304"/>
          </a:xfrm>
          <a:custGeom>
            <a:avLst/>
            <a:gdLst>
              <a:gd name="connsiteX0" fmla="*/ 0 w 1976836"/>
              <a:gd name="connsiteY0" fmla="*/ 0 h 3739304"/>
              <a:gd name="connsiteX1" fmla="*/ 1976836 w 1976836"/>
              <a:gd name="connsiteY1" fmla="*/ 0 h 3739304"/>
              <a:gd name="connsiteX2" fmla="*/ 1976836 w 1976836"/>
              <a:gd name="connsiteY2" fmla="*/ 3739304 h 3739304"/>
              <a:gd name="connsiteX3" fmla="*/ 0 w 1976836"/>
              <a:gd name="connsiteY3" fmla="*/ 3739304 h 3739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76836" h="3739304">
                <a:moveTo>
                  <a:pt x="0" y="0"/>
                </a:moveTo>
                <a:lnTo>
                  <a:pt x="1976836" y="0"/>
                </a:lnTo>
                <a:lnTo>
                  <a:pt x="1976836" y="3739304"/>
                </a:lnTo>
                <a:lnTo>
                  <a:pt x="0" y="37393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AB09173-E4E5-4D93-A11F-994864659CDD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" y="0"/>
            <a:ext cx="5334117" cy="6858000"/>
          </a:xfrm>
          <a:custGeom>
            <a:avLst/>
            <a:gdLst>
              <a:gd name="connsiteX0" fmla="*/ 0 w 5334117"/>
              <a:gd name="connsiteY0" fmla="*/ 0 h 6858000"/>
              <a:gd name="connsiteX1" fmla="*/ 5334117 w 5334117"/>
              <a:gd name="connsiteY1" fmla="*/ 0 h 6858000"/>
              <a:gd name="connsiteX2" fmla="*/ 5334117 w 5334117"/>
              <a:gd name="connsiteY2" fmla="*/ 6858000 h 6858000"/>
              <a:gd name="connsiteX3" fmla="*/ 0 w 533411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34117" h="6858000">
                <a:moveTo>
                  <a:pt x="0" y="0"/>
                </a:moveTo>
                <a:lnTo>
                  <a:pt x="5334117" y="0"/>
                </a:lnTo>
                <a:lnTo>
                  <a:pt x="533411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7377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01F7D5E-BFD6-435B-AB80-111DDD0B696F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32828" y="1814518"/>
            <a:ext cx="9526347" cy="2850746"/>
          </a:xfrm>
          <a:custGeom>
            <a:avLst/>
            <a:gdLst>
              <a:gd name="connsiteX0" fmla="*/ 0 w 9526347"/>
              <a:gd name="connsiteY0" fmla="*/ 0 h 2850746"/>
              <a:gd name="connsiteX1" fmla="*/ 9526347 w 9526347"/>
              <a:gd name="connsiteY1" fmla="*/ 0 h 2850746"/>
              <a:gd name="connsiteX2" fmla="*/ 9526347 w 9526347"/>
              <a:gd name="connsiteY2" fmla="*/ 2850746 h 2850746"/>
              <a:gd name="connsiteX3" fmla="*/ 0 w 9526347"/>
              <a:gd name="connsiteY3" fmla="*/ 2850746 h 28507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526347" h="2850746">
                <a:moveTo>
                  <a:pt x="0" y="0"/>
                </a:moveTo>
                <a:lnTo>
                  <a:pt x="9526347" y="0"/>
                </a:lnTo>
                <a:lnTo>
                  <a:pt x="9526347" y="2850746"/>
                </a:lnTo>
                <a:lnTo>
                  <a:pt x="0" y="285074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567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085AD63-D3F0-4AFB-9440-D76A73857D47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966318" y="2008894"/>
            <a:ext cx="1949035" cy="1891800"/>
          </a:xfrm>
          <a:custGeom>
            <a:avLst/>
            <a:gdLst>
              <a:gd name="connsiteX0" fmla="*/ 0 w 1949035"/>
              <a:gd name="connsiteY0" fmla="*/ 0 h 1891800"/>
              <a:gd name="connsiteX1" fmla="*/ 1949035 w 1949035"/>
              <a:gd name="connsiteY1" fmla="*/ 0 h 1891800"/>
              <a:gd name="connsiteX2" fmla="*/ 1949035 w 1949035"/>
              <a:gd name="connsiteY2" fmla="*/ 1891800 h 1891800"/>
              <a:gd name="connsiteX3" fmla="*/ 0 w 1949035"/>
              <a:gd name="connsiteY3" fmla="*/ 1891800 h 189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9035" h="1891800">
                <a:moveTo>
                  <a:pt x="0" y="0"/>
                </a:moveTo>
                <a:lnTo>
                  <a:pt x="1949035" y="0"/>
                </a:lnTo>
                <a:lnTo>
                  <a:pt x="1949035" y="1891800"/>
                </a:lnTo>
                <a:lnTo>
                  <a:pt x="0" y="1891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838DE6AE-8E19-40C0-9053-81A5BC3E2041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113440" y="2008894"/>
            <a:ext cx="1949035" cy="1891800"/>
          </a:xfrm>
          <a:custGeom>
            <a:avLst/>
            <a:gdLst>
              <a:gd name="connsiteX0" fmla="*/ 0 w 1949035"/>
              <a:gd name="connsiteY0" fmla="*/ 0 h 1891800"/>
              <a:gd name="connsiteX1" fmla="*/ 1949035 w 1949035"/>
              <a:gd name="connsiteY1" fmla="*/ 0 h 1891800"/>
              <a:gd name="connsiteX2" fmla="*/ 1949035 w 1949035"/>
              <a:gd name="connsiteY2" fmla="*/ 1891800 h 1891800"/>
              <a:gd name="connsiteX3" fmla="*/ 0 w 1949035"/>
              <a:gd name="connsiteY3" fmla="*/ 1891800 h 189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9035" h="1891800">
                <a:moveTo>
                  <a:pt x="0" y="0"/>
                </a:moveTo>
                <a:lnTo>
                  <a:pt x="1949035" y="0"/>
                </a:lnTo>
                <a:lnTo>
                  <a:pt x="1949035" y="1891800"/>
                </a:lnTo>
                <a:lnTo>
                  <a:pt x="0" y="1891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898B6A6-1D9D-4C76-BF65-E0CBBCF6FB5A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8260562" y="2008894"/>
            <a:ext cx="1949035" cy="1891800"/>
          </a:xfrm>
          <a:custGeom>
            <a:avLst/>
            <a:gdLst>
              <a:gd name="connsiteX0" fmla="*/ 0 w 1949035"/>
              <a:gd name="connsiteY0" fmla="*/ 0 h 1891800"/>
              <a:gd name="connsiteX1" fmla="*/ 1949035 w 1949035"/>
              <a:gd name="connsiteY1" fmla="*/ 0 h 1891800"/>
              <a:gd name="connsiteX2" fmla="*/ 1949035 w 1949035"/>
              <a:gd name="connsiteY2" fmla="*/ 1891800 h 1891800"/>
              <a:gd name="connsiteX3" fmla="*/ 0 w 1949035"/>
              <a:gd name="connsiteY3" fmla="*/ 1891800 h 189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949035" h="1891800">
                <a:moveTo>
                  <a:pt x="0" y="0"/>
                </a:moveTo>
                <a:lnTo>
                  <a:pt x="1949035" y="0"/>
                </a:lnTo>
                <a:lnTo>
                  <a:pt x="1949035" y="1891800"/>
                </a:lnTo>
                <a:lnTo>
                  <a:pt x="0" y="18918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650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05D5DB8-2C04-480A-8E4C-08026C5540D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8701089" y="1168401"/>
            <a:ext cx="3298825" cy="3692525"/>
          </a:xfrm>
          <a:custGeom>
            <a:avLst/>
            <a:gdLst>
              <a:gd name="connsiteX0" fmla="*/ 1295400 w 3298825"/>
              <a:gd name="connsiteY0" fmla="*/ 0 h 3692525"/>
              <a:gd name="connsiteX1" fmla="*/ 3298825 w 3298825"/>
              <a:gd name="connsiteY1" fmla="*/ 87313 h 3692525"/>
              <a:gd name="connsiteX2" fmla="*/ 2030412 w 3298825"/>
              <a:gd name="connsiteY2" fmla="*/ 3692525 h 3692525"/>
              <a:gd name="connsiteX3" fmla="*/ 0 w 3298825"/>
              <a:gd name="connsiteY3" fmla="*/ 3692525 h 3692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8825" h="3692525">
                <a:moveTo>
                  <a:pt x="1295400" y="0"/>
                </a:moveTo>
                <a:lnTo>
                  <a:pt x="3298825" y="87313"/>
                </a:lnTo>
                <a:lnTo>
                  <a:pt x="2030412" y="3692525"/>
                </a:lnTo>
                <a:lnTo>
                  <a:pt x="0" y="36925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F7BA98F-8AA2-42F5-820A-BACBF8A0C583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7046913" y="3489"/>
            <a:ext cx="3236746" cy="3430274"/>
          </a:xfrm>
          <a:custGeom>
            <a:avLst/>
            <a:gdLst>
              <a:gd name="connsiteX0" fmla="*/ 1202881 w 3236746"/>
              <a:gd name="connsiteY0" fmla="*/ 0 h 3430274"/>
              <a:gd name="connsiteX1" fmla="*/ 3236746 w 3236746"/>
              <a:gd name="connsiteY1" fmla="*/ 0 h 3430274"/>
              <a:gd name="connsiteX2" fmla="*/ 2030413 w 3236746"/>
              <a:gd name="connsiteY2" fmla="*/ 3430274 h 3430274"/>
              <a:gd name="connsiteX3" fmla="*/ 0 w 3236746"/>
              <a:gd name="connsiteY3" fmla="*/ 3430274 h 34302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6746" h="3430274">
                <a:moveTo>
                  <a:pt x="1202881" y="0"/>
                </a:moveTo>
                <a:lnTo>
                  <a:pt x="3236746" y="0"/>
                </a:lnTo>
                <a:lnTo>
                  <a:pt x="2030413" y="3430274"/>
                </a:lnTo>
                <a:lnTo>
                  <a:pt x="0" y="343027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BCF8CD5-A73A-4C56-B509-C5D148BD6799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3978276" y="1477964"/>
            <a:ext cx="3624263" cy="4475163"/>
          </a:xfrm>
          <a:custGeom>
            <a:avLst/>
            <a:gdLst>
              <a:gd name="connsiteX0" fmla="*/ 3624263 w 3624263"/>
              <a:gd name="connsiteY0" fmla="*/ 0 h 4475163"/>
              <a:gd name="connsiteX1" fmla="*/ 2028825 w 3624263"/>
              <a:gd name="connsiteY1" fmla="*/ 4475163 h 4475163"/>
              <a:gd name="connsiteX2" fmla="*/ 0 w 3624263"/>
              <a:gd name="connsiteY2" fmla="*/ 4475163 h 4475163"/>
              <a:gd name="connsiteX3" fmla="*/ 1620838 w 3624263"/>
              <a:gd name="connsiteY3" fmla="*/ 15875 h 4475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24263" h="4475163">
                <a:moveTo>
                  <a:pt x="3624263" y="0"/>
                </a:moveTo>
                <a:lnTo>
                  <a:pt x="2028825" y="4475163"/>
                </a:lnTo>
                <a:lnTo>
                  <a:pt x="0" y="4475163"/>
                </a:lnTo>
                <a:lnTo>
                  <a:pt x="1620838" y="158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29D5D7C4-F508-4D2D-93CB-2C96074BD4F1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5801463" y="3536950"/>
            <a:ext cx="3248877" cy="3322638"/>
          </a:xfrm>
          <a:custGeom>
            <a:avLst/>
            <a:gdLst>
              <a:gd name="connsiteX0" fmla="*/ 1213702 w 3248877"/>
              <a:gd name="connsiteY0" fmla="*/ 0 h 3322638"/>
              <a:gd name="connsiteX1" fmla="*/ 3248877 w 3248877"/>
              <a:gd name="connsiteY1" fmla="*/ 9525 h 3322638"/>
              <a:gd name="connsiteX2" fmla="*/ 2031037 w 3248877"/>
              <a:gd name="connsiteY2" fmla="*/ 3322638 h 3322638"/>
              <a:gd name="connsiteX3" fmla="*/ 0 w 3248877"/>
              <a:gd name="connsiteY3" fmla="*/ 3322638 h 33226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8877" h="3322638">
                <a:moveTo>
                  <a:pt x="1213702" y="0"/>
                </a:moveTo>
                <a:lnTo>
                  <a:pt x="3248877" y="9525"/>
                </a:lnTo>
                <a:lnTo>
                  <a:pt x="2031037" y="3322638"/>
                </a:lnTo>
                <a:lnTo>
                  <a:pt x="0" y="33226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757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564F05F7-5D24-468D-A369-AE398261BE6F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477499" y="1881346"/>
            <a:ext cx="2167275" cy="2185987"/>
          </a:xfrm>
          <a:custGeom>
            <a:avLst/>
            <a:gdLst>
              <a:gd name="connsiteX0" fmla="*/ 1037706 w 2167275"/>
              <a:gd name="connsiteY0" fmla="*/ 0 h 2185987"/>
              <a:gd name="connsiteX1" fmla="*/ 2167275 w 2167275"/>
              <a:gd name="connsiteY1" fmla="*/ 2185987 h 2185987"/>
              <a:gd name="connsiteX2" fmla="*/ 0 w 2167275"/>
              <a:gd name="connsiteY2" fmla="*/ 2185987 h 2185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7275" h="2185987">
                <a:moveTo>
                  <a:pt x="1037706" y="0"/>
                </a:moveTo>
                <a:lnTo>
                  <a:pt x="2167275" y="2185987"/>
                </a:lnTo>
                <a:lnTo>
                  <a:pt x="0" y="2185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17D8F2D-B711-42EA-8154-ADA2C37F1EDF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5012364" y="1881346"/>
            <a:ext cx="2167275" cy="2185987"/>
          </a:xfrm>
          <a:custGeom>
            <a:avLst/>
            <a:gdLst>
              <a:gd name="connsiteX0" fmla="*/ 1037706 w 2167275"/>
              <a:gd name="connsiteY0" fmla="*/ 0 h 2185987"/>
              <a:gd name="connsiteX1" fmla="*/ 2167275 w 2167275"/>
              <a:gd name="connsiteY1" fmla="*/ 2185987 h 2185987"/>
              <a:gd name="connsiteX2" fmla="*/ 0 w 2167275"/>
              <a:gd name="connsiteY2" fmla="*/ 2185987 h 2185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7275" h="2185987">
                <a:moveTo>
                  <a:pt x="1037706" y="0"/>
                </a:moveTo>
                <a:lnTo>
                  <a:pt x="2167275" y="2185987"/>
                </a:lnTo>
                <a:lnTo>
                  <a:pt x="0" y="2185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07E1B02-4D3F-4690-A784-8FC9591D8DD1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8547227" y="1881345"/>
            <a:ext cx="2167275" cy="2185987"/>
          </a:xfrm>
          <a:custGeom>
            <a:avLst/>
            <a:gdLst>
              <a:gd name="connsiteX0" fmla="*/ 1037706 w 2167275"/>
              <a:gd name="connsiteY0" fmla="*/ 0 h 2185987"/>
              <a:gd name="connsiteX1" fmla="*/ 2167275 w 2167275"/>
              <a:gd name="connsiteY1" fmla="*/ 2185987 h 2185987"/>
              <a:gd name="connsiteX2" fmla="*/ 0 w 2167275"/>
              <a:gd name="connsiteY2" fmla="*/ 2185987 h 2185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67275" h="2185987">
                <a:moveTo>
                  <a:pt x="1037706" y="0"/>
                </a:moveTo>
                <a:lnTo>
                  <a:pt x="2167275" y="2185987"/>
                </a:lnTo>
                <a:lnTo>
                  <a:pt x="0" y="2185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76037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E3E5C8A-8630-4066-BB05-CD6E4AD6119E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4390375" y="1814021"/>
            <a:ext cx="3411249" cy="3440701"/>
          </a:xfrm>
          <a:custGeom>
            <a:avLst/>
            <a:gdLst>
              <a:gd name="connsiteX0" fmla="*/ 1633330 w 3411249"/>
              <a:gd name="connsiteY0" fmla="*/ 0 h 3440701"/>
              <a:gd name="connsiteX1" fmla="*/ 3411249 w 3411249"/>
              <a:gd name="connsiteY1" fmla="*/ 3440701 h 3440701"/>
              <a:gd name="connsiteX2" fmla="*/ 0 w 3411249"/>
              <a:gd name="connsiteY2" fmla="*/ 3440701 h 3440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1249" h="3440701">
                <a:moveTo>
                  <a:pt x="1633330" y="0"/>
                </a:moveTo>
                <a:lnTo>
                  <a:pt x="3411249" y="3440701"/>
                </a:lnTo>
                <a:lnTo>
                  <a:pt x="0" y="34407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EA976D0A-A656-44D1-A8AD-FF08329CBB10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6899915" y="2590244"/>
            <a:ext cx="3411249" cy="3440701"/>
          </a:xfrm>
          <a:custGeom>
            <a:avLst/>
            <a:gdLst>
              <a:gd name="connsiteX0" fmla="*/ 0 w 3411249"/>
              <a:gd name="connsiteY0" fmla="*/ 0 h 3440701"/>
              <a:gd name="connsiteX1" fmla="*/ 3411249 w 3411249"/>
              <a:gd name="connsiteY1" fmla="*/ 0 h 3440701"/>
              <a:gd name="connsiteX2" fmla="*/ 1777919 w 3411249"/>
              <a:gd name="connsiteY2" fmla="*/ 3440701 h 3440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1249" h="3440701">
                <a:moveTo>
                  <a:pt x="0" y="0"/>
                </a:moveTo>
                <a:lnTo>
                  <a:pt x="3411249" y="0"/>
                </a:lnTo>
                <a:lnTo>
                  <a:pt x="1777919" y="34407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DDBCC66-FEEE-4632-AB9F-376219349B0E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880837" y="2590245"/>
            <a:ext cx="3411249" cy="3440701"/>
          </a:xfrm>
          <a:custGeom>
            <a:avLst/>
            <a:gdLst>
              <a:gd name="connsiteX0" fmla="*/ 0 w 3411249"/>
              <a:gd name="connsiteY0" fmla="*/ 0 h 3440701"/>
              <a:gd name="connsiteX1" fmla="*/ 3411249 w 3411249"/>
              <a:gd name="connsiteY1" fmla="*/ 0 h 3440701"/>
              <a:gd name="connsiteX2" fmla="*/ 1777920 w 3411249"/>
              <a:gd name="connsiteY2" fmla="*/ 3440701 h 3440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411249" h="3440701">
                <a:moveTo>
                  <a:pt x="0" y="0"/>
                </a:moveTo>
                <a:lnTo>
                  <a:pt x="3411249" y="0"/>
                </a:lnTo>
                <a:lnTo>
                  <a:pt x="1777920" y="344070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015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5828E701-2D58-4504-96C0-CE45AC995CE2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0" y="1"/>
            <a:ext cx="12192000" cy="1895061"/>
          </a:xfrm>
          <a:custGeom>
            <a:avLst/>
            <a:gdLst>
              <a:gd name="connsiteX0" fmla="*/ 0 w 12192000"/>
              <a:gd name="connsiteY0" fmla="*/ 0 h 1895061"/>
              <a:gd name="connsiteX1" fmla="*/ 12192000 w 12192000"/>
              <a:gd name="connsiteY1" fmla="*/ 0 h 1895061"/>
              <a:gd name="connsiteX2" fmla="*/ 12192000 w 12192000"/>
              <a:gd name="connsiteY2" fmla="*/ 1895061 h 1895061"/>
              <a:gd name="connsiteX3" fmla="*/ 0 w 12192000"/>
              <a:gd name="connsiteY3" fmla="*/ 1895061 h 18950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1895061">
                <a:moveTo>
                  <a:pt x="0" y="0"/>
                </a:moveTo>
                <a:lnTo>
                  <a:pt x="12192000" y="0"/>
                </a:lnTo>
                <a:lnTo>
                  <a:pt x="12192000" y="1895061"/>
                </a:lnTo>
                <a:lnTo>
                  <a:pt x="0" y="18950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0181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EDDB7CB-975B-4EED-9475-DDFC66DD115B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842993" y="2225110"/>
            <a:ext cx="4925185" cy="3859212"/>
          </a:xfrm>
          <a:custGeom>
            <a:avLst/>
            <a:gdLst>
              <a:gd name="connsiteX0" fmla="*/ 0 w 4925185"/>
              <a:gd name="connsiteY0" fmla="*/ 0 h 3859212"/>
              <a:gd name="connsiteX1" fmla="*/ 4925185 w 4925185"/>
              <a:gd name="connsiteY1" fmla="*/ 0 h 3859212"/>
              <a:gd name="connsiteX2" fmla="*/ 4925185 w 4925185"/>
              <a:gd name="connsiteY2" fmla="*/ 3859212 h 3859212"/>
              <a:gd name="connsiteX3" fmla="*/ 0 w 4925185"/>
              <a:gd name="connsiteY3" fmla="*/ 3859212 h 385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25185" h="3859212">
                <a:moveTo>
                  <a:pt x="0" y="0"/>
                </a:moveTo>
                <a:lnTo>
                  <a:pt x="4925185" y="0"/>
                </a:lnTo>
                <a:lnTo>
                  <a:pt x="4925185" y="3859212"/>
                </a:lnTo>
                <a:lnTo>
                  <a:pt x="0" y="38592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242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6DAF01C0-5F80-4C76-9D1A-1223FC92DF11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5320284" y="1801172"/>
            <a:ext cx="1627632" cy="1627633"/>
          </a:xfrm>
          <a:custGeom>
            <a:avLst/>
            <a:gdLst>
              <a:gd name="connsiteX0" fmla="*/ 0 w 1627632"/>
              <a:gd name="connsiteY0" fmla="*/ 0 h 1627633"/>
              <a:gd name="connsiteX1" fmla="*/ 1627632 w 1627632"/>
              <a:gd name="connsiteY1" fmla="*/ 0 h 1627633"/>
              <a:gd name="connsiteX2" fmla="*/ 1627632 w 1627632"/>
              <a:gd name="connsiteY2" fmla="*/ 1627633 h 1627633"/>
              <a:gd name="connsiteX3" fmla="*/ 0 w 1627632"/>
              <a:gd name="connsiteY3" fmla="*/ 1627633 h 1627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7632" h="1627633">
                <a:moveTo>
                  <a:pt x="0" y="0"/>
                </a:moveTo>
                <a:lnTo>
                  <a:pt x="1627632" y="0"/>
                </a:lnTo>
                <a:lnTo>
                  <a:pt x="1627632" y="1627633"/>
                </a:lnTo>
                <a:lnTo>
                  <a:pt x="0" y="162763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340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854" r:id="rId7"/>
    <p:sldLayoutId id="2147483855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  <p:sldLayoutId id="2147483865" r:id="rId17"/>
    <p:sldLayoutId id="2147483866" r:id="rId18"/>
    <p:sldLayoutId id="2147483867" r:id="rId19"/>
    <p:sldLayoutId id="2147483868" r:id="rId20"/>
    <p:sldLayoutId id="2147483869" r:id="rId21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1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237DF363-7D00-4CC1-9643-894279261548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5EFFAD91-442D-4EF9-AB8F-798AB6576B3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3" name="Picture 52">
            <a:extLst>
              <a:ext uri="{FF2B5EF4-FFF2-40B4-BE49-F238E27FC236}">
                <a16:creationId xmlns:a16="http://schemas.microsoft.com/office/drawing/2014/main" id="{C2EC6AAD-EF61-4F7C-9C62-D6F68A7F30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8245" y="2222154"/>
            <a:ext cx="2557296" cy="242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EEABDB36-05D9-42D2-9C3C-91AAF170298D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81" r="3481"/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56059556-7675-44AE-B906-A0E01BFA295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FEA1C60-F445-4AE1-A529-346E77A53D7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B3808D-89F9-4912-BFE7-7B6DB8A87498}"/>
              </a:ext>
            </a:extLst>
          </p:cNvPr>
          <p:cNvSpPr txBox="1"/>
          <p:nvPr/>
        </p:nvSpPr>
        <p:spPr>
          <a:xfrm>
            <a:off x="4857750" y="2998113"/>
            <a:ext cx="24765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THE </a:t>
            </a:r>
            <a:r>
              <a:rPr lang="en-US" sz="2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1E274311-3E5F-4F98-A621-31DBF0C2E8D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53C59E47-37FC-4D8D-BD8E-A5F8C254252A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5" b="779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0" name="Title 12">
            <a:extLst>
              <a:ext uri="{FF2B5EF4-FFF2-40B4-BE49-F238E27FC236}">
                <a16:creationId xmlns:a16="http://schemas.microsoft.com/office/drawing/2014/main" id="{6E20EEEC-867D-4300-8AC9-93EC22AE1A5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161156" y="1917700"/>
            <a:ext cx="3805237" cy="679450"/>
          </a:xfrm>
        </p:spPr>
        <p:txBody>
          <a:bodyPr>
            <a:normAutofit/>
          </a:bodyPr>
          <a:lstStyle/>
          <a:p>
            <a:pPr algn="l"/>
            <a:r>
              <a:rPr lang="en-US" sz="3000" b="1" dirty="0">
                <a:solidFill>
                  <a:schemeClr val="accent5"/>
                </a:solidFill>
              </a:rPr>
              <a:t>Welcome! </a:t>
            </a:r>
            <a:r>
              <a:rPr lang="en-US" sz="3000" b="1" dirty="0">
                <a:solidFill>
                  <a:schemeClr val="tx2">
                    <a:lumMod val="75000"/>
                  </a:schemeClr>
                </a:solidFill>
              </a:rPr>
              <a:t>Message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02F7A14-599E-4976-A4B0-31BA68E8C1C7}"/>
              </a:ext>
            </a:extLst>
          </p:cNvPr>
          <p:cNvGrpSpPr/>
          <p:nvPr/>
        </p:nvGrpSpPr>
        <p:grpSpPr>
          <a:xfrm>
            <a:off x="2486823" y="4426058"/>
            <a:ext cx="1547368" cy="412483"/>
            <a:chOff x="4484116" y="7458408"/>
            <a:chExt cx="1547368" cy="412483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4D9C5B9A-EE55-41A6-AC08-15698CDBD3FD}"/>
                </a:ext>
              </a:extLst>
            </p:cNvPr>
            <p:cNvSpPr txBox="1"/>
            <p:nvPr/>
          </p:nvSpPr>
          <p:spPr>
            <a:xfrm>
              <a:off x="4484116" y="7458408"/>
              <a:ext cx="1547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JOHN </a:t>
              </a:r>
              <a:r>
                <a:rPr lang="en-US" b="1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DEO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1A572EBD-4A31-4AAD-879A-FF1A7B16175F}"/>
                </a:ext>
              </a:extLst>
            </p:cNvPr>
            <p:cNvCxnSpPr>
              <a:cxnSpLocks/>
            </p:cNvCxnSpPr>
            <p:nvPr/>
          </p:nvCxnSpPr>
          <p:spPr>
            <a:xfrm>
              <a:off x="4994777" y="7870891"/>
              <a:ext cx="526047" cy="0"/>
            </a:xfrm>
            <a:prstGeom prst="line">
              <a:avLst/>
            </a:prstGeom>
            <a:ln w="28575">
              <a:solidFill>
                <a:schemeClr val="accent5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08C77428-EA57-41D1-A8A4-82E7FB4142AD}"/>
              </a:ext>
            </a:extLst>
          </p:cNvPr>
          <p:cNvSpPr/>
          <p:nvPr/>
        </p:nvSpPr>
        <p:spPr>
          <a:xfrm>
            <a:off x="6161156" y="2642195"/>
            <a:ext cx="3862522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E06B14-38B8-4DC7-8349-0F0FA9216686}"/>
              </a:ext>
            </a:extLst>
          </p:cNvPr>
          <p:cNvSpPr/>
          <p:nvPr/>
        </p:nvSpPr>
        <p:spPr>
          <a:xfrm>
            <a:off x="6161156" y="4183382"/>
            <a:ext cx="3862522" cy="116043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1E2BE7E-18FA-433C-9FB6-8997B444B6EF}"/>
              </a:ext>
            </a:extLst>
          </p:cNvPr>
          <p:cNvSpPr/>
          <p:nvPr/>
        </p:nvSpPr>
        <p:spPr>
          <a:xfrm>
            <a:off x="6427650" y="4332714"/>
            <a:ext cx="3329535" cy="8249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of type and scrambled it to make a type specimen book. It has survived not including versions of</a:t>
            </a: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815CD14-E52B-4C4E-B143-15A8FD04CBDC}"/>
              </a:ext>
            </a:extLst>
          </p:cNvPr>
          <p:cNvSpPr>
            <a:spLocks/>
          </p:cNvSpPr>
          <p:nvPr/>
        </p:nvSpPr>
        <p:spPr bwMode="auto">
          <a:xfrm>
            <a:off x="4630" y="0"/>
            <a:ext cx="2660512" cy="6858000"/>
          </a:xfrm>
          <a:custGeom>
            <a:avLst/>
            <a:gdLst>
              <a:gd name="connsiteX0" fmla="*/ 2371369 w 2660512"/>
              <a:gd name="connsiteY0" fmla="*/ 0 h 6858000"/>
              <a:gd name="connsiteX1" fmla="*/ 2660512 w 2660512"/>
              <a:gd name="connsiteY1" fmla="*/ 0 h 6858000"/>
              <a:gd name="connsiteX2" fmla="*/ 263122 w 2660512"/>
              <a:gd name="connsiteY2" fmla="*/ 6858000 h 6858000"/>
              <a:gd name="connsiteX3" fmla="*/ 0 w 2660512"/>
              <a:gd name="connsiteY3" fmla="*/ 6858000 h 6858000"/>
              <a:gd name="connsiteX4" fmla="*/ 0 w 2660512"/>
              <a:gd name="connsiteY4" fmla="*/ 679201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0512" h="6858000">
                <a:moveTo>
                  <a:pt x="2371369" y="0"/>
                </a:moveTo>
                <a:lnTo>
                  <a:pt x="2660512" y="0"/>
                </a:lnTo>
                <a:lnTo>
                  <a:pt x="263122" y="6858000"/>
                </a:lnTo>
                <a:lnTo>
                  <a:pt x="0" y="6858000"/>
                </a:lnTo>
                <a:lnTo>
                  <a:pt x="0" y="6792013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Placeholder 84">
            <a:extLst>
              <a:ext uri="{FF2B5EF4-FFF2-40B4-BE49-F238E27FC236}">
                <a16:creationId xmlns:a16="http://schemas.microsoft.com/office/drawing/2014/main" id="{C8E8DE8D-7853-4615-802D-538BBC0C58E8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76" r="12876"/>
          <a:stretch>
            <a:fillRect/>
          </a:stretch>
        </p:blipFill>
        <p:spPr/>
      </p:pic>
      <p:sp>
        <p:nvSpPr>
          <p:cNvPr id="51" name="Rectangle 50">
            <a:extLst>
              <a:ext uri="{FF2B5EF4-FFF2-40B4-BE49-F238E27FC236}">
                <a16:creationId xmlns:a16="http://schemas.microsoft.com/office/drawing/2014/main" id="{BA80589B-7FC7-4213-B6A5-8FE93CC791F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3" name="Picture Placeholder 82">
            <a:extLst>
              <a:ext uri="{FF2B5EF4-FFF2-40B4-BE49-F238E27FC236}">
                <a16:creationId xmlns:a16="http://schemas.microsoft.com/office/drawing/2014/main" id="{B479C514-7B1A-412A-ACC6-3555FC771EE9}"/>
              </a:ext>
            </a:extLst>
          </p:cNvPr>
          <p:cNvPicPr>
            <a:picLocks noGrp="1" noChangeAspect="1"/>
          </p:cNvPicPr>
          <p:nvPr>
            <p:ph type="pic" sz="quarter" idx="7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78" r="32378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05D62FA9-B6F1-43C3-9283-A4B39F6E64D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821289" y="890588"/>
            <a:ext cx="2247900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About us</a:t>
            </a:r>
            <a:endParaRPr lang="en-US" sz="4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5A043E28-05B3-4889-9CCA-71087FC26645}"/>
              </a:ext>
            </a:extLst>
          </p:cNvPr>
          <p:cNvSpPr/>
          <p:nvPr/>
        </p:nvSpPr>
        <p:spPr>
          <a:xfrm>
            <a:off x="5821289" y="1574372"/>
            <a:ext cx="546821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1500s, when an unknown printer took a galley of type and scrambled it to make a type specimen book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EFC273B5-E9EA-4F41-8592-F98881A1AFB9}"/>
              </a:ext>
            </a:extLst>
          </p:cNvPr>
          <p:cNvGrpSpPr/>
          <p:nvPr/>
        </p:nvGrpSpPr>
        <p:grpSpPr>
          <a:xfrm>
            <a:off x="5821289" y="2984333"/>
            <a:ext cx="3906703" cy="3077373"/>
            <a:chOff x="5991677" y="2667585"/>
            <a:chExt cx="3906703" cy="3077373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24C6DAAB-40CC-4466-8F10-5CCC541AC332}"/>
                </a:ext>
              </a:extLst>
            </p:cNvPr>
            <p:cNvGrpSpPr/>
            <p:nvPr/>
          </p:nvGrpSpPr>
          <p:grpSpPr>
            <a:xfrm>
              <a:off x="5991677" y="2736151"/>
              <a:ext cx="582768" cy="531704"/>
              <a:chOff x="7320658" y="1132009"/>
              <a:chExt cx="582768" cy="531704"/>
            </a:xfrm>
            <a:solidFill>
              <a:schemeClr val="accent4"/>
            </a:solidFill>
          </p:grpSpPr>
          <p:sp>
            <p:nvSpPr>
              <p:cNvPr id="56" name="Rectangle 55">
                <a:extLst>
                  <a:ext uri="{FF2B5EF4-FFF2-40B4-BE49-F238E27FC236}">
                    <a16:creationId xmlns:a16="http://schemas.microsoft.com/office/drawing/2014/main" id="{A9B659C5-7C6F-496C-BA42-2469956CD49F}"/>
                  </a:ext>
                </a:extLst>
              </p:cNvPr>
              <p:cNvSpPr/>
              <p:nvPr/>
            </p:nvSpPr>
            <p:spPr>
              <a:xfrm>
                <a:off x="7320658" y="1132009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7" name="TextBox 56">
                <a:extLst>
                  <a:ext uri="{FF2B5EF4-FFF2-40B4-BE49-F238E27FC236}">
                    <a16:creationId xmlns:a16="http://schemas.microsoft.com/office/drawing/2014/main" id="{FEE26573-1C3D-4A1C-AA63-4C2717BA7C41}"/>
                  </a:ext>
                </a:extLst>
              </p:cNvPr>
              <p:cNvSpPr txBox="1"/>
              <p:nvPr/>
            </p:nvSpPr>
            <p:spPr>
              <a:xfrm>
                <a:off x="7384033" y="1197806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1</a:t>
                </a:r>
              </a:p>
            </p:txBody>
          </p:sp>
        </p:grp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4523C58-82A7-453C-82E4-4F9507FDE647}"/>
                </a:ext>
              </a:extLst>
            </p:cNvPr>
            <p:cNvSpPr txBox="1"/>
            <p:nvPr/>
          </p:nvSpPr>
          <p:spPr>
            <a:xfrm>
              <a:off x="6741803" y="2667585"/>
              <a:ext cx="1803158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Business</a:t>
              </a:r>
            </a:p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Goal</a:t>
              </a:r>
            </a:p>
          </p:txBody>
        </p:sp>
        <p:sp>
          <p:nvSpPr>
            <p:cNvPr id="49" name="Rectangle 9">
              <a:extLst>
                <a:ext uri="{FF2B5EF4-FFF2-40B4-BE49-F238E27FC236}">
                  <a16:creationId xmlns:a16="http://schemas.microsoft.com/office/drawing/2014/main" id="{2D52A95F-5F9E-492D-837C-2025E049E92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6295" y="3423924"/>
              <a:ext cx="3902085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  <p:sp>
          <p:nvSpPr>
            <p:cNvPr id="50" name="Rectangle 9">
              <a:extLst>
                <a:ext uri="{FF2B5EF4-FFF2-40B4-BE49-F238E27FC236}">
                  <a16:creationId xmlns:a16="http://schemas.microsoft.com/office/drawing/2014/main" id="{D37995C0-3B1D-41F1-A1B7-40DF8361323B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677" y="5196046"/>
              <a:ext cx="3906703" cy="548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for  using simple alignments we have created a very of the layout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300BFD87-3D5A-42A7-907D-CB271B46ACC5}"/>
                </a:ext>
              </a:extLst>
            </p:cNvPr>
            <p:cNvSpPr txBox="1"/>
            <p:nvPr/>
          </p:nvSpPr>
          <p:spPr>
            <a:xfrm>
              <a:off x="6741803" y="4334498"/>
              <a:ext cx="2002130" cy="6565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2300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About</a:t>
              </a:r>
            </a:p>
            <a:p>
              <a:pPr>
                <a:lnSpc>
                  <a:spcPts val="2200"/>
                </a:lnSpc>
              </a:pPr>
              <a:r>
                <a:rPr lang="en-US" sz="2300" dirty="0" err="1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Powerplan</a:t>
              </a:r>
              <a:endParaRPr lang="en-US" sz="2300" dirty="0">
                <a:solidFill>
                  <a:schemeClr val="accent5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endParaRP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E9A1ABA-8071-437E-B0AE-E16E00234A15}"/>
                </a:ext>
              </a:extLst>
            </p:cNvPr>
            <p:cNvGrpSpPr/>
            <p:nvPr/>
          </p:nvGrpSpPr>
          <p:grpSpPr>
            <a:xfrm>
              <a:off x="5991677" y="4396941"/>
              <a:ext cx="582768" cy="531704"/>
              <a:chOff x="7320658" y="2755926"/>
              <a:chExt cx="582768" cy="531704"/>
            </a:xfrm>
            <a:solidFill>
              <a:schemeClr val="accent5"/>
            </a:solidFill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97B1D21F-C553-4800-A1BE-673D70C11BF4}"/>
                  </a:ext>
                </a:extLst>
              </p:cNvPr>
              <p:cNvSpPr/>
              <p:nvPr/>
            </p:nvSpPr>
            <p:spPr>
              <a:xfrm>
                <a:off x="7320658" y="2755926"/>
                <a:ext cx="582768" cy="531704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D930D0E7-91B0-4ECA-AEE2-0CACC04525C2}"/>
                  </a:ext>
                </a:extLst>
              </p:cNvPr>
              <p:cNvSpPr txBox="1"/>
              <p:nvPr/>
            </p:nvSpPr>
            <p:spPr>
              <a:xfrm>
                <a:off x="7384033" y="2821723"/>
                <a:ext cx="456019" cy="400110"/>
              </a:xfrm>
              <a:prstGeom prst="rect">
                <a:avLst/>
              </a:prstGeom>
              <a:grp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000" dirty="0">
                    <a:solidFill>
                      <a:schemeClr val="bg1"/>
                    </a:solidFill>
                    <a:latin typeface="Montserrat" panose="00000500000000000000" pitchFamily="50" charset="0"/>
                    <a:ea typeface="Open Sans Condensed" panose="020B0806030504020204" pitchFamily="34" charset="0"/>
                    <a:cs typeface="Open Sans Condensed" panose="020B0806030504020204" pitchFamily="34" charset="0"/>
                  </a:rPr>
                  <a:t>2</a:t>
                </a:r>
              </a:p>
            </p:txBody>
          </p:sp>
        </p:grpSp>
      </p:grp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C3484CB9-6332-4A16-A1B5-55D6783B8DAD}"/>
              </a:ext>
            </a:extLst>
          </p:cNvPr>
          <p:cNvCxnSpPr/>
          <p:nvPr/>
        </p:nvCxnSpPr>
        <p:spPr>
          <a:xfrm>
            <a:off x="5913692" y="2590476"/>
            <a:ext cx="508813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FFB7B73D-AB1D-47C4-B6CA-E81D88E630F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Services</a:t>
            </a:r>
            <a:endParaRPr lang="en-US" sz="3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6802DBB4-6635-4AC7-9A83-2614EF7627D3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550" b="27550"/>
          <a:stretch>
            <a:fillRect/>
          </a:stretch>
        </p:blipFill>
        <p:spPr/>
      </p:pic>
      <p:sp>
        <p:nvSpPr>
          <p:cNvPr id="17" name="Subtitle 16">
            <a:extLst>
              <a:ext uri="{FF2B5EF4-FFF2-40B4-BE49-F238E27FC236}">
                <a16:creationId xmlns:a16="http://schemas.microsoft.com/office/drawing/2014/main" id="{24FD2AAB-6EF8-444A-879E-4C1A80CE116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D005F05-6491-4B17-A3D6-2FE36748E087}"/>
              </a:ext>
            </a:extLst>
          </p:cNvPr>
          <p:cNvSpPr/>
          <p:nvPr/>
        </p:nvSpPr>
        <p:spPr>
          <a:xfrm>
            <a:off x="5187207" y="2387400"/>
            <a:ext cx="1817587" cy="1704983"/>
          </a:xfrm>
          <a:prstGeom prst="rect">
            <a:avLst/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4E25EF4-3171-426E-A8ED-6C0323B00C4A}"/>
              </a:ext>
            </a:extLst>
          </p:cNvPr>
          <p:cNvGrpSpPr/>
          <p:nvPr/>
        </p:nvGrpSpPr>
        <p:grpSpPr>
          <a:xfrm>
            <a:off x="5310659" y="2583748"/>
            <a:ext cx="1570682" cy="1312287"/>
            <a:chOff x="5310659" y="2356295"/>
            <a:chExt cx="1570682" cy="1312287"/>
          </a:xfrm>
        </p:grpSpPr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2E40FCB-C352-49A1-ADB5-823D0B85093C}"/>
                </a:ext>
              </a:extLst>
            </p:cNvPr>
            <p:cNvSpPr txBox="1"/>
            <p:nvPr/>
          </p:nvSpPr>
          <p:spPr>
            <a:xfrm>
              <a:off x="5570587" y="2827828"/>
              <a:ext cx="1050826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554CA3FA-4F91-4292-8C58-7CA862275594}"/>
                </a:ext>
              </a:extLst>
            </p:cNvPr>
            <p:cNvSpPr/>
            <p:nvPr/>
          </p:nvSpPr>
          <p:spPr>
            <a:xfrm>
              <a:off x="5310659" y="3076112"/>
              <a:ext cx="1570682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  <p:sp>
          <p:nvSpPr>
            <p:cNvPr id="52" name="Freeform 8">
              <a:extLst>
                <a:ext uri="{FF2B5EF4-FFF2-40B4-BE49-F238E27FC236}">
                  <a16:creationId xmlns:a16="http://schemas.microsoft.com/office/drawing/2014/main" id="{B662D78C-B446-4AC5-9F45-38DA9326D7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82418" y="2356295"/>
              <a:ext cx="427164" cy="399745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5" name="AutoShape 62">
            <a:extLst>
              <a:ext uri="{FF2B5EF4-FFF2-40B4-BE49-F238E27FC236}">
                <a16:creationId xmlns:a16="http://schemas.microsoft.com/office/drawing/2014/main" id="{3DEC8154-E744-408A-8515-E9A0FFD0A170}"/>
              </a:ext>
            </a:extLst>
          </p:cNvPr>
          <p:cNvSpPr>
            <a:spLocks/>
          </p:cNvSpPr>
          <p:nvPr/>
        </p:nvSpPr>
        <p:spPr bwMode="auto">
          <a:xfrm>
            <a:off x="4335007" y="5329121"/>
            <a:ext cx="533798" cy="533798"/>
          </a:xfrm>
          <a:custGeom>
            <a:avLst/>
            <a:gdLst/>
            <a:ahLst/>
            <a:cxnLst/>
            <a:rect l="0" t="0" r="r" b="b"/>
            <a:pathLst>
              <a:path w="21403" h="21404">
                <a:moveTo>
                  <a:pt x="16052" y="10081"/>
                </a:moveTo>
                <a:lnTo>
                  <a:pt x="16052" y="18729"/>
                </a:lnTo>
                <a:lnTo>
                  <a:pt x="2676" y="18729"/>
                </a:lnTo>
                <a:lnTo>
                  <a:pt x="2676" y="5351"/>
                </a:lnTo>
                <a:lnTo>
                  <a:pt x="11323" y="5351"/>
                </a:lnTo>
                <a:lnTo>
                  <a:pt x="13998" y="2675"/>
                </a:lnTo>
                <a:lnTo>
                  <a:pt x="0" y="2675"/>
                </a:lnTo>
                <a:lnTo>
                  <a:pt x="0" y="21404"/>
                </a:lnTo>
                <a:lnTo>
                  <a:pt x="18728" y="21404"/>
                </a:lnTo>
                <a:lnTo>
                  <a:pt x="18728" y="7406"/>
                </a:lnTo>
                <a:cubicBezTo>
                  <a:pt x="18728" y="7406"/>
                  <a:pt x="16052" y="10081"/>
                  <a:pt x="16052" y="10081"/>
                </a:cubicBezTo>
                <a:close/>
                <a:moveTo>
                  <a:pt x="6627" y="11939"/>
                </a:moveTo>
                <a:lnTo>
                  <a:pt x="5682" y="15723"/>
                </a:lnTo>
                <a:lnTo>
                  <a:pt x="9465" y="14777"/>
                </a:lnTo>
                <a:lnTo>
                  <a:pt x="18924" y="5318"/>
                </a:lnTo>
                <a:lnTo>
                  <a:pt x="16085" y="2479"/>
                </a:lnTo>
                <a:cubicBezTo>
                  <a:pt x="16085" y="2479"/>
                  <a:pt x="6627" y="11939"/>
                  <a:pt x="6627" y="11939"/>
                </a:cubicBezTo>
                <a:close/>
                <a:moveTo>
                  <a:pt x="20816" y="587"/>
                </a:moveTo>
                <a:cubicBezTo>
                  <a:pt x="21600" y="1371"/>
                  <a:pt x="21598" y="2642"/>
                  <a:pt x="20816" y="3426"/>
                </a:cubicBezTo>
                <a:lnTo>
                  <a:pt x="19870" y="4372"/>
                </a:lnTo>
                <a:lnTo>
                  <a:pt x="17031" y="1533"/>
                </a:lnTo>
                <a:lnTo>
                  <a:pt x="17977" y="587"/>
                </a:lnTo>
                <a:cubicBezTo>
                  <a:pt x="18761" y="-195"/>
                  <a:pt x="20032" y="-196"/>
                  <a:pt x="20816" y="587"/>
                </a:cubicBezTo>
                <a:cubicBezTo>
                  <a:pt x="20816" y="587"/>
                  <a:pt x="20816" y="587"/>
                  <a:pt x="20816" y="587"/>
                </a:cubicBezTo>
                <a:close/>
                <a:moveTo>
                  <a:pt x="20816" y="587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7971E12A-B48E-4EC3-BB7D-105129747CAA}"/>
              </a:ext>
            </a:extLst>
          </p:cNvPr>
          <p:cNvCxnSpPr>
            <a:cxnSpLocks/>
          </p:cNvCxnSpPr>
          <p:nvPr/>
        </p:nvCxnSpPr>
        <p:spPr>
          <a:xfrm flipV="1">
            <a:off x="5080889" y="5596755"/>
            <a:ext cx="2033270" cy="1"/>
          </a:xfrm>
          <a:prstGeom prst="line">
            <a:avLst/>
          </a:prstGeom>
          <a:ln w="12700">
            <a:solidFill>
              <a:schemeClr val="accent4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AutoShape 49">
            <a:extLst>
              <a:ext uri="{FF2B5EF4-FFF2-40B4-BE49-F238E27FC236}">
                <a16:creationId xmlns:a16="http://schemas.microsoft.com/office/drawing/2014/main" id="{C235C13A-8932-449C-AAB7-9D627BF1DDA2}"/>
              </a:ext>
            </a:extLst>
          </p:cNvPr>
          <p:cNvSpPr>
            <a:spLocks/>
          </p:cNvSpPr>
          <p:nvPr/>
        </p:nvSpPr>
        <p:spPr bwMode="auto">
          <a:xfrm>
            <a:off x="7340100" y="5335018"/>
            <a:ext cx="523944" cy="523475"/>
          </a:xfrm>
          <a:custGeom>
            <a:avLst/>
            <a:gdLst/>
            <a:ahLst/>
            <a:cxnLst/>
            <a:rect l="0" t="0" r="r" b="b"/>
            <a:pathLst>
              <a:path w="21560" h="21600">
                <a:moveTo>
                  <a:pt x="18232" y="5135"/>
                </a:moveTo>
                <a:cubicBezTo>
                  <a:pt x="17986" y="5382"/>
                  <a:pt x="17687" y="5505"/>
                  <a:pt x="17334" y="5505"/>
                </a:cubicBezTo>
                <a:cubicBezTo>
                  <a:pt x="16982" y="5505"/>
                  <a:pt x="16684" y="5382"/>
                  <a:pt x="16437" y="5135"/>
                </a:cubicBezTo>
                <a:cubicBezTo>
                  <a:pt x="16190" y="4889"/>
                  <a:pt x="16067" y="4589"/>
                  <a:pt x="16067" y="4235"/>
                </a:cubicBezTo>
                <a:cubicBezTo>
                  <a:pt x="16067" y="3883"/>
                  <a:pt x="16190" y="3582"/>
                  <a:pt x="16437" y="3335"/>
                </a:cubicBezTo>
                <a:cubicBezTo>
                  <a:pt x="16684" y="3089"/>
                  <a:pt x="16982" y="2966"/>
                  <a:pt x="17334" y="2966"/>
                </a:cubicBezTo>
                <a:cubicBezTo>
                  <a:pt x="17687" y="2966"/>
                  <a:pt x="17986" y="3088"/>
                  <a:pt x="18232" y="3335"/>
                </a:cubicBezTo>
                <a:cubicBezTo>
                  <a:pt x="18478" y="3582"/>
                  <a:pt x="18602" y="3883"/>
                  <a:pt x="18602" y="4235"/>
                </a:cubicBezTo>
                <a:cubicBezTo>
                  <a:pt x="18602" y="4589"/>
                  <a:pt x="18478" y="4889"/>
                  <a:pt x="18232" y="5135"/>
                </a:cubicBezTo>
                <a:cubicBezTo>
                  <a:pt x="18232" y="5135"/>
                  <a:pt x="18232" y="5135"/>
                  <a:pt x="18232" y="5135"/>
                </a:cubicBezTo>
                <a:close/>
                <a:moveTo>
                  <a:pt x="21427" y="126"/>
                </a:moveTo>
                <a:cubicBezTo>
                  <a:pt x="21338" y="42"/>
                  <a:pt x="21233" y="0"/>
                  <a:pt x="21110" y="0"/>
                </a:cubicBezTo>
                <a:cubicBezTo>
                  <a:pt x="18812" y="0"/>
                  <a:pt x="16916" y="312"/>
                  <a:pt x="15420" y="940"/>
                </a:cubicBezTo>
                <a:cubicBezTo>
                  <a:pt x="13923" y="1567"/>
                  <a:pt x="12348" y="2704"/>
                  <a:pt x="10694" y="4354"/>
                </a:cubicBezTo>
                <a:cubicBezTo>
                  <a:pt x="9989" y="5069"/>
                  <a:pt x="9215" y="5930"/>
                  <a:pt x="8370" y="6936"/>
                </a:cubicBezTo>
                <a:lnTo>
                  <a:pt x="3367" y="7200"/>
                </a:lnTo>
                <a:cubicBezTo>
                  <a:pt x="3225" y="7218"/>
                  <a:pt x="3111" y="7289"/>
                  <a:pt x="3023" y="7412"/>
                </a:cubicBezTo>
                <a:lnTo>
                  <a:pt x="66" y="12495"/>
                </a:lnTo>
                <a:cubicBezTo>
                  <a:pt x="-40" y="12671"/>
                  <a:pt x="-17" y="12844"/>
                  <a:pt x="132" y="13011"/>
                </a:cubicBezTo>
                <a:lnTo>
                  <a:pt x="977" y="13857"/>
                </a:lnTo>
                <a:cubicBezTo>
                  <a:pt x="1056" y="13938"/>
                  <a:pt x="1158" y="13978"/>
                  <a:pt x="1280" y="13978"/>
                </a:cubicBezTo>
                <a:cubicBezTo>
                  <a:pt x="1334" y="13978"/>
                  <a:pt x="1373" y="13973"/>
                  <a:pt x="1399" y="13963"/>
                </a:cubicBezTo>
                <a:lnTo>
                  <a:pt x="5044" y="12838"/>
                </a:lnTo>
                <a:lnTo>
                  <a:pt x="8753" y="16558"/>
                </a:lnTo>
                <a:lnTo>
                  <a:pt x="7631" y="20210"/>
                </a:lnTo>
                <a:cubicBezTo>
                  <a:pt x="7587" y="20370"/>
                  <a:pt x="7622" y="20510"/>
                  <a:pt x="7736" y="20634"/>
                </a:cubicBezTo>
                <a:lnTo>
                  <a:pt x="8582" y="21481"/>
                </a:lnTo>
                <a:cubicBezTo>
                  <a:pt x="8679" y="21560"/>
                  <a:pt x="8780" y="21600"/>
                  <a:pt x="8885" y="21600"/>
                </a:cubicBezTo>
                <a:cubicBezTo>
                  <a:pt x="8964" y="21600"/>
                  <a:pt x="9034" y="21583"/>
                  <a:pt x="9096" y="21547"/>
                </a:cubicBezTo>
                <a:lnTo>
                  <a:pt x="14166" y="18583"/>
                </a:lnTo>
                <a:cubicBezTo>
                  <a:pt x="14288" y="18494"/>
                  <a:pt x="14360" y="18380"/>
                  <a:pt x="14377" y="18238"/>
                </a:cubicBezTo>
                <a:lnTo>
                  <a:pt x="14641" y="13222"/>
                </a:lnTo>
                <a:cubicBezTo>
                  <a:pt x="15644" y="12375"/>
                  <a:pt x="16503" y="11599"/>
                  <a:pt x="17216" y="10893"/>
                </a:cubicBezTo>
                <a:cubicBezTo>
                  <a:pt x="18783" y="9313"/>
                  <a:pt x="19898" y="7723"/>
                  <a:pt x="20562" y="6121"/>
                </a:cubicBezTo>
                <a:cubicBezTo>
                  <a:pt x="21227" y="4520"/>
                  <a:pt x="21560" y="2620"/>
                  <a:pt x="21560" y="424"/>
                </a:cubicBezTo>
                <a:cubicBezTo>
                  <a:pt x="21559" y="309"/>
                  <a:pt x="21515" y="209"/>
                  <a:pt x="21427" y="126"/>
                </a:cubicBezTo>
                <a:cubicBezTo>
                  <a:pt x="21427" y="126"/>
                  <a:pt x="21427" y="126"/>
                  <a:pt x="21427" y="126"/>
                </a:cubicBezTo>
                <a:close/>
                <a:moveTo>
                  <a:pt x="21427" y="126"/>
                </a:moveTo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lIns="0" tIns="0" rIns="0" bIns="0"/>
          <a:lstStyle/>
          <a:p>
            <a:endParaRPr lang="en-US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23327D2D-C2C3-4846-91E6-899A51559E8F}"/>
              </a:ext>
            </a:extLst>
          </p:cNvPr>
          <p:cNvSpPr/>
          <p:nvPr/>
        </p:nvSpPr>
        <p:spPr>
          <a:xfrm>
            <a:off x="7114159" y="5131377"/>
            <a:ext cx="930757" cy="930757"/>
          </a:xfrm>
          <a:prstGeom prst="roundRect">
            <a:avLst/>
          </a:prstGeom>
          <a:noFill/>
          <a:ln w="127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9">
            <a:extLst>
              <a:ext uri="{FF2B5EF4-FFF2-40B4-BE49-F238E27FC236}">
                <a16:creationId xmlns:a16="http://schemas.microsoft.com/office/drawing/2014/main" id="{F0671920-71A3-486C-9DDF-4529EC9CE724}"/>
              </a:ext>
            </a:extLst>
          </p:cNvPr>
          <p:cNvSpPr>
            <a:spLocks/>
          </p:cNvSpPr>
          <p:nvPr/>
        </p:nvSpPr>
        <p:spPr bwMode="auto">
          <a:xfrm>
            <a:off x="8247296" y="5243745"/>
            <a:ext cx="3106503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 simple lorem yours</a:t>
            </a:r>
          </a:p>
        </p:txBody>
      </p:sp>
      <p:sp>
        <p:nvSpPr>
          <p:cNvPr id="66" name="Rectangle 9">
            <a:extLst>
              <a:ext uri="{FF2B5EF4-FFF2-40B4-BE49-F238E27FC236}">
                <a16:creationId xmlns:a16="http://schemas.microsoft.com/office/drawing/2014/main" id="{5DD1DCA3-7B69-4D83-9D4B-1534B9A90EC1}"/>
              </a:ext>
            </a:extLst>
          </p:cNvPr>
          <p:cNvSpPr>
            <a:spLocks/>
          </p:cNvSpPr>
          <p:nvPr/>
        </p:nvSpPr>
        <p:spPr bwMode="auto">
          <a:xfrm>
            <a:off x="836517" y="5250228"/>
            <a:ext cx="3109853" cy="706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r">
              <a:lnSpc>
                <a:spcPts val="1500"/>
              </a:lnSpc>
            </a:pPr>
            <a:r>
              <a:rPr 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projects an image of  to &amp;  professionalism and for reliability By using you simple lorem your to</a:t>
            </a:r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CE6BB395-1A9A-48E2-9CF4-D8D274AACBAD}"/>
              </a:ext>
            </a:extLst>
          </p:cNvPr>
          <p:cNvSpPr/>
          <p:nvPr/>
        </p:nvSpPr>
        <p:spPr>
          <a:xfrm>
            <a:off x="4136528" y="5130642"/>
            <a:ext cx="930757" cy="930757"/>
          </a:xfrm>
          <a:prstGeom prst="roundRect">
            <a:avLst/>
          </a:prstGeom>
          <a:noFill/>
          <a:ln w="127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EDC34A09-6C96-449F-9FAE-D2FA9AB43686}"/>
              </a:ext>
            </a:extLst>
          </p:cNvPr>
          <p:cNvSpPr/>
          <p:nvPr/>
        </p:nvSpPr>
        <p:spPr>
          <a:xfrm>
            <a:off x="1840104" y="1888751"/>
            <a:ext cx="2217546" cy="2133366"/>
          </a:xfrm>
          <a:prstGeom prst="rect">
            <a:avLst/>
          </a:prstGeom>
          <a:solidFill>
            <a:srgbClr val="D9D9D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8071401-D582-4356-8217-8E7755FFFCE5}"/>
              </a:ext>
            </a:extLst>
          </p:cNvPr>
          <p:cNvSpPr/>
          <p:nvPr/>
        </p:nvSpPr>
        <p:spPr>
          <a:xfrm>
            <a:off x="4987227" y="1888751"/>
            <a:ext cx="2217546" cy="2133366"/>
          </a:xfrm>
          <a:prstGeom prst="rect">
            <a:avLst/>
          </a:prstGeom>
          <a:solidFill>
            <a:srgbClr val="D9D9D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646EE92-9840-4767-A023-B21493625E8B}"/>
              </a:ext>
            </a:extLst>
          </p:cNvPr>
          <p:cNvSpPr/>
          <p:nvPr/>
        </p:nvSpPr>
        <p:spPr>
          <a:xfrm>
            <a:off x="8134347" y="1888751"/>
            <a:ext cx="2217546" cy="2133366"/>
          </a:xfrm>
          <a:prstGeom prst="rect">
            <a:avLst/>
          </a:prstGeom>
          <a:solidFill>
            <a:srgbClr val="D9D9D9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EF5A3C1A-CCD2-4B51-BF88-E4BD43482009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2" r="15622"/>
          <a:stretch>
            <a:fillRect/>
          </a:stretch>
        </p:blipFill>
        <p:spPr/>
      </p:pic>
      <p:pic>
        <p:nvPicPr>
          <p:cNvPr id="226" name="Picture Placeholder 225">
            <a:extLst>
              <a:ext uri="{FF2B5EF4-FFF2-40B4-BE49-F238E27FC236}">
                <a16:creationId xmlns:a16="http://schemas.microsoft.com/office/drawing/2014/main" id="{4C078827-DEA6-44AF-867E-7A517A6995B0}"/>
              </a:ext>
            </a:extLst>
          </p:cNvPr>
          <p:cNvPicPr>
            <a:picLocks noGrp="1" noChangeAspect="1"/>
          </p:cNvPicPr>
          <p:nvPr>
            <p:ph type="pic" sz="quarter" idx="7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0" r="7580"/>
          <a:stretch>
            <a:fillRect/>
          </a:stretch>
        </p:blipFill>
        <p:spPr/>
      </p:pic>
      <p:pic>
        <p:nvPicPr>
          <p:cNvPr id="228" name="Picture Placeholder 227">
            <a:extLst>
              <a:ext uri="{FF2B5EF4-FFF2-40B4-BE49-F238E27FC236}">
                <a16:creationId xmlns:a16="http://schemas.microsoft.com/office/drawing/2014/main" id="{FC35CD6F-E401-4AFA-A53F-94F69F292427}"/>
              </a:ext>
            </a:extLst>
          </p:cNvPr>
          <p:cNvPicPr>
            <a:picLocks noGrp="1" noChangeAspect="1"/>
          </p:cNvPicPr>
          <p:nvPr>
            <p:ph type="pic" sz="quarter" idx="7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6" b="1426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Subtitle 10">
            <a:extLst>
              <a:ext uri="{FF2B5EF4-FFF2-40B4-BE49-F238E27FC236}">
                <a16:creationId xmlns:a16="http://schemas.microsoft.com/office/drawing/2014/main" id="{3B3377BA-E090-48AD-B4A3-03BF52EAB15B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21" name="Title 20">
            <a:extLst>
              <a:ext uri="{FF2B5EF4-FFF2-40B4-BE49-F238E27FC236}">
                <a16:creationId xmlns:a16="http://schemas.microsoft.com/office/drawing/2014/main" id="{5186C372-EF34-4E6D-BBF3-760E9F4817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Team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30A3C73-3B1C-4336-9493-F696BE86D85F}"/>
              </a:ext>
            </a:extLst>
          </p:cNvPr>
          <p:cNvSpPr/>
          <p:nvPr/>
        </p:nvSpPr>
        <p:spPr>
          <a:xfrm>
            <a:off x="1840104" y="5174242"/>
            <a:ext cx="2217546" cy="754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 and reliability. By using simple lorem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D5F577D-1D78-4C4A-88D5-50481A6D7D4C}"/>
              </a:ext>
            </a:extLst>
          </p:cNvPr>
          <p:cNvSpPr txBox="1"/>
          <p:nvPr/>
        </p:nvSpPr>
        <p:spPr>
          <a:xfrm>
            <a:off x="1840106" y="4279685"/>
            <a:ext cx="221754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DEO</a:t>
            </a:r>
          </a:p>
          <a:p>
            <a:pPr algn="ctr"/>
            <a:r>
              <a:rPr lang="en-US" sz="2000" b="1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POST TITLE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CD07C278-3C51-4833-8C3D-162E2FA48C7B}"/>
              </a:ext>
            </a:extLst>
          </p:cNvPr>
          <p:cNvCxnSpPr/>
          <p:nvPr/>
        </p:nvCxnSpPr>
        <p:spPr>
          <a:xfrm flipH="1">
            <a:off x="2709163" y="5016786"/>
            <a:ext cx="479426" cy="0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BD7A366-80FF-41E1-9EAC-AECB6A0AFD17}"/>
              </a:ext>
            </a:extLst>
          </p:cNvPr>
          <p:cNvSpPr txBox="1"/>
          <p:nvPr/>
        </p:nvSpPr>
        <p:spPr>
          <a:xfrm>
            <a:off x="8143586" y="4279685"/>
            <a:ext cx="219907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JOHN DEO</a:t>
            </a:r>
          </a:p>
          <a:p>
            <a:pPr algn="ctr"/>
            <a:r>
              <a:rPr lang="en-US" sz="2000" b="1" dirty="0">
                <a:solidFill>
                  <a:schemeClr val="accent4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POST TITLE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704F9D41-BB2A-4017-8C2F-92E7B93831F5}"/>
              </a:ext>
            </a:extLst>
          </p:cNvPr>
          <p:cNvCxnSpPr/>
          <p:nvPr/>
        </p:nvCxnSpPr>
        <p:spPr>
          <a:xfrm flipH="1">
            <a:off x="9003407" y="5016786"/>
            <a:ext cx="479426" cy="0"/>
          </a:xfrm>
          <a:prstGeom prst="line">
            <a:avLst/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76451145-81BB-4D04-849D-4AE0680FDDD8}"/>
              </a:ext>
            </a:extLst>
          </p:cNvPr>
          <p:cNvSpPr txBox="1"/>
          <p:nvPr/>
        </p:nvSpPr>
        <p:spPr>
          <a:xfrm>
            <a:off x="4987229" y="4279685"/>
            <a:ext cx="221754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MIKE JOHN</a:t>
            </a:r>
          </a:p>
          <a:p>
            <a:pPr algn="ctr"/>
            <a:r>
              <a:rPr lang="en-US" sz="2000" b="1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POST TITLE</a:t>
            </a: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7E138B9C-0A31-4D9C-9537-E798C450072A}"/>
              </a:ext>
            </a:extLst>
          </p:cNvPr>
          <p:cNvCxnSpPr/>
          <p:nvPr/>
        </p:nvCxnSpPr>
        <p:spPr>
          <a:xfrm flipH="1">
            <a:off x="5856286" y="5016786"/>
            <a:ext cx="479426" cy="0"/>
          </a:xfrm>
          <a:prstGeom prst="line">
            <a:avLst/>
          </a:prstGeom>
          <a:ln w="3810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>
            <a:extLst>
              <a:ext uri="{FF2B5EF4-FFF2-40B4-BE49-F238E27FC236}">
                <a16:creationId xmlns:a16="http://schemas.microsoft.com/office/drawing/2014/main" id="{CD2BC757-2D0C-488A-A8BE-27AD1C077916}"/>
              </a:ext>
            </a:extLst>
          </p:cNvPr>
          <p:cNvSpPr/>
          <p:nvPr/>
        </p:nvSpPr>
        <p:spPr>
          <a:xfrm>
            <a:off x="4987225" y="5174242"/>
            <a:ext cx="2217548" cy="754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 and reliability. By using simple lorem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9661F72-D68A-4323-82B5-0DD1509B755B}"/>
              </a:ext>
            </a:extLst>
          </p:cNvPr>
          <p:cNvSpPr/>
          <p:nvPr/>
        </p:nvSpPr>
        <p:spPr>
          <a:xfrm>
            <a:off x="8134347" y="5174242"/>
            <a:ext cx="2217546" cy="754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 and reliability. By using simple lorem</a:t>
            </a:r>
          </a:p>
        </p:txBody>
      </p: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B5A3423B-E703-49DC-85BE-6625DCEABC5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3" name="Picture Placeholder 42">
            <a:extLst>
              <a:ext uri="{FF2B5EF4-FFF2-40B4-BE49-F238E27FC236}">
                <a16:creationId xmlns:a16="http://schemas.microsoft.com/office/drawing/2014/main" id="{A4207651-C733-4BF7-9A12-97AB83BA01F4}"/>
              </a:ext>
            </a:extLst>
          </p:cNvPr>
          <p:cNvPicPr>
            <a:picLocks noGrp="1" noChangeAspect="1"/>
          </p:cNvPicPr>
          <p:nvPr>
            <p:ph type="pic" sz="quarter" idx="78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21" r="20221"/>
          <a:stretch>
            <a:fillRect/>
          </a:stretch>
        </p:blipFill>
        <p:spPr/>
      </p:pic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EFF4778C-5B19-4824-9836-1062D6703AEE}"/>
              </a:ext>
            </a:extLst>
          </p:cNvPr>
          <p:cNvPicPr>
            <a:picLocks noGrp="1" noChangeAspect="1"/>
          </p:cNvPicPr>
          <p:nvPr>
            <p:ph type="pic" sz="quarter" idx="77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53" r="23453"/>
          <a:stretch>
            <a:fillRect/>
          </a:stretch>
        </p:blipFill>
        <p:spPr/>
      </p:pic>
      <p:pic>
        <p:nvPicPr>
          <p:cNvPr id="30" name="Picture Placeholder 29">
            <a:extLst>
              <a:ext uri="{FF2B5EF4-FFF2-40B4-BE49-F238E27FC236}">
                <a16:creationId xmlns:a16="http://schemas.microsoft.com/office/drawing/2014/main" id="{B95D5DFB-1629-44EB-8013-E7A6D9154B6C}"/>
              </a:ext>
            </a:extLst>
          </p:cNvPr>
          <p:cNvPicPr>
            <a:picLocks noGrp="1" noChangeAspect="1"/>
          </p:cNvPicPr>
          <p:nvPr>
            <p:ph type="pic" sz="quarter" idx="76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05" r="23005"/>
          <a:stretch>
            <a:fillRect/>
          </a:stretch>
        </p:blipFill>
        <p:spPr/>
      </p:pic>
      <p:pic>
        <p:nvPicPr>
          <p:cNvPr id="45" name="Picture Placeholder 44">
            <a:extLst>
              <a:ext uri="{FF2B5EF4-FFF2-40B4-BE49-F238E27FC236}">
                <a16:creationId xmlns:a16="http://schemas.microsoft.com/office/drawing/2014/main" id="{66B91B12-C317-42C2-9444-8E55A843C748}"/>
              </a:ext>
            </a:extLst>
          </p:cNvPr>
          <p:cNvPicPr>
            <a:picLocks noGrp="1" noChangeAspect="1"/>
          </p:cNvPicPr>
          <p:nvPr>
            <p:ph type="pic" sz="quarter" idx="79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9" r="17399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D713AFF7-003D-470F-8B2F-B69A2541D17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20818" y="1524000"/>
            <a:ext cx="3457575" cy="67945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/>
              <a:t>Creative Portfolio</a:t>
            </a:r>
            <a:endParaRPr lang="en-US" sz="3200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8DFA6AB6-77A4-4577-96E9-337D536924DD}"/>
              </a:ext>
            </a:extLst>
          </p:cNvPr>
          <p:cNvSpPr/>
          <p:nvPr/>
        </p:nvSpPr>
        <p:spPr>
          <a:xfrm>
            <a:off x="820818" y="2259688"/>
            <a:ext cx="3862522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book. It has survived not including versions of Lorem Ipsum.</a:t>
            </a:r>
            <a:endParaRPr lang="en-US" sz="1000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FB167D5-B68B-4E49-AC22-EE698213B2C2}"/>
              </a:ext>
            </a:extLst>
          </p:cNvPr>
          <p:cNvSpPr/>
          <p:nvPr/>
        </p:nvSpPr>
        <p:spPr>
          <a:xfrm>
            <a:off x="820818" y="3817142"/>
            <a:ext cx="3157458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000" dirty="0">
                <a:solidFill>
                  <a:srgbClr val="000000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took.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FACE4A3E-9ECC-4D4B-A46E-C7E1963A66C4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Placeholder 18">
            <a:extLst>
              <a:ext uri="{FF2B5EF4-FFF2-40B4-BE49-F238E27FC236}">
                <a16:creationId xmlns:a16="http://schemas.microsoft.com/office/drawing/2014/main" id="{93FD80FA-F2A5-4574-87A4-744E51B592EF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r="16957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8EF0DD33-1E69-4FFC-A85B-B3F273A57186}"/>
              </a:ext>
            </a:extLst>
          </p:cNvPr>
          <p:cNvPicPr>
            <a:picLocks noGrp="1" noChangeAspect="1"/>
          </p:cNvPicPr>
          <p:nvPr>
            <p:ph type="pic" sz="quarter" idx="75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70" r="16870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2C77D9C9-7684-44D9-8387-791F55BBE256}"/>
              </a:ext>
            </a:extLst>
          </p:cNvPr>
          <p:cNvPicPr>
            <a:picLocks noGrp="1" noChangeAspect="1"/>
          </p:cNvPicPr>
          <p:nvPr>
            <p:ph type="pic" sz="quarter" idx="7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7" r="16957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10" name="Subtitle 9">
            <a:extLst>
              <a:ext uri="{FF2B5EF4-FFF2-40B4-BE49-F238E27FC236}">
                <a16:creationId xmlns:a16="http://schemas.microsoft.com/office/drawing/2014/main" id="{9CF6E1F8-09EA-4F38-9EB6-BBAEC885C6B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3CFC149-22B8-45DF-A49C-14C536C4F5D5}"/>
              </a:ext>
            </a:extLst>
          </p:cNvPr>
          <p:cNvGrpSpPr/>
          <p:nvPr/>
        </p:nvGrpSpPr>
        <p:grpSpPr>
          <a:xfrm>
            <a:off x="1712450" y="4433495"/>
            <a:ext cx="1697372" cy="1294490"/>
            <a:chOff x="1699811" y="4809485"/>
            <a:chExt cx="1697372" cy="1294490"/>
          </a:xfrm>
        </p:grpSpPr>
        <p:sp>
          <p:nvSpPr>
            <p:cNvPr id="83" name="AutoShape 62">
              <a:extLst>
                <a:ext uri="{FF2B5EF4-FFF2-40B4-BE49-F238E27FC236}">
                  <a16:creationId xmlns:a16="http://schemas.microsoft.com/office/drawing/2014/main" id="{7FD82747-A5E6-49EF-A733-BEE27E005C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352030" y="4809485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84" name="Rectangle 17">
              <a:extLst>
                <a:ext uri="{FF2B5EF4-FFF2-40B4-BE49-F238E27FC236}">
                  <a16:creationId xmlns:a16="http://schemas.microsoft.com/office/drawing/2014/main" id="{3BF98CFE-50AF-4D3C-8988-34DE6323203E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9811" y="5682181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107D4D72-B450-4F60-8F58-03FB8A659EEB}"/>
                </a:ext>
              </a:extLst>
            </p:cNvPr>
            <p:cNvSpPr txBox="1"/>
            <p:nvPr/>
          </p:nvSpPr>
          <p:spPr>
            <a:xfrm>
              <a:off x="1927975" y="5354292"/>
              <a:ext cx="124104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TLTLE TEXT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FFA443-B0C5-4038-8ACE-F93493916462}"/>
              </a:ext>
            </a:extLst>
          </p:cNvPr>
          <p:cNvGrpSpPr/>
          <p:nvPr/>
        </p:nvGrpSpPr>
        <p:grpSpPr>
          <a:xfrm>
            <a:off x="5247314" y="4433495"/>
            <a:ext cx="1697372" cy="1343379"/>
            <a:chOff x="3912413" y="4809485"/>
            <a:chExt cx="1697372" cy="1343379"/>
          </a:xfrm>
        </p:grpSpPr>
        <p:sp>
          <p:nvSpPr>
            <p:cNvPr id="87" name="AutoShape 9">
              <a:extLst>
                <a:ext uri="{FF2B5EF4-FFF2-40B4-BE49-F238E27FC236}">
                  <a16:creationId xmlns:a16="http://schemas.microsoft.com/office/drawing/2014/main" id="{6FF98684-C6BD-481C-9B57-491E1C3EF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645" y="4809485"/>
              <a:ext cx="470909" cy="490713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6886" y="15360"/>
                  </a:moveTo>
                  <a:cubicBezTo>
                    <a:pt x="16640" y="15125"/>
                    <a:pt x="16246" y="15125"/>
                    <a:pt x="16000" y="15360"/>
                  </a:cubicBezTo>
                  <a:cubicBezTo>
                    <a:pt x="15755" y="15595"/>
                    <a:pt x="15755" y="15973"/>
                    <a:pt x="16000" y="16209"/>
                  </a:cubicBezTo>
                  <a:lnTo>
                    <a:pt x="17552" y="17698"/>
                  </a:lnTo>
                  <a:cubicBezTo>
                    <a:pt x="17673" y="17813"/>
                    <a:pt x="17835" y="17871"/>
                    <a:pt x="17992" y="17871"/>
                  </a:cubicBezTo>
                  <a:cubicBezTo>
                    <a:pt x="18149" y="17871"/>
                    <a:pt x="18312" y="17813"/>
                    <a:pt x="18431" y="17698"/>
                  </a:cubicBezTo>
                  <a:cubicBezTo>
                    <a:pt x="18677" y="17462"/>
                    <a:pt x="18677" y="17085"/>
                    <a:pt x="18431" y="16849"/>
                  </a:cubicBezTo>
                  <a:cubicBezTo>
                    <a:pt x="18431" y="16849"/>
                    <a:pt x="16886" y="15360"/>
                    <a:pt x="16886" y="15360"/>
                  </a:cubicBezTo>
                  <a:close/>
                  <a:moveTo>
                    <a:pt x="4715" y="5368"/>
                  </a:moveTo>
                  <a:cubicBezTo>
                    <a:pt x="4835" y="5484"/>
                    <a:pt x="4997" y="5542"/>
                    <a:pt x="5154" y="5542"/>
                  </a:cubicBezTo>
                  <a:cubicBezTo>
                    <a:pt x="5312" y="5542"/>
                    <a:pt x="5474" y="5484"/>
                    <a:pt x="5594" y="5368"/>
                  </a:cubicBezTo>
                  <a:cubicBezTo>
                    <a:pt x="5840" y="5133"/>
                    <a:pt x="5840" y="4756"/>
                    <a:pt x="5594" y="4520"/>
                  </a:cubicBezTo>
                  <a:lnTo>
                    <a:pt x="4043" y="3031"/>
                  </a:lnTo>
                  <a:cubicBezTo>
                    <a:pt x="3798" y="2796"/>
                    <a:pt x="3404" y="2796"/>
                    <a:pt x="3158" y="3031"/>
                  </a:cubicBezTo>
                  <a:cubicBezTo>
                    <a:pt x="2913" y="3266"/>
                    <a:pt x="2913" y="3644"/>
                    <a:pt x="3158" y="3880"/>
                  </a:cubicBezTo>
                  <a:cubicBezTo>
                    <a:pt x="3158" y="3880"/>
                    <a:pt x="4715" y="5368"/>
                    <a:pt x="4715" y="5368"/>
                  </a:cubicBezTo>
                  <a:close/>
                  <a:moveTo>
                    <a:pt x="16445" y="5546"/>
                  </a:moveTo>
                  <a:cubicBezTo>
                    <a:pt x="16603" y="5546"/>
                    <a:pt x="16765" y="5489"/>
                    <a:pt x="16886" y="5373"/>
                  </a:cubicBezTo>
                  <a:lnTo>
                    <a:pt x="18436" y="3885"/>
                  </a:lnTo>
                  <a:cubicBezTo>
                    <a:pt x="18681" y="3649"/>
                    <a:pt x="18681" y="3271"/>
                    <a:pt x="18436" y="3035"/>
                  </a:cubicBezTo>
                  <a:cubicBezTo>
                    <a:pt x="18191" y="2800"/>
                    <a:pt x="17798" y="2800"/>
                    <a:pt x="17552" y="3035"/>
                  </a:cubicBezTo>
                  <a:lnTo>
                    <a:pt x="16000" y="4524"/>
                  </a:lnTo>
                  <a:cubicBezTo>
                    <a:pt x="15755" y="4760"/>
                    <a:pt x="15755" y="5138"/>
                    <a:pt x="16000" y="5373"/>
                  </a:cubicBezTo>
                  <a:cubicBezTo>
                    <a:pt x="16125" y="5489"/>
                    <a:pt x="16283" y="5546"/>
                    <a:pt x="16445" y="5546"/>
                  </a:cubicBezTo>
                  <a:cubicBezTo>
                    <a:pt x="16445" y="5546"/>
                    <a:pt x="16445" y="5546"/>
                    <a:pt x="16445" y="5546"/>
                  </a:cubicBezTo>
                  <a:close/>
                  <a:moveTo>
                    <a:pt x="4715" y="15360"/>
                  </a:moveTo>
                  <a:lnTo>
                    <a:pt x="3164" y="16849"/>
                  </a:lnTo>
                  <a:cubicBezTo>
                    <a:pt x="2918" y="17085"/>
                    <a:pt x="2918" y="17462"/>
                    <a:pt x="3164" y="17698"/>
                  </a:cubicBezTo>
                  <a:cubicBezTo>
                    <a:pt x="3283" y="17813"/>
                    <a:pt x="3446" y="17871"/>
                    <a:pt x="3603" y="17871"/>
                  </a:cubicBezTo>
                  <a:cubicBezTo>
                    <a:pt x="3760" y="17871"/>
                    <a:pt x="3923" y="17813"/>
                    <a:pt x="4043" y="17698"/>
                  </a:cubicBezTo>
                  <a:lnTo>
                    <a:pt x="5594" y="16209"/>
                  </a:lnTo>
                  <a:cubicBezTo>
                    <a:pt x="5840" y="15973"/>
                    <a:pt x="5840" y="15595"/>
                    <a:pt x="5594" y="15360"/>
                  </a:cubicBezTo>
                  <a:cubicBezTo>
                    <a:pt x="5354" y="15125"/>
                    <a:pt x="4955" y="15125"/>
                    <a:pt x="4715" y="15360"/>
                  </a:cubicBezTo>
                  <a:cubicBezTo>
                    <a:pt x="4715" y="15360"/>
                    <a:pt x="4715" y="15360"/>
                    <a:pt x="4715" y="15360"/>
                  </a:cubicBezTo>
                  <a:close/>
                  <a:moveTo>
                    <a:pt x="20974" y="9764"/>
                  </a:moveTo>
                  <a:lnTo>
                    <a:pt x="18784" y="9764"/>
                  </a:lnTo>
                  <a:cubicBezTo>
                    <a:pt x="18441" y="9764"/>
                    <a:pt x="18158" y="10031"/>
                    <a:pt x="18158" y="10365"/>
                  </a:cubicBezTo>
                  <a:cubicBezTo>
                    <a:pt x="18158" y="10694"/>
                    <a:pt x="18436" y="10964"/>
                    <a:pt x="18784" y="10964"/>
                  </a:cubicBezTo>
                  <a:lnTo>
                    <a:pt x="20974" y="10964"/>
                  </a:lnTo>
                  <a:cubicBezTo>
                    <a:pt x="21317" y="10964"/>
                    <a:pt x="21600" y="10698"/>
                    <a:pt x="21600" y="10365"/>
                  </a:cubicBezTo>
                  <a:cubicBezTo>
                    <a:pt x="21600" y="10036"/>
                    <a:pt x="21321" y="9764"/>
                    <a:pt x="20974" y="9764"/>
                  </a:cubicBezTo>
                  <a:cubicBezTo>
                    <a:pt x="20974" y="9764"/>
                    <a:pt x="20974" y="9764"/>
                    <a:pt x="20974" y="9764"/>
                  </a:cubicBezTo>
                  <a:close/>
                  <a:moveTo>
                    <a:pt x="3441" y="10365"/>
                  </a:moveTo>
                  <a:cubicBezTo>
                    <a:pt x="3441" y="10036"/>
                    <a:pt x="3164" y="9764"/>
                    <a:pt x="2816" y="9764"/>
                  </a:cubicBezTo>
                  <a:lnTo>
                    <a:pt x="625" y="9764"/>
                  </a:lnTo>
                  <a:cubicBezTo>
                    <a:pt x="283" y="9764"/>
                    <a:pt x="0" y="10031"/>
                    <a:pt x="0" y="10365"/>
                  </a:cubicBezTo>
                  <a:cubicBezTo>
                    <a:pt x="0" y="10694"/>
                    <a:pt x="278" y="10964"/>
                    <a:pt x="625" y="10964"/>
                  </a:cubicBezTo>
                  <a:lnTo>
                    <a:pt x="2816" y="10964"/>
                  </a:lnTo>
                  <a:cubicBezTo>
                    <a:pt x="3164" y="10964"/>
                    <a:pt x="3441" y="10698"/>
                    <a:pt x="3441" y="10365"/>
                  </a:cubicBezTo>
                  <a:cubicBezTo>
                    <a:pt x="3441" y="10365"/>
                    <a:pt x="3441" y="10365"/>
                    <a:pt x="3441" y="10365"/>
                  </a:cubicBezTo>
                  <a:close/>
                  <a:moveTo>
                    <a:pt x="10800" y="3302"/>
                  </a:moveTo>
                  <a:cubicBezTo>
                    <a:pt x="11143" y="3302"/>
                    <a:pt x="11425" y="3035"/>
                    <a:pt x="11425" y="2702"/>
                  </a:cubicBezTo>
                  <a:lnTo>
                    <a:pt x="11425" y="600"/>
                  </a:lnTo>
                  <a:cubicBezTo>
                    <a:pt x="11425" y="271"/>
                    <a:pt x="11147" y="0"/>
                    <a:pt x="10800" y="0"/>
                  </a:cubicBezTo>
                  <a:cubicBezTo>
                    <a:pt x="10453" y="0"/>
                    <a:pt x="10175" y="267"/>
                    <a:pt x="10175" y="600"/>
                  </a:cubicBezTo>
                  <a:lnTo>
                    <a:pt x="10175" y="2702"/>
                  </a:lnTo>
                  <a:cubicBezTo>
                    <a:pt x="10175" y="3035"/>
                    <a:pt x="10457" y="3302"/>
                    <a:pt x="10800" y="3302"/>
                  </a:cubicBezTo>
                  <a:cubicBezTo>
                    <a:pt x="10800" y="3302"/>
                    <a:pt x="10800" y="3302"/>
                    <a:pt x="10800" y="3302"/>
                  </a:cubicBezTo>
                  <a:close/>
                  <a:moveTo>
                    <a:pt x="11425" y="7146"/>
                  </a:moveTo>
                  <a:cubicBezTo>
                    <a:pt x="11425" y="6817"/>
                    <a:pt x="11147" y="6547"/>
                    <a:pt x="10800" y="6547"/>
                  </a:cubicBezTo>
                  <a:cubicBezTo>
                    <a:pt x="8595" y="6547"/>
                    <a:pt x="6799" y="8266"/>
                    <a:pt x="6799" y="10386"/>
                  </a:cubicBezTo>
                  <a:cubicBezTo>
                    <a:pt x="6799" y="10715"/>
                    <a:pt x="7077" y="10987"/>
                    <a:pt x="7424" y="10987"/>
                  </a:cubicBezTo>
                  <a:cubicBezTo>
                    <a:pt x="7766" y="10987"/>
                    <a:pt x="8049" y="10720"/>
                    <a:pt x="8049" y="10386"/>
                  </a:cubicBezTo>
                  <a:cubicBezTo>
                    <a:pt x="8049" y="8929"/>
                    <a:pt x="9286" y="7747"/>
                    <a:pt x="10800" y="7747"/>
                  </a:cubicBezTo>
                  <a:cubicBezTo>
                    <a:pt x="11147" y="7747"/>
                    <a:pt x="11425" y="7480"/>
                    <a:pt x="11425" y="7146"/>
                  </a:cubicBezTo>
                  <a:cubicBezTo>
                    <a:pt x="11425" y="7146"/>
                    <a:pt x="11425" y="7146"/>
                    <a:pt x="11425" y="7146"/>
                  </a:cubicBezTo>
                  <a:close/>
                  <a:moveTo>
                    <a:pt x="16343" y="10369"/>
                  </a:moveTo>
                  <a:cubicBezTo>
                    <a:pt x="16343" y="11804"/>
                    <a:pt x="15751" y="13106"/>
                    <a:pt x="14788" y="14062"/>
                  </a:cubicBezTo>
                  <a:cubicBezTo>
                    <a:pt x="14056" y="14791"/>
                    <a:pt x="13583" y="15719"/>
                    <a:pt x="13426" y="16711"/>
                  </a:cubicBezTo>
                  <a:cubicBezTo>
                    <a:pt x="13356" y="17138"/>
                    <a:pt x="12972" y="17453"/>
                    <a:pt x="12517" y="17453"/>
                  </a:cubicBezTo>
                  <a:lnTo>
                    <a:pt x="9077" y="17453"/>
                  </a:lnTo>
                  <a:cubicBezTo>
                    <a:pt x="8628" y="17453"/>
                    <a:pt x="8239" y="17142"/>
                    <a:pt x="8174" y="16716"/>
                  </a:cubicBezTo>
                  <a:cubicBezTo>
                    <a:pt x="8012" y="15724"/>
                    <a:pt x="7535" y="14782"/>
                    <a:pt x="6803" y="14058"/>
                  </a:cubicBezTo>
                  <a:cubicBezTo>
                    <a:pt x="5858" y="13115"/>
                    <a:pt x="5270" y="11836"/>
                    <a:pt x="5256" y="10426"/>
                  </a:cubicBezTo>
                  <a:cubicBezTo>
                    <a:pt x="5224" y="7467"/>
                    <a:pt x="7679" y="5071"/>
                    <a:pt x="10763" y="5049"/>
                  </a:cubicBezTo>
                  <a:cubicBezTo>
                    <a:pt x="13843" y="5026"/>
                    <a:pt x="16343" y="7418"/>
                    <a:pt x="16343" y="10369"/>
                  </a:cubicBezTo>
                  <a:cubicBezTo>
                    <a:pt x="16343" y="10369"/>
                    <a:pt x="16343" y="10369"/>
                    <a:pt x="16343" y="10369"/>
                  </a:cubicBezTo>
                  <a:close/>
                  <a:moveTo>
                    <a:pt x="13366" y="18875"/>
                  </a:moveTo>
                  <a:lnTo>
                    <a:pt x="13366" y="19507"/>
                  </a:lnTo>
                  <a:cubicBezTo>
                    <a:pt x="13366" y="20009"/>
                    <a:pt x="12981" y="20427"/>
                    <a:pt x="12481" y="20498"/>
                  </a:cubicBezTo>
                  <a:lnTo>
                    <a:pt x="12319" y="21071"/>
                  </a:lnTo>
                  <a:cubicBezTo>
                    <a:pt x="12231" y="21382"/>
                    <a:pt x="11938" y="21600"/>
                    <a:pt x="11601" y="21600"/>
                  </a:cubicBezTo>
                  <a:lnTo>
                    <a:pt x="9994" y="21600"/>
                  </a:lnTo>
                  <a:cubicBezTo>
                    <a:pt x="9656" y="21600"/>
                    <a:pt x="9364" y="21382"/>
                    <a:pt x="9276" y="21071"/>
                  </a:cubicBezTo>
                  <a:lnTo>
                    <a:pt x="9119" y="20498"/>
                  </a:lnTo>
                  <a:cubicBezTo>
                    <a:pt x="8614" y="20422"/>
                    <a:pt x="8230" y="20009"/>
                    <a:pt x="8230" y="19502"/>
                  </a:cubicBezTo>
                  <a:lnTo>
                    <a:pt x="8230" y="18871"/>
                  </a:lnTo>
                  <a:cubicBezTo>
                    <a:pt x="8230" y="18534"/>
                    <a:pt x="8512" y="18263"/>
                    <a:pt x="8864" y="18263"/>
                  </a:cubicBezTo>
                  <a:lnTo>
                    <a:pt x="12731" y="18263"/>
                  </a:lnTo>
                  <a:cubicBezTo>
                    <a:pt x="13083" y="18267"/>
                    <a:pt x="13366" y="18538"/>
                    <a:pt x="13366" y="18875"/>
                  </a:cubicBezTo>
                  <a:cubicBezTo>
                    <a:pt x="13366" y="18875"/>
                    <a:pt x="13366" y="18875"/>
                    <a:pt x="13366" y="18875"/>
                  </a:cubicBezTo>
                  <a:close/>
                  <a:moveTo>
                    <a:pt x="13366" y="18875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89" name="Rectangle 17">
              <a:extLst>
                <a:ext uri="{FF2B5EF4-FFF2-40B4-BE49-F238E27FC236}">
                  <a16:creationId xmlns:a16="http://schemas.microsoft.com/office/drawing/2014/main" id="{43155BD7-8D60-4157-8FE6-D11869136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2413" y="5731070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CA9499F6-765B-4129-BAEE-F38FE3A9CEE5}"/>
                </a:ext>
              </a:extLst>
            </p:cNvPr>
            <p:cNvSpPr txBox="1"/>
            <p:nvPr/>
          </p:nvSpPr>
          <p:spPr>
            <a:xfrm>
              <a:off x="4140577" y="5354292"/>
              <a:ext cx="124104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TLTLE TEXT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5917EC1-6272-460C-BFA7-3B0B2E9E8B14}"/>
              </a:ext>
            </a:extLst>
          </p:cNvPr>
          <p:cNvGrpSpPr/>
          <p:nvPr/>
        </p:nvGrpSpPr>
        <p:grpSpPr>
          <a:xfrm>
            <a:off x="8782178" y="4433495"/>
            <a:ext cx="1697372" cy="1325736"/>
            <a:chOff x="6125015" y="4809485"/>
            <a:chExt cx="1697372" cy="1325736"/>
          </a:xfrm>
        </p:grpSpPr>
        <p:sp>
          <p:nvSpPr>
            <p:cNvPr id="91" name="AutoShape 23">
              <a:extLst>
                <a:ext uri="{FF2B5EF4-FFF2-40B4-BE49-F238E27FC236}">
                  <a16:creationId xmlns:a16="http://schemas.microsoft.com/office/drawing/2014/main" id="{8E46D892-A286-465C-B9EE-00D8EE3BE9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7622" y="4809485"/>
              <a:ext cx="392158" cy="45542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19371" y="3866"/>
                  </a:moveTo>
                  <a:lnTo>
                    <a:pt x="19371" y="4855"/>
                  </a:lnTo>
                  <a:cubicBezTo>
                    <a:pt x="19371" y="5883"/>
                    <a:pt x="18402" y="6722"/>
                    <a:pt x="17208" y="6722"/>
                  </a:cubicBezTo>
                  <a:lnTo>
                    <a:pt x="17208" y="3866"/>
                  </a:lnTo>
                  <a:cubicBezTo>
                    <a:pt x="17208" y="3866"/>
                    <a:pt x="19371" y="3866"/>
                    <a:pt x="19371" y="3866"/>
                  </a:cubicBezTo>
                  <a:close/>
                  <a:moveTo>
                    <a:pt x="13708" y="5371"/>
                  </a:moveTo>
                  <a:lnTo>
                    <a:pt x="12391" y="6329"/>
                  </a:lnTo>
                  <a:lnTo>
                    <a:pt x="12801" y="7772"/>
                  </a:lnTo>
                  <a:cubicBezTo>
                    <a:pt x="12878" y="8041"/>
                    <a:pt x="12535" y="8258"/>
                    <a:pt x="12258" y="8112"/>
                  </a:cubicBezTo>
                  <a:lnTo>
                    <a:pt x="10797" y="7327"/>
                  </a:lnTo>
                  <a:lnTo>
                    <a:pt x="9332" y="8108"/>
                  </a:lnTo>
                  <a:cubicBezTo>
                    <a:pt x="9055" y="8254"/>
                    <a:pt x="8711" y="8041"/>
                    <a:pt x="8788" y="7768"/>
                  </a:cubicBezTo>
                  <a:lnTo>
                    <a:pt x="9199" y="6325"/>
                  </a:lnTo>
                  <a:lnTo>
                    <a:pt x="7887" y="5371"/>
                  </a:lnTo>
                  <a:cubicBezTo>
                    <a:pt x="7640" y="5191"/>
                    <a:pt x="7769" y="4842"/>
                    <a:pt x="8092" y="4824"/>
                  </a:cubicBezTo>
                  <a:lnTo>
                    <a:pt x="9809" y="4718"/>
                  </a:lnTo>
                  <a:lnTo>
                    <a:pt x="10464" y="3341"/>
                  </a:lnTo>
                  <a:cubicBezTo>
                    <a:pt x="10587" y="3081"/>
                    <a:pt x="11013" y="3081"/>
                    <a:pt x="11136" y="3341"/>
                  </a:cubicBezTo>
                  <a:lnTo>
                    <a:pt x="11786" y="4714"/>
                  </a:lnTo>
                  <a:lnTo>
                    <a:pt x="13503" y="4820"/>
                  </a:lnTo>
                  <a:cubicBezTo>
                    <a:pt x="13826" y="4842"/>
                    <a:pt x="13954" y="5191"/>
                    <a:pt x="13708" y="5371"/>
                  </a:cubicBezTo>
                  <a:cubicBezTo>
                    <a:pt x="13708" y="5371"/>
                    <a:pt x="13708" y="5371"/>
                    <a:pt x="13708" y="5371"/>
                  </a:cubicBezTo>
                  <a:close/>
                  <a:moveTo>
                    <a:pt x="4386" y="6722"/>
                  </a:moveTo>
                  <a:cubicBezTo>
                    <a:pt x="3193" y="6722"/>
                    <a:pt x="2219" y="5883"/>
                    <a:pt x="2219" y="4855"/>
                  </a:cubicBezTo>
                  <a:lnTo>
                    <a:pt x="2219" y="3866"/>
                  </a:lnTo>
                  <a:lnTo>
                    <a:pt x="4386" y="3866"/>
                  </a:lnTo>
                  <a:cubicBezTo>
                    <a:pt x="4386" y="3866"/>
                    <a:pt x="4386" y="6722"/>
                    <a:pt x="4386" y="6722"/>
                  </a:cubicBezTo>
                  <a:close/>
                  <a:moveTo>
                    <a:pt x="17208" y="0"/>
                  </a:moveTo>
                  <a:lnTo>
                    <a:pt x="4386" y="0"/>
                  </a:lnTo>
                  <a:lnTo>
                    <a:pt x="4386" y="1955"/>
                  </a:lnTo>
                  <a:lnTo>
                    <a:pt x="0" y="1955"/>
                  </a:lnTo>
                  <a:lnTo>
                    <a:pt x="0" y="4855"/>
                  </a:lnTo>
                  <a:cubicBezTo>
                    <a:pt x="0" y="6938"/>
                    <a:pt x="1968" y="8633"/>
                    <a:pt x="4386" y="8633"/>
                  </a:cubicBezTo>
                  <a:lnTo>
                    <a:pt x="4463" y="8633"/>
                  </a:lnTo>
                  <a:cubicBezTo>
                    <a:pt x="4868" y="10897"/>
                    <a:pt x="6872" y="12702"/>
                    <a:pt x="9444" y="13179"/>
                  </a:cubicBezTo>
                  <a:lnTo>
                    <a:pt x="9444" y="16308"/>
                  </a:lnTo>
                  <a:lnTo>
                    <a:pt x="7871" y="16308"/>
                  </a:lnTo>
                  <a:cubicBezTo>
                    <a:pt x="7384" y="16308"/>
                    <a:pt x="6995" y="16648"/>
                    <a:pt x="6995" y="17062"/>
                  </a:cubicBezTo>
                  <a:lnTo>
                    <a:pt x="6995" y="18056"/>
                  </a:lnTo>
                  <a:lnTo>
                    <a:pt x="5652" y="18056"/>
                  </a:lnTo>
                  <a:lnTo>
                    <a:pt x="5652" y="21600"/>
                  </a:lnTo>
                  <a:lnTo>
                    <a:pt x="15948" y="21600"/>
                  </a:lnTo>
                  <a:lnTo>
                    <a:pt x="15948" y="18056"/>
                  </a:lnTo>
                  <a:lnTo>
                    <a:pt x="14605" y="18056"/>
                  </a:lnTo>
                  <a:lnTo>
                    <a:pt x="14605" y="17062"/>
                  </a:lnTo>
                  <a:cubicBezTo>
                    <a:pt x="14605" y="16643"/>
                    <a:pt x="14210" y="16308"/>
                    <a:pt x="13729" y="16308"/>
                  </a:cubicBezTo>
                  <a:lnTo>
                    <a:pt x="12155" y="16308"/>
                  </a:lnTo>
                  <a:lnTo>
                    <a:pt x="12155" y="13179"/>
                  </a:lnTo>
                  <a:cubicBezTo>
                    <a:pt x="14733" y="12702"/>
                    <a:pt x="16731" y="10893"/>
                    <a:pt x="17137" y="8633"/>
                  </a:cubicBezTo>
                  <a:lnTo>
                    <a:pt x="17214" y="8633"/>
                  </a:lnTo>
                  <a:cubicBezTo>
                    <a:pt x="19632" y="8633"/>
                    <a:pt x="21600" y="6938"/>
                    <a:pt x="21600" y="4855"/>
                  </a:cubicBezTo>
                  <a:lnTo>
                    <a:pt x="21600" y="1955"/>
                  </a:lnTo>
                  <a:lnTo>
                    <a:pt x="17214" y="1955"/>
                  </a:lnTo>
                  <a:lnTo>
                    <a:pt x="17214" y="0"/>
                  </a:lnTo>
                  <a:cubicBezTo>
                    <a:pt x="17214" y="0"/>
                    <a:pt x="17208" y="0"/>
                    <a:pt x="17208" y="0"/>
                  </a:cubicBezTo>
                  <a:close/>
                  <a:moveTo>
                    <a:pt x="17208" y="0"/>
                  </a:move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sp>
          <p:nvSpPr>
            <p:cNvPr id="93" name="Rectangle 17">
              <a:extLst>
                <a:ext uri="{FF2B5EF4-FFF2-40B4-BE49-F238E27FC236}">
                  <a16:creationId xmlns:a16="http://schemas.microsoft.com/office/drawing/2014/main" id="{E1F19F6C-6ECE-497F-8AC4-F9543A8127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015" y="5713427"/>
              <a:ext cx="1697372" cy="4217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600"/>
                </a:lnSpc>
              </a:pPr>
              <a:r>
                <a:rPr 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E4023763-53D5-453A-BD7A-5EC74C34C12A}"/>
                </a:ext>
              </a:extLst>
            </p:cNvPr>
            <p:cNvSpPr txBox="1"/>
            <p:nvPr/>
          </p:nvSpPr>
          <p:spPr>
            <a:xfrm>
              <a:off x="6353179" y="5354292"/>
              <a:ext cx="1241045" cy="3231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TLTLE TEXT</a:t>
              </a:r>
            </a:p>
          </p:txBody>
        </p:sp>
      </p:grp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E412FB85-903A-4228-A570-3066A8230A38}"/>
              </a:ext>
            </a:extLst>
          </p:cNvPr>
          <p:cNvSpPr/>
          <p:nvPr/>
        </p:nvSpPr>
        <p:spPr>
          <a:xfrm>
            <a:off x="1477499" y="3543301"/>
            <a:ext cx="2167275" cy="524031"/>
          </a:xfrm>
          <a:custGeom>
            <a:avLst/>
            <a:gdLst>
              <a:gd name="connsiteX0" fmla="*/ 248762 w 2167275"/>
              <a:gd name="connsiteY0" fmla="*/ 0 h 524031"/>
              <a:gd name="connsiteX1" fmla="*/ 1896492 w 2167275"/>
              <a:gd name="connsiteY1" fmla="*/ 0 h 524031"/>
              <a:gd name="connsiteX2" fmla="*/ 2167275 w 2167275"/>
              <a:gd name="connsiteY2" fmla="*/ 524031 h 524031"/>
              <a:gd name="connsiteX3" fmla="*/ 0 w 2167275"/>
              <a:gd name="connsiteY3" fmla="*/ 524031 h 524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7275" h="524031">
                <a:moveTo>
                  <a:pt x="248762" y="0"/>
                </a:moveTo>
                <a:lnTo>
                  <a:pt x="1896492" y="0"/>
                </a:lnTo>
                <a:lnTo>
                  <a:pt x="2167275" y="524031"/>
                </a:lnTo>
                <a:lnTo>
                  <a:pt x="0" y="524031"/>
                </a:lnTo>
                <a:close/>
              </a:path>
            </a:pathLst>
          </a:custGeom>
          <a:solidFill>
            <a:schemeClr val="accent3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680633BC-E030-4E4D-A5B5-9624573C47F4}"/>
              </a:ext>
            </a:extLst>
          </p:cNvPr>
          <p:cNvSpPr/>
          <p:nvPr/>
        </p:nvSpPr>
        <p:spPr>
          <a:xfrm>
            <a:off x="5012363" y="3543301"/>
            <a:ext cx="2167275" cy="524031"/>
          </a:xfrm>
          <a:custGeom>
            <a:avLst/>
            <a:gdLst>
              <a:gd name="connsiteX0" fmla="*/ 248762 w 2167275"/>
              <a:gd name="connsiteY0" fmla="*/ 0 h 524031"/>
              <a:gd name="connsiteX1" fmla="*/ 1896492 w 2167275"/>
              <a:gd name="connsiteY1" fmla="*/ 0 h 524031"/>
              <a:gd name="connsiteX2" fmla="*/ 2167275 w 2167275"/>
              <a:gd name="connsiteY2" fmla="*/ 524031 h 524031"/>
              <a:gd name="connsiteX3" fmla="*/ 0 w 2167275"/>
              <a:gd name="connsiteY3" fmla="*/ 524031 h 524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7275" h="524031">
                <a:moveTo>
                  <a:pt x="248762" y="0"/>
                </a:moveTo>
                <a:lnTo>
                  <a:pt x="1896492" y="0"/>
                </a:lnTo>
                <a:lnTo>
                  <a:pt x="2167275" y="524031"/>
                </a:lnTo>
                <a:lnTo>
                  <a:pt x="0" y="524031"/>
                </a:lnTo>
                <a:close/>
              </a:path>
            </a:pathLst>
          </a:custGeom>
          <a:solidFill>
            <a:schemeClr val="accent4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44">
            <a:extLst>
              <a:ext uri="{FF2B5EF4-FFF2-40B4-BE49-F238E27FC236}">
                <a16:creationId xmlns:a16="http://schemas.microsoft.com/office/drawing/2014/main" id="{F59EBC1F-35B7-4D0E-B022-D78951CBA7C4}"/>
              </a:ext>
            </a:extLst>
          </p:cNvPr>
          <p:cNvSpPr/>
          <p:nvPr/>
        </p:nvSpPr>
        <p:spPr>
          <a:xfrm>
            <a:off x="8547227" y="3543301"/>
            <a:ext cx="2167275" cy="524031"/>
          </a:xfrm>
          <a:custGeom>
            <a:avLst/>
            <a:gdLst>
              <a:gd name="connsiteX0" fmla="*/ 248762 w 2167275"/>
              <a:gd name="connsiteY0" fmla="*/ 0 h 524031"/>
              <a:gd name="connsiteX1" fmla="*/ 1896492 w 2167275"/>
              <a:gd name="connsiteY1" fmla="*/ 0 h 524031"/>
              <a:gd name="connsiteX2" fmla="*/ 2167275 w 2167275"/>
              <a:gd name="connsiteY2" fmla="*/ 524031 h 524031"/>
              <a:gd name="connsiteX3" fmla="*/ 0 w 2167275"/>
              <a:gd name="connsiteY3" fmla="*/ 524031 h 5240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7275" h="524031">
                <a:moveTo>
                  <a:pt x="248762" y="0"/>
                </a:moveTo>
                <a:lnTo>
                  <a:pt x="1896492" y="0"/>
                </a:lnTo>
                <a:lnTo>
                  <a:pt x="2167275" y="524031"/>
                </a:lnTo>
                <a:lnTo>
                  <a:pt x="0" y="524031"/>
                </a:lnTo>
                <a:close/>
              </a:path>
            </a:pathLst>
          </a:custGeom>
          <a:solidFill>
            <a:schemeClr val="accent5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6AA487D-E05A-453A-B6F8-728B15C9423D}"/>
              </a:ext>
            </a:extLst>
          </p:cNvPr>
          <p:cNvSpPr txBox="1"/>
          <p:nvPr/>
        </p:nvSpPr>
        <p:spPr>
          <a:xfrm>
            <a:off x="2199498" y="362065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2014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7A4DA6F9-1A6F-4504-882D-991775FDDB85}"/>
              </a:ext>
            </a:extLst>
          </p:cNvPr>
          <p:cNvSpPr txBox="1"/>
          <p:nvPr/>
        </p:nvSpPr>
        <p:spPr>
          <a:xfrm>
            <a:off x="5734362" y="358628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8AE5382-E084-4963-B206-36A0CEE86405}"/>
              </a:ext>
            </a:extLst>
          </p:cNvPr>
          <p:cNvSpPr txBox="1"/>
          <p:nvPr/>
        </p:nvSpPr>
        <p:spPr>
          <a:xfrm>
            <a:off x="9269226" y="362553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C2FE66F1-729D-4FA5-A0BB-8FA5C116CA8F}"/>
              </a:ext>
            </a:extLst>
          </p:cNvPr>
          <p:cNvGrpSpPr/>
          <p:nvPr/>
        </p:nvGrpSpPr>
        <p:grpSpPr>
          <a:xfrm>
            <a:off x="1069160" y="1809255"/>
            <a:ext cx="4492626" cy="4473575"/>
            <a:chOff x="822325" y="1803401"/>
            <a:chExt cx="4492626" cy="4473575"/>
          </a:xfrm>
          <a:solidFill>
            <a:schemeClr val="accent5"/>
          </a:solidFill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99E75EED-C575-4FD8-B03C-2C6C54415C50}"/>
                </a:ext>
              </a:extLst>
            </p:cNvPr>
            <p:cNvSpPr>
              <a:spLocks/>
            </p:cNvSpPr>
            <p:nvPr/>
          </p:nvSpPr>
          <p:spPr bwMode="auto">
            <a:xfrm>
              <a:off x="3344863" y="6103938"/>
              <a:ext cx="174625" cy="173038"/>
            </a:xfrm>
            <a:custGeom>
              <a:avLst/>
              <a:gdLst>
                <a:gd name="T0" fmla="*/ 40 w 80"/>
                <a:gd name="T1" fmla="*/ 0 h 80"/>
                <a:gd name="T2" fmla="*/ 40 w 80"/>
                <a:gd name="T3" fmla="*/ 0 h 80"/>
                <a:gd name="T4" fmla="*/ 0 w 80"/>
                <a:gd name="T5" fmla="*/ 40 h 80"/>
                <a:gd name="T6" fmla="*/ 40 w 80"/>
                <a:gd name="T7" fmla="*/ 80 h 80"/>
                <a:gd name="T8" fmla="*/ 40 w 80"/>
                <a:gd name="T9" fmla="*/ 80 h 80"/>
                <a:gd name="T10" fmla="*/ 80 w 80"/>
                <a:gd name="T11" fmla="*/ 40 h 80"/>
                <a:gd name="T12" fmla="*/ 40 w 80"/>
                <a:gd name="T1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80">
                  <a:moveTo>
                    <a:pt x="40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62"/>
                    <a:pt x="18" y="80"/>
                    <a:pt x="40" y="80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63" y="80"/>
                    <a:pt x="80" y="62"/>
                    <a:pt x="80" y="40"/>
                  </a:cubicBezTo>
                  <a:cubicBezTo>
                    <a:pt x="80" y="18"/>
                    <a:pt x="6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0F608C71-D422-4302-B749-17E3451121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47963" y="2654301"/>
              <a:ext cx="2566988" cy="3622675"/>
            </a:xfrm>
            <a:custGeom>
              <a:avLst/>
              <a:gdLst>
                <a:gd name="T0" fmla="*/ 628 w 1175"/>
                <a:gd name="T1" fmla="*/ 1582 h 1662"/>
                <a:gd name="T2" fmla="*/ 704 w 1175"/>
                <a:gd name="T3" fmla="*/ 1349 h 1662"/>
                <a:gd name="T4" fmla="*/ 648 w 1175"/>
                <a:gd name="T5" fmla="*/ 1293 h 1662"/>
                <a:gd name="T6" fmla="*/ 628 w 1175"/>
                <a:gd name="T7" fmla="*/ 904 h 1662"/>
                <a:gd name="T8" fmla="*/ 704 w 1175"/>
                <a:gd name="T9" fmla="*/ 771 h 1662"/>
                <a:gd name="T10" fmla="*/ 628 w 1175"/>
                <a:gd name="T11" fmla="*/ 791 h 1662"/>
                <a:gd name="T12" fmla="*/ 727 w 1175"/>
                <a:gd name="T13" fmla="*/ 678 h 1662"/>
                <a:gd name="T14" fmla="*/ 1041 w 1175"/>
                <a:gd name="T15" fmla="*/ 546 h 1662"/>
                <a:gd name="T16" fmla="*/ 1152 w 1175"/>
                <a:gd name="T17" fmla="*/ 97 h 1662"/>
                <a:gd name="T18" fmla="*/ 1126 w 1175"/>
                <a:gd name="T19" fmla="*/ 72 h 1662"/>
                <a:gd name="T20" fmla="*/ 588 w 1175"/>
                <a:gd name="T21" fmla="*/ 314 h 1662"/>
                <a:gd name="T22" fmla="*/ 50 w 1175"/>
                <a:gd name="T23" fmla="*/ 72 h 1662"/>
                <a:gd name="T24" fmla="*/ 23 w 1175"/>
                <a:gd name="T25" fmla="*/ 97 h 1662"/>
                <a:gd name="T26" fmla="*/ 134 w 1175"/>
                <a:gd name="T27" fmla="*/ 546 h 1662"/>
                <a:gd name="T28" fmla="*/ 433 w 1175"/>
                <a:gd name="T29" fmla="*/ 678 h 1662"/>
                <a:gd name="T30" fmla="*/ 548 w 1175"/>
                <a:gd name="T31" fmla="*/ 667 h 1662"/>
                <a:gd name="T32" fmla="*/ 542 w 1175"/>
                <a:gd name="T33" fmla="*/ 998 h 1662"/>
                <a:gd name="T34" fmla="*/ 485 w 1175"/>
                <a:gd name="T35" fmla="*/ 1054 h 1662"/>
                <a:gd name="T36" fmla="*/ 548 w 1175"/>
                <a:gd name="T37" fmla="*/ 1582 h 1662"/>
                <a:gd name="T38" fmla="*/ 425 w 1175"/>
                <a:gd name="T39" fmla="*/ 1622 h 1662"/>
                <a:gd name="T40" fmla="*/ 1133 w 1175"/>
                <a:gd name="T41" fmla="*/ 1662 h 1662"/>
                <a:gd name="T42" fmla="*/ 1133 w 1175"/>
                <a:gd name="T43" fmla="*/ 1582 h 1662"/>
                <a:gd name="T44" fmla="*/ 752 w 1175"/>
                <a:gd name="T45" fmla="*/ 530 h 1662"/>
                <a:gd name="T46" fmla="*/ 934 w 1175"/>
                <a:gd name="T47" fmla="*/ 533 h 1662"/>
                <a:gd name="T48" fmla="*/ 686 w 1175"/>
                <a:gd name="T49" fmla="*/ 596 h 1662"/>
                <a:gd name="T50" fmla="*/ 830 w 1175"/>
                <a:gd name="T51" fmla="*/ 453 h 1662"/>
                <a:gd name="T52" fmla="*/ 1018 w 1175"/>
                <a:gd name="T53" fmla="*/ 453 h 1662"/>
                <a:gd name="T54" fmla="*/ 921 w 1175"/>
                <a:gd name="T55" fmla="*/ 249 h 1662"/>
                <a:gd name="T56" fmla="*/ 1034 w 1175"/>
                <a:gd name="T57" fmla="*/ 135 h 1662"/>
                <a:gd name="T58" fmla="*/ 841 w 1175"/>
                <a:gd name="T59" fmla="*/ 166 h 1662"/>
                <a:gd name="T60" fmla="*/ 842 w 1175"/>
                <a:gd name="T61" fmla="*/ 327 h 1662"/>
                <a:gd name="T62" fmla="*/ 736 w 1175"/>
                <a:gd name="T63" fmla="*/ 241 h 1662"/>
                <a:gd name="T64" fmla="*/ 545 w 1175"/>
                <a:gd name="T65" fmla="*/ 539 h 1662"/>
                <a:gd name="T66" fmla="*/ 335 w 1175"/>
                <a:gd name="T67" fmla="*/ 316 h 1662"/>
                <a:gd name="T68" fmla="*/ 439 w 1175"/>
                <a:gd name="T69" fmla="*/ 241 h 1662"/>
                <a:gd name="T70" fmla="*/ 255 w 1175"/>
                <a:gd name="T71" fmla="*/ 140 h 1662"/>
                <a:gd name="T72" fmla="*/ 141 w 1175"/>
                <a:gd name="T73" fmla="*/ 135 h 1662"/>
                <a:gd name="T74" fmla="*/ 85 w 1175"/>
                <a:gd name="T75" fmla="*/ 191 h 1662"/>
                <a:gd name="T76" fmla="*/ 158 w 1175"/>
                <a:gd name="T77" fmla="*/ 453 h 1662"/>
                <a:gd name="T78" fmla="*/ 85 w 1175"/>
                <a:gd name="T79" fmla="*/ 191 h 1662"/>
                <a:gd name="T80" fmla="*/ 241 w 1175"/>
                <a:gd name="T81" fmla="*/ 533 h 1662"/>
                <a:gd name="T82" fmla="*/ 423 w 1175"/>
                <a:gd name="T83" fmla="*/ 530 h 1662"/>
                <a:gd name="T84" fmla="*/ 433 w 1175"/>
                <a:gd name="T85" fmla="*/ 598 h 1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75" h="1662">
                  <a:moveTo>
                    <a:pt x="1133" y="1582"/>
                  </a:moveTo>
                  <a:cubicBezTo>
                    <a:pt x="628" y="1582"/>
                    <a:pt x="628" y="1582"/>
                    <a:pt x="628" y="1582"/>
                  </a:cubicBezTo>
                  <a:cubicBezTo>
                    <a:pt x="628" y="1426"/>
                    <a:pt x="628" y="1426"/>
                    <a:pt x="628" y="1426"/>
                  </a:cubicBezTo>
                  <a:cubicBezTo>
                    <a:pt x="704" y="1349"/>
                    <a:pt x="704" y="1349"/>
                    <a:pt x="704" y="1349"/>
                  </a:cubicBezTo>
                  <a:cubicBezTo>
                    <a:pt x="720" y="1333"/>
                    <a:pt x="720" y="1308"/>
                    <a:pt x="704" y="1293"/>
                  </a:cubicBezTo>
                  <a:cubicBezTo>
                    <a:pt x="689" y="1277"/>
                    <a:pt x="664" y="1277"/>
                    <a:pt x="648" y="1293"/>
                  </a:cubicBezTo>
                  <a:cubicBezTo>
                    <a:pt x="628" y="1313"/>
                    <a:pt x="628" y="1313"/>
                    <a:pt x="628" y="1313"/>
                  </a:cubicBezTo>
                  <a:cubicBezTo>
                    <a:pt x="628" y="904"/>
                    <a:pt x="628" y="904"/>
                    <a:pt x="628" y="904"/>
                  </a:cubicBezTo>
                  <a:cubicBezTo>
                    <a:pt x="704" y="827"/>
                    <a:pt x="704" y="827"/>
                    <a:pt x="704" y="827"/>
                  </a:cubicBezTo>
                  <a:cubicBezTo>
                    <a:pt x="720" y="811"/>
                    <a:pt x="720" y="786"/>
                    <a:pt x="704" y="771"/>
                  </a:cubicBezTo>
                  <a:cubicBezTo>
                    <a:pt x="689" y="755"/>
                    <a:pt x="664" y="755"/>
                    <a:pt x="648" y="771"/>
                  </a:cubicBezTo>
                  <a:cubicBezTo>
                    <a:pt x="628" y="791"/>
                    <a:pt x="628" y="791"/>
                    <a:pt x="628" y="791"/>
                  </a:cubicBezTo>
                  <a:cubicBezTo>
                    <a:pt x="628" y="667"/>
                    <a:pt x="628" y="667"/>
                    <a:pt x="628" y="667"/>
                  </a:cubicBezTo>
                  <a:cubicBezTo>
                    <a:pt x="652" y="673"/>
                    <a:pt x="686" y="678"/>
                    <a:pt x="727" y="678"/>
                  </a:cubicBezTo>
                  <a:cubicBezTo>
                    <a:pt x="732" y="678"/>
                    <a:pt x="737" y="678"/>
                    <a:pt x="742" y="678"/>
                  </a:cubicBezTo>
                  <a:cubicBezTo>
                    <a:pt x="821" y="675"/>
                    <a:pt x="937" y="650"/>
                    <a:pt x="1041" y="546"/>
                  </a:cubicBezTo>
                  <a:cubicBezTo>
                    <a:pt x="1145" y="442"/>
                    <a:pt x="1170" y="326"/>
                    <a:pt x="1173" y="247"/>
                  </a:cubicBezTo>
                  <a:cubicBezTo>
                    <a:pt x="1175" y="161"/>
                    <a:pt x="1153" y="100"/>
                    <a:pt x="1152" y="97"/>
                  </a:cubicBezTo>
                  <a:cubicBezTo>
                    <a:pt x="1148" y="85"/>
                    <a:pt x="1138" y="76"/>
                    <a:pt x="1126" y="72"/>
                  </a:cubicBezTo>
                  <a:cubicBezTo>
                    <a:pt x="1126" y="72"/>
                    <a:pt x="1126" y="72"/>
                    <a:pt x="1126" y="72"/>
                  </a:cubicBezTo>
                  <a:cubicBezTo>
                    <a:pt x="1083" y="59"/>
                    <a:pt x="863" y="0"/>
                    <a:pt x="679" y="184"/>
                  </a:cubicBezTo>
                  <a:cubicBezTo>
                    <a:pt x="637" y="227"/>
                    <a:pt x="608" y="271"/>
                    <a:pt x="588" y="314"/>
                  </a:cubicBezTo>
                  <a:cubicBezTo>
                    <a:pt x="568" y="271"/>
                    <a:pt x="538" y="227"/>
                    <a:pt x="496" y="184"/>
                  </a:cubicBezTo>
                  <a:cubicBezTo>
                    <a:pt x="312" y="0"/>
                    <a:pt x="92" y="59"/>
                    <a:pt x="50" y="72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37" y="76"/>
                    <a:pt x="27" y="85"/>
                    <a:pt x="23" y="97"/>
                  </a:cubicBezTo>
                  <a:cubicBezTo>
                    <a:pt x="22" y="100"/>
                    <a:pt x="0" y="161"/>
                    <a:pt x="3" y="247"/>
                  </a:cubicBezTo>
                  <a:cubicBezTo>
                    <a:pt x="5" y="326"/>
                    <a:pt x="30" y="442"/>
                    <a:pt x="134" y="546"/>
                  </a:cubicBezTo>
                  <a:cubicBezTo>
                    <a:pt x="134" y="546"/>
                    <a:pt x="134" y="546"/>
                    <a:pt x="134" y="546"/>
                  </a:cubicBezTo>
                  <a:cubicBezTo>
                    <a:pt x="238" y="650"/>
                    <a:pt x="354" y="675"/>
                    <a:pt x="433" y="678"/>
                  </a:cubicBezTo>
                  <a:cubicBezTo>
                    <a:pt x="438" y="678"/>
                    <a:pt x="443" y="678"/>
                    <a:pt x="448" y="678"/>
                  </a:cubicBezTo>
                  <a:cubicBezTo>
                    <a:pt x="489" y="678"/>
                    <a:pt x="524" y="673"/>
                    <a:pt x="548" y="667"/>
                  </a:cubicBezTo>
                  <a:cubicBezTo>
                    <a:pt x="548" y="1004"/>
                    <a:pt x="548" y="1004"/>
                    <a:pt x="548" y="1004"/>
                  </a:cubicBezTo>
                  <a:cubicBezTo>
                    <a:pt x="542" y="998"/>
                    <a:pt x="542" y="998"/>
                    <a:pt x="542" y="998"/>
                  </a:cubicBezTo>
                  <a:cubicBezTo>
                    <a:pt x="526" y="982"/>
                    <a:pt x="501" y="982"/>
                    <a:pt x="485" y="998"/>
                  </a:cubicBezTo>
                  <a:cubicBezTo>
                    <a:pt x="469" y="1013"/>
                    <a:pt x="469" y="1039"/>
                    <a:pt x="485" y="1054"/>
                  </a:cubicBezTo>
                  <a:cubicBezTo>
                    <a:pt x="548" y="1117"/>
                    <a:pt x="548" y="1117"/>
                    <a:pt x="548" y="1117"/>
                  </a:cubicBezTo>
                  <a:cubicBezTo>
                    <a:pt x="548" y="1582"/>
                    <a:pt x="548" y="1582"/>
                    <a:pt x="548" y="1582"/>
                  </a:cubicBezTo>
                  <a:cubicBezTo>
                    <a:pt x="465" y="1582"/>
                    <a:pt x="465" y="1582"/>
                    <a:pt x="465" y="1582"/>
                  </a:cubicBezTo>
                  <a:cubicBezTo>
                    <a:pt x="443" y="1582"/>
                    <a:pt x="425" y="1600"/>
                    <a:pt x="425" y="1622"/>
                  </a:cubicBezTo>
                  <a:cubicBezTo>
                    <a:pt x="425" y="1644"/>
                    <a:pt x="443" y="1662"/>
                    <a:pt x="465" y="1662"/>
                  </a:cubicBezTo>
                  <a:cubicBezTo>
                    <a:pt x="1133" y="1662"/>
                    <a:pt x="1133" y="1662"/>
                    <a:pt x="1133" y="1662"/>
                  </a:cubicBezTo>
                  <a:cubicBezTo>
                    <a:pt x="1155" y="1662"/>
                    <a:pt x="1173" y="1644"/>
                    <a:pt x="1173" y="1622"/>
                  </a:cubicBezTo>
                  <a:cubicBezTo>
                    <a:pt x="1173" y="1600"/>
                    <a:pt x="1155" y="1582"/>
                    <a:pt x="1133" y="1582"/>
                  </a:cubicBezTo>
                  <a:close/>
                  <a:moveTo>
                    <a:pt x="686" y="596"/>
                  </a:moveTo>
                  <a:cubicBezTo>
                    <a:pt x="752" y="530"/>
                    <a:pt x="752" y="530"/>
                    <a:pt x="752" y="530"/>
                  </a:cubicBezTo>
                  <a:cubicBezTo>
                    <a:pt x="756" y="532"/>
                    <a:pt x="761" y="533"/>
                    <a:pt x="766" y="533"/>
                  </a:cubicBezTo>
                  <a:cubicBezTo>
                    <a:pt x="934" y="533"/>
                    <a:pt x="934" y="533"/>
                    <a:pt x="934" y="533"/>
                  </a:cubicBezTo>
                  <a:cubicBezTo>
                    <a:pt x="878" y="573"/>
                    <a:pt x="813" y="595"/>
                    <a:pt x="742" y="598"/>
                  </a:cubicBezTo>
                  <a:cubicBezTo>
                    <a:pt x="722" y="599"/>
                    <a:pt x="703" y="598"/>
                    <a:pt x="686" y="596"/>
                  </a:cubicBezTo>
                  <a:close/>
                  <a:moveTo>
                    <a:pt x="1018" y="453"/>
                  </a:moveTo>
                  <a:cubicBezTo>
                    <a:pt x="830" y="453"/>
                    <a:pt x="830" y="453"/>
                    <a:pt x="830" y="453"/>
                  </a:cubicBezTo>
                  <a:cubicBezTo>
                    <a:pt x="1091" y="191"/>
                    <a:pt x="1091" y="191"/>
                    <a:pt x="1091" y="191"/>
                  </a:cubicBezTo>
                  <a:cubicBezTo>
                    <a:pt x="1098" y="256"/>
                    <a:pt x="1092" y="357"/>
                    <a:pt x="1018" y="453"/>
                  </a:cubicBezTo>
                  <a:close/>
                  <a:moveTo>
                    <a:pt x="1034" y="135"/>
                  </a:moveTo>
                  <a:cubicBezTo>
                    <a:pt x="921" y="249"/>
                    <a:pt x="921" y="249"/>
                    <a:pt x="921" y="249"/>
                  </a:cubicBezTo>
                  <a:cubicBezTo>
                    <a:pt x="921" y="140"/>
                    <a:pt x="921" y="140"/>
                    <a:pt x="921" y="140"/>
                  </a:cubicBezTo>
                  <a:cubicBezTo>
                    <a:pt x="963" y="131"/>
                    <a:pt x="1003" y="131"/>
                    <a:pt x="1034" y="135"/>
                  </a:cubicBezTo>
                  <a:close/>
                  <a:moveTo>
                    <a:pt x="736" y="241"/>
                  </a:moveTo>
                  <a:cubicBezTo>
                    <a:pt x="770" y="207"/>
                    <a:pt x="806" y="183"/>
                    <a:pt x="841" y="166"/>
                  </a:cubicBezTo>
                  <a:cubicBezTo>
                    <a:pt x="841" y="316"/>
                    <a:pt x="841" y="316"/>
                    <a:pt x="841" y="316"/>
                  </a:cubicBezTo>
                  <a:cubicBezTo>
                    <a:pt x="841" y="320"/>
                    <a:pt x="841" y="323"/>
                    <a:pt x="842" y="327"/>
                  </a:cubicBezTo>
                  <a:cubicBezTo>
                    <a:pt x="630" y="539"/>
                    <a:pt x="630" y="539"/>
                    <a:pt x="630" y="539"/>
                  </a:cubicBezTo>
                  <a:cubicBezTo>
                    <a:pt x="622" y="466"/>
                    <a:pt x="631" y="346"/>
                    <a:pt x="736" y="241"/>
                  </a:cubicBezTo>
                  <a:close/>
                  <a:moveTo>
                    <a:pt x="547" y="483"/>
                  </a:moveTo>
                  <a:cubicBezTo>
                    <a:pt x="548" y="504"/>
                    <a:pt x="547" y="523"/>
                    <a:pt x="545" y="539"/>
                  </a:cubicBezTo>
                  <a:cubicBezTo>
                    <a:pt x="333" y="327"/>
                    <a:pt x="333" y="327"/>
                    <a:pt x="333" y="327"/>
                  </a:cubicBezTo>
                  <a:cubicBezTo>
                    <a:pt x="334" y="323"/>
                    <a:pt x="335" y="320"/>
                    <a:pt x="335" y="316"/>
                  </a:cubicBezTo>
                  <a:cubicBezTo>
                    <a:pt x="335" y="166"/>
                    <a:pt x="335" y="166"/>
                    <a:pt x="335" y="166"/>
                  </a:cubicBezTo>
                  <a:cubicBezTo>
                    <a:pt x="370" y="183"/>
                    <a:pt x="405" y="207"/>
                    <a:pt x="439" y="241"/>
                  </a:cubicBezTo>
                  <a:cubicBezTo>
                    <a:pt x="507" y="309"/>
                    <a:pt x="544" y="390"/>
                    <a:pt x="547" y="483"/>
                  </a:cubicBezTo>
                  <a:close/>
                  <a:moveTo>
                    <a:pt x="255" y="140"/>
                  </a:moveTo>
                  <a:cubicBezTo>
                    <a:pt x="255" y="249"/>
                    <a:pt x="255" y="249"/>
                    <a:pt x="255" y="249"/>
                  </a:cubicBezTo>
                  <a:cubicBezTo>
                    <a:pt x="141" y="135"/>
                    <a:pt x="141" y="135"/>
                    <a:pt x="141" y="135"/>
                  </a:cubicBezTo>
                  <a:cubicBezTo>
                    <a:pt x="172" y="131"/>
                    <a:pt x="212" y="131"/>
                    <a:pt x="255" y="140"/>
                  </a:cubicBezTo>
                  <a:close/>
                  <a:moveTo>
                    <a:pt x="85" y="191"/>
                  </a:moveTo>
                  <a:cubicBezTo>
                    <a:pt x="346" y="453"/>
                    <a:pt x="346" y="453"/>
                    <a:pt x="346" y="453"/>
                  </a:cubicBezTo>
                  <a:cubicBezTo>
                    <a:pt x="158" y="453"/>
                    <a:pt x="158" y="453"/>
                    <a:pt x="158" y="453"/>
                  </a:cubicBezTo>
                  <a:cubicBezTo>
                    <a:pt x="111" y="393"/>
                    <a:pt x="86" y="324"/>
                    <a:pt x="83" y="247"/>
                  </a:cubicBezTo>
                  <a:cubicBezTo>
                    <a:pt x="82" y="227"/>
                    <a:pt x="83" y="208"/>
                    <a:pt x="85" y="191"/>
                  </a:cubicBezTo>
                  <a:close/>
                  <a:moveTo>
                    <a:pt x="433" y="598"/>
                  </a:moveTo>
                  <a:cubicBezTo>
                    <a:pt x="362" y="595"/>
                    <a:pt x="298" y="573"/>
                    <a:pt x="241" y="533"/>
                  </a:cubicBezTo>
                  <a:cubicBezTo>
                    <a:pt x="410" y="533"/>
                    <a:pt x="410" y="533"/>
                    <a:pt x="410" y="533"/>
                  </a:cubicBezTo>
                  <a:cubicBezTo>
                    <a:pt x="414" y="533"/>
                    <a:pt x="419" y="532"/>
                    <a:pt x="423" y="530"/>
                  </a:cubicBezTo>
                  <a:cubicBezTo>
                    <a:pt x="489" y="596"/>
                    <a:pt x="489" y="596"/>
                    <a:pt x="489" y="596"/>
                  </a:cubicBezTo>
                  <a:cubicBezTo>
                    <a:pt x="472" y="598"/>
                    <a:pt x="453" y="599"/>
                    <a:pt x="433" y="59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D91F248F-2D6D-46E9-BA62-620D34D04F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7088" y="4110038"/>
              <a:ext cx="2944813" cy="2166938"/>
            </a:xfrm>
            <a:custGeom>
              <a:avLst/>
              <a:gdLst>
                <a:gd name="T0" fmla="*/ 1341 w 1348"/>
                <a:gd name="T1" fmla="*/ 146 h 994"/>
                <a:gd name="T2" fmla="*/ 990 w 1348"/>
                <a:gd name="T3" fmla="*/ 100 h 994"/>
                <a:gd name="T4" fmla="*/ 762 w 1348"/>
                <a:gd name="T5" fmla="*/ 100 h 994"/>
                <a:gd name="T6" fmla="*/ 430 w 1348"/>
                <a:gd name="T7" fmla="*/ 115 h 994"/>
                <a:gd name="T8" fmla="*/ 565 w 1348"/>
                <a:gd name="T9" fmla="*/ 441 h 994"/>
                <a:gd name="T10" fmla="*/ 836 w 1348"/>
                <a:gd name="T11" fmla="*/ 459 h 994"/>
                <a:gd name="T12" fmla="*/ 792 w 1348"/>
                <a:gd name="T13" fmla="*/ 782 h 994"/>
                <a:gd name="T14" fmla="*/ 836 w 1348"/>
                <a:gd name="T15" fmla="*/ 883 h 994"/>
                <a:gd name="T16" fmla="*/ 324 w 1348"/>
                <a:gd name="T17" fmla="*/ 914 h 994"/>
                <a:gd name="T18" fmla="*/ 372 w 1348"/>
                <a:gd name="T19" fmla="*/ 782 h 994"/>
                <a:gd name="T20" fmla="*/ 563 w 1348"/>
                <a:gd name="T21" fmla="*/ 612 h 994"/>
                <a:gd name="T22" fmla="*/ 303 w 1348"/>
                <a:gd name="T23" fmla="*/ 521 h 994"/>
                <a:gd name="T24" fmla="*/ 265 w 1348"/>
                <a:gd name="T25" fmla="*/ 521 h 994"/>
                <a:gd name="T26" fmla="*/ 5 w 1348"/>
                <a:gd name="T27" fmla="*/ 612 h 994"/>
                <a:gd name="T28" fmla="*/ 196 w 1348"/>
                <a:gd name="T29" fmla="*/ 782 h 994"/>
                <a:gd name="T30" fmla="*/ 244 w 1348"/>
                <a:gd name="T31" fmla="*/ 914 h 994"/>
                <a:gd name="T32" fmla="*/ 4 w 1348"/>
                <a:gd name="T33" fmla="*/ 954 h 994"/>
                <a:gd name="T34" fmla="*/ 1034 w 1348"/>
                <a:gd name="T35" fmla="*/ 994 h 994"/>
                <a:gd name="T36" fmla="*/ 1034 w 1348"/>
                <a:gd name="T37" fmla="*/ 914 h 994"/>
                <a:gd name="T38" fmla="*/ 916 w 1348"/>
                <a:gd name="T39" fmla="*/ 866 h 994"/>
                <a:gd name="T40" fmla="*/ 916 w 1348"/>
                <a:gd name="T41" fmla="*/ 703 h 994"/>
                <a:gd name="T42" fmla="*/ 958 w 1348"/>
                <a:gd name="T43" fmla="*/ 605 h 994"/>
                <a:gd name="T44" fmla="*/ 916 w 1348"/>
                <a:gd name="T45" fmla="*/ 459 h 994"/>
                <a:gd name="T46" fmla="*/ 1187 w 1348"/>
                <a:gd name="T47" fmla="*/ 441 h 994"/>
                <a:gd name="T48" fmla="*/ 325 w 1348"/>
                <a:gd name="T49" fmla="*/ 643 h 994"/>
                <a:gd name="T50" fmla="*/ 436 w 1348"/>
                <a:gd name="T51" fmla="*/ 542 h 994"/>
                <a:gd name="T52" fmla="*/ 483 w 1348"/>
                <a:gd name="T53" fmla="*/ 601 h 994"/>
                <a:gd name="T54" fmla="*/ 449 w 1348"/>
                <a:gd name="T55" fmla="*/ 667 h 994"/>
                <a:gd name="T56" fmla="*/ 325 w 1348"/>
                <a:gd name="T57" fmla="*/ 643 h 994"/>
                <a:gd name="T58" fmla="*/ 119 w 1348"/>
                <a:gd name="T59" fmla="*/ 667 h 994"/>
                <a:gd name="T60" fmla="*/ 97 w 1348"/>
                <a:gd name="T61" fmla="*/ 555 h 994"/>
                <a:gd name="T62" fmla="*/ 209 w 1348"/>
                <a:gd name="T63" fmla="*/ 578 h 994"/>
                <a:gd name="T64" fmla="*/ 231 w 1348"/>
                <a:gd name="T65" fmla="*/ 689 h 994"/>
                <a:gd name="T66" fmla="*/ 490 w 1348"/>
                <a:gd name="T67" fmla="*/ 171 h 994"/>
                <a:gd name="T68" fmla="*/ 831 w 1348"/>
                <a:gd name="T69" fmla="*/ 321 h 994"/>
                <a:gd name="T70" fmla="*/ 629 w 1348"/>
                <a:gd name="T71" fmla="*/ 251 h 994"/>
                <a:gd name="T72" fmla="*/ 790 w 1348"/>
                <a:gd name="T73" fmla="*/ 390 h 994"/>
                <a:gd name="T74" fmla="*/ 1147 w 1348"/>
                <a:gd name="T75" fmla="*/ 372 h 994"/>
                <a:gd name="T76" fmla="*/ 1109 w 1348"/>
                <a:gd name="T77" fmla="*/ 305 h 994"/>
                <a:gd name="T78" fmla="*/ 1069 w 1348"/>
                <a:gd name="T79" fmla="*/ 236 h 994"/>
                <a:gd name="T80" fmla="*/ 1030 w 1348"/>
                <a:gd name="T81" fmla="*/ 169 h 994"/>
                <a:gd name="T82" fmla="*/ 1147 w 1348"/>
                <a:gd name="T83" fmla="*/ 372 h 9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348" h="994">
                  <a:moveTo>
                    <a:pt x="1341" y="146"/>
                  </a:moveTo>
                  <a:cubicBezTo>
                    <a:pt x="1341" y="146"/>
                    <a:pt x="1341" y="146"/>
                    <a:pt x="1341" y="146"/>
                  </a:cubicBezTo>
                  <a:cubicBezTo>
                    <a:pt x="1340" y="134"/>
                    <a:pt x="1334" y="123"/>
                    <a:pt x="1324" y="116"/>
                  </a:cubicBezTo>
                  <a:cubicBezTo>
                    <a:pt x="1318" y="111"/>
                    <a:pt x="1164" y="0"/>
                    <a:pt x="990" y="100"/>
                  </a:cubicBezTo>
                  <a:cubicBezTo>
                    <a:pt x="935" y="132"/>
                    <a:pt x="899" y="173"/>
                    <a:pt x="876" y="215"/>
                  </a:cubicBezTo>
                  <a:cubicBezTo>
                    <a:pt x="853" y="173"/>
                    <a:pt x="817" y="132"/>
                    <a:pt x="762" y="100"/>
                  </a:cubicBezTo>
                  <a:cubicBezTo>
                    <a:pt x="601" y="8"/>
                    <a:pt x="457" y="96"/>
                    <a:pt x="430" y="115"/>
                  </a:cubicBezTo>
                  <a:cubicBezTo>
                    <a:pt x="430" y="115"/>
                    <a:pt x="430" y="115"/>
                    <a:pt x="430" y="115"/>
                  </a:cubicBezTo>
                  <a:cubicBezTo>
                    <a:pt x="420" y="121"/>
                    <a:pt x="413" y="132"/>
                    <a:pt x="412" y="144"/>
                  </a:cubicBezTo>
                  <a:cubicBezTo>
                    <a:pt x="411" y="152"/>
                    <a:pt x="391" y="341"/>
                    <a:pt x="565" y="441"/>
                  </a:cubicBezTo>
                  <a:cubicBezTo>
                    <a:pt x="618" y="472"/>
                    <a:pt x="670" y="483"/>
                    <a:pt x="716" y="483"/>
                  </a:cubicBezTo>
                  <a:cubicBezTo>
                    <a:pt x="763" y="483"/>
                    <a:pt x="805" y="472"/>
                    <a:pt x="836" y="459"/>
                  </a:cubicBezTo>
                  <a:cubicBezTo>
                    <a:pt x="836" y="773"/>
                    <a:pt x="836" y="773"/>
                    <a:pt x="836" y="773"/>
                  </a:cubicBezTo>
                  <a:cubicBezTo>
                    <a:pt x="821" y="767"/>
                    <a:pt x="804" y="770"/>
                    <a:pt x="792" y="782"/>
                  </a:cubicBezTo>
                  <a:cubicBezTo>
                    <a:pt x="776" y="797"/>
                    <a:pt x="776" y="823"/>
                    <a:pt x="792" y="838"/>
                  </a:cubicBezTo>
                  <a:cubicBezTo>
                    <a:pt x="836" y="883"/>
                    <a:pt x="836" y="883"/>
                    <a:pt x="836" y="883"/>
                  </a:cubicBezTo>
                  <a:cubicBezTo>
                    <a:pt x="836" y="914"/>
                    <a:pt x="836" y="914"/>
                    <a:pt x="836" y="914"/>
                  </a:cubicBezTo>
                  <a:cubicBezTo>
                    <a:pt x="324" y="914"/>
                    <a:pt x="324" y="914"/>
                    <a:pt x="324" y="914"/>
                  </a:cubicBezTo>
                  <a:cubicBezTo>
                    <a:pt x="324" y="773"/>
                    <a:pt x="324" y="773"/>
                    <a:pt x="324" y="773"/>
                  </a:cubicBezTo>
                  <a:cubicBezTo>
                    <a:pt x="339" y="779"/>
                    <a:pt x="355" y="782"/>
                    <a:pt x="372" y="782"/>
                  </a:cubicBezTo>
                  <a:cubicBezTo>
                    <a:pt x="418" y="782"/>
                    <a:pt x="467" y="762"/>
                    <a:pt x="505" y="723"/>
                  </a:cubicBezTo>
                  <a:cubicBezTo>
                    <a:pt x="537" y="692"/>
                    <a:pt x="557" y="652"/>
                    <a:pt x="563" y="612"/>
                  </a:cubicBezTo>
                  <a:cubicBezTo>
                    <a:pt x="568" y="568"/>
                    <a:pt x="556" y="527"/>
                    <a:pt x="528" y="499"/>
                  </a:cubicBezTo>
                  <a:cubicBezTo>
                    <a:pt x="472" y="443"/>
                    <a:pt x="371" y="453"/>
                    <a:pt x="303" y="521"/>
                  </a:cubicBezTo>
                  <a:cubicBezTo>
                    <a:pt x="296" y="528"/>
                    <a:pt x="290" y="535"/>
                    <a:pt x="284" y="542"/>
                  </a:cubicBezTo>
                  <a:cubicBezTo>
                    <a:pt x="278" y="535"/>
                    <a:pt x="272" y="528"/>
                    <a:pt x="265" y="521"/>
                  </a:cubicBezTo>
                  <a:cubicBezTo>
                    <a:pt x="197" y="453"/>
                    <a:pt x="96" y="443"/>
                    <a:pt x="40" y="499"/>
                  </a:cubicBezTo>
                  <a:cubicBezTo>
                    <a:pt x="12" y="527"/>
                    <a:pt x="0" y="568"/>
                    <a:pt x="5" y="612"/>
                  </a:cubicBezTo>
                  <a:cubicBezTo>
                    <a:pt x="11" y="652"/>
                    <a:pt x="31" y="692"/>
                    <a:pt x="63" y="723"/>
                  </a:cubicBezTo>
                  <a:cubicBezTo>
                    <a:pt x="101" y="762"/>
                    <a:pt x="150" y="782"/>
                    <a:pt x="196" y="782"/>
                  </a:cubicBezTo>
                  <a:cubicBezTo>
                    <a:pt x="213" y="782"/>
                    <a:pt x="229" y="779"/>
                    <a:pt x="244" y="773"/>
                  </a:cubicBezTo>
                  <a:cubicBezTo>
                    <a:pt x="244" y="914"/>
                    <a:pt x="244" y="914"/>
                    <a:pt x="244" y="914"/>
                  </a:cubicBezTo>
                  <a:cubicBezTo>
                    <a:pt x="44" y="914"/>
                    <a:pt x="44" y="914"/>
                    <a:pt x="44" y="914"/>
                  </a:cubicBezTo>
                  <a:cubicBezTo>
                    <a:pt x="22" y="914"/>
                    <a:pt x="4" y="932"/>
                    <a:pt x="4" y="954"/>
                  </a:cubicBezTo>
                  <a:cubicBezTo>
                    <a:pt x="4" y="976"/>
                    <a:pt x="22" y="994"/>
                    <a:pt x="44" y="994"/>
                  </a:cubicBezTo>
                  <a:cubicBezTo>
                    <a:pt x="1034" y="994"/>
                    <a:pt x="1034" y="994"/>
                    <a:pt x="1034" y="994"/>
                  </a:cubicBezTo>
                  <a:cubicBezTo>
                    <a:pt x="1056" y="994"/>
                    <a:pt x="1074" y="976"/>
                    <a:pt x="1074" y="954"/>
                  </a:cubicBezTo>
                  <a:cubicBezTo>
                    <a:pt x="1074" y="932"/>
                    <a:pt x="1056" y="914"/>
                    <a:pt x="1034" y="914"/>
                  </a:cubicBezTo>
                  <a:cubicBezTo>
                    <a:pt x="916" y="914"/>
                    <a:pt x="916" y="914"/>
                    <a:pt x="916" y="914"/>
                  </a:cubicBezTo>
                  <a:cubicBezTo>
                    <a:pt x="916" y="866"/>
                    <a:pt x="916" y="866"/>
                    <a:pt x="916" y="866"/>
                  </a:cubicBezTo>
                  <a:cubicBezTo>
                    <a:pt x="916" y="866"/>
                    <a:pt x="916" y="866"/>
                    <a:pt x="916" y="866"/>
                  </a:cubicBezTo>
                  <a:cubicBezTo>
                    <a:pt x="916" y="703"/>
                    <a:pt x="916" y="703"/>
                    <a:pt x="916" y="703"/>
                  </a:cubicBezTo>
                  <a:cubicBezTo>
                    <a:pt x="958" y="661"/>
                    <a:pt x="958" y="661"/>
                    <a:pt x="958" y="661"/>
                  </a:cubicBezTo>
                  <a:cubicBezTo>
                    <a:pt x="974" y="646"/>
                    <a:pt x="974" y="620"/>
                    <a:pt x="958" y="605"/>
                  </a:cubicBezTo>
                  <a:cubicBezTo>
                    <a:pt x="947" y="593"/>
                    <a:pt x="930" y="590"/>
                    <a:pt x="916" y="595"/>
                  </a:cubicBezTo>
                  <a:cubicBezTo>
                    <a:pt x="916" y="459"/>
                    <a:pt x="916" y="459"/>
                    <a:pt x="916" y="459"/>
                  </a:cubicBezTo>
                  <a:cubicBezTo>
                    <a:pt x="947" y="472"/>
                    <a:pt x="989" y="483"/>
                    <a:pt x="1036" y="483"/>
                  </a:cubicBezTo>
                  <a:cubicBezTo>
                    <a:pt x="1082" y="483"/>
                    <a:pt x="1134" y="472"/>
                    <a:pt x="1187" y="441"/>
                  </a:cubicBezTo>
                  <a:cubicBezTo>
                    <a:pt x="1348" y="349"/>
                    <a:pt x="1343" y="179"/>
                    <a:pt x="1341" y="146"/>
                  </a:cubicBezTo>
                  <a:close/>
                  <a:moveTo>
                    <a:pt x="325" y="643"/>
                  </a:moveTo>
                  <a:cubicBezTo>
                    <a:pt x="328" y="620"/>
                    <a:pt x="340" y="597"/>
                    <a:pt x="359" y="578"/>
                  </a:cubicBezTo>
                  <a:cubicBezTo>
                    <a:pt x="382" y="555"/>
                    <a:pt x="411" y="542"/>
                    <a:pt x="436" y="542"/>
                  </a:cubicBezTo>
                  <a:cubicBezTo>
                    <a:pt x="450" y="542"/>
                    <a:pt x="462" y="546"/>
                    <a:pt x="471" y="555"/>
                  </a:cubicBezTo>
                  <a:cubicBezTo>
                    <a:pt x="485" y="569"/>
                    <a:pt x="485" y="590"/>
                    <a:pt x="483" y="601"/>
                  </a:cubicBezTo>
                  <a:cubicBezTo>
                    <a:pt x="480" y="624"/>
                    <a:pt x="468" y="648"/>
                    <a:pt x="449" y="667"/>
                  </a:cubicBezTo>
                  <a:cubicBezTo>
                    <a:pt x="449" y="667"/>
                    <a:pt x="449" y="667"/>
                    <a:pt x="449" y="667"/>
                  </a:cubicBezTo>
                  <a:cubicBezTo>
                    <a:pt x="412" y="703"/>
                    <a:pt x="361" y="713"/>
                    <a:pt x="337" y="689"/>
                  </a:cubicBezTo>
                  <a:cubicBezTo>
                    <a:pt x="323" y="675"/>
                    <a:pt x="323" y="654"/>
                    <a:pt x="325" y="643"/>
                  </a:cubicBezTo>
                  <a:close/>
                  <a:moveTo>
                    <a:pt x="231" y="689"/>
                  </a:moveTo>
                  <a:cubicBezTo>
                    <a:pt x="207" y="713"/>
                    <a:pt x="156" y="703"/>
                    <a:pt x="119" y="667"/>
                  </a:cubicBezTo>
                  <a:cubicBezTo>
                    <a:pt x="100" y="648"/>
                    <a:pt x="88" y="624"/>
                    <a:pt x="85" y="601"/>
                  </a:cubicBezTo>
                  <a:cubicBezTo>
                    <a:pt x="83" y="590"/>
                    <a:pt x="83" y="569"/>
                    <a:pt x="97" y="555"/>
                  </a:cubicBezTo>
                  <a:cubicBezTo>
                    <a:pt x="106" y="546"/>
                    <a:pt x="118" y="542"/>
                    <a:pt x="132" y="542"/>
                  </a:cubicBezTo>
                  <a:cubicBezTo>
                    <a:pt x="157" y="542"/>
                    <a:pt x="186" y="555"/>
                    <a:pt x="209" y="578"/>
                  </a:cubicBezTo>
                  <a:cubicBezTo>
                    <a:pt x="228" y="597"/>
                    <a:pt x="240" y="620"/>
                    <a:pt x="243" y="643"/>
                  </a:cubicBezTo>
                  <a:cubicBezTo>
                    <a:pt x="245" y="654"/>
                    <a:pt x="245" y="675"/>
                    <a:pt x="231" y="689"/>
                  </a:cubicBezTo>
                  <a:close/>
                  <a:moveTo>
                    <a:pt x="605" y="372"/>
                  </a:moveTo>
                  <a:cubicBezTo>
                    <a:pt x="503" y="313"/>
                    <a:pt x="491" y="212"/>
                    <a:pt x="490" y="171"/>
                  </a:cubicBezTo>
                  <a:cubicBezTo>
                    <a:pt x="529" y="149"/>
                    <a:pt x="622" y="111"/>
                    <a:pt x="722" y="169"/>
                  </a:cubicBezTo>
                  <a:cubicBezTo>
                    <a:pt x="794" y="211"/>
                    <a:pt x="821" y="273"/>
                    <a:pt x="831" y="321"/>
                  </a:cubicBezTo>
                  <a:cubicBezTo>
                    <a:pt x="683" y="236"/>
                    <a:pt x="683" y="236"/>
                    <a:pt x="683" y="236"/>
                  </a:cubicBezTo>
                  <a:cubicBezTo>
                    <a:pt x="664" y="225"/>
                    <a:pt x="640" y="231"/>
                    <a:pt x="629" y="251"/>
                  </a:cubicBezTo>
                  <a:cubicBezTo>
                    <a:pt x="618" y="270"/>
                    <a:pt x="624" y="294"/>
                    <a:pt x="643" y="305"/>
                  </a:cubicBezTo>
                  <a:cubicBezTo>
                    <a:pt x="790" y="390"/>
                    <a:pt x="790" y="390"/>
                    <a:pt x="790" y="390"/>
                  </a:cubicBezTo>
                  <a:cubicBezTo>
                    <a:pt x="744" y="405"/>
                    <a:pt x="676" y="413"/>
                    <a:pt x="605" y="372"/>
                  </a:cubicBezTo>
                  <a:close/>
                  <a:moveTo>
                    <a:pt x="1147" y="372"/>
                  </a:moveTo>
                  <a:cubicBezTo>
                    <a:pt x="1075" y="413"/>
                    <a:pt x="1008" y="406"/>
                    <a:pt x="961" y="390"/>
                  </a:cubicBezTo>
                  <a:cubicBezTo>
                    <a:pt x="1109" y="305"/>
                    <a:pt x="1109" y="305"/>
                    <a:pt x="1109" y="305"/>
                  </a:cubicBezTo>
                  <a:cubicBezTo>
                    <a:pt x="1128" y="294"/>
                    <a:pt x="1134" y="270"/>
                    <a:pt x="1123" y="251"/>
                  </a:cubicBezTo>
                  <a:cubicBezTo>
                    <a:pt x="1112" y="232"/>
                    <a:pt x="1088" y="225"/>
                    <a:pt x="1069" y="236"/>
                  </a:cubicBezTo>
                  <a:cubicBezTo>
                    <a:pt x="921" y="321"/>
                    <a:pt x="921" y="321"/>
                    <a:pt x="921" y="321"/>
                  </a:cubicBezTo>
                  <a:cubicBezTo>
                    <a:pt x="931" y="273"/>
                    <a:pt x="958" y="211"/>
                    <a:pt x="1030" y="169"/>
                  </a:cubicBezTo>
                  <a:cubicBezTo>
                    <a:pt x="1132" y="111"/>
                    <a:pt x="1225" y="151"/>
                    <a:pt x="1261" y="171"/>
                  </a:cubicBezTo>
                  <a:cubicBezTo>
                    <a:pt x="1261" y="215"/>
                    <a:pt x="1247" y="314"/>
                    <a:pt x="1147" y="3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8">
              <a:extLst>
                <a:ext uri="{FF2B5EF4-FFF2-40B4-BE49-F238E27FC236}">
                  <a16:creationId xmlns:a16="http://schemas.microsoft.com/office/drawing/2014/main" id="{291D9EAE-C828-45C9-86BD-C597949827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22325" y="1803401"/>
              <a:ext cx="3290888" cy="1901825"/>
            </a:xfrm>
            <a:custGeom>
              <a:avLst/>
              <a:gdLst>
                <a:gd name="T0" fmla="*/ 46 w 1506"/>
                <a:gd name="T1" fmla="*/ 872 h 872"/>
                <a:gd name="T2" fmla="*/ 65 w 1506"/>
                <a:gd name="T3" fmla="*/ 867 h 872"/>
                <a:gd name="T4" fmla="*/ 1404 w 1506"/>
                <a:gd name="T5" fmla="*/ 154 h 872"/>
                <a:gd name="T6" fmla="*/ 1390 w 1506"/>
                <a:gd name="T7" fmla="*/ 215 h 872"/>
                <a:gd name="T8" fmla="*/ 1420 w 1506"/>
                <a:gd name="T9" fmla="*/ 263 h 872"/>
                <a:gd name="T10" fmla="*/ 1429 w 1506"/>
                <a:gd name="T11" fmla="*/ 264 h 872"/>
                <a:gd name="T12" fmla="*/ 1468 w 1506"/>
                <a:gd name="T13" fmla="*/ 232 h 872"/>
                <a:gd name="T14" fmla="*/ 1501 w 1506"/>
                <a:gd name="T15" fmla="*/ 86 h 872"/>
                <a:gd name="T16" fmla="*/ 1471 w 1506"/>
                <a:gd name="T17" fmla="*/ 38 h 872"/>
                <a:gd name="T18" fmla="*/ 1325 w 1506"/>
                <a:gd name="T19" fmla="*/ 5 h 872"/>
                <a:gd name="T20" fmla="*/ 1277 w 1506"/>
                <a:gd name="T21" fmla="*/ 35 h 872"/>
                <a:gd name="T22" fmla="*/ 1307 w 1506"/>
                <a:gd name="T23" fmla="*/ 83 h 872"/>
                <a:gd name="T24" fmla="*/ 1349 w 1506"/>
                <a:gd name="T25" fmla="*/ 92 h 872"/>
                <a:gd name="T26" fmla="*/ 27 w 1506"/>
                <a:gd name="T27" fmla="*/ 796 h 872"/>
                <a:gd name="T28" fmla="*/ 11 w 1506"/>
                <a:gd name="T29" fmla="*/ 851 h 872"/>
                <a:gd name="T30" fmla="*/ 46 w 1506"/>
                <a:gd name="T3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506" h="872">
                  <a:moveTo>
                    <a:pt x="46" y="872"/>
                  </a:moveTo>
                  <a:cubicBezTo>
                    <a:pt x="52" y="872"/>
                    <a:pt x="59" y="870"/>
                    <a:pt x="65" y="867"/>
                  </a:cubicBezTo>
                  <a:cubicBezTo>
                    <a:pt x="1404" y="154"/>
                    <a:pt x="1404" y="154"/>
                    <a:pt x="1404" y="154"/>
                  </a:cubicBezTo>
                  <a:cubicBezTo>
                    <a:pt x="1390" y="215"/>
                    <a:pt x="1390" y="215"/>
                    <a:pt x="1390" y="215"/>
                  </a:cubicBezTo>
                  <a:cubicBezTo>
                    <a:pt x="1385" y="236"/>
                    <a:pt x="1399" y="258"/>
                    <a:pt x="1420" y="263"/>
                  </a:cubicBezTo>
                  <a:cubicBezTo>
                    <a:pt x="1423" y="263"/>
                    <a:pt x="1426" y="264"/>
                    <a:pt x="1429" y="264"/>
                  </a:cubicBezTo>
                  <a:cubicBezTo>
                    <a:pt x="1447" y="264"/>
                    <a:pt x="1464" y="251"/>
                    <a:pt x="1468" y="232"/>
                  </a:cubicBezTo>
                  <a:cubicBezTo>
                    <a:pt x="1501" y="86"/>
                    <a:pt x="1501" y="86"/>
                    <a:pt x="1501" y="86"/>
                  </a:cubicBezTo>
                  <a:cubicBezTo>
                    <a:pt x="1506" y="65"/>
                    <a:pt x="1493" y="43"/>
                    <a:pt x="1471" y="38"/>
                  </a:cubicBezTo>
                  <a:cubicBezTo>
                    <a:pt x="1325" y="5"/>
                    <a:pt x="1325" y="5"/>
                    <a:pt x="1325" y="5"/>
                  </a:cubicBezTo>
                  <a:cubicBezTo>
                    <a:pt x="1303" y="0"/>
                    <a:pt x="1282" y="14"/>
                    <a:pt x="1277" y="35"/>
                  </a:cubicBezTo>
                  <a:cubicBezTo>
                    <a:pt x="1272" y="57"/>
                    <a:pt x="1286" y="78"/>
                    <a:pt x="1307" y="83"/>
                  </a:cubicBezTo>
                  <a:cubicBezTo>
                    <a:pt x="1349" y="92"/>
                    <a:pt x="1349" y="92"/>
                    <a:pt x="1349" y="92"/>
                  </a:cubicBezTo>
                  <a:cubicBezTo>
                    <a:pt x="27" y="796"/>
                    <a:pt x="27" y="796"/>
                    <a:pt x="27" y="796"/>
                  </a:cubicBezTo>
                  <a:cubicBezTo>
                    <a:pt x="8" y="807"/>
                    <a:pt x="0" y="831"/>
                    <a:pt x="11" y="851"/>
                  </a:cubicBezTo>
                  <a:cubicBezTo>
                    <a:pt x="18" y="864"/>
                    <a:pt x="32" y="872"/>
                    <a:pt x="46" y="8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3297BA5-D7F2-4F5E-883C-88AC61DDDA36}"/>
              </a:ext>
            </a:extLst>
          </p:cNvPr>
          <p:cNvGrpSpPr/>
          <p:nvPr/>
        </p:nvGrpSpPr>
        <p:grpSpPr>
          <a:xfrm>
            <a:off x="6717528" y="1809255"/>
            <a:ext cx="4405312" cy="4679007"/>
            <a:chOff x="6470693" y="1756247"/>
            <a:chExt cx="4405312" cy="4679007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7AC1207F-FDF2-416A-8C9A-26B5DD0C254D}"/>
                </a:ext>
              </a:extLst>
            </p:cNvPr>
            <p:cNvSpPr/>
            <p:nvPr/>
          </p:nvSpPr>
          <p:spPr>
            <a:xfrm>
              <a:off x="6470693" y="1756247"/>
              <a:ext cx="4405312" cy="467900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AutoShape 17">
              <a:extLst>
                <a:ext uri="{FF2B5EF4-FFF2-40B4-BE49-F238E27FC236}">
                  <a16:creationId xmlns:a16="http://schemas.microsoft.com/office/drawing/2014/main" id="{E098603E-5E35-4DB5-BE5F-161D330A91D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16950" y="2453976"/>
              <a:ext cx="1183692" cy="670546"/>
            </a:xfrm>
            <a:custGeom>
              <a:avLst/>
              <a:gdLst/>
              <a:ahLst/>
              <a:cxnLst/>
              <a:rect l="0" t="0" r="r" b="b"/>
              <a:pathLst>
                <a:path w="21600" h="21600">
                  <a:moveTo>
                    <a:pt x="6383" y="11316"/>
                  </a:moveTo>
                  <a:cubicBezTo>
                    <a:pt x="6352" y="11293"/>
                    <a:pt x="6334" y="11238"/>
                    <a:pt x="6334" y="11175"/>
                  </a:cubicBezTo>
                  <a:lnTo>
                    <a:pt x="6334" y="7852"/>
                  </a:lnTo>
                  <a:cubicBezTo>
                    <a:pt x="6569" y="7570"/>
                    <a:pt x="6728" y="7101"/>
                    <a:pt x="6728" y="6553"/>
                  </a:cubicBezTo>
                  <a:lnTo>
                    <a:pt x="6728" y="3104"/>
                  </a:lnTo>
                  <a:cubicBezTo>
                    <a:pt x="6728" y="1391"/>
                    <a:pt x="5939" y="0"/>
                    <a:pt x="4969" y="0"/>
                  </a:cubicBezTo>
                  <a:lnTo>
                    <a:pt x="4544" y="0"/>
                  </a:lnTo>
                  <a:cubicBezTo>
                    <a:pt x="3573" y="0"/>
                    <a:pt x="2783" y="1391"/>
                    <a:pt x="2783" y="3104"/>
                  </a:cubicBezTo>
                  <a:lnTo>
                    <a:pt x="2783" y="6553"/>
                  </a:lnTo>
                  <a:cubicBezTo>
                    <a:pt x="2783" y="7093"/>
                    <a:pt x="2938" y="7570"/>
                    <a:pt x="3178" y="7852"/>
                  </a:cubicBezTo>
                  <a:lnTo>
                    <a:pt x="3178" y="11175"/>
                  </a:lnTo>
                  <a:cubicBezTo>
                    <a:pt x="3178" y="11238"/>
                    <a:pt x="3161" y="11284"/>
                    <a:pt x="3129" y="11316"/>
                  </a:cubicBezTo>
                  <a:cubicBezTo>
                    <a:pt x="2863" y="11542"/>
                    <a:pt x="1555" y="12708"/>
                    <a:pt x="345" y="14468"/>
                  </a:cubicBezTo>
                  <a:cubicBezTo>
                    <a:pt x="128" y="14788"/>
                    <a:pt x="0" y="15257"/>
                    <a:pt x="0" y="15758"/>
                  </a:cubicBezTo>
                  <a:lnTo>
                    <a:pt x="0" y="18120"/>
                  </a:lnTo>
                  <a:lnTo>
                    <a:pt x="4300" y="18120"/>
                  </a:lnTo>
                  <a:cubicBezTo>
                    <a:pt x="4384" y="17322"/>
                    <a:pt x="4628" y="16595"/>
                    <a:pt x="4991" y="16071"/>
                  </a:cubicBezTo>
                  <a:cubicBezTo>
                    <a:pt x="6024" y="14569"/>
                    <a:pt x="7119" y="13412"/>
                    <a:pt x="7810" y="12739"/>
                  </a:cubicBezTo>
                  <a:cubicBezTo>
                    <a:pt x="7114" y="11957"/>
                    <a:pt x="6547" y="11457"/>
                    <a:pt x="6383" y="11316"/>
                  </a:cubicBezTo>
                  <a:close/>
                  <a:moveTo>
                    <a:pt x="21241" y="14468"/>
                  </a:moveTo>
                  <a:cubicBezTo>
                    <a:pt x="20030" y="12708"/>
                    <a:pt x="18723" y="11542"/>
                    <a:pt x="18457" y="11316"/>
                  </a:cubicBezTo>
                  <a:cubicBezTo>
                    <a:pt x="18426" y="11293"/>
                    <a:pt x="18408" y="11238"/>
                    <a:pt x="18408" y="11175"/>
                  </a:cubicBezTo>
                  <a:lnTo>
                    <a:pt x="18408" y="7852"/>
                  </a:lnTo>
                  <a:cubicBezTo>
                    <a:pt x="18643" y="7570"/>
                    <a:pt x="18802" y="7101"/>
                    <a:pt x="18802" y="6553"/>
                  </a:cubicBezTo>
                  <a:lnTo>
                    <a:pt x="18802" y="3104"/>
                  </a:lnTo>
                  <a:cubicBezTo>
                    <a:pt x="18802" y="1391"/>
                    <a:pt x="18014" y="0"/>
                    <a:pt x="17043" y="0"/>
                  </a:cubicBezTo>
                  <a:lnTo>
                    <a:pt x="16626" y="0"/>
                  </a:lnTo>
                  <a:cubicBezTo>
                    <a:pt x="15655" y="0"/>
                    <a:pt x="14867" y="1391"/>
                    <a:pt x="14867" y="3104"/>
                  </a:cubicBezTo>
                  <a:lnTo>
                    <a:pt x="14867" y="6553"/>
                  </a:lnTo>
                  <a:cubicBezTo>
                    <a:pt x="14867" y="7093"/>
                    <a:pt x="15022" y="7570"/>
                    <a:pt x="15261" y="7852"/>
                  </a:cubicBezTo>
                  <a:lnTo>
                    <a:pt x="15261" y="11175"/>
                  </a:lnTo>
                  <a:cubicBezTo>
                    <a:pt x="15261" y="11238"/>
                    <a:pt x="15244" y="11284"/>
                    <a:pt x="15212" y="11316"/>
                  </a:cubicBezTo>
                  <a:cubicBezTo>
                    <a:pt x="15048" y="11457"/>
                    <a:pt x="14481" y="11957"/>
                    <a:pt x="13790" y="12739"/>
                  </a:cubicBezTo>
                  <a:cubicBezTo>
                    <a:pt x="14481" y="13412"/>
                    <a:pt x="15576" y="14569"/>
                    <a:pt x="16609" y="16071"/>
                  </a:cubicBezTo>
                  <a:cubicBezTo>
                    <a:pt x="16972" y="16595"/>
                    <a:pt x="17211" y="17322"/>
                    <a:pt x="17300" y="18120"/>
                  </a:cubicBezTo>
                  <a:lnTo>
                    <a:pt x="21600" y="18120"/>
                  </a:lnTo>
                  <a:lnTo>
                    <a:pt x="21600" y="15758"/>
                  </a:lnTo>
                  <a:cubicBezTo>
                    <a:pt x="21587" y="15257"/>
                    <a:pt x="21462" y="14780"/>
                    <a:pt x="21241" y="14468"/>
                  </a:cubicBezTo>
                  <a:close/>
                  <a:moveTo>
                    <a:pt x="12730" y="13490"/>
                  </a:moveTo>
                  <a:cubicBezTo>
                    <a:pt x="12695" y="13458"/>
                    <a:pt x="12673" y="13396"/>
                    <a:pt x="12673" y="13325"/>
                  </a:cubicBezTo>
                  <a:lnTo>
                    <a:pt x="12673" y="9361"/>
                  </a:lnTo>
                  <a:cubicBezTo>
                    <a:pt x="12956" y="9025"/>
                    <a:pt x="13143" y="8462"/>
                    <a:pt x="13143" y="7820"/>
                  </a:cubicBezTo>
                  <a:lnTo>
                    <a:pt x="13143" y="3707"/>
                  </a:lnTo>
                  <a:cubicBezTo>
                    <a:pt x="13143" y="1658"/>
                    <a:pt x="12203" y="0"/>
                    <a:pt x="11042" y="0"/>
                  </a:cubicBezTo>
                  <a:lnTo>
                    <a:pt x="10540" y="0"/>
                  </a:lnTo>
                  <a:cubicBezTo>
                    <a:pt x="9379" y="0"/>
                    <a:pt x="8440" y="1658"/>
                    <a:pt x="8440" y="3707"/>
                  </a:cubicBezTo>
                  <a:lnTo>
                    <a:pt x="8440" y="7820"/>
                  </a:lnTo>
                  <a:cubicBezTo>
                    <a:pt x="8440" y="8462"/>
                    <a:pt x="8626" y="9032"/>
                    <a:pt x="8909" y="9361"/>
                  </a:cubicBezTo>
                  <a:lnTo>
                    <a:pt x="8909" y="13325"/>
                  </a:lnTo>
                  <a:cubicBezTo>
                    <a:pt x="8909" y="13396"/>
                    <a:pt x="8887" y="13458"/>
                    <a:pt x="8851" y="13490"/>
                  </a:cubicBezTo>
                  <a:cubicBezTo>
                    <a:pt x="8532" y="13764"/>
                    <a:pt x="6977" y="15155"/>
                    <a:pt x="5532" y="17243"/>
                  </a:cubicBezTo>
                  <a:cubicBezTo>
                    <a:pt x="5270" y="17619"/>
                    <a:pt x="5119" y="18190"/>
                    <a:pt x="5119" y="18785"/>
                  </a:cubicBezTo>
                  <a:lnTo>
                    <a:pt x="5119" y="21600"/>
                  </a:lnTo>
                  <a:lnTo>
                    <a:pt x="16462" y="21600"/>
                  </a:lnTo>
                  <a:lnTo>
                    <a:pt x="16462" y="18785"/>
                  </a:lnTo>
                  <a:cubicBezTo>
                    <a:pt x="16462" y="18190"/>
                    <a:pt x="16311" y="17619"/>
                    <a:pt x="16050" y="17243"/>
                  </a:cubicBezTo>
                  <a:cubicBezTo>
                    <a:pt x="14605" y="15148"/>
                    <a:pt x="13049" y="13764"/>
                    <a:pt x="12730" y="13490"/>
                  </a:cubicBezTo>
                  <a:close/>
                  <a:moveTo>
                    <a:pt x="12730" y="13490"/>
                  </a:move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09C8BF2E-F1AC-4F5F-8757-E6E2B9F3D975}"/>
                </a:ext>
              </a:extLst>
            </p:cNvPr>
            <p:cNvSpPr txBox="1"/>
            <p:nvPr/>
          </p:nvSpPr>
          <p:spPr>
            <a:xfrm>
              <a:off x="7416950" y="3385463"/>
              <a:ext cx="1961935" cy="7335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500" b="1" spc="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Our</a:t>
              </a:r>
            </a:p>
            <a:p>
              <a:pPr>
                <a:lnSpc>
                  <a:spcPts val="2000"/>
                </a:lnSpc>
              </a:pPr>
              <a:r>
                <a:rPr lang="en-US" sz="2500" b="1" spc="1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Infographic</a:t>
              </a: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10B40B85-E2F5-4B53-859B-8E135DFD8956}"/>
                </a:ext>
              </a:extLst>
            </p:cNvPr>
            <p:cNvCxnSpPr/>
            <p:nvPr/>
          </p:nvCxnSpPr>
          <p:spPr bwMode="auto">
            <a:xfrm>
              <a:off x="7510613" y="4324154"/>
              <a:ext cx="397876" cy="0"/>
            </a:xfrm>
            <a:prstGeom prst="line">
              <a:avLst/>
            </a:prstGeom>
            <a:blipFill dpi="0" rotWithShape="0">
              <a:blip r:embed="rId3"/>
              <a:srcRect/>
              <a:tile tx="0" ty="0" sx="100000" sy="100000" flip="none" algn="tl"/>
            </a:blipFill>
            <a:ln w="381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sp>
          <p:nvSpPr>
            <p:cNvPr id="51" name="Rectangle 11">
              <a:extLst>
                <a:ext uri="{FF2B5EF4-FFF2-40B4-BE49-F238E27FC236}">
                  <a16:creationId xmlns:a16="http://schemas.microsoft.com/office/drawing/2014/main" id="{1D59EC5A-816D-4555-8B13-3F8FDD5A8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7510613" y="4568696"/>
              <a:ext cx="2325472" cy="11645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6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we have created a very spacious feeling. The simplicity suggests strength.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28440382-6668-4E2C-A5C9-619FD4B474B3}"/>
              </a:ext>
            </a:extLst>
          </p:cNvPr>
          <p:cNvPicPr>
            <a:picLocks noGrp="1" noChangeAspect="1"/>
          </p:cNvPicPr>
          <p:nvPr>
            <p:ph type="pic" sz="quarter" idx="7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26" r="16926"/>
          <a:stretch>
            <a:fillRect/>
          </a:stretch>
        </p:blipFill>
        <p:spPr/>
      </p:pic>
      <p:pic>
        <p:nvPicPr>
          <p:cNvPr id="41" name="Picture Placeholder 40">
            <a:extLst>
              <a:ext uri="{FF2B5EF4-FFF2-40B4-BE49-F238E27FC236}">
                <a16:creationId xmlns:a16="http://schemas.microsoft.com/office/drawing/2014/main" id="{6A01CD41-AB18-461C-B287-E3DF8F64021E}"/>
              </a:ext>
            </a:extLst>
          </p:cNvPr>
          <p:cNvPicPr>
            <a:picLocks noGrp="1" noChangeAspect="1"/>
          </p:cNvPicPr>
          <p:nvPr>
            <p:ph type="pic" sz="quarter" idx="74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50" r="18350"/>
          <a:stretch>
            <a:fillRect/>
          </a:stretch>
        </p:blipFill>
        <p:spPr/>
      </p:pic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FAEED155-0366-46EA-A18D-3A2EDD84A1F4}"/>
              </a:ext>
            </a:extLst>
          </p:cNvPr>
          <p:cNvSpPr/>
          <p:nvPr/>
        </p:nvSpPr>
        <p:spPr>
          <a:xfrm rot="10800000">
            <a:off x="6899914" y="2590244"/>
            <a:ext cx="3411249" cy="3440701"/>
          </a:xfrm>
          <a:custGeom>
            <a:avLst/>
            <a:gdLst>
              <a:gd name="connsiteX0" fmla="*/ 1376252 w 2874336"/>
              <a:gd name="connsiteY0" fmla="*/ 0 h 2899153"/>
              <a:gd name="connsiteX1" fmla="*/ 2874336 w 2874336"/>
              <a:gd name="connsiteY1" fmla="*/ 2899153 h 2899153"/>
              <a:gd name="connsiteX2" fmla="*/ 0 w 2874336"/>
              <a:gd name="connsiteY2" fmla="*/ 2899153 h 2899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4336" h="2899153">
                <a:moveTo>
                  <a:pt x="1376252" y="0"/>
                </a:moveTo>
                <a:lnTo>
                  <a:pt x="2874336" y="2899153"/>
                </a:lnTo>
                <a:lnTo>
                  <a:pt x="0" y="2899153"/>
                </a:lnTo>
                <a:close/>
              </a:path>
            </a:pathLst>
          </a:custGeom>
          <a:solidFill>
            <a:schemeClr val="accent4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FE3C3754-7B4B-4818-9C96-236761C4B0D7}"/>
              </a:ext>
            </a:extLst>
          </p:cNvPr>
          <p:cNvSpPr/>
          <p:nvPr/>
        </p:nvSpPr>
        <p:spPr>
          <a:xfrm rot="10800000">
            <a:off x="1880837" y="2590244"/>
            <a:ext cx="3411249" cy="3440701"/>
          </a:xfrm>
          <a:custGeom>
            <a:avLst/>
            <a:gdLst>
              <a:gd name="connsiteX0" fmla="*/ 1376252 w 2874336"/>
              <a:gd name="connsiteY0" fmla="*/ 0 h 2899153"/>
              <a:gd name="connsiteX1" fmla="*/ 2874336 w 2874336"/>
              <a:gd name="connsiteY1" fmla="*/ 2899153 h 2899153"/>
              <a:gd name="connsiteX2" fmla="*/ 0 w 2874336"/>
              <a:gd name="connsiteY2" fmla="*/ 2899153 h 2899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874336" h="2899153">
                <a:moveTo>
                  <a:pt x="1376252" y="0"/>
                </a:moveTo>
                <a:lnTo>
                  <a:pt x="2874336" y="2899153"/>
                </a:lnTo>
                <a:lnTo>
                  <a:pt x="0" y="2899153"/>
                </a:lnTo>
                <a:close/>
              </a:path>
            </a:pathLst>
          </a:custGeom>
          <a:solidFill>
            <a:schemeClr val="accent3">
              <a:alpha val="8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C183ACB2-1E12-4C0B-801C-29A24AE16AFA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Placeholder 33">
            <a:extLst>
              <a:ext uri="{FF2B5EF4-FFF2-40B4-BE49-F238E27FC236}">
                <a16:creationId xmlns:a16="http://schemas.microsoft.com/office/drawing/2014/main" id="{9957D217-62D0-4006-8879-E072019A3D82}"/>
              </a:ext>
            </a:extLst>
          </p:cNvPr>
          <p:cNvPicPr>
            <a:picLocks noGrp="1" noChangeAspect="1"/>
          </p:cNvPicPr>
          <p:nvPr>
            <p:ph type="pic" sz="quarter" idx="75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3" r="24063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9BD0F68-B88C-4938-B879-528C68D00F3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sz="3200" b="1" dirty="0"/>
              <a:t>Map</a:t>
            </a:r>
            <a:r>
              <a:rPr lang="en-US" sz="32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3200" b="1" dirty="0"/>
              <a:t>Project Location</a:t>
            </a:r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80374E30-CDCE-4B8E-8FE4-2CFB37D4A799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5213F7D-8950-47D0-880D-2FFFDBDE650E}"/>
              </a:ext>
            </a:extLst>
          </p:cNvPr>
          <p:cNvSpPr/>
          <p:nvPr/>
        </p:nvSpPr>
        <p:spPr>
          <a:xfrm>
            <a:off x="2477688" y="2999308"/>
            <a:ext cx="221754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 and reliability. By using simple lorem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8C1A056-4D3B-4F2A-A83A-14DD7E94DE96}"/>
              </a:ext>
            </a:extLst>
          </p:cNvPr>
          <p:cNvSpPr/>
          <p:nvPr/>
        </p:nvSpPr>
        <p:spPr>
          <a:xfrm>
            <a:off x="7496765" y="2999308"/>
            <a:ext cx="221754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 and reliability. By using simple lorem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8028</TotalTime>
  <Words>404</Words>
  <Application>Microsoft Office PowerPoint</Application>
  <PresentationFormat>Widescreen</PresentationFormat>
  <Paragraphs>74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Arial</vt:lpstr>
      <vt:lpstr>Calibri</vt:lpstr>
      <vt:lpstr>Lato</vt:lpstr>
      <vt:lpstr>Montserrat</vt:lpstr>
      <vt:lpstr>Montserrat-Regular</vt:lpstr>
      <vt:lpstr>Open Sans Condensed</vt:lpstr>
      <vt:lpstr>Roboto</vt:lpstr>
      <vt:lpstr>Office Theme</vt:lpstr>
      <vt:lpstr>PowerPoint Presentation</vt:lpstr>
      <vt:lpstr>Welcome! Message</vt:lpstr>
      <vt:lpstr>About us</vt:lpstr>
      <vt:lpstr>Our Services</vt:lpstr>
      <vt:lpstr>Our Team</vt:lpstr>
      <vt:lpstr>Creative Portfolio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1242</cp:revision>
  <dcterms:created xsi:type="dcterms:W3CDTF">2017-07-18T09:08:44Z</dcterms:created>
  <dcterms:modified xsi:type="dcterms:W3CDTF">2017-09-13T08:58:25Z</dcterms:modified>
</cp:coreProperties>
</file>