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33" d="100"/>
          <a:sy n="33" d="100"/>
        </p:scale>
        <p:origin x="209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AD3-4C77-A278-092E35313C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AD3-4C77-A278-092E35313C20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AD3-4C77-A278-092E35313C2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AD3-4C77-A278-092E35313C2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D3-4C77-A278-092E35313C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7F8-47B4-9B9B-5DE06EEC579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7F8-47B4-9B9B-5DE06EEC5798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7F8-47B4-9B9B-5DE06EEC5798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7F8-47B4-9B9B-5DE06EEC579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7F8-47B4-9B9B-5DE06EEC5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9BC35D-BFAC-47B2-9EB6-5ACE3F21229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5876" y="3174"/>
            <a:ext cx="7881938" cy="6854826"/>
          </a:xfrm>
          <a:custGeom>
            <a:avLst/>
            <a:gdLst>
              <a:gd name="connsiteX0" fmla="*/ 15875 w 7881938"/>
              <a:gd name="connsiteY0" fmla="*/ 0 h 6854826"/>
              <a:gd name="connsiteX1" fmla="*/ 7881938 w 7881938"/>
              <a:gd name="connsiteY1" fmla="*/ 0 h 6854826"/>
              <a:gd name="connsiteX2" fmla="*/ 6134101 w 7881938"/>
              <a:gd name="connsiteY2" fmla="*/ 3401213 h 6854826"/>
              <a:gd name="connsiteX3" fmla="*/ 7862888 w 7881938"/>
              <a:gd name="connsiteY3" fmla="*/ 6854826 h 6854826"/>
              <a:gd name="connsiteX4" fmla="*/ 0 w 7881938"/>
              <a:gd name="connsiteY4" fmla="*/ 6854826 h 685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1938" h="6854826">
                <a:moveTo>
                  <a:pt x="15875" y="0"/>
                </a:moveTo>
                <a:lnTo>
                  <a:pt x="7881938" y="0"/>
                </a:lnTo>
                <a:lnTo>
                  <a:pt x="6134101" y="3401213"/>
                </a:lnTo>
                <a:lnTo>
                  <a:pt x="7862888" y="6854826"/>
                </a:lnTo>
                <a:lnTo>
                  <a:pt x="0" y="68548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0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55709E7-5EE1-41CF-8C23-484D84BDF3D9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3962400"/>
            <a:ext cx="12192000" cy="2895600"/>
          </a:xfrm>
          <a:custGeom>
            <a:avLst/>
            <a:gdLst>
              <a:gd name="connsiteX0" fmla="*/ 0 w 12192000"/>
              <a:gd name="connsiteY0" fmla="*/ 0 h 2895600"/>
              <a:gd name="connsiteX1" fmla="*/ 12192000 w 12192000"/>
              <a:gd name="connsiteY1" fmla="*/ 0 h 2895600"/>
              <a:gd name="connsiteX2" fmla="*/ 12192000 w 12192000"/>
              <a:gd name="connsiteY2" fmla="*/ 2895600 h 2895600"/>
              <a:gd name="connsiteX3" fmla="*/ 0 w 12192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95600">
                <a:moveTo>
                  <a:pt x="0" y="0"/>
                </a:moveTo>
                <a:lnTo>
                  <a:pt x="12192000" y="0"/>
                </a:lnTo>
                <a:lnTo>
                  <a:pt x="12192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06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BD453FF-88BE-45DD-A10F-AFBFD942CD03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1708872"/>
            <a:ext cx="4820878" cy="5149128"/>
          </a:xfrm>
          <a:custGeom>
            <a:avLst/>
            <a:gdLst>
              <a:gd name="connsiteX0" fmla="*/ 0 w 4820878"/>
              <a:gd name="connsiteY0" fmla="*/ 0 h 5149128"/>
              <a:gd name="connsiteX1" fmla="*/ 4820878 w 4820878"/>
              <a:gd name="connsiteY1" fmla="*/ 0 h 5149128"/>
              <a:gd name="connsiteX2" fmla="*/ 4820878 w 4820878"/>
              <a:gd name="connsiteY2" fmla="*/ 5149128 h 5149128"/>
              <a:gd name="connsiteX3" fmla="*/ 0 w 4820878"/>
              <a:gd name="connsiteY3" fmla="*/ 5149128 h 514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5149128">
                <a:moveTo>
                  <a:pt x="0" y="0"/>
                </a:moveTo>
                <a:lnTo>
                  <a:pt x="4820878" y="0"/>
                </a:lnTo>
                <a:lnTo>
                  <a:pt x="4820878" y="5149128"/>
                </a:lnTo>
                <a:lnTo>
                  <a:pt x="0" y="5149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EA1539-802D-4AB5-AA38-0AAEB1E6E00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4911470" y="1708873"/>
            <a:ext cx="7280530" cy="1871249"/>
          </a:xfrm>
          <a:custGeom>
            <a:avLst/>
            <a:gdLst>
              <a:gd name="connsiteX0" fmla="*/ 0 w 7280530"/>
              <a:gd name="connsiteY0" fmla="*/ 0 h 1871249"/>
              <a:gd name="connsiteX1" fmla="*/ 7280530 w 7280530"/>
              <a:gd name="connsiteY1" fmla="*/ 0 h 1871249"/>
              <a:gd name="connsiteX2" fmla="*/ 7280530 w 7280530"/>
              <a:gd name="connsiteY2" fmla="*/ 1871249 h 1871249"/>
              <a:gd name="connsiteX3" fmla="*/ 0 w 7280530"/>
              <a:gd name="connsiteY3" fmla="*/ 1871249 h 187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0530" h="1871249">
                <a:moveTo>
                  <a:pt x="0" y="0"/>
                </a:moveTo>
                <a:lnTo>
                  <a:pt x="7280530" y="0"/>
                </a:lnTo>
                <a:lnTo>
                  <a:pt x="7280530" y="1871249"/>
                </a:lnTo>
                <a:lnTo>
                  <a:pt x="0" y="18712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0865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04089E-DB32-4651-8F86-EEED2123EEF3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3738073" y="3427414"/>
            <a:ext cx="4591255" cy="3432175"/>
          </a:xfrm>
          <a:custGeom>
            <a:avLst/>
            <a:gdLst>
              <a:gd name="connsiteX0" fmla="*/ 2382280 w 4591255"/>
              <a:gd name="connsiteY0" fmla="*/ 0 h 3432175"/>
              <a:gd name="connsiteX1" fmla="*/ 4591255 w 4591255"/>
              <a:gd name="connsiteY1" fmla="*/ 3432175 h 3432175"/>
              <a:gd name="connsiteX2" fmla="*/ 0 w 4591255"/>
              <a:gd name="connsiteY2" fmla="*/ 3432175 h 343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1255" h="3432175">
                <a:moveTo>
                  <a:pt x="2382280" y="0"/>
                </a:moveTo>
                <a:lnTo>
                  <a:pt x="4591255" y="3432175"/>
                </a:lnTo>
                <a:lnTo>
                  <a:pt x="0" y="3432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BA4F4D-D791-4698-91D9-4451BF45D0B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3731630" y="3489"/>
            <a:ext cx="4603679" cy="3442974"/>
          </a:xfrm>
          <a:custGeom>
            <a:avLst/>
            <a:gdLst>
              <a:gd name="connsiteX0" fmla="*/ 0 w 4603679"/>
              <a:gd name="connsiteY0" fmla="*/ 0 h 3442974"/>
              <a:gd name="connsiteX1" fmla="*/ 4603679 w 4603679"/>
              <a:gd name="connsiteY1" fmla="*/ 0 h 3442974"/>
              <a:gd name="connsiteX2" fmla="*/ 2388724 w 4603679"/>
              <a:gd name="connsiteY2" fmla="*/ 3442974 h 3442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3679" h="3442974">
                <a:moveTo>
                  <a:pt x="0" y="0"/>
                </a:moveTo>
                <a:lnTo>
                  <a:pt x="4603679" y="0"/>
                </a:lnTo>
                <a:lnTo>
                  <a:pt x="2388724" y="34429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46899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39EDB88-4088-491B-8A65-35802C5A5A9D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3637784" y="2220684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05FA56C-8349-4E39-BEE2-AE7B666F8A3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170357" y="4049939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4C95550-637F-4502-AF4B-8A9E33D0E702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637784" y="4049937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C052AB9-D7F8-4549-A15F-F6C99E44FB3E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572639" y="4049938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59483B-45BF-49BA-B30E-F2801223902B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105212" y="2220684"/>
            <a:ext cx="4916433" cy="1640115"/>
          </a:xfrm>
          <a:custGeom>
            <a:avLst/>
            <a:gdLst>
              <a:gd name="connsiteX0" fmla="*/ 0 w 4916433"/>
              <a:gd name="connsiteY0" fmla="*/ 0 h 1640115"/>
              <a:gd name="connsiteX1" fmla="*/ 4916433 w 4916433"/>
              <a:gd name="connsiteY1" fmla="*/ 0 h 1640115"/>
              <a:gd name="connsiteX2" fmla="*/ 4916433 w 4916433"/>
              <a:gd name="connsiteY2" fmla="*/ 1640115 h 1640115"/>
              <a:gd name="connsiteX3" fmla="*/ 0 w 4916433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33" h="1640115">
                <a:moveTo>
                  <a:pt x="0" y="0"/>
                </a:moveTo>
                <a:lnTo>
                  <a:pt x="4916433" y="0"/>
                </a:lnTo>
                <a:lnTo>
                  <a:pt x="4916433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7FBF0E2-E375-4CCF-AB0E-A046CEAB1E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105213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23D2C24-3876-4DD9-99FA-801C133241AE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1170357" y="2220685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73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E2E1464-392B-4391-9B36-BC8EFE7B70E9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096000" y="1988691"/>
            <a:ext cx="6096000" cy="2983618"/>
          </a:xfrm>
          <a:custGeom>
            <a:avLst/>
            <a:gdLst>
              <a:gd name="connsiteX0" fmla="*/ 0 w 6096000"/>
              <a:gd name="connsiteY0" fmla="*/ 0 h 2983618"/>
              <a:gd name="connsiteX1" fmla="*/ 6096000 w 6096000"/>
              <a:gd name="connsiteY1" fmla="*/ 0 h 2983618"/>
              <a:gd name="connsiteX2" fmla="*/ 6096000 w 6096000"/>
              <a:gd name="connsiteY2" fmla="*/ 2983618 h 2983618"/>
              <a:gd name="connsiteX3" fmla="*/ 0 w 6096000"/>
              <a:gd name="connsiteY3" fmla="*/ 2983618 h 298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983618">
                <a:moveTo>
                  <a:pt x="0" y="0"/>
                </a:moveTo>
                <a:lnTo>
                  <a:pt x="6096000" y="0"/>
                </a:lnTo>
                <a:lnTo>
                  <a:pt x="6096000" y="2983618"/>
                </a:lnTo>
                <a:lnTo>
                  <a:pt x="0" y="29836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F6285E-8A4B-4B1F-B496-5C01F92036AE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1988691"/>
            <a:ext cx="6096000" cy="2983618"/>
          </a:xfrm>
          <a:custGeom>
            <a:avLst/>
            <a:gdLst>
              <a:gd name="connsiteX0" fmla="*/ 0 w 6096000"/>
              <a:gd name="connsiteY0" fmla="*/ 0 h 2983618"/>
              <a:gd name="connsiteX1" fmla="*/ 6096000 w 6096000"/>
              <a:gd name="connsiteY1" fmla="*/ 0 h 2983618"/>
              <a:gd name="connsiteX2" fmla="*/ 6096000 w 6096000"/>
              <a:gd name="connsiteY2" fmla="*/ 2983618 h 2983618"/>
              <a:gd name="connsiteX3" fmla="*/ 0 w 6096000"/>
              <a:gd name="connsiteY3" fmla="*/ 2983618 h 298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983618">
                <a:moveTo>
                  <a:pt x="0" y="0"/>
                </a:moveTo>
                <a:lnTo>
                  <a:pt x="6096000" y="0"/>
                </a:lnTo>
                <a:lnTo>
                  <a:pt x="6096000" y="2983618"/>
                </a:lnTo>
                <a:lnTo>
                  <a:pt x="0" y="29836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11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0853F6-D1B3-49C3-9145-85CA200DC10D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871539" y="1588"/>
            <a:ext cx="5572125" cy="6848475"/>
          </a:xfrm>
          <a:custGeom>
            <a:avLst/>
            <a:gdLst>
              <a:gd name="connsiteX0" fmla="*/ 0 w 5572125"/>
              <a:gd name="connsiteY0" fmla="*/ 0 h 6848475"/>
              <a:gd name="connsiteX1" fmla="*/ 3702050 w 5572125"/>
              <a:gd name="connsiteY1" fmla="*/ 0 h 6848475"/>
              <a:gd name="connsiteX2" fmla="*/ 5572125 w 5572125"/>
              <a:gd name="connsiteY2" fmla="*/ 6848475 h 6848475"/>
              <a:gd name="connsiteX3" fmla="*/ 1679575 w 5572125"/>
              <a:gd name="connsiteY3" fmla="*/ 6848475 h 684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125" h="6848475">
                <a:moveTo>
                  <a:pt x="0" y="0"/>
                </a:moveTo>
                <a:lnTo>
                  <a:pt x="3702050" y="0"/>
                </a:lnTo>
                <a:lnTo>
                  <a:pt x="5572125" y="6848475"/>
                </a:lnTo>
                <a:lnTo>
                  <a:pt x="1679575" y="68484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1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DE3732-F218-4767-A4D6-D79C346B3CE8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0" y="2060074"/>
            <a:ext cx="12192000" cy="2895600"/>
          </a:xfrm>
          <a:custGeom>
            <a:avLst/>
            <a:gdLst>
              <a:gd name="connsiteX0" fmla="*/ 0 w 12192000"/>
              <a:gd name="connsiteY0" fmla="*/ 0 h 2895600"/>
              <a:gd name="connsiteX1" fmla="*/ 12192000 w 12192000"/>
              <a:gd name="connsiteY1" fmla="*/ 0 h 2895600"/>
              <a:gd name="connsiteX2" fmla="*/ 12192000 w 12192000"/>
              <a:gd name="connsiteY2" fmla="*/ 2895600 h 2895600"/>
              <a:gd name="connsiteX3" fmla="*/ 0 w 12192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95600">
                <a:moveTo>
                  <a:pt x="0" y="0"/>
                </a:moveTo>
                <a:lnTo>
                  <a:pt x="12192000" y="0"/>
                </a:lnTo>
                <a:lnTo>
                  <a:pt x="12192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4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643327B-7A79-47FE-9A38-CD73F3AD6361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0" y="1995488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D25DD8-F0A3-4FC5-926E-7E515F142EA9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0" y="4305845"/>
            <a:ext cx="12192000" cy="2552155"/>
          </a:xfrm>
          <a:custGeom>
            <a:avLst/>
            <a:gdLst>
              <a:gd name="connsiteX0" fmla="*/ 0 w 12192000"/>
              <a:gd name="connsiteY0" fmla="*/ 0 h 2552155"/>
              <a:gd name="connsiteX1" fmla="*/ 12192000 w 12192000"/>
              <a:gd name="connsiteY1" fmla="*/ 0 h 2552155"/>
              <a:gd name="connsiteX2" fmla="*/ 12192000 w 12192000"/>
              <a:gd name="connsiteY2" fmla="*/ 2552155 h 2552155"/>
              <a:gd name="connsiteX3" fmla="*/ 0 w 12192000"/>
              <a:gd name="connsiteY3" fmla="*/ 2552155 h 255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52155">
                <a:moveTo>
                  <a:pt x="0" y="0"/>
                </a:moveTo>
                <a:lnTo>
                  <a:pt x="12192000" y="0"/>
                </a:lnTo>
                <a:lnTo>
                  <a:pt x="12192000" y="2552155"/>
                </a:lnTo>
                <a:lnTo>
                  <a:pt x="0" y="2552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9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424ADA-B6B3-4CCF-9AB4-B8FD0C769C6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955355" y="2349754"/>
            <a:ext cx="3811814" cy="3269825"/>
          </a:xfrm>
          <a:custGeom>
            <a:avLst/>
            <a:gdLst>
              <a:gd name="connsiteX0" fmla="*/ 0 w 3811814"/>
              <a:gd name="connsiteY0" fmla="*/ 0 h 3269825"/>
              <a:gd name="connsiteX1" fmla="*/ 3811814 w 3811814"/>
              <a:gd name="connsiteY1" fmla="*/ 0 h 3269825"/>
              <a:gd name="connsiteX2" fmla="*/ 3811814 w 3811814"/>
              <a:gd name="connsiteY2" fmla="*/ 3269825 h 3269825"/>
              <a:gd name="connsiteX3" fmla="*/ 0 w 3811814"/>
              <a:gd name="connsiteY3" fmla="*/ 3269825 h 32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1814" h="3269825">
                <a:moveTo>
                  <a:pt x="0" y="0"/>
                </a:moveTo>
                <a:lnTo>
                  <a:pt x="3811814" y="0"/>
                </a:lnTo>
                <a:lnTo>
                  <a:pt x="3811814" y="3269825"/>
                </a:lnTo>
                <a:lnTo>
                  <a:pt x="0" y="3269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77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993B417-DAF7-4AFB-8AC4-238A6FD8E51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637784" y="2220683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6EBEC53-C4F4-488B-A146-9F33A60A7E3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1170358" y="4049940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D51BCD66-6816-4DE5-91DA-22B691D5CCE9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05212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B48FDCF-FE11-439C-A539-20570C0B728A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170359" y="2220686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1303AB8-BC54-48FB-AD52-B7C929CE0202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8572639" y="4049939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EA76078-BD24-4430-9F76-3D906836B16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637785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D381C7C-EA9D-441A-8AD1-2D66BD2F9B3E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572639" y="2220686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4EBAE28-94BA-41F5-B0C4-BBDC5DB63883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105212" y="2220684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21595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80DADA6-BB80-4650-9061-7F2A4E14563D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1076325" y="1814513"/>
            <a:ext cx="10039350" cy="2046517"/>
          </a:xfrm>
          <a:custGeom>
            <a:avLst/>
            <a:gdLst>
              <a:gd name="connsiteX0" fmla="*/ 0 w 10039350"/>
              <a:gd name="connsiteY0" fmla="*/ 0 h 2046517"/>
              <a:gd name="connsiteX1" fmla="*/ 10039350 w 10039350"/>
              <a:gd name="connsiteY1" fmla="*/ 0 h 2046517"/>
              <a:gd name="connsiteX2" fmla="*/ 10039350 w 10039350"/>
              <a:gd name="connsiteY2" fmla="*/ 2046517 h 2046517"/>
              <a:gd name="connsiteX3" fmla="*/ 0 w 10039350"/>
              <a:gd name="connsiteY3" fmla="*/ 2046517 h 204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39350" h="2046517">
                <a:moveTo>
                  <a:pt x="0" y="0"/>
                </a:moveTo>
                <a:lnTo>
                  <a:pt x="10039350" y="0"/>
                </a:lnTo>
                <a:lnTo>
                  <a:pt x="10039350" y="2046517"/>
                </a:lnTo>
                <a:lnTo>
                  <a:pt x="0" y="2046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8CD222A-68D2-473E-8E0C-C86D27C2643A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1076326" y="4004412"/>
            <a:ext cx="2388082" cy="2046517"/>
          </a:xfrm>
          <a:custGeom>
            <a:avLst/>
            <a:gdLst>
              <a:gd name="connsiteX0" fmla="*/ 0 w 2388082"/>
              <a:gd name="connsiteY0" fmla="*/ 0 h 2046517"/>
              <a:gd name="connsiteX1" fmla="*/ 2388082 w 2388082"/>
              <a:gd name="connsiteY1" fmla="*/ 0 h 2046517"/>
              <a:gd name="connsiteX2" fmla="*/ 2388082 w 2388082"/>
              <a:gd name="connsiteY2" fmla="*/ 2046517 h 2046517"/>
              <a:gd name="connsiteX3" fmla="*/ 0 w 2388082"/>
              <a:gd name="connsiteY3" fmla="*/ 2046517 h 204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082" h="2046517">
                <a:moveTo>
                  <a:pt x="0" y="0"/>
                </a:moveTo>
                <a:lnTo>
                  <a:pt x="2388082" y="0"/>
                </a:lnTo>
                <a:lnTo>
                  <a:pt x="2388082" y="2046517"/>
                </a:lnTo>
                <a:lnTo>
                  <a:pt x="0" y="2046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34678F2-1F71-4B07-8B88-8637A1AF44CD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8727594" y="4011501"/>
            <a:ext cx="2388082" cy="2046517"/>
          </a:xfrm>
          <a:custGeom>
            <a:avLst/>
            <a:gdLst>
              <a:gd name="connsiteX0" fmla="*/ 0 w 2388082"/>
              <a:gd name="connsiteY0" fmla="*/ 0 h 2046517"/>
              <a:gd name="connsiteX1" fmla="*/ 2388082 w 2388082"/>
              <a:gd name="connsiteY1" fmla="*/ 0 h 2046517"/>
              <a:gd name="connsiteX2" fmla="*/ 2388082 w 2388082"/>
              <a:gd name="connsiteY2" fmla="*/ 2046517 h 2046517"/>
              <a:gd name="connsiteX3" fmla="*/ 0 w 2388082"/>
              <a:gd name="connsiteY3" fmla="*/ 2046517 h 204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082" h="2046517">
                <a:moveTo>
                  <a:pt x="0" y="0"/>
                </a:moveTo>
                <a:lnTo>
                  <a:pt x="2388082" y="0"/>
                </a:lnTo>
                <a:lnTo>
                  <a:pt x="2388082" y="2046517"/>
                </a:lnTo>
                <a:lnTo>
                  <a:pt x="0" y="2046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2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C81C46-C3B1-450A-AFDF-C4B2ED9C2D56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4036967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BBF9BD-E050-4129-8CE5-10C7F0CAB48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156404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  <p:sldLayoutId id="2147483982" r:id="rId19"/>
    <p:sldLayoutId id="2147483983" r:id="rId20"/>
    <p:sldLayoutId id="2147483984" r:id="rId21"/>
    <p:sldLayoutId id="2147483985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96EED52-6205-4E58-90B1-7363EC69CB6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13A5D6-45CC-4B6B-928D-77A97BE3AE8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EA9C6C-776A-4792-B879-613778B6D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211" y="2486182"/>
            <a:ext cx="5817578" cy="189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CE589E1-66D8-410F-838B-5A6267AFC41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4" b="7744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F99744-38A5-403F-99D5-7E4E5760779C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5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8A9E18C-1DCE-4C7E-BE98-E1E59583E66B}"/>
              </a:ext>
            </a:extLst>
          </p:cNvPr>
          <p:cNvGrpSpPr/>
          <p:nvPr/>
        </p:nvGrpSpPr>
        <p:grpSpPr>
          <a:xfrm>
            <a:off x="6598918" y="2028660"/>
            <a:ext cx="4175765" cy="2805756"/>
            <a:chOff x="6602905" y="1807822"/>
            <a:chExt cx="4175765" cy="28057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C065C9-A54B-483F-9B2C-7CC9798B91A3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923CD-166C-4D98-A0DB-C0DD9A9CCC07}"/>
                </a:ext>
              </a:extLst>
            </p:cNvPr>
            <p:cNvSpPr/>
            <p:nvPr/>
          </p:nvSpPr>
          <p:spPr>
            <a:xfrm>
              <a:off x="6602906" y="3238843"/>
              <a:ext cx="4175764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A3AC7DA-B570-4342-8556-B20D30808B9D}"/>
              </a:ext>
            </a:extLst>
          </p:cNvPr>
          <p:cNvSpPr/>
          <p:nvPr/>
        </p:nvSpPr>
        <p:spPr>
          <a:xfrm>
            <a:off x="0" y="1588"/>
            <a:ext cx="3276600" cy="68564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F4133E89-3921-4FEB-912A-932344B5327B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7" r="2282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7435729-8F01-4A99-90BA-D85EF61958EA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88" b="32188"/>
          <a:stretch>
            <a:fillRect/>
          </a:stretch>
        </p:blipFill>
        <p:spPr>
          <a:xfrm>
            <a:off x="0" y="2060575"/>
            <a:ext cx="12192000" cy="2895600"/>
          </a:xfr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D762EFD-9092-4C88-BBE2-0825321D1653}"/>
              </a:ext>
            </a:extLst>
          </p:cNvPr>
          <p:cNvSpPr/>
          <p:nvPr/>
        </p:nvSpPr>
        <p:spPr>
          <a:xfrm>
            <a:off x="0" y="2060074"/>
            <a:ext cx="12192000" cy="2895600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8E18F69-C94A-41F5-965F-AAE372B3FFE3}"/>
              </a:ext>
            </a:extLst>
          </p:cNvPr>
          <p:cNvSpPr/>
          <p:nvPr/>
        </p:nvSpPr>
        <p:spPr>
          <a:xfrm>
            <a:off x="4110038" y="2060074"/>
            <a:ext cx="3971925" cy="2895600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4" name="Title 43">
            <a:extLst>
              <a:ext uri="{FF2B5EF4-FFF2-40B4-BE49-F238E27FC236}">
                <a16:creationId xmlns:a16="http://schemas.microsoft.com/office/drawing/2014/main" id="{D523C5D1-1D47-4360-B0AB-A921771E56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C1AEDD23-576B-4783-865A-DF0DE8C11F5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14ACD86-C86C-4051-8C0A-391A7B7A68FC}"/>
              </a:ext>
            </a:extLst>
          </p:cNvPr>
          <p:cNvSpPr/>
          <p:nvPr/>
        </p:nvSpPr>
        <p:spPr>
          <a:xfrm>
            <a:off x="2144651" y="5386298"/>
            <a:ext cx="79026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021539-CA4E-4201-9C71-32EE1506639F}"/>
              </a:ext>
            </a:extLst>
          </p:cNvPr>
          <p:cNvGrpSpPr/>
          <p:nvPr/>
        </p:nvGrpSpPr>
        <p:grpSpPr>
          <a:xfrm>
            <a:off x="9040889" y="2945045"/>
            <a:ext cx="2012919" cy="1125659"/>
            <a:chOff x="1809313" y="2005318"/>
            <a:chExt cx="2012919" cy="1125659"/>
          </a:xfrm>
        </p:grpSpPr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86C7F900-8151-48E0-9609-3BB85B0F4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313" y="274046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D5D6587-47C0-436C-B6FF-DBE45EB86DDA}"/>
                </a:ext>
              </a:extLst>
            </p:cNvPr>
            <p:cNvSpPr txBox="1"/>
            <p:nvPr/>
          </p:nvSpPr>
          <p:spPr>
            <a:xfrm>
              <a:off x="1882911" y="2005318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741275B-AE27-4579-B533-FAC5B323B223}"/>
                </a:ext>
              </a:extLst>
            </p:cNvPr>
            <p:cNvCxnSpPr>
              <a:cxnSpLocks/>
            </p:cNvCxnSpPr>
            <p:nvPr/>
          </p:nvCxnSpPr>
          <p:spPr>
            <a:xfrm>
              <a:off x="2111063" y="2639244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DE3078F-F6ED-48CE-9950-DADF43ADB9F9}"/>
              </a:ext>
            </a:extLst>
          </p:cNvPr>
          <p:cNvGrpSpPr/>
          <p:nvPr/>
        </p:nvGrpSpPr>
        <p:grpSpPr>
          <a:xfrm>
            <a:off x="1064595" y="2945045"/>
            <a:ext cx="2012919" cy="1125659"/>
            <a:chOff x="1809313" y="2005318"/>
            <a:chExt cx="2012919" cy="1125659"/>
          </a:xfrm>
        </p:grpSpPr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F784F5F9-5476-42B1-BF36-53E63E8BE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313" y="274046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EBB37E1-B917-4027-8A22-401A0C34FC59}"/>
                </a:ext>
              </a:extLst>
            </p:cNvPr>
            <p:cNvSpPr txBox="1"/>
            <p:nvPr/>
          </p:nvSpPr>
          <p:spPr>
            <a:xfrm>
              <a:off x="1882911" y="2005318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DC2FA2-1A08-4B61-BA8F-3A52E1F2F7D1}"/>
                </a:ext>
              </a:extLst>
            </p:cNvPr>
            <p:cNvCxnSpPr>
              <a:cxnSpLocks/>
            </p:cNvCxnSpPr>
            <p:nvPr/>
          </p:nvCxnSpPr>
          <p:spPr>
            <a:xfrm>
              <a:off x="2111063" y="2639244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4318EF-75CE-404C-AF9F-6B5CE6CC5A5C}"/>
              </a:ext>
            </a:extLst>
          </p:cNvPr>
          <p:cNvGrpSpPr/>
          <p:nvPr/>
        </p:nvGrpSpPr>
        <p:grpSpPr>
          <a:xfrm>
            <a:off x="5052742" y="2945045"/>
            <a:ext cx="2012919" cy="1125659"/>
            <a:chOff x="5089541" y="2005317"/>
            <a:chExt cx="2012919" cy="1125659"/>
          </a:xfrm>
        </p:grpSpPr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FF1D3906-6B4B-40D2-B265-1DAC2A7FF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27404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B9DEC1D-6FED-40E7-AC50-B268EEDF27F1}"/>
                </a:ext>
              </a:extLst>
            </p:cNvPr>
            <p:cNvSpPr txBox="1"/>
            <p:nvPr/>
          </p:nvSpPr>
          <p:spPr>
            <a:xfrm>
              <a:off x="5163139" y="200531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EAFEF58-F41F-448B-8105-9169DF4E0A53}"/>
                </a:ext>
              </a:extLst>
            </p:cNvPr>
            <p:cNvCxnSpPr>
              <a:cxnSpLocks/>
            </p:cNvCxnSpPr>
            <p:nvPr/>
          </p:nvCxnSpPr>
          <p:spPr>
            <a:xfrm>
              <a:off x="5391291" y="2639243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0F3F844-A36B-4754-AC13-CE89A1C441FF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96" b="31396"/>
          <a:stretch>
            <a:fillRect/>
          </a:stretch>
        </p:blipFill>
        <p:spPr/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14E2F73-CC33-42E6-9D9D-76E22AB9F34E}"/>
              </a:ext>
            </a:extLst>
          </p:cNvPr>
          <p:cNvSpPr/>
          <p:nvPr/>
        </p:nvSpPr>
        <p:spPr>
          <a:xfrm>
            <a:off x="0" y="4305844"/>
            <a:ext cx="12192000" cy="2552155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  <a:solidFill>
            <a:schemeClr val="accent5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C43F315-3986-4758-BEA7-82CBE1537F2E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5" b="1566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DCB31F-9D04-4E32-9D60-E8EB9E8930EE}"/>
              </a:ext>
            </a:extLst>
          </p:cNvPr>
          <p:cNvGrpSpPr/>
          <p:nvPr/>
        </p:nvGrpSpPr>
        <p:grpSpPr>
          <a:xfrm>
            <a:off x="4911470" y="1995488"/>
            <a:ext cx="7280530" cy="2211326"/>
            <a:chOff x="4911470" y="3666961"/>
            <a:chExt cx="7280530" cy="2211326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BE25FC1-28B2-4204-A1BB-0802F6DF23A8}"/>
                </a:ext>
              </a:extLst>
            </p:cNvPr>
            <p:cNvSpPr/>
            <p:nvPr/>
          </p:nvSpPr>
          <p:spPr>
            <a:xfrm>
              <a:off x="9822939" y="3666961"/>
              <a:ext cx="2369061" cy="2211326"/>
            </a:xfrm>
            <a:custGeom>
              <a:avLst/>
              <a:gdLst>
                <a:gd name="connsiteX0" fmla="*/ 0 w 2369061"/>
                <a:gd name="connsiteY0" fmla="*/ 0 h 1871250"/>
                <a:gd name="connsiteX1" fmla="*/ 2369061 w 2369061"/>
                <a:gd name="connsiteY1" fmla="*/ 0 h 1871250"/>
                <a:gd name="connsiteX2" fmla="*/ 2369061 w 2369061"/>
                <a:gd name="connsiteY2" fmla="*/ 1871250 h 1871250"/>
                <a:gd name="connsiteX3" fmla="*/ 0 w 2369061"/>
                <a:gd name="connsiteY3" fmla="*/ 1871250 h 187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9061" h="1871250">
                  <a:moveTo>
                    <a:pt x="0" y="0"/>
                  </a:moveTo>
                  <a:lnTo>
                    <a:pt x="2369061" y="0"/>
                  </a:lnTo>
                  <a:lnTo>
                    <a:pt x="2369061" y="1871250"/>
                  </a:lnTo>
                  <a:lnTo>
                    <a:pt x="0" y="1871250"/>
                  </a:lnTo>
                  <a:close/>
                </a:path>
              </a:pathLst>
            </a:custGeom>
            <a:solidFill>
              <a:schemeClr val="accent4">
                <a:alpha val="9490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52BEBBB-DC04-4E1B-956E-D4A91320ED0A}"/>
                </a:ext>
              </a:extLst>
            </p:cNvPr>
            <p:cNvSpPr/>
            <p:nvPr/>
          </p:nvSpPr>
          <p:spPr>
            <a:xfrm>
              <a:off x="4911470" y="3666961"/>
              <a:ext cx="2369061" cy="2211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ABE0901-6C99-4F1B-8FAC-FBCFC7F67E0E}"/>
                </a:ext>
              </a:extLst>
            </p:cNvPr>
            <p:cNvSpPr/>
            <p:nvPr/>
          </p:nvSpPr>
          <p:spPr>
            <a:xfrm>
              <a:off x="7367204" y="3666961"/>
              <a:ext cx="2369061" cy="2211326"/>
            </a:xfrm>
            <a:prstGeom prst="rect">
              <a:avLst/>
            </a:prstGeom>
            <a:solidFill>
              <a:schemeClr val="accent3">
                <a:alpha val="9490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D040C25-30B4-499A-BC48-53AF4C09CB44}"/>
                </a:ext>
              </a:extLst>
            </p:cNvPr>
            <p:cNvGrpSpPr/>
            <p:nvPr/>
          </p:nvGrpSpPr>
          <p:grpSpPr>
            <a:xfrm>
              <a:off x="5927155" y="4108183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5CF5E6BF-8DF4-4161-9492-A92D493258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">
                <a:extLst>
                  <a:ext uri="{FF2B5EF4-FFF2-40B4-BE49-F238E27FC236}">
                    <a16:creationId xmlns:a16="http://schemas.microsoft.com/office/drawing/2014/main" id="{C203FBA3-36B6-4E7A-A3A3-914FC84A0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7">
                <a:extLst>
                  <a:ext uri="{FF2B5EF4-FFF2-40B4-BE49-F238E27FC236}">
                    <a16:creationId xmlns:a16="http://schemas.microsoft.com/office/drawing/2014/main" id="{8E46BDA5-10FF-408E-ABA8-8B4940092B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8E0E604-5FAE-4FAE-BD44-3E519ABC2F84}"/>
                </a:ext>
              </a:extLst>
            </p:cNvPr>
            <p:cNvSpPr txBox="1"/>
            <p:nvPr/>
          </p:nvSpPr>
          <p:spPr>
            <a:xfrm>
              <a:off x="5432496" y="4596312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6DA2725-E1D9-4FA2-8E41-4CDE0904A4C3}"/>
                </a:ext>
              </a:extLst>
            </p:cNvPr>
            <p:cNvSpPr/>
            <p:nvPr/>
          </p:nvSpPr>
          <p:spPr>
            <a:xfrm>
              <a:off x="5309195" y="4844596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C52B906-7361-4817-A5B9-6DACB4F09A74}"/>
                </a:ext>
              </a:extLst>
            </p:cNvPr>
            <p:cNvSpPr txBox="1"/>
            <p:nvPr/>
          </p:nvSpPr>
          <p:spPr>
            <a:xfrm>
              <a:off x="7884140" y="4596312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59681BF-5188-4617-A91C-5A588FFE5EE1}"/>
                </a:ext>
              </a:extLst>
            </p:cNvPr>
            <p:cNvSpPr/>
            <p:nvPr/>
          </p:nvSpPr>
          <p:spPr>
            <a:xfrm>
              <a:off x="7753148" y="4844596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B48D29F6-9D6A-4DD8-9812-29AD4D7E6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0317" y="4108183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4C63CA6-FEA5-4E93-9017-0F52734BDB2D}"/>
                </a:ext>
              </a:extLst>
            </p:cNvPr>
            <p:cNvSpPr txBox="1"/>
            <p:nvPr/>
          </p:nvSpPr>
          <p:spPr>
            <a:xfrm>
              <a:off x="10353200" y="4596312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DCD8BBF-1645-48D0-A2FE-D4E7F8AB8DFA}"/>
                </a:ext>
              </a:extLst>
            </p:cNvPr>
            <p:cNvSpPr/>
            <p:nvPr/>
          </p:nvSpPr>
          <p:spPr>
            <a:xfrm>
              <a:off x="10224610" y="4844596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63D0DC9E-84F3-4A1C-B9A0-1AB4FFC84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8938" y="4108183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4296E28-B6DB-4240-9FFD-6F1C76AC9AE1}"/>
              </a:ext>
            </a:extLst>
          </p:cNvPr>
          <p:cNvSpPr/>
          <p:nvPr/>
        </p:nvSpPr>
        <p:spPr>
          <a:xfrm>
            <a:off x="2144651" y="5151034"/>
            <a:ext cx="79026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64A7696-F04F-4688-89EA-A1695D4674AC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r="1107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A4CF7B1-5FBA-45A4-A6BF-5F091FFC44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Our</a:t>
            </a:r>
            <a:r>
              <a:rPr lang="en-US" sz="3200" dirty="0"/>
              <a:t> Team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95B9DB4-BB14-4693-B0AF-D3C7CD74E85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3CA504C-0D98-4ED6-A193-7E41AA838238}"/>
              </a:ext>
            </a:extLst>
          </p:cNvPr>
          <p:cNvGrpSpPr/>
          <p:nvPr/>
        </p:nvGrpSpPr>
        <p:grpSpPr>
          <a:xfrm>
            <a:off x="6870255" y="2349753"/>
            <a:ext cx="3034962" cy="1756646"/>
            <a:chOff x="8400902" y="1934829"/>
            <a:chExt cx="1911573" cy="1106425"/>
          </a:xfrm>
        </p:grpSpPr>
        <p:sp>
          <p:nvSpPr>
            <p:cNvPr id="88" name="Rectangle 8">
              <a:extLst>
                <a:ext uri="{FF2B5EF4-FFF2-40B4-BE49-F238E27FC236}">
                  <a16:creationId xmlns:a16="http://schemas.microsoft.com/office/drawing/2014/main" id="{B2C3A6F1-39E8-467F-82BA-B96D3006A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0902" y="1934829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sp>
          <p:nvSpPr>
            <p:cNvPr id="89" name="Rectangle 9">
              <a:extLst>
                <a:ext uri="{FF2B5EF4-FFF2-40B4-BE49-F238E27FC236}">
                  <a16:creationId xmlns:a16="http://schemas.microsoft.com/office/drawing/2014/main" id="{EF290B9D-D322-442C-87E6-93ECB7EF2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8150" y="2141141"/>
              <a:ext cx="314325" cy="900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Ai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PSD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HTML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PHP</a:t>
              </a:r>
            </a:p>
            <a:p>
              <a:pPr algn="l">
                <a:lnSpc>
                  <a:spcPct val="180000"/>
                </a:lnSpc>
              </a:pPr>
              <a:r>
                <a:rPr lang="en-US" sz="1100" b="1" dirty="0">
                  <a:solidFill>
                    <a:schemeClr val="tx1"/>
                  </a:solidFill>
                  <a:latin typeface="Lao UI" panose="020B0502040204020203" pitchFamily="34" charset="0"/>
                  <a:ea typeface="PT Sans" panose="020B0503020203020204" pitchFamily="34" charset="0"/>
                  <a:cs typeface="Lao UI" panose="020B0502040204020203" pitchFamily="34" charset="0"/>
                  <a:sym typeface="Montserrat-Regular" charset="0"/>
                </a:rPr>
                <a:t>WP</a:t>
              </a:r>
            </a:p>
          </p:txBody>
        </p:sp>
        <p:grpSp>
          <p:nvGrpSpPr>
            <p:cNvPr id="90" name="Group 10">
              <a:extLst>
                <a:ext uri="{FF2B5EF4-FFF2-40B4-BE49-F238E27FC236}">
                  <a16:creationId xmlns:a16="http://schemas.microsoft.com/office/drawing/2014/main" id="{211CB5BA-49C2-4101-8E35-8BA4953887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1497" y="2210197"/>
              <a:ext cx="1506093" cy="762000"/>
              <a:chOff x="0" y="0"/>
              <a:chExt cx="3095" cy="1280"/>
            </a:xfrm>
          </p:grpSpPr>
          <p:sp>
            <p:nvSpPr>
              <p:cNvPr id="95" name="Line 11">
                <a:extLst>
                  <a:ext uri="{FF2B5EF4-FFF2-40B4-BE49-F238E27FC236}">
                    <a16:creationId xmlns:a16="http://schemas.microsoft.com/office/drawing/2014/main" id="{298DBC6C-437F-4F1B-8EB0-E65E646FB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6" name="Line 12">
                <a:extLst>
                  <a:ext uri="{FF2B5EF4-FFF2-40B4-BE49-F238E27FC236}">
                    <a16:creationId xmlns:a16="http://schemas.microsoft.com/office/drawing/2014/main" id="{C893F64D-0215-41D5-8392-C8BA63315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32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7" name="Line 13">
                <a:extLst>
                  <a:ext uri="{FF2B5EF4-FFF2-40B4-BE49-F238E27FC236}">
                    <a16:creationId xmlns:a16="http://schemas.microsoft.com/office/drawing/2014/main" id="{75B34B58-F07D-4E71-A9BF-29DA59608B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64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99" name="Line 14">
                <a:extLst>
                  <a:ext uri="{FF2B5EF4-FFF2-40B4-BE49-F238E27FC236}">
                    <a16:creationId xmlns:a16="http://schemas.microsoft.com/office/drawing/2014/main" id="{D9F687BE-722B-47DA-B2F9-65FB2EE30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96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3" name="Line 15">
                <a:extLst>
                  <a:ext uri="{FF2B5EF4-FFF2-40B4-BE49-F238E27FC236}">
                    <a16:creationId xmlns:a16="http://schemas.microsoft.com/office/drawing/2014/main" id="{8227CA14-128A-4B4B-8BDF-33BFEA6BE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0" y="1280"/>
                <a:ext cx="3095" cy="0"/>
              </a:xfrm>
              <a:prstGeom prst="line">
                <a:avLst/>
              </a:prstGeom>
              <a:noFill/>
              <a:ln w="76200" cap="flat">
                <a:solidFill>
                  <a:schemeClr val="tx1">
                    <a:alpha val="1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91" name="Line 18">
              <a:extLst>
                <a:ext uri="{FF2B5EF4-FFF2-40B4-BE49-F238E27FC236}">
                  <a16:creationId xmlns:a16="http://schemas.microsoft.com/office/drawing/2014/main" id="{2207766E-610F-4B08-80B5-FDA2CACCCF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400697"/>
              <a:ext cx="1159836" cy="0"/>
            </a:xfrm>
            <a:prstGeom prst="line">
              <a:avLst/>
            </a:prstGeom>
            <a:noFill/>
            <a:ln w="76200" cap="flat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2" name="Line 19">
              <a:extLst>
                <a:ext uri="{FF2B5EF4-FFF2-40B4-BE49-F238E27FC236}">
                  <a16:creationId xmlns:a16="http://schemas.microsoft.com/office/drawing/2014/main" id="{6CEBBDEA-7D48-4E1B-B1B4-08F270466B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591197"/>
              <a:ext cx="1432941" cy="0"/>
            </a:xfrm>
            <a:prstGeom prst="line">
              <a:avLst/>
            </a:prstGeom>
            <a:noFill/>
            <a:ln w="76200" cap="flat">
              <a:solidFill>
                <a:schemeClr val="accent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3" name="Line 20">
              <a:extLst>
                <a:ext uri="{FF2B5EF4-FFF2-40B4-BE49-F238E27FC236}">
                  <a16:creationId xmlns:a16="http://schemas.microsoft.com/office/drawing/2014/main" id="{49E6EC4D-352A-4287-B790-805060B178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781697"/>
              <a:ext cx="1293682" cy="0"/>
            </a:xfrm>
            <a:prstGeom prst="line">
              <a:avLst/>
            </a:prstGeom>
            <a:noFill/>
            <a:ln w="76200" cap="flat">
              <a:solidFill>
                <a:schemeClr val="accent4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4" name="Line 21">
              <a:extLst>
                <a:ext uri="{FF2B5EF4-FFF2-40B4-BE49-F238E27FC236}">
                  <a16:creationId xmlns:a16="http://schemas.microsoft.com/office/drawing/2014/main" id="{A9EA3775-CCF8-4915-AAEF-026CA16EBD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01497" y="2972197"/>
              <a:ext cx="1338461" cy="0"/>
            </a:xfrm>
            <a:prstGeom prst="line">
              <a:avLst/>
            </a:prstGeom>
            <a:noFill/>
            <a:ln w="76200" cap="flat">
              <a:solidFill>
                <a:schemeClr val="accent5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CCC10F0B-C2EB-44E0-B55E-39B9DB2868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5912696"/>
              </p:ext>
            </p:extLst>
          </p:nvPr>
        </p:nvGraphicFramePr>
        <p:xfrm>
          <a:off x="8712646" y="4352219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6" name="Group 45">
            <a:extLst>
              <a:ext uri="{FF2B5EF4-FFF2-40B4-BE49-F238E27FC236}">
                <a16:creationId xmlns:a16="http://schemas.microsoft.com/office/drawing/2014/main" id="{8B11FF76-DF98-4C9D-935A-C84019A0550F}"/>
              </a:ext>
            </a:extLst>
          </p:cNvPr>
          <p:cNvGrpSpPr/>
          <p:nvPr/>
        </p:nvGrpSpPr>
        <p:grpSpPr>
          <a:xfrm>
            <a:off x="6870255" y="4352219"/>
            <a:ext cx="1524000" cy="1451428"/>
            <a:chOff x="3119762" y="2235628"/>
            <a:chExt cx="1524000" cy="1451428"/>
          </a:xfrm>
        </p:grpSpPr>
        <p:graphicFrame>
          <p:nvGraphicFramePr>
            <p:cNvPr id="47" name="Chart 46">
              <a:extLst>
                <a:ext uri="{FF2B5EF4-FFF2-40B4-BE49-F238E27FC236}">
                  <a16:creationId xmlns:a16="http://schemas.microsoft.com/office/drawing/2014/main" id="{558A59AD-17AC-494C-951C-ED919ECB3D7A}"/>
                </a:ext>
              </a:extLst>
            </p:cNvPr>
            <p:cNvGraphicFramePr/>
            <p:nvPr>
              <p:extLst/>
            </p:nvPr>
          </p:nvGraphicFramePr>
          <p:xfrm>
            <a:off x="3119762" y="2235628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757EF7E-CFD5-4794-9D16-40C929EE1787}"/>
                </a:ext>
              </a:extLst>
            </p:cNvPr>
            <p:cNvSpPr txBox="1"/>
            <p:nvPr/>
          </p:nvSpPr>
          <p:spPr>
            <a:xfrm>
              <a:off x="3538267" y="2799759"/>
              <a:ext cx="6869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B389532C-0D78-4823-B464-CA27169AE0BA}"/>
              </a:ext>
            </a:extLst>
          </p:cNvPr>
          <p:cNvSpPr txBox="1"/>
          <p:nvPr/>
        </p:nvSpPr>
        <p:spPr>
          <a:xfrm>
            <a:off x="9131151" y="4916351"/>
            <a:ext cx="6869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26%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337AC87D-D672-4CBE-8706-FE2B3817AF54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 r="10662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8FF4BF57-1290-4749-BD7B-9DB02BF437E4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" r="3469"/>
          <a:stretch>
            <a:fillRect/>
          </a:stretch>
        </p:blipFill>
        <p:spPr/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6888C990-0DFB-4F0C-BD14-CBE218F7F3B0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5" r="10725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E34DE662-718A-437B-A580-222C5220BDB7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" r="210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BE250BBD-AC91-41D3-8434-D6C992A502FA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9" r="10149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CE8BC586-3065-4842-BB79-9D10FCA5C0BB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" r="3444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B67C2A7-B3E6-43C4-A4A9-052BD57B5480}"/>
              </a:ext>
            </a:extLst>
          </p:cNvPr>
          <p:cNvSpPr/>
          <p:nvPr/>
        </p:nvSpPr>
        <p:spPr>
          <a:xfrm>
            <a:off x="3637784" y="2220683"/>
            <a:ext cx="2289345" cy="1640115"/>
          </a:xfrm>
          <a:prstGeom prst="rect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3992EC4-45DA-4477-A2D6-BAF70B9E9F05}"/>
              </a:ext>
            </a:extLst>
          </p:cNvPr>
          <p:cNvSpPr/>
          <p:nvPr/>
        </p:nvSpPr>
        <p:spPr>
          <a:xfrm>
            <a:off x="6105212" y="4049937"/>
            <a:ext cx="2289345" cy="1640115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12D5FF01-3728-4060-BB72-B1653CA06A3A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2" r="8042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DB48FFA2-D60D-4B4B-9055-B4F2593AD92B}"/>
              </a:ext>
            </a:extLst>
          </p:cNvPr>
          <p:cNvPicPr>
            <a:picLocks noGrp="1" noChangeAspect="1"/>
          </p:cNvPicPr>
          <p:nvPr>
            <p:ph type="pic" sz="quarter" idx="10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r="6142"/>
          <a:stretch>
            <a:fillRect/>
          </a:stretch>
        </p:blipFill>
        <p:spPr/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Creative</a:t>
            </a:r>
            <a:r>
              <a:rPr lang="en-US" b="1" dirty="0"/>
              <a:t> Portfolio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0670039-0C24-41B6-8275-507C18B2ECF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5F9E88F-BAB5-4EF7-AE40-E8A9F2AC7B59}"/>
              </a:ext>
            </a:extLst>
          </p:cNvPr>
          <p:cNvSpPr/>
          <p:nvPr/>
        </p:nvSpPr>
        <p:spPr>
          <a:xfrm>
            <a:off x="3832748" y="2686797"/>
            <a:ext cx="1899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56B569-954B-4060-980B-51CE420C5C55}"/>
              </a:ext>
            </a:extLst>
          </p:cNvPr>
          <p:cNvSpPr/>
          <p:nvPr/>
        </p:nvSpPr>
        <p:spPr>
          <a:xfrm>
            <a:off x="6300176" y="4516051"/>
            <a:ext cx="1899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4F8726A-2D6A-4766-8759-EC4284696E14}"/>
              </a:ext>
            </a:extLst>
          </p:cNvPr>
          <p:cNvCxnSpPr>
            <a:cxnSpLocks/>
          </p:cNvCxnSpPr>
          <p:nvPr/>
        </p:nvCxnSpPr>
        <p:spPr>
          <a:xfrm>
            <a:off x="2409401" y="1832452"/>
            <a:ext cx="0" cy="1933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3FB2ED8-2CD6-40B1-95B4-EF6E9AD28AD1}"/>
              </a:ext>
            </a:extLst>
          </p:cNvPr>
          <p:cNvCxnSpPr>
            <a:cxnSpLocks/>
          </p:cNvCxnSpPr>
          <p:nvPr/>
        </p:nvCxnSpPr>
        <p:spPr>
          <a:xfrm>
            <a:off x="9738147" y="4237037"/>
            <a:ext cx="0" cy="1933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5989B26-8597-47EA-9FB9-E5F931A347B4}"/>
              </a:ext>
            </a:extLst>
          </p:cNvPr>
          <p:cNvCxnSpPr>
            <a:cxnSpLocks/>
          </p:cNvCxnSpPr>
          <p:nvPr/>
        </p:nvCxnSpPr>
        <p:spPr>
          <a:xfrm>
            <a:off x="6095999" y="1832452"/>
            <a:ext cx="0" cy="1933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35E0965-6C4E-49EF-AE3C-2E36A05A0681}"/>
              </a:ext>
            </a:extLst>
          </p:cNvPr>
          <p:cNvGrpSpPr/>
          <p:nvPr/>
        </p:nvGrpSpPr>
        <p:grpSpPr>
          <a:xfrm>
            <a:off x="2801287" y="1857723"/>
            <a:ext cx="2336800" cy="1480525"/>
            <a:chOff x="2893653" y="1832452"/>
            <a:chExt cx="2336800" cy="1480525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FB89D9-9D00-455C-A8FF-97E43B5D047F}"/>
                </a:ext>
              </a:extLst>
            </p:cNvPr>
            <p:cNvSpPr txBox="1"/>
            <p:nvPr/>
          </p:nvSpPr>
          <p:spPr>
            <a:xfrm>
              <a:off x="2893653" y="2273232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C1EFDC2-A459-453E-A05B-603DA2D03348}"/>
                </a:ext>
              </a:extLst>
            </p:cNvPr>
            <p:cNvSpPr/>
            <p:nvPr/>
          </p:nvSpPr>
          <p:spPr>
            <a:xfrm>
              <a:off x="2893653" y="2605091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C41E2F4-149A-44A1-B17B-086CA1D82BE9}"/>
                </a:ext>
              </a:extLst>
            </p:cNvPr>
            <p:cNvSpPr txBox="1"/>
            <p:nvPr/>
          </p:nvSpPr>
          <p:spPr>
            <a:xfrm>
              <a:off x="2893653" y="183245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AA6FD150-4997-4417-B86A-97E302C15A1A}"/>
              </a:ext>
            </a:extLst>
          </p:cNvPr>
          <p:cNvSpPr>
            <a:spLocks/>
          </p:cNvSpPr>
          <p:nvPr/>
        </p:nvSpPr>
        <p:spPr bwMode="auto">
          <a:xfrm>
            <a:off x="1431649" y="3765891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73DE5DDB-0944-418C-B34D-0FC391592E3E}"/>
              </a:ext>
            </a:extLst>
          </p:cNvPr>
          <p:cNvSpPr>
            <a:spLocks/>
          </p:cNvSpPr>
          <p:nvPr/>
        </p:nvSpPr>
        <p:spPr bwMode="auto">
          <a:xfrm>
            <a:off x="3274948" y="3765891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6F5138C4-F04B-4AF2-8657-D81919A95B4F}"/>
              </a:ext>
            </a:extLst>
          </p:cNvPr>
          <p:cNvSpPr>
            <a:spLocks/>
          </p:cNvSpPr>
          <p:nvPr/>
        </p:nvSpPr>
        <p:spPr bwMode="auto">
          <a:xfrm>
            <a:off x="5118247" y="3765891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>
            <a:extLst>
              <a:ext uri="{FF2B5EF4-FFF2-40B4-BE49-F238E27FC236}">
                <a16:creationId xmlns:a16="http://schemas.microsoft.com/office/drawing/2014/main" id="{21D3A25C-ABAE-4B89-9160-A4FC7636E69B}"/>
              </a:ext>
            </a:extLst>
          </p:cNvPr>
          <p:cNvSpPr>
            <a:spLocks/>
          </p:cNvSpPr>
          <p:nvPr/>
        </p:nvSpPr>
        <p:spPr bwMode="auto">
          <a:xfrm>
            <a:off x="6961546" y="3765891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1E8D02E1-DD2F-4ADF-A27E-597BFEBF8780}"/>
              </a:ext>
            </a:extLst>
          </p:cNvPr>
          <p:cNvSpPr>
            <a:spLocks/>
          </p:cNvSpPr>
          <p:nvPr/>
        </p:nvSpPr>
        <p:spPr bwMode="auto">
          <a:xfrm>
            <a:off x="8804845" y="3765891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4FC2C35-5622-48AE-9A40-0565D1EAAC7A}"/>
              </a:ext>
            </a:extLst>
          </p:cNvPr>
          <p:cNvGrpSpPr/>
          <p:nvPr/>
        </p:nvGrpSpPr>
        <p:grpSpPr>
          <a:xfrm>
            <a:off x="6694946" y="1857723"/>
            <a:ext cx="2336800" cy="1480525"/>
            <a:chOff x="2893653" y="1832452"/>
            <a:chExt cx="2336800" cy="148052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923D619-C995-4D01-81B3-219BDD1DBBB4}"/>
                </a:ext>
              </a:extLst>
            </p:cNvPr>
            <p:cNvSpPr txBox="1"/>
            <p:nvPr/>
          </p:nvSpPr>
          <p:spPr>
            <a:xfrm>
              <a:off x="2893653" y="2273232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9F8D1A6-66AC-46DA-8EFA-2FDFF9E92753}"/>
                </a:ext>
              </a:extLst>
            </p:cNvPr>
            <p:cNvSpPr/>
            <p:nvPr/>
          </p:nvSpPr>
          <p:spPr>
            <a:xfrm>
              <a:off x="2893653" y="2605091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29D6908-7D5A-4F79-B7DC-19601A700D19}"/>
                </a:ext>
              </a:extLst>
            </p:cNvPr>
            <p:cNvSpPr txBox="1"/>
            <p:nvPr/>
          </p:nvSpPr>
          <p:spPr>
            <a:xfrm>
              <a:off x="2893653" y="183245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D63EEDF-D80C-4006-B2E6-9AC50C17050A}"/>
              </a:ext>
            </a:extLst>
          </p:cNvPr>
          <p:cNvCxnSpPr>
            <a:cxnSpLocks/>
          </p:cNvCxnSpPr>
          <p:nvPr/>
        </p:nvCxnSpPr>
        <p:spPr>
          <a:xfrm>
            <a:off x="6124089" y="4276839"/>
            <a:ext cx="0" cy="1933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85BE617-F44F-4766-87F7-16E453B90F61}"/>
              </a:ext>
            </a:extLst>
          </p:cNvPr>
          <p:cNvGrpSpPr/>
          <p:nvPr/>
        </p:nvGrpSpPr>
        <p:grpSpPr>
          <a:xfrm>
            <a:off x="6829682" y="4650896"/>
            <a:ext cx="2336800" cy="1480525"/>
            <a:chOff x="6829682" y="4650896"/>
            <a:chExt cx="2336800" cy="1480525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C478507-E92A-4E21-92F9-C6B8C2691478}"/>
                </a:ext>
              </a:extLst>
            </p:cNvPr>
            <p:cNvSpPr txBox="1"/>
            <p:nvPr/>
          </p:nvSpPr>
          <p:spPr>
            <a:xfrm>
              <a:off x="6829682" y="5091676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2627BBF-6A77-4954-A52A-23AA88732C5D}"/>
                </a:ext>
              </a:extLst>
            </p:cNvPr>
            <p:cNvSpPr/>
            <p:nvPr/>
          </p:nvSpPr>
          <p:spPr>
            <a:xfrm>
              <a:off x="7015437" y="5423535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1AFBE0F-7CC8-46BC-B10B-31EA91A82636}"/>
                </a:ext>
              </a:extLst>
            </p:cNvPr>
            <p:cNvSpPr txBox="1"/>
            <p:nvPr/>
          </p:nvSpPr>
          <p:spPr>
            <a:xfrm>
              <a:off x="8443207" y="4650896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A7A244-7408-4654-AFBE-A86CE20EBA51}"/>
              </a:ext>
            </a:extLst>
          </p:cNvPr>
          <p:cNvGrpSpPr/>
          <p:nvPr/>
        </p:nvGrpSpPr>
        <p:grpSpPr>
          <a:xfrm>
            <a:off x="3275571" y="4650896"/>
            <a:ext cx="2336800" cy="1480525"/>
            <a:chOff x="3275571" y="4655690"/>
            <a:chExt cx="2336800" cy="1480525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A17093B7-86F6-4E06-90FD-B7D9A2012D6A}"/>
                </a:ext>
              </a:extLst>
            </p:cNvPr>
            <p:cNvSpPr txBox="1"/>
            <p:nvPr/>
          </p:nvSpPr>
          <p:spPr>
            <a:xfrm>
              <a:off x="3275571" y="5096470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367A785-29E0-454D-B9C2-6D7E5F9F74AC}"/>
                </a:ext>
              </a:extLst>
            </p:cNvPr>
            <p:cNvSpPr/>
            <p:nvPr/>
          </p:nvSpPr>
          <p:spPr>
            <a:xfrm>
              <a:off x="3461326" y="5428329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2B0691C-4781-42BA-AF82-421C27379C34}"/>
                </a:ext>
              </a:extLst>
            </p:cNvPr>
            <p:cNvSpPr txBox="1"/>
            <p:nvPr/>
          </p:nvSpPr>
          <p:spPr>
            <a:xfrm>
              <a:off x="4889096" y="465569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>
            <a:extLst>
              <a:ext uri="{FF2B5EF4-FFF2-40B4-BE49-F238E27FC236}">
                <a16:creationId xmlns:a16="http://schemas.microsoft.com/office/drawing/2014/main" id="{81543D56-461A-42D2-966E-91B9CA664BAF}"/>
              </a:ext>
            </a:extLst>
          </p:cNvPr>
          <p:cNvGrpSpPr/>
          <p:nvPr/>
        </p:nvGrpSpPr>
        <p:grpSpPr>
          <a:xfrm>
            <a:off x="1441450" y="698167"/>
            <a:ext cx="9309100" cy="5461666"/>
            <a:chOff x="4070805" y="2031095"/>
            <a:chExt cx="2435226" cy="1428751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87" name="Freeform 438">
              <a:extLst>
                <a:ext uri="{FF2B5EF4-FFF2-40B4-BE49-F238E27FC236}">
                  <a16:creationId xmlns:a16="http://schemas.microsoft.com/office/drawing/2014/main" id="{F56EE237-DBC7-4D0F-9490-FBC49FD8DF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39">
              <a:extLst>
                <a:ext uri="{FF2B5EF4-FFF2-40B4-BE49-F238E27FC236}">
                  <a16:creationId xmlns:a16="http://schemas.microsoft.com/office/drawing/2014/main" id="{5697EBAB-FB3D-4951-BA21-5AC91671C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440">
              <a:extLst>
                <a:ext uri="{FF2B5EF4-FFF2-40B4-BE49-F238E27FC236}">
                  <a16:creationId xmlns:a16="http://schemas.microsoft.com/office/drawing/2014/main" id="{2DA979FA-BF0D-4D53-99CC-50F2CDA22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441">
              <a:extLst>
                <a:ext uri="{FF2B5EF4-FFF2-40B4-BE49-F238E27FC236}">
                  <a16:creationId xmlns:a16="http://schemas.microsoft.com/office/drawing/2014/main" id="{30E105E6-205F-4265-85CA-75E6CAFE8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442">
              <a:extLst>
                <a:ext uri="{FF2B5EF4-FFF2-40B4-BE49-F238E27FC236}">
                  <a16:creationId xmlns:a16="http://schemas.microsoft.com/office/drawing/2014/main" id="{092F9DF1-FDD8-4576-8622-1D25C2C28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43">
              <a:extLst>
                <a:ext uri="{FF2B5EF4-FFF2-40B4-BE49-F238E27FC236}">
                  <a16:creationId xmlns:a16="http://schemas.microsoft.com/office/drawing/2014/main" id="{374F0343-1A44-49E2-9D81-4F8B8364B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444">
              <a:extLst>
                <a:ext uri="{FF2B5EF4-FFF2-40B4-BE49-F238E27FC236}">
                  <a16:creationId xmlns:a16="http://schemas.microsoft.com/office/drawing/2014/main" id="{1F4FCD03-B3D2-4AB4-A5A0-402EE44FA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445">
              <a:extLst>
                <a:ext uri="{FF2B5EF4-FFF2-40B4-BE49-F238E27FC236}">
                  <a16:creationId xmlns:a16="http://schemas.microsoft.com/office/drawing/2014/main" id="{FE81F23D-C320-453D-A419-330EF5F72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446">
              <a:extLst>
                <a:ext uri="{FF2B5EF4-FFF2-40B4-BE49-F238E27FC236}">
                  <a16:creationId xmlns:a16="http://schemas.microsoft.com/office/drawing/2014/main" id="{9967BEE9-3CF2-47C8-9326-39A8C5F83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47">
              <a:extLst>
                <a:ext uri="{FF2B5EF4-FFF2-40B4-BE49-F238E27FC236}">
                  <a16:creationId xmlns:a16="http://schemas.microsoft.com/office/drawing/2014/main" id="{7A26BE92-28A5-42D2-86A3-0542125D0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448">
              <a:extLst>
                <a:ext uri="{FF2B5EF4-FFF2-40B4-BE49-F238E27FC236}">
                  <a16:creationId xmlns:a16="http://schemas.microsoft.com/office/drawing/2014/main" id="{0D4D30A4-B625-4785-ABDE-2FE11587A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49">
              <a:extLst>
                <a:ext uri="{FF2B5EF4-FFF2-40B4-BE49-F238E27FC236}">
                  <a16:creationId xmlns:a16="http://schemas.microsoft.com/office/drawing/2014/main" id="{F583C386-C88C-4917-B982-AC44A8A67A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450">
              <a:extLst>
                <a:ext uri="{FF2B5EF4-FFF2-40B4-BE49-F238E27FC236}">
                  <a16:creationId xmlns:a16="http://schemas.microsoft.com/office/drawing/2014/main" id="{1F10BA8A-C5A3-42D3-A8AD-DC3CC5C9B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51">
              <a:extLst>
                <a:ext uri="{FF2B5EF4-FFF2-40B4-BE49-F238E27FC236}">
                  <a16:creationId xmlns:a16="http://schemas.microsoft.com/office/drawing/2014/main" id="{DC7CA4C1-8D4B-43F3-B065-0D7444D9B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2">
              <a:extLst>
                <a:ext uri="{FF2B5EF4-FFF2-40B4-BE49-F238E27FC236}">
                  <a16:creationId xmlns:a16="http://schemas.microsoft.com/office/drawing/2014/main" id="{0F443DB7-B4E9-4CA2-8D19-5A62482236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453">
              <a:extLst>
                <a:ext uri="{FF2B5EF4-FFF2-40B4-BE49-F238E27FC236}">
                  <a16:creationId xmlns:a16="http://schemas.microsoft.com/office/drawing/2014/main" id="{98BFE04F-751B-4413-A357-BEE5ABDDF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454">
              <a:extLst>
                <a:ext uri="{FF2B5EF4-FFF2-40B4-BE49-F238E27FC236}">
                  <a16:creationId xmlns:a16="http://schemas.microsoft.com/office/drawing/2014/main" id="{4F45798C-B1BA-4777-AB81-8A4CD6D98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55">
              <a:extLst>
                <a:ext uri="{FF2B5EF4-FFF2-40B4-BE49-F238E27FC236}">
                  <a16:creationId xmlns:a16="http://schemas.microsoft.com/office/drawing/2014/main" id="{C78BF08B-49E3-400C-9DE4-4FF0DBEF4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56">
              <a:extLst>
                <a:ext uri="{FF2B5EF4-FFF2-40B4-BE49-F238E27FC236}">
                  <a16:creationId xmlns:a16="http://schemas.microsoft.com/office/drawing/2014/main" id="{3A927210-8E18-4EF7-B664-888FF6A6E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457">
              <a:extLst>
                <a:ext uri="{FF2B5EF4-FFF2-40B4-BE49-F238E27FC236}">
                  <a16:creationId xmlns:a16="http://schemas.microsoft.com/office/drawing/2014/main" id="{A5ED829B-B523-462B-8D66-8CF929563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458">
              <a:extLst>
                <a:ext uri="{FF2B5EF4-FFF2-40B4-BE49-F238E27FC236}">
                  <a16:creationId xmlns:a16="http://schemas.microsoft.com/office/drawing/2014/main" id="{0E53A212-1CC1-40B8-8F87-43545FD7D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59">
              <a:extLst>
                <a:ext uri="{FF2B5EF4-FFF2-40B4-BE49-F238E27FC236}">
                  <a16:creationId xmlns:a16="http://schemas.microsoft.com/office/drawing/2014/main" id="{4E7E1AD9-13BA-4337-B6DB-822A9CD3EE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60">
              <a:extLst>
                <a:ext uri="{FF2B5EF4-FFF2-40B4-BE49-F238E27FC236}">
                  <a16:creationId xmlns:a16="http://schemas.microsoft.com/office/drawing/2014/main" id="{28BF7A4F-9B35-463B-87AA-8999100956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461">
              <a:extLst>
                <a:ext uri="{FF2B5EF4-FFF2-40B4-BE49-F238E27FC236}">
                  <a16:creationId xmlns:a16="http://schemas.microsoft.com/office/drawing/2014/main" id="{BD7154FC-EE54-43DE-8A5B-5FB784040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62">
              <a:extLst>
                <a:ext uri="{FF2B5EF4-FFF2-40B4-BE49-F238E27FC236}">
                  <a16:creationId xmlns:a16="http://schemas.microsoft.com/office/drawing/2014/main" id="{384A6BA4-2F63-4585-8DCE-2406D9F17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63">
              <a:extLst>
                <a:ext uri="{FF2B5EF4-FFF2-40B4-BE49-F238E27FC236}">
                  <a16:creationId xmlns:a16="http://schemas.microsoft.com/office/drawing/2014/main" id="{19B3DA59-4F47-401C-B03C-F09968F9B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64">
              <a:extLst>
                <a:ext uri="{FF2B5EF4-FFF2-40B4-BE49-F238E27FC236}">
                  <a16:creationId xmlns:a16="http://schemas.microsoft.com/office/drawing/2014/main" id="{6AB73616-DD38-4172-9E21-78F2CF4C9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5">
              <a:extLst>
                <a:ext uri="{FF2B5EF4-FFF2-40B4-BE49-F238E27FC236}">
                  <a16:creationId xmlns:a16="http://schemas.microsoft.com/office/drawing/2014/main" id="{4A8D396C-CE6B-4277-AE51-102E48960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66">
              <a:extLst>
                <a:ext uri="{FF2B5EF4-FFF2-40B4-BE49-F238E27FC236}">
                  <a16:creationId xmlns:a16="http://schemas.microsoft.com/office/drawing/2014/main" id="{B1870BB1-A432-4B50-9B19-6DE94AC5A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67">
              <a:extLst>
                <a:ext uri="{FF2B5EF4-FFF2-40B4-BE49-F238E27FC236}">
                  <a16:creationId xmlns:a16="http://schemas.microsoft.com/office/drawing/2014/main" id="{A5E580CA-E46B-494F-B46D-B42EA95CA5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68">
              <a:extLst>
                <a:ext uri="{FF2B5EF4-FFF2-40B4-BE49-F238E27FC236}">
                  <a16:creationId xmlns:a16="http://schemas.microsoft.com/office/drawing/2014/main" id="{E43D3BE6-1623-4F86-A91C-CFFFA5473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469">
              <a:extLst>
                <a:ext uri="{FF2B5EF4-FFF2-40B4-BE49-F238E27FC236}">
                  <a16:creationId xmlns:a16="http://schemas.microsoft.com/office/drawing/2014/main" id="{5802DECE-81CD-40F0-BBF9-EE73F5CD4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70">
              <a:extLst>
                <a:ext uri="{FF2B5EF4-FFF2-40B4-BE49-F238E27FC236}">
                  <a16:creationId xmlns:a16="http://schemas.microsoft.com/office/drawing/2014/main" id="{8FCA2FC6-FA15-43A3-97EC-6BDF8CBA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71">
              <a:extLst>
                <a:ext uri="{FF2B5EF4-FFF2-40B4-BE49-F238E27FC236}">
                  <a16:creationId xmlns:a16="http://schemas.microsoft.com/office/drawing/2014/main" id="{8825D7A4-F3A4-4340-8224-E05605978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72">
              <a:extLst>
                <a:ext uri="{FF2B5EF4-FFF2-40B4-BE49-F238E27FC236}">
                  <a16:creationId xmlns:a16="http://schemas.microsoft.com/office/drawing/2014/main" id="{6D66C6A1-0E71-4975-95A1-5E1984562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73">
              <a:extLst>
                <a:ext uri="{FF2B5EF4-FFF2-40B4-BE49-F238E27FC236}">
                  <a16:creationId xmlns:a16="http://schemas.microsoft.com/office/drawing/2014/main" id="{0339E1B6-DA3E-4241-958A-29A1EDB2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74">
              <a:extLst>
                <a:ext uri="{FF2B5EF4-FFF2-40B4-BE49-F238E27FC236}">
                  <a16:creationId xmlns:a16="http://schemas.microsoft.com/office/drawing/2014/main" id="{D7AB4C0E-6AB0-4ECD-8471-D984D5EFB2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75">
              <a:extLst>
                <a:ext uri="{FF2B5EF4-FFF2-40B4-BE49-F238E27FC236}">
                  <a16:creationId xmlns:a16="http://schemas.microsoft.com/office/drawing/2014/main" id="{D1B80142-9060-453B-A7AD-6EA827F87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76">
              <a:extLst>
                <a:ext uri="{FF2B5EF4-FFF2-40B4-BE49-F238E27FC236}">
                  <a16:creationId xmlns:a16="http://schemas.microsoft.com/office/drawing/2014/main" id="{2FC4BFA3-31DC-4162-81DA-5C5EF0861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77">
              <a:extLst>
                <a:ext uri="{FF2B5EF4-FFF2-40B4-BE49-F238E27FC236}">
                  <a16:creationId xmlns:a16="http://schemas.microsoft.com/office/drawing/2014/main" id="{D67CF6A5-D5EE-4351-8B5C-6A24A7974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78">
              <a:extLst>
                <a:ext uri="{FF2B5EF4-FFF2-40B4-BE49-F238E27FC236}">
                  <a16:creationId xmlns:a16="http://schemas.microsoft.com/office/drawing/2014/main" id="{04108CB3-DAB8-4B26-86BA-B79B435ED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79">
              <a:extLst>
                <a:ext uri="{FF2B5EF4-FFF2-40B4-BE49-F238E27FC236}">
                  <a16:creationId xmlns:a16="http://schemas.microsoft.com/office/drawing/2014/main" id="{E7E00E6A-F076-438F-9685-A2B56EC98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80">
              <a:extLst>
                <a:ext uri="{FF2B5EF4-FFF2-40B4-BE49-F238E27FC236}">
                  <a16:creationId xmlns:a16="http://schemas.microsoft.com/office/drawing/2014/main" id="{5E2F1A21-EBB0-44CC-B687-3E9657C65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81">
              <a:extLst>
                <a:ext uri="{FF2B5EF4-FFF2-40B4-BE49-F238E27FC236}">
                  <a16:creationId xmlns:a16="http://schemas.microsoft.com/office/drawing/2014/main" id="{BC1C771D-E4FB-4BEE-B541-86BBBAE56D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82">
              <a:extLst>
                <a:ext uri="{FF2B5EF4-FFF2-40B4-BE49-F238E27FC236}">
                  <a16:creationId xmlns:a16="http://schemas.microsoft.com/office/drawing/2014/main" id="{495094D5-A185-4170-B156-80073AAC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83">
              <a:extLst>
                <a:ext uri="{FF2B5EF4-FFF2-40B4-BE49-F238E27FC236}">
                  <a16:creationId xmlns:a16="http://schemas.microsoft.com/office/drawing/2014/main" id="{B2C61A68-AEAD-4921-8CB7-A0AFC7F71F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84">
              <a:extLst>
                <a:ext uri="{FF2B5EF4-FFF2-40B4-BE49-F238E27FC236}">
                  <a16:creationId xmlns:a16="http://schemas.microsoft.com/office/drawing/2014/main" id="{8F0AF668-AA0F-45F5-ABA3-D0CC00D30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85">
              <a:extLst>
                <a:ext uri="{FF2B5EF4-FFF2-40B4-BE49-F238E27FC236}">
                  <a16:creationId xmlns:a16="http://schemas.microsoft.com/office/drawing/2014/main" id="{A8251917-A6AD-4264-B9D5-8C3CD2A90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86">
              <a:extLst>
                <a:ext uri="{FF2B5EF4-FFF2-40B4-BE49-F238E27FC236}">
                  <a16:creationId xmlns:a16="http://schemas.microsoft.com/office/drawing/2014/main" id="{FF7CBE0A-4497-4370-A596-69DC71762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87">
              <a:extLst>
                <a:ext uri="{FF2B5EF4-FFF2-40B4-BE49-F238E27FC236}">
                  <a16:creationId xmlns:a16="http://schemas.microsoft.com/office/drawing/2014/main" id="{AA9E0188-C2EE-4E5E-B75D-C98ECE5B3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88">
              <a:extLst>
                <a:ext uri="{FF2B5EF4-FFF2-40B4-BE49-F238E27FC236}">
                  <a16:creationId xmlns:a16="http://schemas.microsoft.com/office/drawing/2014/main" id="{5CDD57B1-B2ED-484B-B0A5-AB5B5A552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89">
              <a:extLst>
                <a:ext uri="{FF2B5EF4-FFF2-40B4-BE49-F238E27FC236}">
                  <a16:creationId xmlns:a16="http://schemas.microsoft.com/office/drawing/2014/main" id="{773C32D6-06AD-42E9-8F22-697AABE64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90">
              <a:extLst>
                <a:ext uri="{FF2B5EF4-FFF2-40B4-BE49-F238E27FC236}">
                  <a16:creationId xmlns:a16="http://schemas.microsoft.com/office/drawing/2014/main" id="{5A81EAB7-78F5-41FB-AF5C-9B5A0693A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91">
              <a:extLst>
                <a:ext uri="{FF2B5EF4-FFF2-40B4-BE49-F238E27FC236}">
                  <a16:creationId xmlns:a16="http://schemas.microsoft.com/office/drawing/2014/main" id="{DE0294FE-A72D-4C10-8421-EEB9780BF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92">
              <a:extLst>
                <a:ext uri="{FF2B5EF4-FFF2-40B4-BE49-F238E27FC236}">
                  <a16:creationId xmlns:a16="http://schemas.microsoft.com/office/drawing/2014/main" id="{47C58BE9-5BE3-4D00-B955-6A07CFE79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493">
              <a:extLst>
                <a:ext uri="{FF2B5EF4-FFF2-40B4-BE49-F238E27FC236}">
                  <a16:creationId xmlns:a16="http://schemas.microsoft.com/office/drawing/2014/main" id="{5466D7C9-8FBB-4BDB-94C5-6CF51DDEB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94">
              <a:extLst>
                <a:ext uri="{FF2B5EF4-FFF2-40B4-BE49-F238E27FC236}">
                  <a16:creationId xmlns:a16="http://schemas.microsoft.com/office/drawing/2014/main" id="{78EE8A62-6C44-4959-8F6E-59B03FF4F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95">
              <a:extLst>
                <a:ext uri="{FF2B5EF4-FFF2-40B4-BE49-F238E27FC236}">
                  <a16:creationId xmlns:a16="http://schemas.microsoft.com/office/drawing/2014/main" id="{DECA818E-6B20-4427-8907-1BAC8CCF0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496">
              <a:extLst>
                <a:ext uri="{FF2B5EF4-FFF2-40B4-BE49-F238E27FC236}">
                  <a16:creationId xmlns:a16="http://schemas.microsoft.com/office/drawing/2014/main" id="{7A124B7D-2490-4A15-AA00-5C33207E5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497">
              <a:extLst>
                <a:ext uri="{FF2B5EF4-FFF2-40B4-BE49-F238E27FC236}">
                  <a16:creationId xmlns:a16="http://schemas.microsoft.com/office/drawing/2014/main" id="{AF18C4B4-5BCE-442D-AB2C-C60AD1983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498">
              <a:extLst>
                <a:ext uri="{FF2B5EF4-FFF2-40B4-BE49-F238E27FC236}">
                  <a16:creationId xmlns:a16="http://schemas.microsoft.com/office/drawing/2014/main" id="{FB280C69-0435-4F49-AF4D-F6A53A83F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99">
              <a:extLst>
                <a:ext uri="{FF2B5EF4-FFF2-40B4-BE49-F238E27FC236}">
                  <a16:creationId xmlns:a16="http://schemas.microsoft.com/office/drawing/2014/main" id="{41E0F81A-0177-482F-8BA2-BA5D652DF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Oval 500">
              <a:extLst>
                <a:ext uri="{FF2B5EF4-FFF2-40B4-BE49-F238E27FC236}">
                  <a16:creationId xmlns:a16="http://schemas.microsoft.com/office/drawing/2014/main" id="{08B1AEE9-FF14-4D87-8CDE-65F36EEC4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01">
              <a:extLst>
                <a:ext uri="{FF2B5EF4-FFF2-40B4-BE49-F238E27FC236}">
                  <a16:creationId xmlns:a16="http://schemas.microsoft.com/office/drawing/2014/main" id="{9A0A2332-7F1D-40A1-ABB1-20A8D439F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02">
              <a:extLst>
                <a:ext uri="{FF2B5EF4-FFF2-40B4-BE49-F238E27FC236}">
                  <a16:creationId xmlns:a16="http://schemas.microsoft.com/office/drawing/2014/main" id="{67E1DFD2-3D02-4161-AF92-CE9F501FD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03">
              <a:extLst>
                <a:ext uri="{FF2B5EF4-FFF2-40B4-BE49-F238E27FC236}">
                  <a16:creationId xmlns:a16="http://schemas.microsoft.com/office/drawing/2014/main" id="{588FC736-19FF-45B3-9448-C4D0CD98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04">
              <a:extLst>
                <a:ext uri="{FF2B5EF4-FFF2-40B4-BE49-F238E27FC236}">
                  <a16:creationId xmlns:a16="http://schemas.microsoft.com/office/drawing/2014/main" id="{2C9AF6E8-8DC8-489A-916E-A7060E308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05">
              <a:extLst>
                <a:ext uri="{FF2B5EF4-FFF2-40B4-BE49-F238E27FC236}">
                  <a16:creationId xmlns:a16="http://schemas.microsoft.com/office/drawing/2014/main" id="{5EAEA441-830D-478F-AEB4-E622BDD18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06">
              <a:extLst>
                <a:ext uri="{FF2B5EF4-FFF2-40B4-BE49-F238E27FC236}">
                  <a16:creationId xmlns:a16="http://schemas.microsoft.com/office/drawing/2014/main" id="{C20CB4A8-1276-4EE3-A0FA-C657FDB2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507">
              <a:extLst>
                <a:ext uri="{FF2B5EF4-FFF2-40B4-BE49-F238E27FC236}">
                  <a16:creationId xmlns:a16="http://schemas.microsoft.com/office/drawing/2014/main" id="{B81B9514-AF6D-4C02-A52D-3F1C0EE04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08">
              <a:extLst>
                <a:ext uri="{FF2B5EF4-FFF2-40B4-BE49-F238E27FC236}">
                  <a16:creationId xmlns:a16="http://schemas.microsoft.com/office/drawing/2014/main" id="{EE81D90B-9A50-47E4-9FCE-62D37FD46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09">
              <a:extLst>
                <a:ext uri="{FF2B5EF4-FFF2-40B4-BE49-F238E27FC236}">
                  <a16:creationId xmlns:a16="http://schemas.microsoft.com/office/drawing/2014/main" id="{21794451-22C3-4AD3-A034-42FFDD2D3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10">
              <a:extLst>
                <a:ext uri="{FF2B5EF4-FFF2-40B4-BE49-F238E27FC236}">
                  <a16:creationId xmlns:a16="http://schemas.microsoft.com/office/drawing/2014/main" id="{1C2B25E4-DFC2-482F-961C-34C47087F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11">
              <a:extLst>
                <a:ext uri="{FF2B5EF4-FFF2-40B4-BE49-F238E27FC236}">
                  <a16:creationId xmlns:a16="http://schemas.microsoft.com/office/drawing/2014/main" id="{DF6E7538-F962-4D89-BC6D-D6A5F616A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12">
              <a:extLst>
                <a:ext uri="{FF2B5EF4-FFF2-40B4-BE49-F238E27FC236}">
                  <a16:creationId xmlns:a16="http://schemas.microsoft.com/office/drawing/2014/main" id="{9599FBB7-A91C-48BA-977D-7AA9B3AAE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13">
              <a:extLst>
                <a:ext uri="{FF2B5EF4-FFF2-40B4-BE49-F238E27FC236}">
                  <a16:creationId xmlns:a16="http://schemas.microsoft.com/office/drawing/2014/main" id="{72BD26C7-E3B8-44A6-887C-A66075466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14">
              <a:extLst>
                <a:ext uri="{FF2B5EF4-FFF2-40B4-BE49-F238E27FC236}">
                  <a16:creationId xmlns:a16="http://schemas.microsoft.com/office/drawing/2014/main" id="{64C9F814-8E50-424D-8F83-881F28497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5">
              <a:extLst>
                <a:ext uri="{FF2B5EF4-FFF2-40B4-BE49-F238E27FC236}">
                  <a16:creationId xmlns:a16="http://schemas.microsoft.com/office/drawing/2014/main" id="{2B1158D2-6247-42D7-B5D4-8C5CC63B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16">
              <a:extLst>
                <a:ext uri="{FF2B5EF4-FFF2-40B4-BE49-F238E27FC236}">
                  <a16:creationId xmlns:a16="http://schemas.microsoft.com/office/drawing/2014/main" id="{64D28EBF-4929-41B6-B134-2559DCF7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17">
              <a:extLst>
                <a:ext uri="{FF2B5EF4-FFF2-40B4-BE49-F238E27FC236}">
                  <a16:creationId xmlns:a16="http://schemas.microsoft.com/office/drawing/2014/main" id="{11EFA999-B643-498D-956C-EADE859D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18">
              <a:extLst>
                <a:ext uri="{FF2B5EF4-FFF2-40B4-BE49-F238E27FC236}">
                  <a16:creationId xmlns:a16="http://schemas.microsoft.com/office/drawing/2014/main" id="{44B7EAFB-B748-4197-A3CF-903E1A0F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19">
              <a:extLst>
                <a:ext uri="{FF2B5EF4-FFF2-40B4-BE49-F238E27FC236}">
                  <a16:creationId xmlns:a16="http://schemas.microsoft.com/office/drawing/2014/main" id="{901F6FA1-47A5-4AD6-A9DE-EA58E8ABA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20">
              <a:extLst>
                <a:ext uri="{FF2B5EF4-FFF2-40B4-BE49-F238E27FC236}">
                  <a16:creationId xmlns:a16="http://schemas.microsoft.com/office/drawing/2014/main" id="{72B3C2CF-D307-407E-9918-255AC9BCD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21">
              <a:extLst>
                <a:ext uri="{FF2B5EF4-FFF2-40B4-BE49-F238E27FC236}">
                  <a16:creationId xmlns:a16="http://schemas.microsoft.com/office/drawing/2014/main" id="{F6587DAE-E9AF-423A-B8A0-E9CDA3E07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522">
              <a:extLst>
                <a:ext uri="{FF2B5EF4-FFF2-40B4-BE49-F238E27FC236}">
                  <a16:creationId xmlns:a16="http://schemas.microsoft.com/office/drawing/2014/main" id="{17C85788-C0F3-4861-9E5A-7B45F62E4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23">
              <a:extLst>
                <a:ext uri="{FF2B5EF4-FFF2-40B4-BE49-F238E27FC236}">
                  <a16:creationId xmlns:a16="http://schemas.microsoft.com/office/drawing/2014/main" id="{2B76914B-C3F8-4F38-81AA-CBCCA6990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24">
              <a:extLst>
                <a:ext uri="{FF2B5EF4-FFF2-40B4-BE49-F238E27FC236}">
                  <a16:creationId xmlns:a16="http://schemas.microsoft.com/office/drawing/2014/main" id="{C960EB64-3890-43C8-A403-BBAFEDD8E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25">
              <a:extLst>
                <a:ext uri="{FF2B5EF4-FFF2-40B4-BE49-F238E27FC236}">
                  <a16:creationId xmlns:a16="http://schemas.microsoft.com/office/drawing/2014/main" id="{AF4302F1-1F4D-4700-B62B-84EF11267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26">
              <a:extLst>
                <a:ext uri="{FF2B5EF4-FFF2-40B4-BE49-F238E27FC236}">
                  <a16:creationId xmlns:a16="http://schemas.microsoft.com/office/drawing/2014/main" id="{21EF0A45-2A42-4962-A809-4BB758B7E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27">
              <a:extLst>
                <a:ext uri="{FF2B5EF4-FFF2-40B4-BE49-F238E27FC236}">
                  <a16:creationId xmlns:a16="http://schemas.microsoft.com/office/drawing/2014/main" id="{E4D74AD4-6AB5-4B0A-8005-1E8A7CFF9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28">
              <a:extLst>
                <a:ext uri="{FF2B5EF4-FFF2-40B4-BE49-F238E27FC236}">
                  <a16:creationId xmlns:a16="http://schemas.microsoft.com/office/drawing/2014/main" id="{0F0D80C6-B4AE-4D7F-BDB1-ABC2ECFBD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29">
              <a:extLst>
                <a:ext uri="{FF2B5EF4-FFF2-40B4-BE49-F238E27FC236}">
                  <a16:creationId xmlns:a16="http://schemas.microsoft.com/office/drawing/2014/main" id="{8F6EBB21-CB82-4EC7-8485-F5D573BA0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30">
              <a:extLst>
                <a:ext uri="{FF2B5EF4-FFF2-40B4-BE49-F238E27FC236}">
                  <a16:creationId xmlns:a16="http://schemas.microsoft.com/office/drawing/2014/main" id="{5C16B9DA-39C9-4482-A48C-84DF65A32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31">
              <a:extLst>
                <a:ext uri="{FF2B5EF4-FFF2-40B4-BE49-F238E27FC236}">
                  <a16:creationId xmlns:a16="http://schemas.microsoft.com/office/drawing/2014/main" id="{971FEFA0-1261-4370-B71F-F3B130180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32">
              <a:extLst>
                <a:ext uri="{FF2B5EF4-FFF2-40B4-BE49-F238E27FC236}">
                  <a16:creationId xmlns:a16="http://schemas.microsoft.com/office/drawing/2014/main" id="{F4E06059-7EB2-43CB-A3DF-56DA4027D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33">
              <a:extLst>
                <a:ext uri="{FF2B5EF4-FFF2-40B4-BE49-F238E27FC236}">
                  <a16:creationId xmlns:a16="http://schemas.microsoft.com/office/drawing/2014/main" id="{03F09028-73E2-45B0-B820-A8BC93604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34">
              <a:extLst>
                <a:ext uri="{FF2B5EF4-FFF2-40B4-BE49-F238E27FC236}">
                  <a16:creationId xmlns:a16="http://schemas.microsoft.com/office/drawing/2014/main" id="{9EE119D2-ECE7-497F-BAC4-BDC7719FF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35">
              <a:extLst>
                <a:ext uri="{FF2B5EF4-FFF2-40B4-BE49-F238E27FC236}">
                  <a16:creationId xmlns:a16="http://schemas.microsoft.com/office/drawing/2014/main" id="{A34388B5-292A-40E0-82F5-08BDA9C17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36">
              <a:extLst>
                <a:ext uri="{FF2B5EF4-FFF2-40B4-BE49-F238E27FC236}">
                  <a16:creationId xmlns:a16="http://schemas.microsoft.com/office/drawing/2014/main" id="{7D44822A-054B-4B7F-A960-CDAB2A2CE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37">
              <a:extLst>
                <a:ext uri="{FF2B5EF4-FFF2-40B4-BE49-F238E27FC236}">
                  <a16:creationId xmlns:a16="http://schemas.microsoft.com/office/drawing/2014/main" id="{DA256E61-F4D7-4119-9E2B-91FC40F05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38">
              <a:extLst>
                <a:ext uri="{FF2B5EF4-FFF2-40B4-BE49-F238E27FC236}">
                  <a16:creationId xmlns:a16="http://schemas.microsoft.com/office/drawing/2014/main" id="{9D7C402B-2C4D-4C13-BF5B-C24C99610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39">
              <a:extLst>
                <a:ext uri="{FF2B5EF4-FFF2-40B4-BE49-F238E27FC236}">
                  <a16:creationId xmlns:a16="http://schemas.microsoft.com/office/drawing/2014/main" id="{C5D720A2-C35E-4C51-82CC-C2B0AEF20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40">
              <a:extLst>
                <a:ext uri="{FF2B5EF4-FFF2-40B4-BE49-F238E27FC236}">
                  <a16:creationId xmlns:a16="http://schemas.microsoft.com/office/drawing/2014/main" id="{AE64E871-8D71-4B43-BE54-A4674386A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41">
              <a:extLst>
                <a:ext uri="{FF2B5EF4-FFF2-40B4-BE49-F238E27FC236}">
                  <a16:creationId xmlns:a16="http://schemas.microsoft.com/office/drawing/2014/main" id="{8A8A2127-DB9D-40DB-9B7A-DF5E956CA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42">
              <a:extLst>
                <a:ext uri="{FF2B5EF4-FFF2-40B4-BE49-F238E27FC236}">
                  <a16:creationId xmlns:a16="http://schemas.microsoft.com/office/drawing/2014/main" id="{7A27D3C6-E661-4BEC-9311-C2555CB33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43">
              <a:extLst>
                <a:ext uri="{FF2B5EF4-FFF2-40B4-BE49-F238E27FC236}">
                  <a16:creationId xmlns:a16="http://schemas.microsoft.com/office/drawing/2014/main" id="{AA8CEF02-C407-46E8-A8CB-95C30DB92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44">
              <a:extLst>
                <a:ext uri="{FF2B5EF4-FFF2-40B4-BE49-F238E27FC236}">
                  <a16:creationId xmlns:a16="http://schemas.microsoft.com/office/drawing/2014/main" id="{0A5DC2B3-D1A8-4F1C-8623-9397EF0AA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45">
              <a:extLst>
                <a:ext uri="{FF2B5EF4-FFF2-40B4-BE49-F238E27FC236}">
                  <a16:creationId xmlns:a16="http://schemas.microsoft.com/office/drawing/2014/main" id="{01CD81CD-AE4A-44D1-8D94-F30060E99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46">
              <a:extLst>
                <a:ext uri="{FF2B5EF4-FFF2-40B4-BE49-F238E27FC236}">
                  <a16:creationId xmlns:a16="http://schemas.microsoft.com/office/drawing/2014/main" id="{54B89F2E-D3B5-4B92-960B-EA4F81C53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47">
              <a:extLst>
                <a:ext uri="{FF2B5EF4-FFF2-40B4-BE49-F238E27FC236}">
                  <a16:creationId xmlns:a16="http://schemas.microsoft.com/office/drawing/2014/main" id="{DCDDB17B-2E1B-47B0-8457-1F67943D5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48">
              <a:extLst>
                <a:ext uri="{FF2B5EF4-FFF2-40B4-BE49-F238E27FC236}">
                  <a16:creationId xmlns:a16="http://schemas.microsoft.com/office/drawing/2014/main" id="{32090C0D-56FD-45E6-A42E-22B4B1BE9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49">
              <a:extLst>
                <a:ext uri="{FF2B5EF4-FFF2-40B4-BE49-F238E27FC236}">
                  <a16:creationId xmlns:a16="http://schemas.microsoft.com/office/drawing/2014/main" id="{FC108CA9-B533-4AEB-8D0D-D3A7F3D33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Oval 550">
              <a:extLst>
                <a:ext uri="{FF2B5EF4-FFF2-40B4-BE49-F238E27FC236}">
                  <a16:creationId xmlns:a16="http://schemas.microsoft.com/office/drawing/2014/main" id="{480EA22E-5C39-4272-BDAB-BAE13B9C4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51">
              <a:extLst>
                <a:ext uri="{FF2B5EF4-FFF2-40B4-BE49-F238E27FC236}">
                  <a16:creationId xmlns:a16="http://schemas.microsoft.com/office/drawing/2014/main" id="{5DBFEFF3-6B55-41C8-A11F-399591B13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Oval 552">
              <a:extLst>
                <a:ext uri="{FF2B5EF4-FFF2-40B4-BE49-F238E27FC236}">
                  <a16:creationId xmlns:a16="http://schemas.microsoft.com/office/drawing/2014/main" id="{EA5545DC-17C8-4A19-8A42-67EE6743D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53">
              <a:extLst>
                <a:ext uri="{FF2B5EF4-FFF2-40B4-BE49-F238E27FC236}">
                  <a16:creationId xmlns:a16="http://schemas.microsoft.com/office/drawing/2014/main" id="{A10C8F57-EFED-4719-9CEA-1D48333E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54">
              <a:extLst>
                <a:ext uri="{FF2B5EF4-FFF2-40B4-BE49-F238E27FC236}">
                  <a16:creationId xmlns:a16="http://schemas.microsoft.com/office/drawing/2014/main" id="{4085B909-0055-47EB-A560-9F921B17C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55">
              <a:extLst>
                <a:ext uri="{FF2B5EF4-FFF2-40B4-BE49-F238E27FC236}">
                  <a16:creationId xmlns:a16="http://schemas.microsoft.com/office/drawing/2014/main" id="{68D7CB8B-0376-4F75-B9F7-22D236939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56">
              <a:extLst>
                <a:ext uri="{FF2B5EF4-FFF2-40B4-BE49-F238E27FC236}">
                  <a16:creationId xmlns:a16="http://schemas.microsoft.com/office/drawing/2014/main" id="{BB076B53-A302-4629-A89E-4B4FC1448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57">
              <a:extLst>
                <a:ext uri="{FF2B5EF4-FFF2-40B4-BE49-F238E27FC236}">
                  <a16:creationId xmlns:a16="http://schemas.microsoft.com/office/drawing/2014/main" id="{33BAD778-70FB-4516-813C-7C782B3E1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558">
              <a:extLst>
                <a:ext uri="{FF2B5EF4-FFF2-40B4-BE49-F238E27FC236}">
                  <a16:creationId xmlns:a16="http://schemas.microsoft.com/office/drawing/2014/main" id="{105D0A34-80F5-4C41-9B18-CAF52E63F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559">
              <a:extLst>
                <a:ext uri="{FF2B5EF4-FFF2-40B4-BE49-F238E27FC236}">
                  <a16:creationId xmlns:a16="http://schemas.microsoft.com/office/drawing/2014/main" id="{C9FD98FD-E1DD-4CAB-9030-FA7449E99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560">
              <a:extLst>
                <a:ext uri="{FF2B5EF4-FFF2-40B4-BE49-F238E27FC236}">
                  <a16:creationId xmlns:a16="http://schemas.microsoft.com/office/drawing/2014/main" id="{850BD161-829A-40CE-AC12-C655A30E6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561">
              <a:extLst>
                <a:ext uri="{FF2B5EF4-FFF2-40B4-BE49-F238E27FC236}">
                  <a16:creationId xmlns:a16="http://schemas.microsoft.com/office/drawing/2014/main" id="{B51736BE-A3EF-4029-B3B4-5F41CD546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562">
              <a:extLst>
                <a:ext uri="{FF2B5EF4-FFF2-40B4-BE49-F238E27FC236}">
                  <a16:creationId xmlns:a16="http://schemas.microsoft.com/office/drawing/2014/main" id="{EA1012D4-C81A-4CC9-8E23-83B068240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563">
              <a:extLst>
                <a:ext uri="{FF2B5EF4-FFF2-40B4-BE49-F238E27FC236}">
                  <a16:creationId xmlns:a16="http://schemas.microsoft.com/office/drawing/2014/main" id="{EE8E3703-EC1C-4450-89BE-0BC284D1A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564">
              <a:extLst>
                <a:ext uri="{FF2B5EF4-FFF2-40B4-BE49-F238E27FC236}">
                  <a16:creationId xmlns:a16="http://schemas.microsoft.com/office/drawing/2014/main" id="{47CFAFC0-2B0A-4192-8ADD-71C39BEC2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565">
              <a:extLst>
                <a:ext uri="{FF2B5EF4-FFF2-40B4-BE49-F238E27FC236}">
                  <a16:creationId xmlns:a16="http://schemas.microsoft.com/office/drawing/2014/main" id="{30EFF47E-D5EB-4447-A3F6-B0C63DF18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66">
              <a:extLst>
                <a:ext uri="{FF2B5EF4-FFF2-40B4-BE49-F238E27FC236}">
                  <a16:creationId xmlns:a16="http://schemas.microsoft.com/office/drawing/2014/main" id="{6FAFA15E-E04D-4470-BCC4-C17677219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67">
              <a:extLst>
                <a:ext uri="{FF2B5EF4-FFF2-40B4-BE49-F238E27FC236}">
                  <a16:creationId xmlns:a16="http://schemas.microsoft.com/office/drawing/2014/main" id="{E72371DA-83FE-4392-8A1D-0D6C8396A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568">
              <a:extLst>
                <a:ext uri="{FF2B5EF4-FFF2-40B4-BE49-F238E27FC236}">
                  <a16:creationId xmlns:a16="http://schemas.microsoft.com/office/drawing/2014/main" id="{7718177A-E4C7-4540-AB02-205516B22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569">
              <a:extLst>
                <a:ext uri="{FF2B5EF4-FFF2-40B4-BE49-F238E27FC236}">
                  <a16:creationId xmlns:a16="http://schemas.microsoft.com/office/drawing/2014/main" id="{9CFE446C-D76E-4A71-B370-DB7DF23A1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570">
              <a:extLst>
                <a:ext uri="{FF2B5EF4-FFF2-40B4-BE49-F238E27FC236}">
                  <a16:creationId xmlns:a16="http://schemas.microsoft.com/office/drawing/2014/main" id="{E04182B7-FB04-4734-90F5-36516DA4F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571">
              <a:extLst>
                <a:ext uri="{FF2B5EF4-FFF2-40B4-BE49-F238E27FC236}">
                  <a16:creationId xmlns:a16="http://schemas.microsoft.com/office/drawing/2014/main" id="{DF4EF247-DE0D-4781-805D-55D867A66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572">
              <a:extLst>
                <a:ext uri="{FF2B5EF4-FFF2-40B4-BE49-F238E27FC236}">
                  <a16:creationId xmlns:a16="http://schemas.microsoft.com/office/drawing/2014/main" id="{E48407E2-FDC1-449D-A08B-1F09BABD5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573">
              <a:extLst>
                <a:ext uri="{FF2B5EF4-FFF2-40B4-BE49-F238E27FC236}">
                  <a16:creationId xmlns:a16="http://schemas.microsoft.com/office/drawing/2014/main" id="{4854336A-A0CA-43D0-89C8-8686C1C97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574">
              <a:extLst>
                <a:ext uri="{FF2B5EF4-FFF2-40B4-BE49-F238E27FC236}">
                  <a16:creationId xmlns:a16="http://schemas.microsoft.com/office/drawing/2014/main" id="{16B29EE6-04F3-4271-861D-C008A5402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575">
              <a:extLst>
                <a:ext uri="{FF2B5EF4-FFF2-40B4-BE49-F238E27FC236}">
                  <a16:creationId xmlns:a16="http://schemas.microsoft.com/office/drawing/2014/main" id="{552D429C-7B01-4676-B427-0968559C5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576">
              <a:extLst>
                <a:ext uri="{FF2B5EF4-FFF2-40B4-BE49-F238E27FC236}">
                  <a16:creationId xmlns:a16="http://schemas.microsoft.com/office/drawing/2014/main" id="{220BF1DA-67A5-45E5-BA86-58791C964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577">
              <a:extLst>
                <a:ext uri="{FF2B5EF4-FFF2-40B4-BE49-F238E27FC236}">
                  <a16:creationId xmlns:a16="http://schemas.microsoft.com/office/drawing/2014/main" id="{17405513-6964-4D55-A958-34B46098E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78">
              <a:extLst>
                <a:ext uri="{FF2B5EF4-FFF2-40B4-BE49-F238E27FC236}">
                  <a16:creationId xmlns:a16="http://schemas.microsoft.com/office/drawing/2014/main" id="{9FA43ACF-94D6-46B9-AAD1-5946B219B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79">
              <a:extLst>
                <a:ext uri="{FF2B5EF4-FFF2-40B4-BE49-F238E27FC236}">
                  <a16:creationId xmlns:a16="http://schemas.microsoft.com/office/drawing/2014/main" id="{7F998DED-7356-47CF-9B6E-9CFF7DB8B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80">
              <a:extLst>
                <a:ext uri="{FF2B5EF4-FFF2-40B4-BE49-F238E27FC236}">
                  <a16:creationId xmlns:a16="http://schemas.microsoft.com/office/drawing/2014/main" id="{6F6FFB60-D412-4F9B-8942-62AF2D6AF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81">
              <a:extLst>
                <a:ext uri="{FF2B5EF4-FFF2-40B4-BE49-F238E27FC236}">
                  <a16:creationId xmlns:a16="http://schemas.microsoft.com/office/drawing/2014/main" id="{71F340E0-7322-4639-A410-952B24573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82">
              <a:extLst>
                <a:ext uri="{FF2B5EF4-FFF2-40B4-BE49-F238E27FC236}">
                  <a16:creationId xmlns:a16="http://schemas.microsoft.com/office/drawing/2014/main" id="{6553DA2D-C871-4619-8B6B-08016E238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83">
              <a:extLst>
                <a:ext uri="{FF2B5EF4-FFF2-40B4-BE49-F238E27FC236}">
                  <a16:creationId xmlns:a16="http://schemas.microsoft.com/office/drawing/2014/main" id="{5AF518E6-DFD9-440A-8ADA-9AE144B52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584">
              <a:extLst>
                <a:ext uri="{FF2B5EF4-FFF2-40B4-BE49-F238E27FC236}">
                  <a16:creationId xmlns:a16="http://schemas.microsoft.com/office/drawing/2014/main" id="{EADA21FF-EE5E-476C-8F01-C368C440D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585">
              <a:extLst>
                <a:ext uri="{FF2B5EF4-FFF2-40B4-BE49-F238E27FC236}">
                  <a16:creationId xmlns:a16="http://schemas.microsoft.com/office/drawing/2014/main" id="{5C169D16-3C33-49CE-B5E4-4CE0AEE44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586">
              <a:extLst>
                <a:ext uri="{FF2B5EF4-FFF2-40B4-BE49-F238E27FC236}">
                  <a16:creationId xmlns:a16="http://schemas.microsoft.com/office/drawing/2014/main" id="{FCD1FDE5-BFE9-4A06-A3A9-262C3A512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587">
              <a:extLst>
                <a:ext uri="{FF2B5EF4-FFF2-40B4-BE49-F238E27FC236}">
                  <a16:creationId xmlns:a16="http://schemas.microsoft.com/office/drawing/2014/main" id="{079C5F15-3A2B-4508-8E71-D3D65F228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588">
              <a:extLst>
                <a:ext uri="{FF2B5EF4-FFF2-40B4-BE49-F238E27FC236}">
                  <a16:creationId xmlns:a16="http://schemas.microsoft.com/office/drawing/2014/main" id="{0FADF3D7-BB34-42BC-8AC5-3B5BD5AAB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589">
              <a:extLst>
                <a:ext uri="{FF2B5EF4-FFF2-40B4-BE49-F238E27FC236}">
                  <a16:creationId xmlns:a16="http://schemas.microsoft.com/office/drawing/2014/main" id="{E94D2A0D-DC3D-49BD-A60B-7DEEC0393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590">
              <a:extLst>
                <a:ext uri="{FF2B5EF4-FFF2-40B4-BE49-F238E27FC236}">
                  <a16:creationId xmlns:a16="http://schemas.microsoft.com/office/drawing/2014/main" id="{13CD29B1-CFF0-4C95-8643-99F0F3351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91">
              <a:extLst>
                <a:ext uri="{FF2B5EF4-FFF2-40B4-BE49-F238E27FC236}">
                  <a16:creationId xmlns:a16="http://schemas.microsoft.com/office/drawing/2014/main" id="{948CF6C7-D4F8-4803-89B0-3AA662B84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Oval 592">
              <a:extLst>
                <a:ext uri="{FF2B5EF4-FFF2-40B4-BE49-F238E27FC236}">
                  <a16:creationId xmlns:a16="http://schemas.microsoft.com/office/drawing/2014/main" id="{498D8090-B1AA-49F7-AD99-C485DB3BB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593">
              <a:extLst>
                <a:ext uri="{FF2B5EF4-FFF2-40B4-BE49-F238E27FC236}">
                  <a16:creationId xmlns:a16="http://schemas.microsoft.com/office/drawing/2014/main" id="{CF8782B9-735E-4B81-9210-A311CB4B4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594">
              <a:extLst>
                <a:ext uri="{FF2B5EF4-FFF2-40B4-BE49-F238E27FC236}">
                  <a16:creationId xmlns:a16="http://schemas.microsoft.com/office/drawing/2014/main" id="{6FB6BA62-A323-4375-BA84-92EFB2EAB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595">
              <a:extLst>
                <a:ext uri="{FF2B5EF4-FFF2-40B4-BE49-F238E27FC236}">
                  <a16:creationId xmlns:a16="http://schemas.microsoft.com/office/drawing/2014/main" id="{AE8666B8-D9FD-4209-9BB4-470AAD0F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596">
              <a:extLst>
                <a:ext uri="{FF2B5EF4-FFF2-40B4-BE49-F238E27FC236}">
                  <a16:creationId xmlns:a16="http://schemas.microsoft.com/office/drawing/2014/main" id="{7D6784BF-2B74-4930-B0C5-E678CA37F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597">
              <a:extLst>
                <a:ext uri="{FF2B5EF4-FFF2-40B4-BE49-F238E27FC236}">
                  <a16:creationId xmlns:a16="http://schemas.microsoft.com/office/drawing/2014/main" id="{86207B75-CC89-452F-91CC-3FBED4C48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598">
              <a:extLst>
                <a:ext uri="{FF2B5EF4-FFF2-40B4-BE49-F238E27FC236}">
                  <a16:creationId xmlns:a16="http://schemas.microsoft.com/office/drawing/2014/main" id="{BA3DC495-CB5A-4FDB-B22A-708533E25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599">
              <a:extLst>
                <a:ext uri="{FF2B5EF4-FFF2-40B4-BE49-F238E27FC236}">
                  <a16:creationId xmlns:a16="http://schemas.microsoft.com/office/drawing/2014/main" id="{768B6A94-4BED-454F-986E-9FD64FF02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600">
              <a:extLst>
                <a:ext uri="{FF2B5EF4-FFF2-40B4-BE49-F238E27FC236}">
                  <a16:creationId xmlns:a16="http://schemas.microsoft.com/office/drawing/2014/main" id="{2A172DEA-9DCC-4876-927D-E52F4B023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601">
              <a:extLst>
                <a:ext uri="{FF2B5EF4-FFF2-40B4-BE49-F238E27FC236}">
                  <a16:creationId xmlns:a16="http://schemas.microsoft.com/office/drawing/2014/main" id="{07A7E426-51CB-4AE0-94B5-F0D385777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Oval 602">
              <a:extLst>
                <a:ext uri="{FF2B5EF4-FFF2-40B4-BE49-F238E27FC236}">
                  <a16:creationId xmlns:a16="http://schemas.microsoft.com/office/drawing/2014/main" id="{530EA27D-8DB9-4B05-858E-F09472599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603">
              <a:extLst>
                <a:ext uri="{FF2B5EF4-FFF2-40B4-BE49-F238E27FC236}">
                  <a16:creationId xmlns:a16="http://schemas.microsoft.com/office/drawing/2014/main" id="{4E58D4A7-28FC-4381-B15F-E1D973B0D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Oval 604">
              <a:extLst>
                <a:ext uri="{FF2B5EF4-FFF2-40B4-BE49-F238E27FC236}">
                  <a16:creationId xmlns:a16="http://schemas.microsoft.com/office/drawing/2014/main" id="{28C6D390-EE42-464B-BF54-D1A1B7B7B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605">
              <a:extLst>
                <a:ext uri="{FF2B5EF4-FFF2-40B4-BE49-F238E27FC236}">
                  <a16:creationId xmlns:a16="http://schemas.microsoft.com/office/drawing/2014/main" id="{96956F3A-162A-4A0C-946B-C632615E5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606">
              <a:extLst>
                <a:ext uri="{FF2B5EF4-FFF2-40B4-BE49-F238E27FC236}">
                  <a16:creationId xmlns:a16="http://schemas.microsoft.com/office/drawing/2014/main" id="{35A57857-550F-4421-BD67-349CC13D4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" name="Rectangle 255">
            <a:extLst>
              <a:ext uri="{FF2B5EF4-FFF2-40B4-BE49-F238E27FC236}">
                <a16:creationId xmlns:a16="http://schemas.microsoft.com/office/drawing/2014/main" id="{79E8BD85-DA7A-4FA1-83E7-75765571CC8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0869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Map Infographic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C724958A-7BFF-4A9F-97A6-2AF21C02AB99}"/>
              </a:ext>
            </a:extLst>
          </p:cNvPr>
          <p:cNvGrpSpPr/>
          <p:nvPr/>
        </p:nvGrpSpPr>
        <p:grpSpPr>
          <a:xfrm>
            <a:off x="1426029" y="2728913"/>
            <a:ext cx="9339943" cy="2590800"/>
            <a:chOff x="838200" y="2493566"/>
            <a:chExt cx="9339943" cy="2590800"/>
          </a:xfrm>
        </p:grpSpPr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C5EBDC46-3DAF-4E62-A100-C7E7CE33ADDF}"/>
                </a:ext>
              </a:extLst>
            </p:cNvPr>
            <p:cNvGrpSpPr/>
            <p:nvPr/>
          </p:nvGrpSpPr>
          <p:grpSpPr>
            <a:xfrm>
              <a:off x="838200" y="2493566"/>
              <a:ext cx="2590800" cy="2590800"/>
              <a:chOff x="838200" y="2512333"/>
              <a:chExt cx="2590800" cy="2590800"/>
            </a:xfrm>
          </p:grpSpPr>
          <p:sp>
            <p:nvSpPr>
              <p:cNvPr id="274" name="Oval 273">
                <a:extLst>
                  <a:ext uri="{FF2B5EF4-FFF2-40B4-BE49-F238E27FC236}">
                    <a16:creationId xmlns:a16="http://schemas.microsoft.com/office/drawing/2014/main" id="{B3EDC970-E974-4FD8-AC1F-71303B29C021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5" name="Group 274">
                <a:extLst>
                  <a:ext uri="{FF2B5EF4-FFF2-40B4-BE49-F238E27FC236}">
                    <a16:creationId xmlns:a16="http://schemas.microsoft.com/office/drawing/2014/main" id="{472A8543-BD4B-4B6F-997D-645045799FC2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276" name="Group 275">
                  <a:extLst>
                    <a:ext uri="{FF2B5EF4-FFF2-40B4-BE49-F238E27FC236}">
                      <a16:creationId xmlns:a16="http://schemas.microsoft.com/office/drawing/2014/main" id="{B8C4B677-D964-4022-A313-1DE529231BF1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278" name="Rectangle 17">
                    <a:extLst>
                      <a:ext uri="{FF2B5EF4-FFF2-40B4-BE49-F238E27FC236}">
                        <a16:creationId xmlns:a16="http://schemas.microsoft.com/office/drawing/2014/main" id="{221FE767-3649-4736-803A-FD03256EE6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279" name="TextBox 278">
                    <a:extLst>
                      <a:ext uri="{FF2B5EF4-FFF2-40B4-BE49-F238E27FC236}">
                        <a16:creationId xmlns:a16="http://schemas.microsoft.com/office/drawing/2014/main" id="{FF4B1C0D-A648-44CF-BF52-DB19BC75386D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277" name="AutoShape 49">
                  <a:extLst>
                    <a:ext uri="{FF2B5EF4-FFF2-40B4-BE49-F238E27FC236}">
                      <a16:creationId xmlns:a16="http://schemas.microsoft.com/office/drawing/2014/main" id="{C7FB0B2F-0D74-471F-BD16-6ED895D1D1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DB2C6BBC-F26E-4C5E-AA50-CD8D3983B1E7}"/>
                </a:ext>
              </a:extLst>
            </p:cNvPr>
            <p:cNvGrpSpPr/>
            <p:nvPr/>
          </p:nvGrpSpPr>
          <p:grpSpPr>
            <a:xfrm>
              <a:off x="4212771" y="2493566"/>
              <a:ext cx="2590800" cy="2590800"/>
              <a:chOff x="4261577" y="2512333"/>
              <a:chExt cx="2590800" cy="2590800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F5676B68-36C8-4F4D-9E54-7F26BAD49560}"/>
                  </a:ext>
                </a:extLst>
              </p:cNvPr>
              <p:cNvSpPr/>
              <p:nvPr/>
            </p:nvSpPr>
            <p:spPr>
              <a:xfrm>
                <a:off x="4261577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9" name="Group 268">
                <a:extLst>
                  <a:ext uri="{FF2B5EF4-FFF2-40B4-BE49-F238E27FC236}">
                    <a16:creationId xmlns:a16="http://schemas.microsoft.com/office/drawing/2014/main" id="{47A6125F-7D2A-4F1B-B44F-9F547391BB6B}"/>
                  </a:ext>
                </a:extLst>
              </p:cNvPr>
              <p:cNvGrpSpPr/>
              <p:nvPr/>
            </p:nvGrpSpPr>
            <p:grpSpPr>
              <a:xfrm>
                <a:off x="4708291" y="2943778"/>
                <a:ext cx="1697372" cy="1727910"/>
                <a:chOff x="5247313" y="2837129"/>
                <a:chExt cx="1697372" cy="1727910"/>
              </a:xfrm>
            </p:grpSpPr>
            <p:sp>
              <p:nvSpPr>
                <p:cNvPr id="270" name="AutoShape 9">
                  <a:extLst>
                    <a:ext uri="{FF2B5EF4-FFF2-40B4-BE49-F238E27FC236}">
                      <a16:creationId xmlns:a16="http://schemas.microsoft.com/office/drawing/2014/main" id="{A31B2F80-F950-4F91-94E3-4EFAE444E6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5645" y="2837129"/>
                  <a:ext cx="680712" cy="7093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grpSp>
              <p:nvGrpSpPr>
                <p:cNvPr id="271" name="Group 270">
                  <a:extLst>
                    <a:ext uri="{FF2B5EF4-FFF2-40B4-BE49-F238E27FC236}">
                      <a16:creationId xmlns:a16="http://schemas.microsoft.com/office/drawing/2014/main" id="{8292D705-544B-4ED3-9840-3ABE916AF68E}"/>
                    </a:ext>
                  </a:extLst>
                </p:cNvPr>
                <p:cNvGrpSpPr/>
                <p:nvPr/>
              </p:nvGrpSpPr>
              <p:grpSpPr>
                <a:xfrm>
                  <a:off x="5247313" y="3730689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272" name="Rectangle 17">
                    <a:extLst>
                      <a:ext uri="{FF2B5EF4-FFF2-40B4-BE49-F238E27FC236}">
                        <a16:creationId xmlns:a16="http://schemas.microsoft.com/office/drawing/2014/main" id="{2E864AB8-C02B-4F02-B559-D3D3667503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273" name="TextBox 272">
                    <a:extLst>
                      <a:ext uri="{FF2B5EF4-FFF2-40B4-BE49-F238E27FC236}">
                        <a16:creationId xmlns:a16="http://schemas.microsoft.com/office/drawing/2014/main" id="{62209FF7-0D61-4C35-8964-91E2B92695FE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</p:grp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70652CE2-F53E-4292-A018-0CA3EC8A1DC1}"/>
                </a:ext>
              </a:extLst>
            </p:cNvPr>
            <p:cNvGrpSpPr/>
            <p:nvPr/>
          </p:nvGrpSpPr>
          <p:grpSpPr>
            <a:xfrm>
              <a:off x="7587343" y="2493566"/>
              <a:ext cx="2590800" cy="2590800"/>
              <a:chOff x="838200" y="2512333"/>
              <a:chExt cx="2590800" cy="2590800"/>
            </a:xfrm>
          </p:grpSpPr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9305160B-043E-4E64-B117-77999A0753C9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3" name="Group 262">
                <a:extLst>
                  <a:ext uri="{FF2B5EF4-FFF2-40B4-BE49-F238E27FC236}">
                    <a16:creationId xmlns:a16="http://schemas.microsoft.com/office/drawing/2014/main" id="{A20354BC-7E8F-49A9-8B95-3722C06C8E97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264" name="Group 263">
                  <a:extLst>
                    <a:ext uri="{FF2B5EF4-FFF2-40B4-BE49-F238E27FC236}">
                      <a16:creationId xmlns:a16="http://schemas.microsoft.com/office/drawing/2014/main" id="{977BC308-9C41-458E-ABEE-80EA2481F8F4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266" name="Rectangle 17">
                    <a:extLst>
                      <a:ext uri="{FF2B5EF4-FFF2-40B4-BE49-F238E27FC236}">
                        <a16:creationId xmlns:a16="http://schemas.microsoft.com/office/drawing/2014/main" id="{228D980C-3D95-482B-B8B4-DCEF9AC9EB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267" name="TextBox 266">
                    <a:extLst>
                      <a:ext uri="{FF2B5EF4-FFF2-40B4-BE49-F238E27FC236}">
                        <a16:creationId xmlns:a16="http://schemas.microsoft.com/office/drawing/2014/main" id="{4954D372-9297-433C-97CC-824791D38696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265" name="AutoShape 49">
                  <a:extLst>
                    <a:ext uri="{FF2B5EF4-FFF2-40B4-BE49-F238E27FC236}">
                      <a16:creationId xmlns:a16="http://schemas.microsoft.com/office/drawing/2014/main" id="{93DA9BB4-FEC2-4DD0-8AF6-96AFE890A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8DD5CAD0-A1DA-4B65-B14B-E2647417E6B5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34" b="34034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71F09D8B-AB9C-4F2E-909F-1CC09E51A391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6" r="11116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4FE2A228-C865-463F-BB96-BDD07702DE91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9" r="1946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FCD1E38-2907-490C-A255-8239CE9278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8FF07461-EFFA-4CD0-9E0C-313836C74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D9D879-63D5-4DA1-80A4-38B6F83ED83E}"/>
              </a:ext>
            </a:extLst>
          </p:cNvPr>
          <p:cNvSpPr/>
          <p:nvPr/>
        </p:nvSpPr>
        <p:spPr>
          <a:xfrm>
            <a:off x="3626749" y="4004412"/>
            <a:ext cx="4938504" cy="2046517"/>
          </a:xfrm>
          <a:prstGeom prst="rect">
            <a:avLst/>
          </a:prstGeom>
          <a:solidFill>
            <a:schemeClr val="bg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EBAA29-20E3-45F2-878C-891BD8F50AAE}"/>
              </a:ext>
            </a:extLst>
          </p:cNvPr>
          <p:cNvSpPr/>
          <p:nvPr/>
        </p:nvSpPr>
        <p:spPr>
          <a:xfrm>
            <a:off x="3941541" y="4340303"/>
            <a:ext cx="4308921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11944</TotalTime>
  <Words>360</Words>
  <Application>Microsoft Office PowerPoint</Application>
  <PresentationFormat>Widescreen</PresentationFormat>
  <Paragraphs>95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Lao UI</vt:lpstr>
      <vt:lpstr>Lato</vt:lpstr>
      <vt:lpstr>Montserrat-Bold</vt:lpstr>
      <vt:lpstr>Montserrat-Regular</vt:lpstr>
      <vt:lpstr>PT Sans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Creative Portfolio</vt:lpstr>
      <vt:lpstr>Our Timeline</vt:lpstr>
      <vt:lpstr>Map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1851</cp:revision>
  <dcterms:created xsi:type="dcterms:W3CDTF">2017-07-18T09:08:44Z</dcterms:created>
  <dcterms:modified xsi:type="dcterms:W3CDTF">2017-10-12T16:48:16Z</dcterms:modified>
</cp:coreProperties>
</file>