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7.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85" r:id="rId2"/>
    <p:sldId id="256" r:id="rId3"/>
    <p:sldId id="257" r:id="rId4"/>
    <p:sldId id="283" r:id="rId5"/>
    <p:sldId id="271" r:id="rId6"/>
    <p:sldId id="279" r:id="rId7"/>
    <p:sldId id="258" r:id="rId8"/>
    <p:sldId id="272" r:id="rId9"/>
    <p:sldId id="280" r:id="rId10"/>
    <p:sldId id="273" r:id="rId11"/>
    <p:sldId id="260" r:id="rId12"/>
    <p:sldId id="284" r:id="rId13"/>
    <p:sldId id="262" r:id="rId14"/>
    <p:sldId id="274" r:id="rId15"/>
    <p:sldId id="275" r:id="rId16"/>
    <p:sldId id="261" r:id="rId17"/>
    <p:sldId id="265" r:id="rId18"/>
    <p:sldId id="276" r:id="rId19"/>
    <p:sldId id="282" r:id="rId20"/>
    <p:sldId id="268" r:id="rId21"/>
    <p:sldId id="269" r:id="rId22"/>
    <p:sldId id="286" r:id="rId23"/>
    <p:sldId id="266" r:id="rId24"/>
    <p:sldId id="278" r:id="rId25"/>
    <p:sldId id="267"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EC2127"/>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199" autoAdjust="0"/>
    <p:restoredTop sz="94291" autoAdjust="0"/>
  </p:normalViewPr>
  <p:slideViewPr>
    <p:cSldViewPr snapToGrid="0">
      <p:cViewPr varScale="1">
        <p:scale>
          <a:sx n="72" d="100"/>
          <a:sy n="72" d="100"/>
        </p:scale>
        <p:origin x="612" y="78"/>
      </p:cViewPr>
      <p:guideLst/>
    </p:cSldViewPr>
  </p:slideViewPr>
  <p:notesTextViewPr>
    <p:cViewPr>
      <p:scale>
        <a:sx n="1" d="1"/>
        <a:sy n="1" d="1"/>
      </p:scale>
      <p:origin x="0" y="0"/>
    </p:cViewPr>
  </p:notesTextViewPr>
  <p:sorterViewPr>
    <p:cViewPr>
      <p:scale>
        <a:sx n="50" d="100"/>
        <a:sy n="50" d="100"/>
      </p:scale>
      <p:origin x="0" y="-1122"/>
    </p:cViewPr>
  </p:sorterViewPr>
  <p:notesViewPr>
    <p:cSldViewPr snapToGrid="0">
      <p:cViewPr varScale="1">
        <p:scale>
          <a:sx n="55" d="100"/>
          <a:sy n="55" d="100"/>
        </p:scale>
        <p:origin x="2880"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tx1"/>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CF58-4FDA-80F9-AE2AF3205DC1}"/>
            </c:ext>
          </c:extLst>
        </c:ser>
        <c:ser>
          <c:idx val="1"/>
          <c:order val="1"/>
          <c:tx>
            <c:strRef>
              <c:f>Sheet1!$C$1</c:f>
              <c:strCache>
                <c:ptCount val="1"/>
                <c:pt idx="0">
                  <c:v>Series 2</c:v>
                </c:pt>
              </c:strCache>
            </c:strRef>
          </c:tx>
          <c:spPr>
            <a:ln w="28575" cap="rnd">
              <a:solidFill>
                <a:schemeClr val="accent2"/>
              </a:solidFill>
              <a:round/>
            </a:ln>
            <a:effectLst/>
          </c:spPr>
          <c:marker>
            <c:symbol val="none"/>
          </c:marker>
          <c:dPt>
            <c:idx val="1"/>
            <c:marker>
              <c:symbol val="none"/>
            </c:marker>
            <c:bubble3D val="0"/>
            <c:spPr>
              <a:ln w="28575" cap="rnd">
                <a:solidFill>
                  <a:schemeClr val="accent6"/>
                </a:solidFill>
                <a:round/>
              </a:ln>
              <a:effectLst/>
            </c:spPr>
            <c:extLst>
              <c:ext xmlns:c16="http://schemas.microsoft.com/office/drawing/2014/chart" uri="{C3380CC4-5D6E-409C-BE32-E72D297353CC}">
                <c16:uniqueId val="{00000003-CF58-4FDA-80F9-AE2AF3205DC1}"/>
              </c:ext>
            </c:extLst>
          </c:dPt>
          <c:dPt>
            <c:idx val="2"/>
            <c:marker>
              <c:symbol val="none"/>
            </c:marker>
            <c:bubble3D val="0"/>
            <c:spPr>
              <a:ln w="28575" cap="rnd">
                <a:solidFill>
                  <a:schemeClr val="accent6"/>
                </a:solidFill>
                <a:round/>
              </a:ln>
              <a:effectLst/>
            </c:spPr>
            <c:extLst>
              <c:ext xmlns:c16="http://schemas.microsoft.com/office/drawing/2014/chart" uri="{C3380CC4-5D6E-409C-BE32-E72D297353CC}">
                <c16:uniqueId val="{00000004-CF58-4FDA-80F9-AE2AF3205DC1}"/>
              </c:ext>
            </c:extLst>
          </c:dPt>
          <c:dPt>
            <c:idx val="3"/>
            <c:marker>
              <c:symbol val="none"/>
            </c:marker>
            <c:bubble3D val="0"/>
            <c:spPr>
              <a:ln w="28575" cap="rnd">
                <a:solidFill>
                  <a:schemeClr val="accent6"/>
                </a:solidFill>
                <a:round/>
              </a:ln>
              <a:effectLst/>
            </c:spPr>
            <c:extLst>
              <c:ext xmlns:c16="http://schemas.microsoft.com/office/drawing/2014/chart" uri="{C3380CC4-5D6E-409C-BE32-E72D297353CC}">
                <c16:uniqueId val="{00000005-CF58-4FDA-80F9-AE2AF3205DC1}"/>
              </c:ext>
            </c:extLst>
          </c:dPt>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CF58-4FDA-80F9-AE2AF3205DC1}"/>
            </c:ext>
          </c:extLst>
        </c:ser>
        <c:ser>
          <c:idx val="2"/>
          <c:order val="2"/>
          <c:tx>
            <c:strRef>
              <c:f>Sheet1!$D$1</c:f>
              <c:strCache>
                <c:ptCount val="1"/>
                <c:pt idx="0">
                  <c:v>Series 3</c:v>
                </c:pt>
              </c:strCache>
            </c:strRef>
          </c:tx>
          <c:spPr>
            <a:ln w="28575" cap="rnd">
              <a:solidFill>
                <a:schemeClr val="accent6">
                  <a:lumMod val="75000"/>
                </a:schemeClr>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1</c:v>
                </c:pt>
                <c:pt idx="1">
                  <c:v>2</c:v>
                </c:pt>
                <c:pt idx="2">
                  <c:v>4</c:v>
                </c:pt>
                <c:pt idx="3">
                  <c:v>4</c:v>
                </c:pt>
              </c:numCache>
            </c:numRef>
          </c:val>
          <c:smooth val="0"/>
          <c:extLst>
            <c:ext xmlns:c16="http://schemas.microsoft.com/office/drawing/2014/chart" uri="{C3380CC4-5D6E-409C-BE32-E72D297353CC}">
              <c16:uniqueId val="{00000002-CF58-4FDA-80F9-AE2AF3205DC1}"/>
            </c:ext>
          </c:extLst>
        </c:ser>
        <c:dLbls>
          <c:showLegendKey val="0"/>
          <c:showVal val="0"/>
          <c:showCatName val="0"/>
          <c:showSerName val="0"/>
          <c:showPercent val="0"/>
          <c:showBubbleSize val="0"/>
        </c:dLbls>
        <c:smooth val="0"/>
        <c:axId val="46219072"/>
        <c:axId val="46220848"/>
      </c:lineChart>
      <c:catAx>
        <c:axId val="462190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6220848"/>
        <c:crosses val="autoZero"/>
        <c:auto val="1"/>
        <c:lblAlgn val="ctr"/>
        <c:lblOffset val="100"/>
        <c:noMultiLvlLbl val="0"/>
      </c:catAx>
      <c:valAx>
        <c:axId val="4622084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621907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tx1"/>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1-A546-4D9F-80E4-CFCEB3E163BB}"/>
              </c:ext>
            </c:extLst>
          </c:dPt>
          <c:dPt>
            <c:idx val="1"/>
            <c:bubble3D val="0"/>
            <c:spPr>
              <a:solidFill>
                <a:schemeClr val="accent6">
                  <a:lumMod val="75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3-A546-4D9F-80E4-CFCEB3E163BB}"/>
              </c:ext>
            </c:extLst>
          </c:dPt>
          <c:dPt>
            <c:idx val="2"/>
            <c:bubble3D val="0"/>
            <c:spPr>
              <a:solidFill>
                <a:schemeClr val="accent6"/>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5-A546-4D9F-80E4-CFCEB3E163BB}"/>
              </c:ext>
            </c:extLst>
          </c:dPt>
          <c:dPt>
            <c:idx val="3"/>
            <c:bubble3D val="0"/>
            <c:spPr>
              <a:solidFill>
                <a:schemeClr val="accent6">
                  <a:lumMod val="75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7-A546-4D9F-80E4-CFCEB3E163BB}"/>
              </c:ext>
            </c:extLst>
          </c:dPt>
          <c:dPt>
            <c:idx val="4"/>
            <c:bubble3D val="0"/>
            <c:spPr>
              <a:solidFill>
                <a:schemeClr val="accent5"/>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9-A546-4D9F-80E4-CFCEB3E163BB}"/>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Sheet1!$A$2:$A$6</c:f>
              <c:strCache>
                <c:ptCount val="4"/>
                <c:pt idx="0">
                  <c:v>1st Qtr</c:v>
                </c:pt>
                <c:pt idx="1">
                  <c:v>2nd Qtr</c:v>
                </c:pt>
                <c:pt idx="2">
                  <c:v>3rd Qtr</c:v>
                </c:pt>
                <c:pt idx="3">
                  <c:v>4th Qtr</c:v>
                </c:pt>
              </c:strCache>
            </c:strRef>
          </c:cat>
          <c:val>
            <c:numRef>
              <c:f>Sheet1!$B$2:$B$6</c:f>
              <c:numCache>
                <c:formatCode>General</c:formatCode>
                <c:ptCount val="5"/>
                <c:pt idx="0">
                  <c:v>9</c:v>
                </c:pt>
                <c:pt idx="1">
                  <c:v>3</c:v>
                </c:pt>
                <c:pt idx="2">
                  <c:v>2</c:v>
                </c:pt>
                <c:pt idx="3">
                  <c:v>1.5</c:v>
                </c:pt>
              </c:numCache>
            </c:numRef>
          </c:val>
          <c:extLst>
            <c:ext xmlns:c16="http://schemas.microsoft.com/office/drawing/2014/chart" uri="{C3380CC4-5D6E-409C-BE32-E72D297353CC}">
              <c16:uniqueId val="{0000000A-A546-4D9F-80E4-CFCEB3E163BB}"/>
            </c:ext>
          </c:extLst>
        </c:ser>
        <c:dLbls>
          <c:dLblPos val="inEnd"/>
          <c:showLegendKey val="0"/>
          <c:showVal val="0"/>
          <c:showCatName val="0"/>
          <c:showSerName val="0"/>
          <c:showPercent val="1"/>
          <c:showBubbleSize val="0"/>
          <c:showLeaderLines val="1"/>
        </c:dLbls>
        <c:firstSliceAng val="0"/>
      </c:pieChart>
      <c:spPr>
        <a:noFill/>
        <a:ln>
          <a:noFill/>
        </a:ln>
        <a:effectLst/>
      </c:spPr>
    </c:plotArea>
    <c:legend>
      <c:legendPos val="t"/>
      <c:legendEntry>
        <c:idx val="4"/>
        <c:delete val="1"/>
      </c:legendEntry>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accent4"/>
            </a:solidFill>
          </c:spPr>
          <c:dPt>
            <c:idx val="0"/>
            <c:bubble3D val="0"/>
            <c:spPr>
              <a:solidFill>
                <a:schemeClr val="tx1">
                  <a:alpha val="15000"/>
                </a:schemeClr>
              </a:solidFill>
              <a:ln w="19050">
                <a:noFill/>
              </a:ln>
              <a:effectLst/>
            </c:spPr>
            <c:extLst>
              <c:ext xmlns:c16="http://schemas.microsoft.com/office/drawing/2014/chart" uri="{C3380CC4-5D6E-409C-BE32-E72D297353CC}">
                <c16:uniqueId val="{00000001-20B9-43DD-8F51-BB914B0236AB}"/>
              </c:ext>
            </c:extLst>
          </c:dPt>
          <c:dPt>
            <c:idx val="1"/>
            <c:bubble3D val="0"/>
            <c:spPr>
              <a:solidFill>
                <a:schemeClr val="accent6"/>
              </a:solidFill>
              <a:ln w="19050">
                <a:solidFill>
                  <a:schemeClr val="lt1"/>
                </a:solidFill>
              </a:ln>
              <a:effectLst/>
            </c:spPr>
            <c:extLst>
              <c:ext xmlns:c16="http://schemas.microsoft.com/office/drawing/2014/chart" uri="{C3380CC4-5D6E-409C-BE32-E72D297353CC}">
                <c16:uniqueId val="{00000003-20B9-43DD-8F51-BB914B0236AB}"/>
              </c:ext>
            </c:extLst>
          </c:dPt>
          <c:dPt>
            <c:idx val="2"/>
            <c:bubble3D val="0"/>
            <c:spPr>
              <a:solidFill>
                <a:schemeClr val="tx1"/>
              </a:solidFill>
              <a:ln w="19050">
                <a:solidFill>
                  <a:schemeClr val="lt1"/>
                </a:solidFill>
              </a:ln>
              <a:effectLst/>
            </c:spPr>
            <c:extLst>
              <c:ext xmlns:c16="http://schemas.microsoft.com/office/drawing/2014/chart" uri="{C3380CC4-5D6E-409C-BE32-E72D297353CC}">
                <c16:uniqueId val="{00000005-20B9-43DD-8F51-BB914B0236AB}"/>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20B9-43DD-8F51-BB914B0236AB}"/>
              </c:ext>
            </c:extLst>
          </c:dPt>
          <c:cat>
            <c:strRef>
              <c:f>Sheet1!$A$2:$A$5</c:f>
              <c:strCache>
                <c:ptCount val="3"/>
                <c:pt idx="0">
                  <c:v>1st Qtr</c:v>
                </c:pt>
                <c:pt idx="1">
                  <c:v>2nd Qtr</c:v>
                </c:pt>
                <c:pt idx="2">
                  <c:v>3rd Qtr</c:v>
                </c:pt>
              </c:strCache>
            </c:strRef>
          </c:cat>
          <c:val>
            <c:numRef>
              <c:f>Sheet1!$B$2:$B$5</c:f>
              <c:numCache>
                <c:formatCode>General</c:formatCode>
                <c:ptCount val="4"/>
                <c:pt idx="0">
                  <c:v>4</c:v>
                </c:pt>
                <c:pt idx="1">
                  <c:v>1</c:v>
                </c:pt>
                <c:pt idx="2">
                  <c:v>3</c:v>
                </c:pt>
              </c:numCache>
            </c:numRef>
          </c:val>
          <c:extLst>
            <c:ext xmlns:c16="http://schemas.microsoft.com/office/drawing/2014/chart" uri="{C3380CC4-5D6E-409C-BE32-E72D297353CC}">
              <c16:uniqueId val="{00000008-20B9-43DD-8F51-BB914B0236AB}"/>
            </c:ext>
          </c:extLst>
        </c:ser>
        <c:dLbls>
          <c:showLegendKey val="0"/>
          <c:showVal val="0"/>
          <c:showCatName val="0"/>
          <c:showSerName val="0"/>
          <c:showPercent val="0"/>
          <c:showBubbleSize val="0"/>
          <c:showLeaderLines val="1"/>
        </c:dLbls>
        <c:firstSliceAng val="0"/>
        <c:holeSize val="85"/>
      </c:doughnutChart>
      <c:spPr>
        <a:noFill/>
        <a:ln>
          <a:noFill/>
        </a:ln>
        <a:effectLst/>
      </c:spPr>
    </c:plotArea>
    <c:legend>
      <c:legendPos val="b"/>
      <c:legendEntry>
        <c:idx val="3"/>
        <c:delete val="1"/>
      </c:legendEntry>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Montserrat" charset="0"/>
              <a:ea typeface="Montserrat" charset="0"/>
              <a:cs typeface="Montserrat"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tx1">
                <a:alpha val="15000"/>
              </a:schemeClr>
            </a:solidFill>
          </c:spPr>
          <c:dPt>
            <c:idx val="0"/>
            <c:bubble3D val="0"/>
            <c:spPr>
              <a:solidFill>
                <a:schemeClr val="tx1">
                  <a:alpha val="15000"/>
                </a:schemeClr>
              </a:solidFill>
              <a:ln w="19050">
                <a:noFill/>
              </a:ln>
              <a:effectLst/>
            </c:spPr>
            <c:extLst>
              <c:ext xmlns:c16="http://schemas.microsoft.com/office/drawing/2014/chart" uri="{C3380CC4-5D6E-409C-BE32-E72D297353CC}">
                <c16:uniqueId val="{00000001-9C20-4775-819A-4A47E2D867F3}"/>
              </c:ext>
            </c:extLst>
          </c:dPt>
          <c:dPt>
            <c:idx val="1"/>
            <c:bubble3D val="0"/>
            <c:spPr>
              <a:solidFill>
                <a:schemeClr val="tx1"/>
              </a:solidFill>
              <a:ln w="19050">
                <a:solidFill>
                  <a:schemeClr val="lt1"/>
                </a:solidFill>
              </a:ln>
              <a:effectLst/>
            </c:spPr>
            <c:extLst>
              <c:ext xmlns:c16="http://schemas.microsoft.com/office/drawing/2014/chart" uri="{C3380CC4-5D6E-409C-BE32-E72D297353CC}">
                <c16:uniqueId val="{00000003-9C20-4775-819A-4A47E2D867F3}"/>
              </c:ext>
            </c:extLst>
          </c:dPt>
          <c:dPt>
            <c:idx val="2"/>
            <c:bubble3D val="0"/>
            <c:spPr>
              <a:solidFill>
                <a:schemeClr val="accent6"/>
              </a:solidFill>
              <a:ln w="19050">
                <a:solidFill>
                  <a:schemeClr val="lt1"/>
                </a:solidFill>
              </a:ln>
              <a:effectLst/>
            </c:spPr>
            <c:extLst>
              <c:ext xmlns:c16="http://schemas.microsoft.com/office/drawing/2014/chart" uri="{C3380CC4-5D6E-409C-BE32-E72D297353CC}">
                <c16:uniqueId val="{00000005-9C20-4775-819A-4A47E2D867F3}"/>
              </c:ext>
            </c:extLst>
          </c:dPt>
          <c:dPt>
            <c:idx val="3"/>
            <c:bubble3D val="0"/>
            <c:spPr>
              <a:solidFill>
                <a:schemeClr val="tx1">
                  <a:alpha val="15000"/>
                </a:schemeClr>
              </a:solidFill>
              <a:ln w="19050">
                <a:solidFill>
                  <a:schemeClr val="lt1"/>
                </a:solidFill>
              </a:ln>
              <a:effectLst/>
            </c:spPr>
            <c:extLst>
              <c:ext xmlns:c16="http://schemas.microsoft.com/office/drawing/2014/chart" uri="{C3380CC4-5D6E-409C-BE32-E72D297353CC}">
                <c16:uniqueId val="{00000007-9C20-4775-819A-4A47E2D867F3}"/>
              </c:ext>
            </c:extLst>
          </c:dPt>
          <c:cat>
            <c:strRef>
              <c:f>Sheet1!$A$2:$A$5</c:f>
              <c:strCache>
                <c:ptCount val="3"/>
                <c:pt idx="0">
                  <c:v>1st Qtr</c:v>
                </c:pt>
                <c:pt idx="1">
                  <c:v>2nd Qtr</c:v>
                </c:pt>
                <c:pt idx="2">
                  <c:v>3rd Qtr</c:v>
                </c:pt>
              </c:strCache>
            </c:strRef>
          </c:cat>
          <c:val>
            <c:numRef>
              <c:f>Sheet1!$B$2:$B$5</c:f>
              <c:numCache>
                <c:formatCode>General</c:formatCode>
                <c:ptCount val="4"/>
                <c:pt idx="0">
                  <c:v>4</c:v>
                </c:pt>
                <c:pt idx="1">
                  <c:v>1</c:v>
                </c:pt>
                <c:pt idx="2">
                  <c:v>3</c:v>
                </c:pt>
              </c:numCache>
            </c:numRef>
          </c:val>
          <c:extLst>
            <c:ext xmlns:c16="http://schemas.microsoft.com/office/drawing/2014/chart" uri="{C3380CC4-5D6E-409C-BE32-E72D297353CC}">
              <c16:uniqueId val="{00000008-9C20-4775-819A-4A47E2D867F3}"/>
            </c:ext>
          </c:extLst>
        </c:ser>
        <c:dLbls>
          <c:showLegendKey val="0"/>
          <c:showVal val="0"/>
          <c:showCatName val="0"/>
          <c:showSerName val="0"/>
          <c:showPercent val="0"/>
          <c:showBubbleSize val="0"/>
          <c:showLeaderLines val="1"/>
        </c:dLbls>
        <c:firstSliceAng val="0"/>
        <c:holeSize val="85"/>
      </c:doughnutChart>
      <c:spPr>
        <a:noFill/>
        <a:ln>
          <a:noFill/>
        </a:ln>
        <a:effectLst/>
      </c:spPr>
    </c:plotArea>
    <c:legend>
      <c:legendPos val="b"/>
      <c:legendEntry>
        <c:idx val="3"/>
        <c:delete val="1"/>
      </c:legendEntry>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Montserrat" charset="0"/>
              <a:ea typeface="Montserrat" charset="0"/>
              <a:cs typeface="Montserrat"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70A5EB-ECD4-4B29-9C76-251B805226F9}" type="datetimeFigureOut">
              <a:rPr lang="en-US" smtClean="0"/>
              <a:t>4/28/2018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2370D9-3CC0-43F8-8E07-8EAC09B989BA}" type="slidenum">
              <a:rPr lang="en-US" smtClean="0"/>
              <a:t>‹#›</a:t>
            </a:fld>
            <a:endParaRPr lang="en-US"/>
          </a:p>
        </p:txBody>
      </p:sp>
    </p:spTree>
    <p:extLst>
      <p:ext uri="{BB962C8B-B14F-4D97-AF65-F5344CB8AC3E}">
        <p14:creationId xmlns:p14="http://schemas.microsoft.com/office/powerpoint/2010/main" val="3098986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40019B-648C-422C-9A09-38EB6005BFDA}" type="datetimeFigureOut">
              <a:rPr lang="en-US" smtClean="0"/>
              <a:t>4/28/2018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A59BFB-7562-41C6-8342-54AB716F99C9}" type="slidenum">
              <a:rPr lang="en-US" smtClean="0"/>
              <a:t>‹#›</a:t>
            </a:fld>
            <a:endParaRPr lang="en-US"/>
          </a:p>
        </p:txBody>
      </p:sp>
    </p:spTree>
    <p:extLst>
      <p:ext uri="{BB962C8B-B14F-4D97-AF65-F5344CB8AC3E}">
        <p14:creationId xmlns:p14="http://schemas.microsoft.com/office/powerpoint/2010/main" val="3998194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3</a:t>
            </a:fld>
            <a:endParaRPr lang="en-US" dirty="0"/>
          </a:p>
        </p:txBody>
      </p:sp>
    </p:spTree>
    <p:extLst>
      <p:ext uri="{BB962C8B-B14F-4D97-AF65-F5344CB8AC3E}">
        <p14:creationId xmlns:p14="http://schemas.microsoft.com/office/powerpoint/2010/main" val="24911842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12</a:t>
            </a:fld>
            <a:endParaRPr lang="en-US"/>
          </a:p>
        </p:txBody>
      </p:sp>
    </p:spTree>
    <p:extLst>
      <p:ext uri="{BB962C8B-B14F-4D97-AF65-F5344CB8AC3E}">
        <p14:creationId xmlns:p14="http://schemas.microsoft.com/office/powerpoint/2010/main" val="29420019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13</a:t>
            </a:fld>
            <a:endParaRPr lang="en-US"/>
          </a:p>
        </p:txBody>
      </p:sp>
    </p:spTree>
    <p:extLst>
      <p:ext uri="{BB962C8B-B14F-4D97-AF65-F5344CB8AC3E}">
        <p14:creationId xmlns:p14="http://schemas.microsoft.com/office/powerpoint/2010/main" val="15790880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14</a:t>
            </a:fld>
            <a:endParaRPr lang="en-US"/>
          </a:p>
        </p:txBody>
      </p:sp>
    </p:spTree>
    <p:extLst>
      <p:ext uri="{BB962C8B-B14F-4D97-AF65-F5344CB8AC3E}">
        <p14:creationId xmlns:p14="http://schemas.microsoft.com/office/powerpoint/2010/main" val="7798298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15</a:t>
            </a:fld>
            <a:endParaRPr lang="en-US"/>
          </a:p>
        </p:txBody>
      </p:sp>
    </p:spTree>
    <p:extLst>
      <p:ext uri="{BB962C8B-B14F-4D97-AF65-F5344CB8AC3E}">
        <p14:creationId xmlns:p14="http://schemas.microsoft.com/office/powerpoint/2010/main" val="13179445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16</a:t>
            </a:fld>
            <a:endParaRPr lang="en-US"/>
          </a:p>
        </p:txBody>
      </p:sp>
    </p:spTree>
    <p:extLst>
      <p:ext uri="{BB962C8B-B14F-4D97-AF65-F5344CB8AC3E}">
        <p14:creationId xmlns:p14="http://schemas.microsoft.com/office/powerpoint/2010/main" val="15119806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17</a:t>
            </a:fld>
            <a:endParaRPr lang="en-US"/>
          </a:p>
        </p:txBody>
      </p:sp>
    </p:spTree>
    <p:extLst>
      <p:ext uri="{BB962C8B-B14F-4D97-AF65-F5344CB8AC3E}">
        <p14:creationId xmlns:p14="http://schemas.microsoft.com/office/powerpoint/2010/main" val="23656645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18</a:t>
            </a:fld>
            <a:endParaRPr lang="en-US"/>
          </a:p>
        </p:txBody>
      </p:sp>
    </p:spTree>
    <p:extLst>
      <p:ext uri="{BB962C8B-B14F-4D97-AF65-F5344CB8AC3E}">
        <p14:creationId xmlns:p14="http://schemas.microsoft.com/office/powerpoint/2010/main" val="27407814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19</a:t>
            </a:fld>
            <a:endParaRPr lang="en-US"/>
          </a:p>
        </p:txBody>
      </p:sp>
    </p:spTree>
    <p:extLst>
      <p:ext uri="{BB962C8B-B14F-4D97-AF65-F5344CB8AC3E}">
        <p14:creationId xmlns:p14="http://schemas.microsoft.com/office/powerpoint/2010/main" val="19911126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20</a:t>
            </a:fld>
            <a:endParaRPr lang="en-US"/>
          </a:p>
        </p:txBody>
      </p:sp>
    </p:spTree>
    <p:extLst>
      <p:ext uri="{BB962C8B-B14F-4D97-AF65-F5344CB8AC3E}">
        <p14:creationId xmlns:p14="http://schemas.microsoft.com/office/powerpoint/2010/main" val="29584094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21</a:t>
            </a:fld>
            <a:endParaRPr lang="en-US"/>
          </a:p>
        </p:txBody>
      </p:sp>
    </p:spTree>
    <p:extLst>
      <p:ext uri="{BB962C8B-B14F-4D97-AF65-F5344CB8AC3E}">
        <p14:creationId xmlns:p14="http://schemas.microsoft.com/office/powerpoint/2010/main" val="38314044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4</a:t>
            </a:fld>
            <a:endParaRPr lang="en-US" dirty="0"/>
          </a:p>
        </p:txBody>
      </p:sp>
    </p:spTree>
    <p:extLst>
      <p:ext uri="{BB962C8B-B14F-4D97-AF65-F5344CB8AC3E}">
        <p14:creationId xmlns:p14="http://schemas.microsoft.com/office/powerpoint/2010/main" val="24730490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22</a:t>
            </a:fld>
            <a:endParaRPr lang="en-US"/>
          </a:p>
        </p:txBody>
      </p:sp>
    </p:spTree>
    <p:extLst>
      <p:ext uri="{BB962C8B-B14F-4D97-AF65-F5344CB8AC3E}">
        <p14:creationId xmlns:p14="http://schemas.microsoft.com/office/powerpoint/2010/main" val="939813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23</a:t>
            </a:fld>
            <a:endParaRPr lang="en-US"/>
          </a:p>
        </p:txBody>
      </p:sp>
    </p:spTree>
    <p:extLst>
      <p:ext uri="{BB962C8B-B14F-4D97-AF65-F5344CB8AC3E}">
        <p14:creationId xmlns:p14="http://schemas.microsoft.com/office/powerpoint/2010/main" val="10342566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24</a:t>
            </a:fld>
            <a:endParaRPr lang="en-US"/>
          </a:p>
        </p:txBody>
      </p:sp>
    </p:spTree>
    <p:extLst>
      <p:ext uri="{BB962C8B-B14F-4D97-AF65-F5344CB8AC3E}">
        <p14:creationId xmlns:p14="http://schemas.microsoft.com/office/powerpoint/2010/main" val="11378612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25</a:t>
            </a:fld>
            <a:endParaRPr lang="en-US"/>
          </a:p>
        </p:txBody>
      </p:sp>
    </p:spTree>
    <p:extLst>
      <p:ext uri="{BB962C8B-B14F-4D97-AF65-F5344CB8AC3E}">
        <p14:creationId xmlns:p14="http://schemas.microsoft.com/office/powerpoint/2010/main" val="4121205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5</a:t>
            </a:fld>
            <a:endParaRPr lang="en-US"/>
          </a:p>
        </p:txBody>
      </p:sp>
    </p:spTree>
    <p:extLst>
      <p:ext uri="{BB962C8B-B14F-4D97-AF65-F5344CB8AC3E}">
        <p14:creationId xmlns:p14="http://schemas.microsoft.com/office/powerpoint/2010/main" val="2913640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6</a:t>
            </a:fld>
            <a:endParaRPr lang="en-US"/>
          </a:p>
        </p:txBody>
      </p:sp>
    </p:spTree>
    <p:extLst>
      <p:ext uri="{BB962C8B-B14F-4D97-AF65-F5344CB8AC3E}">
        <p14:creationId xmlns:p14="http://schemas.microsoft.com/office/powerpoint/2010/main" val="13872684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7</a:t>
            </a:fld>
            <a:endParaRPr lang="en-US"/>
          </a:p>
        </p:txBody>
      </p:sp>
    </p:spTree>
    <p:extLst>
      <p:ext uri="{BB962C8B-B14F-4D97-AF65-F5344CB8AC3E}">
        <p14:creationId xmlns:p14="http://schemas.microsoft.com/office/powerpoint/2010/main" val="31122525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8</a:t>
            </a:fld>
            <a:endParaRPr lang="en-US"/>
          </a:p>
        </p:txBody>
      </p:sp>
    </p:spTree>
    <p:extLst>
      <p:ext uri="{BB962C8B-B14F-4D97-AF65-F5344CB8AC3E}">
        <p14:creationId xmlns:p14="http://schemas.microsoft.com/office/powerpoint/2010/main" val="31805628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9</a:t>
            </a:fld>
            <a:endParaRPr lang="en-US"/>
          </a:p>
        </p:txBody>
      </p:sp>
    </p:spTree>
    <p:extLst>
      <p:ext uri="{BB962C8B-B14F-4D97-AF65-F5344CB8AC3E}">
        <p14:creationId xmlns:p14="http://schemas.microsoft.com/office/powerpoint/2010/main" val="26916533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10</a:t>
            </a:fld>
            <a:endParaRPr lang="en-US"/>
          </a:p>
        </p:txBody>
      </p:sp>
    </p:spTree>
    <p:extLst>
      <p:ext uri="{BB962C8B-B14F-4D97-AF65-F5344CB8AC3E}">
        <p14:creationId xmlns:p14="http://schemas.microsoft.com/office/powerpoint/2010/main" val="13378551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11</a:t>
            </a:fld>
            <a:endParaRPr lang="en-US"/>
          </a:p>
        </p:txBody>
      </p:sp>
    </p:spTree>
    <p:extLst>
      <p:ext uri="{BB962C8B-B14F-4D97-AF65-F5344CB8AC3E}">
        <p14:creationId xmlns:p14="http://schemas.microsoft.com/office/powerpoint/2010/main" val="11676411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5906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31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732E7F53-CEB0-4B79-B771-A975826D1365}"/>
              </a:ext>
            </a:extLst>
          </p:cNvPr>
          <p:cNvSpPr>
            <a:spLocks noGrp="1"/>
          </p:cNvSpPr>
          <p:nvPr>
            <p:ph type="pic" sz="quarter" idx="211" hasCustomPrompt="1"/>
          </p:nvPr>
        </p:nvSpPr>
        <p:spPr>
          <a:xfrm>
            <a:off x="6303198" y="3715658"/>
            <a:ext cx="5001344" cy="2330453"/>
          </a:xfrm>
          <a:custGeom>
            <a:avLst/>
            <a:gdLst>
              <a:gd name="connsiteX0" fmla="*/ 0 w 5001344"/>
              <a:gd name="connsiteY0" fmla="*/ 0 h 2330453"/>
              <a:gd name="connsiteX1" fmla="*/ 5001344 w 5001344"/>
              <a:gd name="connsiteY1" fmla="*/ 0 h 2330453"/>
              <a:gd name="connsiteX2" fmla="*/ 5001344 w 5001344"/>
              <a:gd name="connsiteY2" fmla="*/ 2330453 h 2330453"/>
              <a:gd name="connsiteX3" fmla="*/ 0 w 5001344"/>
              <a:gd name="connsiteY3" fmla="*/ 2330453 h 2330453"/>
            </a:gdLst>
            <a:ahLst/>
            <a:cxnLst>
              <a:cxn ang="0">
                <a:pos x="connsiteX0" y="connsiteY0"/>
              </a:cxn>
              <a:cxn ang="0">
                <a:pos x="connsiteX1" y="connsiteY1"/>
              </a:cxn>
              <a:cxn ang="0">
                <a:pos x="connsiteX2" y="connsiteY2"/>
              </a:cxn>
              <a:cxn ang="0">
                <a:pos x="connsiteX3" y="connsiteY3"/>
              </a:cxn>
            </a:cxnLst>
            <a:rect l="l" t="t" r="r" b="b"/>
            <a:pathLst>
              <a:path w="5001344" h="2330453">
                <a:moveTo>
                  <a:pt x="0" y="0"/>
                </a:moveTo>
                <a:lnTo>
                  <a:pt x="5001344" y="0"/>
                </a:lnTo>
                <a:lnTo>
                  <a:pt x="5001344" y="2330453"/>
                </a:lnTo>
                <a:lnTo>
                  <a:pt x="0" y="233045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0264592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32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A661953C-5BB9-4798-9ED9-07DF9D112E5C}"/>
              </a:ext>
            </a:extLst>
          </p:cNvPr>
          <p:cNvSpPr>
            <a:spLocks noGrp="1"/>
          </p:cNvSpPr>
          <p:nvPr>
            <p:ph type="pic" sz="quarter" idx="211" hasCustomPrompt="1"/>
          </p:nvPr>
        </p:nvSpPr>
        <p:spPr>
          <a:xfrm>
            <a:off x="190500" y="4586515"/>
            <a:ext cx="11811000" cy="2032000"/>
          </a:xfrm>
          <a:custGeom>
            <a:avLst/>
            <a:gdLst>
              <a:gd name="connsiteX0" fmla="*/ 0 w 11811000"/>
              <a:gd name="connsiteY0" fmla="*/ 0 h 2032000"/>
              <a:gd name="connsiteX1" fmla="*/ 11811000 w 11811000"/>
              <a:gd name="connsiteY1" fmla="*/ 0 h 2032000"/>
              <a:gd name="connsiteX2" fmla="*/ 11811000 w 11811000"/>
              <a:gd name="connsiteY2" fmla="*/ 2032000 h 2032000"/>
              <a:gd name="connsiteX3" fmla="*/ 0 w 11811000"/>
              <a:gd name="connsiteY3" fmla="*/ 2032000 h 2032000"/>
            </a:gdLst>
            <a:ahLst/>
            <a:cxnLst>
              <a:cxn ang="0">
                <a:pos x="connsiteX0" y="connsiteY0"/>
              </a:cxn>
              <a:cxn ang="0">
                <a:pos x="connsiteX1" y="connsiteY1"/>
              </a:cxn>
              <a:cxn ang="0">
                <a:pos x="connsiteX2" y="connsiteY2"/>
              </a:cxn>
              <a:cxn ang="0">
                <a:pos x="connsiteX3" y="connsiteY3"/>
              </a:cxn>
            </a:cxnLst>
            <a:rect l="l" t="t" r="r" b="b"/>
            <a:pathLst>
              <a:path w="11811000" h="2032000">
                <a:moveTo>
                  <a:pt x="0" y="0"/>
                </a:moveTo>
                <a:lnTo>
                  <a:pt x="11811000" y="0"/>
                </a:lnTo>
                <a:lnTo>
                  <a:pt x="11811000" y="2032000"/>
                </a:lnTo>
                <a:lnTo>
                  <a:pt x="0" y="203200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0019676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733_Title Slide">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EBE24203-163F-4006-A795-0AF117920BF9}"/>
              </a:ext>
            </a:extLst>
          </p:cNvPr>
          <p:cNvSpPr>
            <a:spLocks noGrp="1"/>
          </p:cNvSpPr>
          <p:nvPr>
            <p:ph type="pic" sz="quarter" idx="212" hasCustomPrompt="1"/>
          </p:nvPr>
        </p:nvSpPr>
        <p:spPr>
          <a:xfrm>
            <a:off x="6061123" y="1814793"/>
            <a:ext cx="2054078" cy="2054078"/>
          </a:xfrm>
          <a:custGeom>
            <a:avLst/>
            <a:gdLst>
              <a:gd name="connsiteX0" fmla="*/ 1027040 w 2054078"/>
              <a:gd name="connsiteY0" fmla="*/ 0 h 2054078"/>
              <a:gd name="connsiteX1" fmla="*/ 2054078 w 2054078"/>
              <a:gd name="connsiteY1" fmla="*/ 0 h 2054078"/>
              <a:gd name="connsiteX2" fmla="*/ 2054078 w 2054078"/>
              <a:gd name="connsiteY2" fmla="*/ 1027039 h 2054078"/>
              <a:gd name="connsiteX3" fmla="*/ 1027039 w 2054078"/>
              <a:gd name="connsiteY3" fmla="*/ 2054078 h 2054078"/>
              <a:gd name="connsiteX4" fmla="*/ 0 w 2054078"/>
              <a:gd name="connsiteY4" fmla="*/ 1027039 h 2054078"/>
              <a:gd name="connsiteX5" fmla="*/ 1 w 2054078"/>
              <a:gd name="connsiteY5" fmla="*/ 1027039 h 2054078"/>
              <a:gd name="connsiteX6" fmla="*/ 1027040 w 2054078"/>
              <a:gd name="connsiteY6" fmla="*/ 0 h 2054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54078" h="2054078">
                <a:moveTo>
                  <a:pt x="1027040" y="0"/>
                </a:moveTo>
                <a:lnTo>
                  <a:pt x="2054078" y="0"/>
                </a:lnTo>
                <a:lnTo>
                  <a:pt x="2054078" y="1027039"/>
                </a:lnTo>
                <a:cubicBezTo>
                  <a:pt x="2054078" y="1594257"/>
                  <a:pt x="1594257" y="2054078"/>
                  <a:pt x="1027039" y="2054078"/>
                </a:cubicBezTo>
                <a:cubicBezTo>
                  <a:pt x="459821" y="2054078"/>
                  <a:pt x="0" y="1594257"/>
                  <a:pt x="0" y="1027039"/>
                </a:cubicBezTo>
                <a:lnTo>
                  <a:pt x="1" y="1027039"/>
                </a:lnTo>
                <a:cubicBezTo>
                  <a:pt x="1" y="459821"/>
                  <a:pt x="459822" y="0"/>
                  <a:pt x="1027040" y="0"/>
                </a:cubicBez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63BFF312-227E-4D09-AD08-E59A2234CB42}"/>
              </a:ext>
            </a:extLst>
          </p:cNvPr>
          <p:cNvSpPr>
            <a:spLocks noGrp="1"/>
          </p:cNvSpPr>
          <p:nvPr>
            <p:ph type="pic" sz="quarter" idx="213" hasCustomPrompt="1"/>
          </p:nvPr>
        </p:nvSpPr>
        <p:spPr>
          <a:xfrm>
            <a:off x="6061123" y="4383820"/>
            <a:ext cx="2054078" cy="2054078"/>
          </a:xfrm>
          <a:custGeom>
            <a:avLst/>
            <a:gdLst>
              <a:gd name="connsiteX0" fmla="*/ 1027040 w 2054078"/>
              <a:gd name="connsiteY0" fmla="*/ 0 h 2054078"/>
              <a:gd name="connsiteX1" fmla="*/ 2054078 w 2054078"/>
              <a:gd name="connsiteY1" fmla="*/ 0 h 2054078"/>
              <a:gd name="connsiteX2" fmla="*/ 2054078 w 2054078"/>
              <a:gd name="connsiteY2" fmla="*/ 1027039 h 2054078"/>
              <a:gd name="connsiteX3" fmla="*/ 1027039 w 2054078"/>
              <a:gd name="connsiteY3" fmla="*/ 2054078 h 2054078"/>
              <a:gd name="connsiteX4" fmla="*/ 0 w 2054078"/>
              <a:gd name="connsiteY4" fmla="*/ 1027039 h 2054078"/>
              <a:gd name="connsiteX5" fmla="*/ 1 w 2054078"/>
              <a:gd name="connsiteY5" fmla="*/ 1027039 h 2054078"/>
              <a:gd name="connsiteX6" fmla="*/ 1027040 w 2054078"/>
              <a:gd name="connsiteY6" fmla="*/ 0 h 2054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54078" h="2054078">
                <a:moveTo>
                  <a:pt x="1027040" y="0"/>
                </a:moveTo>
                <a:lnTo>
                  <a:pt x="2054078" y="0"/>
                </a:lnTo>
                <a:lnTo>
                  <a:pt x="2054078" y="1027039"/>
                </a:lnTo>
                <a:cubicBezTo>
                  <a:pt x="2054078" y="1594257"/>
                  <a:pt x="1594257" y="2054078"/>
                  <a:pt x="1027039" y="2054078"/>
                </a:cubicBezTo>
                <a:cubicBezTo>
                  <a:pt x="459821" y="2054078"/>
                  <a:pt x="0" y="1594257"/>
                  <a:pt x="0" y="1027039"/>
                </a:cubicBezTo>
                <a:lnTo>
                  <a:pt x="1" y="1027039"/>
                </a:lnTo>
                <a:cubicBezTo>
                  <a:pt x="1" y="459821"/>
                  <a:pt x="459822" y="0"/>
                  <a:pt x="1027040" y="0"/>
                </a:cubicBez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7C387230-E310-418D-8E61-6FBF2C9D315C}"/>
              </a:ext>
            </a:extLst>
          </p:cNvPr>
          <p:cNvSpPr>
            <a:spLocks noGrp="1"/>
          </p:cNvSpPr>
          <p:nvPr>
            <p:ph type="pic" sz="quarter" idx="214" hasCustomPrompt="1"/>
          </p:nvPr>
        </p:nvSpPr>
        <p:spPr>
          <a:xfrm>
            <a:off x="577272" y="4383820"/>
            <a:ext cx="2054078" cy="2054078"/>
          </a:xfrm>
          <a:custGeom>
            <a:avLst/>
            <a:gdLst>
              <a:gd name="connsiteX0" fmla="*/ 1027040 w 2054078"/>
              <a:gd name="connsiteY0" fmla="*/ 0 h 2054078"/>
              <a:gd name="connsiteX1" fmla="*/ 2054078 w 2054078"/>
              <a:gd name="connsiteY1" fmla="*/ 0 h 2054078"/>
              <a:gd name="connsiteX2" fmla="*/ 2054078 w 2054078"/>
              <a:gd name="connsiteY2" fmla="*/ 1027039 h 2054078"/>
              <a:gd name="connsiteX3" fmla="*/ 1027039 w 2054078"/>
              <a:gd name="connsiteY3" fmla="*/ 2054078 h 2054078"/>
              <a:gd name="connsiteX4" fmla="*/ 0 w 2054078"/>
              <a:gd name="connsiteY4" fmla="*/ 1027039 h 2054078"/>
              <a:gd name="connsiteX5" fmla="*/ 1 w 2054078"/>
              <a:gd name="connsiteY5" fmla="*/ 1027039 h 2054078"/>
              <a:gd name="connsiteX6" fmla="*/ 1027040 w 2054078"/>
              <a:gd name="connsiteY6" fmla="*/ 0 h 2054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54078" h="2054078">
                <a:moveTo>
                  <a:pt x="1027040" y="0"/>
                </a:moveTo>
                <a:lnTo>
                  <a:pt x="2054078" y="0"/>
                </a:lnTo>
                <a:lnTo>
                  <a:pt x="2054078" y="1027039"/>
                </a:lnTo>
                <a:cubicBezTo>
                  <a:pt x="2054078" y="1594257"/>
                  <a:pt x="1594257" y="2054078"/>
                  <a:pt x="1027039" y="2054078"/>
                </a:cubicBezTo>
                <a:cubicBezTo>
                  <a:pt x="459821" y="2054078"/>
                  <a:pt x="0" y="1594257"/>
                  <a:pt x="0" y="1027039"/>
                </a:cubicBezTo>
                <a:lnTo>
                  <a:pt x="1" y="1027039"/>
                </a:lnTo>
                <a:cubicBezTo>
                  <a:pt x="1" y="459821"/>
                  <a:pt x="459822" y="0"/>
                  <a:pt x="1027040" y="0"/>
                </a:cubicBez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6E0C9814-2AE3-4FCB-A1E5-10D550B80105}"/>
              </a:ext>
            </a:extLst>
          </p:cNvPr>
          <p:cNvSpPr>
            <a:spLocks noGrp="1"/>
          </p:cNvSpPr>
          <p:nvPr>
            <p:ph type="pic" sz="quarter" idx="211" hasCustomPrompt="1"/>
          </p:nvPr>
        </p:nvSpPr>
        <p:spPr>
          <a:xfrm>
            <a:off x="577272" y="1814793"/>
            <a:ext cx="2054078" cy="2054078"/>
          </a:xfrm>
          <a:custGeom>
            <a:avLst/>
            <a:gdLst>
              <a:gd name="connsiteX0" fmla="*/ 1027040 w 2054078"/>
              <a:gd name="connsiteY0" fmla="*/ 0 h 2054078"/>
              <a:gd name="connsiteX1" fmla="*/ 2054078 w 2054078"/>
              <a:gd name="connsiteY1" fmla="*/ 0 h 2054078"/>
              <a:gd name="connsiteX2" fmla="*/ 2054078 w 2054078"/>
              <a:gd name="connsiteY2" fmla="*/ 1027039 h 2054078"/>
              <a:gd name="connsiteX3" fmla="*/ 1027039 w 2054078"/>
              <a:gd name="connsiteY3" fmla="*/ 2054078 h 2054078"/>
              <a:gd name="connsiteX4" fmla="*/ 0 w 2054078"/>
              <a:gd name="connsiteY4" fmla="*/ 1027039 h 2054078"/>
              <a:gd name="connsiteX5" fmla="*/ 1 w 2054078"/>
              <a:gd name="connsiteY5" fmla="*/ 1027039 h 2054078"/>
              <a:gd name="connsiteX6" fmla="*/ 1027040 w 2054078"/>
              <a:gd name="connsiteY6" fmla="*/ 0 h 2054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54078" h="2054078">
                <a:moveTo>
                  <a:pt x="1027040" y="0"/>
                </a:moveTo>
                <a:lnTo>
                  <a:pt x="2054078" y="0"/>
                </a:lnTo>
                <a:lnTo>
                  <a:pt x="2054078" y="1027039"/>
                </a:lnTo>
                <a:cubicBezTo>
                  <a:pt x="2054078" y="1594257"/>
                  <a:pt x="1594257" y="2054078"/>
                  <a:pt x="1027039" y="2054078"/>
                </a:cubicBezTo>
                <a:cubicBezTo>
                  <a:pt x="459821" y="2054078"/>
                  <a:pt x="0" y="1594257"/>
                  <a:pt x="0" y="1027039"/>
                </a:cubicBezTo>
                <a:lnTo>
                  <a:pt x="1" y="1027039"/>
                </a:lnTo>
                <a:cubicBezTo>
                  <a:pt x="1" y="459821"/>
                  <a:pt x="459822" y="0"/>
                  <a:pt x="1027040"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0569582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734_Title Slide">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D220ACBE-1CB8-4C56-BD54-36F003AB8B3C}"/>
              </a:ext>
            </a:extLst>
          </p:cNvPr>
          <p:cNvSpPr>
            <a:spLocks noGrp="1"/>
          </p:cNvSpPr>
          <p:nvPr>
            <p:ph type="pic" sz="quarter" idx="215" hasCustomPrompt="1"/>
          </p:nvPr>
        </p:nvSpPr>
        <p:spPr>
          <a:xfrm>
            <a:off x="8790215" y="1262060"/>
            <a:ext cx="2694214" cy="2410963"/>
          </a:xfrm>
          <a:custGeom>
            <a:avLst/>
            <a:gdLst>
              <a:gd name="connsiteX0" fmla="*/ 0 w 2694214"/>
              <a:gd name="connsiteY0" fmla="*/ 0 h 2410963"/>
              <a:gd name="connsiteX1" fmla="*/ 2694214 w 2694214"/>
              <a:gd name="connsiteY1" fmla="*/ 0 h 2410963"/>
              <a:gd name="connsiteX2" fmla="*/ 2694214 w 2694214"/>
              <a:gd name="connsiteY2" fmla="*/ 2410963 h 2410963"/>
              <a:gd name="connsiteX3" fmla="*/ 0 w 2694214"/>
              <a:gd name="connsiteY3" fmla="*/ 2410963 h 2410963"/>
            </a:gdLst>
            <a:ahLst/>
            <a:cxnLst>
              <a:cxn ang="0">
                <a:pos x="connsiteX0" y="connsiteY0"/>
              </a:cxn>
              <a:cxn ang="0">
                <a:pos x="connsiteX1" y="connsiteY1"/>
              </a:cxn>
              <a:cxn ang="0">
                <a:pos x="connsiteX2" y="connsiteY2"/>
              </a:cxn>
              <a:cxn ang="0">
                <a:pos x="connsiteX3" y="connsiteY3"/>
              </a:cxn>
            </a:cxnLst>
            <a:rect l="l" t="t" r="r" b="b"/>
            <a:pathLst>
              <a:path w="2694214" h="2410963">
                <a:moveTo>
                  <a:pt x="0" y="0"/>
                </a:moveTo>
                <a:lnTo>
                  <a:pt x="2694214" y="0"/>
                </a:lnTo>
                <a:lnTo>
                  <a:pt x="2694214" y="2410963"/>
                </a:lnTo>
                <a:lnTo>
                  <a:pt x="0" y="2410963"/>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AD8CCD48-F7AE-4CDA-8ED7-EE1756BB691E}"/>
              </a:ext>
            </a:extLst>
          </p:cNvPr>
          <p:cNvSpPr>
            <a:spLocks noGrp="1"/>
          </p:cNvSpPr>
          <p:nvPr>
            <p:ph type="pic" sz="quarter" idx="211" hasCustomPrompt="1"/>
          </p:nvPr>
        </p:nvSpPr>
        <p:spPr>
          <a:xfrm>
            <a:off x="707571" y="3673023"/>
            <a:ext cx="2694214" cy="2524578"/>
          </a:xfrm>
          <a:custGeom>
            <a:avLst/>
            <a:gdLst>
              <a:gd name="connsiteX0" fmla="*/ 0 w 2694214"/>
              <a:gd name="connsiteY0" fmla="*/ 0 h 2524578"/>
              <a:gd name="connsiteX1" fmla="*/ 2694214 w 2694214"/>
              <a:gd name="connsiteY1" fmla="*/ 0 h 2524578"/>
              <a:gd name="connsiteX2" fmla="*/ 2694214 w 2694214"/>
              <a:gd name="connsiteY2" fmla="*/ 2524578 h 2524578"/>
              <a:gd name="connsiteX3" fmla="*/ 0 w 2694214"/>
              <a:gd name="connsiteY3" fmla="*/ 2524578 h 2524578"/>
            </a:gdLst>
            <a:ahLst/>
            <a:cxnLst>
              <a:cxn ang="0">
                <a:pos x="connsiteX0" y="connsiteY0"/>
              </a:cxn>
              <a:cxn ang="0">
                <a:pos x="connsiteX1" y="connsiteY1"/>
              </a:cxn>
              <a:cxn ang="0">
                <a:pos x="connsiteX2" y="connsiteY2"/>
              </a:cxn>
              <a:cxn ang="0">
                <a:pos x="connsiteX3" y="connsiteY3"/>
              </a:cxn>
            </a:cxnLst>
            <a:rect l="l" t="t" r="r" b="b"/>
            <a:pathLst>
              <a:path w="2694214" h="2524578">
                <a:moveTo>
                  <a:pt x="0" y="0"/>
                </a:moveTo>
                <a:lnTo>
                  <a:pt x="2694214" y="0"/>
                </a:lnTo>
                <a:lnTo>
                  <a:pt x="2694214" y="2524578"/>
                </a:lnTo>
                <a:lnTo>
                  <a:pt x="0" y="2524578"/>
                </a:lnTo>
                <a:close/>
              </a:path>
            </a:pathLst>
          </a:custGeom>
        </p:spPr>
        <p:txBody>
          <a:bodyPr wrap="square">
            <a:noAutofit/>
          </a:bodyPr>
          <a:lstStyle>
            <a:lvl1pPr>
              <a:defRPr sz="1200"/>
            </a:lvl1pPr>
          </a:lstStyle>
          <a:p>
            <a:r>
              <a:rPr lang="en-US" dirty="0"/>
              <a:t>Picture</a:t>
            </a:r>
          </a:p>
        </p:txBody>
      </p:sp>
      <p:sp>
        <p:nvSpPr>
          <p:cNvPr id="26" name="Picture Placeholder 25">
            <a:extLst>
              <a:ext uri="{FF2B5EF4-FFF2-40B4-BE49-F238E27FC236}">
                <a16:creationId xmlns:a16="http://schemas.microsoft.com/office/drawing/2014/main" id="{C1E1E600-4800-4F21-B2CD-E0D767654F9B}"/>
              </a:ext>
            </a:extLst>
          </p:cNvPr>
          <p:cNvSpPr>
            <a:spLocks noGrp="1"/>
          </p:cNvSpPr>
          <p:nvPr>
            <p:ph type="pic" sz="quarter" idx="217" hasCustomPrompt="1"/>
          </p:nvPr>
        </p:nvSpPr>
        <p:spPr>
          <a:xfrm>
            <a:off x="6095999" y="3673023"/>
            <a:ext cx="2694214" cy="2524578"/>
          </a:xfrm>
          <a:custGeom>
            <a:avLst/>
            <a:gdLst>
              <a:gd name="connsiteX0" fmla="*/ 0 w 2694214"/>
              <a:gd name="connsiteY0" fmla="*/ 0 h 2524578"/>
              <a:gd name="connsiteX1" fmla="*/ 2694214 w 2694214"/>
              <a:gd name="connsiteY1" fmla="*/ 0 h 2524578"/>
              <a:gd name="connsiteX2" fmla="*/ 2694214 w 2694214"/>
              <a:gd name="connsiteY2" fmla="*/ 2524578 h 2524578"/>
              <a:gd name="connsiteX3" fmla="*/ 0 w 2694214"/>
              <a:gd name="connsiteY3" fmla="*/ 2524578 h 2524578"/>
            </a:gdLst>
            <a:ahLst/>
            <a:cxnLst>
              <a:cxn ang="0">
                <a:pos x="connsiteX0" y="connsiteY0"/>
              </a:cxn>
              <a:cxn ang="0">
                <a:pos x="connsiteX1" y="connsiteY1"/>
              </a:cxn>
              <a:cxn ang="0">
                <a:pos x="connsiteX2" y="connsiteY2"/>
              </a:cxn>
              <a:cxn ang="0">
                <a:pos x="connsiteX3" y="connsiteY3"/>
              </a:cxn>
            </a:cxnLst>
            <a:rect l="l" t="t" r="r" b="b"/>
            <a:pathLst>
              <a:path w="2694214" h="2524578">
                <a:moveTo>
                  <a:pt x="0" y="0"/>
                </a:moveTo>
                <a:lnTo>
                  <a:pt x="2694214" y="0"/>
                </a:lnTo>
                <a:lnTo>
                  <a:pt x="2694214" y="2524578"/>
                </a:lnTo>
                <a:lnTo>
                  <a:pt x="0" y="2524578"/>
                </a:ln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2E99ED84-29C8-4C58-BF36-E9FE27B8C356}"/>
              </a:ext>
            </a:extLst>
          </p:cNvPr>
          <p:cNvSpPr>
            <a:spLocks noGrp="1"/>
          </p:cNvSpPr>
          <p:nvPr>
            <p:ph type="pic" sz="quarter" idx="213" hasCustomPrompt="1"/>
          </p:nvPr>
        </p:nvSpPr>
        <p:spPr>
          <a:xfrm>
            <a:off x="3401786" y="1262060"/>
            <a:ext cx="2694214" cy="2410963"/>
          </a:xfrm>
          <a:custGeom>
            <a:avLst/>
            <a:gdLst>
              <a:gd name="connsiteX0" fmla="*/ 0 w 2694214"/>
              <a:gd name="connsiteY0" fmla="*/ 0 h 2410963"/>
              <a:gd name="connsiteX1" fmla="*/ 2694214 w 2694214"/>
              <a:gd name="connsiteY1" fmla="*/ 0 h 2410963"/>
              <a:gd name="connsiteX2" fmla="*/ 2694214 w 2694214"/>
              <a:gd name="connsiteY2" fmla="*/ 2410963 h 2410963"/>
              <a:gd name="connsiteX3" fmla="*/ 0 w 2694214"/>
              <a:gd name="connsiteY3" fmla="*/ 2410963 h 2410963"/>
            </a:gdLst>
            <a:ahLst/>
            <a:cxnLst>
              <a:cxn ang="0">
                <a:pos x="connsiteX0" y="connsiteY0"/>
              </a:cxn>
              <a:cxn ang="0">
                <a:pos x="connsiteX1" y="connsiteY1"/>
              </a:cxn>
              <a:cxn ang="0">
                <a:pos x="connsiteX2" y="connsiteY2"/>
              </a:cxn>
              <a:cxn ang="0">
                <a:pos x="connsiteX3" y="connsiteY3"/>
              </a:cxn>
            </a:cxnLst>
            <a:rect l="l" t="t" r="r" b="b"/>
            <a:pathLst>
              <a:path w="2694214" h="2410963">
                <a:moveTo>
                  <a:pt x="0" y="0"/>
                </a:moveTo>
                <a:lnTo>
                  <a:pt x="2694214" y="0"/>
                </a:lnTo>
                <a:lnTo>
                  <a:pt x="2694214" y="2410963"/>
                </a:lnTo>
                <a:lnTo>
                  <a:pt x="0" y="2410963"/>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6DF7B21B-C70C-4E03-9473-3C68EE421BC7}"/>
              </a:ext>
            </a:extLst>
          </p:cNvPr>
          <p:cNvSpPr>
            <a:spLocks noGrp="1"/>
          </p:cNvSpPr>
          <p:nvPr>
            <p:ph type="pic" sz="quarter" idx="212" hasCustomPrompt="1"/>
          </p:nvPr>
        </p:nvSpPr>
        <p:spPr>
          <a:xfrm>
            <a:off x="707572" y="1262060"/>
            <a:ext cx="2694214" cy="2410963"/>
          </a:xfrm>
          <a:custGeom>
            <a:avLst/>
            <a:gdLst>
              <a:gd name="connsiteX0" fmla="*/ 0 w 2694214"/>
              <a:gd name="connsiteY0" fmla="*/ 0 h 2410963"/>
              <a:gd name="connsiteX1" fmla="*/ 2694214 w 2694214"/>
              <a:gd name="connsiteY1" fmla="*/ 0 h 2410963"/>
              <a:gd name="connsiteX2" fmla="*/ 2694214 w 2694214"/>
              <a:gd name="connsiteY2" fmla="*/ 2410963 h 2410963"/>
              <a:gd name="connsiteX3" fmla="*/ 0 w 2694214"/>
              <a:gd name="connsiteY3" fmla="*/ 2410963 h 2410963"/>
            </a:gdLst>
            <a:ahLst/>
            <a:cxnLst>
              <a:cxn ang="0">
                <a:pos x="connsiteX0" y="connsiteY0"/>
              </a:cxn>
              <a:cxn ang="0">
                <a:pos x="connsiteX1" y="connsiteY1"/>
              </a:cxn>
              <a:cxn ang="0">
                <a:pos x="connsiteX2" y="connsiteY2"/>
              </a:cxn>
              <a:cxn ang="0">
                <a:pos x="connsiteX3" y="connsiteY3"/>
              </a:cxn>
            </a:cxnLst>
            <a:rect l="l" t="t" r="r" b="b"/>
            <a:pathLst>
              <a:path w="2694214" h="2410963">
                <a:moveTo>
                  <a:pt x="0" y="0"/>
                </a:moveTo>
                <a:lnTo>
                  <a:pt x="2694214" y="0"/>
                </a:lnTo>
                <a:lnTo>
                  <a:pt x="2694214" y="2410963"/>
                </a:lnTo>
                <a:lnTo>
                  <a:pt x="0" y="2410963"/>
                </a:lnTo>
                <a:close/>
              </a:path>
            </a:pathLst>
          </a:custGeom>
        </p:spPr>
        <p:txBody>
          <a:bodyPr wrap="square">
            <a:noAutofit/>
          </a:bodyPr>
          <a:lstStyle>
            <a:lvl1pPr>
              <a:defRPr sz="1200"/>
            </a:lvl1pPr>
          </a:lstStyle>
          <a:p>
            <a:r>
              <a:rPr lang="en-US" dirty="0"/>
              <a:t>Picture</a:t>
            </a:r>
          </a:p>
        </p:txBody>
      </p:sp>
      <p:sp>
        <p:nvSpPr>
          <p:cNvPr id="24" name="Picture Placeholder 23">
            <a:extLst>
              <a:ext uri="{FF2B5EF4-FFF2-40B4-BE49-F238E27FC236}">
                <a16:creationId xmlns:a16="http://schemas.microsoft.com/office/drawing/2014/main" id="{58EC9740-5BC8-433B-9808-13C287A9635F}"/>
              </a:ext>
            </a:extLst>
          </p:cNvPr>
          <p:cNvSpPr>
            <a:spLocks noGrp="1"/>
          </p:cNvSpPr>
          <p:nvPr>
            <p:ph type="pic" sz="quarter" idx="216" hasCustomPrompt="1"/>
          </p:nvPr>
        </p:nvSpPr>
        <p:spPr>
          <a:xfrm>
            <a:off x="3401785" y="3673023"/>
            <a:ext cx="2694214" cy="2524578"/>
          </a:xfrm>
          <a:custGeom>
            <a:avLst/>
            <a:gdLst>
              <a:gd name="connsiteX0" fmla="*/ 0 w 2694214"/>
              <a:gd name="connsiteY0" fmla="*/ 0 h 2524578"/>
              <a:gd name="connsiteX1" fmla="*/ 2694214 w 2694214"/>
              <a:gd name="connsiteY1" fmla="*/ 0 h 2524578"/>
              <a:gd name="connsiteX2" fmla="*/ 2694214 w 2694214"/>
              <a:gd name="connsiteY2" fmla="*/ 2524578 h 2524578"/>
              <a:gd name="connsiteX3" fmla="*/ 0 w 2694214"/>
              <a:gd name="connsiteY3" fmla="*/ 2524578 h 2524578"/>
            </a:gdLst>
            <a:ahLst/>
            <a:cxnLst>
              <a:cxn ang="0">
                <a:pos x="connsiteX0" y="connsiteY0"/>
              </a:cxn>
              <a:cxn ang="0">
                <a:pos x="connsiteX1" y="connsiteY1"/>
              </a:cxn>
              <a:cxn ang="0">
                <a:pos x="connsiteX2" y="connsiteY2"/>
              </a:cxn>
              <a:cxn ang="0">
                <a:pos x="connsiteX3" y="connsiteY3"/>
              </a:cxn>
            </a:cxnLst>
            <a:rect l="l" t="t" r="r" b="b"/>
            <a:pathLst>
              <a:path w="2694214" h="2524578">
                <a:moveTo>
                  <a:pt x="0" y="0"/>
                </a:moveTo>
                <a:lnTo>
                  <a:pt x="2694214" y="0"/>
                </a:lnTo>
                <a:lnTo>
                  <a:pt x="2694214" y="2524578"/>
                </a:lnTo>
                <a:lnTo>
                  <a:pt x="0" y="2524578"/>
                </a:lnTo>
                <a:close/>
              </a:path>
            </a:pathLst>
          </a:custGeom>
        </p:spPr>
        <p:txBody>
          <a:bodyPr wrap="square">
            <a:noAutofit/>
          </a:bodyPr>
          <a:lstStyle>
            <a:lvl1pPr>
              <a:defRPr sz="1200"/>
            </a:lvl1pPr>
          </a:lstStyle>
          <a:p>
            <a:r>
              <a:rPr lang="en-US" dirty="0"/>
              <a:t>Picture</a:t>
            </a:r>
          </a:p>
        </p:txBody>
      </p:sp>
      <p:sp>
        <p:nvSpPr>
          <p:cNvPr id="20" name="Picture Placeholder 19">
            <a:extLst>
              <a:ext uri="{FF2B5EF4-FFF2-40B4-BE49-F238E27FC236}">
                <a16:creationId xmlns:a16="http://schemas.microsoft.com/office/drawing/2014/main" id="{318EFC0B-561B-4B0C-88CF-46F906B6782E}"/>
              </a:ext>
            </a:extLst>
          </p:cNvPr>
          <p:cNvSpPr>
            <a:spLocks noGrp="1"/>
          </p:cNvSpPr>
          <p:nvPr>
            <p:ph type="pic" sz="quarter" idx="214" hasCustomPrompt="1"/>
          </p:nvPr>
        </p:nvSpPr>
        <p:spPr>
          <a:xfrm>
            <a:off x="6096000" y="1262060"/>
            <a:ext cx="2694214" cy="2410963"/>
          </a:xfrm>
          <a:custGeom>
            <a:avLst/>
            <a:gdLst>
              <a:gd name="connsiteX0" fmla="*/ 0 w 2694214"/>
              <a:gd name="connsiteY0" fmla="*/ 0 h 2410963"/>
              <a:gd name="connsiteX1" fmla="*/ 2694214 w 2694214"/>
              <a:gd name="connsiteY1" fmla="*/ 0 h 2410963"/>
              <a:gd name="connsiteX2" fmla="*/ 2694214 w 2694214"/>
              <a:gd name="connsiteY2" fmla="*/ 2410963 h 2410963"/>
              <a:gd name="connsiteX3" fmla="*/ 0 w 2694214"/>
              <a:gd name="connsiteY3" fmla="*/ 2410963 h 2410963"/>
            </a:gdLst>
            <a:ahLst/>
            <a:cxnLst>
              <a:cxn ang="0">
                <a:pos x="connsiteX0" y="connsiteY0"/>
              </a:cxn>
              <a:cxn ang="0">
                <a:pos x="connsiteX1" y="connsiteY1"/>
              </a:cxn>
              <a:cxn ang="0">
                <a:pos x="connsiteX2" y="connsiteY2"/>
              </a:cxn>
              <a:cxn ang="0">
                <a:pos x="connsiteX3" y="connsiteY3"/>
              </a:cxn>
            </a:cxnLst>
            <a:rect l="l" t="t" r="r" b="b"/>
            <a:pathLst>
              <a:path w="2694214" h="2410963">
                <a:moveTo>
                  <a:pt x="0" y="0"/>
                </a:moveTo>
                <a:lnTo>
                  <a:pt x="2694214" y="0"/>
                </a:lnTo>
                <a:lnTo>
                  <a:pt x="2694214" y="2410963"/>
                </a:lnTo>
                <a:lnTo>
                  <a:pt x="0" y="2410963"/>
                </a:lnTo>
                <a:close/>
              </a:path>
            </a:pathLst>
          </a:custGeom>
        </p:spPr>
        <p:txBody>
          <a:bodyPr wrap="square">
            <a:noAutofit/>
          </a:bodyPr>
          <a:lstStyle>
            <a:lvl1pPr>
              <a:defRPr sz="1200"/>
            </a:lvl1pPr>
          </a:lstStyle>
          <a:p>
            <a:r>
              <a:rPr lang="en-US" dirty="0"/>
              <a:t>Picture</a:t>
            </a:r>
          </a:p>
        </p:txBody>
      </p:sp>
      <p:sp>
        <p:nvSpPr>
          <p:cNvPr id="28" name="Picture Placeholder 27">
            <a:extLst>
              <a:ext uri="{FF2B5EF4-FFF2-40B4-BE49-F238E27FC236}">
                <a16:creationId xmlns:a16="http://schemas.microsoft.com/office/drawing/2014/main" id="{68A97AE5-62C6-4697-B72A-EB51CEA0E702}"/>
              </a:ext>
            </a:extLst>
          </p:cNvPr>
          <p:cNvSpPr>
            <a:spLocks noGrp="1"/>
          </p:cNvSpPr>
          <p:nvPr>
            <p:ph type="pic" sz="quarter" idx="218" hasCustomPrompt="1"/>
          </p:nvPr>
        </p:nvSpPr>
        <p:spPr>
          <a:xfrm>
            <a:off x="8790214" y="3673023"/>
            <a:ext cx="2694214" cy="2524578"/>
          </a:xfrm>
          <a:custGeom>
            <a:avLst/>
            <a:gdLst>
              <a:gd name="connsiteX0" fmla="*/ 0 w 2694214"/>
              <a:gd name="connsiteY0" fmla="*/ 0 h 2524578"/>
              <a:gd name="connsiteX1" fmla="*/ 2694214 w 2694214"/>
              <a:gd name="connsiteY1" fmla="*/ 0 h 2524578"/>
              <a:gd name="connsiteX2" fmla="*/ 2694214 w 2694214"/>
              <a:gd name="connsiteY2" fmla="*/ 2524578 h 2524578"/>
              <a:gd name="connsiteX3" fmla="*/ 0 w 2694214"/>
              <a:gd name="connsiteY3" fmla="*/ 2524578 h 2524578"/>
            </a:gdLst>
            <a:ahLst/>
            <a:cxnLst>
              <a:cxn ang="0">
                <a:pos x="connsiteX0" y="connsiteY0"/>
              </a:cxn>
              <a:cxn ang="0">
                <a:pos x="connsiteX1" y="connsiteY1"/>
              </a:cxn>
              <a:cxn ang="0">
                <a:pos x="connsiteX2" y="connsiteY2"/>
              </a:cxn>
              <a:cxn ang="0">
                <a:pos x="connsiteX3" y="connsiteY3"/>
              </a:cxn>
            </a:cxnLst>
            <a:rect l="l" t="t" r="r" b="b"/>
            <a:pathLst>
              <a:path w="2694214" h="2524578">
                <a:moveTo>
                  <a:pt x="0" y="0"/>
                </a:moveTo>
                <a:lnTo>
                  <a:pt x="2694214" y="0"/>
                </a:lnTo>
                <a:lnTo>
                  <a:pt x="2694214" y="2524578"/>
                </a:lnTo>
                <a:lnTo>
                  <a:pt x="0" y="252457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3096849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735_Title Slide">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642669AA-DD9A-4666-83B4-C0A8665FE530}"/>
              </a:ext>
            </a:extLst>
          </p:cNvPr>
          <p:cNvSpPr>
            <a:spLocks noGrp="1"/>
          </p:cNvSpPr>
          <p:nvPr>
            <p:ph type="pic" sz="quarter" idx="215" hasCustomPrompt="1"/>
          </p:nvPr>
        </p:nvSpPr>
        <p:spPr>
          <a:xfrm>
            <a:off x="7633254" y="4392061"/>
            <a:ext cx="4558746" cy="2465939"/>
          </a:xfrm>
          <a:custGeom>
            <a:avLst/>
            <a:gdLst>
              <a:gd name="connsiteX0" fmla="*/ 0 w 4558746"/>
              <a:gd name="connsiteY0" fmla="*/ 0 h 2465939"/>
              <a:gd name="connsiteX1" fmla="*/ 4558746 w 4558746"/>
              <a:gd name="connsiteY1" fmla="*/ 0 h 2465939"/>
              <a:gd name="connsiteX2" fmla="*/ 4558746 w 4558746"/>
              <a:gd name="connsiteY2" fmla="*/ 2465939 h 2465939"/>
              <a:gd name="connsiteX3" fmla="*/ 0 w 4558746"/>
              <a:gd name="connsiteY3" fmla="*/ 2465939 h 2465939"/>
            </a:gdLst>
            <a:ahLst/>
            <a:cxnLst>
              <a:cxn ang="0">
                <a:pos x="connsiteX0" y="connsiteY0"/>
              </a:cxn>
              <a:cxn ang="0">
                <a:pos x="connsiteX1" y="connsiteY1"/>
              </a:cxn>
              <a:cxn ang="0">
                <a:pos x="connsiteX2" y="connsiteY2"/>
              </a:cxn>
              <a:cxn ang="0">
                <a:pos x="connsiteX3" y="connsiteY3"/>
              </a:cxn>
            </a:cxnLst>
            <a:rect l="l" t="t" r="r" b="b"/>
            <a:pathLst>
              <a:path w="4558746" h="2465939">
                <a:moveTo>
                  <a:pt x="0" y="0"/>
                </a:moveTo>
                <a:lnTo>
                  <a:pt x="4558746" y="0"/>
                </a:lnTo>
                <a:lnTo>
                  <a:pt x="4558746" y="2465939"/>
                </a:lnTo>
                <a:lnTo>
                  <a:pt x="0" y="2465939"/>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5EE6B79A-C993-4FD6-A1DE-5B84FD0ADEC9}"/>
              </a:ext>
            </a:extLst>
          </p:cNvPr>
          <p:cNvSpPr>
            <a:spLocks noGrp="1"/>
          </p:cNvSpPr>
          <p:nvPr>
            <p:ph type="pic" sz="quarter" idx="213" hasCustomPrompt="1"/>
          </p:nvPr>
        </p:nvSpPr>
        <p:spPr>
          <a:xfrm>
            <a:off x="-1" y="3701370"/>
            <a:ext cx="1799771" cy="1639256"/>
          </a:xfrm>
          <a:custGeom>
            <a:avLst/>
            <a:gdLst>
              <a:gd name="connsiteX0" fmla="*/ 0 w 1799771"/>
              <a:gd name="connsiteY0" fmla="*/ 0 h 1639256"/>
              <a:gd name="connsiteX1" fmla="*/ 1799771 w 1799771"/>
              <a:gd name="connsiteY1" fmla="*/ 0 h 1639256"/>
              <a:gd name="connsiteX2" fmla="*/ 1799771 w 1799771"/>
              <a:gd name="connsiteY2" fmla="*/ 1639256 h 1639256"/>
              <a:gd name="connsiteX3" fmla="*/ 0 w 1799771"/>
              <a:gd name="connsiteY3" fmla="*/ 1639256 h 1639256"/>
            </a:gdLst>
            <a:ahLst/>
            <a:cxnLst>
              <a:cxn ang="0">
                <a:pos x="connsiteX0" y="connsiteY0"/>
              </a:cxn>
              <a:cxn ang="0">
                <a:pos x="connsiteX1" y="connsiteY1"/>
              </a:cxn>
              <a:cxn ang="0">
                <a:pos x="connsiteX2" y="connsiteY2"/>
              </a:cxn>
              <a:cxn ang="0">
                <a:pos x="connsiteX3" y="connsiteY3"/>
              </a:cxn>
            </a:cxnLst>
            <a:rect l="l" t="t" r="r" b="b"/>
            <a:pathLst>
              <a:path w="1799771" h="1639256">
                <a:moveTo>
                  <a:pt x="0" y="0"/>
                </a:moveTo>
                <a:lnTo>
                  <a:pt x="1799771" y="0"/>
                </a:lnTo>
                <a:lnTo>
                  <a:pt x="1799771" y="1639256"/>
                </a:lnTo>
                <a:lnTo>
                  <a:pt x="0" y="1639256"/>
                </a:lnTo>
                <a:close/>
              </a:path>
            </a:pathLst>
          </a:custGeom>
        </p:spPr>
        <p:txBody>
          <a:bodyPr wrap="square">
            <a:noAutofit/>
          </a:bodyPr>
          <a:lstStyle>
            <a:lvl1pPr>
              <a:defRPr sz="1200"/>
            </a:lvl1pPr>
          </a:lstStyle>
          <a:p>
            <a:r>
              <a:rPr lang="en-US" dirty="0"/>
              <a:t>Picture</a:t>
            </a:r>
          </a:p>
        </p:txBody>
      </p:sp>
      <p:sp>
        <p:nvSpPr>
          <p:cNvPr id="20" name="Picture Placeholder 19">
            <a:extLst>
              <a:ext uri="{FF2B5EF4-FFF2-40B4-BE49-F238E27FC236}">
                <a16:creationId xmlns:a16="http://schemas.microsoft.com/office/drawing/2014/main" id="{2728756C-EE00-4F4D-B983-0EDB178E6429}"/>
              </a:ext>
            </a:extLst>
          </p:cNvPr>
          <p:cNvSpPr>
            <a:spLocks noGrp="1"/>
          </p:cNvSpPr>
          <p:nvPr>
            <p:ph type="pic" sz="quarter" idx="214" hasCustomPrompt="1"/>
          </p:nvPr>
        </p:nvSpPr>
        <p:spPr>
          <a:xfrm>
            <a:off x="7633254" y="1814512"/>
            <a:ext cx="4558746" cy="2465939"/>
          </a:xfrm>
          <a:custGeom>
            <a:avLst/>
            <a:gdLst>
              <a:gd name="connsiteX0" fmla="*/ 0 w 4558746"/>
              <a:gd name="connsiteY0" fmla="*/ 0 h 2465939"/>
              <a:gd name="connsiteX1" fmla="*/ 4558746 w 4558746"/>
              <a:gd name="connsiteY1" fmla="*/ 0 h 2465939"/>
              <a:gd name="connsiteX2" fmla="*/ 4558746 w 4558746"/>
              <a:gd name="connsiteY2" fmla="*/ 2465939 h 2465939"/>
              <a:gd name="connsiteX3" fmla="*/ 0 w 4558746"/>
              <a:gd name="connsiteY3" fmla="*/ 2465939 h 2465939"/>
            </a:gdLst>
            <a:ahLst/>
            <a:cxnLst>
              <a:cxn ang="0">
                <a:pos x="connsiteX0" y="connsiteY0"/>
              </a:cxn>
              <a:cxn ang="0">
                <a:pos x="connsiteX1" y="connsiteY1"/>
              </a:cxn>
              <a:cxn ang="0">
                <a:pos x="connsiteX2" y="connsiteY2"/>
              </a:cxn>
              <a:cxn ang="0">
                <a:pos x="connsiteX3" y="connsiteY3"/>
              </a:cxn>
            </a:cxnLst>
            <a:rect l="l" t="t" r="r" b="b"/>
            <a:pathLst>
              <a:path w="4558746" h="2465939">
                <a:moveTo>
                  <a:pt x="0" y="0"/>
                </a:moveTo>
                <a:lnTo>
                  <a:pt x="4558746" y="0"/>
                </a:lnTo>
                <a:lnTo>
                  <a:pt x="4558746" y="2465939"/>
                </a:lnTo>
                <a:lnTo>
                  <a:pt x="0" y="2465939"/>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4D3EC105-D755-4AC8-84C5-66D854A4A62C}"/>
              </a:ext>
            </a:extLst>
          </p:cNvPr>
          <p:cNvSpPr>
            <a:spLocks noGrp="1"/>
          </p:cNvSpPr>
          <p:nvPr>
            <p:ph type="pic" sz="quarter" idx="211" hasCustomPrompt="1"/>
          </p:nvPr>
        </p:nvSpPr>
        <p:spPr>
          <a:xfrm>
            <a:off x="0" y="1814513"/>
            <a:ext cx="3723861" cy="1776826"/>
          </a:xfrm>
          <a:custGeom>
            <a:avLst/>
            <a:gdLst>
              <a:gd name="connsiteX0" fmla="*/ 0 w 3723861"/>
              <a:gd name="connsiteY0" fmla="*/ 0 h 1776826"/>
              <a:gd name="connsiteX1" fmla="*/ 3723861 w 3723861"/>
              <a:gd name="connsiteY1" fmla="*/ 0 h 1776826"/>
              <a:gd name="connsiteX2" fmla="*/ 3723861 w 3723861"/>
              <a:gd name="connsiteY2" fmla="*/ 1776826 h 1776826"/>
              <a:gd name="connsiteX3" fmla="*/ 0 w 3723861"/>
              <a:gd name="connsiteY3" fmla="*/ 1776826 h 1776826"/>
            </a:gdLst>
            <a:ahLst/>
            <a:cxnLst>
              <a:cxn ang="0">
                <a:pos x="connsiteX0" y="connsiteY0"/>
              </a:cxn>
              <a:cxn ang="0">
                <a:pos x="connsiteX1" y="connsiteY1"/>
              </a:cxn>
              <a:cxn ang="0">
                <a:pos x="connsiteX2" y="connsiteY2"/>
              </a:cxn>
              <a:cxn ang="0">
                <a:pos x="connsiteX3" y="connsiteY3"/>
              </a:cxn>
            </a:cxnLst>
            <a:rect l="l" t="t" r="r" b="b"/>
            <a:pathLst>
              <a:path w="3723861" h="1776826">
                <a:moveTo>
                  <a:pt x="0" y="0"/>
                </a:moveTo>
                <a:lnTo>
                  <a:pt x="3723861" y="0"/>
                </a:lnTo>
                <a:lnTo>
                  <a:pt x="3723861" y="1776826"/>
                </a:lnTo>
                <a:lnTo>
                  <a:pt x="0" y="1776826"/>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7640D658-921C-4E81-B561-7430FF68C068}"/>
              </a:ext>
            </a:extLst>
          </p:cNvPr>
          <p:cNvSpPr>
            <a:spLocks noGrp="1"/>
          </p:cNvSpPr>
          <p:nvPr>
            <p:ph type="pic" sz="quarter" idx="212" hasCustomPrompt="1"/>
          </p:nvPr>
        </p:nvSpPr>
        <p:spPr>
          <a:xfrm>
            <a:off x="1892536" y="3701370"/>
            <a:ext cx="1831325" cy="1639256"/>
          </a:xfrm>
          <a:custGeom>
            <a:avLst/>
            <a:gdLst>
              <a:gd name="connsiteX0" fmla="*/ 0 w 1831325"/>
              <a:gd name="connsiteY0" fmla="*/ 0 h 1639256"/>
              <a:gd name="connsiteX1" fmla="*/ 1831325 w 1831325"/>
              <a:gd name="connsiteY1" fmla="*/ 0 h 1639256"/>
              <a:gd name="connsiteX2" fmla="*/ 1831325 w 1831325"/>
              <a:gd name="connsiteY2" fmla="*/ 1639256 h 1639256"/>
              <a:gd name="connsiteX3" fmla="*/ 0 w 1831325"/>
              <a:gd name="connsiteY3" fmla="*/ 1639256 h 1639256"/>
            </a:gdLst>
            <a:ahLst/>
            <a:cxnLst>
              <a:cxn ang="0">
                <a:pos x="connsiteX0" y="connsiteY0"/>
              </a:cxn>
              <a:cxn ang="0">
                <a:pos x="connsiteX1" y="connsiteY1"/>
              </a:cxn>
              <a:cxn ang="0">
                <a:pos x="connsiteX2" y="connsiteY2"/>
              </a:cxn>
              <a:cxn ang="0">
                <a:pos x="connsiteX3" y="connsiteY3"/>
              </a:cxn>
            </a:cxnLst>
            <a:rect l="l" t="t" r="r" b="b"/>
            <a:pathLst>
              <a:path w="1831325" h="1639256">
                <a:moveTo>
                  <a:pt x="0" y="0"/>
                </a:moveTo>
                <a:lnTo>
                  <a:pt x="1831325" y="0"/>
                </a:lnTo>
                <a:lnTo>
                  <a:pt x="1831325" y="1639256"/>
                </a:lnTo>
                <a:lnTo>
                  <a:pt x="0" y="1639256"/>
                </a:lnTo>
                <a:close/>
              </a:path>
            </a:pathLst>
          </a:custGeom>
        </p:spPr>
        <p:txBody>
          <a:bodyPr wrap="square">
            <a:noAutofit/>
          </a:bodyPr>
          <a:lstStyle>
            <a:lvl1pPr>
              <a:defRPr sz="1200"/>
            </a:lvl1pPr>
          </a:lstStyle>
          <a:p>
            <a:r>
              <a:rPr lang="en-US" dirty="0"/>
              <a:t>Picture</a:t>
            </a:r>
          </a:p>
        </p:txBody>
      </p:sp>
      <p:sp>
        <p:nvSpPr>
          <p:cNvPr id="25" name="Picture Placeholder 24">
            <a:extLst>
              <a:ext uri="{FF2B5EF4-FFF2-40B4-BE49-F238E27FC236}">
                <a16:creationId xmlns:a16="http://schemas.microsoft.com/office/drawing/2014/main" id="{5B7DB411-4AF4-4BB8-AC09-9D0B92D19489}"/>
              </a:ext>
            </a:extLst>
          </p:cNvPr>
          <p:cNvSpPr>
            <a:spLocks noGrp="1"/>
          </p:cNvSpPr>
          <p:nvPr>
            <p:ph type="pic" sz="quarter" idx="216" hasCustomPrompt="1"/>
          </p:nvPr>
        </p:nvSpPr>
        <p:spPr>
          <a:xfrm>
            <a:off x="3816628" y="1814512"/>
            <a:ext cx="3723861" cy="3526114"/>
          </a:xfrm>
          <a:custGeom>
            <a:avLst/>
            <a:gdLst>
              <a:gd name="connsiteX0" fmla="*/ 0 w 3723861"/>
              <a:gd name="connsiteY0" fmla="*/ 0 h 3526114"/>
              <a:gd name="connsiteX1" fmla="*/ 3723861 w 3723861"/>
              <a:gd name="connsiteY1" fmla="*/ 0 h 3526114"/>
              <a:gd name="connsiteX2" fmla="*/ 3723861 w 3723861"/>
              <a:gd name="connsiteY2" fmla="*/ 3526114 h 3526114"/>
              <a:gd name="connsiteX3" fmla="*/ 0 w 3723861"/>
              <a:gd name="connsiteY3" fmla="*/ 3526114 h 3526114"/>
            </a:gdLst>
            <a:ahLst/>
            <a:cxnLst>
              <a:cxn ang="0">
                <a:pos x="connsiteX0" y="connsiteY0"/>
              </a:cxn>
              <a:cxn ang="0">
                <a:pos x="connsiteX1" y="connsiteY1"/>
              </a:cxn>
              <a:cxn ang="0">
                <a:pos x="connsiteX2" y="connsiteY2"/>
              </a:cxn>
              <a:cxn ang="0">
                <a:pos x="connsiteX3" y="connsiteY3"/>
              </a:cxn>
            </a:cxnLst>
            <a:rect l="l" t="t" r="r" b="b"/>
            <a:pathLst>
              <a:path w="3723861" h="3526114">
                <a:moveTo>
                  <a:pt x="0" y="0"/>
                </a:moveTo>
                <a:lnTo>
                  <a:pt x="3723861" y="0"/>
                </a:lnTo>
                <a:lnTo>
                  <a:pt x="3723861" y="3526114"/>
                </a:lnTo>
                <a:lnTo>
                  <a:pt x="0" y="352611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8670983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736_Title Slide">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B4563E73-31EE-4327-92ED-1235B0D9001B}"/>
              </a:ext>
            </a:extLst>
          </p:cNvPr>
          <p:cNvSpPr>
            <a:spLocks noGrp="1"/>
          </p:cNvSpPr>
          <p:nvPr>
            <p:ph type="pic" sz="quarter" idx="213" hasCustomPrompt="1"/>
          </p:nvPr>
        </p:nvSpPr>
        <p:spPr>
          <a:xfrm>
            <a:off x="3080495" y="2033586"/>
            <a:ext cx="2950516" cy="2517913"/>
          </a:xfrm>
          <a:custGeom>
            <a:avLst/>
            <a:gdLst>
              <a:gd name="connsiteX0" fmla="*/ 0 w 2950516"/>
              <a:gd name="connsiteY0" fmla="*/ 0 h 2517913"/>
              <a:gd name="connsiteX1" fmla="*/ 2950516 w 2950516"/>
              <a:gd name="connsiteY1" fmla="*/ 0 h 2517913"/>
              <a:gd name="connsiteX2" fmla="*/ 2950516 w 2950516"/>
              <a:gd name="connsiteY2" fmla="*/ 2517913 h 2517913"/>
              <a:gd name="connsiteX3" fmla="*/ 0 w 2950516"/>
              <a:gd name="connsiteY3" fmla="*/ 2517913 h 2517913"/>
            </a:gdLst>
            <a:ahLst/>
            <a:cxnLst>
              <a:cxn ang="0">
                <a:pos x="connsiteX0" y="connsiteY0"/>
              </a:cxn>
              <a:cxn ang="0">
                <a:pos x="connsiteX1" y="connsiteY1"/>
              </a:cxn>
              <a:cxn ang="0">
                <a:pos x="connsiteX2" y="connsiteY2"/>
              </a:cxn>
              <a:cxn ang="0">
                <a:pos x="connsiteX3" y="connsiteY3"/>
              </a:cxn>
            </a:cxnLst>
            <a:rect l="l" t="t" r="r" b="b"/>
            <a:pathLst>
              <a:path w="2950516" h="2517913">
                <a:moveTo>
                  <a:pt x="0" y="0"/>
                </a:moveTo>
                <a:lnTo>
                  <a:pt x="2950516" y="0"/>
                </a:lnTo>
                <a:lnTo>
                  <a:pt x="2950516" y="2517913"/>
                </a:lnTo>
                <a:lnTo>
                  <a:pt x="0" y="2517913"/>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DEB9592F-DAA6-49CA-A1CD-49BEF7483266}"/>
              </a:ext>
            </a:extLst>
          </p:cNvPr>
          <p:cNvSpPr>
            <a:spLocks noGrp="1"/>
          </p:cNvSpPr>
          <p:nvPr>
            <p:ph type="pic" sz="quarter" idx="214" hasCustomPrompt="1"/>
          </p:nvPr>
        </p:nvSpPr>
        <p:spPr>
          <a:xfrm>
            <a:off x="6160989" y="2033586"/>
            <a:ext cx="2950516" cy="2517913"/>
          </a:xfrm>
          <a:custGeom>
            <a:avLst/>
            <a:gdLst>
              <a:gd name="connsiteX0" fmla="*/ 0 w 2950516"/>
              <a:gd name="connsiteY0" fmla="*/ 0 h 2517913"/>
              <a:gd name="connsiteX1" fmla="*/ 2950516 w 2950516"/>
              <a:gd name="connsiteY1" fmla="*/ 0 h 2517913"/>
              <a:gd name="connsiteX2" fmla="*/ 2950516 w 2950516"/>
              <a:gd name="connsiteY2" fmla="*/ 2517913 h 2517913"/>
              <a:gd name="connsiteX3" fmla="*/ 0 w 2950516"/>
              <a:gd name="connsiteY3" fmla="*/ 2517913 h 2517913"/>
            </a:gdLst>
            <a:ahLst/>
            <a:cxnLst>
              <a:cxn ang="0">
                <a:pos x="connsiteX0" y="connsiteY0"/>
              </a:cxn>
              <a:cxn ang="0">
                <a:pos x="connsiteX1" y="connsiteY1"/>
              </a:cxn>
              <a:cxn ang="0">
                <a:pos x="connsiteX2" y="connsiteY2"/>
              </a:cxn>
              <a:cxn ang="0">
                <a:pos x="connsiteX3" y="connsiteY3"/>
              </a:cxn>
            </a:cxnLst>
            <a:rect l="l" t="t" r="r" b="b"/>
            <a:pathLst>
              <a:path w="2950516" h="2517913">
                <a:moveTo>
                  <a:pt x="0" y="0"/>
                </a:moveTo>
                <a:lnTo>
                  <a:pt x="2950516" y="0"/>
                </a:lnTo>
                <a:lnTo>
                  <a:pt x="2950516" y="2517913"/>
                </a:lnTo>
                <a:lnTo>
                  <a:pt x="0" y="2517913"/>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B70A7408-21C3-4EE0-95BF-7527161C6A3F}"/>
              </a:ext>
            </a:extLst>
          </p:cNvPr>
          <p:cNvSpPr>
            <a:spLocks noGrp="1"/>
          </p:cNvSpPr>
          <p:nvPr>
            <p:ph type="pic" sz="quarter" idx="212" hasCustomPrompt="1"/>
          </p:nvPr>
        </p:nvSpPr>
        <p:spPr>
          <a:xfrm>
            <a:off x="0" y="2033585"/>
            <a:ext cx="2950516" cy="2517913"/>
          </a:xfrm>
          <a:custGeom>
            <a:avLst/>
            <a:gdLst>
              <a:gd name="connsiteX0" fmla="*/ 0 w 2950516"/>
              <a:gd name="connsiteY0" fmla="*/ 0 h 2517913"/>
              <a:gd name="connsiteX1" fmla="*/ 2950516 w 2950516"/>
              <a:gd name="connsiteY1" fmla="*/ 0 h 2517913"/>
              <a:gd name="connsiteX2" fmla="*/ 2950516 w 2950516"/>
              <a:gd name="connsiteY2" fmla="*/ 2517913 h 2517913"/>
              <a:gd name="connsiteX3" fmla="*/ 0 w 2950516"/>
              <a:gd name="connsiteY3" fmla="*/ 2517913 h 2517913"/>
            </a:gdLst>
            <a:ahLst/>
            <a:cxnLst>
              <a:cxn ang="0">
                <a:pos x="connsiteX0" y="connsiteY0"/>
              </a:cxn>
              <a:cxn ang="0">
                <a:pos x="connsiteX1" y="connsiteY1"/>
              </a:cxn>
              <a:cxn ang="0">
                <a:pos x="connsiteX2" y="connsiteY2"/>
              </a:cxn>
              <a:cxn ang="0">
                <a:pos x="connsiteX3" y="connsiteY3"/>
              </a:cxn>
            </a:cxnLst>
            <a:rect l="l" t="t" r="r" b="b"/>
            <a:pathLst>
              <a:path w="2950516" h="2517913">
                <a:moveTo>
                  <a:pt x="0" y="0"/>
                </a:moveTo>
                <a:lnTo>
                  <a:pt x="2950516" y="0"/>
                </a:lnTo>
                <a:lnTo>
                  <a:pt x="2950516" y="2517913"/>
                </a:lnTo>
                <a:lnTo>
                  <a:pt x="0" y="2517913"/>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F5A414C8-5E39-4877-8767-E064BD63196B}"/>
              </a:ext>
            </a:extLst>
          </p:cNvPr>
          <p:cNvSpPr>
            <a:spLocks noGrp="1"/>
          </p:cNvSpPr>
          <p:nvPr>
            <p:ph type="pic" sz="quarter" idx="211" hasCustomPrompt="1"/>
          </p:nvPr>
        </p:nvSpPr>
        <p:spPr>
          <a:xfrm>
            <a:off x="0" y="4684021"/>
            <a:ext cx="12192000" cy="2173980"/>
          </a:xfrm>
          <a:custGeom>
            <a:avLst/>
            <a:gdLst>
              <a:gd name="connsiteX0" fmla="*/ 0 w 12192000"/>
              <a:gd name="connsiteY0" fmla="*/ 0 h 2173980"/>
              <a:gd name="connsiteX1" fmla="*/ 12192000 w 12192000"/>
              <a:gd name="connsiteY1" fmla="*/ 0 h 2173980"/>
              <a:gd name="connsiteX2" fmla="*/ 12192000 w 12192000"/>
              <a:gd name="connsiteY2" fmla="*/ 2173980 h 2173980"/>
              <a:gd name="connsiteX3" fmla="*/ 0 w 12192000"/>
              <a:gd name="connsiteY3" fmla="*/ 2173980 h 2173980"/>
            </a:gdLst>
            <a:ahLst/>
            <a:cxnLst>
              <a:cxn ang="0">
                <a:pos x="connsiteX0" y="connsiteY0"/>
              </a:cxn>
              <a:cxn ang="0">
                <a:pos x="connsiteX1" y="connsiteY1"/>
              </a:cxn>
              <a:cxn ang="0">
                <a:pos x="connsiteX2" y="connsiteY2"/>
              </a:cxn>
              <a:cxn ang="0">
                <a:pos x="connsiteX3" y="connsiteY3"/>
              </a:cxn>
            </a:cxnLst>
            <a:rect l="l" t="t" r="r" b="b"/>
            <a:pathLst>
              <a:path w="12192000" h="2173980">
                <a:moveTo>
                  <a:pt x="0" y="0"/>
                </a:moveTo>
                <a:lnTo>
                  <a:pt x="12192000" y="0"/>
                </a:lnTo>
                <a:lnTo>
                  <a:pt x="12192000" y="2173980"/>
                </a:lnTo>
                <a:lnTo>
                  <a:pt x="0" y="2173980"/>
                </a:ln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7E3B5FFC-7E51-4315-B744-49243F1C4DEF}"/>
              </a:ext>
            </a:extLst>
          </p:cNvPr>
          <p:cNvSpPr>
            <a:spLocks noGrp="1"/>
          </p:cNvSpPr>
          <p:nvPr>
            <p:ph type="pic" sz="quarter" idx="215" hasCustomPrompt="1"/>
          </p:nvPr>
        </p:nvSpPr>
        <p:spPr>
          <a:xfrm>
            <a:off x="9241484" y="2033586"/>
            <a:ext cx="2950516" cy="2517913"/>
          </a:xfrm>
          <a:custGeom>
            <a:avLst/>
            <a:gdLst>
              <a:gd name="connsiteX0" fmla="*/ 0 w 2950516"/>
              <a:gd name="connsiteY0" fmla="*/ 0 h 2517913"/>
              <a:gd name="connsiteX1" fmla="*/ 2950516 w 2950516"/>
              <a:gd name="connsiteY1" fmla="*/ 0 h 2517913"/>
              <a:gd name="connsiteX2" fmla="*/ 2950516 w 2950516"/>
              <a:gd name="connsiteY2" fmla="*/ 2517913 h 2517913"/>
              <a:gd name="connsiteX3" fmla="*/ 0 w 2950516"/>
              <a:gd name="connsiteY3" fmla="*/ 2517913 h 2517913"/>
            </a:gdLst>
            <a:ahLst/>
            <a:cxnLst>
              <a:cxn ang="0">
                <a:pos x="connsiteX0" y="connsiteY0"/>
              </a:cxn>
              <a:cxn ang="0">
                <a:pos x="connsiteX1" y="connsiteY1"/>
              </a:cxn>
              <a:cxn ang="0">
                <a:pos x="connsiteX2" y="connsiteY2"/>
              </a:cxn>
              <a:cxn ang="0">
                <a:pos x="connsiteX3" y="connsiteY3"/>
              </a:cxn>
            </a:cxnLst>
            <a:rect l="l" t="t" r="r" b="b"/>
            <a:pathLst>
              <a:path w="2950516" h="2517913">
                <a:moveTo>
                  <a:pt x="0" y="0"/>
                </a:moveTo>
                <a:lnTo>
                  <a:pt x="2950516" y="0"/>
                </a:lnTo>
                <a:lnTo>
                  <a:pt x="2950516" y="2517913"/>
                </a:lnTo>
                <a:lnTo>
                  <a:pt x="0" y="251791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7641374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737_Title Slide">
    <p:spTree>
      <p:nvGrpSpPr>
        <p:cNvPr id="1" name=""/>
        <p:cNvGrpSpPr/>
        <p:nvPr/>
      </p:nvGrpSpPr>
      <p:grpSpPr>
        <a:xfrm>
          <a:off x="0" y="0"/>
          <a:ext cx="0" cy="0"/>
          <a:chOff x="0" y="0"/>
          <a:chExt cx="0" cy="0"/>
        </a:xfrm>
      </p:grpSpPr>
      <p:sp>
        <p:nvSpPr>
          <p:cNvPr id="24" name="Picture Placeholder 23">
            <a:extLst>
              <a:ext uri="{FF2B5EF4-FFF2-40B4-BE49-F238E27FC236}">
                <a16:creationId xmlns:a16="http://schemas.microsoft.com/office/drawing/2014/main" id="{D1DAD029-8779-4DAA-9935-71A04D6D52DD}"/>
              </a:ext>
            </a:extLst>
          </p:cNvPr>
          <p:cNvSpPr>
            <a:spLocks noGrp="1"/>
          </p:cNvSpPr>
          <p:nvPr>
            <p:ph type="pic" sz="quarter" idx="216" hasCustomPrompt="1"/>
          </p:nvPr>
        </p:nvSpPr>
        <p:spPr>
          <a:xfrm>
            <a:off x="4669291" y="4586330"/>
            <a:ext cx="2103120" cy="2119363"/>
          </a:xfrm>
          <a:custGeom>
            <a:avLst/>
            <a:gdLst>
              <a:gd name="connsiteX0" fmla="*/ 0 w 2103120"/>
              <a:gd name="connsiteY0" fmla="*/ 0 h 2119363"/>
              <a:gd name="connsiteX1" fmla="*/ 2103120 w 2103120"/>
              <a:gd name="connsiteY1" fmla="*/ 0 h 2119363"/>
              <a:gd name="connsiteX2" fmla="*/ 2103120 w 2103120"/>
              <a:gd name="connsiteY2" fmla="*/ 2119363 h 2119363"/>
              <a:gd name="connsiteX3" fmla="*/ 0 w 2103120"/>
              <a:gd name="connsiteY3" fmla="*/ 2119363 h 2119363"/>
            </a:gdLst>
            <a:ahLst/>
            <a:cxnLst>
              <a:cxn ang="0">
                <a:pos x="connsiteX0" y="connsiteY0"/>
              </a:cxn>
              <a:cxn ang="0">
                <a:pos x="connsiteX1" y="connsiteY1"/>
              </a:cxn>
              <a:cxn ang="0">
                <a:pos x="connsiteX2" y="connsiteY2"/>
              </a:cxn>
              <a:cxn ang="0">
                <a:pos x="connsiteX3" y="connsiteY3"/>
              </a:cxn>
            </a:cxnLst>
            <a:rect l="l" t="t" r="r" b="b"/>
            <a:pathLst>
              <a:path w="2103120" h="2119363">
                <a:moveTo>
                  <a:pt x="0" y="0"/>
                </a:moveTo>
                <a:lnTo>
                  <a:pt x="2103120" y="0"/>
                </a:lnTo>
                <a:lnTo>
                  <a:pt x="2103120" y="2119363"/>
                </a:lnTo>
                <a:lnTo>
                  <a:pt x="0" y="2119363"/>
                </a:lnTo>
                <a:close/>
              </a:path>
            </a:pathLst>
          </a:custGeom>
        </p:spPr>
        <p:txBody>
          <a:bodyPr wrap="square">
            <a:noAutofit/>
          </a:bodyPr>
          <a:lstStyle>
            <a:lvl1pPr>
              <a:defRPr sz="1200"/>
            </a:lvl1pPr>
          </a:lstStyle>
          <a:p>
            <a:r>
              <a:rPr lang="en-US" dirty="0"/>
              <a:t>Picture</a:t>
            </a:r>
          </a:p>
        </p:txBody>
      </p:sp>
      <p:sp>
        <p:nvSpPr>
          <p:cNvPr id="20" name="Picture Placeholder 19">
            <a:extLst>
              <a:ext uri="{FF2B5EF4-FFF2-40B4-BE49-F238E27FC236}">
                <a16:creationId xmlns:a16="http://schemas.microsoft.com/office/drawing/2014/main" id="{98E5E1F0-7EEE-4F61-9C0F-74FC8F072B2E}"/>
              </a:ext>
            </a:extLst>
          </p:cNvPr>
          <p:cNvSpPr>
            <a:spLocks noGrp="1"/>
          </p:cNvSpPr>
          <p:nvPr>
            <p:ph type="pic" sz="quarter" idx="213" hasCustomPrompt="1"/>
          </p:nvPr>
        </p:nvSpPr>
        <p:spPr>
          <a:xfrm>
            <a:off x="2429737" y="2616201"/>
            <a:ext cx="2111057" cy="4089493"/>
          </a:xfrm>
          <a:custGeom>
            <a:avLst/>
            <a:gdLst>
              <a:gd name="connsiteX0" fmla="*/ 0 w 2111057"/>
              <a:gd name="connsiteY0" fmla="*/ 0 h 4089493"/>
              <a:gd name="connsiteX1" fmla="*/ 2111057 w 2111057"/>
              <a:gd name="connsiteY1" fmla="*/ 0 h 4089493"/>
              <a:gd name="connsiteX2" fmla="*/ 2111057 w 2111057"/>
              <a:gd name="connsiteY2" fmla="*/ 4089493 h 4089493"/>
              <a:gd name="connsiteX3" fmla="*/ 0 w 2111057"/>
              <a:gd name="connsiteY3" fmla="*/ 4089493 h 4089493"/>
            </a:gdLst>
            <a:ahLst/>
            <a:cxnLst>
              <a:cxn ang="0">
                <a:pos x="connsiteX0" y="connsiteY0"/>
              </a:cxn>
              <a:cxn ang="0">
                <a:pos x="connsiteX1" y="connsiteY1"/>
              </a:cxn>
              <a:cxn ang="0">
                <a:pos x="connsiteX2" y="connsiteY2"/>
              </a:cxn>
              <a:cxn ang="0">
                <a:pos x="connsiteX3" y="connsiteY3"/>
              </a:cxn>
            </a:cxnLst>
            <a:rect l="l" t="t" r="r" b="b"/>
            <a:pathLst>
              <a:path w="2111057" h="4089493">
                <a:moveTo>
                  <a:pt x="0" y="0"/>
                </a:moveTo>
                <a:lnTo>
                  <a:pt x="2111057" y="0"/>
                </a:lnTo>
                <a:lnTo>
                  <a:pt x="2111057" y="4089493"/>
                </a:lnTo>
                <a:lnTo>
                  <a:pt x="0" y="4089493"/>
                </a:lnTo>
                <a:close/>
              </a:path>
            </a:pathLst>
          </a:custGeom>
        </p:spPr>
        <p:txBody>
          <a:bodyPr wrap="square">
            <a:noAutofit/>
          </a:bodyPr>
          <a:lstStyle>
            <a:lvl1pPr>
              <a:defRPr sz="1200"/>
            </a:lvl1pPr>
          </a:lstStyle>
          <a:p>
            <a:r>
              <a:rPr lang="en-US" dirty="0"/>
              <a:t>Picture</a:t>
            </a:r>
          </a:p>
        </p:txBody>
      </p:sp>
      <p:sp>
        <p:nvSpPr>
          <p:cNvPr id="21" name="Picture Placeholder 20">
            <a:extLst>
              <a:ext uri="{FF2B5EF4-FFF2-40B4-BE49-F238E27FC236}">
                <a16:creationId xmlns:a16="http://schemas.microsoft.com/office/drawing/2014/main" id="{57A71865-F25E-4839-A8F3-9FCC4A0C9809}"/>
              </a:ext>
            </a:extLst>
          </p:cNvPr>
          <p:cNvSpPr>
            <a:spLocks noGrp="1"/>
          </p:cNvSpPr>
          <p:nvPr>
            <p:ph type="pic" sz="quarter" idx="214" hasCustomPrompt="1"/>
          </p:nvPr>
        </p:nvSpPr>
        <p:spPr>
          <a:xfrm>
            <a:off x="4646114" y="152308"/>
            <a:ext cx="2103120" cy="4340180"/>
          </a:xfrm>
          <a:custGeom>
            <a:avLst/>
            <a:gdLst>
              <a:gd name="connsiteX0" fmla="*/ 0 w 2103120"/>
              <a:gd name="connsiteY0" fmla="*/ 0 h 4340180"/>
              <a:gd name="connsiteX1" fmla="*/ 2103120 w 2103120"/>
              <a:gd name="connsiteY1" fmla="*/ 0 h 4340180"/>
              <a:gd name="connsiteX2" fmla="*/ 2103120 w 2103120"/>
              <a:gd name="connsiteY2" fmla="*/ 4340180 h 4340180"/>
              <a:gd name="connsiteX3" fmla="*/ 0 w 2103120"/>
              <a:gd name="connsiteY3" fmla="*/ 4340180 h 4340180"/>
            </a:gdLst>
            <a:ahLst/>
            <a:cxnLst>
              <a:cxn ang="0">
                <a:pos x="connsiteX0" y="connsiteY0"/>
              </a:cxn>
              <a:cxn ang="0">
                <a:pos x="connsiteX1" y="connsiteY1"/>
              </a:cxn>
              <a:cxn ang="0">
                <a:pos x="connsiteX2" y="connsiteY2"/>
              </a:cxn>
              <a:cxn ang="0">
                <a:pos x="connsiteX3" y="connsiteY3"/>
              </a:cxn>
            </a:cxnLst>
            <a:rect l="l" t="t" r="r" b="b"/>
            <a:pathLst>
              <a:path w="2103120" h="4340180">
                <a:moveTo>
                  <a:pt x="0" y="0"/>
                </a:moveTo>
                <a:lnTo>
                  <a:pt x="2103120" y="0"/>
                </a:lnTo>
                <a:lnTo>
                  <a:pt x="2103120" y="4340180"/>
                </a:lnTo>
                <a:lnTo>
                  <a:pt x="0" y="4340180"/>
                </a:ln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502C7936-0F6D-4AD6-A0E1-EFBDA776709C}"/>
              </a:ext>
            </a:extLst>
          </p:cNvPr>
          <p:cNvSpPr>
            <a:spLocks noGrp="1"/>
          </p:cNvSpPr>
          <p:nvPr>
            <p:ph type="pic" sz="quarter" idx="212" hasCustomPrompt="1"/>
          </p:nvPr>
        </p:nvSpPr>
        <p:spPr>
          <a:xfrm>
            <a:off x="213360" y="3517900"/>
            <a:ext cx="2103120" cy="3187793"/>
          </a:xfrm>
          <a:custGeom>
            <a:avLst/>
            <a:gdLst>
              <a:gd name="connsiteX0" fmla="*/ 0 w 2103120"/>
              <a:gd name="connsiteY0" fmla="*/ 0 h 3187793"/>
              <a:gd name="connsiteX1" fmla="*/ 2103120 w 2103120"/>
              <a:gd name="connsiteY1" fmla="*/ 0 h 3187793"/>
              <a:gd name="connsiteX2" fmla="*/ 2103120 w 2103120"/>
              <a:gd name="connsiteY2" fmla="*/ 3187793 h 3187793"/>
              <a:gd name="connsiteX3" fmla="*/ 0 w 2103120"/>
              <a:gd name="connsiteY3" fmla="*/ 3187793 h 3187793"/>
            </a:gdLst>
            <a:ahLst/>
            <a:cxnLst>
              <a:cxn ang="0">
                <a:pos x="connsiteX0" y="connsiteY0"/>
              </a:cxn>
              <a:cxn ang="0">
                <a:pos x="connsiteX1" y="connsiteY1"/>
              </a:cxn>
              <a:cxn ang="0">
                <a:pos x="connsiteX2" y="connsiteY2"/>
              </a:cxn>
              <a:cxn ang="0">
                <a:pos x="connsiteX3" y="connsiteY3"/>
              </a:cxn>
            </a:cxnLst>
            <a:rect l="l" t="t" r="r" b="b"/>
            <a:pathLst>
              <a:path w="2103120" h="3187793">
                <a:moveTo>
                  <a:pt x="0" y="0"/>
                </a:moveTo>
                <a:lnTo>
                  <a:pt x="2103120" y="0"/>
                </a:lnTo>
                <a:lnTo>
                  <a:pt x="2103120" y="3187793"/>
                </a:lnTo>
                <a:lnTo>
                  <a:pt x="0" y="3187793"/>
                </a:lnTo>
                <a:close/>
              </a:path>
            </a:pathLst>
          </a:custGeom>
        </p:spPr>
        <p:txBody>
          <a:bodyPr wrap="square">
            <a:noAutofit/>
          </a:bodyPr>
          <a:lstStyle>
            <a:lvl1pPr>
              <a:defRPr sz="1200"/>
            </a:lvl1pPr>
          </a:lstStyle>
          <a:p>
            <a:r>
              <a:rPr lang="en-US" dirty="0"/>
              <a:t>Picture</a:t>
            </a:r>
          </a:p>
        </p:txBody>
      </p:sp>
      <p:sp>
        <p:nvSpPr>
          <p:cNvPr id="26" name="Picture Placeholder 25">
            <a:extLst>
              <a:ext uri="{FF2B5EF4-FFF2-40B4-BE49-F238E27FC236}">
                <a16:creationId xmlns:a16="http://schemas.microsoft.com/office/drawing/2014/main" id="{2669A5F3-6CE9-473B-BC1C-659DCEE32735}"/>
              </a:ext>
            </a:extLst>
          </p:cNvPr>
          <p:cNvSpPr>
            <a:spLocks noGrp="1"/>
          </p:cNvSpPr>
          <p:nvPr>
            <p:ph type="pic" sz="quarter" idx="217" hasCustomPrompt="1"/>
          </p:nvPr>
        </p:nvSpPr>
        <p:spPr>
          <a:xfrm>
            <a:off x="6908845" y="4586330"/>
            <a:ext cx="5069794" cy="2119363"/>
          </a:xfrm>
          <a:custGeom>
            <a:avLst/>
            <a:gdLst>
              <a:gd name="connsiteX0" fmla="*/ 0 w 5069794"/>
              <a:gd name="connsiteY0" fmla="*/ 0 h 2119363"/>
              <a:gd name="connsiteX1" fmla="*/ 5069794 w 5069794"/>
              <a:gd name="connsiteY1" fmla="*/ 0 h 2119363"/>
              <a:gd name="connsiteX2" fmla="*/ 5069794 w 5069794"/>
              <a:gd name="connsiteY2" fmla="*/ 2119363 h 2119363"/>
              <a:gd name="connsiteX3" fmla="*/ 0 w 5069794"/>
              <a:gd name="connsiteY3" fmla="*/ 2119363 h 2119363"/>
            </a:gdLst>
            <a:ahLst/>
            <a:cxnLst>
              <a:cxn ang="0">
                <a:pos x="connsiteX0" y="connsiteY0"/>
              </a:cxn>
              <a:cxn ang="0">
                <a:pos x="connsiteX1" y="connsiteY1"/>
              </a:cxn>
              <a:cxn ang="0">
                <a:pos x="connsiteX2" y="connsiteY2"/>
              </a:cxn>
              <a:cxn ang="0">
                <a:pos x="connsiteX3" y="connsiteY3"/>
              </a:cxn>
            </a:cxnLst>
            <a:rect l="l" t="t" r="r" b="b"/>
            <a:pathLst>
              <a:path w="5069794" h="2119363">
                <a:moveTo>
                  <a:pt x="0" y="0"/>
                </a:moveTo>
                <a:lnTo>
                  <a:pt x="5069794" y="0"/>
                </a:lnTo>
                <a:lnTo>
                  <a:pt x="5069794" y="2119363"/>
                </a:lnTo>
                <a:lnTo>
                  <a:pt x="0" y="2119363"/>
                </a:lnTo>
                <a:close/>
              </a:path>
            </a:pathLst>
          </a:custGeom>
        </p:spPr>
        <p:txBody>
          <a:bodyPr wrap="square">
            <a:noAutofit/>
          </a:bodyPr>
          <a:lstStyle>
            <a:lvl1pPr>
              <a:defRPr sz="1200"/>
            </a:lvl1pPr>
          </a:lstStyle>
          <a:p>
            <a:r>
              <a:rPr lang="en-US" dirty="0"/>
              <a:t>Picture</a:t>
            </a:r>
          </a:p>
        </p:txBody>
      </p:sp>
      <p:sp>
        <p:nvSpPr>
          <p:cNvPr id="22" name="Picture Placeholder 21">
            <a:extLst>
              <a:ext uri="{FF2B5EF4-FFF2-40B4-BE49-F238E27FC236}">
                <a16:creationId xmlns:a16="http://schemas.microsoft.com/office/drawing/2014/main" id="{07BE3ADE-7F7D-4BA9-A997-E3CB9AA961F4}"/>
              </a:ext>
            </a:extLst>
          </p:cNvPr>
          <p:cNvSpPr>
            <a:spLocks noGrp="1"/>
          </p:cNvSpPr>
          <p:nvPr>
            <p:ph type="pic" sz="quarter" idx="215" hasCustomPrompt="1"/>
          </p:nvPr>
        </p:nvSpPr>
        <p:spPr>
          <a:xfrm>
            <a:off x="6886983" y="152307"/>
            <a:ext cx="5091657" cy="4340180"/>
          </a:xfrm>
          <a:custGeom>
            <a:avLst/>
            <a:gdLst>
              <a:gd name="connsiteX0" fmla="*/ 0 w 5091657"/>
              <a:gd name="connsiteY0" fmla="*/ 0 h 4340180"/>
              <a:gd name="connsiteX1" fmla="*/ 5091657 w 5091657"/>
              <a:gd name="connsiteY1" fmla="*/ 0 h 4340180"/>
              <a:gd name="connsiteX2" fmla="*/ 5091657 w 5091657"/>
              <a:gd name="connsiteY2" fmla="*/ 4340180 h 4340180"/>
              <a:gd name="connsiteX3" fmla="*/ 0 w 5091657"/>
              <a:gd name="connsiteY3" fmla="*/ 4340180 h 4340180"/>
            </a:gdLst>
            <a:ahLst/>
            <a:cxnLst>
              <a:cxn ang="0">
                <a:pos x="connsiteX0" y="connsiteY0"/>
              </a:cxn>
              <a:cxn ang="0">
                <a:pos x="connsiteX1" y="connsiteY1"/>
              </a:cxn>
              <a:cxn ang="0">
                <a:pos x="connsiteX2" y="connsiteY2"/>
              </a:cxn>
              <a:cxn ang="0">
                <a:pos x="connsiteX3" y="connsiteY3"/>
              </a:cxn>
            </a:cxnLst>
            <a:rect l="l" t="t" r="r" b="b"/>
            <a:pathLst>
              <a:path w="5091657" h="4340180">
                <a:moveTo>
                  <a:pt x="0" y="0"/>
                </a:moveTo>
                <a:lnTo>
                  <a:pt x="5091657" y="0"/>
                </a:lnTo>
                <a:lnTo>
                  <a:pt x="5091657" y="4340180"/>
                </a:lnTo>
                <a:lnTo>
                  <a:pt x="0" y="434018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6344304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738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23263355-5081-422C-8F41-EAFE815AB86E}"/>
              </a:ext>
            </a:extLst>
          </p:cNvPr>
          <p:cNvSpPr>
            <a:spLocks noGrp="1"/>
          </p:cNvSpPr>
          <p:nvPr>
            <p:ph type="pic" sz="quarter" idx="215" hasCustomPrompt="1"/>
          </p:nvPr>
        </p:nvSpPr>
        <p:spPr>
          <a:xfrm>
            <a:off x="5551715" y="1680951"/>
            <a:ext cx="1088572" cy="1088572"/>
          </a:xfrm>
          <a:custGeom>
            <a:avLst/>
            <a:gdLst>
              <a:gd name="connsiteX0" fmla="*/ 544286 w 1088572"/>
              <a:gd name="connsiteY0" fmla="*/ 0 h 1088572"/>
              <a:gd name="connsiteX1" fmla="*/ 1088572 w 1088572"/>
              <a:gd name="connsiteY1" fmla="*/ 544286 h 1088572"/>
              <a:gd name="connsiteX2" fmla="*/ 544286 w 1088572"/>
              <a:gd name="connsiteY2" fmla="*/ 1088572 h 1088572"/>
              <a:gd name="connsiteX3" fmla="*/ 0 w 1088572"/>
              <a:gd name="connsiteY3" fmla="*/ 544286 h 1088572"/>
              <a:gd name="connsiteX4" fmla="*/ 544286 w 1088572"/>
              <a:gd name="connsiteY4" fmla="*/ 0 h 10885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8572" h="1088572">
                <a:moveTo>
                  <a:pt x="544286" y="0"/>
                </a:moveTo>
                <a:cubicBezTo>
                  <a:pt x="844887" y="0"/>
                  <a:pt x="1088572" y="243685"/>
                  <a:pt x="1088572" y="544286"/>
                </a:cubicBezTo>
                <a:cubicBezTo>
                  <a:pt x="1088572" y="844887"/>
                  <a:pt x="844887" y="1088572"/>
                  <a:pt x="544286" y="1088572"/>
                </a:cubicBezTo>
                <a:cubicBezTo>
                  <a:pt x="243685" y="1088572"/>
                  <a:pt x="0" y="844887"/>
                  <a:pt x="0" y="544286"/>
                </a:cubicBezTo>
                <a:cubicBezTo>
                  <a:pt x="0" y="243685"/>
                  <a:pt x="243685" y="0"/>
                  <a:pt x="544286"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5094569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739_Title Slide">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A0748AF0-15EA-418F-AA48-803F34EDA6E8}"/>
              </a:ext>
            </a:extLst>
          </p:cNvPr>
          <p:cNvSpPr>
            <a:spLocks noGrp="1"/>
          </p:cNvSpPr>
          <p:nvPr>
            <p:ph type="pic" sz="quarter" idx="213" hasCustomPrompt="1"/>
          </p:nvPr>
        </p:nvSpPr>
        <p:spPr>
          <a:xfrm>
            <a:off x="3625022" y="2282687"/>
            <a:ext cx="2073966" cy="2073966"/>
          </a:xfrm>
          <a:custGeom>
            <a:avLst/>
            <a:gdLst>
              <a:gd name="connsiteX0" fmla="*/ 1036983 w 2073966"/>
              <a:gd name="connsiteY0" fmla="*/ 0 h 2073966"/>
              <a:gd name="connsiteX1" fmla="*/ 2073966 w 2073966"/>
              <a:gd name="connsiteY1" fmla="*/ 1036983 h 2073966"/>
              <a:gd name="connsiteX2" fmla="*/ 1036983 w 2073966"/>
              <a:gd name="connsiteY2" fmla="*/ 2073966 h 2073966"/>
              <a:gd name="connsiteX3" fmla="*/ 0 w 2073966"/>
              <a:gd name="connsiteY3" fmla="*/ 1036983 h 2073966"/>
            </a:gdLst>
            <a:ahLst/>
            <a:cxnLst>
              <a:cxn ang="0">
                <a:pos x="connsiteX0" y="connsiteY0"/>
              </a:cxn>
              <a:cxn ang="0">
                <a:pos x="connsiteX1" y="connsiteY1"/>
              </a:cxn>
              <a:cxn ang="0">
                <a:pos x="connsiteX2" y="connsiteY2"/>
              </a:cxn>
              <a:cxn ang="0">
                <a:pos x="connsiteX3" y="connsiteY3"/>
              </a:cxn>
            </a:cxnLst>
            <a:rect l="l" t="t" r="r" b="b"/>
            <a:pathLst>
              <a:path w="2073966" h="2073966">
                <a:moveTo>
                  <a:pt x="1036983" y="0"/>
                </a:moveTo>
                <a:lnTo>
                  <a:pt x="2073966" y="1036983"/>
                </a:lnTo>
                <a:lnTo>
                  <a:pt x="1036983" y="2073966"/>
                </a:lnTo>
                <a:lnTo>
                  <a:pt x="0" y="1036983"/>
                </a:ln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40D4EAAB-F291-42C4-9A9F-2872180CEAF4}"/>
              </a:ext>
            </a:extLst>
          </p:cNvPr>
          <p:cNvSpPr>
            <a:spLocks noGrp="1"/>
          </p:cNvSpPr>
          <p:nvPr>
            <p:ph type="pic" sz="quarter" idx="214" hasCustomPrompt="1"/>
          </p:nvPr>
        </p:nvSpPr>
        <p:spPr>
          <a:xfrm>
            <a:off x="6493013" y="2282687"/>
            <a:ext cx="2073966" cy="2073966"/>
          </a:xfrm>
          <a:custGeom>
            <a:avLst/>
            <a:gdLst>
              <a:gd name="connsiteX0" fmla="*/ 1036983 w 2073966"/>
              <a:gd name="connsiteY0" fmla="*/ 0 h 2073966"/>
              <a:gd name="connsiteX1" fmla="*/ 2073966 w 2073966"/>
              <a:gd name="connsiteY1" fmla="*/ 1036983 h 2073966"/>
              <a:gd name="connsiteX2" fmla="*/ 1036983 w 2073966"/>
              <a:gd name="connsiteY2" fmla="*/ 2073966 h 2073966"/>
              <a:gd name="connsiteX3" fmla="*/ 0 w 2073966"/>
              <a:gd name="connsiteY3" fmla="*/ 1036983 h 2073966"/>
            </a:gdLst>
            <a:ahLst/>
            <a:cxnLst>
              <a:cxn ang="0">
                <a:pos x="connsiteX0" y="connsiteY0"/>
              </a:cxn>
              <a:cxn ang="0">
                <a:pos x="connsiteX1" y="connsiteY1"/>
              </a:cxn>
              <a:cxn ang="0">
                <a:pos x="connsiteX2" y="connsiteY2"/>
              </a:cxn>
              <a:cxn ang="0">
                <a:pos x="connsiteX3" y="connsiteY3"/>
              </a:cxn>
            </a:cxnLst>
            <a:rect l="l" t="t" r="r" b="b"/>
            <a:pathLst>
              <a:path w="2073966" h="2073966">
                <a:moveTo>
                  <a:pt x="1036983" y="0"/>
                </a:moveTo>
                <a:lnTo>
                  <a:pt x="2073966" y="1036983"/>
                </a:lnTo>
                <a:lnTo>
                  <a:pt x="1036983" y="2073966"/>
                </a:lnTo>
                <a:lnTo>
                  <a:pt x="0" y="1036983"/>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398C52F6-A434-4A05-A817-0721A6FE8DE5}"/>
              </a:ext>
            </a:extLst>
          </p:cNvPr>
          <p:cNvSpPr>
            <a:spLocks noGrp="1"/>
          </p:cNvSpPr>
          <p:nvPr>
            <p:ph type="pic" sz="quarter" idx="212" hasCustomPrompt="1"/>
          </p:nvPr>
        </p:nvSpPr>
        <p:spPr>
          <a:xfrm>
            <a:off x="757031" y="2282687"/>
            <a:ext cx="2073966" cy="2073966"/>
          </a:xfrm>
          <a:custGeom>
            <a:avLst/>
            <a:gdLst>
              <a:gd name="connsiteX0" fmla="*/ 1036983 w 2073966"/>
              <a:gd name="connsiteY0" fmla="*/ 0 h 2073966"/>
              <a:gd name="connsiteX1" fmla="*/ 2073966 w 2073966"/>
              <a:gd name="connsiteY1" fmla="*/ 1036983 h 2073966"/>
              <a:gd name="connsiteX2" fmla="*/ 1036983 w 2073966"/>
              <a:gd name="connsiteY2" fmla="*/ 2073966 h 2073966"/>
              <a:gd name="connsiteX3" fmla="*/ 0 w 2073966"/>
              <a:gd name="connsiteY3" fmla="*/ 1036983 h 2073966"/>
            </a:gdLst>
            <a:ahLst/>
            <a:cxnLst>
              <a:cxn ang="0">
                <a:pos x="connsiteX0" y="connsiteY0"/>
              </a:cxn>
              <a:cxn ang="0">
                <a:pos x="connsiteX1" y="connsiteY1"/>
              </a:cxn>
              <a:cxn ang="0">
                <a:pos x="connsiteX2" y="connsiteY2"/>
              </a:cxn>
              <a:cxn ang="0">
                <a:pos x="connsiteX3" y="connsiteY3"/>
              </a:cxn>
            </a:cxnLst>
            <a:rect l="l" t="t" r="r" b="b"/>
            <a:pathLst>
              <a:path w="2073966" h="2073966">
                <a:moveTo>
                  <a:pt x="1036983" y="0"/>
                </a:moveTo>
                <a:lnTo>
                  <a:pt x="2073966" y="1036983"/>
                </a:lnTo>
                <a:lnTo>
                  <a:pt x="1036983" y="2073966"/>
                </a:lnTo>
                <a:lnTo>
                  <a:pt x="0" y="1036983"/>
                </a:lnTo>
                <a:close/>
              </a:path>
            </a:pathLst>
          </a:custGeom>
        </p:spPr>
        <p:txBody>
          <a:bodyPr wrap="square">
            <a:noAutofit/>
          </a:bodyPr>
          <a:lstStyle>
            <a:lvl1pPr>
              <a:defRPr sz="1200"/>
            </a:lvl1pPr>
          </a:lstStyle>
          <a:p>
            <a:r>
              <a:rPr lang="en-US" dirty="0"/>
              <a:t>Picture</a:t>
            </a:r>
          </a:p>
        </p:txBody>
      </p:sp>
      <p:sp>
        <p:nvSpPr>
          <p:cNvPr id="20" name="Picture Placeholder 19">
            <a:extLst>
              <a:ext uri="{FF2B5EF4-FFF2-40B4-BE49-F238E27FC236}">
                <a16:creationId xmlns:a16="http://schemas.microsoft.com/office/drawing/2014/main" id="{E8F3D256-CFC6-4104-AE9B-5B6060902AA3}"/>
              </a:ext>
            </a:extLst>
          </p:cNvPr>
          <p:cNvSpPr>
            <a:spLocks noGrp="1"/>
          </p:cNvSpPr>
          <p:nvPr>
            <p:ph type="pic" sz="quarter" idx="215" hasCustomPrompt="1"/>
          </p:nvPr>
        </p:nvSpPr>
        <p:spPr>
          <a:xfrm>
            <a:off x="9361003" y="2282687"/>
            <a:ext cx="2073966" cy="2073966"/>
          </a:xfrm>
          <a:custGeom>
            <a:avLst/>
            <a:gdLst>
              <a:gd name="connsiteX0" fmla="*/ 1036983 w 2073966"/>
              <a:gd name="connsiteY0" fmla="*/ 0 h 2073966"/>
              <a:gd name="connsiteX1" fmla="*/ 2073966 w 2073966"/>
              <a:gd name="connsiteY1" fmla="*/ 1036983 h 2073966"/>
              <a:gd name="connsiteX2" fmla="*/ 1036983 w 2073966"/>
              <a:gd name="connsiteY2" fmla="*/ 2073966 h 2073966"/>
              <a:gd name="connsiteX3" fmla="*/ 0 w 2073966"/>
              <a:gd name="connsiteY3" fmla="*/ 1036983 h 2073966"/>
            </a:gdLst>
            <a:ahLst/>
            <a:cxnLst>
              <a:cxn ang="0">
                <a:pos x="connsiteX0" y="connsiteY0"/>
              </a:cxn>
              <a:cxn ang="0">
                <a:pos x="connsiteX1" y="connsiteY1"/>
              </a:cxn>
              <a:cxn ang="0">
                <a:pos x="connsiteX2" y="connsiteY2"/>
              </a:cxn>
              <a:cxn ang="0">
                <a:pos x="connsiteX3" y="connsiteY3"/>
              </a:cxn>
            </a:cxnLst>
            <a:rect l="l" t="t" r="r" b="b"/>
            <a:pathLst>
              <a:path w="2073966" h="2073966">
                <a:moveTo>
                  <a:pt x="1036983" y="0"/>
                </a:moveTo>
                <a:lnTo>
                  <a:pt x="2073966" y="1036983"/>
                </a:lnTo>
                <a:lnTo>
                  <a:pt x="1036983" y="2073966"/>
                </a:lnTo>
                <a:lnTo>
                  <a:pt x="0" y="103698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4998381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40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9E384075-FA2E-4BD3-8F40-756702BC0EC7}"/>
              </a:ext>
            </a:extLst>
          </p:cNvPr>
          <p:cNvSpPr>
            <a:spLocks noGrp="1"/>
          </p:cNvSpPr>
          <p:nvPr>
            <p:ph type="pic" sz="quarter" idx="212" hasCustomPrompt="1"/>
          </p:nvPr>
        </p:nvSpPr>
        <p:spPr>
          <a:xfrm>
            <a:off x="637461" y="2766734"/>
            <a:ext cx="3475526" cy="1908842"/>
          </a:xfrm>
          <a:custGeom>
            <a:avLst/>
            <a:gdLst>
              <a:gd name="connsiteX0" fmla="*/ 0 w 3475526"/>
              <a:gd name="connsiteY0" fmla="*/ 0 h 1908842"/>
              <a:gd name="connsiteX1" fmla="*/ 3475526 w 3475526"/>
              <a:gd name="connsiteY1" fmla="*/ 0 h 1908842"/>
              <a:gd name="connsiteX2" fmla="*/ 3475526 w 3475526"/>
              <a:gd name="connsiteY2" fmla="*/ 1908842 h 1908842"/>
              <a:gd name="connsiteX3" fmla="*/ 0 w 3475526"/>
              <a:gd name="connsiteY3" fmla="*/ 1908842 h 1908842"/>
            </a:gdLst>
            <a:ahLst/>
            <a:cxnLst>
              <a:cxn ang="0">
                <a:pos x="connsiteX0" y="connsiteY0"/>
              </a:cxn>
              <a:cxn ang="0">
                <a:pos x="connsiteX1" y="connsiteY1"/>
              </a:cxn>
              <a:cxn ang="0">
                <a:pos x="connsiteX2" y="connsiteY2"/>
              </a:cxn>
              <a:cxn ang="0">
                <a:pos x="connsiteX3" y="connsiteY3"/>
              </a:cxn>
            </a:cxnLst>
            <a:rect l="l" t="t" r="r" b="b"/>
            <a:pathLst>
              <a:path w="3475526" h="1908842">
                <a:moveTo>
                  <a:pt x="0" y="0"/>
                </a:moveTo>
                <a:lnTo>
                  <a:pt x="3475526" y="0"/>
                </a:lnTo>
                <a:lnTo>
                  <a:pt x="3475526" y="1908842"/>
                </a:lnTo>
                <a:lnTo>
                  <a:pt x="0" y="190884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3703905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5" name="Picture Placeholder 2"/>
          <p:cNvSpPr>
            <a:spLocks noGrp="1"/>
          </p:cNvSpPr>
          <p:nvPr>
            <p:ph type="pic" sz="quarter" idx="12" hasCustomPrompt="1"/>
          </p:nvPr>
        </p:nvSpPr>
        <p:spPr>
          <a:xfrm>
            <a:off x="0" y="0"/>
            <a:ext cx="12192000" cy="6858000"/>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27400629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41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2B62A29-DE17-4437-965D-D5532120FA30}"/>
              </a:ext>
            </a:extLst>
          </p:cNvPr>
          <p:cNvSpPr>
            <a:spLocks noGrp="1"/>
          </p:cNvSpPr>
          <p:nvPr>
            <p:ph type="pic" sz="quarter" idx="212" hasCustomPrompt="1"/>
          </p:nvPr>
        </p:nvSpPr>
        <p:spPr>
          <a:xfrm>
            <a:off x="8959634" y="2091641"/>
            <a:ext cx="2527613" cy="4445797"/>
          </a:xfrm>
          <a:custGeom>
            <a:avLst/>
            <a:gdLst>
              <a:gd name="connsiteX0" fmla="*/ 0 w 2527613"/>
              <a:gd name="connsiteY0" fmla="*/ 0 h 4445797"/>
              <a:gd name="connsiteX1" fmla="*/ 2527613 w 2527613"/>
              <a:gd name="connsiteY1" fmla="*/ 0 h 4445797"/>
              <a:gd name="connsiteX2" fmla="*/ 2527613 w 2527613"/>
              <a:gd name="connsiteY2" fmla="*/ 4445797 h 4445797"/>
              <a:gd name="connsiteX3" fmla="*/ 0 w 2527613"/>
              <a:gd name="connsiteY3" fmla="*/ 4445797 h 4445797"/>
            </a:gdLst>
            <a:ahLst/>
            <a:cxnLst>
              <a:cxn ang="0">
                <a:pos x="connsiteX0" y="connsiteY0"/>
              </a:cxn>
              <a:cxn ang="0">
                <a:pos x="connsiteX1" y="connsiteY1"/>
              </a:cxn>
              <a:cxn ang="0">
                <a:pos x="connsiteX2" y="connsiteY2"/>
              </a:cxn>
              <a:cxn ang="0">
                <a:pos x="connsiteX3" y="connsiteY3"/>
              </a:cxn>
            </a:cxnLst>
            <a:rect l="l" t="t" r="r" b="b"/>
            <a:pathLst>
              <a:path w="2527613" h="4445797">
                <a:moveTo>
                  <a:pt x="0" y="0"/>
                </a:moveTo>
                <a:lnTo>
                  <a:pt x="2527613" y="0"/>
                </a:lnTo>
                <a:lnTo>
                  <a:pt x="2527613" y="4445797"/>
                </a:lnTo>
                <a:lnTo>
                  <a:pt x="0" y="4445797"/>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24E2397C-499E-415D-A0C9-15C1A047328F}"/>
              </a:ext>
            </a:extLst>
          </p:cNvPr>
          <p:cNvSpPr>
            <a:spLocks noGrp="1"/>
          </p:cNvSpPr>
          <p:nvPr>
            <p:ph type="pic" sz="quarter" idx="213" hasCustomPrompt="1"/>
          </p:nvPr>
        </p:nvSpPr>
        <p:spPr>
          <a:xfrm>
            <a:off x="5774747" y="4984954"/>
            <a:ext cx="3103087" cy="1552484"/>
          </a:xfrm>
          <a:custGeom>
            <a:avLst/>
            <a:gdLst>
              <a:gd name="connsiteX0" fmla="*/ 0 w 3103087"/>
              <a:gd name="connsiteY0" fmla="*/ 0 h 1552484"/>
              <a:gd name="connsiteX1" fmla="*/ 3103087 w 3103087"/>
              <a:gd name="connsiteY1" fmla="*/ 0 h 1552484"/>
              <a:gd name="connsiteX2" fmla="*/ 3103087 w 3103087"/>
              <a:gd name="connsiteY2" fmla="*/ 1552484 h 1552484"/>
              <a:gd name="connsiteX3" fmla="*/ 0 w 3103087"/>
              <a:gd name="connsiteY3" fmla="*/ 1552484 h 1552484"/>
            </a:gdLst>
            <a:ahLst/>
            <a:cxnLst>
              <a:cxn ang="0">
                <a:pos x="connsiteX0" y="connsiteY0"/>
              </a:cxn>
              <a:cxn ang="0">
                <a:pos x="connsiteX1" y="connsiteY1"/>
              </a:cxn>
              <a:cxn ang="0">
                <a:pos x="connsiteX2" y="connsiteY2"/>
              </a:cxn>
              <a:cxn ang="0">
                <a:pos x="connsiteX3" y="connsiteY3"/>
              </a:cxn>
            </a:cxnLst>
            <a:rect l="l" t="t" r="r" b="b"/>
            <a:pathLst>
              <a:path w="3103087" h="1552484">
                <a:moveTo>
                  <a:pt x="0" y="0"/>
                </a:moveTo>
                <a:lnTo>
                  <a:pt x="3103087" y="0"/>
                </a:lnTo>
                <a:lnTo>
                  <a:pt x="3103087" y="1552484"/>
                </a:lnTo>
                <a:lnTo>
                  <a:pt x="0" y="155248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1556135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742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32406F3-163A-41B0-8DE3-0BC562BAA088}"/>
              </a:ext>
            </a:extLst>
          </p:cNvPr>
          <p:cNvSpPr>
            <a:spLocks noGrp="1"/>
          </p:cNvSpPr>
          <p:nvPr>
            <p:ph type="pic" sz="quarter" idx="212" hasCustomPrompt="1"/>
          </p:nvPr>
        </p:nvSpPr>
        <p:spPr>
          <a:xfrm>
            <a:off x="667656" y="2033589"/>
            <a:ext cx="3106058" cy="4176258"/>
          </a:xfrm>
          <a:custGeom>
            <a:avLst/>
            <a:gdLst>
              <a:gd name="connsiteX0" fmla="*/ 0 w 3106058"/>
              <a:gd name="connsiteY0" fmla="*/ 0 h 4176258"/>
              <a:gd name="connsiteX1" fmla="*/ 3106058 w 3106058"/>
              <a:gd name="connsiteY1" fmla="*/ 0 h 4176258"/>
              <a:gd name="connsiteX2" fmla="*/ 3106058 w 3106058"/>
              <a:gd name="connsiteY2" fmla="*/ 4176258 h 4176258"/>
              <a:gd name="connsiteX3" fmla="*/ 0 w 3106058"/>
              <a:gd name="connsiteY3" fmla="*/ 4176258 h 4176258"/>
            </a:gdLst>
            <a:ahLst/>
            <a:cxnLst>
              <a:cxn ang="0">
                <a:pos x="connsiteX0" y="connsiteY0"/>
              </a:cxn>
              <a:cxn ang="0">
                <a:pos x="connsiteX1" y="connsiteY1"/>
              </a:cxn>
              <a:cxn ang="0">
                <a:pos x="connsiteX2" y="connsiteY2"/>
              </a:cxn>
              <a:cxn ang="0">
                <a:pos x="connsiteX3" y="connsiteY3"/>
              </a:cxn>
            </a:cxnLst>
            <a:rect l="l" t="t" r="r" b="b"/>
            <a:pathLst>
              <a:path w="3106058" h="4176258">
                <a:moveTo>
                  <a:pt x="0" y="0"/>
                </a:moveTo>
                <a:lnTo>
                  <a:pt x="3106058" y="0"/>
                </a:lnTo>
                <a:lnTo>
                  <a:pt x="3106058" y="4176258"/>
                </a:lnTo>
                <a:lnTo>
                  <a:pt x="0" y="4176258"/>
                </a:ln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04374EC7-FEF0-451C-88A4-9B2ADFC9C9A2}"/>
              </a:ext>
            </a:extLst>
          </p:cNvPr>
          <p:cNvSpPr>
            <a:spLocks noGrp="1"/>
          </p:cNvSpPr>
          <p:nvPr>
            <p:ph type="pic" sz="quarter" idx="213" hasCustomPrompt="1"/>
          </p:nvPr>
        </p:nvSpPr>
        <p:spPr>
          <a:xfrm>
            <a:off x="3889828" y="3748315"/>
            <a:ext cx="7634516" cy="2461532"/>
          </a:xfrm>
          <a:custGeom>
            <a:avLst/>
            <a:gdLst>
              <a:gd name="connsiteX0" fmla="*/ 0 w 7634516"/>
              <a:gd name="connsiteY0" fmla="*/ 0 h 2461532"/>
              <a:gd name="connsiteX1" fmla="*/ 7634516 w 7634516"/>
              <a:gd name="connsiteY1" fmla="*/ 0 h 2461532"/>
              <a:gd name="connsiteX2" fmla="*/ 7634516 w 7634516"/>
              <a:gd name="connsiteY2" fmla="*/ 2461532 h 2461532"/>
              <a:gd name="connsiteX3" fmla="*/ 0 w 7634516"/>
              <a:gd name="connsiteY3" fmla="*/ 2461532 h 2461532"/>
            </a:gdLst>
            <a:ahLst/>
            <a:cxnLst>
              <a:cxn ang="0">
                <a:pos x="connsiteX0" y="connsiteY0"/>
              </a:cxn>
              <a:cxn ang="0">
                <a:pos x="connsiteX1" y="connsiteY1"/>
              </a:cxn>
              <a:cxn ang="0">
                <a:pos x="connsiteX2" y="connsiteY2"/>
              </a:cxn>
              <a:cxn ang="0">
                <a:pos x="connsiteX3" y="connsiteY3"/>
              </a:cxn>
            </a:cxnLst>
            <a:rect l="l" t="t" r="r" b="b"/>
            <a:pathLst>
              <a:path w="7634516" h="2461532">
                <a:moveTo>
                  <a:pt x="0" y="0"/>
                </a:moveTo>
                <a:lnTo>
                  <a:pt x="7634516" y="0"/>
                </a:lnTo>
                <a:lnTo>
                  <a:pt x="7634516" y="2461532"/>
                </a:lnTo>
                <a:lnTo>
                  <a:pt x="0" y="246153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1240253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743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0549B9AB-53BE-41AC-88F7-64F25C6F126C}"/>
              </a:ext>
            </a:extLst>
          </p:cNvPr>
          <p:cNvSpPr>
            <a:spLocks noGrp="1"/>
          </p:cNvSpPr>
          <p:nvPr>
            <p:ph type="pic" sz="quarter" idx="213" hasCustomPrompt="1"/>
          </p:nvPr>
        </p:nvSpPr>
        <p:spPr>
          <a:xfrm>
            <a:off x="453254" y="1790700"/>
            <a:ext cx="11285492" cy="4586063"/>
          </a:xfrm>
          <a:custGeom>
            <a:avLst/>
            <a:gdLst>
              <a:gd name="connsiteX0" fmla="*/ 0 w 11285492"/>
              <a:gd name="connsiteY0" fmla="*/ 0 h 4586063"/>
              <a:gd name="connsiteX1" fmla="*/ 11285492 w 11285492"/>
              <a:gd name="connsiteY1" fmla="*/ 0 h 4586063"/>
              <a:gd name="connsiteX2" fmla="*/ 11285492 w 11285492"/>
              <a:gd name="connsiteY2" fmla="*/ 4586063 h 4586063"/>
              <a:gd name="connsiteX3" fmla="*/ 0 w 11285492"/>
              <a:gd name="connsiteY3" fmla="*/ 4586063 h 4586063"/>
            </a:gdLst>
            <a:ahLst/>
            <a:cxnLst>
              <a:cxn ang="0">
                <a:pos x="connsiteX0" y="connsiteY0"/>
              </a:cxn>
              <a:cxn ang="0">
                <a:pos x="connsiteX1" y="connsiteY1"/>
              </a:cxn>
              <a:cxn ang="0">
                <a:pos x="connsiteX2" y="connsiteY2"/>
              </a:cxn>
              <a:cxn ang="0">
                <a:pos x="connsiteX3" y="connsiteY3"/>
              </a:cxn>
            </a:cxnLst>
            <a:rect l="l" t="t" r="r" b="b"/>
            <a:pathLst>
              <a:path w="11285492" h="4586063">
                <a:moveTo>
                  <a:pt x="0" y="0"/>
                </a:moveTo>
                <a:lnTo>
                  <a:pt x="11285492" y="0"/>
                </a:lnTo>
                <a:lnTo>
                  <a:pt x="11285492" y="4586063"/>
                </a:lnTo>
                <a:lnTo>
                  <a:pt x="0" y="458606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9566991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744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E5FAF6C3-5615-4FC5-99A1-59947B43163A}"/>
              </a:ext>
            </a:extLst>
          </p:cNvPr>
          <p:cNvSpPr>
            <a:spLocks noGrp="1"/>
          </p:cNvSpPr>
          <p:nvPr>
            <p:ph type="pic" sz="quarter" idx="213" hasCustomPrompt="1"/>
          </p:nvPr>
        </p:nvSpPr>
        <p:spPr>
          <a:xfrm>
            <a:off x="716644" y="1857401"/>
            <a:ext cx="7942943" cy="4263091"/>
          </a:xfrm>
          <a:custGeom>
            <a:avLst/>
            <a:gdLst>
              <a:gd name="connsiteX0" fmla="*/ 5257800 w 7942943"/>
              <a:gd name="connsiteY0" fmla="*/ 2131544 h 4263091"/>
              <a:gd name="connsiteX1" fmla="*/ 7942943 w 7942943"/>
              <a:gd name="connsiteY1" fmla="*/ 2131544 h 4263091"/>
              <a:gd name="connsiteX2" fmla="*/ 7942943 w 7942943"/>
              <a:gd name="connsiteY2" fmla="*/ 4263090 h 4263091"/>
              <a:gd name="connsiteX3" fmla="*/ 5257800 w 7942943"/>
              <a:gd name="connsiteY3" fmla="*/ 4263090 h 4263091"/>
              <a:gd name="connsiteX4" fmla="*/ 0 w 7942943"/>
              <a:gd name="connsiteY4" fmla="*/ 0 h 4263091"/>
              <a:gd name="connsiteX5" fmla="*/ 5127171 w 7942943"/>
              <a:gd name="connsiteY5" fmla="*/ 0 h 4263091"/>
              <a:gd name="connsiteX6" fmla="*/ 5127171 w 7942943"/>
              <a:gd name="connsiteY6" fmla="*/ 4263091 h 4263091"/>
              <a:gd name="connsiteX7" fmla="*/ 0 w 7942943"/>
              <a:gd name="connsiteY7" fmla="*/ 4263091 h 4263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942943" h="4263091">
                <a:moveTo>
                  <a:pt x="5257800" y="2131544"/>
                </a:moveTo>
                <a:lnTo>
                  <a:pt x="7942943" y="2131544"/>
                </a:lnTo>
                <a:lnTo>
                  <a:pt x="7942943" y="4263090"/>
                </a:lnTo>
                <a:lnTo>
                  <a:pt x="5257800" y="4263090"/>
                </a:lnTo>
                <a:close/>
                <a:moveTo>
                  <a:pt x="0" y="0"/>
                </a:moveTo>
                <a:lnTo>
                  <a:pt x="5127171" y="0"/>
                </a:lnTo>
                <a:lnTo>
                  <a:pt x="5127171" y="4263091"/>
                </a:lnTo>
                <a:lnTo>
                  <a:pt x="0" y="4263091"/>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A1895A28-62E1-463F-8268-757D3E6497D4}"/>
              </a:ext>
            </a:extLst>
          </p:cNvPr>
          <p:cNvSpPr>
            <a:spLocks noGrp="1"/>
          </p:cNvSpPr>
          <p:nvPr>
            <p:ph type="pic" sz="quarter" idx="214" hasCustomPrompt="1"/>
          </p:nvPr>
        </p:nvSpPr>
        <p:spPr>
          <a:xfrm>
            <a:off x="8790216" y="1857401"/>
            <a:ext cx="2685143" cy="4263090"/>
          </a:xfrm>
          <a:custGeom>
            <a:avLst/>
            <a:gdLst>
              <a:gd name="connsiteX0" fmla="*/ 0 w 2685143"/>
              <a:gd name="connsiteY0" fmla="*/ 0 h 4263090"/>
              <a:gd name="connsiteX1" fmla="*/ 2685143 w 2685143"/>
              <a:gd name="connsiteY1" fmla="*/ 0 h 4263090"/>
              <a:gd name="connsiteX2" fmla="*/ 2685143 w 2685143"/>
              <a:gd name="connsiteY2" fmla="*/ 4263090 h 4263090"/>
              <a:gd name="connsiteX3" fmla="*/ 0 w 2685143"/>
              <a:gd name="connsiteY3" fmla="*/ 4263090 h 4263090"/>
            </a:gdLst>
            <a:ahLst/>
            <a:cxnLst>
              <a:cxn ang="0">
                <a:pos x="connsiteX0" y="connsiteY0"/>
              </a:cxn>
              <a:cxn ang="0">
                <a:pos x="connsiteX1" y="connsiteY1"/>
              </a:cxn>
              <a:cxn ang="0">
                <a:pos x="connsiteX2" y="connsiteY2"/>
              </a:cxn>
              <a:cxn ang="0">
                <a:pos x="connsiteX3" y="connsiteY3"/>
              </a:cxn>
            </a:cxnLst>
            <a:rect l="l" t="t" r="r" b="b"/>
            <a:pathLst>
              <a:path w="2685143" h="4263090">
                <a:moveTo>
                  <a:pt x="0" y="0"/>
                </a:moveTo>
                <a:lnTo>
                  <a:pt x="2685143" y="0"/>
                </a:lnTo>
                <a:lnTo>
                  <a:pt x="2685143" y="4263090"/>
                </a:lnTo>
                <a:lnTo>
                  <a:pt x="0" y="426309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72851648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745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FB6A0DD-32E8-412A-A4B0-57FA71248359}"/>
              </a:ext>
            </a:extLst>
          </p:cNvPr>
          <p:cNvSpPr>
            <a:spLocks noGrp="1"/>
          </p:cNvSpPr>
          <p:nvPr>
            <p:ph type="pic" sz="quarter" idx="213" hasCustomPrompt="1"/>
          </p:nvPr>
        </p:nvSpPr>
        <p:spPr>
          <a:xfrm>
            <a:off x="627902" y="1943810"/>
            <a:ext cx="8723085" cy="2970380"/>
          </a:xfrm>
          <a:custGeom>
            <a:avLst/>
            <a:gdLst>
              <a:gd name="connsiteX0" fmla="*/ 0 w 8723085"/>
              <a:gd name="connsiteY0" fmla="*/ 0 h 2970380"/>
              <a:gd name="connsiteX1" fmla="*/ 8723085 w 8723085"/>
              <a:gd name="connsiteY1" fmla="*/ 0 h 2970380"/>
              <a:gd name="connsiteX2" fmla="*/ 8723085 w 8723085"/>
              <a:gd name="connsiteY2" fmla="*/ 2970380 h 2970380"/>
              <a:gd name="connsiteX3" fmla="*/ 0 w 8723085"/>
              <a:gd name="connsiteY3" fmla="*/ 2970380 h 2970380"/>
            </a:gdLst>
            <a:ahLst/>
            <a:cxnLst>
              <a:cxn ang="0">
                <a:pos x="connsiteX0" y="connsiteY0"/>
              </a:cxn>
              <a:cxn ang="0">
                <a:pos x="connsiteX1" y="connsiteY1"/>
              </a:cxn>
              <a:cxn ang="0">
                <a:pos x="connsiteX2" y="connsiteY2"/>
              </a:cxn>
              <a:cxn ang="0">
                <a:pos x="connsiteX3" y="connsiteY3"/>
              </a:cxn>
            </a:cxnLst>
            <a:rect l="l" t="t" r="r" b="b"/>
            <a:pathLst>
              <a:path w="8723085" h="2970380">
                <a:moveTo>
                  <a:pt x="0" y="0"/>
                </a:moveTo>
                <a:lnTo>
                  <a:pt x="8723085" y="0"/>
                </a:lnTo>
                <a:lnTo>
                  <a:pt x="8723085" y="2970380"/>
                </a:lnTo>
                <a:lnTo>
                  <a:pt x="0" y="297038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56202637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746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950D58A5-C286-4796-BB62-D0FB853A1CB5}"/>
              </a:ext>
            </a:extLst>
          </p:cNvPr>
          <p:cNvSpPr>
            <a:spLocks noGrp="1"/>
          </p:cNvSpPr>
          <p:nvPr>
            <p:ph type="pic" sz="quarter" idx="213" hasCustomPrompt="1"/>
          </p:nvPr>
        </p:nvSpPr>
        <p:spPr>
          <a:xfrm>
            <a:off x="1" y="1722215"/>
            <a:ext cx="10515459" cy="4682695"/>
          </a:xfrm>
          <a:custGeom>
            <a:avLst/>
            <a:gdLst>
              <a:gd name="connsiteX0" fmla="*/ 9280546 w 10515459"/>
              <a:gd name="connsiteY0" fmla="*/ 329517 h 4682695"/>
              <a:gd name="connsiteX1" fmla="*/ 10515459 w 10515459"/>
              <a:gd name="connsiteY1" fmla="*/ 1776255 h 4682695"/>
              <a:gd name="connsiteX2" fmla="*/ 7110477 w 10515459"/>
              <a:gd name="connsiteY2" fmla="*/ 4682695 h 4682695"/>
              <a:gd name="connsiteX3" fmla="*/ 5875564 w 10515459"/>
              <a:gd name="connsiteY3" fmla="*/ 3235956 h 4682695"/>
              <a:gd name="connsiteX4" fmla="*/ 3404982 w 10515459"/>
              <a:gd name="connsiteY4" fmla="*/ 164758 h 4682695"/>
              <a:gd name="connsiteX5" fmla="*/ 4639896 w 10515459"/>
              <a:gd name="connsiteY5" fmla="*/ 1611497 h 4682695"/>
              <a:gd name="connsiteX6" fmla="*/ 1234914 w 10515459"/>
              <a:gd name="connsiteY6" fmla="*/ 4517937 h 4682695"/>
              <a:gd name="connsiteX7" fmla="*/ 0 w 10515459"/>
              <a:gd name="connsiteY7" fmla="*/ 3071197 h 4682695"/>
              <a:gd name="connsiteX8" fmla="*/ 6624434 w 10515459"/>
              <a:gd name="connsiteY8" fmla="*/ 0 h 4682695"/>
              <a:gd name="connsiteX9" fmla="*/ 7859348 w 10515459"/>
              <a:gd name="connsiteY9" fmla="*/ 1446740 h 4682695"/>
              <a:gd name="connsiteX10" fmla="*/ 4454366 w 10515459"/>
              <a:gd name="connsiteY10" fmla="*/ 4353179 h 4682695"/>
              <a:gd name="connsiteX11" fmla="*/ 3219452 w 10515459"/>
              <a:gd name="connsiteY11" fmla="*/ 2906439 h 4682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515459" h="4682695">
                <a:moveTo>
                  <a:pt x="9280546" y="329517"/>
                </a:moveTo>
                <a:lnTo>
                  <a:pt x="10515459" y="1776255"/>
                </a:lnTo>
                <a:lnTo>
                  <a:pt x="7110477" y="4682695"/>
                </a:lnTo>
                <a:lnTo>
                  <a:pt x="5875564" y="3235956"/>
                </a:lnTo>
                <a:close/>
                <a:moveTo>
                  <a:pt x="3404982" y="164758"/>
                </a:moveTo>
                <a:lnTo>
                  <a:pt x="4639896" y="1611497"/>
                </a:lnTo>
                <a:lnTo>
                  <a:pt x="1234914" y="4517937"/>
                </a:lnTo>
                <a:lnTo>
                  <a:pt x="0" y="3071197"/>
                </a:lnTo>
                <a:close/>
                <a:moveTo>
                  <a:pt x="6624434" y="0"/>
                </a:moveTo>
                <a:lnTo>
                  <a:pt x="7859348" y="1446740"/>
                </a:lnTo>
                <a:lnTo>
                  <a:pt x="4454366" y="4353179"/>
                </a:lnTo>
                <a:lnTo>
                  <a:pt x="3219452" y="2906439"/>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58147163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74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FEF6C79-75A7-4760-B7B1-3A0000D3EEEF}"/>
              </a:ext>
            </a:extLst>
          </p:cNvPr>
          <p:cNvSpPr>
            <a:spLocks noGrp="1"/>
          </p:cNvSpPr>
          <p:nvPr>
            <p:ph type="pic" sz="quarter" idx="213" hasCustomPrompt="1"/>
          </p:nvPr>
        </p:nvSpPr>
        <p:spPr>
          <a:xfrm>
            <a:off x="0" y="1723766"/>
            <a:ext cx="12192000" cy="2468959"/>
          </a:xfrm>
          <a:custGeom>
            <a:avLst/>
            <a:gdLst>
              <a:gd name="connsiteX0" fmla="*/ 0 w 12192000"/>
              <a:gd name="connsiteY0" fmla="*/ 0 h 2468959"/>
              <a:gd name="connsiteX1" fmla="*/ 12192000 w 12192000"/>
              <a:gd name="connsiteY1" fmla="*/ 0 h 2468959"/>
              <a:gd name="connsiteX2" fmla="*/ 12192000 w 12192000"/>
              <a:gd name="connsiteY2" fmla="*/ 2468959 h 2468959"/>
              <a:gd name="connsiteX3" fmla="*/ 0 w 12192000"/>
              <a:gd name="connsiteY3" fmla="*/ 2468959 h 2468959"/>
            </a:gdLst>
            <a:ahLst/>
            <a:cxnLst>
              <a:cxn ang="0">
                <a:pos x="connsiteX0" y="connsiteY0"/>
              </a:cxn>
              <a:cxn ang="0">
                <a:pos x="connsiteX1" y="connsiteY1"/>
              </a:cxn>
              <a:cxn ang="0">
                <a:pos x="connsiteX2" y="connsiteY2"/>
              </a:cxn>
              <a:cxn ang="0">
                <a:pos x="connsiteX3" y="connsiteY3"/>
              </a:cxn>
            </a:cxnLst>
            <a:rect l="l" t="t" r="r" b="b"/>
            <a:pathLst>
              <a:path w="12192000" h="2468959">
                <a:moveTo>
                  <a:pt x="0" y="0"/>
                </a:moveTo>
                <a:lnTo>
                  <a:pt x="12192000" y="0"/>
                </a:lnTo>
                <a:lnTo>
                  <a:pt x="12192000" y="2468959"/>
                </a:lnTo>
                <a:lnTo>
                  <a:pt x="0" y="2468959"/>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89421762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74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EDCE48C4-EAE7-4FE1-835F-86A48139B81C}"/>
              </a:ext>
            </a:extLst>
          </p:cNvPr>
          <p:cNvSpPr>
            <a:spLocks noGrp="1"/>
          </p:cNvSpPr>
          <p:nvPr>
            <p:ph type="pic" sz="quarter" idx="213" hasCustomPrompt="1"/>
          </p:nvPr>
        </p:nvSpPr>
        <p:spPr>
          <a:xfrm>
            <a:off x="1580364" y="1317277"/>
            <a:ext cx="3119201" cy="2549185"/>
          </a:xfrm>
          <a:custGeom>
            <a:avLst/>
            <a:gdLst>
              <a:gd name="connsiteX0" fmla="*/ 0 w 3119201"/>
              <a:gd name="connsiteY0" fmla="*/ 0 h 2549185"/>
              <a:gd name="connsiteX1" fmla="*/ 3119201 w 3119201"/>
              <a:gd name="connsiteY1" fmla="*/ 0 h 2549185"/>
              <a:gd name="connsiteX2" fmla="*/ 3119201 w 3119201"/>
              <a:gd name="connsiteY2" fmla="*/ 2549185 h 2549185"/>
              <a:gd name="connsiteX3" fmla="*/ 0 w 3119201"/>
              <a:gd name="connsiteY3" fmla="*/ 2549185 h 2549185"/>
            </a:gdLst>
            <a:ahLst/>
            <a:cxnLst>
              <a:cxn ang="0">
                <a:pos x="connsiteX0" y="connsiteY0"/>
              </a:cxn>
              <a:cxn ang="0">
                <a:pos x="connsiteX1" y="connsiteY1"/>
              </a:cxn>
              <a:cxn ang="0">
                <a:pos x="connsiteX2" y="connsiteY2"/>
              </a:cxn>
              <a:cxn ang="0">
                <a:pos x="connsiteX3" y="connsiteY3"/>
              </a:cxn>
            </a:cxnLst>
            <a:rect l="l" t="t" r="r" b="b"/>
            <a:pathLst>
              <a:path w="3119201" h="2549185">
                <a:moveTo>
                  <a:pt x="0" y="0"/>
                </a:moveTo>
                <a:lnTo>
                  <a:pt x="3119201" y="0"/>
                </a:lnTo>
                <a:lnTo>
                  <a:pt x="3119201" y="2549185"/>
                </a:lnTo>
                <a:lnTo>
                  <a:pt x="0" y="254918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51753480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749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1B080359-8E89-4598-9C11-CAC03686729B}"/>
              </a:ext>
            </a:extLst>
          </p:cNvPr>
          <p:cNvSpPr>
            <a:spLocks noGrp="1"/>
          </p:cNvSpPr>
          <p:nvPr>
            <p:ph type="pic" sz="quarter" idx="214" hasCustomPrompt="1"/>
          </p:nvPr>
        </p:nvSpPr>
        <p:spPr>
          <a:xfrm>
            <a:off x="3187701" y="2171698"/>
            <a:ext cx="6340613" cy="2443844"/>
          </a:xfrm>
          <a:custGeom>
            <a:avLst/>
            <a:gdLst>
              <a:gd name="connsiteX0" fmla="*/ 0 w 6340613"/>
              <a:gd name="connsiteY0" fmla="*/ 0 h 2443844"/>
              <a:gd name="connsiteX1" fmla="*/ 6340613 w 6340613"/>
              <a:gd name="connsiteY1" fmla="*/ 0 h 2443844"/>
              <a:gd name="connsiteX2" fmla="*/ 6340613 w 6340613"/>
              <a:gd name="connsiteY2" fmla="*/ 2443844 h 2443844"/>
              <a:gd name="connsiteX3" fmla="*/ 0 w 6340613"/>
              <a:gd name="connsiteY3" fmla="*/ 2443844 h 2443844"/>
            </a:gdLst>
            <a:ahLst/>
            <a:cxnLst>
              <a:cxn ang="0">
                <a:pos x="connsiteX0" y="connsiteY0"/>
              </a:cxn>
              <a:cxn ang="0">
                <a:pos x="connsiteX1" y="connsiteY1"/>
              </a:cxn>
              <a:cxn ang="0">
                <a:pos x="connsiteX2" y="connsiteY2"/>
              </a:cxn>
              <a:cxn ang="0">
                <a:pos x="connsiteX3" y="connsiteY3"/>
              </a:cxn>
            </a:cxnLst>
            <a:rect l="l" t="t" r="r" b="b"/>
            <a:pathLst>
              <a:path w="6340613" h="2443844">
                <a:moveTo>
                  <a:pt x="0" y="0"/>
                </a:moveTo>
                <a:lnTo>
                  <a:pt x="6340613" y="0"/>
                </a:lnTo>
                <a:lnTo>
                  <a:pt x="6340613" y="2443844"/>
                </a:lnTo>
                <a:lnTo>
                  <a:pt x="0" y="2443844"/>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C9B7DB7C-3D7D-4394-BE12-441F0FFF1393}"/>
              </a:ext>
            </a:extLst>
          </p:cNvPr>
          <p:cNvSpPr>
            <a:spLocks noGrp="1"/>
          </p:cNvSpPr>
          <p:nvPr>
            <p:ph type="pic" sz="quarter" idx="213" hasCustomPrompt="1"/>
          </p:nvPr>
        </p:nvSpPr>
        <p:spPr>
          <a:xfrm>
            <a:off x="0" y="2171698"/>
            <a:ext cx="2984500" cy="2443844"/>
          </a:xfrm>
          <a:custGeom>
            <a:avLst/>
            <a:gdLst>
              <a:gd name="connsiteX0" fmla="*/ 0 w 2984500"/>
              <a:gd name="connsiteY0" fmla="*/ 0 h 2443844"/>
              <a:gd name="connsiteX1" fmla="*/ 2984500 w 2984500"/>
              <a:gd name="connsiteY1" fmla="*/ 0 h 2443844"/>
              <a:gd name="connsiteX2" fmla="*/ 2984500 w 2984500"/>
              <a:gd name="connsiteY2" fmla="*/ 2443844 h 2443844"/>
              <a:gd name="connsiteX3" fmla="*/ 0 w 2984500"/>
              <a:gd name="connsiteY3" fmla="*/ 2443844 h 2443844"/>
            </a:gdLst>
            <a:ahLst/>
            <a:cxnLst>
              <a:cxn ang="0">
                <a:pos x="connsiteX0" y="connsiteY0"/>
              </a:cxn>
              <a:cxn ang="0">
                <a:pos x="connsiteX1" y="connsiteY1"/>
              </a:cxn>
              <a:cxn ang="0">
                <a:pos x="connsiteX2" y="connsiteY2"/>
              </a:cxn>
              <a:cxn ang="0">
                <a:pos x="connsiteX3" y="connsiteY3"/>
              </a:cxn>
            </a:cxnLst>
            <a:rect l="l" t="t" r="r" b="b"/>
            <a:pathLst>
              <a:path w="2984500" h="2443844">
                <a:moveTo>
                  <a:pt x="0" y="0"/>
                </a:moveTo>
                <a:lnTo>
                  <a:pt x="2984500" y="0"/>
                </a:lnTo>
                <a:lnTo>
                  <a:pt x="2984500" y="2443844"/>
                </a:lnTo>
                <a:lnTo>
                  <a:pt x="0" y="2443844"/>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207845B4-4652-4DC0-928C-D9CAF011A009}"/>
              </a:ext>
            </a:extLst>
          </p:cNvPr>
          <p:cNvSpPr>
            <a:spLocks noGrp="1"/>
          </p:cNvSpPr>
          <p:nvPr>
            <p:ph type="pic" sz="quarter" idx="215" hasCustomPrompt="1"/>
          </p:nvPr>
        </p:nvSpPr>
        <p:spPr>
          <a:xfrm>
            <a:off x="9731514" y="2171699"/>
            <a:ext cx="2460487" cy="3771901"/>
          </a:xfrm>
          <a:custGeom>
            <a:avLst/>
            <a:gdLst>
              <a:gd name="connsiteX0" fmla="*/ 0 w 2460487"/>
              <a:gd name="connsiteY0" fmla="*/ 0 h 3771901"/>
              <a:gd name="connsiteX1" fmla="*/ 2460487 w 2460487"/>
              <a:gd name="connsiteY1" fmla="*/ 0 h 3771901"/>
              <a:gd name="connsiteX2" fmla="*/ 2460487 w 2460487"/>
              <a:gd name="connsiteY2" fmla="*/ 3771901 h 3771901"/>
              <a:gd name="connsiteX3" fmla="*/ 0 w 2460487"/>
              <a:gd name="connsiteY3" fmla="*/ 3771901 h 3771901"/>
            </a:gdLst>
            <a:ahLst/>
            <a:cxnLst>
              <a:cxn ang="0">
                <a:pos x="connsiteX0" y="connsiteY0"/>
              </a:cxn>
              <a:cxn ang="0">
                <a:pos x="connsiteX1" y="connsiteY1"/>
              </a:cxn>
              <a:cxn ang="0">
                <a:pos x="connsiteX2" y="connsiteY2"/>
              </a:cxn>
              <a:cxn ang="0">
                <a:pos x="connsiteX3" y="connsiteY3"/>
              </a:cxn>
            </a:cxnLst>
            <a:rect l="l" t="t" r="r" b="b"/>
            <a:pathLst>
              <a:path w="2460487" h="3771901">
                <a:moveTo>
                  <a:pt x="0" y="0"/>
                </a:moveTo>
                <a:lnTo>
                  <a:pt x="2460487" y="0"/>
                </a:lnTo>
                <a:lnTo>
                  <a:pt x="2460487" y="3771901"/>
                </a:lnTo>
                <a:lnTo>
                  <a:pt x="0" y="377190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6754331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750_Title Slide">
    <p:spTree>
      <p:nvGrpSpPr>
        <p:cNvPr id="1" name=""/>
        <p:cNvGrpSpPr/>
        <p:nvPr/>
      </p:nvGrpSpPr>
      <p:grpSpPr>
        <a:xfrm>
          <a:off x="0" y="0"/>
          <a:ext cx="0" cy="0"/>
          <a:chOff x="0" y="0"/>
          <a:chExt cx="0" cy="0"/>
        </a:xfrm>
      </p:grpSpPr>
      <p:sp>
        <p:nvSpPr>
          <p:cNvPr id="39" name="Picture Placeholder 38">
            <a:extLst>
              <a:ext uri="{FF2B5EF4-FFF2-40B4-BE49-F238E27FC236}">
                <a16:creationId xmlns:a16="http://schemas.microsoft.com/office/drawing/2014/main" id="{FD093A99-642A-4BAB-BF5C-BC0E91368BD0}"/>
              </a:ext>
            </a:extLst>
          </p:cNvPr>
          <p:cNvSpPr>
            <a:spLocks noGrp="1"/>
          </p:cNvSpPr>
          <p:nvPr>
            <p:ph type="pic" sz="quarter" idx="213" hasCustomPrompt="1"/>
          </p:nvPr>
        </p:nvSpPr>
        <p:spPr>
          <a:xfrm>
            <a:off x="819550" y="-6"/>
            <a:ext cx="4897661" cy="6071507"/>
          </a:xfrm>
          <a:custGeom>
            <a:avLst/>
            <a:gdLst>
              <a:gd name="connsiteX0" fmla="*/ 2820725 w 4897661"/>
              <a:gd name="connsiteY0" fmla="*/ 2 h 6071507"/>
              <a:gd name="connsiteX1" fmla="*/ 3017176 w 4897661"/>
              <a:gd name="connsiteY1" fmla="*/ 2 h 6071507"/>
              <a:gd name="connsiteX2" fmla="*/ 3017176 w 4897661"/>
              <a:gd name="connsiteY2" fmla="*/ 5494027 h 6071507"/>
              <a:gd name="connsiteX3" fmla="*/ 2820725 w 4897661"/>
              <a:gd name="connsiteY3" fmla="*/ 5494027 h 6071507"/>
              <a:gd name="connsiteX4" fmla="*/ 2193897 w 4897661"/>
              <a:gd name="connsiteY4" fmla="*/ 2 h 6071507"/>
              <a:gd name="connsiteX5" fmla="*/ 2390348 w 4897661"/>
              <a:gd name="connsiteY5" fmla="*/ 2 h 6071507"/>
              <a:gd name="connsiteX6" fmla="*/ 2390348 w 4897661"/>
              <a:gd name="connsiteY6" fmla="*/ 5768347 h 6071507"/>
              <a:gd name="connsiteX7" fmla="*/ 2193897 w 4897661"/>
              <a:gd name="connsiteY7" fmla="*/ 5768347 h 6071507"/>
              <a:gd name="connsiteX8" fmla="*/ 1253656 w 4897661"/>
              <a:gd name="connsiteY8" fmla="*/ 2 h 6071507"/>
              <a:gd name="connsiteX9" fmla="*/ 1450106 w 4897661"/>
              <a:gd name="connsiteY9" fmla="*/ 2 h 6071507"/>
              <a:gd name="connsiteX10" fmla="*/ 1450106 w 4897661"/>
              <a:gd name="connsiteY10" fmla="*/ 5570227 h 6071507"/>
              <a:gd name="connsiteX11" fmla="*/ 1253656 w 4897661"/>
              <a:gd name="connsiteY11" fmla="*/ 5570227 h 6071507"/>
              <a:gd name="connsiteX12" fmla="*/ 626828 w 4897661"/>
              <a:gd name="connsiteY12" fmla="*/ 2 h 6071507"/>
              <a:gd name="connsiteX13" fmla="*/ 823280 w 4897661"/>
              <a:gd name="connsiteY13" fmla="*/ 2 h 6071507"/>
              <a:gd name="connsiteX14" fmla="*/ 823280 w 4897661"/>
              <a:gd name="connsiteY14" fmla="*/ 5867407 h 6071507"/>
              <a:gd name="connsiteX15" fmla="*/ 626828 w 4897661"/>
              <a:gd name="connsiteY15" fmla="*/ 5867407 h 6071507"/>
              <a:gd name="connsiteX16" fmla="*/ 4701210 w 4897661"/>
              <a:gd name="connsiteY16" fmla="*/ 1 h 6071507"/>
              <a:gd name="connsiteX17" fmla="*/ 4897661 w 4897661"/>
              <a:gd name="connsiteY17" fmla="*/ 1 h 6071507"/>
              <a:gd name="connsiteX18" fmla="*/ 4897661 w 4897661"/>
              <a:gd name="connsiteY18" fmla="*/ 5867407 h 6071507"/>
              <a:gd name="connsiteX19" fmla="*/ 4701210 w 4897661"/>
              <a:gd name="connsiteY19" fmla="*/ 5867407 h 6071507"/>
              <a:gd name="connsiteX20" fmla="*/ 2507311 w 4897661"/>
              <a:gd name="connsiteY20" fmla="*/ 1 h 6071507"/>
              <a:gd name="connsiteX21" fmla="*/ 2703762 w 4897661"/>
              <a:gd name="connsiteY21" fmla="*/ 1 h 6071507"/>
              <a:gd name="connsiteX22" fmla="*/ 2703762 w 4897661"/>
              <a:gd name="connsiteY22" fmla="*/ 6071507 h 6071507"/>
              <a:gd name="connsiteX23" fmla="*/ 2507311 w 4897661"/>
              <a:gd name="connsiteY23" fmla="*/ 6071507 h 6071507"/>
              <a:gd name="connsiteX24" fmla="*/ 1880483 w 4897661"/>
              <a:gd name="connsiteY24" fmla="*/ 1 h 6071507"/>
              <a:gd name="connsiteX25" fmla="*/ 2076934 w 4897661"/>
              <a:gd name="connsiteY25" fmla="*/ 1 h 6071507"/>
              <a:gd name="connsiteX26" fmla="*/ 2076934 w 4897661"/>
              <a:gd name="connsiteY26" fmla="*/ 5867407 h 6071507"/>
              <a:gd name="connsiteX27" fmla="*/ 1880483 w 4897661"/>
              <a:gd name="connsiteY27" fmla="*/ 5867407 h 6071507"/>
              <a:gd name="connsiteX28" fmla="*/ 1567069 w 4897661"/>
              <a:gd name="connsiteY28" fmla="*/ 1 h 6071507"/>
              <a:gd name="connsiteX29" fmla="*/ 1763520 w 4897661"/>
              <a:gd name="connsiteY29" fmla="*/ 1 h 6071507"/>
              <a:gd name="connsiteX30" fmla="*/ 1763520 w 4897661"/>
              <a:gd name="connsiteY30" fmla="*/ 6071507 h 6071507"/>
              <a:gd name="connsiteX31" fmla="*/ 1567069 w 4897661"/>
              <a:gd name="connsiteY31" fmla="*/ 6071507 h 6071507"/>
              <a:gd name="connsiteX32" fmla="*/ 940242 w 4897661"/>
              <a:gd name="connsiteY32" fmla="*/ 1 h 6071507"/>
              <a:gd name="connsiteX33" fmla="*/ 1136693 w 4897661"/>
              <a:gd name="connsiteY33" fmla="*/ 1 h 6071507"/>
              <a:gd name="connsiteX34" fmla="*/ 1136693 w 4897661"/>
              <a:gd name="connsiteY34" fmla="*/ 6071507 h 6071507"/>
              <a:gd name="connsiteX35" fmla="*/ 940242 w 4897661"/>
              <a:gd name="connsiteY35" fmla="*/ 6071507 h 6071507"/>
              <a:gd name="connsiteX36" fmla="*/ 313414 w 4897661"/>
              <a:gd name="connsiteY36" fmla="*/ 1 h 6071507"/>
              <a:gd name="connsiteX37" fmla="*/ 509865 w 4897661"/>
              <a:gd name="connsiteY37" fmla="*/ 1 h 6071507"/>
              <a:gd name="connsiteX38" fmla="*/ 509865 w 4897661"/>
              <a:gd name="connsiteY38" fmla="*/ 5494027 h 6071507"/>
              <a:gd name="connsiteX39" fmla="*/ 313414 w 4897661"/>
              <a:gd name="connsiteY39" fmla="*/ 5494027 h 6071507"/>
              <a:gd name="connsiteX40" fmla="*/ 0 w 4897661"/>
              <a:gd name="connsiteY40" fmla="*/ 1 h 6071507"/>
              <a:gd name="connsiteX41" fmla="*/ 196451 w 4897661"/>
              <a:gd name="connsiteY41" fmla="*/ 1 h 6071507"/>
              <a:gd name="connsiteX42" fmla="*/ 196451 w 4897661"/>
              <a:gd name="connsiteY42" fmla="*/ 6071507 h 6071507"/>
              <a:gd name="connsiteX43" fmla="*/ 0 w 4897661"/>
              <a:gd name="connsiteY43" fmla="*/ 6071507 h 6071507"/>
              <a:gd name="connsiteX44" fmla="*/ 4387795 w 4897661"/>
              <a:gd name="connsiteY44" fmla="*/ 0 h 6071507"/>
              <a:gd name="connsiteX45" fmla="*/ 4584246 w 4897661"/>
              <a:gd name="connsiteY45" fmla="*/ 0 h 6071507"/>
              <a:gd name="connsiteX46" fmla="*/ 4584246 w 4897661"/>
              <a:gd name="connsiteY46" fmla="*/ 6071507 h 6071507"/>
              <a:gd name="connsiteX47" fmla="*/ 4387795 w 4897661"/>
              <a:gd name="connsiteY47" fmla="*/ 6071507 h 6071507"/>
              <a:gd name="connsiteX48" fmla="*/ 4074381 w 4897661"/>
              <a:gd name="connsiteY48" fmla="*/ 0 h 6071507"/>
              <a:gd name="connsiteX49" fmla="*/ 4270832 w 4897661"/>
              <a:gd name="connsiteY49" fmla="*/ 0 h 6071507"/>
              <a:gd name="connsiteX50" fmla="*/ 4270832 w 4897661"/>
              <a:gd name="connsiteY50" fmla="*/ 5768347 h 6071507"/>
              <a:gd name="connsiteX51" fmla="*/ 4074381 w 4897661"/>
              <a:gd name="connsiteY51" fmla="*/ 5768347 h 6071507"/>
              <a:gd name="connsiteX52" fmla="*/ 3760967 w 4897661"/>
              <a:gd name="connsiteY52" fmla="*/ 0 h 6071507"/>
              <a:gd name="connsiteX53" fmla="*/ 3957418 w 4897661"/>
              <a:gd name="connsiteY53" fmla="*/ 0 h 6071507"/>
              <a:gd name="connsiteX54" fmla="*/ 3957418 w 4897661"/>
              <a:gd name="connsiteY54" fmla="*/ 6071507 h 6071507"/>
              <a:gd name="connsiteX55" fmla="*/ 3760967 w 4897661"/>
              <a:gd name="connsiteY55" fmla="*/ 6071507 h 6071507"/>
              <a:gd name="connsiteX56" fmla="*/ 3447553 w 4897661"/>
              <a:gd name="connsiteY56" fmla="*/ 0 h 6071507"/>
              <a:gd name="connsiteX57" fmla="*/ 3644004 w 4897661"/>
              <a:gd name="connsiteY57" fmla="*/ 0 h 6071507"/>
              <a:gd name="connsiteX58" fmla="*/ 3644004 w 4897661"/>
              <a:gd name="connsiteY58" fmla="*/ 5494027 h 6071507"/>
              <a:gd name="connsiteX59" fmla="*/ 3447553 w 4897661"/>
              <a:gd name="connsiteY59" fmla="*/ 5494027 h 6071507"/>
              <a:gd name="connsiteX60" fmla="*/ 3134139 w 4897661"/>
              <a:gd name="connsiteY60" fmla="*/ 0 h 6071507"/>
              <a:gd name="connsiteX61" fmla="*/ 3330590 w 4897661"/>
              <a:gd name="connsiteY61" fmla="*/ 0 h 6071507"/>
              <a:gd name="connsiteX62" fmla="*/ 3330590 w 4897661"/>
              <a:gd name="connsiteY62" fmla="*/ 6071507 h 6071507"/>
              <a:gd name="connsiteX63" fmla="*/ 3134139 w 4897661"/>
              <a:gd name="connsiteY63" fmla="*/ 6071507 h 6071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897661" h="6071507">
                <a:moveTo>
                  <a:pt x="2820725" y="2"/>
                </a:moveTo>
                <a:lnTo>
                  <a:pt x="3017176" y="2"/>
                </a:lnTo>
                <a:lnTo>
                  <a:pt x="3017176" y="5494027"/>
                </a:lnTo>
                <a:lnTo>
                  <a:pt x="2820725" y="5494027"/>
                </a:lnTo>
                <a:close/>
                <a:moveTo>
                  <a:pt x="2193897" y="2"/>
                </a:moveTo>
                <a:lnTo>
                  <a:pt x="2390348" y="2"/>
                </a:lnTo>
                <a:lnTo>
                  <a:pt x="2390348" y="5768347"/>
                </a:lnTo>
                <a:lnTo>
                  <a:pt x="2193897" y="5768347"/>
                </a:lnTo>
                <a:close/>
                <a:moveTo>
                  <a:pt x="1253656" y="2"/>
                </a:moveTo>
                <a:lnTo>
                  <a:pt x="1450106" y="2"/>
                </a:lnTo>
                <a:lnTo>
                  <a:pt x="1450106" y="5570227"/>
                </a:lnTo>
                <a:lnTo>
                  <a:pt x="1253656" y="5570227"/>
                </a:lnTo>
                <a:close/>
                <a:moveTo>
                  <a:pt x="626828" y="2"/>
                </a:moveTo>
                <a:lnTo>
                  <a:pt x="823280" y="2"/>
                </a:lnTo>
                <a:lnTo>
                  <a:pt x="823280" y="5867407"/>
                </a:lnTo>
                <a:lnTo>
                  <a:pt x="626828" y="5867407"/>
                </a:lnTo>
                <a:close/>
                <a:moveTo>
                  <a:pt x="4701210" y="1"/>
                </a:moveTo>
                <a:lnTo>
                  <a:pt x="4897661" y="1"/>
                </a:lnTo>
                <a:lnTo>
                  <a:pt x="4897661" y="5867407"/>
                </a:lnTo>
                <a:lnTo>
                  <a:pt x="4701210" y="5867407"/>
                </a:lnTo>
                <a:close/>
                <a:moveTo>
                  <a:pt x="2507311" y="1"/>
                </a:moveTo>
                <a:lnTo>
                  <a:pt x="2703762" y="1"/>
                </a:lnTo>
                <a:lnTo>
                  <a:pt x="2703762" y="6071507"/>
                </a:lnTo>
                <a:lnTo>
                  <a:pt x="2507311" y="6071507"/>
                </a:lnTo>
                <a:close/>
                <a:moveTo>
                  <a:pt x="1880483" y="1"/>
                </a:moveTo>
                <a:lnTo>
                  <a:pt x="2076934" y="1"/>
                </a:lnTo>
                <a:lnTo>
                  <a:pt x="2076934" y="5867407"/>
                </a:lnTo>
                <a:lnTo>
                  <a:pt x="1880483" y="5867407"/>
                </a:lnTo>
                <a:close/>
                <a:moveTo>
                  <a:pt x="1567069" y="1"/>
                </a:moveTo>
                <a:lnTo>
                  <a:pt x="1763520" y="1"/>
                </a:lnTo>
                <a:lnTo>
                  <a:pt x="1763520" y="6071507"/>
                </a:lnTo>
                <a:lnTo>
                  <a:pt x="1567069" y="6071507"/>
                </a:lnTo>
                <a:close/>
                <a:moveTo>
                  <a:pt x="940242" y="1"/>
                </a:moveTo>
                <a:lnTo>
                  <a:pt x="1136693" y="1"/>
                </a:lnTo>
                <a:lnTo>
                  <a:pt x="1136693" y="6071507"/>
                </a:lnTo>
                <a:lnTo>
                  <a:pt x="940242" y="6071507"/>
                </a:lnTo>
                <a:close/>
                <a:moveTo>
                  <a:pt x="313414" y="1"/>
                </a:moveTo>
                <a:lnTo>
                  <a:pt x="509865" y="1"/>
                </a:lnTo>
                <a:lnTo>
                  <a:pt x="509865" y="5494027"/>
                </a:lnTo>
                <a:lnTo>
                  <a:pt x="313414" y="5494027"/>
                </a:lnTo>
                <a:close/>
                <a:moveTo>
                  <a:pt x="0" y="1"/>
                </a:moveTo>
                <a:lnTo>
                  <a:pt x="196451" y="1"/>
                </a:lnTo>
                <a:lnTo>
                  <a:pt x="196451" y="6071507"/>
                </a:lnTo>
                <a:lnTo>
                  <a:pt x="0" y="6071507"/>
                </a:lnTo>
                <a:close/>
                <a:moveTo>
                  <a:pt x="4387795" y="0"/>
                </a:moveTo>
                <a:lnTo>
                  <a:pt x="4584246" y="0"/>
                </a:lnTo>
                <a:lnTo>
                  <a:pt x="4584246" y="6071507"/>
                </a:lnTo>
                <a:lnTo>
                  <a:pt x="4387795" y="6071507"/>
                </a:lnTo>
                <a:close/>
                <a:moveTo>
                  <a:pt x="4074381" y="0"/>
                </a:moveTo>
                <a:lnTo>
                  <a:pt x="4270832" y="0"/>
                </a:lnTo>
                <a:lnTo>
                  <a:pt x="4270832" y="5768347"/>
                </a:lnTo>
                <a:lnTo>
                  <a:pt x="4074381" y="5768347"/>
                </a:lnTo>
                <a:close/>
                <a:moveTo>
                  <a:pt x="3760967" y="0"/>
                </a:moveTo>
                <a:lnTo>
                  <a:pt x="3957418" y="0"/>
                </a:lnTo>
                <a:lnTo>
                  <a:pt x="3957418" y="6071507"/>
                </a:lnTo>
                <a:lnTo>
                  <a:pt x="3760967" y="6071507"/>
                </a:lnTo>
                <a:close/>
                <a:moveTo>
                  <a:pt x="3447553" y="0"/>
                </a:moveTo>
                <a:lnTo>
                  <a:pt x="3644004" y="0"/>
                </a:lnTo>
                <a:lnTo>
                  <a:pt x="3644004" y="5494027"/>
                </a:lnTo>
                <a:lnTo>
                  <a:pt x="3447553" y="5494027"/>
                </a:lnTo>
                <a:close/>
                <a:moveTo>
                  <a:pt x="3134139" y="0"/>
                </a:moveTo>
                <a:lnTo>
                  <a:pt x="3330590" y="0"/>
                </a:lnTo>
                <a:lnTo>
                  <a:pt x="3330590" y="6071507"/>
                </a:lnTo>
                <a:lnTo>
                  <a:pt x="3134139" y="607150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9370467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5" name="Picture Placeholder 2"/>
          <p:cNvSpPr>
            <a:spLocks noGrp="1"/>
          </p:cNvSpPr>
          <p:nvPr>
            <p:ph type="pic" sz="quarter" idx="12" hasCustomPrompt="1"/>
          </p:nvPr>
        </p:nvSpPr>
        <p:spPr>
          <a:xfrm>
            <a:off x="0" y="2032233"/>
            <a:ext cx="12192000" cy="2467196"/>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11586724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751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4148615-7C60-4A7B-BE79-2A517AA7E5BF}"/>
              </a:ext>
            </a:extLst>
          </p:cNvPr>
          <p:cNvSpPr>
            <a:spLocks noGrp="1"/>
          </p:cNvSpPr>
          <p:nvPr>
            <p:ph type="pic" sz="quarter" idx="213" hasCustomPrompt="1"/>
          </p:nvPr>
        </p:nvSpPr>
        <p:spPr>
          <a:xfrm>
            <a:off x="2178253" y="981491"/>
            <a:ext cx="4876800" cy="4895850"/>
          </a:xfrm>
          <a:custGeom>
            <a:avLst/>
            <a:gdLst>
              <a:gd name="connsiteX0" fmla="*/ 0 w 4876800"/>
              <a:gd name="connsiteY0" fmla="*/ 0 h 4895850"/>
              <a:gd name="connsiteX1" fmla="*/ 4876800 w 4876800"/>
              <a:gd name="connsiteY1" fmla="*/ 0 h 4895850"/>
              <a:gd name="connsiteX2" fmla="*/ 4876800 w 4876800"/>
              <a:gd name="connsiteY2" fmla="*/ 4895850 h 4895850"/>
              <a:gd name="connsiteX3" fmla="*/ 0 w 4876800"/>
              <a:gd name="connsiteY3" fmla="*/ 4895850 h 4895850"/>
            </a:gdLst>
            <a:ahLst/>
            <a:cxnLst>
              <a:cxn ang="0">
                <a:pos x="connsiteX0" y="connsiteY0"/>
              </a:cxn>
              <a:cxn ang="0">
                <a:pos x="connsiteX1" y="connsiteY1"/>
              </a:cxn>
              <a:cxn ang="0">
                <a:pos x="connsiteX2" y="connsiteY2"/>
              </a:cxn>
              <a:cxn ang="0">
                <a:pos x="connsiteX3" y="connsiteY3"/>
              </a:cxn>
            </a:cxnLst>
            <a:rect l="l" t="t" r="r" b="b"/>
            <a:pathLst>
              <a:path w="4876800" h="4895850">
                <a:moveTo>
                  <a:pt x="0" y="0"/>
                </a:moveTo>
                <a:lnTo>
                  <a:pt x="4876800" y="0"/>
                </a:lnTo>
                <a:lnTo>
                  <a:pt x="4876800" y="4895850"/>
                </a:lnTo>
                <a:lnTo>
                  <a:pt x="0" y="489585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1875039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752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8DE0E86F-441C-4894-9E60-6A35605D5F58}"/>
              </a:ext>
            </a:extLst>
          </p:cNvPr>
          <p:cNvSpPr>
            <a:spLocks noGrp="1"/>
          </p:cNvSpPr>
          <p:nvPr>
            <p:ph type="pic" sz="quarter" idx="214" hasCustomPrompt="1"/>
          </p:nvPr>
        </p:nvSpPr>
        <p:spPr>
          <a:xfrm>
            <a:off x="3684589" y="-1588"/>
            <a:ext cx="2841625" cy="3800405"/>
          </a:xfrm>
          <a:custGeom>
            <a:avLst/>
            <a:gdLst>
              <a:gd name="connsiteX0" fmla="*/ 0 w 2841625"/>
              <a:gd name="connsiteY0" fmla="*/ 0 h 3800405"/>
              <a:gd name="connsiteX1" fmla="*/ 2841625 w 2841625"/>
              <a:gd name="connsiteY1" fmla="*/ 0 h 3800405"/>
              <a:gd name="connsiteX2" fmla="*/ 2841625 w 2841625"/>
              <a:gd name="connsiteY2" fmla="*/ 3800405 h 3800405"/>
              <a:gd name="connsiteX3" fmla="*/ 0 w 2841625"/>
              <a:gd name="connsiteY3" fmla="*/ 3800405 h 3800405"/>
            </a:gdLst>
            <a:ahLst/>
            <a:cxnLst>
              <a:cxn ang="0">
                <a:pos x="connsiteX0" y="connsiteY0"/>
              </a:cxn>
              <a:cxn ang="0">
                <a:pos x="connsiteX1" y="connsiteY1"/>
              </a:cxn>
              <a:cxn ang="0">
                <a:pos x="connsiteX2" y="connsiteY2"/>
              </a:cxn>
              <a:cxn ang="0">
                <a:pos x="connsiteX3" y="connsiteY3"/>
              </a:cxn>
            </a:cxnLst>
            <a:rect l="l" t="t" r="r" b="b"/>
            <a:pathLst>
              <a:path w="2841625" h="3800405">
                <a:moveTo>
                  <a:pt x="0" y="0"/>
                </a:moveTo>
                <a:lnTo>
                  <a:pt x="2841625" y="0"/>
                </a:lnTo>
                <a:lnTo>
                  <a:pt x="2841625" y="3800405"/>
                </a:lnTo>
                <a:lnTo>
                  <a:pt x="0" y="3800405"/>
                </a:lnTo>
                <a:close/>
              </a:path>
            </a:pathLst>
          </a:custGeom>
        </p:spPr>
        <p:txBody>
          <a:bodyPr wrap="square">
            <a:noAutofit/>
          </a:bodyPr>
          <a:lstStyle>
            <a:lvl1pPr>
              <a:defRPr sz="1200"/>
            </a:lvl1pPr>
          </a:lstStyle>
          <a:p>
            <a:r>
              <a:rPr lang="en-US" dirty="0"/>
              <a:t>Picture</a:t>
            </a:r>
          </a:p>
        </p:txBody>
      </p:sp>
      <p:sp>
        <p:nvSpPr>
          <p:cNvPr id="7" name="Picture Placeholder 6">
            <a:extLst>
              <a:ext uri="{FF2B5EF4-FFF2-40B4-BE49-F238E27FC236}">
                <a16:creationId xmlns:a16="http://schemas.microsoft.com/office/drawing/2014/main" id="{A0AB2E28-3E29-4567-B8E0-DD702AD003F2}"/>
              </a:ext>
            </a:extLst>
          </p:cNvPr>
          <p:cNvSpPr>
            <a:spLocks noGrp="1"/>
          </p:cNvSpPr>
          <p:nvPr>
            <p:ph type="pic" sz="quarter" idx="213" hasCustomPrompt="1"/>
          </p:nvPr>
        </p:nvSpPr>
        <p:spPr>
          <a:xfrm>
            <a:off x="733427" y="2841626"/>
            <a:ext cx="2841625" cy="4016375"/>
          </a:xfrm>
          <a:custGeom>
            <a:avLst/>
            <a:gdLst>
              <a:gd name="connsiteX0" fmla="*/ 0 w 2841625"/>
              <a:gd name="connsiteY0" fmla="*/ 0 h 4016375"/>
              <a:gd name="connsiteX1" fmla="*/ 2841625 w 2841625"/>
              <a:gd name="connsiteY1" fmla="*/ 0 h 4016375"/>
              <a:gd name="connsiteX2" fmla="*/ 2841625 w 2841625"/>
              <a:gd name="connsiteY2" fmla="*/ 4016375 h 4016375"/>
              <a:gd name="connsiteX3" fmla="*/ 0 w 2841625"/>
              <a:gd name="connsiteY3" fmla="*/ 4016375 h 4016375"/>
            </a:gdLst>
            <a:ahLst/>
            <a:cxnLst>
              <a:cxn ang="0">
                <a:pos x="connsiteX0" y="connsiteY0"/>
              </a:cxn>
              <a:cxn ang="0">
                <a:pos x="connsiteX1" y="connsiteY1"/>
              </a:cxn>
              <a:cxn ang="0">
                <a:pos x="connsiteX2" y="connsiteY2"/>
              </a:cxn>
              <a:cxn ang="0">
                <a:pos x="connsiteX3" y="connsiteY3"/>
              </a:cxn>
            </a:cxnLst>
            <a:rect l="l" t="t" r="r" b="b"/>
            <a:pathLst>
              <a:path w="2841625" h="4016375">
                <a:moveTo>
                  <a:pt x="0" y="0"/>
                </a:moveTo>
                <a:lnTo>
                  <a:pt x="2841625" y="0"/>
                </a:lnTo>
                <a:lnTo>
                  <a:pt x="2841625" y="4016375"/>
                </a:lnTo>
                <a:lnTo>
                  <a:pt x="0" y="4016375"/>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98841AFD-6FE5-4F74-A404-0F345C0990EF}"/>
              </a:ext>
            </a:extLst>
          </p:cNvPr>
          <p:cNvSpPr>
            <a:spLocks noGrp="1"/>
          </p:cNvSpPr>
          <p:nvPr>
            <p:ph type="pic" sz="quarter" idx="215" hasCustomPrompt="1"/>
          </p:nvPr>
        </p:nvSpPr>
        <p:spPr>
          <a:xfrm>
            <a:off x="6635751" y="890588"/>
            <a:ext cx="4826000" cy="2941183"/>
          </a:xfrm>
          <a:custGeom>
            <a:avLst/>
            <a:gdLst>
              <a:gd name="connsiteX0" fmla="*/ 0 w 4826000"/>
              <a:gd name="connsiteY0" fmla="*/ 0 h 2941183"/>
              <a:gd name="connsiteX1" fmla="*/ 4826000 w 4826000"/>
              <a:gd name="connsiteY1" fmla="*/ 0 h 2941183"/>
              <a:gd name="connsiteX2" fmla="*/ 4826000 w 4826000"/>
              <a:gd name="connsiteY2" fmla="*/ 2941183 h 2941183"/>
              <a:gd name="connsiteX3" fmla="*/ 0 w 4826000"/>
              <a:gd name="connsiteY3" fmla="*/ 2941183 h 2941183"/>
            </a:gdLst>
            <a:ahLst/>
            <a:cxnLst>
              <a:cxn ang="0">
                <a:pos x="connsiteX0" y="connsiteY0"/>
              </a:cxn>
              <a:cxn ang="0">
                <a:pos x="connsiteX1" y="connsiteY1"/>
              </a:cxn>
              <a:cxn ang="0">
                <a:pos x="connsiteX2" y="connsiteY2"/>
              </a:cxn>
              <a:cxn ang="0">
                <a:pos x="connsiteX3" y="connsiteY3"/>
              </a:cxn>
            </a:cxnLst>
            <a:rect l="l" t="t" r="r" b="b"/>
            <a:pathLst>
              <a:path w="4826000" h="2941183">
                <a:moveTo>
                  <a:pt x="0" y="0"/>
                </a:moveTo>
                <a:lnTo>
                  <a:pt x="4826000" y="0"/>
                </a:lnTo>
                <a:lnTo>
                  <a:pt x="4826000" y="2941183"/>
                </a:lnTo>
                <a:lnTo>
                  <a:pt x="0" y="294118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99024300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753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7CC25463-ACA2-45EC-B42C-91AA2FF736EC}"/>
              </a:ext>
            </a:extLst>
          </p:cNvPr>
          <p:cNvSpPr>
            <a:spLocks noGrp="1"/>
          </p:cNvSpPr>
          <p:nvPr>
            <p:ph type="pic" sz="quarter" idx="214" hasCustomPrompt="1"/>
          </p:nvPr>
        </p:nvSpPr>
        <p:spPr>
          <a:xfrm>
            <a:off x="4154556" y="3655524"/>
            <a:ext cx="3650007" cy="3202476"/>
          </a:xfrm>
          <a:custGeom>
            <a:avLst/>
            <a:gdLst>
              <a:gd name="connsiteX0" fmla="*/ 0 w 3650007"/>
              <a:gd name="connsiteY0" fmla="*/ 0 h 3202476"/>
              <a:gd name="connsiteX1" fmla="*/ 3650007 w 3650007"/>
              <a:gd name="connsiteY1" fmla="*/ 0 h 3202476"/>
              <a:gd name="connsiteX2" fmla="*/ 3650007 w 3650007"/>
              <a:gd name="connsiteY2" fmla="*/ 3202476 h 3202476"/>
              <a:gd name="connsiteX3" fmla="*/ 0 w 3650007"/>
              <a:gd name="connsiteY3" fmla="*/ 3202476 h 3202476"/>
            </a:gdLst>
            <a:ahLst/>
            <a:cxnLst>
              <a:cxn ang="0">
                <a:pos x="connsiteX0" y="connsiteY0"/>
              </a:cxn>
              <a:cxn ang="0">
                <a:pos x="connsiteX1" y="connsiteY1"/>
              </a:cxn>
              <a:cxn ang="0">
                <a:pos x="connsiteX2" y="connsiteY2"/>
              </a:cxn>
              <a:cxn ang="0">
                <a:pos x="connsiteX3" y="connsiteY3"/>
              </a:cxn>
            </a:cxnLst>
            <a:rect l="l" t="t" r="r" b="b"/>
            <a:pathLst>
              <a:path w="3650007" h="3202476">
                <a:moveTo>
                  <a:pt x="0" y="0"/>
                </a:moveTo>
                <a:lnTo>
                  <a:pt x="3650007" y="0"/>
                </a:lnTo>
                <a:lnTo>
                  <a:pt x="3650007" y="3202476"/>
                </a:lnTo>
                <a:lnTo>
                  <a:pt x="0" y="3202476"/>
                </a:lnTo>
                <a:close/>
              </a:path>
            </a:pathLst>
          </a:custGeom>
        </p:spPr>
        <p:txBody>
          <a:bodyPr wrap="square">
            <a:noAutofit/>
          </a:bodyPr>
          <a:lstStyle>
            <a:lvl1pPr>
              <a:defRPr sz="1200"/>
            </a:lvl1pPr>
          </a:lstStyle>
          <a:p>
            <a:r>
              <a:rPr lang="en-US" dirty="0"/>
              <a:t>Picture</a:t>
            </a:r>
          </a:p>
        </p:txBody>
      </p:sp>
      <p:sp>
        <p:nvSpPr>
          <p:cNvPr id="7" name="Picture Placeholder 6">
            <a:extLst>
              <a:ext uri="{FF2B5EF4-FFF2-40B4-BE49-F238E27FC236}">
                <a16:creationId xmlns:a16="http://schemas.microsoft.com/office/drawing/2014/main" id="{A08846C9-3541-4997-88F6-D2144D6A581C}"/>
              </a:ext>
            </a:extLst>
          </p:cNvPr>
          <p:cNvSpPr>
            <a:spLocks noGrp="1"/>
          </p:cNvSpPr>
          <p:nvPr>
            <p:ph type="pic" sz="quarter" idx="213" hasCustomPrompt="1"/>
          </p:nvPr>
        </p:nvSpPr>
        <p:spPr>
          <a:xfrm>
            <a:off x="-1" y="0"/>
            <a:ext cx="4028662" cy="6858000"/>
          </a:xfrm>
          <a:custGeom>
            <a:avLst/>
            <a:gdLst>
              <a:gd name="connsiteX0" fmla="*/ 0 w 4028662"/>
              <a:gd name="connsiteY0" fmla="*/ 0 h 6858000"/>
              <a:gd name="connsiteX1" fmla="*/ 4028662 w 4028662"/>
              <a:gd name="connsiteY1" fmla="*/ 0 h 6858000"/>
              <a:gd name="connsiteX2" fmla="*/ 4028662 w 4028662"/>
              <a:gd name="connsiteY2" fmla="*/ 6858000 h 6858000"/>
              <a:gd name="connsiteX3" fmla="*/ 0 w 402866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028662" h="6858000">
                <a:moveTo>
                  <a:pt x="0" y="0"/>
                </a:moveTo>
                <a:lnTo>
                  <a:pt x="4028662" y="0"/>
                </a:lnTo>
                <a:lnTo>
                  <a:pt x="4028662" y="6858000"/>
                </a:lnTo>
                <a:lnTo>
                  <a:pt x="0" y="6858000"/>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03D8B4FC-897B-4006-BB48-434D1CEC6821}"/>
              </a:ext>
            </a:extLst>
          </p:cNvPr>
          <p:cNvSpPr>
            <a:spLocks noGrp="1"/>
          </p:cNvSpPr>
          <p:nvPr>
            <p:ph type="pic" sz="quarter" idx="215" hasCustomPrompt="1"/>
          </p:nvPr>
        </p:nvSpPr>
        <p:spPr>
          <a:xfrm>
            <a:off x="7935211" y="3655524"/>
            <a:ext cx="4256789" cy="3202476"/>
          </a:xfrm>
          <a:custGeom>
            <a:avLst/>
            <a:gdLst>
              <a:gd name="connsiteX0" fmla="*/ 0 w 4256789"/>
              <a:gd name="connsiteY0" fmla="*/ 0 h 3202476"/>
              <a:gd name="connsiteX1" fmla="*/ 4256789 w 4256789"/>
              <a:gd name="connsiteY1" fmla="*/ 0 h 3202476"/>
              <a:gd name="connsiteX2" fmla="*/ 4256789 w 4256789"/>
              <a:gd name="connsiteY2" fmla="*/ 3202476 h 3202476"/>
              <a:gd name="connsiteX3" fmla="*/ 0 w 4256789"/>
              <a:gd name="connsiteY3" fmla="*/ 3202476 h 3202476"/>
            </a:gdLst>
            <a:ahLst/>
            <a:cxnLst>
              <a:cxn ang="0">
                <a:pos x="connsiteX0" y="connsiteY0"/>
              </a:cxn>
              <a:cxn ang="0">
                <a:pos x="connsiteX1" y="connsiteY1"/>
              </a:cxn>
              <a:cxn ang="0">
                <a:pos x="connsiteX2" y="connsiteY2"/>
              </a:cxn>
              <a:cxn ang="0">
                <a:pos x="connsiteX3" y="connsiteY3"/>
              </a:cxn>
            </a:cxnLst>
            <a:rect l="l" t="t" r="r" b="b"/>
            <a:pathLst>
              <a:path w="4256789" h="3202476">
                <a:moveTo>
                  <a:pt x="0" y="0"/>
                </a:moveTo>
                <a:lnTo>
                  <a:pt x="4256789" y="0"/>
                </a:lnTo>
                <a:lnTo>
                  <a:pt x="4256789" y="3202476"/>
                </a:lnTo>
                <a:lnTo>
                  <a:pt x="0" y="320247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05816585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754_Title Slide">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6DD12B2A-D7DE-4415-8DED-608EC0C0B24A}"/>
              </a:ext>
            </a:extLst>
          </p:cNvPr>
          <p:cNvSpPr>
            <a:spLocks noGrp="1"/>
          </p:cNvSpPr>
          <p:nvPr>
            <p:ph type="pic" sz="quarter" idx="216" hasCustomPrompt="1"/>
          </p:nvPr>
        </p:nvSpPr>
        <p:spPr>
          <a:xfrm>
            <a:off x="9322381" y="1870172"/>
            <a:ext cx="2153855" cy="2011687"/>
          </a:xfrm>
          <a:custGeom>
            <a:avLst/>
            <a:gdLst>
              <a:gd name="connsiteX0" fmla="*/ 0 w 2153855"/>
              <a:gd name="connsiteY0" fmla="*/ 0 h 2011687"/>
              <a:gd name="connsiteX1" fmla="*/ 2153855 w 2153855"/>
              <a:gd name="connsiteY1" fmla="*/ 0 h 2011687"/>
              <a:gd name="connsiteX2" fmla="*/ 2153855 w 2153855"/>
              <a:gd name="connsiteY2" fmla="*/ 2011687 h 2011687"/>
              <a:gd name="connsiteX3" fmla="*/ 0 w 2153855"/>
              <a:gd name="connsiteY3" fmla="*/ 2011687 h 2011687"/>
            </a:gdLst>
            <a:ahLst/>
            <a:cxnLst>
              <a:cxn ang="0">
                <a:pos x="connsiteX0" y="connsiteY0"/>
              </a:cxn>
              <a:cxn ang="0">
                <a:pos x="connsiteX1" y="connsiteY1"/>
              </a:cxn>
              <a:cxn ang="0">
                <a:pos x="connsiteX2" y="connsiteY2"/>
              </a:cxn>
              <a:cxn ang="0">
                <a:pos x="connsiteX3" y="connsiteY3"/>
              </a:cxn>
            </a:cxnLst>
            <a:rect l="l" t="t" r="r" b="b"/>
            <a:pathLst>
              <a:path w="2153855" h="2011687">
                <a:moveTo>
                  <a:pt x="0" y="0"/>
                </a:moveTo>
                <a:lnTo>
                  <a:pt x="2153855" y="0"/>
                </a:lnTo>
                <a:lnTo>
                  <a:pt x="2153855" y="2011687"/>
                </a:lnTo>
                <a:lnTo>
                  <a:pt x="0" y="2011687"/>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DFEDEAA5-7C26-487B-9C8A-700587EF771B}"/>
              </a:ext>
            </a:extLst>
          </p:cNvPr>
          <p:cNvSpPr>
            <a:spLocks noGrp="1"/>
          </p:cNvSpPr>
          <p:nvPr>
            <p:ph type="pic" sz="quarter" idx="214" hasCustomPrompt="1"/>
          </p:nvPr>
        </p:nvSpPr>
        <p:spPr>
          <a:xfrm>
            <a:off x="7098172" y="3956871"/>
            <a:ext cx="2153855" cy="2011687"/>
          </a:xfrm>
          <a:custGeom>
            <a:avLst/>
            <a:gdLst>
              <a:gd name="connsiteX0" fmla="*/ 0 w 2153855"/>
              <a:gd name="connsiteY0" fmla="*/ 0 h 2011687"/>
              <a:gd name="connsiteX1" fmla="*/ 2153855 w 2153855"/>
              <a:gd name="connsiteY1" fmla="*/ 0 h 2011687"/>
              <a:gd name="connsiteX2" fmla="*/ 2153855 w 2153855"/>
              <a:gd name="connsiteY2" fmla="*/ 2011687 h 2011687"/>
              <a:gd name="connsiteX3" fmla="*/ 0 w 2153855"/>
              <a:gd name="connsiteY3" fmla="*/ 2011687 h 2011687"/>
            </a:gdLst>
            <a:ahLst/>
            <a:cxnLst>
              <a:cxn ang="0">
                <a:pos x="connsiteX0" y="connsiteY0"/>
              </a:cxn>
              <a:cxn ang="0">
                <a:pos x="connsiteX1" y="connsiteY1"/>
              </a:cxn>
              <a:cxn ang="0">
                <a:pos x="connsiteX2" y="connsiteY2"/>
              </a:cxn>
              <a:cxn ang="0">
                <a:pos x="connsiteX3" y="connsiteY3"/>
              </a:cxn>
            </a:cxnLst>
            <a:rect l="l" t="t" r="r" b="b"/>
            <a:pathLst>
              <a:path w="2153855" h="2011687">
                <a:moveTo>
                  <a:pt x="0" y="0"/>
                </a:moveTo>
                <a:lnTo>
                  <a:pt x="2153855" y="0"/>
                </a:lnTo>
                <a:lnTo>
                  <a:pt x="2153855" y="2011687"/>
                </a:lnTo>
                <a:lnTo>
                  <a:pt x="0" y="2011687"/>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BAFC5812-1E7E-46A9-8DBA-7370F05C3D29}"/>
              </a:ext>
            </a:extLst>
          </p:cNvPr>
          <p:cNvSpPr>
            <a:spLocks noGrp="1"/>
          </p:cNvSpPr>
          <p:nvPr>
            <p:ph type="pic" sz="quarter" idx="213" hasCustomPrompt="1"/>
          </p:nvPr>
        </p:nvSpPr>
        <p:spPr>
          <a:xfrm>
            <a:off x="7098173" y="1870173"/>
            <a:ext cx="2153855" cy="2011687"/>
          </a:xfrm>
          <a:custGeom>
            <a:avLst/>
            <a:gdLst>
              <a:gd name="connsiteX0" fmla="*/ 0 w 2153855"/>
              <a:gd name="connsiteY0" fmla="*/ 0 h 2011687"/>
              <a:gd name="connsiteX1" fmla="*/ 2153855 w 2153855"/>
              <a:gd name="connsiteY1" fmla="*/ 0 h 2011687"/>
              <a:gd name="connsiteX2" fmla="*/ 2153855 w 2153855"/>
              <a:gd name="connsiteY2" fmla="*/ 2011687 h 2011687"/>
              <a:gd name="connsiteX3" fmla="*/ 0 w 2153855"/>
              <a:gd name="connsiteY3" fmla="*/ 2011687 h 2011687"/>
            </a:gdLst>
            <a:ahLst/>
            <a:cxnLst>
              <a:cxn ang="0">
                <a:pos x="connsiteX0" y="connsiteY0"/>
              </a:cxn>
              <a:cxn ang="0">
                <a:pos x="connsiteX1" y="connsiteY1"/>
              </a:cxn>
              <a:cxn ang="0">
                <a:pos x="connsiteX2" y="connsiteY2"/>
              </a:cxn>
              <a:cxn ang="0">
                <a:pos x="connsiteX3" y="connsiteY3"/>
              </a:cxn>
            </a:cxnLst>
            <a:rect l="l" t="t" r="r" b="b"/>
            <a:pathLst>
              <a:path w="2153855" h="2011687">
                <a:moveTo>
                  <a:pt x="0" y="0"/>
                </a:moveTo>
                <a:lnTo>
                  <a:pt x="2153855" y="0"/>
                </a:lnTo>
                <a:lnTo>
                  <a:pt x="2153855" y="2011687"/>
                </a:lnTo>
                <a:lnTo>
                  <a:pt x="0" y="2011687"/>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44E306BD-F760-4E3F-B757-66C4E2E72F88}"/>
              </a:ext>
            </a:extLst>
          </p:cNvPr>
          <p:cNvSpPr>
            <a:spLocks noGrp="1"/>
          </p:cNvSpPr>
          <p:nvPr>
            <p:ph type="pic" sz="quarter" idx="215" hasCustomPrompt="1"/>
          </p:nvPr>
        </p:nvSpPr>
        <p:spPr>
          <a:xfrm>
            <a:off x="9322381" y="3956871"/>
            <a:ext cx="2153855" cy="2011687"/>
          </a:xfrm>
          <a:custGeom>
            <a:avLst/>
            <a:gdLst>
              <a:gd name="connsiteX0" fmla="*/ 0 w 2153855"/>
              <a:gd name="connsiteY0" fmla="*/ 0 h 2011687"/>
              <a:gd name="connsiteX1" fmla="*/ 2153855 w 2153855"/>
              <a:gd name="connsiteY1" fmla="*/ 0 h 2011687"/>
              <a:gd name="connsiteX2" fmla="*/ 2153855 w 2153855"/>
              <a:gd name="connsiteY2" fmla="*/ 2011687 h 2011687"/>
              <a:gd name="connsiteX3" fmla="*/ 0 w 2153855"/>
              <a:gd name="connsiteY3" fmla="*/ 2011687 h 2011687"/>
            </a:gdLst>
            <a:ahLst/>
            <a:cxnLst>
              <a:cxn ang="0">
                <a:pos x="connsiteX0" y="connsiteY0"/>
              </a:cxn>
              <a:cxn ang="0">
                <a:pos x="connsiteX1" y="connsiteY1"/>
              </a:cxn>
              <a:cxn ang="0">
                <a:pos x="connsiteX2" y="connsiteY2"/>
              </a:cxn>
              <a:cxn ang="0">
                <a:pos x="connsiteX3" y="connsiteY3"/>
              </a:cxn>
            </a:cxnLst>
            <a:rect l="l" t="t" r="r" b="b"/>
            <a:pathLst>
              <a:path w="2153855" h="2011687">
                <a:moveTo>
                  <a:pt x="0" y="0"/>
                </a:moveTo>
                <a:lnTo>
                  <a:pt x="2153855" y="0"/>
                </a:lnTo>
                <a:lnTo>
                  <a:pt x="2153855" y="2011687"/>
                </a:lnTo>
                <a:lnTo>
                  <a:pt x="0" y="201168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8863604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75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D77A4E8-0407-479C-9C8F-6626C2CD98FE}"/>
              </a:ext>
            </a:extLst>
          </p:cNvPr>
          <p:cNvSpPr>
            <a:spLocks noGrp="1"/>
          </p:cNvSpPr>
          <p:nvPr>
            <p:ph type="pic" sz="quarter" idx="213" hasCustomPrompt="1"/>
          </p:nvPr>
        </p:nvSpPr>
        <p:spPr>
          <a:xfrm>
            <a:off x="1089991" y="2151503"/>
            <a:ext cx="5006009" cy="3691154"/>
          </a:xfrm>
          <a:custGeom>
            <a:avLst/>
            <a:gdLst>
              <a:gd name="connsiteX0" fmla="*/ 0 w 5006009"/>
              <a:gd name="connsiteY0" fmla="*/ 0 h 3691154"/>
              <a:gd name="connsiteX1" fmla="*/ 5006009 w 5006009"/>
              <a:gd name="connsiteY1" fmla="*/ 0 h 3691154"/>
              <a:gd name="connsiteX2" fmla="*/ 5006009 w 5006009"/>
              <a:gd name="connsiteY2" fmla="*/ 3691154 h 3691154"/>
              <a:gd name="connsiteX3" fmla="*/ 0 w 5006009"/>
              <a:gd name="connsiteY3" fmla="*/ 3691154 h 3691154"/>
            </a:gdLst>
            <a:ahLst/>
            <a:cxnLst>
              <a:cxn ang="0">
                <a:pos x="connsiteX0" y="connsiteY0"/>
              </a:cxn>
              <a:cxn ang="0">
                <a:pos x="connsiteX1" y="connsiteY1"/>
              </a:cxn>
              <a:cxn ang="0">
                <a:pos x="connsiteX2" y="connsiteY2"/>
              </a:cxn>
              <a:cxn ang="0">
                <a:pos x="connsiteX3" y="connsiteY3"/>
              </a:cxn>
            </a:cxnLst>
            <a:rect l="l" t="t" r="r" b="b"/>
            <a:pathLst>
              <a:path w="5006009" h="3691154">
                <a:moveTo>
                  <a:pt x="0" y="0"/>
                </a:moveTo>
                <a:lnTo>
                  <a:pt x="5006009" y="0"/>
                </a:lnTo>
                <a:lnTo>
                  <a:pt x="5006009" y="3691154"/>
                </a:lnTo>
                <a:lnTo>
                  <a:pt x="0" y="369115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43597141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756_Title Slide">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69D34596-9321-4958-BF81-703E9F10B6DA}"/>
              </a:ext>
            </a:extLst>
          </p:cNvPr>
          <p:cNvSpPr>
            <a:spLocks noGrp="1"/>
          </p:cNvSpPr>
          <p:nvPr>
            <p:ph type="pic" sz="quarter" idx="218" hasCustomPrompt="1"/>
          </p:nvPr>
        </p:nvSpPr>
        <p:spPr>
          <a:xfrm>
            <a:off x="10308770" y="2148114"/>
            <a:ext cx="1883230" cy="2120674"/>
          </a:xfrm>
          <a:custGeom>
            <a:avLst/>
            <a:gdLst>
              <a:gd name="connsiteX0" fmla="*/ 0 w 1883230"/>
              <a:gd name="connsiteY0" fmla="*/ 0 h 2120674"/>
              <a:gd name="connsiteX1" fmla="*/ 1883230 w 1883230"/>
              <a:gd name="connsiteY1" fmla="*/ 0 h 2120674"/>
              <a:gd name="connsiteX2" fmla="*/ 1883230 w 1883230"/>
              <a:gd name="connsiteY2" fmla="*/ 2120674 h 2120674"/>
              <a:gd name="connsiteX3" fmla="*/ 0 w 1883230"/>
              <a:gd name="connsiteY3" fmla="*/ 2120674 h 2120674"/>
            </a:gdLst>
            <a:ahLst/>
            <a:cxnLst>
              <a:cxn ang="0">
                <a:pos x="connsiteX0" y="connsiteY0"/>
              </a:cxn>
              <a:cxn ang="0">
                <a:pos x="connsiteX1" y="connsiteY1"/>
              </a:cxn>
              <a:cxn ang="0">
                <a:pos x="connsiteX2" y="connsiteY2"/>
              </a:cxn>
              <a:cxn ang="0">
                <a:pos x="connsiteX3" y="connsiteY3"/>
              </a:cxn>
            </a:cxnLst>
            <a:rect l="l" t="t" r="r" b="b"/>
            <a:pathLst>
              <a:path w="1883230" h="2120674">
                <a:moveTo>
                  <a:pt x="0" y="0"/>
                </a:moveTo>
                <a:lnTo>
                  <a:pt x="1883230" y="0"/>
                </a:lnTo>
                <a:lnTo>
                  <a:pt x="1883230" y="2120674"/>
                </a:lnTo>
                <a:lnTo>
                  <a:pt x="0" y="2120674"/>
                </a:ln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1C217F90-9A87-40E5-85B2-7ECEDB76A97C}"/>
              </a:ext>
            </a:extLst>
          </p:cNvPr>
          <p:cNvSpPr>
            <a:spLocks noGrp="1"/>
          </p:cNvSpPr>
          <p:nvPr>
            <p:ph type="pic" sz="quarter" idx="217" hasCustomPrompt="1"/>
          </p:nvPr>
        </p:nvSpPr>
        <p:spPr>
          <a:xfrm>
            <a:off x="8069942" y="2148114"/>
            <a:ext cx="2090058" cy="2120674"/>
          </a:xfrm>
          <a:custGeom>
            <a:avLst/>
            <a:gdLst>
              <a:gd name="connsiteX0" fmla="*/ 0 w 2090058"/>
              <a:gd name="connsiteY0" fmla="*/ 0 h 2120674"/>
              <a:gd name="connsiteX1" fmla="*/ 2090058 w 2090058"/>
              <a:gd name="connsiteY1" fmla="*/ 0 h 2120674"/>
              <a:gd name="connsiteX2" fmla="*/ 2090058 w 2090058"/>
              <a:gd name="connsiteY2" fmla="*/ 2120674 h 2120674"/>
              <a:gd name="connsiteX3" fmla="*/ 0 w 2090058"/>
              <a:gd name="connsiteY3" fmla="*/ 2120674 h 2120674"/>
            </a:gdLst>
            <a:ahLst/>
            <a:cxnLst>
              <a:cxn ang="0">
                <a:pos x="connsiteX0" y="connsiteY0"/>
              </a:cxn>
              <a:cxn ang="0">
                <a:pos x="connsiteX1" y="connsiteY1"/>
              </a:cxn>
              <a:cxn ang="0">
                <a:pos x="connsiteX2" y="connsiteY2"/>
              </a:cxn>
              <a:cxn ang="0">
                <a:pos x="connsiteX3" y="connsiteY3"/>
              </a:cxn>
            </a:cxnLst>
            <a:rect l="l" t="t" r="r" b="b"/>
            <a:pathLst>
              <a:path w="2090058" h="2120674">
                <a:moveTo>
                  <a:pt x="0" y="0"/>
                </a:moveTo>
                <a:lnTo>
                  <a:pt x="2090058" y="0"/>
                </a:lnTo>
                <a:lnTo>
                  <a:pt x="2090058" y="2120674"/>
                </a:lnTo>
                <a:lnTo>
                  <a:pt x="0" y="2120674"/>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6D12D8EB-358C-4156-9B71-8080F0E06091}"/>
              </a:ext>
            </a:extLst>
          </p:cNvPr>
          <p:cNvSpPr>
            <a:spLocks noGrp="1"/>
          </p:cNvSpPr>
          <p:nvPr>
            <p:ph type="pic" sz="quarter" idx="216" hasCustomPrompt="1"/>
          </p:nvPr>
        </p:nvSpPr>
        <p:spPr>
          <a:xfrm>
            <a:off x="2022036" y="4398226"/>
            <a:ext cx="1885937" cy="1978761"/>
          </a:xfrm>
          <a:custGeom>
            <a:avLst/>
            <a:gdLst>
              <a:gd name="connsiteX0" fmla="*/ 0 w 1885937"/>
              <a:gd name="connsiteY0" fmla="*/ 0 h 1978761"/>
              <a:gd name="connsiteX1" fmla="*/ 1885937 w 1885937"/>
              <a:gd name="connsiteY1" fmla="*/ 0 h 1978761"/>
              <a:gd name="connsiteX2" fmla="*/ 1885937 w 1885937"/>
              <a:gd name="connsiteY2" fmla="*/ 1978761 h 1978761"/>
              <a:gd name="connsiteX3" fmla="*/ 0 w 1885937"/>
              <a:gd name="connsiteY3" fmla="*/ 1978761 h 1978761"/>
            </a:gdLst>
            <a:ahLst/>
            <a:cxnLst>
              <a:cxn ang="0">
                <a:pos x="connsiteX0" y="connsiteY0"/>
              </a:cxn>
              <a:cxn ang="0">
                <a:pos x="connsiteX1" y="connsiteY1"/>
              </a:cxn>
              <a:cxn ang="0">
                <a:pos x="connsiteX2" y="connsiteY2"/>
              </a:cxn>
              <a:cxn ang="0">
                <a:pos x="connsiteX3" y="connsiteY3"/>
              </a:cxn>
            </a:cxnLst>
            <a:rect l="l" t="t" r="r" b="b"/>
            <a:pathLst>
              <a:path w="1885937" h="1978761">
                <a:moveTo>
                  <a:pt x="0" y="0"/>
                </a:moveTo>
                <a:lnTo>
                  <a:pt x="1885937" y="0"/>
                </a:lnTo>
                <a:lnTo>
                  <a:pt x="1885937" y="1978761"/>
                </a:lnTo>
                <a:lnTo>
                  <a:pt x="0" y="1978761"/>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6054E694-F390-4B8B-8015-BC09A3895AB1}"/>
              </a:ext>
            </a:extLst>
          </p:cNvPr>
          <p:cNvSpPr>
            <a:spLocks noGrp="1"/>
          </p:cNvSpPr>
          <p:nvPr>
            <p:ph type="pic" sz="quarter" idx="214" hasCustomPrompt="1"/>
          </p:nvPr>
        </p:nvSpPr>
        <p:spPr>
          <a:xfrm>
            <a:off x="0" y="2148511"/>
            <a:ext cx="3907972" cy="2120674"/>
          </a:xfrm>
          <a:custGeom>
            <a:avLst/>
            <a:gdLst>
              <a:gd name="connsiteX0" fmla="*/ 0 w 3907972"/>
              <a:gd name="connsiteY0" fmla="*/ 0 h 2120674"/>
              <a:gd name="connsiteX1" fmla="*/ 3907972 w 3907972"/>
              <a:gd name="connsiteY1" fmla="*/ 0 h 2120674"/>
              <a:gd name="connsiteX2" fmla="*/ 3907972 w 3907972"/>
              <a:gd name="connsiteY2" fmla="*/ 2120674 h 2120674"/>
              <a:gd name="connsiteX3" fmla="*/ 0 w 3907972"/>
              <a:gd name="connsiteY3" fmla="*/ 2120674 h 2120674"/>
            </a:gdLst>
            <a:ahLst/>
            <a:cxnLst>
              <a:cxn ang="0">
                <a:pos x="connsiteX0" y="connsiteY0"/>
              </a:cxn>
              <a:cxn ang="0">
                <a:pos x="connsiteX1" y="connsiteY1"/>
              </a:cxn>
              <a:cxn ang="0">
                <a:pos x="connsiteX2" y="connsiteY2"/>
              </a:cxn>
              <a:cxn ang="0">
                <a:pos x="connsiteX3" y="connsiteY3"/>
              </a:cxn>
            </a:cxnLst>
            <a:rect l="l" t="t" r="r" b="b"/>
            <a:pathLst>
              <a:path w="3907972" h="2120674">
                <a:moveTo>
                  <a:pt x="0" y="0"/>
                </a:moveTo>
                <a:lnTo>
                  <a:pt x="3907972" y="0"/>
                </a:lnTo>
                <a:lnTo>
                  <a:pt x="3907972" y="2120674"/>
                </a:lnTo>
                <a:lnTo>
                  <a:pt x="0" y="2120674"/>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AA330AB0-E0B2-41C3-ACFE-220AFD9950A4}"/>
              </a:ext>
            </a:extLst>
          </p:cNvPr>
          <p:cNvSpPr>
            <a:spLocks noGrp="1"/>
          </p:cNvSpPr>
          <p:nvPr>
            <p:ph type="pic" sz="quarter" idx="213" hasCustomPrompt="1"/>
          </p:nvPr>
        </p:nvSpPr>
        <p:spPr>
          <a:xfrm>
            <a:off x="4034971" y="2148907"/>
            <a:ext cx="3907972" cy="4228080"/>
          </a:xfrm>
          <a:custGeom>
            <a:avLst/>
            <a:gdLst>
              <a:gd name="connsiteX0" fmla="*/ 0 w 3907972"/>
              <a:gd name="connsiteY0" fmla="*/ 0 h 4228080"/>
              <a:gd name="connsiteX1" fmla="*/ 3907972 w 3907972"/>
              <a:gd name="connsiteY1" fmla="*/ 0 h 4228080"/>
              <a:gd name="connsiteX2" fmla="*/ 3907972 w 3907972"/>
              <a:gd name="connsiteY2" fmla="*/ 4228080 h 4228080"/>
              <a:gd name="connsiteX3" fmla="*/ 0 w 3907972"/>
              <a:gd name="connsiteY3" fmla="*/ 4228080 h 4228080"/>
            </a:gdLst>
            <a:ahLst/>
            <a:cxnLst>
              <a:cxn ang="0">
                <a:pos x="connsiteX0" y="connsiteY0"/>
              </a:cxn>
              <a:cxn ang="0">
                <a:pos x="connsiteX1" y="connsiteY1"/>
              </a:cxn>
              <a:cxn ang="0">
                <a:pos x="connsiteX2" y="connsiteY2"/>
              </a:cxn>
              <a:cxn ang="0">
                <a:pos x="connsiteX3" y="connsiteY3"/>
              </a:cxn>
            </a:cxnLst>
            <a:rect l="l" t="t" r="r" b="b"/>
            <a:pathLst>
              <a:path w="3907972" h="4228080">
                <a:moveTo>
                  <a:pt x="0" y="0"/>
                </a:moveTo>
                <a:lnTo>
                  <a:pt x="3907972" y="0"/>
                </a:lnTo>
                <a:lnTo>
                  <a:pt x="3907972" y="4228080"/>
                </a:lnTo>
                <a:lnTo>
                  <a:pt x="0" y="4228080"/>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A1439EE8-35FE-4865-BCC2-FBC96AB7DB61}"/>
              </a:ext>
            </a:extLst>
          </p:cNvPr>
          <p:cNvSpPr>
            <a:spLocks noGrp="1"/>
          </p:cNvSpPr>
          <p:nvPr>
            <p:ph type="pic" sz="quarter" idx="215" hasCustomPrompt="1"/>
          </p:nvPr>
        </p:nvSpPr>
        <p:spPr>
          <a:xfrm>
            <a:off x="2" y="4398226"/>
            <a:ext cx="1885937" cy="1978761"/>
          </a:xfrm>
          <a:custGeom>
            <a:avLst/>
            <a:gdLst>
              <a:gd name="connsiteX0" fmla="*/ 0 w 1885937"/>
              <a:gd name="connsiteY0" fmla="*/ 0 h 1978761"/>
              <a:gd name="connsiteX1" fmla="*/ 1885937 w 1885937"/>
              <a:gd name="connsiteY1" fmla="*/ 0 h 1978761"/>
              <a:gd name="connsiteX2" fmla="*/ 1885937 w 1885937"/>
              <a:gd name="connsiteY2" fmla="*/ 1978761 h 1978761"/>
              <a:gd name="connsiteX3" fmla="*/ 0 w 1885937"/>
              <a:gd name="connsiteY3" fmla="*/ 1978761 h 1978761"/>
            </a:gdLst>
            <a:ahLst/>
            <a:cxnLst>
              <a:cxn ang="0">
                <a:pos x="connsiteX0" y="connsiteY0"/>
              </a:cxn>
              <a:cxn ang="0">
                <a:pos x="connsiteX1" y="connsiteY1"/>
              </a:cxn>
              <a:cxn ang="0">
                <a:pos x="connsiteX2" y="connsiteY2"/>
              </a:cxn>
              <a:cxn ang="0">
                <a:pos x="connsiteX3" y="connsiteY3"/>
              </a:cxn>
            </a:cxnLst>
            <a:rect l="l" t="t" r="r" b="b"/>
            <a:pathLst>
              <a:path w="1885937" h="1978761">
                <a:moveTo>
                  <a:pt x="0" y="0"/>
                </a:moveTo>
                <a:lnTo>
                  <a:pt x="1885937" y="0"/>
                </a:lnTo>
                <a:lnTo>
                  <a:pt x="1885937" y="1978761"/>
                </a:lnTo>
                <a:lnTo>
                  <a:pt x="0" y="197876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45548819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757_Title Slide">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BAD889AE-E887-46A2-838A-C6FFA26453B4}"/>
              </a:ext>
            </a:extLst>
          </p:cNvPr>
          <p:cNvSpPr>
            <a:spLocks noGrp="1"/>
          </p:cNvSpPr>
          <p:nvPr>
            <p:ph type="pic" sz="quarter" idx="218" hasCustomPrompt="1"/>
          </p:nvPr>
        </p:nvSpPr>
        <p:spPr>
          <a:xfrm>
            <a:off x="7149881" y="1884087"/>
            <a:ext cx="2557670" cy="2557670"/>
          </a:xfrm>
          <a:custGeom>
            <a:avLst/>
            <a:gdLst>
              <a:gd name="connsiteX0" fmla="*/ 1278835 w 2557670"/>
              <a:gd name="connsiteY0" fmla="*/ 0 h 2557670"/>
              <a:gd name="connsiteX1" fmla="*/ 2557670 w 2557670"/>
              <a:gd name="connsiteY1" fmla="*/ 1278835 h 2557670"/>
              <a:gd name="connsiteX2" fmla="*/ 1278835 w 2557670"/>
              <a:gd name="connsiteY2" fmla="*/ 2557670 h 2557670"/>
              <a:gd name="connsiteX3" fmla="*/ 0 w 2557670"/>
              <a:gd name="connsiteY3" fmla="*/ 1278835 h 2557670"/>
              <a:gd name="connsiteX4" fmla="*/ 1278835 w 2557670"/>
              <a:gd name="connsiteY4" fmla="*/ 0 h 25576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7670" h="2557670">
                <a:moveTo>
                  <a:pt x="1278835" y="0"/>
                </a:moveTo>
                <a:cubicBezTo>
                  <a:pt x="1985116" y="0"/>
                  <a:pt x="2557670" y="572554"/>
                  <a:pt x="2557670" y="1278835"/>
                </a:cubicBezTo>
                <a:cubicBezTo>
                  <a:pt x="2557670" y="1985116"/>
                  <a:pt x="1985116" y="2557670"/>
                  <a:pt x="1278835" y="2557670"/>
                </a:cubicBezTo>
                <a:cubicBezTo>
                  <a:pt x="572554" y="2557670"/>
                  <a:pt x="0" y="1985116"/>
                  <a:pt x="0" y="1278835"/>
                </a:cubicBezTo>
                <a:cubicBezTo>
                  <a:pt x="0" y="572554"/>
                  <a:pt x="572554" y="0"/>
                  <a:pt x="1278835" y="0"/>
                </a:cubicBez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15472B34-B5A1-405F-94B9-A59C1EB7C911}"/>
              </a:ext>
            </a:extLst>
          </p:cNvPr>
          <p:cNvSpPr>
            <a:spLocks noGrp="1"/>
          </p:cNvSpPr>
          <p:nvPr>
            <p:ph type="pic" sz="quarter" idx="217" hasCustomPrompt="1"/>
          </p:nvPr>
        </p:nvSpPr>
        <p:spPr>
          <a:xfrm>
            <a:off x="5594738" y="1814513"/>
            <a:ext cx="2557670" cy="2557670"/>
          </a:xfrm>
          <a:custGeom>
            <a:avLst/>
            <a:gdLst>
              <a:gd name="connsiteX0" fmla="*/ 1278835 w 2557670"/>
              <a:gd name="connsiteY0" fmla="*/ 0 h 2557670"/>
              <a:gd name="connsiteX1" fmla="*/ 2557670 w 2557670"/>
              <a:gd name="connsiteY1" fmla="*/ 1278835 h 2557670"/>
              <a:gd name="connsiteX2" fmla="*/ 1278835 w 2557670"/>
              <a:gd name="connsiteY2" fmla="*/ 2557670 h 2557670"/>
              <a:gd name="connsiteX3" fmla="*/ 0 w 2557670"/>
              <a:gd name="connsiteY3" fmla="*/ 1278835 h 2557670"/>
              <a:gd name="connsiteX4" fmla="*/ 1278835 w 2557670"/>
              <a:gd name="connsiteY4" fmla="*/ 0 h 25576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7670" h="2557670">
                <a:moveTo>
                  <a:pt x="1278835" y="0"/>
                </a:moveTo>
                <a:cubicBezTo>
                  <a:pt x="1985116" y="0"/>
                  <a:pt x="2557670" y="572554"/>
                  <a:pt x="2557670" y="1278835"/>
                </a:cubicBezTo>
                <a:cubicBezTo>
                  <a:pt x="2557670" y="1985116"/>
                  <a:pt x="1985116" y="2557670"/>
                  <a:pt x="1278835" y="2557670"/>
                </a:cubicBezTo>
                <a:cubicBezTo>
                  <a:pt x="572554" y="2557670"/>
                  <a:pt x="0" y="1985116"/>
                  <a:pt x="0" y="1278835"/>
                </a:cubicBezTo>
                <a:cubicBezTo>
                  <a:pt x="0" y="572554"/>
                  <a:pt x="572554" y="0"/>
                  <a:pt x="1278835" y="0"/>
                </a:cubicBez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ABF9EC5A-3E6E-4F9A-8158-271D7808A040}"/>
              </a:ext>
            </a:extLst>
          </p:cNvPr>
          <p:cNvSpPr>
            <a:spLocks noGrp="1"/>
          </p:cNvSpPr>
          <p:nvPr>
            <p:ph type="pic" sz="quarter" idx="216" hasCustomPrompt="1"/>
          </p:nvPr>
        </p:nvSpPr>
        <p:spPr>
          <a:xfrm>
            <a:off x="4039595" y="1884087"/>
            <a:ext cx="2557670" cy="2557670"/>
          </a:xfrm>
          <a:custGeom>
            <a:avLst/>
            <a:gdLst>
              <a:gd name="connsiteX0" fmla="*/ 1278835 w 2557670"/>
              <a:gd name="connsiteY0" fmla="*/ 0 h 2557670"/>
              <a:gd name="connsiteX1" fmla="*/ 2557670 w 2557670"/>
              <a:gd name="connsiteY1" fmla="*/ 1278835 h 2557670"/>
              <a:gd name="connsiteX2" fmla="*/ 1278835 w 2557670"/>
              <a:gd name="connsiteY2" fmla="*/ 2557670 h 2557670"/>
              <a:gd name="connsiteX3" fmla="*/ 0 w 2557670"/>
              <a:gd name="connsiteY3" fmla="*/ 1278835 h 2557670"/>
              <a:gd name="connsiteX4" fmla="*/ 1278835 w 2557670"/>
              <a:gd name="connsiteY4" fmla="*/ 0 h 25576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7670" h="2557670">
                <a:moveTo>
                  <a:pt x="1278835" y="0"/>
                </a:moveTo>
                <a:cubicBezTo>
                  <a:pt x="1985116" y="0"/>
                  <a:pt x="2557670" y="572554"/>
                  <a:pt x="2557670" y="1278835"/>
                </a:cubicBezTo>
                <a:cubicBezTo>
                  <a:pt x="2557670" y="1985116"/>
                  <a:pt x="1985116" y="2557670"/>
                  <a:pt x="1278835" y="2557670"/>
                </a:cubicBezTo>
                <a:cubicBezTo>
                  <a:pt x="572554" y="2557670"/>
                  <a:pt x="0" y="1985116"/>
                  <a:pt x="0" y="1278835"/>
                </a:cubicBezTo>
                <a:cubicBezTo>
                  <a:pt x="0" y="572554"/>
                  <a:pt x="572554" y="0"/>
                  <a:pt x="1278835" y="0"/>
                </a:cubicBez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43237A5A-DEE2-4F0A-A8D1-8D31A768D4D1}"/>
              </a:ext>
            </a:extLst>
          </p:cNvPr>
          <p:cNvSpPr>
            <a:spLocks noGrp="1"/>
          </p:cNvSpPr>
          <p:nvPr>
            <p:ph type="pic" sz="quarter" idx="213" hasCustomPrompt="1"/>
          </p:nvPr>
        </p:nvSpPr>
        <p:spPr>
          <a:xfrm>
            <a:off x="929309" y="1953661"/>
            <a:ext cx="2557670" cy="2557670"/>
          </a:xfrm>
          <a:custGeom>
            <a:avLst/>
            <a:gdLst>
              <a:gd name="connsiteX0" fmla="*/ 1278835 w 2557670"/>
              <a:gd name="connsiteY0" fmla="*/ 0 h 2557670"/>
              <a:gd name="connsiteX1" fmla="*/ 2557670 w 2557670"/>
              <a:gd name="connsiteY1" fmla="*/ 1278835 h 2557670"/>
              <a:gd name="connsiteX2" fmla="*/ 1278835 w 2557670"/>
              <a:gd name="connsiteY2" fmla="*/ 2557670 h 2557670"/>
              <a:gd name="connsiteX3" fmla="*/ 0 w 2557670"/>
              <a:gd name="connsiteY3" fmla="*/ 1278835 h 2557670"/>
              <a:gd name="connsiteX4" fmla="*/ 1278835 w 2557670"/>
              <a:gd name="connsiteY4" fmla="*/ 0 h 25576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7670" h="2557670">
                <a:moveTo>
                  <a:pt x="1278835" y="0"/>
                </a:moveTo>
                <a:cubicBezTo>
                  <a:pt x="1985116" y="0"/>
                  <a:pt x="2557670" y="572554"/>
                  <a:pt x="2557670" y="1278835"/>
                </a:cubicBezTo>
                <a:cubicBezTo>
                  <a:pt x="2557670" y="1985116"/>
                  <a:pt x="1985116" y="2557670"/>
                  <a:pt x="1278835" y="2557670"/>
                </a:cubicBezTo>
                <a:cubicBezTo>
                  <a:pt x="572554" y="2557670"/>
                  <a:pt x="0" y="1985116"/>
                  <a:pt x="0" y="1278835"/>
                </a:cubicBezTo>
                <a:cubicBezTo>
                  <a:pt x="0" y="572554"/>
                  <a:pt x="572554" y="0"/>
                  <a:pt x="1278835" y="0"/>
                </a:cubicBez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EB3CA6F4-9038-4945-912B-BA4667D03D25}"/>
              </a:ext>
            </a:extLst>
          </p:cNvPr>
          <p:cNvSpPr>
            <a:spLocks noGrp="1"/>
          </p:cNvSpPr>
          <p:nvPr>
            <p:ph type="pic" sz="quarter" idx="215" hasCustomPrompt="1"/>
          </p:nvPr>
        </p:nvSpPr>
        <p:spPr>
          <a:xfrm>
            <a:off x="2484452" y="1884087"/>
            <a:ext cx="2557670" cy="2557670"/>
          </a:xfrm>
          <a:custGeom>
            <a:avLst/>
            <a:gdLst>
              <a:gd name="connsiteX0" fmla="*/ 1278835 w 2557670"/>
              <a:gd name="connsiteY0" fmla="*/ 0 h 2557670"/>
              <a:gd name="connsiteX1" fmla="*/ 2557670 w 2557670"/>
              <a:gd name="connsiteY1" fmla="*/ 1278835 h 2557670"/>
              <a:gd name="connsiteX2" fmla="*/ 1278835 w 2557670"/>
              <a:gd name="connsiteY2" fmla="*/ 2557670 h 2557670"/>
              <a:gd name="connsiteX3" fmla="*/ 0 w 2557670"/>
              <a:gd name="connsiteY3" fmla="*/ 1278835 h 2557670"/>
              <a:gd name="connsiteX4" fmla="*/ 1278835 w 2557670"/>
              <a:gd name="connsiteY4" fmla="*/ 0 h 25576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7670" h="2557670">
                <a:moveTo>
                  <a:pt x="1278835" y="0"/>
                </a:moveTo>
                <a:cubicBezTo>
                  <a:pt x="1985116" y="0"/>
                  <a:pt x="2557670" y="572554"/>
                  <a:pt x="2557670" y="1278835"/>
                </a:cubicBezTo>
                <a:cubicBezTo>
                  <a:pt x="2557670" y="1985116"/>
                  <a:pt x="1985116" y="2557670"/>
                  <a:pt x="1278835" y="2557670"/>
                </a:cubicBezTo>
                <a:cubicBezTo>
                  <a:pt x="572554" y="2557670"/>
                  <a:pt x="0" y="1985116"/>
                  <a:pt x="0" y="1278835"/>
                </a:cubicBezTo>
                <a:cubicBezTo>
                  <a:pt x="0" y="572554"/>
                  <a:pt x="572554" y="0"/>
                  <a:pt x="1278835" y="0"/>
                </a:cubicBezTo>
                <a:close/>
              </a:path>
            </a:pathLst>
          </a:custGeom>
        </p:spPr>
        <p:txBody>
          <a:bodyPr wrap="square">
            <a:noAutofit/>
          </a:bodyPr>
          <a:lstStyle>
            <a:lvl1pPr>
              <a:defRPr sz="1200"/>
            </a:lvl1pPr>
          </a:lstStyle>
          <a:p>
            <a:r>
              <a:rPr lang="en-US" dirty="0"/>
              <a:t>Picture</a:t>
            </a:r>
          </a:p>
        </p:txBody>
      </p:sp>
      <p:sp>
        <p:nvSpPr>
          <p:cNvPr id="20" name="Picture Placeholder 19">
            <a:extLst>
              <a:ext uri="{FF2B5EF4-FFF2-40B4-BE49-F238E27FC236}">
                <a16:creationId xmlns:a16="http://schemas.microsoft.com/office/drawing/2014/main" id="{89B8F60B-877E-4F7B-96C1-43A39DB1A008}"/>
              </a:ext>
            </a:extLst>
          </p:cNvPr>
          <p:cNvSpPr>
            <a:spLocks noGrp="1"/>
          </p:cNvSpPr>
          <p:nvPr>
            <p:ph type="pic" sz="quarter" idx="214" hasCustomPrompt="1"/>
          </p:nvPr>
        </p:nvSpPr>
        <p:spPr>
          <a:xfrm>
            <a:off x="8705022" y="1814513"/>
            <a:ext cx="2557670" cy="2557670"/>
          </a:xfrm>
          <a:custGeom>
            <a:avLst/>
            <a:gdLst>
              <a:gd name="connsiteX0" fmla="*/ 1278835 w 2557670"/>
              <a:gd name="connsiteY0" fmla="*/ 0 h 2557670"/>
              <a:gd name="connsiteX1" fmla="*/ 2557670 w 2557670"/>
              <a:gd name="connsiteY1" fmla="*/ 1278835 h 2557670"/>
              <a:gd name="connsiteX2" fmla="*/ 1278835 w 2557670"/>
              <a:gd name="connsiteY2" fmla="*/ 2557670 h 2557670"/>
              <a:gd name="connsiteX3" fmla="*/ 0 w 2557670"/>
              <a:gd name="connsiteY3" fmla="*/ 1278835 h 2557670"/>
              <a:gd name="connsiteX4" fmla="*/ 1278835 w 2557670"/>
              <a:gd name="connsiteY4" fmla="*/ 0 h 25576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7670" h="2557670">
                <a:moveTo>
                  <a:pt x="1278835" y="0"/>
                </a:moveTo>
                <a:cubicBezTo>
                  <a:pt x="1985116" y="0"/>
                  <a:pt x="2557670" y="572554"/>
                  <a:pt x="2557670" y="1278835"/>
                </a:cubicBezTo>
                <a:cubicBezTo>
                  <a:pt x="2557670" y="1985116"/>
                  <a:pt x="1985116" y="2557670"/>
                  <a:pt x="1278835" y="2557670"/>
                </a:cubicBezTo>
                <a:cubicBezTo>
                  <a:pt x="572554" y="2557670"/>
                  <a:pt x="0" y="1985116"/>
                  <a:pt x="0" y="1278835"/>
                </a:cubicBezTo>
                <a:cubicBezTo>
                  <a:pt x="0" y="572554"/>
                  <a:pt x="572554" y="0"/>
                  <a:pt x="1278835"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88085279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758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7D3B6A1A-97BD-423E-B860-FFF2B1C720DD}"/>
              </a:ext>
            </a:extLst>
          </p:cNvPr>
          <p:cNvSpPr>
            <a:spLocks noGrp="1"/>
          </p:cNvSpPr>
          <p:nvPr>
            <p:ph type="pic" sz="quarter" idx="217" hasCustomPrompt="1"/>
          </p:nvPr>
        </p:nvSpPr>
        <p:spPr>
          <a:xfrm>
            <a:off x="4512554" y="3933882"/>
            <a:ext cx="4415783" cy="2655605"/>
          </a:xfrm>
          <a:custGeom>
            <a:avLst/>
            <a:gdLst>
              <a:gd name="connsiteX0" fmla="*/ 0 w 4415783"/>
              <a:gd name="connsiteY0" fmla="*/ 0 h 2655605"/>
              <a:gd name="connsiteX1" fmla="*/ 4415783 w 4415783"/>
              <a:gd name="connsiteY1" fmla="*/ 0 h 2655605"/>
              <a:gd name="connsiteX2" fmla="*/ 4415783 w 4415783"/>
              <a:gd name="connsiteY2" fmla="*/ 2655605 h 2655605"/>
              <a:gd name="connsiteX3" fmla="*/ 0 w 4415783"/>
              <a:gd name="connsiteY3" fmla="*/ 2655605 h 2655605"/>
            </a:gdLst>
            <a:ahLst/>
            <a:cxnLst>
              <a:cxn ang="0">
                <a:pos x="connsiteX0" y="connsiteY0"/>
              </a:cxn>
              <a:cxn ang="0">
                <a:pos x="connsiteX1" y="connsiteY1"/>
              </a:cxn>
              <a:cxn ang="0">
                <a:pos x="connsiteX2" y="connsiteY2"/>
              </a:cxn>
              <a:cxn ang="0">
                <a:pos x="connsiteX3" y="connsiteY3"/>
              </a:cxn>
            </a:cxnLst>
            <a:rect l="l" t="t" r="r" b="b"/>
            <a:pathLst>
              <a:path w="4415783" h="2655605">
                <a:moveTo>
                  <a:pt x="0" y="0"/>
                </a:moveTo>
                <a:lnTo>
                  <a:pt x="4415783" y="0"/>
                </a:lnTo>
                <a:lnTo>
                  <a:pt x="4415783" y="2655605"/>
                </a:lnTo>
                <a:lnTo>
                  <a:pt x="0" y="2655605"/>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CBE6840F-F80F-4766-A892-780E4F7C59E8}"/>
              </a:ext>
            </a:extLst>
          </p:cNvPr>
          <p:cNvSpPr>
            <a:spLocks noGrp="1"/>
          </p:cNvSpPr>
          <p:nvPr>
            <p:ph type="pic" sz="quarter" idx="215" hasCustomPrompt="1"/>
          </p:nvPr>
        </p:nvSpPr>
        <p:spPr>
          <a:xfrm>
            <a:off x="261256" y="3933882"/>
            <a:ext cx="2011774" cy="2655605"/>
          </a:xfrm>
          <a:custGeom>
            <a:avLst/>
            <a:gdLst>
              <a:gd name="connsiteX0" fmla="*/ 0 w 2011774"/>
              <a:gd name="connsiteY0" fmla="*/ 0 h 2655605"/>
              <a:gd name="connsiteX1" fmla="*/ 2011774 w 2011774"/>
              <a:gd name="connsiteY1" fmla="*/ 0 h 2655605"/>
              <a:gd name="connsiteX2" fmla="*/ 2011774 w 2011774"/>
              <a:gd name="connsiteY2" fmla="*/ 2655605 h 2655605"/>
              <a:gd name="connsiteX3" fmla="*/ 0 w 2011774"/>
              <a:gd name="connsiteY3" fmla="*/ 2655605 h 2655605"/>
            </a:gdLst>
            <a:ahLst/>
            <a:cxnLst>
              <a:cxn ang="0">
                <a:pos x="connsiteX0" y="connsiteY0"/>
              </a:cxn>
              <a:cxn ang="0">
                <a:pos x="connsiteX1" y="connsiteY1"/>
              </a:cxn>
              <a:cxn ang="0">
                <a:pos x="connsiteX2" y="connsiteY2"/>
              </a:cxn>
              <a:cxn ang="0">
                <a:pos x="connsiteX3" y="connsiteY3"/>
              </a:cxn>
            </a:cxnLst>
            <a:rect l="l" t="t" r="r" b="b"/>
            <a:pathLst>
              <a:path w="2011774" h="2655605">
                <a:moveTo>
                  <a:pt x="0" y="0"/>
                </a:moveTo>
                <a:lnTo>
                  <a:pt x="2011774" y="0"/>
                </a:lnTo>
                <a:lnTo>
                  <a:pt x="2011774" y="2655605"/>
                </a:lnTo>
                <a:lnTo>
                  <a:pt x="0" y="2655605"/>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4F6C1D9B-6441-46D4-99F4-BBFF183E8EC8}"/>
              </a:ext>
            </a:extLst>
          </p:cNvPr>
          <p:cNvSpPr>
            <a:spLocks noGrp="1"/>
          </p:cNvSpPr>
          <p:nvPr>
            <p:ph type="pic" sz="quarter" idx="214" hasCustomPrompt="1"/>
          </p:nvPr>
        </p:nvSpPr>
        <p:spPr>
          <a:xfrm>
            <a:off x="5101702" y="1887088"/>
            <a:ext cx="6800012" cy="1901649"/>
          </a:xfrm>
          <a:custGeom>
            <a:avLst/>
            <a:gdLst>
              <a:gd name="connsiteX0" fmla="*/ 0 w 6800012"/>
              <a:gd name="connsiteY0" fmla="*/ 0 h 1901649"/>
              <a:gd name="connsiteX1" fmla="*/ 6800012 w 6800012"/>
              <a:gd name="connsiteY1" fmla="*/ 0 h 1901649"/>
              <a:gd name="connsiteX2" fmla="*/ 6800012 w 6800012"/>
              <a:gd name="connsiteY2" fmla="*/ 1901649 h 1901649"/>
              <a:gd name="connsiteX3" fmla="*/ 0 w 6800012"/>
              <a:gd name="connsiteY3" fmla="*/ 1901649 h 1901649"/>
            </a:gdLst>
            <a:ahLst/>
            <a:cxnLst>
              <a:cxn ang="0">
                <a:pos x="connsiteX0" y="connsiteY0"/>
              </a:cxn>
              <a:cxn ang="0">
                <a:pos x="connsiteX1" y="connsiteY1"/>
              </a:cxn>
              <a:cxn ang="0">
                <a:pos x="connsiteX2" y="connsiteY2"/>
              </a:cxn>
              <a:cxn ang="0">
                <a:pos x="connsiteX3" y="connsiteY3"/>
              </a:cxn>
            </a:cxnLst>
            <a:rect l="l" t="t" r="r" b="b"/>
            <a:pathLst>
              <a:path w="6800012" h="1901649">
                <a:moveTo>
                  <a:pt x="0" y="0"/>
                </a:moveTo>
                <a:lnTo>
                  <a:pt x="6800012" y="0"/>
                </a:lnTo>
                <a:lnTo>
                  <a:pt x="6800012" y="1901649"/>
                </a:lnTo>
                <a:lnTo>
                  <a:pt x="0" y="1901649"/>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300EFEB3-4385-49D4-85DD-61DDED091C3A}"/>
              </a:ext>
            </a:extLst>
          </p:cNvPr>
          <p:cNvSpPr>
            <a:spLocks noGrp="1"/>
          </p:cNvSpPr>
          <p:nvPr>
            <p:ph type="pic" sz="quarter" idx="213" hasCustomPrompt="1"/>
          </p:nvPr>
        </p:nvSpPr>
        <p:spPr>
          <a:xfrm>
            <a:off x="261256" y="1887089"/>
            <a:ext cx="4840447" cy="1901649"/>
          </a:xfrm>
          <a:custGeom>
            <a:avLst/>
            <a:gdLst>
              <a:gd name="connsiteX0" fmla="*/ 0 w 4840447"/>
              <a:gd name="connsiteY0" fmla="*/ 0 h 1901649"/>
              <a:gd name="connsiteX1" fmla="*/ 4840447 w 4840447"/>
              <a:gd name="connsiteY1" fmla="*/ 0 h 1901649"/>
              <a:gd name="connsiteX2" fmla="*/ 4840447 w 4840447"/>
              <a:gd name="connsiteY2" fmla="*/ 1901649 h 1901649"/>
              <a:gd name="connsiteX3" fmla="*/ 0 w 4840447"/>
              <a:gd name="connsiteY3" fmla="*/ 1901649 h 1901649"/>
            </a:gdLst>
            <a:ahLst/>
            <a:cxnLst>
              <a:cxn ang="0">
                <a:pos x="connsiteX0" y="connsiteY0"/>
              </a:cxn>
              <a:cxn ang="0">
                <a:pos x="connsiteX1" y="connsiteY1"/>
              </a:cxn>
              <a:cxn ang="0">
                <a:pos x="connsiteX2" y="connsiteY2"/>
              </a:cxn>
              <a:cxn ang="0">
                <a:pos x="connsiteX3" y="connsiteY3"/>
              </a:cxn>
            </a:cxnLst>
            <a:rect l="l" t="t" r="r" b="b"/>
            <a:pathLst>
              <a:path w="4840447" h="1901649">
                <a:moveTo>
                  <a:pt x="0" y="0"/>
                </a:moveTo>
                <a:lnTo>
                  <a:pt x="4840447" y="0"/>
                </a:lnTo>
                <a:lnTo>
                  <a:pt x="4840447" y="1901649"/>
                </a:lnTo>
                <a:lnTo>
                  <a:pt x="0" y="1901649"/>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09C44E06-62E7-467C-9D06-9801ABEB1A7B}"/>
              </a:ext>
            </a:extLst>
          </p:cNvPr>
          <p:cNvSpPr>
            <a:spLocks noGrp="1"/>
          </p:cNvSpPr>
          <p:nvPr>
            <p:ph type="pic" sz="quarter" idx="216" hasCustomPrompt="1"/>
          </p:nvPr>
        </p:nvSpPr>
        <p:spPr>
          <a:xfrm>
            <a:off x="2386905" y="3933881"/>
            <a:ext cx="2011774" cy="2655605"/>
          </a:xfrm>
          <a:custGeom>
            <a:avLst/>
            <a:gdLst>
              <a:gd name="connsiteX0" fmla="*/ 0 w 2011774"/>
              <a:gd name="connsiteY0" fmla="*/ 0 h 2655605"/>
              <a:gd name="connsiteX1" fmla="*/ 2011774 w 2011774"/>
              <a:gd name="connsiteY1" fmla="*/ 0 h 2655605"/>
              <a:gd name="connsiteX2" fmla="*/ 2011774 w 2011774"/>
              <a:gd name="connsiteY2" fmla="*/ 2655605 h 2655605"/>
              <a:gd name="connsiteX3" fmla="*/ 0 w 2011774"/>
              <a:gd name="connsiteY3" fmla="*/ 2655605 h 2655605"/>
            </a:gdLst>
            <a:ahLst/>
            <a:cxnLst>
              <a:cxn ang="0">
                <a:pos x="connsiteX0" y="connsiteY0"/>
              </a:cxn>
              <a:cxn ang="0">
                <a:pos x="connsiteX1" y="connsiteY1"/>
              </a:cxn>
              <a:cxn ang="0">
                <a:pos x="connsiteX2" y="connsiteY2"/>
              </a:cxn>
              <a:cxn ang="0">
                <a:pos x="connsiteX3" y="connsiteY3"/>
              </a:cxn>
            </a:cxnLst>
            <a:rect l="l" t="t" r="r" b="b"/>
            <a:pathLst>
              <a:path w="2011774" h="2655605">
                <a:moveTo>
                  <a:pt x="0" y="0"/>
                </a:moveTo>
                <a:lnTo>
                  <a:pt x="2011774" y="0"/>
                </a:lnTo>
                <a:lnTo>
                  <a:pt x="2011774" y="2655605"/>
                </a:lnTo>
                <a:lnTo>
                  <a:pt x="0" y="2655605"/>
                </a:lnTo>
                <a:close/>
              </a:path>
            </a:pathLst>
          </a:custGeom>
        </p:spPr>
        <p:txBody>
          <a:bodyPr wrap="square">
            <a:noAutofit/>
          </a:bodyPr>
          <a:lstStyle>
            <a:lvl1pPr>
              <a:defRPr sz="1200"/>
            </a:lvl1pPr>
          </a:lstStyle>
          <a:p>
            <a:r>
              <a:rPr lang="en-US" dirty="0"/>
              <a:t>Picture</a:t>
            </a:r>
          </a:p>
        </p:txBody>
      </p:sp>
      <p:sp>
        <p:nvSpPr>
          <p:cNvPr id="20" name="Picture Placeholder 19">
            <a:extLst>
              <a:ext uri="{FF2B5EF4-FFF2-40B4-BE49-F238E27FC236}">
                <a16:creationId xmlns:a16="http://schemas.microsoft.com/office/drawing/2014/main" id="{E3768B2C-8413-4C93-964F-D351BBCE88C2}"/>
              </a:ext>
            </a:extLst>
          </p:cNvPr>
          <p:cNvSpPr>
            <a:spLocks noGrp="1"/>
          </p:cNvSpPr>
          <p:nvPr>
            <p:ph type="pic" sz="quarter" idx="218" hasCustomPrompt="1"/>
          </p:nvPr>
        </p:nvSpPr>
        <p:spPr>
          <a:xfrm>
            <a:off x="9042212" y="3933881"/>
            <a:ext cx="2859503" cy="2655605"/>
          </a:xfrm>
          <a:custGeom>
            <a:avLst/>
            <a:gdLst>
              <a:gd name="connsiteX0" fmla="*/ 0 w 2859503"/>
              <a:gd name="connsiteY0" fmla="*/ 0 h 2655605"/>
              <a:gd name="connsiteX1" fmla="*/ 2859503 w 2859503"/>
              <a:gd name="connsiteY1" fmla="*/ 0 h 2655605"/>
              <a:gd name="connsiteX2" fmla="*/ 2859503 w 2859503"/>
              <a:gd name="connsiteY2" fmla="*/ 2655605 h 2655605"/>
              <a:gd name="connsiteX3" fmla="*/ 0 w 2859503"/>
              <a:gd name="connsiteY3" fmla="*/ 2655605 h 2655605"/>
            </a:gdLst>
            <a:ahLst/>
            <a:cxnLst>
              <a:cxn ang="0">
                <a:pos x="connsiteX0" y="connsiteY0"/>
              </a:cxn>
              <a:cxn ang="0">
                <a:pos x="connsiteX1" y="connsiteY1"/>
              </a:cxn>
              <a:cxn ang="0">
                <a:pos x="connsiteX2" y="connsiteY2"/>
              </a:cxn>
              <a:cxn ang="0">
                <a:pos x="connsiteX3" y="connsiteY3"/>
              </a:cxn>
            </a:cxnLst>
            <a:rect l="l" t="t" r="r" b="b"/>
            <a:pathLst>
              <a:path w="2859503" h="2655605">
                <a:moveTo>
                  <a:pt x="0" y="0"/>
                </a:moveTo>
                <a:lnTo>
                  <a:pt x="2859503" y="0"/>
                </a:lnTo>
                <a:lnTo>
                  <a:pt x="2859503" y="2655605"/>
                </a:lnTo>
                <a:lnTo>
                  <a:pt x="0" y="265560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37061382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759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DA38C69A-2CE5-4AD3-A066-2333D3B5E974}"/>
              </a:ext>
            </a:extLst>
          </p:cNvPr>
          <p:cNvSpPr>
            <a:spLocks noGrp="1"/>
          </p:cNvSpPr>
          <p:nvPr>
            <p:ph type="pic" sz="quarter" idx="215" hasCustomPrompt="1"/>
          </p:nvPr>
        </p:nvSpPr>
        <p:spPr>
          <a:xfrm>
            <a:off x="5058768" y="3999840"/>
            <a:ext cx="2074466" cy="2002745"/>
          </a:xfrm>
          <a:custGeom>
            <a:avLst/>
            <a:gdLst>
              <a:gd name="connsiteX0" fmla="*/ 0 w 2074466"/>
              <a:gd name="connsiteY0" fmla="*/ 0 h 2002745"/>
              <a:gd name="connsiteX1" fmla="*/ 2074466 w 2074466"/>
              <a:gd name="connsiteY1" fmla="*/ 0 h 2002745"/>
              <a:gd name="connsiteX2" fmla="*/ 2074466 w 2074466"/>
              <a:gd name="connsiteY2" fmla="*/ 2002745 h 2002745"/>
              <a:gd name="connsiteX3" fmla="*/ 0 w 2074466"/>
              <a:gd name="connsiteY3" fmla="*/ 2002745 h 2002745"/>
            </a:gdLst>
            <a:ahLst/>
            <a:cxnLst>
              <a:cxn ang="0">
                <a:pos x="connsiteX0" y="connsiteY0"/>
              </a:cxn>
              <a:cxn ang="0">
                <a:pos x="connsiteX1" y="connsiteY1"/>
              </a:cxn>
              <a:cxn ang="0">
                <a:pos x="connsiteX2" y="connsiteY2"/>
              </a:cxn>
              <a:cxn ang="0">
                <a:pos x="connsiteX3" y="connsiteY3"/>
              </a:cxn>
            </a:cxnLst>
            <a:rect l="l" t="t" r="r" b="b"/>
            <a:pathLst>
              <a:path w="2074466" h="2002745">
                <a:moveTo>
                  <a:pt x="0" y="0"/>
                </a:moveTo>
                <a:lnTo>
                  <a:pt x="2074466" y="0"/>
                </a:lnTo>
                <a:lnTo>
                  <a:pt x="2074466" y="2002745"/>
                </a:lnTo>
                <a:lnTo>
                  <a:pt x="0" y="2002745"/>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4DEC09CA-8C9F-48F8-B7CD-6B4580C39350}"/>
              </a:ext>
            </a:extLst>
          </p:cNvPr>
          <p:cNvSpPr>
            <a:spLocks noGrp="1"/>
          </p:cNvSpPr>
          <p:nvPr>
            <p:ph type="pic" sz="quarter" idx="214" hasCustomPrompt="1"/>
          </p:nvPr>
        </p:nvSpPr>
        <p:spPr>
          <a:xfrm>
            <a:off x="838201" y="3999841"/>
            <a:ext cx="2074466" cy="2002745"/>
          </a:xfrm>
          <a:custGeom>
            <a:avLst/>
            <a:gdLst>
              <a:gd name="connsiteX0" fmla="*/ 0 w 2074466"/>
              <a:gd name="connsiteY0" fmla="*/ 0 h 2002745"/>
              <a:gd name="connsiteX1" fmla="*/ 2074466 w 2074466"/>
              <a:gd name="connsiteY1" fmla="*/ 0 h 2002745"/>
              <a:gd name="connsiteX2" fmla="*/ 2074466 w 2074466"/>
              <a:gd name="connsiteY2" fmla="*/ 2002745 h 2002745"/>
              <a:gd name="connsiteX3" fmla="*/ 0 w 2074466"/>
              <a:gd name="connsiteY3" fmla="*/ 2002745 h 2002745"/>
            </a:gdLst>
            <a:ahLst/>
            <a:cxnLst>
              <a:cxn ang="0">
                <a:pos x="connsiteX0" y="connsiteY0"/>
              </a:cxn>
              <a:cxn ang="0">
                <a:pos x="connsiteX1" y="connsiteY1"/>
              </a:cxn>
              <a:cxn ang="0">
                <a:pos x="connsiteX2" y="connsiteY2"/>
              </a:cxn>
              <a:cxn ang="0">
                <a:pos x="connsiteX3" y="connsiteY3"/>
              </a:cxn>
            </a:cxnLst>
            <a:rect l="l" t="t" r="r" b="b"/>
            <a:pathLst>
              <a:path w="2074466" h="2002745">
                <a:moveTo>
                  <a:pt x="0" y="0"/>
                </a:moveTo>
                <a:lnTo>
                  <a:pt x="2074466" y="0"/>
                </a:lnTo>
                <a:lnTo>
                  <a:pt x="2074466" y="2002745"/>
                </a:lnTo>
                <a:lnTo>
                  <a:pt x="0" y="2002745"/>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94FDE794-04CF-4213-BFD3-9C3E1C82FDB3}"/>
              </a:ext>
            </a:extLst>
          </p:cNvPr>
          <p:cNvSpPr>
            <a:spLocks noGrp="1"/>
          </p:cNvSpPr>
          <p:nvPr>
            <p:ph type="pic" sz="quarter" idx="216" hasCustomPrompt="1"/>
          </p:nvPr>
        </p:nvSpPr>
        <p:spPr>
          <a:xfrm>
            <a:off x="9279334" y="3999841"/>
            <a:ext cx="2074466" cy="2002745"/>
          </a:xfrm>
          <a:custGeom>
            <a:avLst/>
            <a:gdLst>
              <a:gd name="connsiteX0" fmla="*/ 0 w 2074466"/>
              <a:gd name="connsiteY0" fmla="*/ 0 h 2002745"/>
              <a:gd name="connsiteX1" fmla="*/ 2074466 w 2074466"/>
              <a:gd name="connsiteY1" fmla="*/ 0 h 2002745"/>
              <a:gd name="connsiteX2" fmla="*/ 2074466 w 2074466"/>
              <a:gd name="connsiteY2" fmla="*/ 2002745 h 2002745"/>
              <a:gd name="connsiteX3" fmla="*/ 0 w 2074466"/>
              <a:gd name="connsiteY3" fmla="*/ 2002745 h 2002745"/>
            </a:gdLst>
            <a:ahLst/>
            <a:cxnLst>
              <a:cxn ang="0">
                <a:pos x="connsiteX0" y="connsiteY0"/>
              </a:cxn>
              <a:cxn ang="0">
                <a:pos x="connsiteX1" y="connsiteY1"/>
              </a:cxn>
              <a:cxn ang="0">
                <a:pos x="connsiteX2" y="connsiteY2"/>
              </a:cxn>
              <a:cxn ang="0">
                <a:pos x="connsiteX3" y="connsiteY3"/>
              </a:cxn>
            </a:cxnLst>
            <a:rect l="l" t="t" r="r" b="b"/>
            <a:pathLst>
              <a:path w="2074466" h="2002745">
                <a:moveTo>
                  <a:pt x="0" y="0"/>
                </a:moveTo>
                <a:lnTo>
                  <a:pt x="2074466" y="0"/>
                </a:lnTo>
                <a:lnTo>
                  <a:pt x="2074466" y="2002745"/>
                </a:lnTo>
                <a:lnTo>
                  <a:pt x="0" y="2002745"/>
                </a:ln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02650989-ECF7-4875-BA2A-DB97232B3F23}"/>
              </a:ext>
            </a:extLst>
          </p:cNvPr>
          <p:cNvSpPr>
            <a:spLocks noGrp="1"/>
          </p:cNvSpPr>
          <p:nvPr>
            <p:ph type="pic" sz="quarter" idx="213" hasCustomPrompt="1"/>
          </p:nvPr>
        </p:nvSpPr>
        <p:spPr>
          <a:xfrm>
            <a:off x="838202" y="1971222"/>
            <a:ext cx="10515599" cy="2002745"/>
          </a:xfrm>
          <a:custGeom>
            <a:avLst/>
            <a:gdLst>
              <a:gd name="connsiteX0" fmla="*/ 0 w 10515599"/>
              <a:gd name="connsiteY0" fmla="*/ 0 h 2002745"/>
              <a:gd name="connsiteX1" fmla="*/ 10515599 w 10515599"/>
              <a:gd name="connsiteY1" fmla="*/ 0 h 2002745"/>
              <a:gd name="connsiteX2" fmla="*/ 10515599 w 10515599"/>
              <a:gd name="connsiteY2" fmla="*/ 2002745 h 2002745"/>
              <a:gd name="connsiteX3" fmla="*/ 0 w 10515599"/>
              <a:gd name="connsiteY3" fmla="*/ 2002745 h 2002745"/>
            </a:gdLst>
            <a:ahLst/>
            <a:cxnLst>
              <a:cxn ang="0">
                <a:pos x="connsiteX0" y="connsiteY0"/>
              </a:cxn>
              <a:cxn ang="0">
                <a:pos x="connsiteX1" y="connsiteY1"/>
              </a:cxn>
              <a:cxn ang="0">
                <a:pos x="connsiteX2" y="connsiteY2"/>
              </a:cxn>
              <a:cxn ang="0">
                <a:pos x="connsiteX3" y="connsiteY3"/>
              </a:cxn>
            </a:cxnLst>
            <a:rect l="l" t="t" r="r" b="b"/>
            <a:pathLst>
              <a:path w="10515599" h="2002745">
                <a:moveTo>
                  <a:pt x="0" y="0"/>
                </a:moveTo>
                <a:lnTo>
                  <a:pt x="10515599" y="0"/>
                </a:lnTo>
                <a:lnTo>
                  <a:pt x="10515599" y="2002745"/>
                </a:lnTo>
                <a:lnTo>
                  <a:pt x="0" y="200274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77988612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76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34BCC02E-6862-4658-BF2D-AD02BEA1951B}"/>
              </a:ext>
            </a:extLst>
          </p:cNvPr>
          <p:cNvSpPr>
            <a:spLocks noGrp="1"/>
          </p:cNvSpPr>
          <p:nvPr>
            <p:ph type="pic" sz="quarter" idx="213" hasCustomPrompt="1"/>
          </p:nvPr>
        </p:nvSpPr>
        <p:spPr>
          <a:xfrm>
            <a:off x="838200" y="2033589"/>
            <a:ext cx="6410739" cy="4009403"/>
          </a:xfrm>
          <a:custGeom>
            <a:avLst/>
            <a:gdLst>
              <a:gd name="connsiteX0" fmla="*/ 0 w 6410739"/>
              <a:gd name="connsiteY0" fmla="*/ 0 h 4009403"/>
              <a:gd name="connsiteX1" fmla="*/ 6410739 w 6410739"/>
              <a:gd name="connsiteY1" fmla="*/ 0 h 4009403"/>
              <a:gd name="connsiteX2" fmla="*/ 6410739 w 6410739"/>
              <a:gd name="connsiteY2" fmla="*/ 4009403 h 4009403"/>
              <a:gd name="connsiteX3" fmla="*/ 0 w 6410739"/>
              <a:gd name="connsiteY3" fmla="*/ 4009403 h 4009403"/>
            </a:gdLst>
            <a:ahLst/>
            <a:cxnLst>
              <a:cxn ang="0">
                <a:pos x="connsiteX0" y="connsiteY0"/>
              </a:cxn>
              <a:cxn ang="0">
                <a:pos x="connsiteX1" y="connsiteY1"/>
              </a:cxn>
              <a:cxn ang="0">
                <a:pos x="connsiteX2" y="connsiteY2"/>
              </a:cxn>
              <a:cxn ang="0">
                <a:pos x="connsiteX3" y="connsiteY3"/>
              </a:cxn>
            </a:cxnLst>
            <a:rect l="l" t="t" r="r" b="b"/>
            <a:pathLst>
              <a:path w="6410739" h="4009403">
                <a:moveTo>
                  <a:pt x="0" y="0"/>
                </a:moveTo>
                <a:lnTo>
                  <a:pt x="6410739" y="0"/>
                </a:lnTo>
                <a:lnTo>
                  <a:pt x="6410739" y="4009403"/>
                </a:lnTo>
                <a:lnTo>
                  <a:pt x="0" y="400940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5896339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143554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761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47C2AC65-8300-424A-AA8C-89B395AADF96}"/>
              </a:ext>
            </a:extLst>
          </p:cNvPr>
          <p:cNvSpPr>
            <a:spLocks noGrp="1"/>
          </p:cNvSpPr>
          <p:nvPr>
            <p:ph type="pic" sz="quarter" idx="213" hasCustomPrompt="1"/>
          </p:nvPr>
        </p:nvSpPr>
        <p:spPr>
          <a:xfrm>
            <a:off x="5446644" y="1616764"/>
            <a:ext cx="6546574" cy="2432429"/>
          </a:xfrm>
          <a:custGeom>
            <a:avLst/>
            <a:gdLst>
              <a:gd name="connsiteX0" fmla="*/ 0 w 6546574"/>
              <a:gd name="connsiteY0" fmla="*/ 0 h 2432429"/>
              <a:gd name="connsiteX1" fmla="*/ 6546574 w 6546574"/>
              <a:gd name="connsiteY1" fmla="*/ 0 h 2432429"/>
              <a:gd name="connsiteX2" fmla="*/ 6546574 w 6546574"/>
              <a:gd name="connsiteY2" fmla="*/ 2432429 h 2432429"/>
              <a:gd name="connsiteX3" fmla="*/ 0 w 6546574"/>
              <a:gd name="connsiteY3" fmla="*/ 2432429 h 2432429"/>
            </a:gdLst>
            <a:ahLst/>
            <a:cxnLst>
              <a:cxn ang="0">
                <a:pos x="connsiteX0" y="connsiteY0"/>
              </a:cxn>
              <a:cxn ang="0">
                <a:pos x="connsiteX1" y="connsiteY1"/>
              </a:cxn>
              <a:cxn ang="0">
                <a:pos x="connsiteX2" y="connsiteY2"/>
              </a:cxn>
              <a:cxn ang="0">
                <a:pos x="connsiteX3" y="connsiteY3"/>
              </a:cxn>
            </a:cxnLst>
            <a:rect l="l" t="t" r="r" b="b"/>
            <a:pathLst>
              <a:path w="6546574" h="2432429">
                <a:moveTo>
                  <a:pt x="0" y="0"/>
                </a:moveTo>
                <a:lnTo>
                  <a:pt x="6546574" y="0"/>
                </a:lnTo>
                <a:lnTo>
                  <a:pt x="6546574" y="2432429"/>
                </a:lnTo>
                <a:lnTo>
                  <a:pt x="0" y="2432429"/>
                </a:ln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FBEB210D-CF0A-46BE-8C6F-E76071A673E8}"/>
              </a:ext>
            </a:extLst>
          </p:cNvPr>
          <p:cNvSpPr>
            <a:spLocks noGrp="1"/>
          </p:cNvSpPr>
          <p:nvPr>
            <p:ph type="pic" sz="quarter" idx="214" hasCustomPrompt="1"/>
          </p:nvPr>
        </p:nvSpPr>
        <p:spPr>
          <a:xfrm>
            <a:off x="198783" y="4161183"/>
            <a:ext cx="11794434" cy="2557668"/>
          </a:xfrm>
          <a:custGeom>
            <a:avLst/>
            <a:gdLst>
              <a:gd name="connsiteX0" fmla="*/ 0 w 11794434"/>
              <a:gd name="connsiteY0" fmla="*/ 0 h 2557668"/>
              <a:gd name="connsiteX1" fmla="*/ 11794434 w 11794434"/>
              <a:gd name="connsiteY1" fmla="*/ 0 h 2557668"/>
              <a:gd name="connsiteX2" fmla="*/ 11794434 w 11794434"/>
              <a:gd name="connsiteY2" fmla="*/ 2557668 h 2557668"/>
              <a:gd name="connsiteX3" fmla="*/ 0 w 11794434"/>
              <a:gd name="connsiteY3" fmla="*/ 2557668 h 2557668"/>
            </a:gdLst>
            <a:ahLst/>
            <a:cxnLst>
              <a:cxn ang="0">
                <a:pos x="connsiteX0" y="connsiteY0"/>
              </a:cxn>
              <a:cxn ang="0">
                <a:pos x="connsiteX1" y="connsiteY1"/>
              </a:cxn>
              <a:cxn ang="0">
                <a:pos x="connsiteX2" y="connsiteY2"/>
              </a:cxn>
              <a:cxn ang="0">
                <a:pos x="connsiteX3" y="connsiteY3"/>
              </a:cxn>
            </a:cxnLst>
            <a:rect l="l" t="t" r="r" b="b"/>
            <a:pathLst>
              <a:path w="11794434" h="2557668">
                <a:moveTo>
                  <a:pt x="0" y="0"/>
                </a:moveTo>
                <a:lnTo>
                  <a:pt x="11794434" y="0"/>
                </a:lnTo>
                <a:lnTo>
                  <a:pt x="11794434" y="2557668"/>
                </a:lnTo>
                <a:lnTo>
                  <a:pt x="0" y="255766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30340825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762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9593F64-35C8-43FB-9941-DFEA04CAFD7F}"/>
              </a:ext>
            </a:extLst>
          </p:cNvPr>
          <p:cNvSpPr>
            <a:spLocks noGrp="1"/>
          </p:cNvSpPr>
          <p:nvPr>
            <p:ph type="pic" sz="quarter" idx="213" hasCustomPrompt="1"/>
          </p:nvPr>
        </p:nvSpPr>
        <p:spPr>
          <a:xfrm>
            <a:off x="-1615554" y="0"/>
            <a:ext cx="10515600" cy="6861175"/>
          </a:xfrm>
          <a:custGeom>
            <a:avLst/>
            <a:gdLst>
              <a:gd name="connsiteX0" fmla="*/ 0 w 10515600"/>
              <a:gd name="connsiteY0" fmla="*/ 0 h 6861175"/>
              <a:gd name="connsiteX1" fmla="*/ 6706674 w 10515600"/>
              <a:gd name="connsiteY1" fmla="*/ 0 h 6861175"/>
              <a:gd name="connsiteX2" fmla="*/ 10515600 w 10515600"/>
              <a:gd name="connsiteY2" fmla="*/ 6837363 h 6861175"/>
              <a:gd name="connsiteX3" fmla="*/ 3505200 w 10515600"/>
              <a:gd name="connsiteY3" fmla="*/ 6861175 h 6861175"/>
            </a:gdLst>
            <a:ahLst/>
            <a:cxnLst>
              <a:cxn ang="0">
                <a:pos x="connsiteX0" y="connsiteY0"/>
              </a:cxn>
              <a:cxn ang="0">
                <a:pos x="connsiteX1" y="connsiteY1"/>
              </a:cxn>
              <a:cxn ang="0">
                <a:pos x="connsiteX2" y="connsiteY2"/>
              </a:cxn>
              <a:cxn ang="0">
                <a:pos x="connsiteX3" y="connsiteY3"/>
              </a:cxn>
            </a:cxnLst>
            <a:rect l="l" t="t" r="r" b="b"/>
            <a:pathLst>
              <a:path w="10515600" h="6861175">
                <a:moveTo>
                  <a:pt x="0" y="0"/>
                </a:moveTo>
                <a:lnTo>
                  <a:pt x="6706674" y="0"/>
                </a:lnTo>
                <a:lnTo>
                  <a:pt x="10515600" y="6837363"/>
                </a:lnTo>
                <a:lnTo>
                  <a:pt x="3505200" y="686117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05488413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763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6F005939-42B1-4551-9C26-80F835DBD14F}"/>
              </a:ext>
            </a:extLst>
          </p:cNvPr>
          <p:cNvSpPr>
            <a:spLocks noGrp="1"/>
          </p:cNvSpPr>
          <p:nvPr>
            <p:ph type="pic" sz="quarter" idx="214" hasCustomPrompt="1"/>
          </p:nvPr>
        </p:nvSpPr>
        <p:spPr>
          <a:xfrm>
            <a:off x="-19051" y="-1"/>
            <a:ext cx="9134476" cy="6943725"/>
          </a:xfrm>
          <a:custGeom>
            <a:avLst/>
            <a:gdLst>
              <a:gd name="connsiteX0" fmla="*/ 18584 w 9134476"/>
              <a:gd name="connsiteY0" fmla="*/ 0 h 6943725"/>
              <a:gd name="connsiteX1" fmla="*/ 5580751 w 9134476"/>
              <a:gd name="connsiteY1" fmla="*/ 0 h 6943725"/>
              <a:gd name="connsiteX2" fmla="*/ 9134476 w 9134476"/>
              <a:gd name="connsiteY2" fmla="*/ 6919615 h 6943725"/>
              <a:gd name="connsiteX3" fmla="*/ 0 w 9134476"/>
              <a:gd name="connsiteY3" fmla="*/ 6943725 h 6943725"/>
            </a:gdLst>
            <a:ahLst/>
            <a:cxnLst>
              <a:cxn ang="0">
                <a:pos x="connsiteX0" y="connsiteY0"/>
              </a:cxn>
              <a:cxn ang="0">
                <a:pos x="connsiteX1" y="connsiteY1"/>
              </a:cxn>
              <a:cxn ang="0">
                <a:pos x="connsiteX2" y="connsiteY2"/>
              </a:cxn>
              <a:cxn ang="0">
                <a:pos x="connsiteX3" y="connsiteY3"/>
              </a:cxn>
            </a:cxnLst>
            <a:rect l="l" t="t" r="r" b="b"/>
            <a:pathLst>
              <a:path w="9134476" h="6943725">
                <a:moveTo>
                  <a:pt x="18584" y="0"/>
                </a:moveTo>
                <a:lnTo>
                  <a:pt x="5580751" y="0"/>
                </a:lnTo>
                <a:lnTo>
                  <a:pt x="9134476" y="6919615"/>
                </a:lnTo>
                <a:lnTo>
                  <a:pt x="0" y="694372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5319235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6_Title Slide">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87E68C09-97B2-4278-B072-A76A53908850}"/>
              </a:ext>
            </a:extLst>
          </p:cNvPr>
          <p:cNvSpPr>
            <a:spLocks noGrp="1"/>
          </p:cNvSpPr>
          <p:nvPr>
            <p:ph type="pic" sz="quarter" idx="25" hasCustomPrompt="1"/>
          </p:nvPr>
        </p:nvSpPr>
        <p:spPr>
          <a:xfrm>
            <a:off x="0" y="0"/>
            <a:ext cx="12192000" cy="6858000"/>
          </a:xfrm>
          <a:custGeom>
            <a:avLst/>
            <a:gdLst>
              <a:gd name="connsiteX0" fmla="*/ 0 w 12192000"/>
              <a:gd name="connsiteY0" fmla="*/ 0 h 2146300"/>
              <a:gd name="connsiteX1" fmla="*/ 12192000 w 12192000"/>
              <a:gd name="connsiteY1" fmla="*/ 0 h 2146300"/>
              <a:gd name="connsiteX2" fmla="*/ 12192000 w 12192000"/>
              <a:gd name="connsiteY2" fmla="*/ 2146300 h 2146300"/>
              <a:gd name="connsiteX3" fmla="*/ 0 w 12192000"/>
              <a:gd name="connsiteY3" fmla="*/ 2146300 h 2146300"/>
            </a:gdLst>
            <a:ahLst/>
            <a:cxnLst>
              <a:cxn ang="0">
                <a:pos x="connsiteX0" y="connsiteY0"/>
              </a:cxn>
              <a:cxn ang="0">
                <a:pos x="connsiteX1" y="connsiteY1"/>
              </a:cxn>
              <a:cxn ang="0">
                <a:pos x="connsiteX2" y="connsiteY2"/>
              </a:cxn>
              <a:cxn ang="0">
                <a:pos x="connsiteX3" y="connsiteY3"/>
              </a:cxn>
            </a:cxnLst>
            <a:rect l="l" t="t" r="r" b="b"/>
            <a:pathLst>
              <a:path w="12192000" h="2146300">
                <a:moveTo>
                  <a:pt x="0" y="0"/>
                </a:moveTo>
                <a:lnTo>
                  <a:pt x="12192000" y="0"/>
                </a:lnTo>
                <a:lnTo>
                  <a:pt x="12192000" y="2146300"/>
                </a:lnTo>
                <a:lnTo>
                  <a:pt x="0" y="214630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140013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6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68FF5079-F006-4B86-B729-27791B935533}"/>
              </a:ext>
            </a:extLst>
          </p:cNvPr>
          <p:cNvSpPr>
            <a:spLocks noGrp="1"/>
          </p:cNvSpPr>
          <p:nvPr>
            <p:ph type="pic" sz="quarter" idx="26" hasCustomPrompt="1"/>
          </p:nvPr>
        </p:nvSpPr>
        <p:spPr>
          <a:xfrm>
            <a:off x="0" y="3489"/>
            <a:ext cx="12192000" cy="6856099"/>
          </a:xfrm>
          <a:custGeom>
            <a:avLst/>
            <a:gdLst>
              <a:gd name="connsiteX0" fmla="*/ 0 w 2978150"/>
              <a:gd name="connsiteY0" fmla="*/ 0 h 2487613"/>
              <a:gd name="connsiteX1" fmla="*/ 2978150 w 2978150"/>
              <a:gd name="connsiteY1" fmla="*/ 0 h 2487613"/>
              <a:gd name="connsiteX2" fmla="*/ 2978150 w 2978150"/>
              <a:gd name="connsiteY2" fmla="*/ 2487613 h 2487613"/>
              <a:gd name="connsiteX3" fmla="*/ 0 w 2978150"/>
              <a:gd name="connsiteY3" fmla="*/ 2487613 h 2487613"/>
            </a:gdLst>
            <a:ahLst/>
            <a:cxnLst>
              <a:cxn ang="0">
                <a:pos x="connsiteX0" y="connsiteY0"/>
              </a:cxn>
              <a:cxn ang="0">
                <a:pos x="connsiteX1" y="connsiteY1"/>
              </a:cxn>
              <a:cxn ang="0">
                <a:pos x="connsiteX2" y="connsiteY2"/>
              </a:cxn>
              <a:cxn ang="0">
                <a:pos x="connsiteX3" y="connsiteY3"/>
              </a:cxn>
            </a:cxnLst>
            <a:rect l="l" t="t" r="r" b="b"/>
            <a:pathLst>
              <a:path w="2978150" h="2487613">
                <a:moveTo>
                  <a:pt x="0" y="0"/>
                </a:moveTo>
                <a:lnTo>
                  <a:pt x="2978150" y="0"/>
                </a:lnTo>
                <a:lnTo>
                  <a:pt x="2978150" y="2487613"/>
                </a:lnTo>
                <a:lnTo>
                  <a:pt x="0" y="248761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999180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1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728F78E-4547-4CD5-8653-38E981F158B8}"/>
              </a:ext>
            </a:extLst>
          </p:cNvPr>
          <p:cNvSpPr>
            <a:spLocks noGrp="1"/>
          </p:cNvSpPr>
          <p:nvPr>
            <p:ph type="pic" sz="quarter" idx="209" hasCustomPrompt="1"/>
          </p:nvPr>
        </p:nvSpPr>
        <p:spPr>
          <a:xfrm>
            <a:off x="8142069" y="1960016"/>
            <a:ext cx="3294744" cy="4010282"/>
          </a:xfrm>
          <a:custGeom>
            <a:avLst/>
            <a:gdLst>
              <a:gd name="connsiteX0" fmla="*/ 0 w 3294744"/>
              <a:gd name="connsiteY0" fmla="*/ 0 h 4010282"/>
              <a:gd name="connsiteX1" fmla="*/ 3294744 w 3294744"/>
              <a:gd name="connsiteY1" fmla="*/ 0 h 4010282"/>
              <a:gd name="connsiteX2" fmla="*/ 3294744 w 3294744"/>
              <a:gd name="connsiteY2" fmla="*/ 4010282 h 4010282"/>
              <a:gd name="connsiteX3" fmla="*/ 0 w 3294744"/>
              <a:gd name="connsiteY3" fmla="*/ 4010282 h 4010282"/>
            </a:gdLst>
            <a:ahLst/>
            <a:cxnLst>
              <a:cxn ang="0">
                <a:pos x="connsiteX0" y="connsiteY0"/>
              </a:cxn>
              <a:cxn ang="0">
                <a:pos x="connsiteX1" y="connsiteY1"/>
              </a:cxn>
              <a:cxn ang="0">
                <a:pos x="connsiteX2" y="connsiteY2"/>
              </a:cxn>
              <a:cxn ang="0">
                <a:pos x="connsiteX3" y="connsiteY3"/>
              </a:cxn>
            </a:cxnLst>
            <a:rect l="l" t="t" r="r" b="b"/>
            <a:pathLst>
              <a:path w="3294744" h="4010282">
                <a:moveTo>
                  <a:pt x="0" y="0"/>
                </a:moveTo>
                <a:lnTo>
                  <a:pt x="3294744" y="0"/>
                </a:lnTo>
                <a:lnTo>
                  <a:pt x="3294744" y="4010282"/>
                </a:lnTo>
                <a:lnTo>
                  <a:pt x="0" y="401028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7665681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2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F5F2E968-DF6C-49E9-8FEB-368336D5726C}"/>
              </a:ext>
            </a:extLst>
          </p:cNvPr>
          <p:cNvSpPr>
            <a:spLocks noGrp="1"/>
          </p:cNvSpPr>
          <p:nvPr>
            <p:ph type="pic" sz="quarter" idx="211" hasCustomPrompt="1"/>
          </p:nvPr>
        </p:nvSpPr>
        <p:spPr>
          <a:xfrm>
            <a:off x="0" y="3348266"/>
            <a:ext cx="12192000" cy="2065563"/>
          </a:xfrm>
          <a:custGeom>
            <a:avLst/>
            <a:gdLst>
              <a:gd name="connsiteX0" fmla="*/ 0 w 12192000"/>
              <a:gd name="connsiteY0" fmla="*/ 0 h 2065563"/>
              <a:gd name="connsiteX1" fmla="*/ 12192000 w 12192000"/>
              <a:gd name="connsiteY1" fmla="*/ 0 h 2065563"/>
              <a:gd name="connsiteX2" fmla="*/ 12192000 w 12192000"/>
              <a:gd name="connsiteY2" fmla="*/ 2065563 h 2065563"/>
              <a:gd name="connsiteX3" fmla="*/ 0 w 12192000"/>
              <a:gd name="connsiteY3" fmla="*/ 2065563 h 2065563"/>
            </a:gdLst>
            <a:ahLst/>
            <a:cxnLst>
              <a:cxn ang="0">
                <a:pos x="connsiteX0" y="connsiteY0"/>
              </a:cxn>
              <a:cxn ang="0">
                <a:pos x="connsiteX1" y="connsiteY1"/>
              </a:cxn>
              <a:cxn ang="0">
                <a:pos x="connsiteX2" y="connsiteY2"/>
              </a:cxn>
              <a:cxn ang="0">
                <a:pos x="connsiteX3" y="connsiteY3"/>
              </a:cxn>
            </a:cxnLst>
            <a:rect l="l" t="t" r="r" b="b"/>
            <a:pathLst>
              <a:path w="12192000" h="2065563">
                <a:moveTo>
                  <a:pt x="0" y="0"/>
                </a:moveTo>
                <a:lnTo>
                  <a:pt x="12192000" y="0"/>
                </a:lnTo>
                <a:lnTo>
                  <a:pt x="12192000" y="2065563"/>
                </a:lnTo>
                <a:lnTo>
                  <a:pt x="0" y="206556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1063472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3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C30BCDD0-4B1E-42CB-AAAE-589251DFC28D}"/>
              </a:ext>
            </a:extLst>
          </p:cNvPr>
          <p:cNvSpPr>
            <a:spLocks noGrp="1"/>
          </p:cNvSpPr>
          <p:nvPr>
            <p:ph type="pic" sz="quarter" idx="211" hasCustomPrompt="1"/>
          </p:nvPr>
        </p:nvSpPr>
        <p:spPr>
          <a:xfrm>
            <a:off x="0" y="0"/>
            <a:ext cx="5372100" cy="6858000"/>
          </a:xfrm>
          <a:custGeom>
            <a:avLst/>
            <a:gdLst>
              <a:gd name="connsiteX0" fmla="*/ 0 w 5372100"/>
              <a:gd name="connsiteY0" fmla="*/ 0 h 6858000"/>
              <a:gd name="connsiteX1" fmla="*/ 5372100 w 5372100"/>
              <a:gd name="connsiteY1" fmla="*/ 0 h 6858000"/>
              <a:gd name="connsiteX2" fmla="*/ 5372100 w 5372100"/>
              <a:gd name="connsiteY2" fmla="*/ 6858000 h 6858000"/>
              <a:gd name="connsiteX3" fmla="*/ 0 w 53721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372100" h="6858000">
                <a:moveTo>
                  <a:pt x="0" y="0"/>
                </a:moveTo>
                <a:lnTo>
                  <a:pt x="5372100" y="0"/>
                </a:lnTo>
                <a:lnTo>
                  <a:pt x="5372100" y="6858000"/>
                </a:lnTo>
                <a:lnTo>
                  <a:pt x="0" y="685800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9851897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1237"/>
            <a:ext cx="10515600" cy="679905"/>
          </a:xfrm>
          <a:prstGeom prst="rect">
            <a:avLst/>
          </a:prstGeom>
        </p:spPr>
        <p:txBody>
          <a:bodyPr vert="horz" lIns="91440" tIns="45720" rIns="91440" bIns="45720" rtlCol="0" anchor="ctr">
            <a:normAutofit/>
          </a:bodyPr>
          <a:lstStyle/>
          <a:p>
            <a:r>
              <a:rPr lang="en-US" dirty="0"/>
              <a:t>Click to edit Master title style</a:t>
            </a:r>
          </a:p>
        </p:txBody>
      </p:sp>
      <p:sp>
        <p:nvSpPr>
          <p:cNvPr id="5" name="Round Diagonal Corner Rectangle 10">
            <a:extLst>
              <a:ext uri="{FF2B5EF4-FFF2-40B4-BE49-F238E27FC236}">
                <a16:creationId xmlns:a16="http://schemas.microsoft.com/office/drawing/2014/main" id="{52E8586D-BAA9-4F40-A31E-D45F8DE53230}"/>
              </a:ext>
            </a:extLst>
          </p:cNvPr>
          <p:cNvSpPr/>
          <p:nvPr userDrawn="1"/>
        </p:nvSpPr>
        <p:spPr>
          <a:xfrm>
            <a:off x="11683190" y="150969"/>
            <a:ext cx="356410" cy="287010"/>
          </a:xfrm>
          <a:prstGeom prst="round2DiagRect">
            <a:avLst>
              <a:gd name="adj1" fmla="val 32340"/>
              <a:gd name="adj2" fmla="val 0"/>
            </a:avLst>
          </a:prstGeom>
          <a:solidFill>
            <a:schemeClr val="accent6">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 Diagonal Corner Rectangle 26">
            <a:extLst>
              <a:ext uri="{FF2B5EF4-FFF2-40B4-BE49-F238E27FC236}">
                <a16:creationId xmlns:a16="http://schemas.microsoft.com/office/drawing/2014/main" id="{1D1E3D9E-9CB3-4FFA-9073-304E46D5FDAC}"/>
              </a:ext>
            </a:extLst>
          </p:cNvPr>
          <p:cNvSpPr/>
          <p:nvPr userDrawn="1"/>
        </p:nvSpPr>
        <p:spPr>
          <a:xfrm>
            <a:off x="11665322" y="128915"/>
            <a:ext cx="356410" cy="287010"/>
          </a:xfrm>
          <a:prstGeom prst="round2DiagRect">
            <a:avLst>
              <a:gd name="adj1" fmla="val 32340"/>
              <a:gd name="adj2" fmla="val 0"/>
            </a:avLst>
          </a:prstGeom>
          <a:solidFill>
            <a:schemeClr val="accent6"/>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5">
            <a:extLst>
              <a:ext uri="{FF2B5EF4-FFF2-40B4-BE49-F238E27FC236}">
                <a16:creationId xmlns:a16="http://schemas.microsoft.com/office/drawing/2014/main" id="{A4EDF4ED-B8ED-44D9-846C-3F94E4C7B1FC}"/>
              </a:ext>
            </a:extLst>
          </p:cNvPr>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spTree>
    <p:extLst>
      <p:ext uri="{BB962C8B-B14F-4D97-AF65-F5344CB8AC3E}">
        <p14:creationId xmlns:p14="http://schemas.microsoft.com/office/powerpoint/2010/main" val="1879064857"/>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3" r:id="rId3"/>
    <p:sldLayoutId id="2147483650" r:id="rId4"/>
    <p:sldLayoutId id="2147483713" r:id="rId5"/>
    <p:sldLayoutId id="2147483723" r:id="rId6"/>
    <p:sldLayoutId id="2147484377" r:id="rId7"/>
    <p:sldLayoutId id="2147484387" r:id="rId8"/>
    <p:sldLayoutId id="2147484388" r:id="rId9"/>
    <p:sldLayoutId id="2147484389" r:id="rId10"/>
    <p:sldLayoutId id="2147484390" r:id="rId11"/>
    <p:sldLayoutId id="2147484391" r:id="rId12"/>
    <p:sldLayoutId id="2147484392" r:id="rId13"/>
    <p:sldLayoutId id="2147484393" r:id="rId14"/>
    <p:sldLayoutId id="2147484394" r:id="rId15"/>
    <p:sldLayoutId id="2147484395" r:id="rId16"/>
    <p:sldLayoutId id="2147484396" r:id="rId17"/>
    <p:sldLayoutId id="2147484397" r:id="rId18"/>
    <p:sldLayoutId id="2147484398" r:id="rId19"/>
    <p:sldLayoutId id="2147484399" r:id="rId20"/>
    <p:sldLayoutId id="2147484400" r:id="rId21"/>
    <p:sldLayoutId id="2147484401" r:id="rId22"/>
    <p:sldLayoutId id="2147484402" r:id="rId23"/>
    <p:sldLayoutId id="2147484403" r:id="rId24"/>
    <p:sldLayoutId id="2147484404" r:id="rId25"/>
    <p:sldLayoutId id="2147484405" r:id="rId26"/>
    <p:sldLayoutId id="2147484406" r:id="rId27"/>
    <p:sldLayoutId id="2147484407" r:id="rId28"/>
    <p:sldLayoutId id="2147484408" r:id="rId29"/>
    <p:sldLayoutId id="2147484409" r:id="rId30"/>
    <p:sldLayoutId id="2147484410" r:id="rId31"/>
    <p:sldLayoutId id="2147484411" r:id="rId32"/>
    <p:sldLayoutId id="2147484412" r:id="rId33"/>
    <p:sldLayoutId id="2147484413" r:id="rId34"/>
    <p:sldLayoutId id="2147484414" r:id="rId35"/>
    <p:sldLayoutId id="2147484415" r:id="rId36"/>
    <p:sldLayoutId id="2147484416" r:id="rId37"/>
    <p:sldLayoutId id="2147484417" r:id="rId38"/>
    <p:sldLayoutId id="2147484418" r:id="rId39"/>
    <p:sldLayoutId id="2147484419" r:id="rId40"/>
    <p:sldLayoutId id="2147484420" r:id="rId41"/>
    <p:sldLayoutId id="2147484421" r:id="rId42"/>
  </p:sldLayoutIdLst>
  <p:hf hdr="0" dt="0"/>
  <p:txStyles>
    <p:titleStyle>
      <a:lvl1pPr algn="ctr"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p:titleStyle>
    <p:body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5.xml"/><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7.xml"/><Relationship Id="rId1" Type="http://schemas.openxmlformats.org/officeDocument/2006/relationships/slideLayout" Target="../slideLayouts/slideLayout20.xml"/><Relationship Id="rId4" Type="http://schemas.openxmlformats.org/officeDocument/2006/relationships/chart" Target="../charts/chart4.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627D24EB-B9B9-4C3F-B2C2-B05FFCC412A4}"/>
              </a:ext>
            </a:extLst>
          </p:cNvPr>
          <p:cNvSpPr/>
          <p:nvPr/>
        </p:nvSpPr>
        <p:spPr>
          <a:xfrm>
            <a:off x="0" y="0"/>
            <a:ext cx="12192000" cy="6858000"/>
          </a:xfrm>
          <a:prstGeom prst="rect">
            <a:avLst/>
          </a:prstGeom>
          <a:solidFill>
            <a:schemeClr val="tx2">
              <a:lumMod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3" name="Picture 42">
            <a:extLst>
              <a:ext uri="{FF2B5EF4-FFF2-40B4-BE49-F238E27FC236}">
                <a16:creationId xmlns:a16="http://schemas.microsoft.com/office/drawing/2014/main" id="{EDDE5617-C89A-491A-83A3-20660F77FD1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
        <p:nvSpPr>
          <p:cNvPr id="3" name="Picture Placeholder 2">
            <a:extLst>
              <a:ext uri="{FF2B5EF4-FFF2-40B4-BE49-F238E27FC236}">
                <a16:creationId xmlns:a16="http://schemas.microsoft.com/office/drawing/2014/main" id="{FEA98E32-120B-44DB-B2B6-577AC0F8E206}"/>
              </a:ext>
            </a:extLst>
          </p:cNvPr>
          <p:cNvSpPr>
            <a:spLocks noGrp="1"/>
          </p:cNvSpPr>
          <p:nvPr>
            <p:ph type="pic" sz="quarter" idx="25"/>
          </p:nvPr>
        </p:nvSpPr>
        <p:spPr/>
      </p:sp>
    </p:spTree>
    <p:extLst>
      <p:ext uri="{BB962C8B-B14F-4D97-AF65-F5344CB8AC3E}">
        <p14:creationId xmlns:p14="http://schemas.microsoft.com/office/powerpoint/2010/main" val="24976504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1" name="Title 20">
            <a:extLst>
              <a:ext uri="{FF2B5EF4-FFF2-40B4-BE49-F238E27FC236}">
                <a16:creationId xmlns:a16="http://schemas.microsoft.com/office/drawing/2014/main" id="{C4F99B47-F009-4018-A602-1F9B451051A5}"/>
              </a:ext>
            </a:extLst>
          </p:cNvPr>
          <p:cNvSpPr>
            <a:spLocks noGrp="1"/>
          </p:cNvSpPr>
          <p:nvPr>
            <p:ph type="title" idx="4294967295"/>
          </p:nvPr>
        </p:nvSpPr>
        <p:spPr>
          <a:xfrm>
            <a:off x="838200" y="481013"/>
            <a:ext cx="10515600" cy="679450"/>
          </a:xfrm>
        </p:spPr>
        <p:txBody>
          <a:bodyPr/>
          <a:lstStyle/>
          <a:p>
            <a:r>
              <a:rPr lang="en-US" sz="3600" b="1" dirty="0">
                <a:latin typeface="Roboto Slab" pitchFamily="2" charset="0"/>
                <a:ea typeface="Roboto Slab" pitchFamily="2" charset="0"/>
              </a:rPr>
              <a:t>Our</a:t>
            </a:r>
            <a:r>
              <a:rPr lang="en-US" sz="3600" dirty="0">
                <a:latin typeface="Roboto Slab" pitchFamily="2" charset="0"/>
                <a:ea typeface="Roboto Slab" pitchFamily="2" charset="0"/>
              </a:rPr>
              <a:t> </a:t>
            </a:r>
            <a:r>
              <a:rPr lang="en-US" sz="3600" b="1" dirty="0">
                <a:latin typeface="Roboto Slab" pitchFamily="2" charset="0"/>
                <a:ea typeface="Roboto Slab" pitchFamily="2" charset="0"/>
              </a:rPr>
              <a:t>Team</a:t>
            </a:r>
          </a:p>
        </p:txBody>
      </p:sp>
      <p:sp>
        <p:nvSpPr>
          <p:cNvPr id="2" name="Subtitle 1">
            <a:extLst>
              <a:ext uri="{FF2B5EF4-FFF2-40B4-BE49-F238E27FC236}">
                <a16:creationId xmlns:a16="http://schemas.microsoft.com/office/drawing/2014/main" id="{881ED4BB-260F-4C70-9A6E-29B3A644A5EB}"/>
              </a:ext>
            </a:extLst>
          </p:cNvPr>
          <p:cNvSpPr>
            <a:spLocks noGrp="1"/>
          </p:cNvSpPr>
          <p:nvPr>
            <p:ph type="subTitle" idx="4294967295"/>
          </p:nvPr>
        </p:nvSpPr>
        <p:spPr>
          <a:xfrm>
            <a:off x="838200" y="1135063"/>
            <a:ext cx="10515600" cy="244475"/>
          </a:xfrm>
          <a:prstGeom prst="rect">
            <a:avLst/>
          </a:prstGeom>
        </p:spPr>
        <p:txBody>
          <a:bodyPr/>
          <a:lstStyle/>
          <a:p>
            <a:r>
              <a:rPr lang="en-US" dirty="0">
                <a:latin typeface="Roboto Slab" pitchFamily="2" charset="0"/>
                <a:ea typeface="Roboto Slab" pitchFamily="2" charset="0"/>
              </a:rPr>
              <a:t>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a:t>
            </a:r>
            <a:r>
              <a:rPr lang="en-US" dirty="0" err="1">
                <a:latin typeface="Roboto Slab" pitchFamily="2" charset="0"/>
                <a:ea typeface="Roboto Slab" pitchFamily="2" charset="0"/>
              </a:rPr>
              <a:t>modo</a:t>
            </a:r>
            <a:r>
              <a:rPr lang="en-US" dirty="0">
                <a:latin typeface="Roboto Slab" pitchFamily="2" charset="0"/>
                <a:ea typeface="Roboto Slab" pitchFamily="2" charset="0"/>
              </a:rPr>
              <a:t> data 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a:t>
            </a:r>
            <a:r>
              <a:rPr lang="en-US" dirty="0" err="1">
                <a:latin typeface="Roboto Slab" pitchFamily="2" charset="0"/>
                <a:ea typeface="Roboto Slab" pitchFamily="2" charset="0"/>
              </a:rPr>
              <a:t>modo</a:t>
            </a:r>
            <a:r>
              <a:rPr lang="en-US" dirty="0">
                <a:latin typeface="Roboto Slab" pitchFamily="2" charset="0"/>
                <a:ea typeface="Roboto Slab" pitchFamily="2" charset="0"/>
              </a:rPr>
              <a:t> data</a:t>
            </a:r>
          </a:p>
        </p:txBody>
      </p:sp>
      <p:sp>
        <p:nvSpPr>
          <p:cNvPr id="14" name="Rectangle 13">
            <a:extLst>
              <a:ext uri="{FF2B5EF4-FFF2-40B4-BE49-F238E27FC236}">
                <a16:creationId xmlns:a16="http://schemas.microsoft.com/office/drawing/2014/main" id="{41E4B2DD-C4C7-44D3-A3F8-D115DCC59079}"/>
              </a:ext>
            </a:extLst>
          </p:cNvPr>
          <p:cNvSpPr/>
          <p:nvPr/>
        </p:nvSpPr>
        <p:spPr>
          <a:xfrm>
            <a:off x="6096000" y="2151503"/>
            <a:ext cx="5006009" cy="369115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889141B4-DDC5-4B6D-977D-023B642D9A8A}"/>
              </a:ext>
            </a:extLst>
          </p:cNvPr>
          <p:cNvGrpSpPr/>
          <p:nvPr/>
        </p:nvGrpSpPr>
        <p:grpSpPr>
          <a:xfrm>
            <a:off x="6337033" y="2622633"/>
            <a:ext cx="4523942" cy="2748894"/>
            <a:chOff x="6409101" y="2409446"/>
            <a:chExt cx="4523942" cy="2748894"/>
          </a:xfrm>
        </p:grpSpPr>
        <p:sp>
          <p:nvSpPr>
            <p:cNvPr id="10" name="Rectangle 9">
              <a:extLst>
                <a:ext uri="{FF2B5EF4-FFF2-40B4-BE49-F238E27FC236}">
                  <a16:creationId xmlns:a16="http://schemas.microsoft.com/office/drawing/2014/main" id="{1B05C5CB-5F52-420D-B68C-0E5D698DEBB8}"/>
                </a:ext>
              </a:extLst>
            </p:cNvPr>
            <p:cNvSpPr/>
            <p:nvPr/>
          </p:nvSpPr>
          <p:spPr>
            <a:xfrm>
              <a:off x="6409101" y="2409446"/>
              <a:ext cx="1388522" cy="630942"/>
            </a:xfrm>
            <a:prstGeom prst="rect">
              <a:avLst/>
            </a:prstGeom>
          </p:spPr>
          <p:txBody>
            <a:bodyPr wrap="none">
              <a:spAutoFit/>
            </a:bodyPr>
            <a:lstStyle/>
            <a:p>
              <a:r>
                <a:rPr lang="en-US" sz="3500" b="1" dirty="0">
                  <a:solidFill>
                    <a:schemeClr val="bg1"/>
                  </a:solidFill>
                  <a:latin typeface="Roboto Slab" pitchFamily="2" charset="0"/>
                  <a:ea typeface="Roboto Slab" pitchFamily="2" charset="0"/>
                </a:rPr>
                <a:t>Team</a:t>
              </a:r>
              <a:endParaRPr lang="en-US" sz="3500" dirty="0">
                <a:solidFill>
                  <a:schemeClr val="bg1"/>
                </a:solidFill>
              </a:endParaRPr>
            </a:p>
          </p:txBody>
        </p:sp>
        <p:sp>
          <p:nvSpPr>
            <p:cNvPr id="12" name="Rectangle 11">
              <a:extLst>
                <a:ext uri="{FF2B5EF4-FFF2-40B4-BE49-F238E27FC236}">
                  <a16:creationId xmlns:a16="http://schemas.microsoft.com/office/drawing/2014/main" id="{1F02860C-12C5-4050-9B1A-CFA851709416}"/>
                </a:ext>
              </a:extLst>
            </p:cNvPr>
            <p:cNvSpPr/>
            <p:nvPr/>
          </p:nvSpPr>
          <p:spPr>
            <a:xfrm>
              <a:off x="6409101" y="3040388"/>
              <a:ext cx="4523942" cy="2117952"/>
            </a:xfrm>
            <a:prstGeom prst="rect">
              <a:avLst/>
            </a:prstGeom>
          </p:spPr>
          <p:txBody>
            <a:bodyPr wrap="square">
              <a:spAutoFit/>
            </a:bodyPr>
            <a:lstStyle/>
            <a:p>
              <a:pPr>
                <a:lnSpc>
                  <a:spcPts val="2000"/>
                </a:lnSpc>
              </a:pPr>
              <a:r>
                <a:rPr lang="en-US" sz="1200" b="1" dirty="0">
                  <a:solidFill>
                    <a:schemeClr val="bg1"/>
                  </a:solidFill>
                  <a:latin typeface="Roboto Slab" pitchFamily="2" charset="0"/>
                  <a:ea typeface="Roboto Slab" pitchFamily="2" charset="0"/>
                </a:rPr>
                <a:t>Lorem Ipsum</a:t>
              </a:r>
              <a:r>
                <a:rPr lang="en-US" sz="1200" dirty="0">
                  <a:solidFill>
                    <a:schemeClr val="bg1"/>
                  </a:solidFill>
                  <a:latin typeface="Roboto Slab" pitchFamily="2" charset="0"/>
                  <a:ea typeface="Roboto Slab" pitchFamily="2"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a:t>
              </a:r>
              <a:r>
                <a:rPr lang="en-US" sz="1200" dirty="0" err="1">
                  <a:solidFill>
                    <a:schemeClr val="bg1"/>
                  </a:solidFill>
                  <a:latin typeface="Roboto Slab" pitchFamily="2" charset="0"/>
                  <a:ea typeface="Roboto Slab" pitchFamily="2" charset="0"/>
                </a:rPr>
                <a:t>popularised</a:t>
              </a:r>
              <a:r>
                <a:rPr lang="en-US" sz="1200" dirty="0">
                  <a:solidFill>
                    <a:schemeClr val="bg1"/>
                  </a:solidFill>
                  <a:latin typeface="Roboto Slab" pitchFamily="2" charset="0"/>
                  <a:ea typeface="Roboto Slab" pitchFamily="2" charset="0"/>
                </a:rPr>
                <a:t> in the 1960s with the release of </a:t>
              </a:r>
              <a:r>
                <a:rPr lang="en-US" sz="1200" dirty="0" err="1">
                  <a:solidFill>
                    <a:schemeClr val="bg1"/>
                  </a:solidFill>
                  <a:latin typeface="Roboto Slab" pitchFamily="2" charset="0"/>
                  <a:ea typeface="Roboto Slab" pitchFamily="2" charset="0"/>
                </a:rPr>
                <a:t>Letraset</a:t>
              </a:r>
              <a:r>
                <a:rPr lang="en-US" sz="1200" dirty="0">
                  <a:solidFill>
                    <a:schemeClr val="bg1"/>
                  </a:solidFill>
                  <a:latin typeface="Roboto Slab" pitchFamily="2" charset="0"/>
                  <a:ea typeface="Roboto Slab" pitchFamily="2" charset="0"/>
                </a:rPr>
                <a:t> sheets</a:t>
              </a:r>
            </a:p>
          </p:txBody>
        </p:sp>
      </p:grpSp>
      <p:sp>
        <p:nvSpPr>
          <p:cNvPr id="4" name="Picture Placeholder 3">
            <a:extLst>
              <a:ext uri="{FF2B5EF4-FFF2-40B4-BE49-F238E27FC236}">
                <a16:creationId xmlns:a16="http://schemas.microsoft.com/office/drawing/2014/main" id="{CA937AD4-F920-4BE2-B76D-9897ACF84E00}"/>
              </a:ext>
            </a:extLst>
          </p:cNvPr>
          <p:cNvSpPr>
            <a:spLocks noGrp="1"/>
          </p:cNvSpPr>
          <p:nvPr>
            <p:ph type="pic" sz="quarter" idx="213"/>
          </p:nvPr>
        </p:nvSpPr>
        <p:spPr/>
      </p:sp>
    </p:spTree>
    <p:extLst>
      <p:ext uri="{BB962C8B-B14F-4D97-AF65-F5344CB8AC3E}">
        <p14:creationId xmlns:p14="http://schemas.microsoft.com/office/powerpoint/2010/main" val="21313448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28207-C035-4DA2-AB54-231C8D595B4D}"/>
              </a:ext>
            </a:extLst>
          </p:cNvPr>
          <p:cNvSpPr>
            <a:spLocks noGrp="1"/>
          </p:cNvSpPr>
          <p:nvPr>
            <p:ph type="title" idx="4294967295"/>
          </p:nvPr>
        </p:nvSpPr>
        <p:spPr>
          <a:xfrm>
            <a:off x="838200" y="481013"/>
            <a:ext cx="10515600" cy="679450"/>
          </a:xfrm>
        </p:spPr>
        <p:txBody>
          <a:bodyPr>
            <a:noAutofit/>
          </a:bodyPr>
          <a:lstStyle/>
          <a:p>
            <a:r>
              <a:rPr lang="en-US" sz="4500" b="1" dirty="0">
                <a:latin typeface="Roboto Slab" pitchFamily="2" charset="0"/>
                <a:ea typeface="Roboto Slab" pitchFamily="2" charset="0"/>
              </a:rPr>
              <a:t>Our Team</a:t>
            </a:r>
          </a:p>
        </p:txBody>
      </p:sp>
      <p:sp>
        <p:nvSpPr>
          <p:cNvPr id="3" name="Subtitle 2">
            <a:extLst>
              <a:ext uri="{FF2B5EF4-FFF2-40B4-BE49-F238E27FC236}">
                <a16:creationId xmlns:a16="http://schemas.microsoft.com/office/drawing/2014/main" id="{6494C8EB-DAC7-4A06-8221-2573AA719A9D}"/>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grpSp>
        <p:nvGrpSpPr>
          <p:cNvPr id="6" name="Group 5">
            <a:extLst>
              <a:ext uri="{FF2B5EF4-FFF2-40B4-BE49-F238E27FC236}">
                <a16:creationId xmlns:a16="http://schemas.microsoft.com/office/drawing/2014/main" id="{AFD66289-C683-40CB-B1DD-E73AF57C5EF1}"/>
              </a:ext>
            </a:extLst>
          </p:cNvPr>
          <p:cNvGrpSpPr/>
          <p:nvPr/>
        </p:nvGrpSpPr>
        <p:grpSpPr>
          <a:xfrm>
            <a:off x="715764" y="1870172"/>
            <a:ext cx="3139518" cy="4098385"/>
            <a:chOff x="983407" y="1870172"/>
            <a:chExt cx="3139518" cy="4098385"/>
          </a:xfrm>
        </p:grpSpPr>
        <p:sp>
          <p:nvSpPr>
            <p:cNvPr id="95" name="TextBox 94">
              <a:extLst>
                <a:ext uri="{FF2B5EF4-FFF2-40B4-BE49-F238E27FC236}">
                  <a16:creationId xmlns:a16="http://schemas.microsoft.com/office/drawing/2014/main" id="{C16BD72A-2295-4624-B396-BD0E1080759B}"/>
                </a:ext>
              </a:extLst>
            </p:cNvPr>
            <p:cNvSpPr txBox="1"/>
            <p:nvPr/>
          </p:nvSpPr>
          <p:spPr>
            <a:xfrm>
              <a:off x="983407" y="1870172"/>
              <a:ext cx="2054077" cy="553998"/>
            </a:xfrm>
            <a:prstGeom prst="rect">
              <a:avLst/>
            </a:prstGeom>
            <a:noFill/>
          </p:spPr>
          <p:txBody>
            <a:bodyPr wrap="square" rtlCol="0">
              <a:spAutoFit/>
            </a:bodyPr>
            <a:lstStyle/>
            <a:p>
              <a:pPr>
                <a:lnSpc>
                  <a:spcPts val="1800"/>
                </a:lnSpc>
              </a:pPr>
              <a:r>
                <a:rPr lang="en-US" sz="1200" b="1" dirty="0">
                  <a:latin typeface="Roboto Slab" pitchFamily="2" charset="0"/>
                  <a:ea typeface="Roboto Slab" pitchFamily="2" charset="0"/>
                  <a:cs typeface="Montserrat" charset="0"/>
                </a:rPr>
                <a:t>Vice President</a:t>
              </a:r>
            </a:p>
            <a:p>
              <a:pPr>
                <a:lnSpc>
                  <a:spcPts val="1800"/>
                </a:lnSpc>
              </a:pPr>
              <a:r>
                <a:rPr lang="en-US" b="1" dirty="0">
                  <a:solidFill>
                    <a:schemeClr val="accent6"/>
                  </a:solidFill>
                  <a:latin typeface="Roboto Slab" pitchFamily="2" charset="0"/>
                  <a:ea typeface="Roboto Slab" pitchFamily="2" charset="0"/>
                  <a:cs typeface="Montserrat" charset="0"/>
                </a:rPr>
                <a:t>Dr. Jacky Chan</a:t>
              </a:r>
            </a:p>
          </p:txBody>
        </p:sp>
        <p:sp>
          <p:nvSpPr>
            <p:cNvPr id="69" name="Rectangle 9">
              <a:extLst>
                <a:ext uri="{FF2B5EF4-FFF2-40B4-BE49-F238E27FC236}">
                  <a16:creationId xmlns:a16="http://schemas.microsoft.com/office/drawing/2014/main" id="{D009272E-5694-4C77-89D4-702EA09E08BE}"/>
                </a:ext>
              </a:extLst>
            </p:cNvPr>
            <p:cNvSpPr>
              <a:spLocks/>
            </p:cNvSpPr>
            <p:nvPr/>
          </p:nvSpPr>
          <p:spPr bwMode="auto">
            <a:xfrm>
              <a:off x="1081832" y="2505505"/>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latin typeface="Roboto Slab" pitchFamily="2" charset="0"/>
                  <a:ea typeface="Roboto Slab" pitchFamily="2" charset="0"/>
                  <a:cs typeface="Open Sans Condensed Light" panose="020B0306030504020204" pitchFamily="34" charset="0"/>
                  <a:sym typeface="Montserrat-Regular" charset="0"/>
                </a:rPr>
                <a:t>mejurity</a:t>
              </a:r>
              <a:r>
                <a:rPr lang="en-US" sz="1000" dirty="0">
                  <a:latin typeface="Roboto Slab" pitchFamily="2" charset="0"/>
                  <a:ea typeface="Roboto Slab" pitchFamily="2" charset="0"/>
                  <a:cs typeface="Open Sans Condensed Light" panose="020B0306030504020204" pitchFamily="34" charset="0"/>
                  <a:sym typeface="Montserrat-Regular" charset="0"/>
                </a:rPr>
                <a:t> to lorem to text heading of and lorem. </a:t>
              </a:r>
            </a:p>
          </p:txBody>
        </p:sp>
        <p:grpSp>
          <p:nvGrpSpPr>
            <p:cNvPr id="56" name="Group 55">
              <a:extLst>
                <a:ext uri="{FF2B5EF4-FFF2-40B4-BE49-F238E27FC236}">
                  <a16:creationId xmlns:a16="http://schemas.microsoft.com/office/drawing/2014/main" id="{16C4A65B-5976-4E76-9A74-C53EF99A83D9}"/>
                </a:ext>
              </a:extLst>
            </p:cNvPr>
            <p:cNvGrpSpPr/>
            <p:nvPr/>
          </p:nvGrpSpPr>
          <p:grpSpPr>
            <a:xfrm>
              <a:off x="1081832" y="3103068"/>
              <a:ext cx="1091624" cy="296462"/>
              <a:chOff x="1515100" y="5516154"/>
              <a:chExt cx="1324077" cy="359591"/>
            </a:xfrm>
          </p:grpSpPr>
          <p:sp>
            <p:nvSpPr>
              <p:cNvPr id="57" name="Rectangle 56">
                <a:extLst>
                  <a:ext uri="{FF2B5EF4-FFF2-40B4-BE49-F238E27FC236}">
                    <a16:creationId xmlns:a16="http://schemas.microsoft.com/office/drawing/2014/main" id="{14DF64A7-DD0C-4276-9866-2D7276C68119}"/>
                  </a:ext>
                </a:extLst>
              </p:cNvPr>
              <p:cNvSpPr/>
              <p:nvPr/>
            </p:nvSpPr>
            <p:spPr>
              <a:xfrm>
                <a:off x="1515100" y="5516154"/>
                <a:ext cx="1324077" cy="359591"/>
              </a:xfrm>
              <a:prstGeom prst="rect">
                <a:avLst/>
              </a:prstGeom>
              <a:noFill/>
              <a:ln w="31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nvGrpSpPr>
              <p:cNvPr id="58" name="Group 57">
                <a:extLst>
                  <a:ext uri="{FF2B5EF4-FFF2-40B4-BE49-F238E27FC236}">
                    <a16:creationId xmlns:a16="http://schemas.microsoft.com/office/drawing/2014/main" id="{B63965CB-4855-4FFA-A49A-6FEAD710A31C}"/>
                  </a:ext>
                </a:extLst>
              </p:cNvPr>
              <p:cNvGrpSpPr/>
              <p:nvPr/>
            </p:nvGrpSpPr>
            <p:grpSpPr>
              <a:xfrm>
                <a:off x="1747552" y="5584029"/>
                <a:ext cx="859172" cy="223840"/>
                <a:chOff x="1871822" y="5616406"/>
                <a:chExt cx="610631" cy="159087"/>
              </a:xfrm>
            </p:grpSpPr>
            <p:grpSp>
              <p:nvGrpSpPr>
                <p:cNvPr id="59" name="Group 58">
                  <a:extLst>
                    <a:ext uri="{FF2B5EF4-FFF2-40B4-BE49-F238E27FC236}">
                      <a16:creationId xmlns:a16="http://schemas.microsoft.com/office/drawing/2014/main" id="{2BF98523-146F-4716-826B-E95E3FA0BDEA}"/>
                    </a:ext>
                  </a:extLst>
                </p:cNvPr>
                <p:cNvGrpSpPr/>
                <p:nvPr/>
              </p:nvGrpSpPr>
              <p:grpSpPr>
                <a:xfrm>
                  <a:off x="1871822" y="5616406"/>
                  <a:ext cx="159086" cy="159087"/>
                  <a:chOff x="1324575" y="5760204"/>
                  <a:chExt cx="305861" cy="305861"/>
                </a:xfrm>
              </p:grpSpPr>
              <p:sp>
                <p:nvSpPr>
                  <p:cNvPr id="66" name="Oval 65">
                    <a:extLst>
                      <a:ext uri="{FF2B5EF4-FFF2-40B4-BE49-F238E27FC236}">
                        <a16:creationId xmlns:a16="http://schemas.microsoft.com/office/drawing/2014/main" id="{EC744EC1-E92C-478E-8C55-A8FC52078160}"/>
                      </a:ext>
                    </a:extLst>
                  </p:cNvPr>
                  <p:cNvSpPr/>
                  <p:nvPr/>
                </p:nvSpPr>
                <p:spPr>
                  <a:xfrm>
                    <a:off x="1324575" y="5760204"/>
                    <a:ext cx="305861" cy="30586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7" name="AutoShape 1">
                    <a:extLst>
                      <a:ext uri="{FF2B5EF4-FFF2-40B4-BE49-F238E27FC236}">
                        <a16:creationId xmlns:a16="http://schemas.microsoft.com/office/drawing/2014/main" id="{4D8D47EB-9B7C-440D-86BB-30451DD95340}"/>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60" name="Group 59">
                  <a:extLst>
                    <a:ext uri="{FF2B5EF4-FFF2-40B4-BE49-F238E27FC236}">
                      <a16:creationId xmlns:a16="http://schemas.microsoft.com/office/drawing/2014/main" id="{39FB95CF-C081-4F48-B13A-595603A3BBF2}"/>
                    </a:ext>
                  </a:extLst>
                </p:cNvPr>
                <p:cNvGrpSpPr/>
                <p:nvPr/>
              </p:nvGrpSpPr>
              <p:grpSpPr>
                <a:xfrm>
                  <a:off x="2097594" y="5616406"/>
                  <a:ext cx="159086" cy="159087"/>
                  <a:chOff x="1684215" y="5760204"/>
                  <a:chExt cx="305861" cy="305861"/>
                </a:xfrm>
              </p:grpSpPr>
              <p:sp>
                <p:nvSpPr>
                  <p:cNvPr id="64" name="Oval 63">
                    <a:extLst>
                      <a:ext uri="{FF2B5EF4-FFF2-40B4-BE49-F238E27FC236}">
                        <a16:creationId xmlns:a16="http://schemas.microsoft.com/office/drawing/2014/main" id="{3BD25060-B1D2-4DCC-9C93-76D7115154D0}"/>
                      </a:ext>
                    </a:extLst>
                  </p:cNvPr>
                  <p:cNvSpPr/>
                  <p:nvPr/>
                </p:nvSpPr>
                <p:spPr>
                  <a:xfrm>
                    <a:off x="1684215" y="5760204"/>
                    <a:ext cx="305861" cy="30586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5" name="AutoShape 21">
                    <a:extLst>
                      <a:ext uri="{FF2B5EF4-FFF2-40B4-BE49-F238E27FC236}">
                        <a16:creationId xmlns:a16="http://schemas.microsoft.com/office/drawing/2014/main" id="{1E261B5A-C763-4952-BA20-12F7FAEB746C}"/>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61" name="Group 60">
                  <a:extLst>
                    <a:ext uri="{FF2B5EF4-FFF2-40B4-BE49-F238E27FC236}">
                      <a16:creationId xmlns:a16="http://schemas.microsoft.com/office/drawing/2014/main" id="{4AE9D4DD-5C06-4985-BCE9-F6C88BDACC55}"/>
                    </a:ext>
                  </a:extLst>
                </p:cNvPr>
                <p:cNvGrpSpPr/>
                <p:nvPr/>
              </p:nvGrpSpPr>
              <p:grpSpPr>
                <a:xfrm>
                  <a:off x="2323367" y="5616406"/>
                  <a:ext cx="159086" cy="159087"/>
                  <a:chOff x="2177216" y="5760204"/>
                  <a:chExt cx="305861" cy="305861"/>
                </a:xfrm>
              </p:grpSpPr>
              <p:sp>
                <p:nvSpPr>
                  <p:cNvPr id="62" name="Oval 61">
                    <a:extLst>
                      <a:ext uri="{FF2B5EF4-FFF2-40B4-BE49-F238E27FC236}">
                        <a16:creationId xmlns:a16="http://schemas.microsoft.com/office/drawing/2014/main" id="{19560DE5-F8AA-45B2-9087-140DE01FC631}"/>
                      </a:ext>
                    </a:extLst>
                  </p:cNvPr>
                  <p:cNvSpPr/>
                  <p:nvPr/>
                </p:nvSpPr>
                <p:spPr>
                  <a:xfrm>
                    <a:off x="2177216" y="5760204"/>
                    <a:ext cx="305861" cy="30586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3" name="AutoShape 18">
                    <a:extLst>
                      <a:ext uri="{FF2B5EF4-FFF2-40B4-BE49-F238E27FC236}">
                        <a16:creationId xmlns:a16="http://schemas.microsoft.com/office/drawing/2014/main" id="{27D1D230-B671-47CF-8BB5-93B31C0E9393}"/>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160" name="TextBox 159">
              <a:extLst>
                <a:ext uri="{FF2B5EF4-FFF2-40B4-BE49-F238E27FC236}">
                  <a16:creationId xmlns:a16="http://schemas.microsoft.com/office/drawing/2014/main" id="{BED60870-6103-4657-9245-7E80E5C6AFEF}"/>
                </a:ext>
              </a:extLst>
            </p:cNvPr>
            <p:cNvSpPr txBox="1"/>
            <p:nvPr/>
          </p:nvSpPr>
          <p:spPr>
            <a:xfrm>
              <a:off x="983407" y="4439199"/>
              <a:ext cx="2054077" cy="553998"/>
            </a:xfrm>
            <a:prstGeom prst="rect">
              <a:avLst/>
            </a:prstGeom>
            <a:noFill/>
          </p:spPr>
          <p:txBody>
            <a:bodyPr wrap="square" rtlCol="0">
              <a:spAutoFit/>
            </a:bodyPr>
            <a:lstStyle/>
            <a:p>
              <a:pPr>
                <a:lnSpc>
                  <a:spcPts val="1800"/>
                </a:lnSpc>
              </a:pPr>
              <a:r>
                <a:rPr lang="en-US" sz="1200" b="1" dirty="0">
                  <a:latin typeface="Roboto Slab" pitchFamily="2" charset="0"/>
                  <a:ea typeface="Roboto Slab" pitchFamily="2" charset="0"/>
                  <a:cs typeface="Montserrat" charset="0"/>
                </a:rPr>
                <a:t>Vice President</a:t>
              </a:r>
            </a:p>
            <a:p>
              <a:pPr>
                <a:lnSpc>
                  <a:spcPts val="1800"/>
                </a:lnSpc>
              </a:pPr>
              <a:r>
                <a:rPr lang="en-US" b="1" dirty="0">
                  <a:solidFill>
                    <a:schemeClr val="accent6"/>
                  </a:solidFill>
                  <a:latin typeface="Roboto Slab" pitchFamily="2" charset="0"/>
                  <a:ea typeface="Roboto Slab" pitchFamily="2" charset="0"/>
                  <a:cs typeface="Montserrat" charset="0"/>
                </a:rPr>
                <a:t>Dr. Jacky Chan</a:t>
              </a:r>
            </a:p>
          </p:txBody>
        </p:sp>
        <p:sp>
          <p:nvSpPr>
            <p:cNvPr id="161" name="Rectangle 9">
              <a:extLst>
                <a:ext uri="{FF2B5EF4-FFF2-40B4-BE49-F238E27FC236}">
                  <a16:creationId xmlns:a16="http://schemas.microsoft.com/office/drawing/2014/main" id="{2D01FEED-26C2-4821-9274-A3DEEBB527AA}"/>
                </a:ext>
              </a:extLst>
            </p:cNvPr>
            <p:cNvSpPr>
              <a:spLocks/>
            </p:cNvSpPr>
            <p:nvPr/>
          </p:nvSpPr>
          <p:spPr bwMode="auto">
            <a:xfrm>
              <a:off x="1081832" y="5074532"/>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latin typeface="Roboto Slab" pitchFamily="2" charset="0"/>
                  <a:ea typeface="Roboto Slab" pitchFamily="2" charset="0"/>
                  <a:cs typeface="Open Sans Condensed Light" panose="020B0306030504020204" pitchFamily="34" charset="0"/>
                  <a:sym typeface="Montserrat-Regular" charset="0"/>
                </a:rPr>
                <a:t>mejurity</a:t>
              </a:r>
              <a:r>
                <a:rPr lang="en-US" sz="1000" dirty="0">
                  <a:latin typeface="Roboto Slab" pitchFamily="2" charset="0"/>
                  <a:ea typeface="Roboto Slab" pitchFamily="2" charset="0"/>
                  <a:cs typeface="Open Sans Condensed Light" panose="020B0306030504020204" pitchFamily="34" charset="0"/>
                  <a:sym typeface="Montserrat-Regular" charset="0"/>
                </a:rPr>
                <a:t> to lorem to text heading of and lorem. </a:t>
              </a:r>
            </a:p>
          </p:txBody>
        </p:sp>
        <p:grpSp>
          <p:nvGrpSpPr>
            <p:cNvPr id="162" name="Group 161">
              <a:extLst>
                <a:ext uri="{FF2B5EF4-FFF2-40B4-BE49-F238E27FC236}">
                  <a16:creationId xmlns:a16="http://schemas.microsoft.com/office/drawing/2014/main" id="{3CCCAC17-2449-493C-9BAB-AC402FBB71CC}"/>
                </a:ext>
              </a:extLst>
            </p:cNvPr>
            <p:cNvGrpSpPr/>
            <p:nvPr/>
          </p:nvGrpSpPr>
          <p:grpSpPr>
            <a:xfrm>
              <a:off x="1081832" y="5672095"/>
              <a:ext cx="1091624" cy="296462"/>
              <a:chOff x="1515100" y="5516154"/>
              <a:chExt cx="1324077" cy="359591"/>
            </a:xfrm>
          </p:grpSpPr>
          <p:sp>
            <p:nvSpPr>
              <p:cNvPr id="164" name="Rectangle 163">
                <a:extLst>
                  <a:ext uri="{FF2B5EF4-FFF2-40B4-BE49-F238E27FC236}">
                    <a16:creationId xmlns:a16="http://schemas.microsoft.com/office/drawing/2014/main" id="{51779EDA-EF70-408C-B53E-262B32742D07}"/>
                  </a:ext>
                </a:extLst>
              </p:cNvPr>
              <p:cNvSpPr/>
              <p:nvPr/>
            </p:nvSpPr>
            <p:spPr>
              <a:xfrm>
                <a:off x="1515100" y="5516154"/>
                <a:ext cx="1324077" cy="359591"/>
              </a:xfrm>
              <a:prstGeom prst="rect">
                <a:avLst/>
              </a:prstGeom>
              <a:noFill/>
              <a:ln w="31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nvGrpSpPr>
              <p:cNvPr id="165" name="Group 164">
                <a:extLst>
                  <a:ext uri="{FF2B5EF4-FFF2-40B4-BE49-F238E27FC236}">
                    <a16:creationId xmlns:a16="http://schemas.microsoft.com/office/drawing/2014/main" id="{4E6D8472-A22E-431A-85AF-DE9F053F67F2}"/>
                  </a:ext>
                </a:extLst>
              </p:cNvPr>
              <p:cNvGrpSpPr/>
              <p:nvPr/>
            </p:nvGrpSpPr>
            <p:grpSpPr>
              <a:xfrm>
                <a:off x="1747552" y="5584029"/>
                <a:ext cx="859172" cy="223840"/>
                <a:chOff x="1871822" y="5616406"/>
                <a:chExt cx="610631" cy="159087"/>
              </a:xfrm>
            </p:grpSpPr>
            <p:grpSp>
              <p:nvGrpSpPr>
                <p:cNvPr id="166" name="Group 165">
                  <a:extLst>
                    <a:ext uri="{FF2B5EF4-FFF2-40B4-BE49-F238E27FC236}">
                      <a16:creationId xmlns:a16="http://schemas.microsoft.com/office/drawing/2014/main" id="{0B6A2757-5F53-4AC2-A10A-C4DD24C72516}"/>
                    </a:ext>
                  </a:extLst>
                </p:cNvPr>
                <p:cNvGrpSpPr/>
                <p:nvPr/>
              </p:nvGrpSpPr>
              <p:grpSpPr>
                <a:xfrm>
                  <a:off x="1871822" y="5616406"/>
                  <a:ext cx="159086" cy="159087"/>
                  <a:chOff x="1324575" y="5760204"/>
                  <a:chExt cx="305861" cy="305861"/>
                </a:xfrm>
              </p:grpSpPr>
              <p:sp>
                <p:nvSpPr>
                  <p:cNvPr id="173" name="Oval 172">
                    <a:extLst>
                      <a:ext uri="{FF2B5EF4-FFF2-40B4-BE49-F238E27FC236}">
                        <a16:creationId xmlns:a16="http://schemas.microsoft.com/office/drawing/2014/main" id="{2082288B-67CD-42A6-BF91-2F460D1F66A3}"/>
                      </a:ext>
                    </a:extLst>
                  </p:cNvPr>
                  <p:cNvSpPr/>
                  <p:nvPr/>
                </p:nvSpPr>
                <p:spPr>
                  <a:xfrm>
                    <a:off x="1324575" y="5760204"/>
                    <a:ext cx="305861" cy="30586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74" name="AutoShape 1">
                    <a:extLst>
                      <a:ext uri="{FF2B5EF4-FFF2-40B4-BE49-F238E27FC236}">
                        <a16:creationId xmlns:a16="http://schemas.microsoft.com/office/drawing/2014/main" id="{F6C7C0D4-0159-4976-841A-57B534CD5FB8}"/>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67" name="Group 166">
                  <a:extLst>
                    <a:ext uri="{FF2B5EF4-FFF2-40B4-BE49-F238E27FC236}">
                      <a16:creationId xmlns:a16="http://schemas.microsoft.com/office/drawing/2014/main" id="{AFF188AE-A6C1-474D-8D15-7A6E85F86770}"/>
                    </a:ext>
                  </a:extLst>
                </p:cNvPr>
                <p:cNvGrpSpPr/>
                <p:nvPr/>
              </p:nvGrpSpPr>
              <p:grpSpPr>
                <a:xfrm>
                  <a:off x="2097594" y="5616406"/>
                  <a:ext cx="159086" cy="159087"/>
                  <a:chOff x="1684215" y="5760204"/>
                  <a:chExt cx="305861" cy="305861"/>
                </a:xfrm>
              </p:grpSpPr>
              <p:sp>
                <p:nvSpPr>
                  <p:cNvPr id="171" name="Oval 170">
                    <a:extLst>
                      <a:ext uri="{FF2B5EF4-FFF2-40B4-BE49-F238E27FC236}">
                        <a16:creationId xmlns:a16="http://schemas.microsoft.com/office/drawing/2014/main" id="{0D5B090B-E72B-4D9A-B0D0-696307BDD405}"/>
                      </a:ext>
                    </a:extLst>
                  </p:cNvPr>
                  <p:cNvSpPr/>
                  <p:nvPr/>
                </p:nvSpPr>
                <p:spPr>
                  <a:xfrm>
                    <a:off x="1684215" y="5760204"/>
                    <a:ext cx="305861" cy="30586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72" name="AutoShape 21">
                    <a:extLst>
                      <a:ext uri="{FF2B5EF4-FFF2-40B4-BE49-F238E27FC236}">
                        <a16:creationId xmlns:a16="http://schemas.microsoft.com/office/drawing/2014/main" id="{47262012-28F3-4667-89D7-7D3B75FF12A5}"/>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68" name="Group 167">
                  <a:extLst>
                    <a:ext uri="{FF2B5EF4-FFF2-40B4-BE49-F238E27FC236}">
                      <a16:creationId xmlns:a16="http://schemas.microsoft.com/office/drawing/2014/main" id="{9C1C0A6E-133B-434D-8A79-606534DF961E}"/>
                    </a:ext>
                  </a:extLst>
                </p:cNvPr>
                <p:cNvGrpSpPr/>
                <p:nvPr/>
              </p:nvGrpSpPr>
              <p:grpSpPr>
                <a:xfrm>
                  <a:off x="2323367" y="5616406"/>
                  <a:ext cx="159086" cy="159087"/>
                  <a:chOff x="2177216" y="5760204"/>
                  <a:chExt cx="305861" cy="305861"/>
                </a:xfrm>
              </p:grpSpPr>
              <p:sp>
                <p:nvSpPr>
                  <p:cNvPr id="169" name="Oval 168">
                    <a:extLst>
                      <a:ext uri="{FF2B5EF4-FFF2-40B4-BE49-F238E27FC236}">
                        <a16:creationId xmlns:a16="http://schemas.microsoft.com/office/drawing/2014/main" id="{745A6553-DBF7-47E6-B2F7-3A6FD3B4B2D6}"/>
                      </a:ext>
                    </a:extLst>
                  </p:cNvPr>
                  <p:cNvSpPr/>
                  <p:nvPr/>
                </p:nvSpPr>
                <p:spPr>
                  <a:xfrm>
                    <a:off x="2177216" y="5760204"/>
                    <a:ext cx="305861" cy="30586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70" name="AutoShape 18">
                    <a:extLst>
                      <a:ext uri="{FF2B5EF4-FFF2-40B4-BE49-F238E27FC236}">
                        <a16:creationId xmlns:a16="http://schemas.microsoft.com/office/drawing/2014/main" id="{830FC105-E057-4C4B-BF05-7BF2B0D5E8F2}"/>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8" name="Group 7">
            <a:extLst>
              <a:ext uri="{FF2B5EF4-FFF2-40B4-BE49-F238E27FC236}">
                <a16:creationId xmlns:a16="http://schemas.microsoft.com/office/drawing/2014/main" id="{B9D271EF-0EF4-455B-99EA-D9312D84BD8E}"/>
              </a:ext>
            </a:extLst>
          </p:cNvPr>
          <p:cNvGrpSpPr/>
          <p:nvPr/>
        </p:nvGrpSpPr>
        <p:grpSpPr>
          <a:xfrm>
            <a:off x="4056361" y="1870172"/>
            <a:ext cx="3139518" cy="4098385"/>
            <a:chOff x="8475209" y="1870172"/>
            <a:chExt cx="3139518" cy="4098385"/>
          </a:xfrm>
        </p:grpSpPr>
        <p:sp>
          <p:nvSpPr>
            <p:cNvPr id="142" name="TextBox 141">
              <a:extLst>
                <a:ext uri="{FF2B5EF4-FFF2-40B4-BE49-F238E27FC236}">
                  <a16:creationId xmlns:a16="http://schemas.microsoft.com/office/drawing/2014/main" id="{971574E5-8A8B-4E99-83BF-2BF705A41CD5}"/>
                </a:ext>
              </a:extLst>
            </p:cNvPr>
            <p:cNvSpPr txBox="1"/>
            <p:nvPr/>
          </p:nvSpPr>
          <p:spPr>
            <a:xfrm>
              <a:off x="8475209" y="1870172"/>
              <a:ext cx="2054077" cy="553998"/>
            </a:xfrm>
            <a:prstGeom prst="rect">
              <a:avLst/>
            </a:prstGeom>
            <a:noFill/>
          </p:spPr>
          <p:txBody>
            <a:bodyPr wrap="square" rtlCol="0">
              <a:spAutoFit/>
            </a:bodyPr>
            <a:lstStyle/>
            <a:p>
              <a:pPr>
                <a:lnSpc>
                  <a:spcPts val="1800"/>
                </a:lnSpc>
              </a:pPr>
              <a:r>
                <a:rPr lang="en-US" sz="1200" b="1" dirty="0" err="1">
                  <a:latin typeface="Roboto Slab" pitchFamily="2" charset="0"/>
                  <a:ea typeface="Roboto Slab" pitchFamily="2" charset="0"/>
                  <a:cs typeface="Montserrat" charset="0"/>
                </a:rPr>
                <a:t>Exctv</a:t>
              </a:r>
              <a:r>
                <a:rPr lang="en-US" sz="1200" b="1" dirty="0">
                  <a:latin typeface="Roboto Slab" pitchFamily="2" charset="0"/>
                  <a:ea typeface="Roboto Slab" pitchFamily="2" charset="0"/>
                  <a:cs typeface="Montserrat" charset="0"/>
                </a:rPr>
                <a:t>. Director</a:t>
              </a:r>
            </a:p>
            <a:p>
              <a:pPr>
                <a:lnSpc>
                  <a:spcPts val="1800"/>
                </a:lnSpc>
              </a:pPr>
              <a:r>
                <a:rPr lang="en-US" b="1" dirty="0">
                  <a:solidFill>
                    <a:schemeClr val="accent6"/>
                  </a:solidFill>
                  <a:latin typeface="Roboto Slab" pitchFamily="2" charset="0"/>
                  <a:ea typeface="Roboto Slab" pitchFamily="2" charset="0"/>
                  <a:cs typeface="Montserrat" charset="0"/>
                </a:rPr>
                <a:t>John </a:t>
              </a:r>
              <a:r>
                <a:rPr lang="en-US" b="1" dirty="0" err="1">
                  <a:solidFill>
                    <a:schemeClr val="accent6"/>
                  </a:solidFill>
                  <a:latin typeface="Roboto Slab" pitchFamily="2" charset="0"/>
                  <a:ea typeface="Roboto Slab" pitchFamily="2" charset="0"/>
                  <a:cs typeface="Montserrat" charset="0"/>
                </a:rPr>
                <a:t>Dowan</a:t>
              </a:r>
              <a:endParaRPr lang="en-US" b="1" dirty="0">
                <a:solidFill>
                  <a:schemeClr val="accent6"/>
                </a:solidFill>
                <a:latin typeface="Roboto Slab" pitchFamily="2" charset="0"/>
                <a:ea typeface="Roboto Slab" pitchFamily="2" charset="0"/>
                <a:cs typeface="Montserrat" charset="0"/>
              </a:endParaRPr>
            </a:p>
          </p:txBody>
        </p:sp>
        <p:sp>
          <p:nvSpPr>
            <p:cNvPr id="54" name="Rectangle 9">
              <a:extLst>
                <a:ext uri="{FF2B5EF4-FFF2-40B4-BE49-F238E27FC236}">
                  <a16:creationId xmlns:a16="http://schemas.microsoft.com/office/drawing/2014/main" id="{2B475E15-76CD-4B39-8A87-067FD290B942}"/>
                </a:ext>
              </a:extLst>
            </p:cNvPr>
            <p:cNvSpPr>
              <a:spLocks/>
            </p:cNvSpPr>
            <p:nvPr/>
          </p:nvSpPr>
          <p:spPr bwMode="auto">
            <a:xfrm>
              <a:off x="8573634" y="2505505"/>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latin typeface="Roboto Slab" pitchFamily="2" charset="0"/>
                  <a:ea typeface="Roboto Slab" pitchFamily="2" charset="0"/>
                  <a:cs typeface="Open Sans Condensed Light" panose="020B0306030504020204" pitchFamily="34" charset="0"/>
                  <a:sym typeface="Montserrat-Regular" charset="0"/>
                </a:rPr>
                <a:t>mejurity</a:t>
              </a:r>
              <a:r>
                <a:rPr lang="en-US" sz="1000" dirty="0">
                  <a:latin typeface="Roboto Slab" pitchFamily="2" charset="0"/>
                  <a:ea typeface="Roboto Slab" pitchFamily="2" charset="0"/>
                  <a:cs typeface="Open Sans Condensed Light" panose="020B0306030504020204" pitchFamily="34" charset="0"/>
                  <a:sym typeface="Montserrat-Regular" charset="0"/>
                </a:rPr>
                <a:t> to lorem to text heading of and lorem. </a:t>
              </a:r>
            </a:p>
          </p:txBody>
        </p:sp>
        <p:grpSp>
          <p:nvGrpSpPr>
            <p:cNvPr id="55" name="Group 54">
              <a:extLst>
                <a:ext uri="{FF2B5EF4-FFF2-40B4-BE49-F238E27FC236}">
                  <a16:creationId xmlns:a16="http://schemas.microsoft.com/office/drawing/2014/main" id="{96F490DC-6738-4A93-BF03-BB104D9C80C7}"/>
                </a:ext>
              </a:extLst>
            </p:cNvPr>
            <p:cNvGrpSpPr/>
            <p:nvPr/>
          </p:nvGrpSpPr>
          <p:grpSpPr>
            <a:xfrm>
              <a:off x="8573634" y="3103068"/>
              <a:ext cx="1091624" cy="296462"/>
              <a:chOff x="1515100" y="5516154"/>
              <a:chExt cx="1324077" cy="359591"/>
            </a:xfrm>
          </p:grpSpPr>
          <p:sp>
            <p:nvSpPr>
              <p:cNvPr id="70" name="Rectangle 69">
                <a:extLst>
                  <a:ext uri="{FF2B5EF4-FFF2-40B4-BE49-F238E27FC236}">
                    <a16:creationId xmlns:a16="http://schemas.microsoft.com/office/drawing/2014/main" id="{7426718C-0C66-434B-B5F2-F815B17CA908}"/>
                  </a:ext>
                </a:extLst>
              </p:cNvPr>
              <p:cNvSpPr/>
              <p:nvPr/>
            </p:nvSpPr>
            <p:spPr>
              <a:xfrm>
                <a:off x="1515100" y="5516154"/>
                <a:ext cx="1324077" cy="359591"/>
              </a:xfrm>
              <a:prstGeom prst="rect">
                <a:avLst/>
              </a:prstGeom>
              <a:noFill/>
              <a:ln w="31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nvGrpSpPr>
              <p:cNvPr id="71" name="Group 70">
                <a:extLst>
                  <a:ext uri="{FF2B5EF4-FFF2-40B4-BE49-F238E27FC236}">
                    <a16:creationId xmlns:a16="http://schemas.microsoft.com/office/drawing/2014/main" id="{30150FBF-F534-4DCC-B554-CED25ED666C8}"/>
                  </a:ext>
                </a:extLst>
              </p:cNvPr>
              <p:cNvGrpSpPr/>
              <p:nvPr/>
            </p:nvGrpSpPr>
            <p:grpSpPr>
              <a:xfrm>
                <a:off x="1747552" y="5584029"/>
                <a:ext cx="859172" cy="223840"/>
                <a:chOff x="1871822" y="5616406"/>
                <a:chExt cx="610631" cy="159087"/>
              </a:xfrm>
            </p:grpSpPr>
            <p:grpSp>
              <p:nvGrpSpPr>
                <p:cNvPr id="72" name="Group 71">
                  <a:extLst>
                    <a:ext uri="{FF2B5EF4-FFF2-40B4-BE49-F238E27FC236}">
                      <a16:creationId xmlns:a16="http://schemas.microsoft.com/office/drawing/2014/main" id="{46C1AE6B-DBD9-4CCA-AAC8-6BEF6ED75984}"/>
                    </a:ext>
                  </a:extLst>
                </p:cNvPr>
                <p:cNvGrpSpPr/>
                <p:nvPr/>
              </p:nvGrpSpPr>
              <p:grpSpPr>
                <a:xfrm>
                  <a:off x="1871822" y="5616406"/>
                  <a:ext cx="159086" cy="159087"/>
                  <a:chOff x="1324575" y="5760204"/>
                  <a:chExt cx="305861" cy="305861"/>
                </a:xfrm>
              </p:grpSpPr>
              <p:sp>
                <p:nvSpPr>
                  <p:cNvPr id="79" name="Oval 78">
                    <a:extLst>
                      <a:ext uri="{FF2B5EF4-FFF2-40B4-BE49-F238E27FC236}">
                        <a16:creationId xmlns:a16="http://schemas.microsoft.com/office/drawing/2014/main" id="{41251239-972C-4E8F-BF51-541CAD764D0E}"/>
                      </a:ext>
                    </a:extLst>
                  </p:cNvPr>
                  <p:cNvSpPr/>
                  <p:nvPr/>
                </p:nvSpPr>
                <p:spPr>
                  <a:xfrm>
                    <a:off x="1324575" y="5760204"/>
                    <a:ext cx="305861" cy="30586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0" name="AutoShape 1">
                    <a:extLst>
                      <a:ext uri="{FF2B5EF4-FFF2-40B4-BE49-F238E27FC236}">
                        <a16:creationId xmlns:a16="http://schemas.microsoft.com/office/drawing/2014/main" id="{40C9E0C3-C4E2-44F7-867A-23CDD49E189C}"/>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73" name="Group 72">
                  <a:extLst>
                    <a:ext uri="{FF2B5EF4-FFF2-40B4-BE49-F238E27FC236}">
                      <a16:creationId xmlns:a16="http://schemas.microsoft.com/office/drawing/2014/main" id="{BE24D436-C6B7-456A-8F7D-4E867B249F78}"/>
                    </a:ext>
                  </a:extLst>
                </p:cNvPr>
                <p:cNvGrpSpPr/>
                <p:nvPr/>
              </p:nvGrpSpPr>
              <p:grpSpPr>
                <a:xfrm>
                  <a:off x="2097594" y="5616406"/>
                  <a:ext cx="159086" cy="159087"/>
                  <a:chOff x="1684215" y="5760204"/>
                  <a:chExt cx="305861" cy="305861"/>
                </a:xfrm>
              </p:grpSpPr>
              <p:sp>
                <p:nvSpPr>
                  <p:cNvPr id="77" name="Oval 76">
                    <a:extLst>
                      <a:ext uri="{FF2B5EF4-FFF2-40B4-BE49-F238E27FC236}">
                        <a16:creationId xmlns:a16="http://schemas.microsoft.com/office/drawing/2014/main" id="{DBA27BB2-F6AF-4FFB-9C22-53714C135D91}"/>
                      </a:ext>
                    </a:extLst>
                  </p:cNvPr>
                  <p:cNvSpPr/>
                  <p:nvPr/>
                </p:nvSpPr>
                <p:spPr>
                  <a:xfrm>
                    <a:off x="1684215" y="5760204"/>
                    <a:ext cx="305861" cy="30586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8" name="AutoShape 21">
                    <a:extLst>
                      <a:ext uri="{FF2B5EF4-FFF2-40B4-BE49-F238E27FC236}">
                        <a16:creationId xmlns:a16="http://schemas.microsoft.com/office/drawing/2014/main" id="{C66619D8-1505-48A3-9DFC-F70DE4E59606}"/>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74" name="Group 73">
                  <a:extLst>
                    <a:ext uri="{FF2B5EF4-FFF2-40B4-BE49-F238E27FC236}">
                      <a16:creationId xmlns:a16="http://schemas.microsoft.com/office/drawing/2014/main" id="{63EF6782-F22B-4231-B3A9-42BB7494BC6D}"/>
                    </a:ext>
                  </a:extLst>
                </p:cNvPr>
                <p:cNvGrpSpPr/>
                <p:nvPr/>
              </p:nvGrpSpPr>
              <p:grpSpPr>
                <a:xfrm>
                  <a:off x="2323367" y="5616406"/>
                  <a:ext cx="159086" cy="159087"/>
                  <a:chOff x="2177216" y="5760204"/>
                  <a:chExt cx="305861" cy="305861"/>
                </a:xfrm>
              </p:grpSpPr>
              <p:sp>
                <p:nvSpPr>
                  <p:cNvPr id="75" name="Oval 74">
                    <a:extLst>
                      <a:ext uri="{FF2B5EF4-FFF2-40B4-BE49-F238E27FC236}">
                        <a16:creationId xmlns:a16="http://schemas.microsoft.com/office/drawing/2014/main" id="{5BCC1F10-BCDA-4CD7-8526-B99D7A3D682F}"/>
                      </a:ext>
                    </a:extLst>
                  </p:cNvPr>
                  <p:cNvSpPr/>
                  <p:nvPr/>
                </p:nvSpPr>
                <p:spPr>
                  <a:xfrm>
                    <a:off x="2177216" y="5760204"/>
                    <a:ext cx="305861" cy="30586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6" name="AutoShape 18">
                    <a:extLst>
                      <a:ext uri="{FF2B5EF4-FFF2-40B4-BE49-F238E27FC236}">
                        <a16:creationId xmlns:a16="http://schemas.microsoft.com/office/drawing/2014/main" id="{33CE72C6-B3FB-4AB5-8ABF-BB4E305B94D8}"/>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144" name="TextBox 143">
              <a:extLst>
                <a:ext uri="{FF2B5EF4-FFF2-40B4-BE49-F238E27FC236}">
                  <a16:creationId xmlns:a16="http://schemas.microsoft.com/office/drawing/2014/main" id="{659B6845-B173-46DC-AA46-DE047C08E673}"/>
                </a:ext>
              </a:extLst>
            </p:cNvPr>
            <p:cNvSpPr txBox="1"/>
            <p:nvPr/>
          </p:nvSpPr>
          <p:spPr>
            <a:xfrm>
              <a:off x="8475209" y="4439199"/>
              <a:ext cx="2054077" cy="553998"/>
            </a:xfrm>
            <a:prstGeom prst="rect">
              <a:avLst/>
            </a:prstGeom>
            <a:noFill/>
          </p:spPr>
          <p:txBody>
            <a:bodyPr wrap="square" rtlCol="0">
              <a:spAutoFit/>
            </a:bodyPr>
            <a:lstStyle/>
            <a:p>
              <a:pPr>
                <a:lnSpc>
                  <a:spcPts val="1800"/>
                </a:lnSpc>
              </a:pPr>
              <a:r>
                <a:rPr lang="en-US" sz="1200" b="1" dirty="0" err="1">
                  <a:latin typeface="Roboto Slab" pitchFamily="2" charset="0"/>
                  <a:ea typeface="Roboto Slab" pitchFamily="2" charset="0"/>
                  <a:cs typeface="Montserrat" charset="0"/>
                </a:rPr>
                <a:t>Exctv</a:t>
              </a:r>
              <a:r>
                <a:rPr lang="en-US" sz="1200" b="1" dirty="0">
                  <a:latin typeface="Roboto Slab" pitchFamily="2" charset="0"/>
                  <a:ea typeface="Roboto Slab" pitchFamily="2" charset="0"/>
                  <a:cs typeface="Montserrat" charset="0"/>
                </a:rPr>
                <a:t>. Director</a:t>
              </a:r>
            </a:p>
            <a:p>
              <a:pPr>
                <a:lnSpc>
                  <a:spcPts val="1800"/>
                </a:lnSpc>
              </a:pPr>
              <a:r>
                <a:rPr lang="en-US" b="1" dirty="0">
                  <a:solidFill>
                    <a:schemeClr val="accent6"/>
                  </a:solidFill>
                  <a:latin typeface="Roboto Slab" pitchFamily="2" charset="0"/>
                  <a:ea typeface="Roboto Slab" pitchFamily="2" charset="0"/>
                  <a:cs typeface="Montserrat" charset="0"/>
                </a:rPr>
                <a:t>John </a:t>
              </a:r>
              <a:r>
                <a:rPr lang="en-US" b="1" dirty="0" err="1">
                  <a:solidFill>
                    <a:schemeClr val="accent6"/>
                  </a:solidFill>
                  <a:latin typeface="Roboto Slab" pitchFamily="2" charset="0"/>
                  <a:ea typeface="Roboto Slab" pitchFamily="2" charset="0"/>
                  <a:cs typeface="Montserrat" charset="0"/>
                </a:rPr>
                <a:t>Dowan</a:t>
              </a:r>
              <a:endParaRPr lang="en-US" b="1" dirty="0">
                <a:solidFill>
                  <a:schemeClr val="accent6"/>
                </a:solidFill>
                <a:latin typeface="Roboto Slab" pitchFamily="2" charset="0"/>
                <a:ea typeface="Roboto Slab" pitchFamily="2" charset="0"/>
                <a:cs typeface="Montserrat" charset="0"/>
              </a:endParaRPr>
            </a:p>
          </p:txBody>
        </p:sp>
        <p:sp>
          <p:nvSpPr>
            <p:cNvPr id="146" name="Rectangle 9">
              <a:extLst>
                <a:ext uri="{FF2B5EF4-FFF2-40B4-BE49-F238E27FC236}">
                  <a16:creationId xmlns:a16="http://schemas.microsoft.com/office/drawing/2014/main" id="{09BAA105-E675-4D6B-A44C-0B54FBBD4DC3}"/>
                </a:ext>
              </a:extLst>
            </p:cNvPr>
            <p:cNvSpPr>
              <a:spLocks/>
            </p:cNvSpPr>
            <p:nvPr/>
          </p:nvSpPr>
          <p:spPr bwMode="auto">
            <a:xfrm>
              <a:off x="8573634" y="5074532"/>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latin typeface="Roboto Slab" pitchFamily="2" charset="0"/>
                  <a:ea typeface="Roboto Slab" pitchFamily="2" charset="0"/>
                  <a:cs typeface="Open Sans Condensed Light" panose="020B0306030504020204" pitchFamily="34" charset="0"/>
                  <a:sym typeface="Montserrat-Regular" charset="0"/>
                </a:rPr>
                <a:t>mejurity</a:t>
              </a:r>
              <a:r>
                <a:rPr lang="en-US" sz="1000" dirty="0">
                  <a:latin typeface="Roboto Slab" pitchFamily="2" charset="0"/>
                  <a:ea typeface="Roboto Slab" pitchFamily="2" charset="0"/>
                  <a:cs typeface="Open Sans Condensed Light" panose="020B0306030504020204" pitchFamily="34" charset="0"/>
                  <a:sym typeface="Montserrat-Regular" charset="0"/>
                </a:rPr>
                <a:t> to lorem to text heading of and lorem. </a:t>
              </a:r>
            </a:p>
          </p:txBody>
        </p:sp>
        <p:grpSp>
          <p:nvGrpSpPr>
            <p:cNvPr id="147" name="Group 146">
              <a:extLst>
                <a:ext uri="{FF2B5EF4-FFF2-40B4-BE49-F238E27FC236}">
                  <a16:creationId xmlns:a16="http://schemas.microsoft.com/office/drawing/2014/main" id="{34983330-F2F1-40CC-B7D4-E74A60811D3A}"/>
                </a:ext>
              </a:extLst>
            </p:cNvPr>
            <p:cNvGrpSpPr/>
            <p:nvPr/>
          </p:nvGrpSpPr>
          <p:grpSpPr>
            <a:xfrm>
              <a:off x="8573634" y="5672095"/>
              <a:ext cx="1091624" cy="296462"/>
              <a:chOff x="1515100" y="5516154"/>
              <a:chExt cx="1324077" cy="359591"/>
            </a:xfrm>
          </p:grpSpPr>
          <p:sp>
            <p:nvSpPr>
              <p:cNvPr id="149" name="Rectangle 148">
                <a:extLst>
                  <a:ext uri="{FF2B5EF4-FFF2-40B4-BE49-F238E27FC236}">
                    <a16:creationId xmlns:a16="http://schemas.microsoft.com/office/drawing/2014/main" id="{C16B4DD3-9B3B-4536-A483-2CC97C629E01}"/>
                  </a:ext>
                </a:extLst>
              </p:cNvPr>
              <p:cNvSpPr/>
              <p:nvPr/>
            </p:nvSpPr>
            <p:spPr>
              <a:xfrm>
                <a:off x="1515100" y="5516154"/>
                <a:ext cx="1324077" cy="359591"/>
              </a:xfrm>
              <a:prstGeom prst="rect">
                <a:avLst/>
              </a:prstGeom>
              <a:noFill/>
              <a:ln w="31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nvGrpSpPr>
              <p:cNvPr id="150" name="Group 149">
                <a:extLst>
                  <a:ext uri="{FF2B5EF4-FFF2-40B4-BE49-F238E27FC236}">
                    <a16:creationId xmlns:a16="http://schemas.microsoft.com/office/drawing/2014/main" id="{2DD7E5ED-5A55-47BC-A099-45CB4A711461}"/>
                  </a:ext>
                </a:extLst>
              </p:cNvPr>
              <p:cNvGrpSpPr/>
              <p:nvPr/>
            </p:nvGrpSpPr>
            <p:grpSpPr>
              <a:xfrm>
                <a:off x="1747552" y="5584029"/>
                <a:ext cx="859172" cy="223840"/>
                <a:chOff x="1871822" y="5616406"/>
                <a:chExt cx="610631" cy="159087"/>
              </a:xfrm>
            </p:grpSpPr>
            <p:grpSp>
              <p:nvGrpSpPr>
                <p:cNvPr id="151" name="Group 150">
                  <a:extLst>
                    <a:ext uri="{FF2B5EF4-FFF2-40B4-BE49-F238E27FC236}">
                      <a16:creationId xmlns:a16="http://schemas.microsoft.com/office/drawing/2014/main" id="{B42A7DE5-C994-41BE-AB21-AFDE8EB2D2DA}"/>
                    </a:ext>
                  </a:extLst>
                </p:cNvPr>
                <p:cNvGrpSpPr/>
                <p:nvPr/>
              </p:nvGrpSpPr>
              <p:grpSpPr>
                <a:xfrm>
                  <a:off x="1871822" y="5616406"/>
                  <a:ext cx="159086" cy="159087"/>
                  <a:chOff x="1324575" y="5760204"/>
                  <a:chExt cx="305861" cy="305861"/>
                </a:xfrm>
              </p:grpSpPr>
              <p:sp>
                <p:nvSpPr>
                  <p:cNvPr id="158" name="Oval 157">
                    <a:extLst>
                      <a:ext uri="{FF2B5EF4-FFF2-40B4-BE49-F238E27FC236}">
                        <a16:creationId xmlns:a16="http://schemas.microsoft.com/office/drawing/2014/main" id="{40549CA5-04B0-4569-90E6-7C2F958D8A35}"/>
                      </a:ext>
                    </a:extLst>
                  </p:cNvPr>
                  <p:cNvSpPr/>
                  <p:nvPr/>
                </p:nvSpPr>
                <p:spPr>
                  <a:xfrm>
                    <a:off x="1324575" y="5760204"/>
                    <a:ext cx="305861" cy="30586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59" name="AutoShape 1">
                    <a:extLst>
                      <a:ext uri="{FF2B5EF4-FFF2-40B4-BE49-F238E27FC236}">
                        <a16:creationId xmlns:a16="http://schemas.microsoft.com/office/drawing/2014/main" id="{216A1060-E959-48B4-AA7C-DB26F0999BE7}"/>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52" name="Group 151">
                  <a:extLst>
                    <a:ext uri="{FF2B5EF4-FFF2-40B4-BE49-F238E27FC236}">
                      <a16:creationId xmlns:a16="http://schemas.microsoft.com/office/drawing/2014/main" id="{F34F77BB-9BC5-42B4-AE4F-3A94AF37D3C3}"/>
                    </a:ext>
                  </a:extLst>
                </p:cNvPr>
                <p:cNvGrpSpPr/>
                <p:nvPr/>
              </p:nvGrpSpPr>
              <p:grpSpPr>
                <a:xfrm>
                  <a:off x="2097594" y="5616406"/>
                  <a:ext cx="159086" cy="159087"/>
                  <a:chOff x="1684215" y="5760204"/>
                  <a:chExt cx="305861" cy="305861"/>
                </a:xfrm>
              </p:grpSpPr>
              <p:sp>
                <p:nvSpPr>
                  <p:cNvPr id="156" name="Oval 155">
                    <a:extLst>
                      <a:ext uri="{FF2B5EF4-FFF2-40B4-BE49-F238E27FC236}">
                        <a16:creationId xmlns:a16="http://schemas.microsoft.com/office/drawing/2014/main" id="{2B860D16-660A-41CC-A129-EBDD3DAEFCAA}"/>
                      </a:ext>
                    </a:extLst>
                  </p:cNvPr>
                  <p:cNvSpPr/>
                  <p:nvPr/>
                </p:nvSpPr>
                <p:spPr>
                  <a:xfrm>
                    <a:off x="1684215" y="5760204"/>
                    <a:ext cx="305861" cy="30586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57" name="AutoShape 21">
                    <a:extLst>
                      <a:ext uri="{FF2B5EF4-FFF2-40B4-BE49-F238E27FC236}">
                        <a16:creationId xmlns:a16="http://schemas.microsoft.com/office/drawing/2014/main" id="{238455E4-B880-4C00-A643-B35123A8A218}"/>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53" name="Group 152">
                  <a:extLst>
                    <a:ext uri="{FF2B5EF4-FFF2-40B4-BE49-F238E27FC236}">
                      <a16:creationId xmlns:a16="http://schemas.microsoft.com/office/drawing/2014/main" id="{684E0C39-A4AC-42E3-A066-4E416296EE76}"/>
                    </a:ext>
                  </a:extLst>
                </p:cNvPr>
                <p:cNvGrpSpPr/>
                <p:nvPr/>
              </p:nvGrpSpPr>
              <p:grpSpPr>
                <a:xfrm>
                  <a:off x="2323367" y="5616406"/>
                  <a:ext cx="159086" cy="159087"/>
                  <a:chOff x="2177216" y="5760204"/>
                  <a:chExt cx="305861" cy="305861"/>
                </a:xfrm>
              </p:grpSpPr>
              <p:sp>
                <p:nvSpPr>
                  <p:cNvPr id="154" name="Oval 153">
                    <a:extLst>
                      <a:ext uri="{FF2B5EF4-FFF2-40B4-BE49-F238E27FC236}">
                        <a16:creationId xmlns:a16="http://schemas.microsoft.com/office/drawing/2014/main" id="{AB91BC5F-0395-498B-8067-A7CFCF3F7062}"/>
                      </a:ext>
                    </a:extLst>
                  </p:cNvPr>
                  <p:cNvSpPr/>
                  <p:nvPr/>
                </p:nvSpPr>
                <p:spPr>
                  <a:xfrm>
                    <a:off x="2177216" y="5760204"/>
                    <a:ext cx="305861" cy="30586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55" name="AutoShape 18">
                    <a:extLst>
                      <a:ext uri="{FF2B5EF4-FFF2-40B4-BE49-F238E27FC236}">
                        <a16:creationId xmlns:a16="http://schemas.microsoft.com/office/drawing/2014/main" id="{A6A1E4B5-2A69-4D7E-BD3E-0C3715D3246B}"/>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sp>
        <p:nvSpPr>
          <p:cNvPr id="5" name="Picture Placeholder 4">
            <a:extLst>
              <a:ext uri="{FF2B5EF4-FFF2-40B4-BE49-F238E27FC236}">
                <a16:creationId xmlns:a16="http://schemas.microsoft.com/office/drawing/2014/main" id="{75D6D614-7B6D-4067-A115-EE85BF822ED2}"/>
              </a:ext>
            </a:extLst>
          </p:cNvPr>
          <p:cNvSpPr>
            <a:spLocks noGrp="1"/>
          </p:cNvSpPr>
          <p:nvPr>
            <p:ph type="pic" sz="quarter" idx="213"/>
          </p:nvPr>
        </p:nvSpPr>
        <p:spPr/>
      </p:sp>
      <p:sp>
        <p:nvSpPr>
          <p:cNvPr id="9" name="Picture Placeholder 8">
            <a:extLst>
              <a:ext uri="{FF2B5EF4-FFF2-40B4-BE49-F238E27FC236}">
                <a16:creationId xmlns:a16="http://schemas.microsoft.com/office/drawing/2014/main" id="{5FCB445C-E107-4E1D-9355-EBE56F4AF72A}"/>
              </a:ext>
            </a:extLst>
          </p:cNvPr>
          <p:cNvSpPr>
            <a:spLocks noGrp="1"/>
          </p:cNvSpPr>
          <p:nvPr>
            <p:ph type="pic" sz="quarter" idx="216"/>
          </p:nvPr>
        </p:nvSpPr>
        <p:spPr/>
      </p:sp>
      <p:sp>
        <p:nvSpPr>
          <p:cNvPr id="11" name="Picture Placeholder 10">
            <a:extLst>
              <a:ext uri="{FF2B5EF4-FFF2-40B4-BE49-F238E27FC236}">
                <a16:creationId xmlns:a16="http://schemas.microsoft.com/office/drawing/2014/main" id="{2502E05C-28D8-4837-9237-8CE6FE75A294}"/>
              </a:ext>
            </a:extLst>
          </p:cNvPr>
          <p:cNvSpPr>
            <a:spLocks noGrp="1"/>
          </p:cNvSpPr>
          <p:nvPr>
            <p:ph type="pic" sz="quarter" idx="215"/>
          </p:nvPr>
        </p:nvSpPr>
        <p:spPr/>
      </p:sp>
      <p:sp>
        <p:nvSpPr>
          <p:cNvPr id="13" name="Picture Placeholder 12">
            <a:extLst>
              <a:ext uri="{FF2B5EF4-FFF2-40B4-BE49-F238E27FC236}">
                <a16:creationId xmlns:a16="http://schemas.microsoft.com/office/drawing/2014/main" id="{75C5EDFE-A149-4DC4-84E9-ED746A060488}"/>
              </a:ext>
            </a:extLst>
          </p:cNvPr>
          <p:cNvSpPr>
            <a:spLocks noGrp="1"/>
          </p:cNvSpPr>
          <p:nvPr>
            <p:ph type="pic" sz="quarter" idx="214"/>
          </p:nvPr>
        </p:nvSpPr>
        <p:spPr/>
      </p:sp>
    </p:spTree>
    <p:extLst>
      <p:ext uri="{BB962C8B-B14F-4D97-AF65-F5344CB8AC3E}">
        <p14:creationId xmlns:p14="http://schemas.microsoft.com/office/powerpoint/2010/main" val="2449193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Portfolio</a:t>
            </a:r>
            <a:endParaRPr lang="en-US" dirty="0">
              <a:latin typeface="Roboto Slab" pitchFamily="2" charset="0"/>
              <a:ea typeface="Roboto Slab" pitchFamily="2" charset="0"/>
            </a:endParaRPr>
          </a:p>
        </p:txBody>
      </p:sp>
      <p:sp>
        <p:nvSpPr>
          <p:cNvPr id="4" name="Subtitle 3"/>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30" name="Rectangle 29">
            <a:extLst>
              <a:ext uri="{FF2B5EF4-FFF2-40B4-BE49-F238E27FC236}">
                <a16:creationId xmlns:a16="http://schemas.microsoft.com/office/drawing/2014/main" id="{3DC428A9-B07D-4A6D-8767-7F95651B104A}"/>
              </a:ext>
            </a:extLst>
          </p:cNvPr>
          <p:cNvSpPr/>
          <p:nvPr/>
        </p:nvSpPr>
        <p:spPr>
          <a:xfrm>
            <a:off x="8069941" y="4841591"/>
            <a:ext cx="3624604" cy="1092030"/>
          </a:xfrm>
          <a:prstGeom prst="rect">
            <a:avLst/>
          </a:prstGeom>
        </p:spPr>
        <p:txBody>
          <a:bodyPr wrap="square">
            <a:spAutoFit/>
          </a:bodyPr>
          <a:lstStyle/>
          <a:p>
            <a:pPr>
              <a:lnSpc>
                <a:spcPts val="2000"/>
              </a:lnSpc>
            </a:pPr>
            <a:r>
              <a:rPr lang="en-US" sz="1200" b="1" dirty="0">
                <a:latin typeface="Roboto Slab" pitchFamily="2" charset="0"/>
                <a:ea typeface="Roboto Slab" pitchFamily="2" charset="0"/>
              </a:rPr>
              <a:t>Lorem Ipsum</a:t>
            </a:r>
            <a:r>
              <a:rPr lang="en-US" sz="1200" dirty="0">
                <a:latin typeface="Roboto Slab" pitchFamily="2" charset="0"/>
                <a:ea typeface="Roboto Slab" pitchFamily="2" charset="0"/>
              </a:rPr>
              <a:t> is simply dummy text of the printing and typesetting but desktop publishing software like Aldus PageMaker including versions of Lorem Ipsum.</a:t>
            </a:r>
          </a:p>
        </p:txBody>
      </p:sp>
      <p:sp>
        <p:nvSpPr>
          <p:cNvPr id="5" name="Picture Placeholder 4">
            <a:extLst>
              <a:ext uri="{FF2B5EF4-FFF2-40B4-BE49-F238E27FC236}">
                <a16:creationId xmlns:a16="http://schemas.microsoft.com/office/drawing/2014/main" id="{0F7C1B55-E321-4B23-8843-CD125EA611D5}"/>
              </a:ext>
            </a:extLst>
          </p:cNvPr>
          <p:cNvSpPr>
            <a:spLocks noGrp="1"/>
          </p:cNvSpPr>
          <p:nvPr>
            <p:ph type="pic" sz="quarter" idx="214"/>
          </p:nvPr>
        </p:nvSpPr>
        <p:spPr/>
      </p:sp>
      <p:sp>
        <p:nvSpPr>
          <p:cNvPr id="7" name="Picture Placeholder 6">
            <a:extLst>
              <a:ext uri="{FF2B5EF4-FFF2-40B4-BE49-F238E27FC236}">
                <a16:creationId xmlns:a16="http://schemas.microsoft.com/office/drawing/2014/main" id="{39BDE576-6C1D-4315-9417-8E30827E8C96}"/>
              </a:ext>
            </a:extLst>
          </p:cNvPr>
          <p:cNvSpPr>
            <a:spLocks noGrp="1"/>
          </p:cNvSpPr>
          <p:nvPr>
            <p:ph type="pic" sz="quarter" idx="213"/>
          </p:nvPr>
        </p:nvSpPr>
        <p:spPr/>
      </p:sp>
      <p:sp>
        <p:nvSpPr>
          <p:cNvPr id="9" name="Picture Placeholder 8">
            <a:extLst>
              <a:ext uri="{FF2B5EF4-FFF2-40B4-BE49-F238E27FC236}">
                <a16:creationId xmlns:a16="http://schemas.microsoft.com/office/drawing/2014/main" id="{331AC9CF-7533-4A7A-B278-C26695805EC7}"/>
              </a:ext>
            </a:extLst>
          </p:cNvPr>
          <p:cNvSpPr>
            <a:spLocks noGrp="1"/>
          </p:cNvSpPr>
          <p:nvPr>
            <p:ph type="pic" sz="quarter" idx="218"/>
          </p:nvPr>
        </p:nvSpPr>
        <p:spPr/>
      </p:sp>
      <p:sp>
        <p:nvSpPr>
          <p:cNvPr id="11" name="Picture Placeholder 10">
            <a:extLst>
              <a:ext uri="{FF2B5EF4-FFF2-40B4-BE49-F238E27FC236}">
                <a16:creationId xmlns:a16="http://schemas.microsoft.com/office/drawing/2014/main" id="{654A75E1-8D98-44E1-9787-18513E839899}"/>
              </a:ext>
            </a:extLst>
          </p:cNvPr>
          <p:cNvSpPr>
            <a:spLocks noGrp="1"/>
          </p:cNvSpPr>
          <p:nvPr>
            <p:ph type="pic" sz="quarter" idx="217"/>
          </p:nvPr>
        </p:nvSpPr>
        <p:spPr/>
      </p:sp>
      <p:sp>
        <p:nvSpPr>
          <p:cNvPr id="13" name="Picture Placeholder 12">
            <a:extLst>
              <a:ext uri="{FF2B5EF4-FFF2-40B4-BE49-F238E27FC236}">
                <a16:creationId xmlns:a16="http://schemas.microsoft.com/office/drawing/2014/main" id="{035E352C-306C-429C-BF31-D8BC0E38B17E}"/>
              </a:ext>
            </a:extLst>
          </p:cNvPr>
          <p:cNvSpPr>
            <a:spLocks noGrp="1"/>
          </p:cNvSpPr>
          <p:nvPr>
            <p:ph type="pic" sz="quarter" idx="216"/>
          </p:nvPr>
        </p:nvSpPr>
        <p:spPr/>
      </p:sp>
      <p:sp>
        <p:nvSpPr>
          <p:cNvPr id="15" name="Picture Placeholder 14">
            <a:extLst>
              <a:ext uri="{FF2B5EF4-FFF2-40B4-BE49-F238E27FC236}">
                <a16:creationId xmlns:a16="http://schemas.microsoft.com/office/drawing/2014/main" id="{083BB0D8-D956-4661-8B54-A94E69645295}"/>
              </a:ext>
            </a:extLst>
          </p:cNvPr>
          <p:cNvSpPr>
            <a:spLocks noGrp="1"/>
          </p:cNvSpPr>
          <p:nvPr>
            <p:ph type="pic" sz="quarter" idx="215"/>
          </p:nvPr>
        </p:nvSpPr>
        <p:spPr/>
      </p:sp>
    </p:spTree>
    <p:extLst>
      <p:ext uri="{BB962C8B-B14F-4D97-AF65-F5344CB8AC3E}">
        <p14:creationId xmlns:p14="http://schemas.microsoft.com/office/powerpoint/2010/main" val="38706701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4F69F461-7918-4682-90F0-2B002D7E85A7}"/>
              </a:ext>
            </a:extLst>
          </p:cNvPr>
          <p:cNvSpPr/>
          <p:nvPr/>
        </p:nvSpPr>
        <p:spPr>
          <a:xfrm>
            <a:off x="929309" y="1953661"/>
            <a:ext cx="2557670" cy="2557670"/>
          </a:xfrm>
          <a:prstGeom prst="ellipse">
            <a:avLst/>
          </a:prstGeom>
          <a:no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76067894-D883-4FDE-B367-3EB8EEE74708}"/>
              </a:ext>
            </a:extLst>
          </p:cNvPr>
          <p:cNvSpPr/>
          <p:nvPr/>
        </p:nvSpPr>
        <p:spPr>
          <a:xfrm>
            <a:off x="2484452" y="1884087"/>
            <a:ext cx="2557670" cy="2557670"/>
          </a:xfrm>
          <a:prstGeom prst="ellipse">
            <a:avLst/>
          </a:prstGeom>
          <a:no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43566AFB-3638-4919-ADF9-406EBE0A6601}"/>
              </a:ext>
            </a:extLst>
          </p:cNvPr>
          <p:cNvSpPr/>
          <p:nvPr/>
        </p:nvSpPr>
        <p:spPr>
          <a:xfrm>
            <a:off x="4039595" y="1884087"/>
            <a:ext cx="2557670" cy="2557670"/>
          </a:xfrm>
          <a:prstGeom prst="ellipse">
            <a:avLst/>
          </a:prstGeom>
          <a:no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C6D30B25-4CCD-44A7-A65E-F5BA5BC61097}"/>
              </a:ext>
            </a:extLst>
          </p:cNvPr>
          <p:cNvSpPr/>
          <p:nvPr/>
        </p:nvSpPr>
        <p:spPr>
          <a:xfrm>
            <a:off x="5594738" y="1814513"/>
            <a:ext cx="2557670" cy="2557670"/>
          </a:xfrm>
          <a:prstGeom prst="ellipse">
            <a:avLst/>
          </a:prstGeom>
          <a:no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24239C0C-77A2-44BC-B22F-F4011733A491}"/>
              </a:ext>
            </a:extLst>
          </p:cNvPr>
          <p:cNvSpPr/>
          <p:nvPr/>
        </p:nvSpPr>
        <p:spPr>
          <a:xfrm>
            <a:off x="7149881" y="1884087"/>
            <a:ext cx="2557670" cy="2557670"/>
          </a:xfrm>
          <a:prstGeom prst="ellipse">
            <a:avLst/>
          </a:prstGeom>
          <a:no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9146D034-80F4-4699-9F37-55DE97E992C5}"/>
              </a:ext>
            </a:extLst>
          </p:cNvPr>
          <p:cNvSpPr/>
          <p:nvPr/>
        </p:nvSpPr>
        <p:spPr>
          <a:xfrm>
            <a:off x="8705022" y="1814513"/>
            <a:ext cx="2557670" cy="2557670"/>
          </a:xfrm>
          <a:prstGeom prst="ellipse">
            <a:avLst/>
          </a:prstGeom>
          <a:no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7">
            <a:extLst>
              <a:ext uri="{FF2B5EF4-FFF2-40B4-BE49-F238E27FC236}">
                <a16:creationId xmlns:a16="http://schemas.microsoft.com/office/drawing/2014/main" id="{6185B9D7-ED8F-4896-A447-0EC827417777}"/>
              </a:ext>
            </a:extLst>
          </p:cNvPr>
          <p:cNvSpPr>
            <a:spLocks noGrp="1"/>
          </p:cNvSpPr>
          <p:nvPr>
            <p:ph type="title" idx="4294967295"/>
          </p:nvPr>
        </p:nvSpPr>
        <p:spPr>
          <a:xfrm>
            <a:off x="838200" y="481013"/>
            <a:ext cx="10515600" cy="679450"/>
          </a:xfrm>
        </p:spPr>
        <p:txBody>
          <a:bodyPr>
            <a:normAutofit/>
          </a:bodyPr>
          <a:lstStyle/>
          <a:p>
            <a:r>
              <a:rPr lang="en-US" b="1" dirty="0">
                <a:latin typeface="Roboto Slab" pitchFamily="2" charset="0"/>
                <a:ea typeface="Roboto Slab" pitchFamily="2" charset="0"/>
              </a:rPr>
              <a:t>Our </a:t>
            </a:r>
            <a:r>
              <a:rPr lang="en-US" b="1" dirty="0" err="1">
                <a:latin typeface="Roboto Slab" pitchFamily="2" charset="0"/>
                <a:ea typeface="Roboto Slab" pitchFamily="2" charset="0"/>
              </a:rPr>
              <a:t>Portfolilo</a:t>
            </a:r>
            <a:endParaRPr lang="en-US" b="1" dirty="0">
              <a:latin typeface="Roboto Slab" pitchFamily="2" charset="0"/>
              <a:ea typeface="Roboto Slab" pitchFamily="2" charset="0"/>
            </a:endParaRPr>
          </a:p>
        </p:txBody>
      </p:sp>
      <p:sp>
        <p:nvSpPr>
          <p:cNvPr id="9" name="Subtitle 8">
            <a:extLst>
              <a:ext uri="{FF2B5EF4-FFF2-40B4-BE49-F238E27FC236}">
                <a16:creationId xmlns:a16="http://schemas.microsoft.com/office/drawing/2014/main" id="{7487B7BD-0054-4716-9EDC-5EF0FCF392EC}"/>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37" name="Rectangle 36">
            <a:extLst>
              <a:ext uri="{FF2B5EF4-FFF2-40B4-BE49-F238E27FC236}">
                <a16:creationId xmlns:a16="http://schemas.microsoft.com/office/drawing/2014/main" id="{F198AC88-F365-4D2B-96BE-D8B9C9C77528}"/>
              </a:ext>
            </a:extLst>
          </p:cNvPr>
          <p:cNvSpPr/>
          <p:nvPr/>
        </p:nvSpPr>
        <p:spPr>
          <a:xfrm>
            <a:off x="1453766" y="5085454"/>
            <a:ext cx="9284468" cy="835550"/>
          </a:xfrm>
          <a:prstGeom prst="rect">
            <a:avLst/>
          </a:prstGeom>
        </p:spPr>
        <p:txBody>
          <a:bodyPr wrap="square">
            <a:spAutoFit/>
          </a:bodyPr>
          <a:lstStyle/>
          <a:p>
            <a:pPr algn="ctr">
              <a:lnSpc>
                <a:spcPts val="2000"/>
              </a:lnSpc>
            </a:pPr>
            <a:r>
              <a:rPr lang="en-US" sz="1200" b="1" dirty="0">
                <a:latin typeface="Roboto Slab" pitchFamily="2" charset="0"/>
                <a:ea typeface="Roboto Slab" pitchFamily="2" charset="0"/>
              </a:rPr>
              <a:t>Lorem Ipsum</a:t>
            </a:r>
            <a:r>
              <a:rPr lang="en-US" sz="1200" dirty="0">
                <a:latin typeface="Roboto Slab" pitchFamily="2" charset="0"/>
                <a:ea typeface="Roboto Slab" pitchFamily="2" charset="0"/>
              </a:rPr>
              <a:t> is simply dummy text of the printing and typesetting industry. Lorem Ipsum has been the industry's standard dummy text ever since the 1500s, when an unknown printer took a galley of type and scrambled it to make a type specimen was </a:t>
            </a:r>
            <a:r>
              <a:rPr lang="en-US" sz="1200" dirty="0" err="1">
                <a:latin typeface="Roboto Slab" pitchFamily="2" charset="0"/>
                <a:ea typeface="Roboto Slab" pitchFamily="2" charset="0"/>
              </a:rPr>
              <a:t>popularised</a:t>
            </a:r>
            <a:r>
              <a:rPr lang="en-US" sz="1200" dirty="0">
                <a:latin typeface="Roboto Slab" pitchFamily="2" charset="0"/>
                <a:ea typeface="Roboto Slab" pitchFamily="2" charset="0"/>
              </a:rPr>
              <a:t> in the 1960s with the release of </a:t>
            </a:r>
            <a:r>
              <a:rPr lang="en-US" sz="1200" dirty="0" err="1">
                <a:latin typeface="Roboto Slab" pitchFamily="2" charset="0"/>
                <a:ea typeface="Roboto Slab" pitchFamily="2" charset="0"/>
              </a:rPr>
              <a:t>Letraset</a:t>
            </a:r>
            <a:r>
              <a:rPr lang="en-US" sz="1200" dirty="0">
                <a:latin typeface="Roboto Slab" pitchFamily="2" charset="0"/>
                <a:ea typeface="Roboto Slab" pitchFamily="2" charset="0"/>
              </a:rPr>
              <a:t> sheets</a:t>
            </a:r>
          </a:p>
        </p:txBody>
      </p:sp>
      <p:sp>
        <p:nvSpPr>
          <p:cNvPr id="4" name="Picture Placeholder 3">
            <a:extLst>
              <a:ext uri="{FF2B5EF4-FFF2-40B4-BE49-F238E27FC236}">
                <a16:creationId xmlns:a16="http://schemas.microsoft.com/office/drawing/2014/main" id="{624A5127-6EF3-4903-A860-8BC44F912AC1}"/>
              </a:ext>
            </a:extLst>
          </p:cNvPr>
          <p:cNvSpPr>
            <a:spLocks noGrp="1"/>
          </p:cNvSpPr>
          <p:nvPr>
            <p:ph type="pic" sz="quarter" idx="213"/>
          </p:nvPr>
        </p:nvSpPr>
        <p:spPr/>
      </p:sp>
      <p:sp>
        <p:nvSpPr>
          <p:cNvPr id="6" name="Picture Placeholder 5">
            <a:extLst>
              <a:ext uri="{FF2B5EF4-FFF2-40B4-BE49-F238E27FC236}">
                <a16:creationId xmlns:a16="http://schemas.microsoft.com/office/drawing/2014/main" id="{5E00D412-29AE-4136-ABF3-F898C38C5C11}"/>
              </a:ext>
            </a:extLst>
          </p:cNvPr>
          <p:cNvSpPr>
            <a:spLocks noGrp="1"/>
          </p:cNvSpPr>
          <p:nvPr>
            <p:ph type="pic" sz="quarter" idx="215"/>
          </p:nvPr>
        </p:nvSpPr>
        <p:spPr/>
      </p:sp>
      <p:sp>
        <p:nvSpPr>
          <p:cNvPr id="15" name="Picture Placeholder 14">
            <a:extLst>
              <a:ext uri="{FF2B5EF4-FFF2-40B4-BE49-F238E27FC236}">
                <a16:creationId xmlns:a16="http://schemas.microsoft.com/office/drawing/2014/main" id="{0F261358-ACF1-4C07-B987-64E90B3F01E7}"/>
              </a:ext>
            </a:extLst>
          </p:cNvPr>
          <p:cNvSpPr>
            <a:spLocks noGrp="1"/>
          </p:cNvSpPr>
          <p:nvPr>
            <p:ph type="pic" sz="quarter" idx="216"/>
          </p:nvPr>
        </p:nvSpPr>
        <p:spPr/>
      </p:sp>
      <p:sp>
        <p:nvSpPr>
          <p:cNvPr id="17" name="Picture Placeholder 16">
            <a:extLst>
              <a:ext uri="{FF2B5EF4-FFF2-40B4-BE49-F238E27FC236}">
                <a16:creationId xmlns:a16="http://schemas.microsoft.com/office/drawing/2014/main" id="{78B9DD84-EC6E-446C-8E7D-0922792307F8}"/>
              </a:ext>
            </a:extLst>
          </p:cNvPr>
          <p:cNvSpPr>
            <a:spLocks noGrp="1"/>
          </p:cNvSpPr>
          <p:nvPr>
            <p:ph type="pic" sz="quarter" idx="217"/>
          </p:nvPr>
        </p:nvSpPr>
        <p:spPr/>
      </p:sp>
      <p:sp>
        <p:nvSpPr>
          <p:cNvPr id="19" name="Picture Placeholder 18">
            <a:extLst>
              <a:ext uri="{FF2B5EF4-FFF2-40B4-BE49-F238E27FC236}">
                <a16:creationId xmlns:a16="http://schemas.microsoft.com/office/drawing/2014/main" id="{A9939890-36D5-40CA-AF20-FFB5C8A4CDBD}"/>
              </a:ext>
            </a:extLst>
          </p:cNvPr>
          <p:cNvSpPr>
            <a:spLocks noGrp="1"/>
          </p:cNvSpPr>
          <p:nvPr>
            <p:ph type="pic" sz="quarter" idx="218"/>
          </p:nvPr>
        </p:nvSpPr>
        <p:spPr/>
      </p:sp>
      <p:sp>
        <p:nvSpPr>
          <p:cNvPr id="21" name="Picture Placeholder 20">
            <a:extLst>
              <a:ext uri="{FF2B5EF4-FFF2-40B4-BE49-F238E27FC236}">
                <a16:creationId xmlns:a16="http://schemas.microsoft.com/office/drawing/2014/main" id="{470B369D-9AFE-4280-B213-22207BD60FBE}"/>
              </a:ext>
            </a:extLst>
          </p:cNvPr>
          <p:cNvSpPr>
            <a:spLocks noGrp="1"/>
          </p:cNvSpPr>
          <p:nvPr>
            <p:ph type="pic" sz="quarter" idx="214"/>
          </p:nvPr>
        </p:nvSpPr>
        <p:spPr/>
      </p:sp>
    </p:spTree>
    <p:extLst>
      <p:ext uri="{BB962C8B-B14F-4D97-AF65-F5344CB8AC3E}">
        <p14:creationId xmlns:p14="http://schemas.microsoft.com/office/powerpoint/2010/main" val="31380979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2CF206-9702-49F7-A830-3FEB60B7DA19}"/>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Portfolio</a:t>
            </a:r>
          </a:p>
        </p:txBody>
      </p:sp>
      <p:sp>
        <p:nvSpPr>
          <p:cNvPr id="5" name="Subtitle 4">
            <a:extLst>
              <a:ext uri="{FF2B5EF4-FFF2-40B4-BE49-F238E27FC236}">
                <a16:creationId xmlns:a16="http://schemas.microsoft.com/office/drawing/2014/main" id="{555B8833-C8D3-4148-9F88-5815C0790D27}"/>
              </a:ext>
            </a:extLst>
          </p:cNvPr>
          <p:cNvSpPr>
            <a:spLocks noGrp="1"/>
          </p:cNvSpPr>
          <p:nvPr>
            <p:ph type="subTitle" idx="4294967295"/>
          </p:nvPr>
        </p:nvSpPr>
        <p:spPr>
          <a:xfrm>
            <a:off x="838200" y="1135063"/>
            <a:ext cx="10515600" cy="244475"/>
          </a:xfrm>
          <a:prstGeom prst="rect">
            <a:avLst/>
          </a:prstGeom>
        </p:spPr>
        <p:txBody>
          <a:bodyPr/>
          <a:lstStyle/>
          <a:p>
            <a:r>
              <a:rPr lang="en-US" dirty="0">
                <a:latin typeface="Roboto Slab" pitchFamily="2" charset="0"/>
                <a:ea typeface="Roboto Slab" pitchFamily="2" charset="0"/>
              </a:rPr>
              <a:t>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a:t>
            </a:r>
            <a:r>
              <a:rPr lang="en-US" dirty="0" err="1">
                <a:latin typeface="Roboto Slab" pitchFamily="2" charset="0"/>
                <a:ea typeface="Roboto Slab" pitchFamily="2" charset="0"/>
              </a:rPr>
              <a:t>modo</a:t>
            </a:r>
            <a:r>
              <a:rPr lang="en-US" dirty="0">
                <a:latin typeface="Roboto Slab" pitchFamily="2" charset="0"/>
                <a:ea typeface="Roboto Slab" pitchFamily="2" charset="0"/>
              </a:rPr>
              <a:t> data lorem ipsum dolor sit </a:t>
            </a:r>
            <a:r>
              <a:rPr lang="en-US" dirty="0" err="1">
                <a:latin typeface="Roboto Slab" pitchFamily="2" charset="0"/>
                <a:ea typeface="Roboto Slab" pitchFamily="2" charset="0"/>
              </a:rPr>
              <a:t>amet</a:t>
            </a:r>
            <a:r>
              <a:rPr lang="en-US" dirty="0">
                <a:latin typeface="Roboto Slab" pitchFamily="2" charset="0"/>
                <a:ea typeface="Roboto Slab" pitchFamily="2" charset="0"/>
              </a:rPr>
              <a:t> </a:t>
            </a:r>
            <a:r>
              <a:rPr lang="en-US" dirty="0" err="1">
                <a:latin typeface="Roboto Slab" pitchFamily="2" charset="0"/>
                <a:ea typeface="Roboto Slab" pitchFamily="2" charset="0"/>
              </a:rPr>
              <a:t>agam</a:t>
            </a:r>
            <a:r>
              <a:rPr lang="en-US" dirty="0">
                <a:latin typeface="Roboto Slab" pitchFamily="2" charset="0"/>
                <a:ea typeface="Roboto Slab" pitchFamily="2" charset="0"/>
              </a:rPr>
              <a:t> facer </a:t>
            </a:r>
            <a:r>
              <a:rPr lang="en-US" dirty="0" err="1">
                <a:latin typeface="Roboto Slab" pitchFamily="2" charset="0"/>
                <a:ea typeface="Roboto Slab" pitchFamily="2" charset="0"/>
              </a:rPr>
              <a:t>modo</a:t>
            </a:r>
            <a:r>
              <a:rPr lang="en-US" dirty="0">
                <a:latin typeface="Roboto Slab" pitchFamily="2" charset="0"/>
                <a:ea typeface="Roboto Slab" pitchFamily="2" charset="0"/>
              </a:rPr>
              <a:t> data</a:t>
            </a:r>
          </a:p>
        </p:txBody>
      </p:sp>
      <p:sp>
        <p:nvSpPr>
          <p:cNvPr id="4" name="Picture Placeholder 3">
            <a:extLst>
              <a:ext uri="{FF2B5EF4-FFF2-40B4-BE49-F238E27FC236}">
                <a16:creationId xmlns:a16="http://schemas.microsoft.com/office/drawing/2014/main" id="{3F5C50C2-E8C2-4FF7-ACFC-44CFF22BC6DD}"/>
              </a:ext>
            </a:extLst>
          </p:cNvPr>
          <p:cNvSpPr>
            <a:spLocks noGrp="1"/>
          </p:cNvSpPr>
          <p:nvPr>
            <p:ph type="pic" sz="quarter" idx="213"/>
          </p:nvPr>
        </p:nvSpPr>
        <p:spPr/>
      </p:sp>
      <p:sp>
        <p:nvSpPr>
          <p:cNvPr id="7" name="Picture Placeholder 6">
            <a:extLst>
              <a:ext uri="{FF2B5EF4-FFF2-40B4-BE49-F238E27FC236}">
                <a16:creationId xmlns:a16="http://schemas.microsoft.com/office/drawing/2014/main" id="{8B1352FB-CC4C-4AF9-938E-7FAFE0609A3A}"/>
              </a:ext>
            </a:extLst>
          </p:cNvPr>
          <p:cNvSpPr>
            <a:spLocks noGrp="1"/>
          </p:cNvSpPr>
          <p:nvPr>
            <p:ph type="pic" sz="quarter" idx="218"/>
          </p:nvPr>
        </p:nvSpPr>
        <p:spPr/>
      </p:sp>
      <p:sp>
        <p:nvSpPr>
          <p:cNvPr id="9" name="Picture Placeholder 8">
            <a:extLst>
              <a:ext uri="{FF2B5EF4-FFF2-40B4-BE49-F238E27FC236}">
                <a16:creationId xmlns:a16="http://schemas.microsoft.com/office/drawing/2014/main" id="{C16D3E68-667A-4F6E-BD32-F76F508E1FBE}"/>
              </a:ext>
            </a:extLst>
          </p:cNvPr>
          <p:cNvSpPr>
            <a:spLocks noGrp="1"/>
          </p:cNvSpPr>
          <p:nvPr>
            <p:ph type="pic" sz="quarter" idx="214"/>
          </p:nvPr>
        </p:nvSpPr>
        <p:spPr/>
      </p:sp>
      <p:sp>
        <p:nvSpPr>
          <p:cNvPr id="11" name="Picture Placeholder 10">
            <a:extLst>
              <a:ext uri="{FF2B5EF4-FFF2-40B4-BE49-F238E27FC236}">
                <a16:creationId xmlns:a16="http://schemas.microsoft.com/office/drawing/2014/main" id="{3599C269-B1E4-446E-86B8-646052CA256B}"/>
              </a:ext>
            </a:extLst>
          </p:cNvPr>
          <p:cNvSpPr>
            <a:spLocks noGrp="1"/>
          </p:cNvSpPr>
          <p:nvPr>
            <p:ph type="pic" sz="quarter" idx="217"/>
          </p:nvPr>
        </p:nvSpPr>
        <p:spPr/>
      </p:sp>
      <p:sp>
        <p:nvSpPr>
          <p:cNvPr id="13" name="Picture Placeholder 12">
            <a:extLst>
              <a:ext uri="{FF2B5EF4-FFF2-40B4-BE49-F238E27FC236}">
                <a16:creationId xmlns:a16="http://schemas.microsoft.com/office/drawing/2014/main" id="{F3D47A60-A0C3-43FD-BD41-220DBD4E7B54}"/>
              </a:ext>
            </a:extLst>
          </p:cNvPr>
          <p:cNvSpPr>
            <a:spLocks noGrp="1"/>
          </p:cNvSpPr>
          <p:nvPr>
            <p:ph type="pic" sz="quarter" idx="216"/>
          </p:nvPr>
        </p:nvSpPr>
        <p:spPr/>
      </p:sp>
      <p:sp>
        <p:nvSpPr>
          <p:cNvPr id="15" name="Picture Placeholder 14">
            <a:extLst>
              <a:ext uri="{FF2B5EF4-FFF2-40B4-BE49-F238E27FC236}">
                <a16:creationId xmlns:a16="http://schemas.microsoft.com/office/drawing/2014/main" id="{3095CA6A-4CBC-490D-AA18-F3C0C76C5A31}"/>
              </a:ext>
            </a:extLst>
          </p:cNvPr>
          <p:cNvSpPr>
            <a:spLocks noGrp="1"/>
          </p:cNvSpPr>
          <p:nvPr>
            <p:ph type="pic" sz="quarter" idx="215"/>
          </p:nvPr>
        </p:nvSpPr>
        <p:spPr/>
      </p:sp>
    </p:spTree>
    <p:extLst>
      <p:ext uri="{BB962C8B-B14F-4D97-AF65-F5344CB8AC3E}">
        <p14:creationId xmlns:p14="http://schemas.microsoft.com/office/powerpoint/2010/main" val="11868374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Timeline</a:t>
            </a:r>
          </a:p>
        </p:txBody>
      </p:sp>
      <p:sp>
        <p:nvSpPr>
          <p:cNvPr id="24" name="Rectangle 23">
            <a:extLst>
              <a:ext uri="{FF2B5EF4-FFF2-40B4-BE49-F238E27FC236}">
                <a16:creationId xmlns:a16="http://schemas.microsoft.com/office/drawing/2014/main" id="{556AF778-7F70-41A7-A860-4A374049011A}"/>
              </a:ext>
            </a:extLst>
          </p:cNvPr>
          <p:cNvSpPr/>
          <p:nvPr/>
        </p:nvSpPr>
        <p:spPr>
          <a:xfrm>
            <a:off x="0" y="1936750"/>
            <a:ext cx="12192000" cy="324461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grpSp>
        <p:nvGrpSpPr>
          <p:cNvPr id="30" name="Group 29">
            <a:extLst>
              <a:ext uri="{FF2B5EF4-FFF2-40B4-BE49-F238E27FC236}">
                <a16:creationId xmlns:a16="http://schemas.microsoft.com/office/drawing/2014/main" id="{028B8875-9FDC-40B5-86FC-DC5EFCF23327}"/>
              </a:ext>
            </a:extLst>
          </p:cNvPr>
          <p:cNvGrpSpPr/>
          <p:nvPr/>
        </p:nvGrpSpPr>
        <p:grpSpPr>
          <a:xfrm>
            <a:off x="1754476" y="2387530"/>
            <a:ext cx="850992" cy="850992"/>
            <a:chOff x="2639921" y="3181304"/>
            <a:chExt cx="850992" cy="850992"/>
          </a:xfrm>
        </p:grpSpPr>
        <p:sp>
          <p:nvSpPr>
            <p:cNvPr id="40" name="Oval 39">
              <a:extLst>
                <a:ext uri="{FF2B5EF4-FFF2-40B4-BE49-F238E27FC236}">
                  <a16:creationId xmlns:a16="http://schemas.microsoft.com/office/drawing/2014/main" id="{88746E2D-7A60-4E37-BE99-7F736253A2F6}"/>
                </a:ext>
              </a:extLst>
            </p:cNvPr>
            <p:cNvSpPr/>
            <p:nvPr/>
          </p:nvSpPr>
          <p:spPr>
            <a:xfrm>
              <a:off x="2639921" y="3181304"/>
              <a:ext cx="850992" cy="850992"/>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a:extLst>
                <a:ext uri="{FF2B5EF4-FFF2-40B4-BE49-F238E27FC236}">
                  <a16:creationId xmlns:a16="http://schemas.microsoft.com/office/drawing/2014/main" id="{5022AC10-6AA9-462F-B9DE-ACB4EAC9AC78}"/>
                </a:ext>
              </a:extLst>
            </p:cNvPr>
            <p:cNvSpPr/>
            <p:nvPr/>
          </p:nvSpPr>
          <p:spPr>
            <a:xfrm>
              <a:off x="2639921" y="3181304"/>
              <a:ext cx="850992" cy="850992"/>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4" name="TextBox 33">
            <a:extLst>
              <a:ext uri="{FF2B5EF4-FFF2-40B4-BE49-F238E27FC236}">
                <a16:creationId xmlns:a16="http://schemas.microsoft.com/office/drawing/2014/main" id="{94C1CDDC-4D53-451C-8613-2D59C22EA291}"/>
              </a:ext>
            </a:extLst>
          </p:cNvPr>
          <p:cNvSpPr txBox="1"/>
          <p:nvPr/>
        </p:nvSpPr>
        <p:spPr>
          <a:xfrm>
            <a:off x="1851359" y="2651443"/>
            <a:ext cx="657225" cy="323165"/>
          </a:xfrm>
          <a:prstGeom prst="rect">
            <a:avLst/>
          </a:prstGeom>
          <a:noFill/>
        </p:spPr>
        <p:txBody>
          <a:bodyPr wrap="square" rtlCol="0">
            <a:spAutoFit/>
          </a:bodyPr>
          <a:lstStyle/>
          <a:p>
            <a:pPr algn="ctr"/>
            <a:r>
              <a:rPr lang="en-US" sz="1500" dirty="0">
                <a:solidFill>
                  <a:schemeClr val="accent6"/>
                </a:solidFill>
                <a:latin typeface="Lato" panose="020F0502020204030203" pitchFamily="34" charset="0"/>
                <a:ea typeface="Lato" panose="020F0502020204030203" pitchFamily="34" charset="0"/>
                <a:cs typeface="Lato" panose="020F0502020204030203" pitchFamily="34" charset="0"/>
              </a:rPr>
              <a:t>2008</a:t>
            </a:r>
          </a:p>
        </p:txBody>
      </p:sp>
      <p:sp>
        <p:nvSpPr>
          <p:cNvPr id="36" name="AutoShape 62">
            <a:extLst>
              <a:ext uri="{FF2B5EF4-FFF2-40B4-BE49-F238E27FC236}">
                <a16:creationId xmlns:a16="http://schemas.microsoft.com/office/drawing/2014/main" id="{CF15A8A1-4039-4BD3-8E30-3D865216CE19}"/>
              </a:ext>
            </a:extLst>
          </p:cNvPr>
          <p:cNvSpPr>
            <a:spLocks/>
          </p:cNvSpPr>
          <p:nvPr/>
        </p:nvSpPr>
        <p:spPr bwMode="auto">
          <a:xfrm>
            <a:off x="1983504" y="3485451"/>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bg1"/>
          </a:solidFill>
          <a:ln>
            <a:noFill/>
          </a:ln>
        </p:spPr>
        <p:txBody>
          <a:bodyPr lIns="0" tIns="0" rIns="0" bIns="0"/>
          <a:lstStyle/>
          <a:p>
            <a:endParaRPr lang="en-US" dirty="0"/>
          </a:p>
        </p:txBody>
      </p:sp>
      <p:grpSp>
        <p:nvGrpSpPr>
          <p:cNvPr id="37" name="Group 36">
            <a:extLst>
              <a:ext uri="{FF2B5EF4-FFF2-40B4-BE49-F238E27FC236}">
                <a16:creationId xmlns:a16="http://schemas.microsoft.com/office/drawing/2014/main" id="{6AA7694E-9E3D-4C1D-9F94-6331740957B0}"/>
              </a:ext>
            </a:extLst>
          </p:cNvPr>
          <p:cNvGrpSpPr/>
          <p:nvPr/>
        </p:nvGrpSpPr>
        <p:grpSpPr>
          <a:xfrm>
            <a:off x="1331285" y="3896005"/>
            <a:ext cx="1697372" cy="834350"/>
            <a:chOff x="2126253" y="3896702"/>
            <a:chExt cx="1697372" cy="834350"/>
          </a:xfrm>
        </p:grpSpPr>
        <p:sp>
          <p:nvSpPr>
            <p:cNvPr id="38" name="Rectangle 17">
              <a:extLst>
                <a:ext uri="{FF2B5EF4-FFF2-40B4-BE49-F238E27FC236}">
                  <a16:creationId xmlns:a16="http://schemas.microsoft.com/office/drawing/2014/main" id="{2973EE4F-090F-4847-A4D0-73BAE9C12BD2}"/>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39" name="TextBox 38">
              <a:extLst>
                <a:ext uri="{FF2B5EF4-FFF2-40B4-BE49-F238E27FC236}">
                  <a16:creationId xmlns:a16="http://schemas.microsoft.com/office/drawing/2014/main" id="{555FCC0A-74C2-4A36-A92C-40B2756B3B19}"/>
                </a:ext>
              </a:extLst>
            </p:cNvPr>
            <p:cNvSpPr txBox="1"/>
            <p:nvPr/>
          </p:nvSpPr>
          <p:spPr>
            <a:xfrm>
              <a:off x="2222896" y="3896702"/>
              <a:ext cx="1504087" cy="369332"/>
            </a:xfrm>
            <a:prstGeom prst="rect">
              <a:avLst/>
            </a:prstGeom>
            <a:noFill/>
          </p:spPr>
          <p:txBody>
            <a:bodyPr wrap="square" rtlCol="0">
              <a:spAutoFit/>
            </a:bodyPr>
            <a:lstStyle/>
            <a:p>
              <a:r>
                <a:rPr lang="en-US" b="1" dirty="0">
                  <a:solidFill>
                    <a:schemeClr val="bg1"/>
                  </a:solidFill>
                  <a:latin typeface="Lato" panose="020F0502020204030203" pitchFamily="34" charset="0"/>
                  <a:ea typeface="Lato" panose="020F0502020204030203" pitchFamily="34" charset="0"/>
                  <a:cs typeface="Lato" panose="020F0502020204030203" pitchFamily="34" charset="0"/>
                </a:rPr>
                <a:t>TITLE TEXT</a:t>
              </a:r>
            </a:p>
          </p:txBody>
        </p:sp>
      </p:grpSp>
      <p:grpSp>
        <p:nvGrpSpPr>
          <p:cNvPr id="43" name="Group 42">
            <a:extLst>
              <a:ext uri="{FF2B5EF4-FFF2-40B4-BE49-F238E27FC236}">
                <a16:creationId xmlns:a16="http://schemas.microsoft.com/office/drawing/2014/main" id="{9AF028F2-E465-4031-9678-CB3FADD81652}"/>
              </a:ext>
            </a:extLst>
          </p:cNvPr>
          <p:cNvGrpSpPr/>
          <p:nvPr/>
        </p:nvGrpSpPr>
        <p:grpSpPr>
          <a:xfrm>
            <a:off x="5662377" y="2387530"/>
            <a:ext cx="850992" cy="850992"/>
            <a:chOff x="5721701" y="2562319"/>
            <a:chExt cx="850992" cy="850992"/>
          </a:xfrm>
        </p:grpSpPr>
        <p:grpSp>
          <p:nvGrpSpPr>
            <p:cNvPr id="49" name="Group 48">
              <a:extLst>
                <a:ext uri="{FF2B5EF4-FFF2-40B4-BE49-F238E27FC236}">
                  <a16:creationId xmlns:a16="http://schemas.microsoft.com/office/drawing/2014/main" id="{3B80A402-F147-4C72-B6A4-6D52FB52DE12}"/>
                </a:ext>
              </a:extLst>
            </p:cNvPr>
            <p:cNvGrpSpPr/>
            <p:nvPr/>
          </p:nvGrpSpPr>
          <p:grpSpPr>
            <a:xfrm>
              <a:off x="5721701" y="2562319"/>
              <a:ext cx="850992" cy="850992"/>
              <a:chOff x="2639921" y="3181304"/>
              <a:chExt cx="850992" cy="850992"/>
            </a:xfrm>
          </p:grpSpPr>
          <p:sp>
            <p:nvSpPr>
              <p:cNvPr id="51" name="Oval 50">
                <a:extLst>
                  <a:ext uri="{FF2B5EF4-FFF2-40B4-BE49-F238E27FC236}">
                    <a16:creationId xmlns:a16="http://schemas.microsoft.com/office/drawing/2014/main" id="{6731CD32-0B8E-417E-B811-B07197495558}"/>
                  </a:ext>
                </a:extLst>
              </p:cNvPr>
              <p:cNvSpPr/>
              <p:nvPr/>
            </p:nvSpPr>
            <p:spPr>
              <a:xfrm>
                <a:off x="2639921" y="3181304"/>
                <a:ext cx="850992" cy="850992"/>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a:extLst>
                  <a:ext uri="{FF2B5EF4-FFF2-40B4-BE49-F238E27FC236}">
                    <a16:creationId xmlns:a16="http://schemas.microsoft.com/office/drawing/2014/main" id="{A37A1D8F-76A5-491A-B1FA-98BAD1F93368}"/>
                  </a:ext>
                </a:extLst>
              </p:cNvPr>
              <p:cNvSpPr/>
              <p:nvPr/>
            </p:nvSpPr>
            <p:spPr>
              <a:xfrm>
                <a:off x="2639921" y="3181304"/>
                <a:ext cx="850992" cy="850992"/>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0" name="TextBox 49">
              <a:extLst>
                <a:ext uri="{FF2B5EF4-FFF2-40B4-BE49-F238E27FC236}">
                  <a16:creationId xmlns:a16="http://schemas.microsoft.com/office/drawing/2014/main" id="{4B0A3806-53CD-4968-B845-97D0D60540A3}"/>
                </a:ext>
              </a:extLst>
            </p:cNvPr>
            <p:cNvSpPr txBox="1"/>
            <p:nvPr/>
          </p:nvSpPr>
          <p:spPr>
            <a:xfrm>
              <a:off x="5818583" y="2826232"/>
              <a:ext cx="657225" cy="323165"/>
            </a:xfrm>
            <a:prstGeom prst="rect">
              <a:avLst/>
            </a:prstGeom>
            <a:noFill/>
            <a:ln>
              <a:solidFill>
                <a:schemeClr val="tx1"/>
              </a:solidFill>
            </a:ln>
          </p:spPr>
          <p:txBody>
            <a:bodyPr wrap="square" rtlCol="0">
              <a:spAutoFit/>
            </a:bodyPr>
            <a:lstStyle/>
            <a:p>
              <a:pPr algn="ctr"/>
              <a:r>
                <a:rPr lang="en-US" sz="1500" dirty="0">
                  <a:solidFill>
                    <a:schemeClr val="accent6"/>
                  </a:solidFill>
                  <a:latin typeface="Lato" panose="020F0502020204030203" pitchFamily="34" charset="0"/>
                  <a:ea typeface="Lato" panose="020F0502020204030203" pitchFamily="34" charset="0"/>
                  <a:cs typeface="Lato" panose="020F0502020204030203" pitchFamily="34" charset="0"/>
                </a:rPr>
                <a:t>2014</a:t>
              </a:r>
            </a:p>
          </p:txBody>
        </p:sp>
      </p:grpSp>
      <p:grpSp>
        <p:nvGrpSpPr>
          <p:cNvPr id="44" name="Group 43">
            <a:extLst>
              <a:ext uri="{FF2B5EF4-FFF2-40B4-BE49-F238E27FC236}">
                <a16:creationId xmlns:a16="http://schemas.microsoft.com/office/drawing/2014/main" id="{43B541FC-D3CC-44BA-A9A8-6DD60D733E5D}"/>
              </a:ext>
            </a:extLst>
          </p:cNvPr>
          <p:cNvGrpSpPr/>
          <p:nvPr/>
        </p:nvGrpSpPr>
        <p:grpSpPr>
          <a:xfrm>
            <a:off x="5239185" y="3387673"/>
            <a:ext cx="1697372" cy="1342682"/>
            <a:chOff x="5414771" y="3387673"/>
            <a:chExt cx="1697372" cy="1342682"/>
          </a:xfrm>
        </p:grpSpPr>
        <p:sp>
          <p:nvSpPr>
            <p:cNvPr id="45" name="AutoShape 9">
              <a:extLst>
                <a:ext uri="{FF2B5EF4-FFF2-40B4-BE49-F238E27FC236}">
                  <a16:creationId xmlns:a16="http://schemas.microsoft.com/office/drawing/2014/main" id="{CE34BF28-2EA7-47A9-A49C-4DA9B562F0DA}"/>
                </a:ext>
              </a:extLst>
            </p:cNvPr>
            <p:cNvSpPr>
              <a:spLocks/>
            </p:cNvSpPr>
            <p:nvPr/>
          </p:nvSpPr>
          <p:spPr bwMode="auto">
            <a:xfrm>
              <a:off x="6028003" y="3387673"/>
              <a:ext cx="470909" cy="490713"/>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dirty="0"/>
            </a:p>
          </p:txBody>
        </p:sp>
        <p:grpSp>
          <p:nvGrpSpPr>
            <p:cNvPr id="46" name="Group 45">
              <a:extLst>
                <a:ext uri="{FF2B5EF4-FFF2-40B4-BE49-F238E27FC236}">
                  <a16:creationId xmlns:a16="http://schemas.microsoft.com/office/drawing/2014/main" id="{62217B7E-D005-4E47-8416-2C6A94E8E05F}"/>
                </a:ext>
              </a:extLst>
            </p:cNvPr>
            <p:cNvGrpSpPr/>
            <p:nvPr/>
          </p:nvGrpSpPr>
          <p:grpSpPr>
            <a:xfrm>
              <a:off x="5414771" y="3896005"/>
              <a:ext cx="1697372" cy="834350"/>
              <a:chOff x="2126253" y="3896702"/>
              <a:chExt cx="1697372" cy="834350"/>
            </a:xfrm>
          </p:grpSpPr>
          <p:sp>
            <p:nvSpPr>
              <p:cNvPr id="47" name="Rectangle 17">
                <a:extLst>
                  <a:ext uri="{FF2B5EF4-FFF2-40B4-BE49-F238E27FC236}">
                    <a16:creationId xmlns:a16="http://schemas.microsoft.com/office/drawing/2014/main" id="{E4EE8097-36D3-4D3E-8323-7A402485B9C9}"/>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48" name="TextBox 47">
                <a:extLst>
                  <a:ext uri="{FF2B5EF4-FFF2-40B4-BE49-F238E27FC236}">
                    <a16:creationId xmlns:a16="http://schemas.microsoft.com/office/drawing/2014/main" id="{1992790B-753D-4B47-BCB1-86491FBE1EA5}"/>
                  </a:ext>
                </a:extLst>
              </p:cNvPr>
              <p:cNvSpPr txBox="1"/>
              <p:nvPr/>
            </p:nvSpPr>
            <p:spPr>
              <a:xfrm>
                <a:off x="2222896" y="3896702"/>
                <a:ext cx="1504087" cy="369332"/>
              </a:xfrm>
              <a:prstGeom prst="rect">
                <a:avLst/>
              </a:prstGeom>
              <a:noFill/>
            </p:spPr>
            <p:txBody>
              <a:bodyPr wrap="square" rtlCol="0">
                <a:spAutoFit/>
              </a:bodyPr>
              <a:lstStyle/>
              <a:p>
                <a:r>
                  <a:rPr lang="en-US" b="1" dirty="0">
                    <a:solidFill>
                      <a:schemeClr val="bg1"/>
                    </a:solidFill>
                    <a:latin typeface="Lato" panose="020F0502020204030203" pitchFamily="34" charset="0"/>
                    <a:ea typeface="Lato" panose="020F0502020204030203" pitchFamily="34" charset="0"/>
                    <a:cs typeface="Lato" panose="020F0502020204030203" pitchFamily="34" charset="0"/>
                  </a:rPr>
                  <a:t>TITLE TEXT</a:t>
                </a:r>
              </a:p>
            </p:txBody>
          </p:sp>
        </p:grpSp>
      </p:grpSp>
      <p:grpSp>
        <p:nvGrpSpPr>
          <p:cNvPr id="54" name="Group 53">
            <a:extLst>
              <a:ext uri="{FF2B5EF4-FFF2-40B4-BE49-F238E27FC236}">
                <a16:creationId xmlns:a16="http://schemas.microsoft.com/office/drawing/2014/main" id="{CD0ABA2D-126F-4067-81CC-6E1EFFDB1B17}"/>
              </a:ext>
            </a:extLst>
          </p:cNvPr>
          <p:cNvGrpSpPr/>
          <p:nvPr/>
        </p:nvGrpSpPr>
        <p:grpSpPr>
          <a:xfrm>
            <a:off x="9570276" y="2387530"/>
            <a:ext cx="850992" cy="850992"/>
            <a:chOff x="8887992" y="2562319"/>
            <a:chExt cx="850992" cy="850992"/>
          </a:xfrm>
        </p:grpSpPr>
        <p:grpSp>
          <p:nvGrpSpPr>
            <p:cNvPr id="60" name="Group 59">
              <a:extLst>
                <a:ext uri="{FF2B5EF4-FFF2-40B4-BE49-F238E27FC236}">
                  <a16:creationId xmlns:a16="http://schemas.microsoft.com/office/drawing/2014/main" id="{9CBCB015-687A-473D-9D17-06674A33E23A}"/>
                </a:ext>
              </a:extLst>
            </p:cNvPr>
            <p:cNvGrpSpPr/>
            <p:nvPr/>
          </p:nvGrpSpPr>
          <p:grpSpPr>
            <a:xfrm>
              <a:off x="8887992" y="2562319"/>
              <a:ext cx="850992" cy="850992"/>
              <a:chOff x="2639921" y="3181304"/>
              <a:chExt cx="850992" cy="850992"/>
            </a:xfrm>
          </p:grpSpPr>
          <p:sp>
            <p:nvSpPr>
              <p:cNvPr id="62" name="Oval 61">
                <a:extLst>
                  <a:ext uri="{FF2B5EF4-FFF2-40B4-BE49-F238E27FC236}">
                    <a16:creationId xmlns:a16="http://schemas.microsoft.com/office/drawing/2014/main" id="{75BA008E-DD79-4FFB-8225-08BE8B62713F}"/>
                  </a:ext>
                </a:extLst>
              </p:cNvPr>
              <p:cNvSpPr/>
              <p:nvPr/>
            </p:nvSpPr>
            <p:spPr>
              <a:xfrm>
                <a:off x="2639921" y="3181304"/>
                <a:ext cx="850992" cy="850992"/>
              </a:xfrm>
              <a:prstGeom prst="ellipse">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D2CE2EE6-1C26-4D9B-B629-4E87DE973C3C}"/>
                  </a:ext>
                </a:extLst>
              </p:cNvPr>
              <p:cNvSpPr/>
              <p:nvPr/>
            </p:nvSpPr>
            <p:spPr>
              <a:xfrm>
                <a:off x="2639921" y="3181304"/>
                <a:ext cx="850992" cy="850992"/>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1" name="TextBox 60">
              <a:extLst>
                <a:ext uri="{FF2B5EF4-FFF2-40B4-BE49-F238E27FC236}">
                  <a16:creationId xmlns:a16="http://schemas.microsoft.com/office/drawing/2014/main" id="{6C943BA8-FD6C-4F06-95CA-5F3BF5070CDB}"/>
                </a:ext>
              </a:extLst>
            </p:cNvPr>
            <p:cNvSpPr txBox="1"/>
            <p:nvPr/>
          </p:nvSpPr>
          <p:spPr>
            <a:xfrm>
              <a:off x="8984875" y="2826232"/>
              <a:ext cx="657225" cy="323165"/>
            </a:xfrm>
            <a:prstGeom prst="rect">
              <a:avLst/>
            </a:prstGeom>
            <a:noFill/>
            <a:ln>
              <a:solidFill>
                <a:schemeClr val="tx1"/>
              </a:solidFill>
            </a:ln>
          </p:spPr>
          <p:txBody>
            <a:bodyPr wrap="square" rtlCol="0">
              <a:spAutoFit/>
            </a:bodyPr>
            <a:lstStyle/>
            <a:p>
              <a:pPr algn="ctr"/>
              <a:r>
                <a:rPr lang="en-US" sz="1500" dirty="0">
                  <a:solidFill>
                    <a:schemeClr val="accent6"/>
                  </a:solidFill>
                  <a:latin typeface="Lato" panose="020F0502020204030203" pitchFamily="34" charset="0"/>
                  <a:ea typeface="Lato" panose="020F0502020204030203" pitchFamily="34" charset="0"/>
                  <a:cs typeface="Lato" panose="020F0502020204030203" pitchFamily="34" charset="0"/>
                </a:rPr>
                <a:t>2017</a:t>
              </a:r>
            </a:p>
          </p:txBody>
        </p:sp>
      </p:grpSp>
      <p:grpSp>
        <p:nvGrpSpPr>
          <p:cNvPr id="55" name="Group 54">
            <a:extLst>
              <a:ext uri="{FF2B5EF4-FFF2-40B4-BE49-F238E27FC236}">
                <a16:creationId xmlns:a16="http://schemas.microsoft.com/office/drawing/2014/main" id="{2E88FDD0-42B3-4C34-9F8B-55D4251299DF}"/>
              </a:ext>
            </a:extLst>
          </p:cNvPr>
          <p:cNvGrpSpPr/>
          <p:nvPr/>
        </p:nvGrpSpPr>
        <p:grpSpPr>
          <a:xfrm>
            <a:off x="9147085" y="3405316"/>
            <a:ext cx="1697372" cy="1325039"/>
            <a:chOff x="8742220" y="3405316"/>
            <a:chExt cx="1697372" cy="1325039"/>
          </a:xfrm>
        </p:grpSpPr>
        <p:sp>
          <p:nvSpPr>
            <p:cNvPr id="56" name="AutoShape 23">
              <a:extLst>
                <a:ext uri="{FF2B5EF4-FFF2-40B4-BE49-F238E27FC236}">
                  <a16:creationId xmlns:a16="http://schemas.microsoft.com/office/drawing/2014/main" id="{6F012133-6211-4A19-8E6B-DD3F5E3204C5}"/>
                </a:ext>
              </a:extLst>
            </p:cNvPr>
            <p:cNvSpPr>
              <a:spLocks/>
            </p:cNvSpPr>
            <p:nvPr/>
          </p:nvSpPr>
          <p:spPr bwMode="auto">
            <a:xfrm>
              <a:off x="9394827" y="3405316"/>
              <a:ext cx="392158" cy="455426"/>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bg1"/>
            </a:solidFill>
            <a:ln>
              <a:noFill/>
            </a:ln>
          </p:spPr>
          <p:txBody>
            <a:bodyPr lIns="0" tIns="0" rIns="0" bIns="0"/>
            <a:lstStyle/>
            <a:p>
              <a:endParaRPr lang="en-US" dirty="0"/>
            </a:p>
          </p:txBody>
        </p:sp>
        <p:grpSp>
          <p:nvGrpSpPr>
            <p:cNvPr id="57" name="Group 56">
              <a:extLst>
                <a:ext uri="{FF2B5EF4-FFF2-40B4-BE49-F238E27FC236}">
                  <a16:creationId xmlns:a16="http://schemas.microsoft.com/office/drawing/2014/main" id="{4F29A700-44BB-4B4A-A332-E0D59EF8102E}"/>
                </a:ext>
              </a:extLst>
            </p:cNvPr>
            <p:cNvGrpSpPr/>
            <p:nvPr/>
          </p:nvGrpSpPr>
          <p:grpSpPr>
            <a:xfrm>
              <a:off x="8742220" y="3896005"/>
              <a:ext cx="1697372" cy="834350"/>
              <a:chOff x="2126253" y="3896702"/>
              <a:chExt cx="1697372" cy="834350"/>
            </a:xfrm>
          </p:grpSpPr>
          <p:sp>
            <p:nvSpPr>
              <p:cNvPr id="58" name="Rectangle 17">
                <a:extLst>
                  <a:ext uri="{FF2B5EF4-FFF2-40B4-BE49-F238E27FC236}">
                    <a16:creationId xmlns:a16="http://schemas.microsoft.com/office/drawing/2014/main" id="{3EBECF01-2BF7-402F-BDDF-17EDC58DA4A4}"/>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59" name="TextBox 58">
                <a:extLst>
                  <a:ext uri="{FF2B5EF4-FFF2-40B4-BE49-F238E27FC236}">
                    <a16:creationId xmlns:a16="http://schemas.microsoft.com/office/drawing/2014/main" id="{0819799E-FA30-40AD-9623-BCFDFEBB901F}"/>
                  </a:ext>
                </a:extLst>
              </p:cNvPr>
              <p:cNvSpPr txBox="1"/>
              <p:nvPr/>
            </p:nvSpPr>
            <p:spPr>
              <a:xfrm>
                <a:off x="2222896" y="3896702"/>
                <a:ext cx="1504087" cy="369332"/>
              </a:xfrm>
              <a:prstGeom prst="rect">
                <a:avLst/>
              </a:prstGeom>
              <a:noFill/>
            </p:spPr>
            <p:txBody>
              <a:bodyPr wrap="square" rtlCol="0">
                <a:spAutoFit/>
              </a:bodyPr>
              <a:lstStyle/>
              <a:p>
                <a:r>
                  <a:rPr lang="en-US" b="1" dirty="0">
                    <a:solidFill>
                      <a:schemeClr val="bg1"/>
                    </a:solidFill>
                    <a:latin typeface="Lato" panose="020F0502020204030203" pitchFamily="34" charset="0"/>
                    <a:ea typeface="Lato" panose="020F0502020204030203" pitchFamily="34" charset="0"/>
                    <a:cs typeface="Lato" panose="020F0502020204030203" pitchFamily="34" charset="0"/>
                  </a:rPr>
                  <a:t>TITLE TEXT</a:t>
                </a:r>
              </a:p>
            </p:txBody>
          </p:sp>
        </p:grpSp>
      </p:grpSp>
      <p:sp>
        <p:nvSpPr>
          <p:cNvPr id="64" name="Rectangle 63">
            <a:extLst>
              <a:ext uri="{FF2B5EF4-FFF2-40B4-BE49-F238E27FC236}">
                <a16:creationId xmlns:a16="http://schemas.microsoft.com/office/drawing/2014/main" id="{F5259996-6956-4130-8A7F-E677BA5451CB}"/>
              </a:ext>
            </a:extLst>
          </p:cNvPr>
          <p:cNvSpPr/>
          <p:nvPr/>
        </p:nvSpPr>
        <p:spPr>
          <a:xfrm>
            <a:off x="1790453" y="5577581"/>
            <a:ext cx="8611095" cy="861774"/>
          </a:xfrm>
          <a:prstGeom prst="rect">
            <a:avLst/>
          </a:prstGeom>
        </p:spPr>
        <p:txBody>
          <a:bodyPr wrap="square">
            <a:spAutoFit/>
          </a:bodyPr>
          <a:lstStyle/>
          <a:p>
            <a:pPr algn="ct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a:t>
            </a:r>
          </a:p>
        </p:txBody>
      </p:sp>
    </p:spTree>
    <p:extLst>
      <p:ext uri="{BB962C8B-B14F-4D97-AF65-F5344CB8AC3E}">
        <p14:creationId xmlns:p14="http://schemas.microsoft.com/office/powerpoint/2010/main" val="31648996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1C328E28-E930-4DE3-BB81-A8E9A9668DEA}"/>
              </a:ext>
            </a:extLst>
          </p:cNvPr>
          <p:cNvSpPr/>
          <p:nvPr/>
        </p:nvSpPr>
        <p:spPr>
          <a:xfrm>
            <a:off x="0" y="1698172"/>
            <a:ext cx="12192000" cy="515982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3F75B89D-AEC1-4F55-A87B-687F7875EAE1}"/>
              </a:ext>
            </a:extLst>
          </p:cNvPr>
          <p:cNvGrpSpPr/>
          <p:nvPr/>
        </p:nvGrpSpPr>
        <p:grpSpPr>
          <a:xfrm>
            <a:off x="5355535" y="4621351"/>
            <a:ext cx="1480930" cy="1480930"/>
            <a:chOff x="5355534" y="8423546"/>
            <a:chExt cx="1480930" cy="1480930"/>
          </a:xfrm>
        </p:grpSpPr>
        <p:sp>
          <p:nvSpPr>
            <p:cNvPr id="33" name="Oval 32">
              <a:extLst>
                <a:ext uri="{FF2B5EF4-FFF2-40B4-BE49-F238E27FC236}">
                  <a16:creationId xmlns:a16="http://schemas.microsoft.com/office/drawing/2014/main" id="{C31966C7-49F4-45FF-80BD-9F925D3ACE9C}"/>
                </a:ext>
              </a:extLst>
            </p:cNvPr>
            <p:cNvSpPr/>
            <p:nvPr/>
          </p:nvSpPr>
          <p:spPr>
            <a:xfrm>
              <a:off x="5355534" y="8423546"/>
              <a:ext cx="1480930" cy="14809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18BF0555-3786-4B08-82B7-5C6D742CADB2}"/>
                </a:ext>
              </a:extLst>
            </p:cNvPr>
            <p:cNvSpPr/>
            <p:nvPr/>
          </p:nvSpPr>
          <p:spPr>
            <a:xfrm>
              <a:off x="5488155" y="8556167"/>
              <a:ext cx="1215689" cy="121568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AutoShape 9">
              <a:extLst>
                <a:ext uri="{FF2B5EF4-FFF2-40B4-BE49-F238E27FC236}">
                  <a16:creationId xmlns:a16="http://schemas.microsoft.com/office/drawing/2014/main" id="{9BB3FBAC-E2A5-495C-A58A-9DB48A4CC188}"/>
                </a:ext>
              </a:extLst>
            </p:cNvPr>
            <p:cNvSpPr>
              <a:spLocks/>
            </p:cNvSpPr>
            <p:nvPr/>
          </p:nvSpPr>
          <p:spPr bwMode="auto">
            <a:xfrm>
              <a:off x="5938284" y="8999664"/>
              <a:ext cx="315431" cy="32869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a:p>
          </p:txBody>
        </p:sp>
      </p:grpSp>
      <p:grpSp>
        <p:nvGrpSpPr>
          <p:cNvPr id="36" name="Group 35">
            <a:extLst>
              <a:ext uri="{FF2B5EF4-FFF2-40B4-BE49-F238E27FC236}">
                <a16:creationId xmlns:a16="http://schemas.microsoft.com/office/drawing/2014/main" id="{8C1240D9-FCC3-4FDF-9886-D0AC2FD11444}"/>
              </a:ext>
            </a:extLst>
          </p:cNvPr>
          <p:cNvGrpSpPr/>
          <p:nvPr/>
        </p:nvGrpSpPr>
        <p:grpSpPr>
          <a:xfrm>
            <a:off x="9420069" y="1992970"/>
            <a:ext cx="1480930" cy="1480930"/>
            <a:chOff x="3096867" y="8423546"/>
            <a:chExt cx="1480930" cy="1480930"/>
          </a:xfrm>
        </p:grpSpPr>
        <p:sp>
          <p:nvSpPr>
            <p:cNvPr id="37" name="Oval 36">
              <a:extLst>
                <a:ext uri="{FF2B5EF4-FFF2-40B4-BE49-F238E27FC236}">
                  <a16:creationId xmlns:a16="http://schemas.microsoft.com/office/drawing/2014/main" id="{05B55AF4-FF6C-451D-8D14-6E783639CF77}"/>
                </a:ext>
              </a:extLst>
            </p:cNvPr>
            <p:cNvSpPr/>
            <p:nvPr/>
          </p:nvSpPr>
          <p:spPr>
            <a:xfrm>
              <a:off x="3096867" y="8423546"/>
              <a:ext cx="1480930" cy="14809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Oval 37">
              <a:extLst>
                <a:ext uri="{FF2B5EF4-FFF2-40B4-BE49-F238E27FC236}">
                  <a16:creationId xmlns:a16="http://schemas.microsoft.com/office/drawing/2014/main" id="{8F82F372-B923-4B55-AE5F-042BFEBE4307}"/>
                </a:ext>
              </a:extLst>
            </p:cNvPr>
            <p:cNvSpPr/>
            <p:nvPr/>
          </p:nvSpPr>
          <p:spPr>
            <a:xfrm>
              <a:off x="3229488" y="8556167"/>
              <a:ext cx="1215689" cy="121568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9" name="Group 38">
              <a:extLst>
                <a:ext uri="{FF2B5EF4-FFF2-40B4-BE49-F238E27FC236}">
                  <a16:creationId xmlns:a16="http://schemas.microsoft.com/office/drawing/2014/main" id="{8E17165F-84C0-431B-8AF0-798D7377B778}"/>
                </a:ext>
              </a:extLst>
            </p:cNvPr>
            <p:cNvGrpSpPr/>
            <p:nvPr/>
          </p:nvGrpSpPr>
          <p:grpSpPr>
            <a:xfrm>
              <a:off x="3690441" y="9007888"/>
              <a:ext cx="293782" cy="312247"/>
              <a:chOff x="6670357" y="2277094"/>
              <a:chExt cx="555626" cy="590551"/>
            </a:xfrm>
            <a:solidFill>
              <a:schemeClr val="bg1"/>
            </a:solidFill>
          </p:grpSpPr>
          <p:sp>
            <p:nvSpPr>
              <p:cNvPr id="40" name="Rectangle 10">
                <a:extLst>
                  <a:ext uri="{FF2B5EF4-FFF2-40B4-BE49-F238E27FC236}">
                    <a16:creationId xmlns:a16="http://schemas.microsoft.com/office/drawing/2014/main" id="{F459A07B-580A-4163-888D-14F8E30B043A}"/>
                  </a:ext>
                </a:extLst>
              </p:cNvPr>
              <p:cNvSpPr>
                <a:spLocks noChangeArrowheads="1"/>
              </p:cNvSpPr>
              <p:nvPr/>
            </p:nvSpPr>
            <p:spPr bwMode="auto">
              <a:xfrm>
                <a:off x="6924358" y="2277094"/>
                <a:ext cx="46038"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Rectangle 11">
                <a:extLst>
                  <a:ext uri="{FF2B5EF4-FFF2-40B4-BE49-F238E27FC236}">
                    <a16:creationId xmlns:a16="http://schemas.microsoft.com/office/drawing/2014/main" id="{1F2E355E-56B7-4DD8-93D7-129AB7C944B0}"/>
                  </a:ext>
                </a:extLst>
              </p:cNvPr>
              <p:cNvSpPr>
                <a:spLocks noChangeArrowheads="1"/>
              </p:cNvSpPr>
              <p:nvPr/>
            </p:nvSpPr>
            <p:spPr bwMode="auto">
              <a:xfrm>
                <a:off x="6924358" y="2716832"/>
                <a:ext cx="46038"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12">
                <a:extLst>
                  <a:ext uri="{FF2B5EF4-FFF2-40B4-BE49-F238E27FC236}">
                    <a16:creationId xmlns:a16="http://schemas.microsoft.com/office/drawing/2014/main" id="{0A8147BA-4D0F-45AE-87F1-347D40968CFD}"/>
                  </a:ext>
                </a:extLst>
              </p:cNvPr>
              <p:cNvSpPr>
                <a:spLocks noEditPoints="1"/>
              </p:cNvSpPr>
              <p:nvPr/>
            </p:nvSpPr>
            <p:spPr bwMode="auto">
              <a:xfrm>
                <a:off x="6670357" y="2462832"/>
                <a:ext cx="254000" cy="219075"/>
              </a:xfrm>
              <a:custGeom>
                <a:avLst/>
                <a:gdLst>
                  <a:gd name="T0" fmla="*/ 22 w 22"/>
                  <a:gd name="T1" fmla="*/ 13 h 19"/>
                  <a:gd name="T2" fmla="*/ 10 w 22"/>
                  <a:gd name="T3" fmla="*/ 13 h 19"/>
                  <a:gd name="T4" fmla="*/ 6 w 22"/>
                  <a:gd name="T5" fmla="*/ 10 h 19"/>
                  <a:gd name="T6" fmla="*/ 10 w 22"/>
                  <a:gd name="T7" fmla="*/ 6 h 19"/>
                  <a:gd name="T8" fmla="*/ 22 w 22"/>
                  <a:gd name="T9" fmla="*/ 6 h 19"/>
                  <a:gd name="T10" fmla="*/ 22 w 22"/>
                  <a:gd name="T11" fmla="*/ 0 h 19"/>
                  <a:gd name="T12" fmla="*/ 10 w 22"/>
                  <a:gd name="T13" fmla="*/ 0 h 19"/>
                  <a:gd name="T14" fmla="*/ 0 w 22"/>
                  <a:gd name="T15" fmla="*/ 10 h 19"/>
                  <a:gd name="T16" fmla="*/ 10 w 22"/>
                  <a:gd name="T17" fmla="*/ 19 h 19"/>
                  <a:gd name="T18" fmla="*/ 22 w 22"/>
                  <a:gd name="T19" fmla="*/ 19 h 19"/>
                  <a:gd name="T20" fmla="*/ 22 w 22"/>
                  <a:gd name="T21" fmla="*/ 13 h 19"/>
                  <a:gd name="T22" fmla="*/ 22 w 22"/>
                  <a:gd name="T23" fmla="*/ 13 h 19"/>
                  <a:gd name="T24" fmla="*/ 22 w 22"/>
                  <a:gd name="T25" fmla="*/ 1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9">
                    <a:moveTo>
                      <a:pt x="22" y="13"/>
                    </a:moveTo>
                    <a:cubicBezTo>
                      <a:pt x="10" y="13"/>
                      <a:pt x="10" y="13"/>
                      <a:pt x="10" y="13"/>
                    </a:cubicBezTo>
                    <a:cubicBezTo>
                      <a:pt x="8" y="13"/>
                      <a:pt x="6" y="12"/>
                      <a:pt x="6" y="10"/>
                    </a:cubicBezTo>
                    <a:cubicBezTo>
                      <a:pt x="6" y="8"/>
                      <a:pt x="8" y="6"/>
                      <a:pt x="10" y="6"/>
                    </a:cubicBezTo>
                    <a:cubicBezTo>
                      <a:pt x="22" y="6"/>
                      <a:pt x="22" y="6"/>
                      <a:pt x="22" y="6"/>
                    </a:cubicBezTo>
                    <a:cubicBezTo>
                      <a:pt x="22" y="0"/>
                      <a:pt x="22" y="0"/>
                      <a:pt x="22" y="0"/>
                    </a:cubicBezTo>
                    <a:cubicBezTo>
                      <a:pt x="10" y="0"/>
                      <a:pt x="10" y="0"/>
                      <a:pt x="10" y="0"/>
                    </a:cubicBezTo>
                    <a:cubicBezTo>
                      <a:pt x="4" y="0"/>
                      <a:pt x="0" y="4"/>
                      <a:pt x="0" y="10"/>
                    </a:cubicBezTo>
                    <a:cubicBezTo>
                      <a:pt x="0" y="15"/>
                      <a:pt x="4" y="19"/>
                      <a:pt x="10" y="19"/>
                    </a:cubicBezTo>
                    <a:cubicBezTo>
                      <a:pt x="22" y="19"/>
                      <a:pt x="22" y="19"/>
                      <a:pt x="22" y="19"/>
                    </a:cubicBezTo>
                    <a:lnTo>
                      <a:pt x="22" y="13"/>
                    </a:lnTo>
                    <a:close/>
                    <a:moveTo>
                      <a:pt x="22" y="13"/>
                    </a:moveTo>
                    <a:cubicBezTo>
                      <a:pt x="22" y="13"/>
                      <a:pt x="22" y="13"/>
                      <a:pt x="22"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13">
                <a:extLst>
                  <a:ext uri="{FF2B5EF4-FFF2-40B4-BE49-F238E27FC236}">
                    <a16:creationId xmlns:a16="http://schemas.microsoft.com/office/drawing/2014/main" id="{989D49FC-4274-4A41-A2E4-44C0AF824727}"/>
                  </a:ext>
                </a:extLst>
              </p:cNvPr>
              <p:cNvSpPr>
                <a:spLocks noEditPoints="1"/>
              </p:cNvSpPr>
              <p:nvPr/>
            </p:nvSpPr>
            <p:spPr bwMode="auto">
              <a:xfrm>
                <a:off x="6970395" y="2462832"/>
                <a:ext cx="255588" cy="219075"/>
              </a:xfrm>
              <a:custGeom>
                <a:avLst/>
                <a:gdLst>
                  <a:gd name="T0" fmla="*/ 12 w 22"/>
                  <a:gd name="T1" fmla="*/ 0 h 19"/>
                  <a:gd name="T2" fmla="*/ 0 w 22"/>
                  <a:gd name="T3" fmla="*/ 0 h 19"/>
                  <a:gd name="T4" fmla="*/ 0 w 22"/>
                  <a:gd name="T5" fmla="*/ 6 h 19"/>
                  <a:gd name="T6" fmla="*/ 12 w 22"/>
                  <a:gd name="T7" fmla="*/ 6 h 19"/>
                  <a:gd name="T8" fmla="*/ 16 w 22"/>
                  <a:gd name="T9" fmla="*/ 10 h 19"/>
                  <a:gd name="T10" fmla="*/ 12 w 22"/>
                  <a:gd name="T11" fmla="*/ 13 h 19"/>
                  <a:gd name="T12" fmla="*/ 0 w 22"/>
                  <a:gd name="T13" fmla="*/ 13 h 19"/>
                  <a:gd name="T14" fmla="*/ 0 w 22"/>
                  <a:gd name="T15" fmla="*/ 19 h 19"/>
                  <a:gd name="T16" fmla="*/ 12 w 22"/>
                  <a:gd name="T17" fmla="*/ 19 h 19"/>
                  <a:gd name="T18" fmla="*/ 22 w 22"/>
                  <a:gd name="T19" fmla="*/ 10 h 19"/>
                  <a:gd name="T20" fmla="*/ 12 w 22"/>
                  <a:gd name="T21" fmla="*/ 0 h 19"/>
                  <a:gd name="T22" fmla="*/ 12 w 22"/>
                  <a:gd name="T23" fmla="*/ 0 h 19"/>
                  <a:gd name="T24" fmla="*/ 12 w 22"/>
                  <a:gd name="T25"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9">
                    <a:moveTo>
                      <a:pt x="12" y="0"/>
                    </a:moveTo>
                    <a:cubicBezTo>
                      <a:pt x="0" y="0"/>
                      <a:pt x="0" y="0"/>
                      <a:pt x="0" y="0"/>
                    </a:cubicBezTo>
                    <a:cubicBezTo>
                      <a:pt x="0" y="6"/>
                      <a:pt x="0" y="6"/>
                      <a:pt x="0" y="6"/>
                    </a:cubicBezTo>
                    <a:cubicBezTo>
                      <a:pt x="12" y="6"/>
                      <a:pt x="12" y="6"/>
                      <a:pt x="12" y="6"/>
                    </a:cubicBezTo>
                    <a:cubicBezTo>
                      <a:pt x="14" y="6"/>
                      <a:pt x="16" y="8"/>
                      <a:pt x="16" y="10"/>
                    </a:cubicBezTo>
                    <a:cubicBezTo>
                      <a:pt x="16" y="12"/>
                      <a:pt x="14" y="13"/>
                      <a:pt x="12" y="13"/>
                    </a:cubicBezTo>
                    <a:cubicBezTo>
                      <a:pt x="0" y="13"/>
                      <a:pt x="0" y="13"/>
                      <a:pt x="0" y="13"/>
                    </a:cubicBezTo>
                    <a:cubicBezTo>
                      <a:pt x="0" y="19"/>
                      <a:pt x="0" y="19"/>
                      <a:pt x="0" y="19"/>
                    </a:cubicBezTo>
                    <a:cubicBezTo>
                      <a:pt x="12" y="19"/>
                      <a:pt x="12" y="19"/>
                      <a:pt x="12" y="19"/>
                    </a:cubicBezTo>
                    <a:cubicBezTo>
                      <a:pt x="18" y="19"/>
                      <a:pt x="22" y="15"/>
                      <a:pt x="22" y="10"/>
                    </a:cubicBezTo>
                    <a:cubicBezTo>
                      <a:pt x="22" y="4"/>
                      <a:pt x="18" y="0"/>
                      <a:pt x="12" y="0"/>
                    </a:cubicBezTo>
                    <a:close/>
                    <a:moveTo>
                      <a:pt x="12" y="0"/>
                    </a:moveTo>
                    <a:cubicBezTo>
                      <a:pt x="12" y="0"/>
                      <a:pt x="12"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14">
                <a:extLst>
                  <a:ext uri="{FF2B5EF4-FFF2-40B4-BE49-F238E27FC236}">
                    <a16:creationId xmlns:a16="http://schemas.microsoft.com/office/drawing/2014/main" id="{B3015E2A-32FA-4C9F-ADAE-C93DBCFA260A}"/>
                  </a:ext>
                </a:extLst>
              </p:cNvPr>
              <p:cNvSpPr>
                <a:spLocks noEditPoints="1"/>
              </p:cNvSpPr>
              <p:nvPr/>
            </p:nvSpPr>
            <p:spPr bwMode="auto">
              <a:xfrm>
                <a:off x="6773545" y="2716832"/>
                <a:ext cx="115888" cy="127000"/>
              </a:xfrm>
              <a:custGeom>
                <a:avLst/>
                <a:gdLst>
                  <a:gd name="T0" fmla="*/ 15 w 73"/>
                  <a:gd name="T1" fmla="*/ 80 h 80"/>
                  <a:gd name="T2" fmla="*/ 73 w 73"/>
                  <a:gd name="T3" fmla="*/ 0 h 80"/>
                  <a:gd name="T4" fmla="*/ 44 w 73"/>
                  <a:gd name="T5" fmla="*/ 0 h 80"/>
                  <a:gd name="T6" fmla="*/ 0 w 73"/>
                  <a:gd name="T7" fmla="*/ 73 h 80"/>
                  <a:gd name="T8" fmla="*/ 15 w 73"/>
                  <a:gd name="T9" fmla="*/ 80 h 80"/>
                  <a:gd name="T10" fmla="*/ 15 w 73"/>
                  <a:gd name="T11" fmla="*/ 80 h 80"/>
                  <a:gd name="T12" fmla="*/ 15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15" y="80"/>
                    </a:moveTo>
                    <a:lnTo>
                      <a:pt x="73" y="0"/>
                    </a:lnTo>
                    <a:lnTo>
                      <a:pt x="44" y="0"/>
                    </a:lnTo>
                    <a:lnTo>
                      <a:pt x="0" y="73"/>
                    </a:lnTo>
                    <a:lnTo>
                      <a:pt x="15" y="80"/>
                    </a:lnTo>
                    <a:close/>
                    <a:moveTo>
                      <a:pt x="15" y="80"/>
                    </a:moveTo>
                    <a:lnTo>
                      <a:pt x="15"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15">
                <a:extLst>
                  <a:ext uri="{FF2B5EF4-FFF2-40B4-BE49-F238E27FC236}">
                    <a16:creationId xmlns:a16="http://schemas.microsoft.com/office/drawing/2014/main" id="{AF01BAAA-BA0B-4DE7-B2BE-35953931AA2F}"/>
                  </a:ext>
                </a:extLst>
              </p:cNvPr>
              <p:cNvSpPr>
                <a:spLocks noEditPoints="1"/>
              </p:cNvSpPr>
              <p:nvPr/>
            </p:nvSpPr>
            <p:spPr bwMode="auto">
              <a:xfrm>
                <a:off x="6773545" y="2716832"/>
                <a:ext cx="115888" cy="127000"/>
              </a:xfrm>
              <a:custGeom>
                <a:avLst/>
                <a:gdLst>
                  <a:gd name="T0" fmla="*/ 15 w 73"/>
                  <a:gd name="T1" fmla="*/ 80 h 80"/>
                  <a:gd name="T2" fmla="*/ 73 w 73"/>
                  <a:gd name="T3" fmla="*/ 0 h 80"/>
                  <a:gd name="T4" fmla="*/ 44 w 73"/>
                  <a:gd name="T5" fmla="*/ 0 h 80"/>
                  <a:gd name="T6" fmla="*/ 0 w 73"/>
                  <a:gd name="T7" fmla="*/ 73 h 80"/>
                  <a:gd name="T8" fmla="*/ 15 w 73"/>
                  <a:gd name="T9" fmla="*/ 80 h 80"/>
                  <a:gd name="T10" fmla="*/ 15 w 73"/>
                  <a:gd name="T11" fmla="*/ 80 h 80"/>
                  <a:gd name="T12" fmla="*/ 15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15" y="80"/>
                    </a:moveTo>
                    <a:lnTo>
                      <a:pt x="73" y="0"/>
                    </a:lnTo>
                    <a:lnTo>
                      <a:pt x="44" y="0"/>
                    </a:lnTo>
                    <a:lnTo>
                      <a:pt x="0" y="73"/>
                    </a:lnTo>
                    <a:lnTo>
                      <a:pt x="15" y="80"/>
                    </a:lnTo>
                    <a:moveTo>
                      <a:pt x="15" y="80"/>
                    </a:moveTo>
                    <a:lnTo>
                      <a:pt x="15" y="8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16">
                <a:extLst>
                  <a:ext uri="{FF2B5EF4-FFF2-40B4-BE49-F238E27FC236}">
                    <a16:creationId xmlns:a16="http://schemas.microsoft.com/office/drawing/2014/main" id="{E6006E03-2AFD-4202-AC2E-A804C7817E87}"/>
                  </a:ext>
                </a:extLst>
              </p:cNvPr>
              <p:cNvSpPr>
                <a:spLocks noEditPoints="1"/>
              </p:cNvSpPr>
              <p:nvPr/>
            </p:nvSpPr>
            <p:spPr bwMode="auto">
              <a:xfrm>
                <a:off x="7005320" y="2716832"/>
                <a:ext cx="115888" cy="127000"/>
              </a:xfrm>
              <a:custGeom>
                <a:avLst/>
                <a:gdLst>
                  <a:gd name="T0" fmla="*/ 59 w 73"/>
                  <a:gd name="T1" fmla="*/ 80 h 80"/>
                  <a:gd name="T2" fmla="*/ 0 w 73"/>
                  <a:gd name="T3" fmla="*/ 0 h 80"/>
                  <a:gd name="T4" fmla="*/ 29 w 73"/>
                  <a:gd name="T5" fmla="*/ 0 h 80"/>
                  <a:gd name="T6" fmla="*/ 73 w 73"/>
                  <a:gd name="T7" fmla="*/ 73 h 80"/>
                  <a:gd name="T8" fmla="*/ 59 w 73"/>
                  <a:gd name="T9" fmla="*/ 80 h 80"/>
                  <a:gd name="T10" fmla="*/ 59 w 73"/>
                  <a:gd name="T11" fmla="*/ 80 h 80"/>
                  <a:gd name="T12" fmla="*/ 59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59" y="80"/>
                    </a:moveTo>
                    <a:lnTo>
                      <a:pt x="0" y="0"/>
                    </a:lnTo>
                    <a:lnTo>
                      <a:pt x="29" y="0"/>
                    </a:lnTo>
                    <a:lnTo>
                      <a:pt x="73" y="73"/>
                    </a:lnTo>
                    <a:lnTo>
                      <a:pt x="59" y="80"/>
                    </a:lnTo>
                    <a:close/>
                    <a:moveTo>
                      <a:pt x="59" y="80"/>
                    </a:moveTo>
                    <a:lnTo>
                      <a:pt x="59"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17">
                <a:extLst>
                  <a:ext uri="{FF2B5EF4-FFF2-40B4-BE49-F238E27FC236}">
                    <a16:creationId xmlns:a16="http://schemas.microsoft.com/office/drawing/2014/main" id="{014303B2-15E3-4816-BC5C-DBBB7BA362F9}"/>
                  </a:ext>
                </a:extLst>
              </p:cNvPr>
              <p:cNvSpPr>
                <a:spLocks noEditPoints="1"/>
              </p:cNvSpPr>
              <p:nvPr/>
            </p:nvSpPr>
            <p:spPr bwMode="auto">
              <a:xfrm>
                <a:off x="7005320" y="2716832"/>
                <a:ext cx="115888" cy="127000"/>
              </a:xfrm>
              <a:custGeom>
                <a:avLst/>
                <a:gdLst>
                  <a:gd name="T0" fmla="*/ 59 w 73"/>
                  <a:gd name="T1" fmla="*/ 80 h 80"/>
                  <a:gd name="T2" fmla="*/ 0 w 73"/>
                  <a:gd name="T3" fmla="*/ 0 h 80"/>
                  <a:gd name="T4" fmla="*/ 29 w 73"/>
                  <a:gd name="T5" fmla="*/ 0 h 80"/>
                  <a:gd name="T6" fmla="*/ 73 w 73"/>
                  <a:gd name="T7" fmla="*/ 73 h 80"/>
                  <a:gd name="T8" fmla="*/ 59 w 73"/>
                  <a:gd name="T9" fmla="*/ 80 h 80"/>
                  <a:gd name="T10" fmla="*/ 59 w 73"/>
                  <a:gd name="T11" fmla="*/ 80 h 80"/>
                  <a:gd name="T12" fmla="*/ 59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59" y="80"/>
                    </a:moveTo>
                    <a:lnTo>
                      <a:pt x="0" y="0"/>
                    </a:lnTo>
                    <a:lnTo>
                      <a:pt x="29" y="0"/>
                    </a:lnTo>
                    <a:lnTo>
                      <a:pt x="73" y="73"/>
                    </a:lnTo>
                    <a:lnTo>
                      <a:pt x="59" y="80"/>
                    </a:lnTo>
                    <a:moveTo>
                      <a:pt x="59" y="80"/>
                    </a:moveTo>
                    <a:lnTo>
                      <a:pt x="59" y="8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18">
                <a:extLst>
                  <a:ext uri="{FF2B5EF4-FFF2-40B4-BE49-F238E27FC236}">
                    <a16:creationId xmlns:a16="http://schemas.microsoft.com/office/drawing/2014/main" id="{F6FB0A62-0E2F-491D-A151-E8054DA06E62}"/>
                  </a:ext>
                </a:extLst>
              </p:cNvPr>
              <p:cNvSpPr>
                <a:spLocks noEditPoints="1"/>
              </p:cNvSpPr>
              <p:nvPr/>
            </p:nvSpPr>
            <p:spPr bwMode="auto">
              <a:xfrm>
                <a:off x="7005320" y="2312019"/>
                <a:ext cx="115888" cy="115888"/>
              </a:xfrm>
              <a:custGeom>
                <a:avLst/>
                <a:gdLst>
                  <a:gd name="T0" fmla="*/ 59 w 73"/>
                  <a:gd name="T1" fmla="*/ 0 h 73"/>
                  <a:gd name="T2" fmla="*/ 0 w 73"/>
                  <a:gd name="T3" fmla="*/ 73 h 73"/>
                  <a:gd name="T4" fmla="*/ 29 w 73"/>
                  <a:gd name="T5" fmla="*/ 73 h 73"/>
                  <a:gd name="T6" fmla="*/ 73 w 73"/>
                  <a:gd name="T7" fmla="*/ 7 h 73"/>
                  <a:gd name="T8" fmla="*/ 59 w 73"/>
                  <a:gd name="T9" fmla="*/ 0 h 73"/>
                  <a:gd name="T10" fmla="*/ 59 w 73"/>
                  <a:gd name="T11" fmla="*/ 0 h 73"/>
                  <a:gd name="T12" fmla="*/ 59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59" y="0"/>
                    </a:moveTo>
                    <a:lnTo>
                      <a:pt x="0" y="73"/>
                    </a:lnTo>
                    <a:lnTo>
                      <a:pt x="29" y="73"/>
                    </a:lnTo>
                    <a:lnTo>
                      <a:pt x="73" y="7"/>
                    </a:lnTo>
                    <a:lnTo>
                      <a:pt x="59" y="0"/>
                    </a:lnTo>
                    <a:close/>
                    <a:moveTo>
                      <a:pt x="59" y="0"/>
                    </a:moveTo>
                    <a:lnTo>
                      <a:pt x="5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19">
                <a:extLst>
                  <a:ext uri="{FF2B5EF4-FFF2-40B4-BE49-F238E27FC236}">
                    <a16:creationId xmlns:a16="http://schemas.microsoft.com/office/drawing/2014/main" id="{0F80B07E-A3F9-4C4F-8BFF-338C8354C3AE}"/>
                  </a:ext>
                </a:extLst>
              </p:cNvPr>
              <p:cNvSpPr>
                <a:spLocks noEditPoints="1"/>
              </p:cNvSpPr>
              <p:nvPr/>
            </p:nvSpPr>
            <p:spPr bwMode="auto">
              <a:xfrm>
                <a:off x="7005320" y="2312019"/>
                <a:ext cx="115888" cy="115888"/>
              </a:xfrm>
              <a:custGeom>
                <a:avLst/>
                <a:gdLst>
                  <a:gd name="T0" fmla="*/ 59 w 73"/>
                  <a:gd name="T1" fmla="*/ 0 h 73"/>
                  <a:gd name="T2" fmla="*/ 0 w 73"/>
                  <a:gd name="T3" fmla="*/ 73 h 73"/>
                  <a:gd name="T4" fmla="*/ 29 w 73"/>
                  <a:gd name="T5" fmla="*/ 73 h 73"/>
                  <a:gd name="T6" fmla="*/ 73 w 73"/>
                  <a:gd name="T7" fmla="*/ 7 h 73"/>
                  <a:gd name="T8" fmla="*/ 59 w 73"/>
                  <a:gd name="T9" fmla="*/ 0 h 73"/>
                  <a:gd name="T10" fmla="*/ 59 w 73"/>
                  <a:gd name="T11" fmla="*/ 0 h 73"/>
                  <a:gd name="T12" fmla="*/ 59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59" y="0"/>
                    </a:moveTo>
                    <a:lnTo>
                      <a:pt x="0" y="73"/>
                    </a:lnTo>
                    <a:lnTo>
                      <a:pt x="29" y="73"/>
                    </a:lnTo>
                    <a:lnTo>
                      <a:pt x="73" y="7"/>
                    </a:lnTo>
                    <a:lnTo>
                      <a:pt x="59" y="0"/>
                    </a:lnTo>
                    <a:moveTo>
                      <a:pt x="59" y="0"/>
                    </a:moveTo>
                    <a:lnTo>
                      <a:pt x="5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20">
                <a:extLst>
                  <a:ext uri="{FF2B5EF4-FFF2-40B4-BE49-F238E27FC236}">
                    <a16:creationId xmlns:a16="http://schemas.microsoft.com/office/drawing/2014/main" id="{6FEE97D3-A0F1-4E44-BB2E-B5E510ADAA7F}"/>
                  </a:ext>
                </a:extLst>
              </p:cNvPr>
              <p:cNvSpPr>
                <a:spLocks noEditPoints="1"/>
              </p:cNvSpPr>
              <p:nvPr/>
            </p:nvSpPr>
            <p:spPr bwMode="auto">
              <a:xfrm>
                <a:off x="6773545" y="2312019"/>
                <a:ext cx="115888" cy="115888"/>
              </a:xfrm>
              <a:custGeom>
                <a:avLst/>
                <a:gdLst>
                  <a:gd name="T0" fmla="*/ 15 w 73"/>
                  <a:gd name="T1" fmla="*/ 0 h 73"/>
                  <a:gd name="T2" fmla="*/ 73 w 73"/>
                  <a:gd name="T3" fmla="*/ 73 h 73"/>
                  <a:gd name="T4" fmla="*/ 44 w 73"/>
                  <a:gd name="T5" fmla="*/ 73 h 73"/>
                  <a:gd name="T6" fmla="*/ 0 w 73"/>
                  <a:gd name="T7" fmla="*/ 7 h 73"/>
                  <a:gd name="T8" fmla="*/ 15 w 73"/>
                  <a:gd name="T9" fmla="*/ 0 h 73"/>
                  <a:gd name="T10" fmla="*/ 15 w 73"/>
                  <a:gd name="T11" fmla="*/ 0 h 73"/>
                  <a:gd name="T12" fmla="*/ 15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15" y="0"/>
                    </a:moveTo>
                    <a:lnTo>
                      <a:pt x="73" y="73"/>
                    </a:lnTo>
                    <a:lnTo>
                      <a:pt x="44" y="73"/>
                    </a:lnTo>
                    <a:lnTo>
                      <a:pt x="0" y="7"/>
                    </a:lnTo>
                    <a:lnTo>
                      <a:pt x="15" y="0"/>
                    </a:lnTo>
                    <a:close/>
                    <a:moveTo>
                      <a:pt x="15" y="0"/>
                    </a:move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21">
                <a:extLst>
                  <a:ext uri="{FF2B5EF4-FFF2-40B4-BE49-F238E27FC236}">
                    <a16:creationId xmlns:a16="http://schemas.microsoft.com/office/drawing/2014/main" id="{11AB24C9-7950-40C0-A587-511DFBD50093}"/>
                  </a:ext>
                </a:extLst>
              </p:cNvPr>
              <p:cNvSpPr>
                <a:spLocks noEditPoints="1"/>
              </p:cNvSpPr>
              <p:nvPr/>
            </p:nvSpPr>
            <p:spPr bwMode="auto">
              <a:xfrm>
                <a:off x="6773545" y="2312019"/>
                <a:ext cx="115888" cy="115888"/>
              </a:xfrm>
              <a:custGeom>
                <a:avLst/>
                <a:gdLst>
                  <a:gd name="T0" fmla="*/ 15 w 73"/>
                  <a:gd name="T1" fmla="*/ 0 h 73"/>
                  <a:gd name="T2" fmla="*/ 73 w 73"/>
                  <a:gd name="T3" fmla="*/ 73 h 73"/>
                  <a:gd name="T4" fmla="*/ 44 w 73"/>
                  <a:gd name="T5" fmla="*/ 73 h 73"/>
                  <a:gd name="T6" fmla="*/ 0 w 73"/>
                  <a:gd name="T7" fmla="*/ 7 h 73"/>
                  <a:gd name="T8" fmla="*/ 15 w 73"/>
                  <a:gd name="T9" fmla="*/ 0 h 73"/>
                  <a:gd name="T10" fmla="*/ 15 w 73"/>
                  <a:gd name="T11" fmla="*/ 0 h 73"/>
                  <a:gd name="T12" fmla="*/ 15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15" y="0"/>
                    </a:moveTo>
                    <a:lnTo>
                      <a:pt x="73" y="73"/>
                    </a:lnTo>
                    <a:lnTo>
                      <a:pt x="44" y="73"/>
                    </a:lnTo>
                    <a:lnTo>
                      <a:pt x="0" y="7"/>
                    </a:lnTo>
                    <a:lnTo>
                      <a:pt x="15" y="0"/>
                    </a:lnTo>
                    <a:moveTo>
                      <a:pt x="15" y="0"/>
                    </a:moveTo>
                    <a:lnTo>
                      <a:pt x="1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52" name="Group 51">
            <a:extLst>
              <a:ext uri="{FF2B5EF4-FFF2-40B4-BE49-F238E27FC236}">
                <a16:creationId xmlns:a16="http://schemas.microsoft.com/office/drawing/2014/main" id="{451099E2-9CE5-4A3D-B20A-4C328EDFAEF5}"/>
              </a:ext>
            </a:extLst>
          </p:cNvPr>
          <p:cNvGrpSpPr/>
          <p:nvPr/>
        </p:nvGrpSpPr>
        <p:grpSpPr>
          <a:xfrm>
            <a:off x="1294876" y="1992970"/>
            <a:ext cx="1480930" cy="1480930"/>
            <a:chOff x="838200" y="8423546"/>
            <a:chExt cx="1480930" cy="1480930"/>
          </a:xfrm>
        </p:grpSpPr>
        <p:sp>
          <p:nvSpPr>
            <p:cNvPr id="53" name="Oval 52">
              <a:extLst>
                <a:ext uri="{FF2B5EF4-FFF2-40B4-BE49-F238E27FC236}">
                  <a16:creationId xmlns:a16="http://schemas.microsoft.com/office/drawing/2014/main" id="{B78F7781-708E-467A-A1CF-104BDC2FFABA}"/>
                </a:ext>
              </a:extLst>
            </p:cNvPr>
            <p:cNvSpPr/>
            <p:nvPr/>
          </p:nvSpPr>
          <p:spPr>
            <a:xfrm>
              <a:off x="838200" y="8423546"/>
              <a:ext cx="1480930" cy="14809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a:extLst>
                <a:ext uri="{FF2B5EF4-FFF2-40B4-BE49-F238E27FC236}">
                  <a16:creationId xmlns:a16="http://schemas.microsoft.com/office/drawing/2014/main" id="{5B7FB844-B0C2-43E5-9B9B-804C2B2C9AD3}"/>
                </a:ext>
              </a:extLst>
            </p:cNvPr>
            <p:cNvSpPr/>
            <p:nvPr/>
          </p:nvSpPr>
          <p:spPr>
            <a:xfrm>
              <a:off x="970821" y="8556167"/>
              <a:ext cx="1215689" cy="121568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Freeform 5">
              <a:extLst>
                <a:ext uri="{FF2B5EF4-FFF2-40B4-BE49-F238E27FC236}">
                  <a16:creationId xmlns:a16="http://schemas.microsoft.com/office/drawing/2014/main" id="{5193E735-7D2C-48EA-A64D-176CE03685F9}"/>
                </a:ext>
              </a:extLst>
            </p:cNvPr>
            <p:cNvSpPr>
              <a:spLocks noEditPoints="1"/>
            </p:cNvSpPr>
            <p:nvPr/>
          </p:nvSpPr>
          <p:spPr bwMode="auto">
            <a:xfrm>
              <a:off x="1380654" y="8999305"/>
              <a:ext cx="396023" cy="329413"/>
            </a:xfrm>
            <a:custGeom>
              <a:avLst/>
              <a:gdLst>
                <a:gd name="T0" fmla="*/ 141 w 143"/>
                <a:gd name="T1" fmla="*/ 55 h 117"/>
                <a:gd name="T2" fmla="*/ 77 w 143"/>
                <a:gd name="T3" fmla="*/ 4 h 117"/>
                <a:gd name="T4" fmla="*/ 74 w 143"/>
                <a:gd name="T5" fmla="*/ 1 h 117"/>
                <a:gd name="T6" fmla="*/ 69 w 143"/>
                <a:gd name="T7" fmla="*/ 1 h 117"/>
                <a:gd name="T8" fmla="*/ 51 w 143"/>
                <a:gd name="T9" fmla="*/ 16 h 117"/>
                <a:gd name="T10" fmla="*/ 51 w 143"/>
                <a:gd name="T11" fmla="*/ 10 h 117"/>
                <a:gd name="T12" fmla="*/ 47 w 143"/>
                <a:gd name="T13" fmla="*/ 6 h 117"/>
                <a:gd name="T14" fmla="*/ 33 w 143"/>
                <a:gd name="T15" fmla="*/ 6 h 117"/>
                <a:gd name="T16" fmla="*/ 30 w 143"/>
                <a:gd name="T17" fmla="*/ 10 h 117"/>
                <a:gd name="T18" fmla="*/ 30 w 143"/>
                <a:gd name="T19" fmla="*/ 33 h 117"/>
                <a:gd name="T20" fmla="*/ 2 w 143"/>
                <a:gd name="T21" fmla="*/ 56 h 117"/>
                <a:gd name="T22" fmla="*/ 1 w 143"/>
                <a:gd name="T23" fmla="*/ 61 h 117"/>
                <a:gd name="T24" fmla="*/ 4 w 143"/>
                <a:gd name="T25" fmla="*/ 63 h 117"/>
                <a:gd name="T26" fmla="*/ 6 w 143"/>
                <a:gd name="T27" fmla="*/ 62 h 117"/>
                <a:gd name="T28" fmla="*/ 17 w 143"/>
                <a:gd name="T29" fmla="*/ 53 h 117"/>
                <a:gd name="T30" fmla="*/ 17 w 143"/>
                <a:gd name="T31" fmla="*/ 113 h 117"/>
                <a:gd name="T32" fmla="*/ 21 w 143"/>
                <a:gd name="T33" fmla="*/ 117 h 117"/>
                <a:gd name="T34" fmla="*/ 59 w 143"/>
                <a:gd name="T35" fmla="*/ 117 h 117"/>
                <a:gd name="T36" fmla="*/ 63 w 143"/>
                <a:gd name="T37" fmla="*/ 113 h 117"/>
                <a:gd name="T38" fmla="*/ 63 w 143"/>
                <a:gd name="T39" fmla="*/ 85 h 117"/>
                <a:gd name="T40" fmla="*/ 80 w 143"/>
                <a:gd name="T41" fmla="*/ 85 h 117"/>
                <a:gd name="T42" fmla="*/ 80 w 143"/>
                <a:gd name="T43" fmla="*/ 113 h 117"/>
                <a:gd name="T44" fmla="*/ 84 w 143"/>
                <a:gd name="T45" fmla="*/ 117 h 117"/>
                <a:gd name="T46" fmla="*/ 122 w 143"/>
                <a:gd name="T47" fmla="*/ 117 h 117"/>
                <a:gd name="T48" fmla="*/ 126 w 143"/>
                <a:gd name="T49" fmla="*/ 113 h 117"/>
                <a:gd name="T50" fmla="*/ 126 w 143"/>
                <a:gd name="T51" fmla="*/ 52 h 117"/>
                <a:gd name="T52" fmla="*/ 137 w 143"/>
                <a:gd name="T53" fmla="*/ 61 h 117"/>
                <a:gd name="T54" fmla="*/ 139 w 143"/>
                <a:gd name="T55" fmla="*/ 62 h 117"/>
                <a:gd name="T56" fmla="*/ 142 w 143"/>
                <a:gd name="T57" fmla="*/ 60 h 117"/>
                <a:gd name="T58" fmla="*/ 141 w 143"/>
                <a:gd name="T59" fmla="*/ 55 h 117"/>
                <a:gd name="T60" fmla="*/ 37 w 143"/>
                <a:gd name="T61" fmla="*/ 13 h 117"/>
                <a:gd name="T62" fmla="*/ 43 w 143"/>
                <a:gd name="T63" fmla="*/ 13 h 117"/>
                <a:gd name="T64" fmla="*/ 43 w 143"/>
                <a:gd name="T65" fmla="*/ 22 h 117"/>
                <a:gd name="T66" fmla="*/ 37 w 143"/>
                <a:gd name="T67" fmla="*/ 27 h 117"/>
                <a:gd name="T68" fmla="*/ 37 w 143"/>
                <a:gd name="T69" fmla="*/ 13 h 117"/>
                <a:gd name="T70" fmla="*/ 119 w 143"/>
                <a:gd name="T71" fmla="*/ 47 h 117"/>
                <a:gd name="T72" fmla="*/ 119 w 143"/>
                <a:gd name="T73" fmla="*/ 109 h 117"/>
                <a:gd name="T74" fmla="*/ 87 w 143"/>
                <a:gd name="T75" fmla="*/ 109 h 117"/>
                <a:gd name="T76" fmla="*/ 87 w 143"/>
                <a:gd name="T77" fmla="*/ 81 h 117"/>
                <a:gd name="T78" fmla="*/ 84 w 143"/>
                <a:gd name="T79" fmla="*/ 78 h 117"/>
                <a:gd name="T80" fmla="*/ 59 w 143"/>
                <a:gd name="T81" fmla="*/ 78 h 117"/>
                <a:gd name="T82" fmla="*/ 56 w 143"/>
                <a:gd name="T83" fmla="*/ 81 h 117"/>
                <a:gd name="T84" fmla="*/ 56 w 143"/>
                <a:gd name="T85" fmla="*/ 109 h 117"/>
                <a:gd name="T86" fmla="*/ 24 w 143"/>
                <a:gd name="T87" fmla="*/ 109 h 117"/>
                <a:gd name="T88" fmla="*/ 24 w 143"/>
                <a:gd name="T89" fmla="*/ 47 h 117"/>
                <a:gd name="T90" fmla="*/ 38 w 143"/>
                <a:gd name="T91" fmla="*/ 36 h 117"/>
                <a:gd name="T92" fmla="*/ 72 w 143"/>
                <a:gd name="T93" fmla="*/ 8 h 117"/>
                <a:gd name="T94" fmla="*/ 119 w 143"/>
                <a:gd name="T95" fmla="*/ 47 h 117"/>
                <a:gd name="T96" fmla="*/ 119 w 143"/>
                <a:gd name="T97" fmla="*/ 47 h 117"/>
                <a:gd name="T98" fmla="*/ 119 w 143"/>
                <a:gd name="T9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3" h="117">
                  <a:moveTo>
                    <a:pt x="141" y="55"/>
                  </a:moveTo>
                  <a:cubicBezTo>
                    <a:pt x="77" y="4"/>
                    <a:pt x="77" y="4"/>
                    <a:pt x="77" y="4"/>
                  </a:cubicBezTo>
                  <a:cubicBezTo>
                    <a:pt x="74" y="1"/>
                    <a:pt x="74" y="1"/>
                    <a:pt x="74" y="1"/>
                  </a:cubicBezTo>
                  <a:cubicBezTo>
                    <a:pt x="72" y="0"/>
                    <a:pt x="71" y="0"/>
                    <a:pt x="69" y="1"/>
                  </a:cubicBezTo>
                  <a:cubicBezTo>
                    <a:pt x="51" y="16"/>
                    <a:pt x="51" y="16"/>
                    <a:pt x="51" y="16"/>
                  </a:cubicBezTo>
                  <a:cubicBezTo>
                    <a:pt x="51" y="10"/>
                    <a:pt x="51" y="10"/>
                    <a:pt x="51" y="10"/>
                  </a:cubicBezTo>
                  <a:cubicBezTo>
                    <a:pt x="51" y="8"/>
                    <a:pt x="49" y="6"/>
                    <a:pt x="47" y="6"/>
                  </a:cubicBezTo>
                  <a:cubicBezTo>
                    <a:pt x="33" y="6"/>
                    <a:pt x="33" y="6"/>
                    <a:pt x="33" y="6"/>
                  </a:cubicBezTo>
                  <a:cubicBezTo>
                    <a:pt x="31" y="6"/>
                    <a:pt x="30" y="8"/>
                    <a:pt x="30" y="10"/>
                  </a:cubicBezTo>
                  <a:cubicBezTo>
                    <a:pt x="30" y="33"/>
                    <a:pt x="30" y="33"/>
                    <a:pt x="30" y="33"/>
                  </a:cubicBezTo>
                  <a:cubicBezTo>
                    <a:pt x="2" y="56"/>
                    <a:pt x="2" y="56"/>
                    <a:pt x="2" y="56"/>
                  </a:cubicBezTo>
                  <a:cubicBezTo>
                    <a:pt x="0" y="58"/>
                    <a:pt x="0" y="60"/>
                    <a:pt x="1" y="61"/>
                  </a:cubicBezTo>
                  <a:cubicBezTo>
                    <a:pt x="2" y="62"/>
                    <a:pt x="3" y="63"/>
                    <a:pt x="4" y="63"/>
                  </a:cubicBezTo>
                  <a:cubicBezTo>
                    <a:pt x="5" y="63"/>
                    <a:pt x="5" y="63"/>
                    <a:pt x="6" y="62"/>
                  </a:cubicBezTo>
                  <a:cubicBezTo>
                    <a:pt x="17" y="53"/>
                    <a:pt x="17" y="53"/>
                    <a:pt x="17" y="53"/>
                  </a:cubicBezTo>
                  <a:cubicBezTo>
                    <a:pt x="17" y="113"/>
                    <a:pt x="17" y="113"/>
                    <a:pt x="17" y="113"/>
                  </a:cubicBezTo>
                  <a:cubicBezTo>
                    <a:pt x="17" y="115"/>
                    <a:pt x="19" y="117"/>
                    <a:pt x="21" y="117"/>
                  </a:cubicBezTo>
                  <a:cubicBezTo>
                    <a:pt x="59" y="117"/>
                    <a:pt x="59" y="117"/>
                    <a:pt x="59" y="117"/>
                  </a:cubicBezTo>
                  <a:cubicBezTo>
                    <a:pt x="61" y="117"/>
                    <a:pt x="63" y="115"/>
                    <a:pt x="63" y="113"/>
                  </a:cubicBezTo>
                  <a:cubicBezTo>
                    <a:pt x="63" y="85"/>
                    <a:pt x="63" y="85"/>
                    <a:pt x="63" y="85"/>
                  </a:cubicBezTo>
                  <a:cubicBezTo>
                    <a:pt x="80" y="85"/>
                    <a:pt x="80" y="85"/>
                    <a:pt x="80" y="85"/>
                  </a:cubicBezTo>
                  <a:cubicBezTo>
                    <a:pt x="80" y="113"/>
                    <a:pt x="80" y="113"/>
                    <a:pt x="80" y="113"/>
                  </a:cubicBezTo>
                  <a:cubicBezTo>
                    <a:pt x="80" y="115"/>
                    <a:pt x="82" y="117"/>
                    <a:pt x="84" y="117"/>
                  </a:cubicBezTo>
                  <a:cubicBezTo>
                    <a:pt x="122" y="117"/>
                    <a:pt x="122" y="117"/>
                    <a:pt x="122" y="117"/>
                  </a:cubicBezTo>
                  <a:cubicBezTo>
                    <a:pt x="124" y="117"/>
                    <a:pt x="126" y="115"/>
                    <a:pt x="126" y="113"/>
                  </a:cubicBezTo>
                  <a:cubicBezTo>
                    <a:pt x="126" y="52"/>
                    <a:pt x="126" y="52"/>
                    <a:pt x="126" y="52"/>
                  </a:cubicBezTo>
                  <a:cubicBezTo>
                    <a:pt x="137" y="61"/>
                    <a:pt x="137" y="61"/>
                    <a:pt x="137" y="61"/>
                  </a:cubicBezTo>
                  <a:cubicBezTo>
                    <a:pt x="137" y="62"/>
                    <a:pt x="138" y="62"/>
                    <a:pt x="139" y="62"/>
                  </a:cubicBezTo>
                  <a:cubicBezTo>
                    <a:pt x="140" y="62"/>
                    <a:pt x="141" y="61"/>
                    <a:pt x="142" y="60"/>
                  </a:cubicBezTo>
                  <a:cubicBezTo>
                    <a:pt x="143" y="59"/>
                    <a:pt x="143" y="57"/>
                    <a:pt x="141" y="55"/>
                  </a:cubicBezTo>
                  <a:close/>
                  <a:moveTo>
                    <a:pt x="37" y="13"/>
                  </a:moveTo>
                  <a:cubicBezTo>
                    <a:pt x="43" y="13"/>
                    <a:pt x="43" y="13"/>
                    <a:pt x="43" y="13"/>
                  </a:cubicBezTo>
                  <a:cubicBezTo>
                    <a:pt x="43" y="22"/>
                    <a:pt x="43" y="22"/>
                    <a:pt x="43" y="22"/>
                  </a:cubicBezTo>
                  <a:cubicBezTo>
                    <a:pt x="37" y="27"/>
                    <a:pt x="37" y="27"/>
                    <a:pt x="37" y="27"/>
                  </a:cubicBezTo>
                  <a:lnTo>
                    <a:pt x="37" y="13"/>
                  </a:lnTo>
                  <a:close/>
                  <a:moveTo>
                    <a:pt x="119" y="47"/>
                  </a:moveTo>
                  <a:cubicBezTo>
                    <a:pt x="119" y="109"/>
                    <a:pt x="119" y="109"/>
                    <a:pt x="119" y="109"/>
                  </a:cubicBezTo>
                  <a:cubicBezTo>
                    <a:pt x="87" y="109"/>
                    <a:pt x="87" y="109"/>
                    <a:pt x="87" y="109"/>
                  </a:cubicBezTo>
                  <a:cubicBezTo>
                    <a:pt x="87" y="81"/>
                    <a:pt x="87" y="81"/>
                    <a:pt x="87" y="81"/>
                  </a:cubicBezTo>
                  <a:cubicBezTo>
                    <a:pt x="87" y="79"/>
                    <a:pt x="86" y="78"/>
                    <a:pt x="84" y="78"/>
                  </a:cubicBezTo>
                  <a:cubicBezTo>
                    <a:pt x="59" y="78"/>
                    <a:pt x="59" y="78"/>
                    <a:pt x="59" y="78"/>
                  </a:cubicBezTo>
                  <a:cubicBezTo>
                    <a:pt x="57" y="78"/>
                    <a:pt x="56" y="79"/>
                    <a:pt x="56" y="81"/>
                  </a:cubicBezTo>
                  <a:cubicBezTo>
                    <a:pt x="56" y="109"/>
                    <a:pt x="56" y="109"/>
                    <a:pt x="56" y="109"/>
                  </a:cubicBezTo>
                  <a:cubicBezTo>
                    <a:pt x="24" y="109"/>
                    <a:pt x="24" y="109"/>
                    <a:pt x="24" y="109"/>
                  </a:cubicBezTo>
                  <a:cubicBezTo>
                    <a:pt x="24" y="47"/>
                    <a:pt x="24" y="47"/>
                    <a:pt x="24" y="47"/>
                  </a:cubicBezTo>
                  <a:cubicBezTo>
                    <a:pt x="38" y="36"/>
                    <a:pt x="38" y="36"/>
                    <a:pt x="38" y="36"/>
                  </a:cubicBezTo>
                  <a:cubicBezTo>
                    <a:pt x="38" y="36"/>
                    <a:pt x="71" y="9"/>
                    <a:pt x="72" y="8"/>
                  </a:cubicBezTo>
                  <a:lnTo>
                    <a:pt x="119" y="47"/>
                  </a:lnTo>
                  <a:close/>
                  <a:moveTo>
                    <a:pt x="119" y="47"/>
                  </a:moveTo>
                  <a:cubicBezTo>
                    <a:pt x="119" y="47"/>
                    <a:pt x="119" y="47"/>
                    <a:pt x="119" y="47"/>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6" name="Group 55">
            <a:extLst>
              <a:ext uri="{FF2B5EF4-FFF2-40B4-BE49-F238E27FC236}">
                <a16:creationId xmlns:a16="http://schemas.microsoft.com/office/drawing/2014/main" id="{88778810-A5E6-4102-9AB4-78EABDCD8885}"/>
              </a:ext>
            </a:extLst>
          </p:cNvPr>
          <p:cNvGrpSpPr/>
          <p:nvPr/>
        </p:nvGrpSpPr>
        <p:grpSpPr>
          <a:xfrm>
            <a:off x="5355535" y="1992970"/>
            <a:ext cx="2234457" cy="1193057"/>
            <a:chOff x="-2461262" y="2846982"/>
            <a:chExt cx="2234457" cy="1193057"/>
          </a:xfrm>
        </p:grpSpPr>
        <p:sp>
          <p:nvSpPr>
            <p:cNvPr id="57" name="TextBox 56">
              <a:extLst>
                <a:ext uri="{FF2B5EF4-FFF2-40B4-BE49-F238E27FC236}">
                  <a16:creationId xmlns:a16="http://schemas.microsoft.com/office/drawing/2014/main" id="{A3B161B3-2F74-4F3A-B636-07CF5B85DD94}"/>
                </a:ext>
              </a:extLst>
            </p:cNvPr>
            <p:cNvSpPr txBox="1"/>
            <p:nvPr/>
          </p:nvSpPr>
          <p:spPr>
            <a:xfrm>
              <a:off x="-2461262" y="2846982"/>
              <a:ext cx="749842" cy="369332"/>
            </a:xfrm>
            <a:prstGeom prst="rect">
              <a:avLst/>
            </a:prstGeom>
            <a:noFill/>
          </p:spPr>
          <p:txBody>
            <a:bodyPr wrap="square" rtlCol="0">
              <a:spAutoFit/>
            </a:bodyPr>
            <a:lstStyle/>
            <a:p>
              <a:r>
                <a:rPr lang="en-US" b="1" dirty="0">
                  <a:solidFill>
                    <a:schemeClr val="bg1"/>
                  </a:solidFill>
                  <a:latin typeface="Roboto" panose="02000000000000000000" pitchFamily="2" charset="0"/>
                  <a:ea typeface="Roboto" panose="02000000000000000000" pitchFamily="2" charset="0"/>
                  <a:cs typeface="Roboto" panose="02000000000000000000" pitchFamily="2" charset="0"/>
                </a:rPr>
                <a:t>2013</a:t>
              </a:r>
            </a:p>
          </p:txBody>
        </p:sp>
        <p:sp>
          <p:nvSpPr>
            <p:cNvPr id="58" name="Rectangle 57">
              <a:extLst>
                <a:ext uri="{FF2B5EF4-FFF2-40B4-BE49-F238E27FC236}">
                  <a16:creationId xmlns:a16="http://schemas.microsoft.com/office/drawing/2014/main" id="{2CAD1216-4F30-45B3-9784-DC3BB6E64FE3}"/>
                </a:ext>
              </a:extLst>
            </p:cNvPr>
            <p:cNvSpPr/>
            <p:nvPr/>
          </p:nvSpPr>
          <p:spPr>
            <a:xfrm>
              <a:off x="-2461262" y="3178265"/>
              <a:ext cx="2234457" cy="861774"/>
            </a:xfrm>
            <a:prstGeom prst="rect">
              <a:avLst/>
            </a:prstGeom>
          </p:spPr>
          <p:txBody>
            <a:bodyPr wrap="square">
              <a:spAutoFit/>
            </a:bodyPr>
            <a:lstStyle/>
            <a:p>
              <a:pP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typesetting industry. Lorem make a type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specime</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a:t>
              </a:r>
            </a:p>
          </p:txBody>
        </p:sp>
      </p:grpSp>
      <p:sp>
        <p:nvSpPr>
          <p:cNvPr id="59" name="Freeform 26">
            <a:extLst>
              <a:ext uri="{FF2B5EF4-FFF2-40B4-BE49-F238E27FC236}">
                <a16:creationId xmlns:a16="http://schemas.microsoft.com/office/drawing/2014/main" id="{B6CE4AEB-4356-4AA3-BD31-A975ABEE9636}"/>
              </a:ext>
            </a:extLst>
          </p:cNvPr>
          <p:cNvSpPr>
            <a:spLocks noEditPoints="1"/>
          </p:cNvSpPr>
          <p:nvPr/>
        </p:nvSpPr>
        <p:spPr bwMode="auto">
          <a:xfrm>
            <a:off x="0" y="3815144"/>
            <a:ext cx="12192000" cy="50489"/>
          </a:xfrm>
          <a:custGeom>
            <a:avLst/>
            <a:gdLst>
              <a:gd name="T0" fmla="*/ 7486 w 7486"/>
              <a:gd name="T1" fmla="*/ 31 h 31"/>
              <a:gd name="T2" fmla="*/ 7356 w 7486"/>
              <a:gd name="T3" fmla="*/ 31 h 31"/>
              <a:gd name="T4" fmla="*/ 7225 w 7486"/>
              <a:gd name="T5" fmla="*/ 31 h 31"/>
              <a:gd name="T6" fmla="*/ 7095 w 7486"/>
              <a:gd name="T7" fmla="*/ 31 h 31"/>
              <a:gd name="T8" fmla="*/ 6966 w 7486"/>
              <a:gd name="T9" fmla="*/ 31 h 31"/>
              <a:gd name="T10" fmla="*/ 6836 w 7486"/>
              <a:gd name="T11" fmla="*/ 31 h 31"/>
              <a:gd name="T12" fmla="*/ 6705 w 7486"/>
              <a:gd name="T13" fmla="*/ 31 h 31"/>
              <a:gd name="T14" fmla="*/ 6575 w 7486"/>
              <a:gd name="T15" fmla="*/ 31 h 31"/>
              <a:gd name="T16" fmla="*/ 6445 w 7486"/>
              <a:gd name="T17" fmla="*/ 31 h 31"/>
              <a:gd name="T18" fmla="*/ 6314 w 7486"/>
              <a:gd name="T19" fmla="*/ 31 h 31"/>
              <a:gd name="T20" fmla="*/ 6184 w 7486"/>
              <a:gd name="T21" fmla="*/ 31 h 31"/>
              <a:gd name="T22" fmla="*/ 6055 w 7486"/>
              <a:gd name="T23" fmla="*/ 31 h 31"/>
              <a:gd name="T24" fmla="*/ 5924 w 7486"/>
              <a:gd name="T25" fmla="*/ 31 h 31"/>
              <a:gd name="T26" fmla="*/ 5794 w 7486"/>
              <a:gd name="T27" fmla="*/ 31 h 31"/>
              <a:gd name="T28" fmla="*/ 5664 w 7486"/>
              <a:gd name="T29" fmla="*/ 31 h 31"/>
              <a:gd name="T30" fmla="*/ 5533 w 7486"/>
              <a:gd name="T31" fmla="*/ 31 h 31"/>
              <a:gd name="T32" fmla="*/ 5403 w 7486"/>
              <a:gd name="T33" fmla="*/ 31 h 31"/>
              <a:gd name="T34" fmla="*/ 5273 w 7486"/>
              <a:gd name="T35" fmla="*/ 31 h 31"/>
              <a:gd name="T36" fmla="*/ 5143 w 7486"/>
              <a:gd name="T37" fmla="*/ 31 h 31"/>
              <a:gd name="T38" fmla="*/ 5013 w 7486"/>
              <a:gd name="T39" fmla="*/ 31 h 31"/>
              <a:gd name="T40" fmla="*/ 4883 w 7486"/>
              <a:gd name="T41" fmla="*/ 31 h 31"/>
              <a:gd name="T42" fmla="*/ 4752 w 7486"/>
              <a:gd name="T43" fmla="*/ 31 h 31"/>
              <a:gd name="T44" fmla="*/ 4622 w 7486"/>
              <a:gd name="T45" fmla="*/ 31 h 31"/>
              <a:gd name="T46" fmla="*/ 4492 w 7486"/>
              <a:gd name="T47" fmla="*/ 31 h 31"/>
              <a:gd name="T48" fmla="*/ 4361 w 7486"/>
              <a:gd name="T49" fmla="*/ 31 h 31"/>
              <a:gd name="T50" fmla="*/ 4231 w 7486"/>
              <a:gd name="T51" fmla="*/ 31 h 31"/>
              <a:gd name="T52" fmla="*/ 4102 w 7486"/>
              <a:gd name="T53" fmla="*/ 31 h 31"/>
              <a:gd name="T54" fmla="*/ 3971 w 7486"/>
              <a:gd name="T55" fmla="*/ 31 h 31"/>
              <a:gd name="T56" fmla="*/ 3841 w 7486"/>
              <a:gd name="T57" fmla="*/ 31 h 31"/>
              <a:gd name="T58" fmla="*/ 3711 w 7486"/>
              <a:gd name="T59" fmla="*/ 31 h 31"/>
              <a:gd name="T60" fmla="*/ 3580 w 7486"/>
              <a:gd name="T61" fmla="*/ 31 h 31"/>
              <a:gd name="T62" fmla="*/ 3450 w 7486"/>
              <a:gd name="T63" fmla="*/ 31 h 31"/>
              <a:gd name="T64" fmla="*/ 3320 w 7486"/>
              <a:gd name="T65" fmla="*/ 31 h 31"/>
              <a:gd name="T66" fmla="*/ 3191 w 7486"/>
              <a:gd name="T67" fmla="*/ 31 h 31"/>
              <a:gd name="T68" fmla="*/ 3060 w 7486"/>
              <a:gd name="T69" fmla="*/ 31 h 31"/>
              <a:gd name="T70" fmla="*/ 2930 w 7486"/>
              <a:gd name="T71" fmla="*/ 31 h 31"/>
              <a:gd name="T72" fmla="*/ 2799 w 7486"/>
              <a:gd name="T73" fmla="*/ 31 h 31"/>
              <a:gd name="T74" fmla="*/ 2669 w 7486"/>
              <a:gd name="T75" fmla="*/ 31 h 31"/>
              <a:gd name="T76" fmla="*/ 2539 w 7486"/>
              <a:gd name="T77" fmla="*/ 31 h 31"/>
              <a:gd name="T78" fmla="*/ 2408 w 7486"/>
              <a:gd name="T79" fmla="*/ 31 h 31"/>
              <a:gd name="T80" fmla="*/ 2279 w 7486"/>
              <a:gd name="T81" fmla="*/ 31 h 31"/>
              <a:gd name="T82" fmla="*/ 2149 w 7486"/>
              <a:gd name="T83" fmla="*/ 31 h 31"/>
              <a:gd name="T84" fmla="*/ 2019 w 7486"/>
              <a:gd name="T85" fmla="*/ 31 h 31"/>
              <a:gd name="T86" fmla="*/ 1888 w 7486"/>
              <a:gd name="T87" fmla="*/ 31 h 31"/>
              <a:gd name="T88" fmla="*/ 1758 w 7486"/>
              <a:gd name="T89" fmla="*/ 31 h 31"/>
              <a:gd name="T90" fmla="*/ 1627 w 7486"/>
              <a:gd name="T91" fmla="*/ 31 h 31"/>
              <a:gd name="T92" fmla="*/ 1497 w 7486"/>
              <a:gd name="T93" fmla="*/ 31 h 31"/>
              <a:gd name="T94" fmla="*/ 1367 w 7486"/>
              <a:gd name="T95" fmla="*/ 31 h 31"/>
              <a:gd name="T96" fmla="*/ 1238 w 7486"/>
              <a:gd name="T97" fmla="*/ 31 h 31"/>
              <a:gd name="T98" fmla="*/ 1107 w 7486"/>
              <a:gd name="T99" fmla="*/ 31 h 31"/>
              <a:gd name="T100" fmla="*/ 977 w 7486"/>
              <a:gd name="T101" fmla="*/ 31 h 31"/>
              <a:gd name="T102" fmla="*/ 846 w 7486"/>
              <a:gd name="T103" fmla="*/ 31 h 31"/>
              <a:gd name="T104" fmla="*/ 716 w 7486"/>
              <a:gd name="T105" fmla="*/ 31 h 31"/>
              <a:gd name="T106" fmla="*/ 586 w 7486"/>
              <a:gd name="T107" fmla="*/ 31 h 31"/>
              <a:gd name="T108" fmla="*/ 455 w 7486"/>
              <a:gd name="T109" fmla="*/ 31 h 31"/>
              <a:gd name="T110" fmla="*/ 326 w 7486"/>
              <a:gd name="T111" fmla="*/ 31 h 31"/>
              <a:gd name="T112" fmla="*/ 196 w 7486"/>
              <a:gd name="T113" fmla="*/ 31 h 31"/>
              <a:gd name="T114" fmla="*/ 66 w 7486"/>
              <a:gd name="T115"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486" h="31">
                <a:moveTo>
                  <a:pt x="7486" y="31"/>
                </a:moveTo>
                <a:lnTo>
                  <a:pt x="7421" y="31"/>
                </a:lnTo>
                <a:lnTo>
                  <a:pt x="7421" y="0"/>
                </a:lnTo>
                <a:lnTo>
                  <a:pt x="7486" y="0"/>
                </a:lnTo>
                <a:lnTo>
                  <a:pt x="7486" y="31"/>
                </a:lnTo>
                <a:close/>
                <a:moveTo>
                  <a:pt x="7356" y="31"/>
                </a:moveTo>
                <a:lnTo>
                  <a:pt x="7291" y="31"/>
                </a:lnTo>
                <a:lnTo>
                  <a:pt x="7291" y="0"/>
                </a:lnTo>
                <a:lnTo>
                  <a:pt x="7356" y="0"/>
                </a:lnTo>
                <a:lnTo>
                  <a:pt x="7356" y="31"/>
                </a:lnTo>
                <a:close/>
                <a:moveTo>
                  <a:pt x="7225" y="31"/>
                </a:moveTo>
                <a:lnTo>
                  <a:pt x="7160" y="31"/>
                </a:lnTo>
                <a:lnTo>
                  <a:pt x="7160" y="0"/>
                </a:lnTo>
                <a:lnTo>
                  <a:pt x="7225" y="0"/>
                </a:lnTo>
                <a:lnTo>
                  <a:pt x="7225" y="31"/>
                </a:lnTo>
                <a:close/>
                <a:moveTo>
                  <a:pt x="7095" y="31"/>
                </a:moveTo>
                <a:lnTo>
                  <a:pt x="7031" y="31"/>
                </a:lnTo>
                <a:lnTo>
                  <a:pt x="7031" y="0"/>
                </a:lnTo>
                <a:lnTo>
                  <a:pt x="7095" y="0"/>
                </a:lnTo>
                <a:lnTo>
                  <a:pt x="7095" y="31"/>
                </a:lnTo>
                <a:close/>
                <a:moveTo>
                  <a:pt x="6966" y="31"/>
                </a:moveTo>
                <a:lnTo>
                  <a:pt x="6901" y="31"/>
                </a:lnTo>
                <a:lnTo>
                  <a:pt x="6901" y="0"/>
                </a:lnTo>
                <a:lnTo>
                  <a:pt x="6966" y="0"/>
                </a:lnTo>
                <a:lnTo>
                  <a:pt x="6966" y="31"/>
                </a:lnTo>
                <a:close/>
                <a:moveTo>
                  <a:pt x="6836" y="31"/>
                </a:moveTo>
                <a:lnTo>
                  <a:pt x="6770" y="31"/>
                </a:lnTo>
                <a:lnTo>
                  <a:pt x="6770" y="0"/>
                </a:lnTo>
                <a:lnTo>
                  <a:pt x="6836" y="0"/>
                </a:lnTo>
                <a:lnTo>
                  <a:pt x="6836" y="31"/>
                </a:lnTo>
                <a:close/>
                <a:moveTo>
                  <a:pt x="6705" y="31"/>
                </a:moveTo>
                <a:lnTo>
                  <a:pt x="6640" y="31"/>
                </a:lnTo>
                <a:lnTo>
                  <a:pt x="6640" y="0"/>
                </a:lnTo>
                <a:lnTo>
                  <a:pt x="6705" y="0"/>
                </a:lnTo>
                <a:lnTo>
                  <a:pt x="6705" y="31"/>
                </a:lnTo>
                <a:close/>
                <a:moveTo>
                  <a:pt x="6575" y="31"/>
                </a:moveTo>
                <a:lnTo>
                  <a:pt x="6510" y="31"/>
                </a:lnTo>
                <a:lnTo>
                  <a:pt x="6510" y="0"/>
                </a:lnTo>
                <a:lnTo>
                  <a:pt x="6575" y="0"/>
                </a:lnTo>
                <a:lnTo>
                  <a:pt x="6575" y="31"/>
                </a:lnTo>
                <a:close/>
                <a:moveTo>
                  <a:pt x="6445" y="31"/>
                </a:moveTo>
                <a:lnTo>
                  <a:pt x="6379" y="31"/>
                </a:lnTo>
                <a:lnTo>
                  <a:pt x="6379" y="0"/>
                </a:lnTo>
                <a:lnTo>
                  <a:pt x="6445" y="0"/>
                </a:lnTo>
                <a:lnTo>
                  <a:pt x="6445" y="31"/>
                </a:lnTo>
                <a:close/>
                <a:moveTo>
                  <a:pt x="6314" y="31"/>
                </a:moveTo>
                <a:lnTo>
                  <a:pt x="6249" y="31"/>
                </a:lnTo>
                <a:lnTo>
                  <a:pt x="6249" y="0"/>
                </a:lnTo>
                <a:lnTo>
                  <a:pt x="6314" y="0"/>
                </a:lnTo>
                <a:lnTo>
                  <a:pt x="6314" y="31"/>
                </a:lnTo>
                <a:close/>
                <a:moveTo>
                  <a:pt x="6184" y="31"/>
                </a:moveTo>
                <a:lnTo>
                  <a:pt x="6120" y="31"/>
                </a:lnTo>
                <a:lnTo>
                  <a:pt x="6120" y="0"/>
                </a:lnTo>
                <a:lnTo>
                  <a:pt x="6184" y="0"/>
                </a:lnTo>
                <a:lnTo>
                  <a:pt x="6184" y="31"/>
                </a:lnTo>
                <a:close/>
                <a:moveTo>
                  <a:pt x="6055" y="31"/>
                </a:moveTo>
                <a:lnTo>
                  <a:pt x="5990" y="31"/>
                </a:lnTo>
                <a:lnTo>
                  <a:pt x="5990" y="0"/>
                </a:lnTo>
                <a:lnTo>
                  <a:pt x="6055" y="0"/>
                </a:lnTo>
                <a:lnTo>
                  <a:pt x="6055" y="31"/>
                </a:lnTo>
                <a:close/>
                <a:moveTo>
                  <a:pt x="5924" y="31"/>
                </a:moveTo>
                <a:lnTo>
                  <a:pt x="5859" y="31"/>
                </a:lnTo>
                <a:lnTo>
                  <a:pt x="5859" y="0"/>
                </a:lnTo>
                <a:lnTo>
                  <a:pt x="5924" y="0"/>
                </a:lnTo>
                <a:lnTo>
                  <a:pt x="5924" y="31"/>
                </a:lnTo>
                <a:close/>
                <a:moveTo>
                  <a:pt x="5794" y="31"/>
                </a:moveTo>
                <a:lnTo>
                  <a:pt x="5729" y="31"/>
                </a:lnTo>
                <a:lnTo>
                  <a:pt x="5729" y="0"/>
                </a:lnTo>
                <a:lnTo>
                  <a:pt x="5794" y="0"/>
                </a:lnTo>
                <a:lnTo>
                  <a:pt x="5794" y="31"/>
                </a:lnTo>
                <a:close/>
                <a:moveTo>
                  <a:pt x="5664" y="31"/>
                </a:moveTo>
                <a:lnTo>
                  <a:pt x="5598" y="31"/>
                </a:lnTo>
                <a:lnTo>
                  <a:pt x="5598" y="0"/>
                </a:lnTo>
                <a:lnTo>
                  <a:pt x="5664" y="0"/>
                </a:lnTo>
                <a:lnTo>
                  <a:pt x="5664" y="31"/>
                </a:lnTo>
                <a:close/>
                <a:moveTo>
                  <a:pt x="5533" y="31"/>
                </a:moveTo>
                <a:lnTo>
                  <a:pt x="5468" y="31"/>
                </a:lnTo>
                <a:lnTo>
                  <a:pt x="5468" y="0"/>
                </a:lnTo>
                <a:lnTo>
                  <a:pt x="5533" y="0"/>
                </a:lnTo>
                <a:lnTo>
                  <a:pt x="5533" y="31"/>
                </a:lnTo>
                <a:close/>
                <a:moveTo>
                  <a:pt x="5403" y="31"/>
                </a:moveTo>
                <a:lnTo>
                  <a:pt x="5338" y="31"/>
                </a:lnTo>
                <a:lnTo>
                  <a:pt x="5338" y="0"/>
                </a:lnTo>
                <a:lnTo>
                  <a:pt x="5403" y="0"/>
                </a:lnTo>
                <a:lnTo>
                  <a:pt x="5403" y="31"/>
                </a:lnTo>
                <a:close/>
                <a:moveTo>
                  <a:pt x="5273" y="31"/>
                </a:moveTo>
                <a:lnTo>
                  <a:pt x="5207" y="31"/>
                </a:lnTo>
                <a:lnTo>
                  <a:pt x="5207" y="0"/>
                </a:lnTo>
                <a:lnTo>
                  <a:pt x="5273" y="0"/>
                </a:lnTo>
                <a:lnTo>
                  <a:pt x="5273" y="31"/>
                </a:lnTo>
                <a:close/>
                <a:moveTo>
                  <a:pt x="5143" y="31"/>
                </a:moveTo>
                <a:lnTo>
                  <a:pt x="5078" y="31"/>
                </a:lnTo>
                <a:lnTo>
                  <a:pt x="5078" y="0"/>
                </a:lnTo>
                <a:lnTo>
                  <a:pt x="5143" y="0"/>
                </a:lnTo>
                <a:lnTo>
                  <a:pt x="5143" y="31"/>
                </a:lnTo>
                <a:close/>
                <a:moveTo>
                  <a:pt x="5013" y="31"/>
                </a:moveTo>
                <a:lnTo>
                  <a:pt x="4948" y="31"/>
                </a:lnTo>
                <a:lnTo>
                  <a:pt x="4948" y="0"/>
                </a:lnTo>
                <a:lnTo>
                  <a:pt x="5013" y="0"/>
                </a:lnTo>
                <a:lnTo>
                  <a:pt x="5013" y="31"/>
                </a:lnTo>
                <a:close/>
                <a:moveTo>
                  <a:pt x="4883" y="31"/>
                </a:moveTo>
                <a:lnTo>
                  <a:pt x="4818" y="31"/>
                </a:lnTo>
                <a:lnTo>
                  <a:pt x="4818" y="0"/>
                </a:lnTo>
                <a:lnTo>
                  <a:pt x="4883" y="0"/>
                </a:lnTo>
                <a:lnTo>
                  <a:pt x="4883" y="31"/>
                </a:lnTo>
                <a:close/>
                <a:moveTo>
                  <a:pt x="4752" y="31"/>
                </a:moveTo>
                <a:lnTo>
                  <a:pt x="4687" y="31"/>
                </a:lnTo>
                <a:lnTo>
                  <a:pt x="4687" y="0"/>
                </a:lnTo>
                <a:lnTo>
                  <a:pt x="4752" y="0"/>
                </a:lnTo>
                <a:lnTo>
                  <a:pt x="4752" y="31"/>
                </a:lnTo>
                <a:close/>
                <a:moveTo>
                  <a:pt x="4622" y="31"/>
                </a:moveTo>
                <a:lnTo>
                  <a:pt x="4557" y="31"/>
                </a:lnTo>
                <a:lnTo>
                  <a:pt x="4557" y="0"/>
                </a:lnTo>
                <a:lnTo>
                  <a:pt x="4622" y="0"/>
                </a:lnTo>
                <a:lnTo>
                  <a:pt x="4622" y="31"/>
                </a:lnTo>
                <a:close/>
                <a:moveTo>
                  <a:pt x="4492" y="31"/>
                </a:moveTo>
                <a:lnTo>
                  <a:pt x="4426" y="31"/>
                </a:lnTo>
                <a:lnTo>
                  <a:pt x="4426" y="0"/>
                </a:lnTo>
                <a:lnTo>
                  <a:pt x="4492" y="0"/>
                </a:lnTo>
                <a:lnTo>
                  <a:pt x="4492" y="31"/>
                </a:lnTo>
                <a:close/>
                <a:moveTo>
                  <a:pt x="4361" y="31"/>
                </a:moveTo>
                <a:lnTo>
                  <a:pt x="4296" y="31"/>
                </a:lnTo>
                <a:lnTo>
                  <a:pt x="4296" y="0"/>
                </a:lnTo>
                <a:lnTo>
                  <a:pt x="4361" y="0"/>
                </a:lnTo>
                <a:lnTo>
                  <a:pt x="4361" y="31"/>
                </a:lnTo>
                <a:close/>
                <a:moveTo>
                  <a:pt x="4231" y="31"/>
                </a:moveTo>
                <a:lnTo>
                  <a:pt x="4167" y="31"/>
                </a:lnTo>
                <a:lnTo>
                  <a:pt x="4167" y="0"/>
                </a:lnTo>
                <a:lnTo>
                  <a:pt x="4231" y="0"/>
                </a:lnTo>
                <a:lnTo>
                  <a:pt x="4231" y="31"/>
                </a:lnTo>
                <a:close/>
                <a:moveTo>
                  <a:pt x="4102" y="31"/>
                </a:moveTo>
                <a:lnTo>
                  <a:pt x="4037" y="31"/>
                </a:lnTo>
                <a:lnTo>
                  <a:pt x="4037" y="0"/>
                </a:lnTo>
                <a:lnTo>
                  <a:pt x="4102" y="0"/>
                </a:lnTo>
                <a:lnTo>
                  <a:pt x="4102" y="31"/>
                </a:lnTo>
                <a:close/>
                <a:moveTo>
                  <a:pt x="3971" y="31"/>
                </a:moveTo>
                <a:lnTo>
                  <a:pt x="3906" y="31"/>
                </a:lnTo>
                <a:lnTo>
                  <a:pt x="3906" y="0"/>
                </a:lnTo>
                <a:lnTo>
                  <a:pt x="3971" y="0"/>
                </a:lnTo>
                <a:lnTo>
                  <a:pt x="3971" y="31"/>
                </a:lnTo>
                <a:close/>
                <a:moveTo>
                  <a:pt x="3841" y="31"/>
                </a:moveTo>
                <a:lnTo>
                  <a:pt x="3776" y="31"/>
                </a:lnTo>
                <a:lnTo>
                  <a:pt x="3776" y="0"/>
                </a:lnTo>
                <a:lnTo>
                  <a:pt x="3841" y="0"/>
                </a:lnTo>
                <a:lnTo>
                  <a:pt x="3841" y="31"/>
                </a:lnTo>
                <a:close/>
                <a:moveTo>
                  <a:pt x="3711" y="31"/>
                </a:moveTo>
                <a:lnTo>
                  <a:pt x="3646" y="31"/>
                </a:lnTo>
                <a:lnTo>
                  <a:pt x="3646" y="0"/>
                </a:lnTo>
                <a:lnTo>
                  <a:pt x="3711" y="0"/>
                </a:lnTo>
                <a:lnTo>
                  <a:pt x="3711" y="31"/>
                </a:lnTo>
                <a:close/>
                <a:moveTo>
                  <a:pt x="3580" y="31"/>
                </a:moveTo>
                <a:lnTo>
                  <a:pt x="3515" y="31"/>
                </a:lnTo>
                <a:lnTo>
                  <a:pt x="3515" y="0"/>
                </a:lnTo>
                <a:lnTo>
                  <a:pt x="3580" y="0"/>
                </a:lnTo>
                <a:lnTo>
                  <a:pt x="3580" y="31"/>
                </a:lnTo>
                <a:close/>
                <a:moveTo>
                  <a:pt x="3450" y="31"/>
                </a:moveTo>
                <a:lnTo>
                  <a:pt x="3385" y="31"/>
                </a:lnTo>
                <a:lnTo>
                  <a:pt x="3385" y="0"/>
                </a:lnTo>
                <a:lnTo>
                  <a:pt x="3450" y="0"/>
                </a:lnTo>
                <a:lnTo>
                  <a:pt x="3450" y="31"/>
                </a:lnTo>
                <a:close/>
                <a:moveTo>
                  <a:pt x="3320" y="31"/>
                </a:moveTo>
                <a:lnTo>
                  <a:pt x="3256" y="31"/>
                </a:lnTo>
                <a:lnTo>
                  <a:pt x="3256" y="0"/>
                </a:lnTo>
                <a:lnTo>
                  <a:pt x="3320" y="0"/>
                </a:lnTo>
                <a:lnTo>
                  <a:pt x="3320" y="31"/>
                </a:lnTo>
                <a:close/>
                <a:moveTo>
                  <a:pt x="3191" y="31"/>
                </a:moveTo>
                <a:lnTo>
                  <a:pt x="3125" y="31"/>
                </a:lnTo>
                <a:lnTo>
                  <a:pt x="3125" y="0"/>
                </a:lnTo>
                <a:lnTo>
                  <a:pt x="3191" y="0"/>
                </a:lnTo>
                <a:lnTo>
                  <a:pt x="3191" y="31"/>
                </a:lnTo>
                <a:close/>
                <a:moveTo>
                  <a:pt x="3060" y="31"/>
                </a:moveTo>
                <a:lnTo>
                  <a:pt x="2995" y="31"/>
                </a:lnTo>
                <a:lnTo>
                  <a:pt x="2995" y="0"/>
                </a:lnTo>
                <a:lnTo>
                  <a:pt x="3060" y="0"/>
                </a:lnTo>
                <a:lnTo>
                  <a:pt x="3060" y="31"/>
                </a:lnTo>
                <a:close/>
                <a:moveTo>
                  <a:pt x="2930" y="31"/>
                </a:moveTo>
                <a:lnTo>
                  <a:pt x="2865" y="31"/>
                </a:lnTo>
                <a:lnTo>
                  <a:pt x="2865" y="0"/>
                </a:lnTo>
                <a:lnTo>
                  <a:pt x="2930" y="0"/>
                </a:lnTo>
                <a:lnTo>
                  <a:pt x="2930" y="31"/>
                </a:lnTo>
                <a:close/>
                <a:moveTo>
                  <a:pt x="2799" y="31"/>
                </a:moveTo>
                <a:lnTo>
                  <a:pt x="2734" y="31"/>
                </a:lnTo>
                <a:lnTo>
                  <a:pt x="2734" y="0"/>
                </a:lnTo>
                <a:lnTo>
                  <a:pt x="2799" y="0"/>
                </a:lnTo>
                <a:lnTo>
                  <a:pt x="2799" y="31"/>
                </a:lnTo>
                <a:close/>
                <a:moveTo>
                  <a:pt x="2669" y="31"/>
                </a:moveTo>
                <a:lnTo>
                  <a:pt x="2604" y="31"/>
                </a:lnTo>
                <a:lnTo>
                  <a:pt x="2604" y="0"/>
                </a:lnTo>
                <a:lnTo>
                  <a:pt x="2669" y="0"/>
                </a:lnTo>
                <a:lnTo>
                  <a:pt x="2669" y="31"/>
                </a:lnTo>
                <a:close/>
                <a:moveTo>
                  <a:pt x="2539" y="31"/>
                </a:moveTo>
                <a:lnTo>
                  <a:pt x="2473" y="31"/>
                </a:lnTo>
                <a:lnTo>
                  <a:pt x="2473" y="0"/>
                </a:lnTo>
                <a:lnTo>
                  <a:pt x="2539" y="0"/>
                </a:lnTo>
                <a:lnTo>
                  <a:pt x="2539" y="31"/>
                </a:lnTo>
                <a:close/>
                <a:moveTo>
                  <a:pt x="2408" y="31"/>
                </a:moveTo>
                <a:lnTo>
                  <a:pt x="2343" y="31"/>
                </a:lnTo>
                <a:lnTo>
                  <a:pt x="2343" y="0"/>
                </a:lnTo>
                <a:lnTo>
                  <a:pt x="2408" y="0"/>
                </a:lnTo>
                <a:lnTo>
                  <a:pt x="2408" y="31"/>
                </a:lnTo>
                <a:close/>
                <a:moveTo>
                  <a:pt x="2279" y="31"/>
                </a:moveTo>
                <a:lnTo>
                  <a:pt x="2214" y="31"/>
                </a:lnTo>
                <a:lnTo>
                  <a:pt x="2214" y="0"/>
                </a:lnTo>
                <a:lnTo>
                  <a:pt x="2279" y="0"/>
                </a:lnTo>
                <a:lnTo>
                  <a:pt x="2279" y="31"/>
                </a:lnTo>
                <a:close/>
                <a:moveTo>
                  <a:pt x="2149" y="31"/>
                </a:moveTo>
                <a:lnTo>
                  <a:pt x="2084" y="31"/>
                </a:lnTo>
                <a:lnTo>
                  <a:pt x="2084" y="0"/>
                </a:lnTo>
                <a:lnTo>
                  <a:pt x="2149" y="0"/>
                </a:lnTo>
                <a:lnTo>
                  <a:pt x="2149" y="31"/>
                </a:lnTo>
                <a:close/>
                <a:moveTo>
                  <a:pt x="2019" y="31"/>
                </a:moveTo>
                <a:lnTo>
                  <a:pt x="1953" y="31"/>
                </a:lnTo>
                <a:lnTo>
                  <a:pt x="1953" y="0"/>
                </a:lnTo>
                <a:lnTo>
                  <a:pt x="2019" y="0"/>
                </a:lnTo>
                <a:lnTo>
                  <a:pt x="2019" y="31"/>
                </a:lnTo>
                <a:close/>
                <a:moveTo>
                  <a:pt x="1888" y="31"/>
                </a:moveTo>
                <a:lnTo>
                  <a:pt x="1823" y="31"/>
                </a:lnTo>
                <a:lnTo>
                  <a:pt x="1823" y="0"/>
                </a:lnTo>
                <a:lnTo>
                  <a:pt x="1888" y="0"/>
                </a:lnTo>
                <a:lnTo>
                  <a:pt x="1888" y="31"/>
                </a:lnTo>
                <a:close/>
                <a:moveTo>
                  <a:pt x="1758" y="31"/>
                </a:moveTo>
                <a:lnTo>
                  <a:pt x="1693" y="31"/>
                </a:lnTo>
                <a:lnTo>
                  <a:pt x="1693" y="0"/>
                </a:lnTo>
                <a:lnTo>
                  <a:pt x="1758" y="0"/>
                </a:lnTo>
                <a:lnTo>
                  <a:pt x="1758" y="31"/>
                </a:lnTo>
                <a:close/>
                <a:moveTo>
                  <a:pt x="1627" y="31"/>
                </a:moveTo>
                <a:lnTo>
                  <a:pt x="1562" y="31"/>
                </a:lnTo>
                <a:lnTo>
                  <a:pt x="1562" y="0"/>
                </a:lnTo>
                <a:lnTo>
                  <a:pt x="1627" y="0"/>
                </a:lnTo>
                <a:lnTo>
                  <a:pt x="1627" y="31"/>
                </a:lnTo>
                <a:close/>
                <a:moveTo>
                  <a:pt x="1497" y="31"/>
                </a:moveTo>
                <a:lnTo>
                  <a:pt x="1432" y="31"/>
                </a:lnTo>
                <a:lnTo>
                  <a:pt x="1432" y="0"/>
                </a:lnTo>
                <a:lnTo>
                  <a:pt x="1497" y="0"/>
                </a:lnTo>
                <a:lnTo>
                  <a:pt x="1497" y="31"/>
                </a:lnTo>
                <a:close/>
                <a:moveTo>
                  <a:pt x="1367" y="31"/>
                </a:moveTo>
                <a:lnTo>
                  <a:pt x="1303" y="31"/>
                </a:lnTo>
                <a:lnTo>
                  <a:pt x="1303" y="0"/>
                </a:lnTo>
                <a:lnTo>
                  <a:pt x="1367" y="0"/>
                </a:lnTo>
                <a:lnTo>
                  <a:pt x="1367" y="31"/>
                </a:lnTo>
                <a:close/>
                <a:moveTo>
                  <a:pt x="1238" y="31"/>
                </a:moveTo>
                <a:lnTo>
                  <a:pt x="1172" y="31"/>
                </a:lnTo>
                <a:lnTo>
                  <a:pt x="1172" y="0"/>
                </a:lnTo>
                <a:lnTo>
                  <a:pt x="1238" y="0"/>
                </a:lnTo>
                <a:lnTo>
                  <a:pt x="1238" y="31"/>
                </a:lnTo>
                <a:close/>
                <a:moveTo>
                  <a:pt x="1107" y="31"/>
                </a:moveTo>
                <a:lnTo>
                  <a:pt x="1042" y="31"/>
                </a:lnTo>
                <a:lnTo>
                  <a:pt x="1042" y="0"/>
                </a:lnTo>
                <a:lnTo>
                  <a:pt x="1107" y="0"/>
                </a:lnTo>
                <a:lnTo>
                  <a:pt x="1107" y="31"/>
                </a:lnTo>
                <a:close/>
                <a:moveTo>
                  <a:pt x="977" y="31"/>
                </a:moveTo>
                <a:lnTo>
                  <a:pt x="912" y="31"/>
                </a:lnTo>
                <a:lnTo>
                  <a:pt x="912" y="0"/>
                </a:lnTo>
                <a:lnTo>
                  <a:pt x="977" y="0"/>
                </a:lnTo>
                <a:lnTo>
                  <a:pt x="977" y="31"/>
                </a:lnTo>
                <a:close/>
                <a:moveTo>
                  <a:pt x="846" y="31"/>
                </a:moveTo>
                <a:lnTo>
                  <a:pt x="781" y="31"/>
                </a:lnTo>
                <a:lnTo>
                  <a:pt x="781" y="0"/>
                </a:lnTo>
                <a:lnTo>
                  <a:pt x="846" y="0"/>
                </a:lnTo>
                <a:lnTo>
                  <a:pt x="846" y="31"/>
                </a:lnTo>
                <a:close/>
                <a:moveTo>
                  <a:pt x="716" y="31"/>
                </a:moveTo>
                <a:lnTo>
                  <a:pt x="651" y="31"/>
                </a:lnTo>
                <a:lnTo>
                  <a:pt x="651" y="0"/>
                </a:lnTo>
                <a:lnTo>
                  <a:pt x="716" y="0"/>
                </a:lnTo>
                <a:lnTo>
                  <a:pt x="716" y="31"/>
                </a:lnTo>
                <a:close/>
                <a:moveTo>
                  <a:pt x="586" y="31"/>
                </a:moveTo>
                <a:lnTo>
                  <a:pt x="521" y="31"/>
                </a:lnTo>
                <a:lnTo>
                  <a:pt x="521" y="0"/>
                </a:lnTo>
                <a:lnTo>
                  <a:pt x="586" y="0"/>
                </a:lnTo>
                <a:lnTo>
                  <a:pt x="586" y="31"/>
                </a:lnTo>
                <a:close/>
                <a:moveTo>
                  <a:pt x="455" y="31"/>
                </a:moveTo>
                <a:lnTo>
                  <a:pt x="392" y="31"/>
                </a:lnTo>
                <a:lnTo>
                  <a:pt x="392" y="0"/>
                </a:lnTo>
                <a:lnTo>
                  <a:pt x="455" y="0"/>
                </a:lnTo>
                <a:lnTo>
                  <a:pt x="455" y="31"/>
                </a:lnTo>
                <a:close/>
                <a:moveTo>
                  <a:pt x="326" y="31"/>
                </a:moveTo>
                <a:lnTo>
                  <a:pt x="261" y="31"/>
                </a:lnTo>
                <a:lnTo>
                  <a:pt x="261" y="0"/>
                </a:lnTo>
                <a:lnTo>
                  <a:pt x="326" y="0"/>
                </a:lnTo>
                <a:lnTo>
                  <a:pt x="326" y="31"/>
                </a:lnTo>
                <a:close/>
                <a:moveTo>
                  <a:pt x="196" y="31"/>
                </a:moveTo>
                <a:lnTo>
                  <a:pt x="131" y="31"/>
                </a:lnTo>
                <a:lnTo>
                  <a:pt x="131" y="0"/>
                </a:lnTo>
                <a:lnTo>
                  <a:pt x="196" y="0"/>
                </a:lnTo>
                <a:lnTo>
                  <a:pt x="196" y="31"/>
                </a:lnTo>
                <a:close/>
                <a:moveTo>
                  <a:pt x="66" y="31"/>
                </a:moveTo>
                <a:lnTo>
                  <a:pt x="0" y="31"/>
                </a:lnTo>
                <a:lnTo>
                  <a:pt x="0" y="0"/>
                </a:lnTo>
                <a:lnTo>
                  <a:pt x="66" y="0"/>
                </a:lnTo>
                <a:lnTo>
                  <a:pt x="66" y="3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60" name="Oval 59">
            <a:extLst>
              <a:ext uri="{FF2B5EF4-FFF2-40B4-BE49-F238E27FC236}">
                <a16:creationId xmlns:a16="http://schemas.microsoft.com/office/drawing/2014/main" id="{07673DDE-CE88-4B21-92D6-DEE1573238DC}"/>
              </a:ext>
            </a:extLst>
          </p:cNvPr>
          <p:cNvSpPr/>
          <p:nvPr/>
        </p:nvSpPr>
        <p:spPr>
          <a:xfrm>
            <a:off x="1931239" y="3736285"/>
            <a:ext cx="208205" cy="208205"/>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a:extLst>
              <a:ext uri="{FF2B5EF4-FFF2-40B4-BE49-F238E27FC236}">
                <a16:creationId xmlns:a16="http://schemas.microsoft.com/office/drawing/2014/main" id="{E9525B26-EBB9-4BCA-8E5C-392D821ABE5C}"/>
              </a:ext>
            </a:extLst>
          </p:cNvPr>
          <p:cNvSpPr/>
          <p:nvPr/>
        </p:nvSpPr>
        <p:spPr>
          <a:xfrm>
            <a:off x="5991898" y="3711041"/>
            <a:ext cx="208205" cy="208205"/>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a:extLst>
              <a:ext uri="{FF2B5EF4-FFF2-40B4-BE49-F238E27FC236}">
                <a16:creationId xmlns:a16="http://schemas.microsoft.com/office/drawing/2014/main" id="{DB252DFA-72F1-4AE5-893A-D8649EF2DF42}"/>
              </a:ext>
            </a:extLst>
          </p:cNvPr>
          <p:cNvSpPr/>
          <p:nvPr/>
        </p:nvSpPr>
        <p:spPr>
          <a:xfrm>
            <a:off x="10052557" y="3736285"/>
            <a:ext cx="208205" cy="208205"/>
          </a:xfrm>
          <a:prstGeom prst="ellips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3" name="Group 62">
            <a:extLst>
              <a:ext uri="{FF2B5EF4-FFF2-40B4-BE49-F238E27FC236}">
                <a16:creationId xmlns:a16="http://schemas.microsoft.com/office/drawing/2014/main" id="{BF291DB0-ED41-487F-B3BE-927CE19DF09D}"/>
              </a:ext>
            </a:extLst>
          </p:cNvPr>
          <p:cNvGrpSpPr/>
          <p:nvPr/>
        </p:nvGrpSpPr>
        <p:grpSpPr>
          <a:xfrm>
            <a:off x="1294876" y="4621351"/>
            <a:ext cx="2234457" cy="1193057"/>
            <a:chOff x="-2461262" y="2846982"/>
            <a:chExt cx="2234457" cy="1193057"/>
          </a:xfrm>
        </p:grpSpPr>
        <p:sp>
          <p:nvSpPr>
            <p:cNvPr id="64" name="TextBox 63">
              <a:extLst>
                <a:ext uri="{FF2B5EF4-FFF2-40B4-BE49-F238E27FC236}">
                  <a16:creationId xmlns:a16="http://schemas.microsoft.com/office/drawing/2014/main" id="{C25F014A-9917-4562-A0E3-669E1C25CC37}"/>
                </a:ext>
              </a:extLst>
            </p:cNvPr>
            <p:cNvSpPr txBox="1"/>
            <p:nvPr/>
          </p:nvSpPr>
          <p:spPr>
            <a:xfrm>
              <a:off x="-2461262" y="2846982"/>
              <a:ext cx="749842" cy="369332"/>
            </a:xfrm>
            <a:prstGeom prst="rect">
              <a:avLst/>
            </a:prstGeom>
            <a:noFill/>
          </p:spPr>
          <p:txBody>
            <a:bodyPr wrap="square" rtlCol="0">
              <a:spAutoFit/>
            </a:bodyPr>
            <a:lstStyle/>
            <a:p>
              <a:r>
                <a:rPr lang="en-US" b="1" dirty="0">
                  <a:solidFill>
                    <a:schemeClr val="bg1"/>
                  </a:solidFill>
                  <a:latin typeface="Roboto" panose="02000000000000000000" pitchFamily="2" charset="0"/>
                  <a:ea typeface="Roboto" panose="02000000000000000000" pitchFamily="2" charset="0"/>
                  <a:cs typeface="Roboto" panose="02000000000000000000" pitchFamily="2" charset="0"/>
                </a:rPr>
                <a:t>2013</a:t>
              </a:r>
            </a:p>
          </p:txBody>
        </p:sp>
        <p:sp>
          <p:nvSpPr>
            <p:cNvPr id="65" name="Rectangle 64">
              <a:extLst>
                <a:ext uri="{FF2B5EF4-FFF2-40B4-BE49-F238E27FC236}">
                  <a16:creationId xmlns:a16="http://schemas.microsoft.com/office/drawing/2014/main" id="{FAA40F6E-D871-40CE-BCEC-48994FB49C05}"/>
                </a:ext>
              </a:extLst>
            </p:cNvPr>
            <p:cNvSpPr/>
            <p:nvPr/>
          </p:nvSpPr>
          <p:spPr>
            <a:xfrm>
              <a:off x="-2461262" y="3178265"/>
              <a:ext cx="2234457" cy="861774"/>
            </a:xfrm>
            <a:prstGeom prst="rect">
              <a:avLst/>
            </a:prstGeom>
          </p:spPr>
          <p:txBody>
            <a:bodyPr wrap="square">
              <a:spAutoFit/>
            </a:bodyPr>
            <a:lstStyle/>
            <a:p>
              <a:pP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typesetting industry. Lorem make a type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specime</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a:t>
              </a:r>
            </a:p>
          </p:txBody>
        </p:sp>
      </p:grpSp>
      <p:grpSp>
        <p:nvGrpSpPr>
          <p:cNvPr id="66" name="Group 65">
            <a:extLst>
              <a:ext uri="{FF2B5EF4-FFF2-40B4-BE49-F238E27FC236}">
                <a16:creationId xmlns:a16="http://schemas.microsoft.com/office/drawing/2014/main" id="{A18A79A2-AA65-4A46-9E1C-DE198E04A9C6}"/>
              </a:ext>
            </a:extLst>
          </p:cNvPr>
          <p:cNvGrpSpPr/>
          <p:nvPr/>
        </p:nvGrpSpPr>
        <p:grpSpPr>
          <a:xfrm>
            <a:off x="9420069" y="4621351"/>
            <a:ext cx="2234457" cy="1193057"/>
            <a:chOff x="-2461262" y="2846982"/>
            <a:chExt cx="2234457" cy="1193057"/>
          </a:xfrm>
        </p:grpSpPr>
        <p:sp>
          <p:nvSpPr>
            <p:cNvPr id="67" name="TextBox 66">
              <a:extLst>
                <a:ext uri="{FF2B5EF4-FFF2-40B4-BE49-F238E27FC236}">
                  <a16:creationId xmlns:a16="http://schemas.microsoft.com/office/drawing/2014/main" id="{6DF7E9E1-6A3A-4CCB-8041-423B0145A9BA}"/>
                </a:ext>
              </a:extLst>
            </p:cNvPr>
            <p:cNvSpPr txBox="1"/>
            <p:nvPr/>
          </p:nvSpPr>
          <p:spPr>
            <a:xfrm>
              <a:off x="-2461262" y="2846982"/>
              <a:ext cx="749842" cy="369332"/>
            </a:xfrm>
            <a:prstGeom prst="rect">
              <a:avLst/>
            </a:prstGeom>
            <a:noFill/>
          </p:spPr>
          <p:txBody>
            <a:bodyPr wrap="square" rtlCol="0">
              <a:spAutoFit/>
            </a:bodyPr>
            <a:lstStyle/>
            <a:p>
              <a:r>
                <a:rPr lang="en-US" b="1" dirty="0">
                  <a:solidFill>
                    <a:schemeClr val="bg1"/>
                  </a:solidFill>
                  <a:latin typeface="Roboto" panose="02000000000000000000" pitchFamily="2" charset="0"/>
                  <a:ea typeface="Roboto" panose="02000000000000000000" pitchFamily="2" charset="0"/>
                  <a:cs typeface="Roboto" panose="02000000000000000000" pitchFamily="2" charset="0"/>
                </a:rPr>
                <a:t>2013</a:t>
              </a:r>
            </a:p>
          </p:txBody>
        </p:sp>
        <p:sp>
          <p:nvSpPr>
            <p:cNvPr id="68" name="Rectangle 67">
              <a:extLst>
                <a:ext uri="{FF2B5EF4-FFF2-40B4-BE49-F238E27FC236}">
                  <a16:creationId xmlns:a16="http://schemas.microsoft.com/office/drawing/2014/main" id="{1B3076A7-9A1B-4E68-95B7-564C9A0187F7}"/>
                </a:ext>
              </a:extLst>
            </p:cNvPr>
            <p:cNvSpPr/>
            <p:nvPr/>
          </p:nvSpPr>
          <p:spPr>
            <a:xfrm>
              <a:off x="-2461262" y="3178265"/>
              <a:ext cx="2234457" cy="861774"/>
            </a:xfrm>
            <a:prstGeom prst="rect">
              <a:avLst/>
            </a:prstGeom>
          </p:spPr>
          <p:txBody>
            <a:bodyPr wrap="square">
              <a:spAutoFit/>
            </a:bodyPr>
            <a:lstStyle/>
            <a:p>
              <a:pP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typesetting industry. Lorem make a type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specime</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a:t>
              </a:r>
            </a:p>
          </p:txBody>
        </p:sp>
      </p:grpSp>
      <p:sp>
        <p:nvSpPr>
          <p:cNvPr id="2" name="Title 1">
            <a:extLst>
              <a:ext uri="{FF2B5EF4-FFF2-40B4-BE49-F238E27FC236}">
                <a16:creationId xmlns:a16="http://schemas.microsoft.com/office/drawing/2014/main" id="{E993DBA9-A624-4641-A0A4-F284FF3D97F6}"/>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Timeline</a:t>
            </a:r>
          </a:p>
        </p:txBody>
      </p:sp>
      <p:sp>
        <p:nvSpPr>
          <p:cNvPr id="3" name="Subtitle 2">
            <a:extLst>
              <a:ext uri="{FF2B5EF4-FFF2-40B4-BE49-F238E27FC236}">
                <a16:creationId xmlns:a16="http://schemas.microsoft.com/office/drawing/2014/main" id="{A3E4BD55-0528-4122-918A-AAD9A70B9AEB}"/>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Tree>
    <p:extLst>
      <p:ext uri="{BB962C8B-B14F-4D97-AF65-F5344CB8AC3E}">
        <p14:creationId xmlns:p14="http://schemas.microsoft.com/office/powerpoint/2010/main" val="20019239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 name="Subtitle 4">
            <a:extLst>
              <a:ext uri="{FF2B5EF4-FFF2-40B4-BE49-F238E27FC236}">
                <a16:creationId xmlns:a16="http://schemas.microsoft.com/office/drawing/2014/main" id="{D43D1ADA-7400-4E68-824C-6A3CD982A415}"/>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4" name="Title 3">
            <a:extLst>
              <a:ext uri="{FF2B5EF4-FFF2-40B4-BE49-F238E27FC236}">
                <a16:creationId xmlns:a16="http://schemas.microsoft.com/office/drawing/2014/main" id="{9DCDE69B-A9E7-4D81-A7D5-5DA131E106B5}"/>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Information</a:t>
            </a:r>
            <a:endParaRPr lang="en-US" dirty="0">
              <a:latin typeface="Roboto Slab" pitchFamily="2" charset="0"/>
              <a:ea typeface="Roboto Slab" pitchFamily="2" charset="0"/>
            </a:endParaRPr>
          </a:p>
        </p:txBody>
      </p:sp>
      <p:graphicFrame>
        <p:nvGraphicFramePr>
          <p:cNvPr id="41" name="Chart 40">
            <a:extLst>
              <a:ext uri="{FF2B5EF4-FFF2-40B4-BE49-F238E27FC236}">
                <a16:creationId xmlns:a16="http://schemas.microsoft.com/office/drawing/2014/main" id="{0134E056-B7AD-4075-851B-96639967F468}"/>
              </a:ext>
            </a:extLst>
          </p:cNvPr>
          <p:cNvGraphicFramePr/>
          <p:nvPr>
            <p:extLst>
              <p:ext uri="{D42A27DB-BD31-4B8C-83A1-F6EECF244321}">
                <p14:modId xmlns:p14="http://schemas.microsoft.com/office/powerpoint/2010/main" val="1016409056"/>
              </p:ext>
            </p:extLst>
          </p:nvPr>
        </p:nvGraphicFramePr>
        <p:xfrm>
          <a:off x="1639320" y="2196456"/>
          <a:ext cx="6341162" cy="3798662"/>
        </p:xfrm>
        <a:graphic>
          <a:graphicData uri="http://schemas.openxmlformats.org/drawingml/2006/chart">
            <c:chart xmlns:c="http://schemas.openxmlformats.org/drawingml/2006/chart" xmlns:r="http://schemas.openxmlformats.org/officeDocument/2006/relationships" r:id="rId3"/>
          </a:graphicData>
        </a:graphic>
      </p:graphicFrame>
      <p:sp>
        <p:nvSpPr>
          <p:cNvPr id="46" name="Oval 45">
            <a:extLst>
              <a:ext uri="{FF2B5EF4-FFF2-40B4-BE49-F238E27FC236}">
                <a16:creationId xmlns:a16="http://schemas.microsoft.com/office/drawing/2014/main" id="{0C42DD84-996C-41D2-BFDA-A11C3D1EFADB}"/>
              </a:ext>
            </a:extLst>
          </p:cNvPr>
          <p:cNvSpPr/>
          <p:nvPr/>
        </p:nvSpPr>
        <p:spPr>
          <a:xfrm>
            <a:off x="8737141" y="2495931"/>
            <a:ext cx="335748" cy="335748"/>
          </a:xfrm>
          <a:prstGeom prst="ellipse">
            <a:avLst/>
          </a:prstGeom>
          <a:solidFill>
            <a:schemeClr val="accent6"/>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a:extLst>
              <a:ext uri="{FF2B5EF4-FFF2-40B4-BE49-F238E27FC236}">
                <a16:creationId xmlns:a16="http://schemas.microsoft.com/office/drawing/2014/main" id="{8642EEB2-B340-4959-AB0F-0CFCC5D9B35E}"/>
              </a:ext>
            </a:extLst>
          </p:cNvPr>
          <p:cNvSpPr/>
          <p:nvPr/>
        </p:nvSpPr>
        <p:spPr>
          <a:xfrm>
            <a:off x="8737141" y="3034024"/>
            <a:ext cx="335748" cy="335748"/>
          </a:xfrm>
          <a:prstGeom prst="ellipse">
            <a:avLst/>
          </a:prstGeom>
          <a:solidFill>
            <a:schemeClr val="tx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459EB41D-BA72-4926-90B6-BD00FD2D7791}"/>
              </a:ext>
            </a:extLst>
          </p:cNvPr>
          <p:cNvSpPr/>
          <p:nvPr/>
        </p:nvSpPr>
        <p:spPr>
          <a:xfrm>
            <a:off x="8737141" y="3574266"/>
            <a:ext cx="335748" cy="335748"/>
          </a:xfrm>
          <a:prstGeom prst="ellipse">
            <a:avLst/>
          </a:prstGeom>
          <a:solidFill>
            <a:schemeClr val="accent6"/>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8F9C6122-8C83-4336-8481-76AB528F4FA3}"/>
              </a:ext>
            </a:extLst>
          </p:cNvPr>
          <p:cNvSpPr txBox="1"/>
          <p:nvPr/>
        </p:nvSpPr>
        <p:spPr>
          <a:xfrm>
            <a:off x="9166486" y="2465975"/>
            <a:ext cx="1381059" cy="369332"/>
          </a:xfrm>
          <a:prstGeom prst="rect">
            <a:avLst/>
          </a:prstGeom>
          <a:noFill/>
        </p:spPr>
        <p:txBody>
          <a:bodyPr wrap="square" numCol="1" spcCol="457200" rtlCol="0">
            <a:spAutoFit/>
          </a:bodyPr>
          <a:lstStyle/>
          <a:p>
            <a:r>
              <a:rPr lang="en-US" sz="900" dirty="0">
                <a:latin typeface="Roboto Slab" pitchFamily="2" charset="0"/>
                <a:ea typeface="Roboto Slab" pitchFamily="2" charset="0"/>
                <a:cs typeface="Montserrat" charset="0"/>
              </a:rPr>
              <a:t>Creepiest god air fish land darkness.</a:t>
            </a:r>
          </a:p>
        </p:txBody>
      </p:sp>
      <p:sp>
        <p:nvSpPr>
          <p:cNvPr id="50" name="TextBox 49">
            <a:extLst>
              <a:ext uri="{FF2B5EF4-FFF2-40B4-BE49-F238E27FC236}">
                <a16:creationId xmlns:a16="http://schemas.microsoft.com/office/drawing/2014/main" id="{F5089C75-A7F6-4FE2-AEEB-430951852D54}"/>
              </a:ext>
            </a:extLst>
          </p:cNvPr>
          <p:cNvSpPr txBox="1"/>
          <p:nvPr/>
        </p:nvSpPr>
        <p:spPr>
          <a:xfrm>
            <a:off x="8767581" y="2534221"/>
            <a:ext cx="282090" cy="230832"/>
          </a:xfrm>
          <a:prstGeom prst="rect">
            <a:avLst/>
          </a:prstGeom>
          <a:noFill/>
        </p:spPr>
        <p:txBody>
          <a:bodyPr wrap="square" numCol="1" spcCol="457200" rtlCol="0">
            <a:spAutoFit/>
          </a:bodyPr>
          <a:lstStyle/>
          <a:p>
            <a:pPr algn="ctr"/>
            <a:r>
              <a:rPr lang="en-US" sz="900" b="1" dirty="0">
                <a:solidFill>
                  <a:srgbClr val="FFFFFF"/>
                </a:solidFill>
                <a:latin typeface="Roboto Slab" pitchFamily="2" charset="0"/>
                <a:ea typeface="Roboto Slab" pitchFamily="2" charset="0"/>
                <a:cs typeface="Montserrat" charset="0"/>
              </a:rPr>
              <a:t>1</a:t>
            </a:r>
          </a:p>
        </p:txBody>
      </p:sp>
      <p:sp>
        <p:nvSpPr>
          <p:cNvPr id="51" name="TextBox 50">
            <a:extLst>
              <a:ext uri="{FF2B5EF4-FFF2-40B4-BE49-F238E27FC236}">
                <a16:creationId xmlns:a16="http://schemas.microsoft.com/office/drawing/2014/main" id="{B6C571B5-A3FF-4298-B86A-E0335671CF77}"/>
              </a:ext>
            </a:extLst>
          </p:cNvPr>
          <p:cNvSpPr txBox="1"/>
          <p:nvPr/>
        </p:nvSpPr>
        <p:spPr>
          <a:xfrm>
            <a:off x="8767581" y="3063620"/>
            <a:ext cx="282090" cy="230832"/>
          </a:xfrm>
          <a:prstGeom prst="rect">
            <a:avLst/>
          </a:prstGeom>
          <a:noFill/>
        </p:spPr>
        <p:txBody>
          <a:bodyPr wrap="square" numCol="1" spcCol="457200" rtlCol="0">
            <a:spAutoFit/>
          </a:bodyPr>
          <a:lstStyle/>
          <a:p>
            <a:pPr algn="ctr"/>
            <a:r>
              <a:rPr lang="en-US" sz="900" b="1" dirty="0">
                <a:solidFill>
                  <a:schemeClr val="bg1"/>
                </a:solidFill>
                <a:latin typeface="Roboto Slab" pitchFamily="2" charset="0"/>
                <a:ea typeface="Roboto Slab" pitchFamily="2" charset="0"/>
                <a:cs typeface="Montserrat" charset="0"/>
              </a:rPr>
              <a:t>2</a:t>
            </a:r>
          </a:p>
        </p:txBody>
      </p:sp>
      <p:sp>
        <p:nvSpPr>
          <p:cNvPr id="52" name="TextBox 51">
            <a:extLst>
              <a:ext uri="{FF2B5EF4-FFF2-40B4-BE49-F238E27FC236}">
                <a16:creationId xmlns:a16="http://schemas.microsoft.com/office/drawing/2014/main" id="{6A2B642E-405E-4C6D-8588-B6274C92B46C}"/>
              </a:ext>
            </a:extLst>
          </p:cNvPr>
          <p:cNvSpPr txBox="1"/>
          <p:nvPr/>
        </p:nvSpPr>
        <p:spPr>
          <a:xfrm>
            <a:off x="8767581" y="3603862"/>
            <a:ext cx="282090" cy="230832"/>
          </a:xfrm>
          <a:prstGeom prst="rect">
            <a:avLst/>
          </a:prstGeom>
          <a:noFill/>
        </p:spPr>
        <p:txBody>
          <a:bodyPr wrap="square" numCol="1" spcCol="457200" rtlCol="0">
            <a:spAutoFit/>
          </a:bodyPr>
          <a:lstStyle/>
          <a:p>
            <a:pPr algn="ctr"/>
            <a:r>
              <a:rPr lang="en-US" sz="900" b="1" dirty="0">
                <a:solidFill>
                  <a:srgbClr val="FFFFFF"/>
                </a:solidFill>
                <a:latin typeface="Roboto Slab" pitchFamily="2" charset="0"/>
                <a:ea typeface="Roboto Slab" pitchFamily="2" charset="0"/>
                <a:cs typeface="Montserrat" charset="0"/>
              </a:rPr>
              <a:t>3</a:t>
            </a:r>
          </a:p>
        </p:txBody>
      </p:sp>
      <p:sp>
        <p:nvSpPr>
          <p:cNvPr id="53" name="TextBox 52">
            <a:extLst>
              <a:ext uri="{FF2B5EF4-FFF2-40B4-BE49-F238E27FC236}">
                <a16:creationId xmlns:a16="http://schemas.microsoft.com/office/drawing/2014/main" id="{594EF7E5-7A4F-45F6-BBEC-6BE886C63E53}"/>
              </a:ext>
            </a:extLst>
          </p:cNvPr>
          <p:cNvSpPr txBox="1"/>
          <p:nvPr/>
        </p:nvSpPr>
        <p:spPr>
          <a:xfrm>
            <a:off x="9166486" y="3012729"/>
            <a:ext cx="1381059" cy="369332"/>
          </a:xfrm>
          <a:prstGeom prst="rect">
            <a:avLst/>
          </a:prstGeom>
          <a:noFill/>
        </p:spPr>
        <p:txBody>
          <a:bodyPr wrap="square" numCol="1" spcCol="457200" rtlCol="0">
            <a:spAutoFit/>
          </a:bodyPr>
          <a:lstStyle/>
          <a:p>
            <a:r>
              <a:rPr lang="en-US" sz="900" dirty="0">
                <a:latin typeface="Roboto Slab" pitchFamily="2" charset="0"/>
                <a:ea typeface="Roboto Slab" pitchFamily="2" charset="0"/>
                <a:cs typeface="Montserrat" charset="0"/>
              </a:rPr>
              <a:t>Creepiest god air fish land darkness.</a:t>
            </a:r>
          </a:p>
        </p:txBody>
      </p:sp>
      <p:sp>
        <p:nvSpPr>
          <p:cNvPr id="54" name="TextBox 53">
            <a:extLst>
              <a:ext uri="{FF2B5EF4-FFF2-40B4-BE49-F238E27FC236}">
                <a16:creationId xmlns:a16="http://schemas.microsoft.com/office/drawing/2014/main" id="{C5F1F40D-7760-47FD-B4CB-A6378D082164}"/>
              </a:ext>
            </a:extLst>
          </p:cNvPr>
          <p:cNvSpPr txBox="1"/>
          <p:nvPr/>
        </p:nvSpPr>
        <p:spPr>
          <a:xfrm>
            <a:off x="9166486" y="3550058"/>
            <a:ext cx="1262187" cy="369332"/>
          </a:xfrm>
          <a:prstGeom prst="rect">
            <a:avLst/>
          </a:prstGeom>
          <a:noFill/>
        </p:spPr>
        <p:txBody>
          <a:bodyPr wrap="square" numCol="1" spcCol="457200" rtlCol="0">
            <a:spAutoFit/>
          </a:bodyPr>
          <a:lstStyle/>
          <a:p>
            <a:r>
              <a:rPr lang="en-US" sz="900" dirty="0">
                <a:latin typeface="Roboto Slab" pitchFamily="2" charset="0"/>
                <a:ea typeface="Roboto Slab" pitchFamily="2" charset="0"/>
                <a:cs typeface="Montserrat" charset="0"/>
              </a:rPr>
              <a:t>Creepiest god air fish land darkness.</a:t>
            </a:r>
          </a:p>
        </p:txBody>
      </p:sp>
      <p:sp>
        <p:nvSpPr>
          <p:cNvPr id="55" name="TextBox 54">
            <a:extLst>
              <a:ext uri="{FF2B5EF4-FFF2-40B4-BE49-F238E27FC236}">
                <a16:creationId xmlns:a16="http://schemas.microsoft.com/office/drawing/2014/main" id="{C8169BD1-BB05-4C18-A408-7F79930A0B56}"/>
              </a:ext>
            </a:extLst>
          </p:cNvPr>
          <p:cNvSpPr txBox="1"/>
          <p:nvPr/>
        </p:nvSpPr>
        <p:spPr>
          <a:xfrm>
            <a:off x="8683477" y="4308053"/>
            <a:ext cx="2143550" cy="899862"/>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Also he his male air bring is signs first. Creepiest god air fish land. Darkness. Air saying fruitful were hath waters divided.</a:t>
            </a:r>
          </a:p>
        </p:txBody>
      </p:sp>
    </p:spTree>
    <p:extLst>
      <p:ext uri="{BB962C8B-B14F-4D97-AF65-F5344CB8AC3E}">
        <p14:creationId xmlns:p14="http://schemas.microsoft.com/office/powerpoint/2010/main" val="32784434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4" name="Subtitle 3"/>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2" name="Title 1"/>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Map Information</a:t>
            </a:r>
            <a:endParaRPr lang="en-US" dirty="0">
              <a:latin typeface="Roboto Slab" pitchFamily="2" charset="0"/>
              <a:ea typeface="Roboto Slab" pitchFamily="2" charset="0"/>
            </a:endParaRPr>
          </a:p>
        </p:txBody>
      </p:sp>
      <p:grpSp>
        <p:nvGrpSpPr>
          <p:cNvPr id="3" name="Group 2">
            <a:extLst>
              <a:ext uri="{FF2B5EF4-FFF2-40B4-BE49-F238E27FC236}">
                <a16:creationId xmlns:a16="http://schemas.microsoft.com/office/drawing/2014/main" id="{F98A0C04-BDC6-425B-9317-F9F838555627}"/>
              </a:ext>
            </a:extLst>
          </p:cNvPr>
          <p:cNvGrpSpPr/>
          <p:nvPr/>
        </p:nvGrpSpPr>
        <p:grpSpPr>
          <a:xfrm>
            <a:off x="7412045" y="2124076"/>
            <a:ext cx="3089010" cy="4010287"/>
            <a:chOff x="838200" y="1981979"/>
            <a:chExt cx="3089010" cy="4010287"/>
          </a:xfrm>
        </p:grpSpPr>
        <p:sp>
          <p:nvSpPr>
            <p:cNvPr id="30" name="Rectangle 29">
              <a:extLst>
                <a:ext uri="{FF2B5EF4-FFF2-40B4-BE49-F238E27FC236}">
                  <a16:creationId xmlns:a16="http://schemas.microsoft.com/office/drawing/2014/main" id="{ABC63320-94CC-4C2E-9706-184945D47F16}"/>
                </a:ext>
              </a:extLst>
            </p:cNvPr>
            <p:cNvSpPr/>
            <p:nvPr/>
          </p:nvSpPr>
          <p:spPr>
            <a:xfrm>
              <a:off x="838200" y="1981979"/>
              <a:ext cx="788998" cy="938719"/>
            </a:xfrm>
            <a:prstGeom prst="rect">
              <a:avLst/>
            </a:prstGeom>
          </p:spPr>
          <p:txBody>
            <a:bodyPr wrap="none" anchor="ctr">
              <a:spAutoFit/>
            </a:bodyPr>
            <a:lstStyle/>
            <a:p>
              <a:pPr algn="ctr"/>
              <a:r>
                <a:rPr lang="en-US" sz="5500" dirty="0">
                  <a:solidFill>
                    <a:schemeClr val="accent6"/>
                  </a:solidFill>
                  <a:latin typeface="FontAwesome" pitchFamily="2" charset="0"/>
                </a:rPr>
                <a:t></a:t>
              </a:r>
            </a:p>
          </p:txBody>
        </p:sp>
        <p:sp>
          <p:nvSpPr>
            <p:cNvPr id="31" name="TextBox 30">
              <a:extLst>
                <a:ext uri="{FF2B5EF4-FFF2-40B4-BE49-F238E27FC236}">
                  <a16:creationId xmlns:a16="http://schemas.microsoft.com/office/drawing/2014/main" id="{E6630AC9-D4B7-487A-882D-0FCE387041B3}"/>
                </a:ext>
              </a:extLst>
            </p:cNvPr>
            <p:cNvSpPr txBox="1"/>
            <p:nvPr/>
          </p:nvSpPr>
          <p:spPr>
            <a:xfrm>
              <a:off x="1715148" y="2336704"/>
              <a:ext cx="2071064" cy="484428"/>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Also he his male air bring is Signs first. Creepiest god air fish.</a:t>
              </a:r>
            </a:p>
          </p:txBody>
        </p:sp>
        <p:sp>
          <p:nvSpPr>
            <p:cNvPr id="32" name="TextBox 31">
              <a:extLst>
                <a:ext uri="{FF2B5EF4-FFF2-40B4-BE49-F238E27FC236}">
                  <a16:creationId xmlns:a16="http://schemas.microsoft.com/office/drawing/2014/main" id="{6E6B8115-5F84-4CE6-A9FB-41B8C27DAC58}"/>
                </a:ext>
              </a:extLst>
            </p:cNvPr>
            <p:cNvSpPr txBox="1"/>
            <p:nvPr/>
          </p:nvSpPr>
          <p:spPr>
            <a:xfrm>
              <a:off x="1715148" y="2033588"/>
              <a:ext cx="2071064" cy="307777"/>
            </a:xfrm>
            <a:prstGeom prst="rect">
              <a:avLst/>
            </a:prstGeom>
            <a:noFill/>
          </p:spPr>
          <p:txBody>
            <a:bodyPr wrap="square" numCol="1" spcCol="457200" rtlCol="0">
              <a:spAutoFit/>
            </a:bodyPr>
            <a:lstStyle/>
            <a:p>
              <a:r>
                <a:rPr lang="en-US" sz="1400" b="1" dirty="0">
                  <a:latin typeface="Roboto Slab" pitchFamily="2" charset="0"/>
                  <a:ea typeface="Roboto Slab" pitchFamily="2" charset="0"/>
                  <a:cs typeface="Montserrat" charset="0"/>
                </a:rPr>
                <a:t>Heading Text</a:t>
              </a:r>
              <a:endParaRPr lang="en-US" sz="1400" dirty="0">
                <a:latin typeface="Roboto Slab" pitchFamily="2" charset="0"/>
                <a:ea typeface="Roboto Slab" pitchFamily="2" charset="0"/>
                <a:cs typeface="Montserrat" charset="0"/>
              </a:endParaRPr>
            </a:p>
          </p:txBody>
        </p:sp>
        <p:sp>
          <p:nvSpPr>
            <p:cNvPr id="33" name="Rectangle 32">
              <a:extLst>
                <a:ext uri="{FF2B5EF4-FFF2-40B4-BE49-F238E27FC236}">
                  <a16:creationId xmlns:a16="http://schemas.microsoft.com/office/drawing/2014/main" id="{D30AAF17-E709-4970-9490-0C7CDE35305A}"/>
                </a:ext>
              </a:extLst>
            </p:cNvPr>
            <p:cNvSpPr/>
            <p:nvPr/>
          </p:nvSpPr>
          <p:spPr>
            <a:xfrm>
              <a:off x="892702" y="3126848"/>
              <a:ext cx="679994" cy="1015663"/>
            </a:xfrm>
            <a:prstGeom prst="rect">
              <a:avLst/>
            </a:prstGeom>
          </p:spPr>
          <p:txBody>
            <a:bodyPr wrap="none" anchor="ctr">
              <a:spAutoFit/>
            </a:bodyPr>
            <a:lstStyle/>
            <a:p>
              <a:pPr algn="ctr"/>
              <a:r>
                <a:rPr lang="en-US" sz="6000" dirty="0">
                  <a:ln w="19050">
                    <a:noFill/>
                  </a:ln>
                  <a:solidFill>
                    <a:schemeClr val="accent6"/>
                  </a:solidFill>
                  <a:latin typeface="FontAwesome" charset="0"/>
                </a:rPr>
                <a:t></a:t>
              </a:r>
              <a:endParaRPr lang="en-US" sz="6000" dirty="0">
                <a:ln w="19050">
                  <a:noFill/>
                </a:ln>
                <a:solidFill>
                  <a:schemeClr val="accent6"/>
                </a:solidFill>
              </a:endParaRPr>
            </a:p>
          </p:txBody>
        </p:sp>
        <p:sp>
          <p:nvSpPr>
            <p:cNvPr id="34" name="TextBox 33">
              <a:extLst>
                <a:ext uri="{FF2B5EF4-FFF2-40B4-BE49-F238E27FC236}">
                  <a16:creationId xmlns:a16="http://schemas.microsoft.com/office/drawing/2014/main" id="{9083B7F3-75CC-434D-B594-D33E8A6271CC}"/>
                </a:ext>
              </a:extLst>
            </p:cNvPr>
            <p:cNvSpPr txBox="1"/>
            <p:nvPr/>
          </p:nvSpPr>
          <p:spPr>
            <a:xfrm>
              <a:off x="1715148" y="3520045"/>
              <a:ext cx="2071064" cy="484428"/>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Also he his male air bring is Signs first. Creepiest god air fish.</a:t>
              </a:r>
            </a:p>
          </p:txBody>
        </p:sp>
        <p:sp>
          <p:nvSpPr>
            <p:cNvPr id="35" name="TextBox 34">
              <a:extLst>
                <a:ext uri="{FF2B5EF4-FFF2-40B4-BE49-F238E27FC236}">
                  <a16:creationId xmlns:a16="http://schemas.microsoft.com/office/drawing/2014/main" id="{F5DAF9FA-77CC-4798-BA53-705DCCFBE0CB}"/>
                </a:ext>
              </a:extLst>
            </p:cNvPr>
            <p:cNvSpPr txBox="1"/>
            <p:nvPr/>
          </p:nvSpPr>
          <p:spPr>
            <a:xfrm>
              <a:off x="1715148" y="3216929"/>
              <a:ext cx="2071064" cy="307777"/>
            </a:xfrm>
            <a:prstGeom prst="rect">
              <a:avLst/>
            </a:prstGeom>
            <a:noFill/>
          </p:spPr>
          <p:txBody>
            <a:bodyPr wrap="square" numCol="1" spcCol="457200" rtlCol="0">
              <a:spAutoFit/>
            </a:bodyPr>
            <a:lstStyle/>
            <a:p>
              <a:r>
                <a:rPr lang="en-US" sz="1400" b="1" dirty="0">
                  <a:latin typeface="Roboto Slab" pitchFamily="2" charset="0"/>
                  <a:ea typeface="Roboto Slab" pitchFamily="2" charset="0"/>
                  <a:cs typeface="Montserrat" charset="0"/>
                </a:rPr>
                <a:t>Heading Text</a:t>
              </a:r>
              <a:endParaRPr lang="en-US" sz="1400" dirty="0">
                <a:latin typeface="Roboto Slab" pitchFamily="2" charset="0"/>
                <a:ea typeface="Roboto Slab" pitchFamily="2" charset="0"/>
                <a:cs typeface="Montserrat" charset="0"/>
              </a:endParaRPr>
            </a:p>
          </p:txBody>
        </p:sp>
        <p:sp>
          <p:nvSpPr>
            <p:cNvPr id="36" name="TextBox 35">
              <a:extLst>
                <a:ext uri="{FF2B5EF4-FFF2-40B4-BE49-F238E27FC236}">
                  <a16:creationId xmlns:a16="http://schemas.microsoft.com/office/drawing/2014/main" id="{6C9C4584-1211-45B6-9D56-4D1898D4C65D}"/>
                </a:ext>
              </a:extLst>
            </p:cNvPr>
            <p:cNvSpPr txBox="1"/>
            <p:nvPr/>
          </p:nvSpPr>
          <p:spPr>
            <a:xfrm>
              <a:off x="1059054" y="5284380"/>
              <a:ext cx="2747133" cy="707886"/>
            </a:xfrm>
            <a:prstGeom prst="rect">
              <a:avLst/>
            </a:prstGeom>
            <a:noFill/>
          </p:spPr>
          <p:txBody>
            <a:bodyPr wrap="square" numCol="1" spcCol="457200" rtlCol="0">
              <a:spAutoFit/>
            </a:bodyPr>
            <a:lstStyle/>
            <a:p>
              <a:pPr>
                <a:lnSpc>
                  <a:spcPts val="1600"/>
                </a:lnSpc>
              </a:pPr>
              <a:r>
                <a:rPr lang="en-US" sz="1000" dirty="0">
                  <a:latin typeface="Roboto Slab" pitchFamily="2" charset="0"/>
                  <a:ea typeface="Roboto Slab" pitchFamily="2" charset="0"/>
                  <a:cs typeface="Montserrat" charset="0"/>
                </a:rPr>
                <a:t>Lesser first day kind god us earth. The divide firmament signs </a:t>
              </a:r>
              <a:r>
                <a:rPr lang="en-US" sz="1000" b="1" dirty="0">
                  <a:latin typeface="Roboto Slab" pitchFamily="2" charset="0"/>
                  <a:ea typeface="Roboto Slab" pitchFamily="2" charset="0"/>
                  <a:cs typeface="Montserrat" charset="0"/>
                </a:rPr>
                <a:t>doesn't seasons heaven spirit open. the divide.</a:t>
              </a:r>
            </a:p>
          </p:txBody>
        </p:sp>
        <p:sp>
          <p:nvSpPr>
            <p:cNvPr id="37" name="TextBox 36">
              <a:extLst>
                <a:ext uri="{FF2B5EF4-FFF2-40B4-BE49-F238E27FC236}">
                  <a16:creationId xmlns:a16="http://schemas.microsoft.com/office/drawing/2014/main" id="{2BDA136D-8155-485C-BEE6-ACB8DE9CBD4B}"/>
                </a:ext>
              </a:extLst>
            </p:cNvPr>
            <p:cNvSpPr txBox="1"/>
            <p:nvPr/>
          </p:nvSpPr>
          <p:spPr>
            <a:xfrm>
              <a:off x="1487815" y="4662202"/>
              <a:ext cx="889703" cy="492443"/>
            </a:xfrm>
            <a:prstGeom prst="rect">
              <a:avLst/>
            </a:prstGeom>
            <a:noFill/>
          </p:spPr>
          <p:txBody>
            <a:bodyPr wrap="square" numCol="1" spcCol="457200" rtlCol="0" anchor="ctr">
              <a:spAutoFit/>
            </a:bodyPr>
            <a:lstStyle/>
            <a:p>
              <a:r>
                <a:rPr lang="en-US" sz="2600" b="1" dirty="0">
                  <a:solidFill>
                    <a:schemeClr val="tx1">
                      <a:alpha val="40000"/>
                    </a:schemeClr>
                  </a:solidFill>
                  <a:latin typeface="Roboto Slab" pitchFamily="2" charset="0"/>
                  <a:ea typeface="Roboto Slab" pitchFamily="2" charset="0"/>
                  <a:cs typeface="Montserrat" charset="0"/>
                </a:rPr>
                <a:t>21K</a:t>
              </a:r>
            </a:p>
          </p:txBody>
        </p:sp>
        <p:sp>
          <p:nvSpPr>
            <p:cNvPr id="38" name="Oval 37">
              <a:extLst>
                <a:ext uri="{FF2B5EF4-FFF2-40B4-BE49-F238E27FC236}">
                  <a16:creationId xmlns:a16="http://schemas.microsoft.com/office/drawing/2014/main" id="{2140F459-6A10-4CBA-B869-77011F3D13E9}"/>
                </a:ext>
              </a:extLst>
            </p:cNvPr>
            <p:cNvSpPr/>
            <p:nvPr/>
          </p:nvSpPr>
          <p:spPr>
            <a:xfrm>
              <a:off x="1125208" y="4754957"/>
              <a:ext cx="347783" cy="347783"/>
            </a:xfrm>
            <a:prstGeom prst="ellipse">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E7854CE6-64E5-41E5-863E-127685F16430}"/>
                </a:ext>
              </a:extLst>
            </p:cNvPr>
            <p:cNvSpPr txBox="1"/>
            <p:nvPr/>
          </p:nvSpPr>
          <p:spPr>
            <a:xfrm>
              <a:off x="1140700" y="4776026"/>
              <a:ext cx="322840" cy="276999"/>
            </a:xfrm>
            <a:prstGeom prst="rect">
              <a:avLst/>
            </a:prstGeom>
            <a:noFill/>
          </p:spPr>
          <p:txBody>
            <a:bodyPr wrap="square" numCol="1" spcCol="457200" rtlCol="0">
              <a:spAutoFit/>
            </a:bodyPr>
            <a:lstStyle/>
            <a:p>
              <a:pPr algn="ctr"/>
              <a:r>
                <a:rPr lang="en-US" sz="1200" dirty="0">
                  <a:solidFill>
                    <a:srgbClr val="FEFEFE"/>
                  </a:solidFill>
                  <a:latin typeface="Montserrat" charset="0"/>
                  <a:ea typeface="Montserrat" charset="0"/>
                  <a:cs typeface="Montserrat" charset="0"/>
                </a:rPr>
                <a:t>C</a:t>
              </a:r>
            </a:p>
          </p:txBody>
        </p:sp>
        <p:sp>
          <p:nvSpPr>
            <p:cNvPr id="40" name="TextBox 39">
              <a:extLst>
                <a:ext uri="{FF2B5EF4-FFF2-40B4-BE49-F238E27FC236}">
                  <a16:creationId xmlns:a16="http://schemas.microsoft.com/office/drawing/2014/main" id="{A256E72A-692D-4A87-A5A9-262DFA0830BA}"/>
                </a:ext>
              </a:extLst>
            </p:cNvPr>
            <p:cNvSpPr txBox="1"/>
            <p:nvPr/>
          </p:nvSpPr>
          <p:spPr>
            <a:xfrm>
              <a:off x="3037507" y="4662202"/>
              <a:ext cx="889703" cy="492443"/>
            </a:xfrm>
            <a:prstGeom prst="rect">
              <a:avLst/>
            </a:prstGeom>
            <a:noFill/>
          </p:spPr>
          <p:txBody>
            <a:bodyPr wrap="square" numCol="1" spcCol="457200" rtlCol="0" anchor="ctr">
              <a:spAutoFit/>
            </a:bodyPr>
            <a:lstStyle/>
            <a:p>
              <a:r>
                <a:rPr lang="en-US" sz="2600" b="1" dirty="0">
                  <a:solidFill>
                    <a:schemeClr val="tx1">
                      <a:alpha val="40000"/>
                    </a:schemeClr>
                  </a:solidFill>
                  <a:latin typeface="Roboto Slab" pitchFamily="2" charset="0"/>
                  <a:ea typeface="Roboto Slab" pitchFamily="2" charset="0"/>
                  <a:cs typeface="Montserrat" charset="0"/>
                </a:rPr>
                <a:t>55K</a:t>
              </a:r>
            </a:p>
          </p:txBody>
        </p:sp>
        <p:sp>
          <p:nvSpPr>
            <p:cNvPr id="41" name="Oval 40">
              <a:extLst>
                <a:ext uri="{FF2B5EF4-FFF2-40B4-BE49-F238E27FC236}">
                  <a16:creationId xmlns:a16="http://schemas.microsoft.com/office/drawing/2014/main" id="{56838CCD-D4B2-4555-A48C-73A42954F6ED}"/>
                </a:ext>
              </a:extLst>
            </p:cNvPr>
            <p:cNvSpPr/>
            <p:nvPr/>
          </p:nvSpPr>
          <p:spPr>
            <a:xfrm>
              <a:off x="2674900" y="4754957"/>
              <a:ext cx="347783" cy="347783"/>
            </a:xfrm>
            <a:prstGeom prst="ellipse">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6DBD1059-6838-47AC-92B2-59D7F9F0B310}"/>
                </a:ext>
              </a:extLst>
            </p:cNvPr>
            <p:cNvSpPr txBox="1"/>
            <p:nvPr/>
          </p:nvSpPr>
          <p:spPr>
            <a:xfrm>
              <a:off x="2690392" y="4776026"/>
              <a:ext cx="322840" cy="276999"/>
            </a:xfrm>
            <a:prstGeom prst="rect">
              <a:avLst/>
            </a:prstGeom>
            <a:noFill/>
          </p:spPr>
          <p:txBody>
            <a:bodyPr wrap="square" numCol="1" spcCol="457200" rtlCol="0">
              <a:spAutoFit/>
            </a:bodyPr>
            <a:lstStyle/>
            <a:p>
              <a:pPr algn="ctr"/>
              <a:r>
                <a:rPr lang="en-US" sz="1200" dirty="0">
                  <a:solidFill>
                    <a:srgbClr val="FEFEFE"/>
                  </a:solidFill>
                  <a:latin typeface="Montserrat" charset="0"/>
                  <a:ea typeface="Montserrat" charset="0"/>
                  <a:cs typeface="Montserrat" charset="0"/>
                </a:rPr>
                <a:t>D</a:t>
              </a:r>
            </a:p>
          </p:txBody>
        </p:sp>
        <p:cxnSp>
          <p:nvCxnSpPr>
            <p:cNvPr id="43" name="Straight Connector 42">
              <a:extLst>
                <a:ext uri="{FF2B5EF4-FFF2-40B4-BE49-F238E27FC236}">
                  <a16:creationId xmlns:a16="http://schemas.microsoft.com/office/drawing/2014/main" id="{FF4E244B-3C5F-4189-A624-47F47629FEBB}"/>
                </a:ext>
              </a:extLst>
            </p:cNvPr>
            <p:cNvCxnSpPr/>
            <p:nvPr/>
          </p:nvCxnSpPr>
          <p:spPr>
            <a:xfrm>
              <a:off x="964925" y="4392284"/>
              <a:ext cx="2841262" cy="0"/>
            </a:xfrm>
            <a:prstGeom prst="line">
              <a:avLst/>
            </a:prstGeom>
            <a:ln w="12700">
              <a:solidFill>
                <a:schemeClr val="bg2">
                  <a:alpha val="25000"/>
                </a:schemeClr>
              </a:solidFill>
            </a:ln>
          </p:spPr>
          <p:style>
            <a:lnRef idx="1">
              <a:schemeClr val="accent1"/>
            </a:lnRef>
            <a:fillRef idx="0">
              <a:schemeClr val="accent1"/>
            </a:fillRef>
            <a:effectRef idx="0">
              <a:schemeClr val="accent1"/>
            </a:effectRef>
            <a:fontRef idx="minor">
              <a:schemeClr val="tx1"/>
            </a:fontRef>
          </p:style>
        </p:cxnSp>
      </p:grpSp>
      <p:graphicFrame>
        <p:nvGraphicFramePr>
          <p:cNvPr id="44" name="Chart 43">
            <a:extLst>
              <a:ext uri="{FF2B5EF4-FFF2-40B4-BE49-F238E27FC236}">
                <a16:creationId xmlns:a16="http://schemas.microsoft.com/office/drawing/2014/main" id="{8D4B8C0B-ED6E-415F-B595-7D0485387A01}"/>
              </a:ext>
            </a:extLst>
          </p:cNvPr>
          <p:cNvGraphicFramePr/>
          <p:nvPr>
            <p:extLst>
              <p:ext uri="{D42A27DB-BD31-4B8C-83A1-F6EECF244321}">
                <p14:modId xmlns:p14="http://schemas.microsoft.com/office/powerpoint/2010/main" val="1311118761"/>
              </p:ext>
            </p:extLst>
          </p:nvPr>
        </p:nvGraphicFramePr>
        <p:xfrm>
          <a:off x="1690946" y="2215517"/>
          <a:ext cx="4151516" cy="412417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426186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Map Information</a:t>
            </a:r>
          </a:p>
        </p:txBody>
      </p:sp>
      <p:graphicFrame>
        <p:nvGraphicFramePr>
          <p:cNvPr id="45" name="Chart 44">
            <a:extLst>
              <a:ext uri="{FF2B5EF4-FFF2-40B4-BE49-F238E27FC236}">
                <a16:creationId xmlns:a16="http://schemas.microsoft.com/office/drawing/2014/main" id="{E4A92CFD-E85E-4562-9B14-B0347384A554}"/>
              </a:ext>
            </a:extLst>
          </p:cNvPr>
          <p:cNvGraphicFramePr/>
          <p:nvPr>
            <p:extLst>
              <p:ext uri="{D42A27DB-BD31-4B8C-83A1-F6EECF244321}">
                <p14:modId xmlns:p14="http://schemas.microsoft.com/office/powerpoint/2010/main" val="3010473842"/>
              </p:ext>
            </p:extLst>
          </p:nvPr>
        </p:nvGraphicFramePr>
        <p:xfrm>
          <a:off x="1269059" y="1860553"/>
          <a:ext cx="3178674" cy="315774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6" name="Chart 45">
            <a:extLst>
              <a:ext uri="{FF2B5EF4-FFF2-40B4-BE49-F238E27FC236}">
                <a16:creationId xmlns:a16="http://schemas.microsoft.com/office/drawing/2014/main" id="{1E924BDE-181D-43F2-A185-1A056B4C9D25}"/>
              </a:ext>
            </a:extLst>
          </p:cNvPr>
          <p:cNvGraphicFramePr/>
          <p:nvPr>
            <p:extLst>
              <p:ext uri="{D42A27DB-BD31-4B8C-83A1-F6EECF244321}">
                <p14:modId xmlns:p14="http://schemas.microsoft.com/office/powerpoint/2010/main" val="3976099065"/>
              </p:ext>
            </p:extLst>
          </p:nvPr>
        </p:nvGraphicFramePr>
        <p:xfrm>
          <a:off x="6394107" y="1860553"/>
          <a:ext cx="3178674" cy="3157742"/>
        </p:xfrm>
        <a:graphic>
          <a:graphicData uri="http://schemas.openxmlformats.org/drawingml/2006/chart">
            <c:chart xmlns:c="http://schemas.openxmlformats.org/drawingml/2006/chart" xmlns:r="http://schemas.openxmlformats.org/officeDocument/2006/relationships" r:id="rId4"/>
          </a:graphicData>
        </a:graphic>
      </p:graphicFrame>
      <p:sp>
        <p:nvSpPr>
          <p:cNvPr id="47" name="Oval 46">
            <a:extLst>
              <a:ext uri="{FF2B5EF4-FFF2-40B4-BE49-F238E27FC236}">
                <a16:creationId xmlns:a16="http://schemas.microsoft.com/office/drawing/2014/main" id="{710E9048-E9FF-4738-BF92-4BBEB6CC4C06}"/>
              </a:ext>
            </a:extLst>
          </p:cNvPr>
          <p:cNvSpPr/>
          <p:nvPr/>
        </p:nvSpPr>
        <p:spPr>
          <a:xfrm>
            <a:off x="4378348" y="2509210"/>
            <a:ext cx="335748" cy="335748"/>
          </a:xfrm>
          <a:prstGeom prst="ellipse">
            <a:avLst/>
          </a:prstGeom>
          <a:solidFill>
            <a:schemeClr val="tx1">
              <a:alpha val="2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a:extLst>
              <a:ext uri="{FF2B5EF4-FFF2-40B4-BE49-F238E27FC236}">
                <a16:creationId xmlns:a16="http://schemas.microsoft.com/office/drawing/2014/main" id="{28EBDC6A-CA4B-469B-8D88-E909EB48AB7B}"/>
              </a:ext>
            </a:extLst>
          </p:cNvPr>
          <p:cNvSpPr/>
          <p:nvPr/>
        </p:nvSpPr>
        <p:spPr>
          <a:xfrm>
            <a:off x="4378348" y="3047303"/>
            <a:ext cx="335748" cy="335748"/>
          </a:xfrm>
          <a:prstGeom prst="ellipse">
            <a:avLst/>
          </a:prstGeom>
          <a:solidFill>
            <a:schemeClr val="accent6"/>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id="{0B1106B6-3E70-4050-A13C-7B1E0BC743EB}"/>
              </a:ext>
            </a:extLst>
          </p:cNvPr>
          <p:cNvSpPr/>
          <p:nvPr/>
        </p:nvSpPr>
        <p:spPr>
          <a:xfrm>
            <a:off x="4378348" y="3587545"/>
            <a:ext cx="335748" cy="335748"/>
          </a:xfrm>
          <a:prstGeom prst="ellipse">
            <a:avLst/>
          </a:prstGeom>
          <a:solidFill>
            <a:schemeClr val="tx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a:extLst>
              <a:ext uri="{FF2B5EF4-FFF2-40B4-BE49-F238E27FC236}">
                <a16:creationId xmlns:a16="http://schemas.microsoft.com/office/drawing/2014/main" id="{CE7513B5-63D0-4531-8279-1BB202C97908}"/>
              </a:ext>
            </a:extLst>
          </p:cNvPr>
          <p:cNvSpPr txBox="1"/>
          <p:nvPr/>
        </p:nvSpPr>
        <p:spPr>
          <a:xfrm>
            <a:off x="4771117" y="2479254"/>
            <a:ext cx="836575" cy="369332"/>
          </a:xfrm>
          <a:prstGeom prst="rect">
            <a:avLst/>
          </a:prstGeom>
          <a:noFill/>
        </p:spPr>
        <p:txBody>
          <a:bodyPr wrap="square" numCol="1" spcCol="457200" rtlCol="0">
            <a:spAutoFit/>
          </a:bodyPr>
          <a:lstStyle/>
          <a:p>
            <a:r>
              <a:rPr lang="en-US" sz="900" dirty="0">
                <a:latin typeface="Roboto Slab" pitchFamily="2" charset="0"/>
                <a:ea typeface="Roboto Slab" pitchFamily="2" charset="0"/>
                <a:cs typeface="Montserrat" charset="0"/>
              </a:rPr>
              <a:t>Creepiest god air fish</a:t>
            </a:r>
          </a:p>
        </p:txBody>
      </p:sp>
      <p:sp>
        <p:nvSpPr>
          <p:cNvPr id="57" name="TextBox 56">
            <a:extLst>
              <a:ext uri="{FF2B5EF4-FFF2-40B4-BE49-F238E27FC236}">
                <a16:creationId xmlns:a16="http://schemas.microsoft.com/office/drawing/2014/main" id="{71D6AA65-D67C-4372-A0D1-2E49A4431628}"/>
              </a:ext>
            </a:extLst>
          </p:cNvPr>
          <p:cNvSpPr txBox="1"/>
          <p:nvPr/>
        </p:nvSpPr>
        <p:spPr>
          <a:xfrm>
            <a:off x="4408788" y="2547500"/>
            <a:ext cx="282090" cy="230832"/>
          </a:xfrm>
          <a:prstGeom prst="rect">
            <a:avLst/>
          </a:prstGeom>
          <a:noFill/>
        </p:spPr>
        <p:txBody>
          <a:bodyPr wrap="square" numCol="1" spcCol="457200" rtlCol="0">
            <a:spAutoFit/>
          </a:bodyPr>
          <a:lstStyle/>
          <a:p>
            <a:pPr algn="ctr"/>
            <a:r>
              <a:rPr lang="en-US" sz="900" b="1" dirty="0">
                <a:solidFill>
                  <a:srgbClr val="FFFFFF"/>
                </a:solidFill>
                <a:latin typeface="Montserrat" charset="0"/>
                <a:ea typeface="Montserrat" charset="0"/>
                <a:cs typeface="Montserrat" charset="0"/>
              </a:rPr>
              <a:t>1</a:t>
            </a:r>
          </a:p>
        </p:txBody>
      </p:sp>
      <p:sp>
        <p:nvSpPr>
          <p:cNvPr id="58" name="TextBox 57">
            <a:extLst>
              <a:ext uri="{FF2B5EF4-FFF2-40B4-BE49-F238E27FC236}">
                <a16:creationId xmlns:a16="http://schemas.microsoft.com/office/drawing/2014/main" id="{A3E9377B-E9ED-4BD0-BE36-C2C9B1DAF02F}"/>
              </a:ext>
            </a:extLst>
          </p:cNvPr>
          <p:cNvSpPr txBox="1"/>
          <p:nvPr/>
        </p:nvSpPr>
        <p:spPr>
          <a:xfrm>
            <a:off x="4408788" y="3076899"/>
            <a:ext cx="282090" cy="230832"/>
          </a:xfrm>
          <a:prstGeom prst="rect">
            <a:avLst/>
          </a:prstGeom>
          <a:noFill/>
        </p:spPr>
        <p:txBody>
          <a:bodyPr wrap="square" numCol="1" spcCol="457200" rtlCol="0">
            <a:spAutoFit/>
          </a:bodyPr>
          <a:lstStyle/>
          <a:p>
            <a:pPr algn="ctr"/>
            <a:r>
              <a:rPr lang="en-US" sz="900" b="1" dirty="0">
                <a:solidFill>
                  <a:srgbClr val="FFFFFF"/>
                </a:solidFill>
                <a:latin typeface="Montserrat" charset="0"/>
                <a:ea typeface="Montserrat" charset="0"/>
                <a:cs typeface="Montserrat" charset="0"/>
              </a:rPr>
              <a:t>2</a:t>
            </a:r>
          </a:p>
        </p:txBody>
      </p:sp>
      <p:sp>
        <p:nvSpPr>
          <p:cNvPr id="59" name="TextBox 58">
            <a:extLst>
              <a:ext uri="{FF2B5EF4-FFF2-40B4-BE49-F238E27FC236}">
                <a16:creationId xmlns:a16="http://schemas.microsoft.com/office/drawing/2014/main" id="{680038F2-7516-4EE4-B196-9EBFDA698D87}"/>
              </a:ext>
            </a:extLst>
          </p:cNvPr>
          <p:cNvSpPr txBox="1"/>
          <p:nvPr/>
        </p:nvSpPr>
        <p:spPr>
          <a:xfrm>
            <a:off x="4408788" y="3617141"/>
            <a:ext cx="282090" cy="230832"/>
          </a:xfrm>
          <a:prstGeom prst="rect">
            <a:avLst/>
          </a:prstGeom>
          <a:noFill/>
        </p:spPr>
        <p:txBody>
          <a:bodyPr wrap="square" numCol="1" spcCol="457200" rtlCol="0">
            <a:spAutoFit/>
          </a:bodyPr>
          <a:lstStyle/>
          <a:p>
            <a:pPr algn="ctr"/>
            <a:r>
              <a:rPr lang="en-US" sz="900" b="1" dirty="0">
                <a:solidFill>
                  <a:schemeClr val="bg1"/>
                </a:solidFill>
                <a:latin typeface="Montserrat" charset="0"/>
                <a:ea typeface="Montserrat" charset="0"/>
                <a:cs typeface="Montserrat" charset="0"/>
              </a:rPr>
              <a:t>3</a:t>
            </a:r>
          </a:p>
        </p:txBody>
      </p:sp>
      <p:sp>
        <p:nvSpPr>
          <p:cNvPr id="60" name="TextBox 59">
            <a:extLst>
              <a:ext uri="{FF2B5EF4-FFF2-40B4-BE49-F238E27FC236}">
                <a16:creationId xmlns:a16="http://schemas.microsoft.com/office/drawing/2014/main" id="{76A8F670-3C17-4AF9-9A86-F9A72A1E05C4}"/>
              </a:ext>
            </a:extLst>
          </p:cNvPr>
          <p:cNvSpPr txBox="1"/>
          <p:nvPr/>
        </p:nvSpPr>
        <p:spPr>
          <a:xfrm>
            <a:off x="4771117" y="3026008"/>
            <a:ext cx="836575" cy="369332"/>
          </a:xfrm>
          <a:prstGeom prst="rect">
            <a:avLst/>
          </a:prstGeom>
          <a:noFill/>
        </p:spPr>
        <p:txBody>
          <a:bodyPr wrap="square" numCol="1" spcCol="457200" rtlCol="0">
            <a:spAutoFit/>
          </a:bodyPr>
          <a:lstStyle/>
          <a:p>
            <a:r>
              <a:rPr lang="en-US" sz="900" dirty="0">
                <a:latin typeface="Roboto Slab" pitchFamily="2" charset="0"/>
                <a:ea typeface="Roboto Slab" pitchFamily="2" charset="0"/>
                <a:cs typeface="Montserrat" charset="0"/>
              </a:rPr>
              <a:t>Good air fish land</a:t>
            </a:r>
          </a:p>
        </p:txBody>
      </p:sp>
      <p:sp>
        <p:nvSpPr>
          <p:cNvPr id="61" name="TextBox 60">
            <a:extLst>
              <a:ext uri="{FF2B5EF4-FFF2-40B4-BE49-F238E27FC236}">
                <a16:creationId xmlns:a16="http://schemas.microsoft.com/office/drawing/2014/main" id="{21A8DB7E-74B0-4835-8D1E-64393256AD29}"/>
              </a:ext>
            </a:extLst>
          </p:cNvPr>
          <p:cNvSpPr txBox="1"/>
          <p:nvPr/>
        </p:nvSpPr>
        <p:spPr>
          <a:xfrm>
            <a:off x="4771117" y="3563337"/>
            <a:ext cx="836575" cy="369332"/>
          </a:xfrm>
          <a:prstGeom prst="rect">
            <a:avLst/>
          </a:prstGeom>
          <a:noFill/>
        </p:spPr>
        <p:txBody>
          <a:bodyPr wrap="square" numCol="1" spcCol="457200" rtlCol="0">
            <a:spAutoFit/>
          </a:bodyPr>
          <a:lstStyle/>
          <a:p>
            <a:r>
              <a:rPr lang="en-US" sz="900">
                <a:latin typeface="Roboto Slab" pitchFamily="2" charset="0"/>
                <a:ea typeface="Roboto Slab" pitchFamily="2" charset="0"/>
                <a:cs typeface="Montserrat" charset="0"/>
              </a:rPr>
              <a:t>Fish land darkness</a:t>
            </a:r>
            <a:endParaRPr lang="en-US" sz="900" dirty="0">
              <a:latin typeface="Roboto Slab" pitchFamily="2" charset="0"/>
              <a:ea typeface="Roboto Slab" pitchFamily="2" charset="0"/>
              <a:cs typeface="Montserrat" charset="0"/>
            </a:endParaRPr>
          </a:p>
        </p:txBody>
      </p:sp>
      <p:sp>
        <p:nvSpPr>
          <p:cNvPr id="62" name="Oval 61">
            <a:extLst>
              <a:ext uri="{FF2B5EF4-FFF2-40B4-BE49-F238E27FC236}">
                <a16:creationId xmlns:a16="http://schemas.microsoft.com/office/drawing/2014/main" id="{1BE258DF-D2C8-4589-9EF1-F6B0716F614D}"/>
              </a:ext>
            </a:extLst>
          </p:cNvPr>
          <p:cNvSpPr/>
          <p:nvPr/>
        </p:nvSpPr>
        <p:spPr>
          <a:xfrm>
            <a:off x="9631412" y="2509210"/>
            <a:ext cx="335748" cy="335748"/>
          </a:xfrm>
          <a:prstGeom prst="ellipse">
            <a:avLst/>
          </a:prstGeom>
          <a:solidFill>
            <a:schemeClr val="tx1">
              <a:alpha val="2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AC7341EA-3707-453D-B79C-745244DAFEDF}"/>
              </a:ext>
            </a:extLst>
          </p:cNvPr>
          <p:cNvSpPr/>
          <p:nvPr/>
        </p:nvSpPr>
        <p:spPr>
          <a:xfrm>
            <a:off x="9631412" y="3047303"/>
            <a:ext cx="335748" cy="335748"/>
          </a:xfrm>
          <a:prstGeom prst="ellipse">
            <a:avLst/>
          </a:prstGeom>
          <a:solidFill>
            <a:schemeClr val="tx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a:extLst>
              <a:ext uri="{FF2B5EF4-FFF2-40B4-BE49-F238E27FC236}">
                <a16:creationId xmlns:a16="http://schemas.microsoft.com/office/drawing/2014/main" id="{28C58968-A35F-45C7-BC73-0BC285EDD505}"/>
              </a:ext>
            </a:extLst>
          </p:cNvPr>
          <p:cNvSpPr/>
          <p:nvPr/>
        </p:nvSpPr>
        <p:spPr>
          <a:xfrm>
            <a:off x="9631412" y="3587545"/>
            <a:ext cx="335748" cy="335748"/>
          </a:xfrm>
          <a:prstGeom prst="ellipse">
            <a:avLst/>
          </a:prstGeom>
          <a:solidFill>
            <a:schemeClr val="accent6"/>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a:extLst>
              <a:ext uri="{FF2B5EF4-FFF2-40B4-BE49-F238E27FC236}">
                <a16:creationId xmlns:a16="http://schemas.microsoft.com/office/drawing/2014/main" id="{47435437-3631-4ED5-BF7A-214E4DD49234}"/>
              </a:ext>
            </a:extLst>
          </p:cNvPr>
          <p:cNvSpPr txBox="1"/>
          <p:nvPr/>
        </p:nvSpPr>
        <p:spPr>
          <a:xfrm>
            <a:off x="10024181" y="2479254"/>
            <a:ext cx="836575" cy="369332"/>
          </a:xfrm>
          <a:prstGeom prst="rect">
            <a:avLst/>
          </a:prstGeom>
          <a:noFill/>
        </p:spPr>
        <p:txBody>
          <a:bodyPr wrap="square" numCol="1" spcCol="457200" rtlCol="0">
            <a:spAutoFit/>
          </a:bodyPr>
          <a:lstStyle/>
          <a:p>
            <a:r>
              <a:rPr lang="en-US" sz="900" dirty="0">
                <a:latin typeface="Roboto Slab" pitchFamily="2" charset="0"/>
                <a:ea typeface="Roboto Slab" pitchFamily="2" charset="0"/>
                <a:cs typeface="Montserrat" charset="0"/>
              </a:rPr>
              <a:t>Creepiest god air fish</a:t>
            </a:r>
          </a:p>
        </p:txBody>
      </p:sp>
      <p:sp>
        <p:nvSpPr>
          <p:cNvPr id="66" name="TextBox 65">
            <a:extLst>
              <a:ext uri="{FF2B5EF4-FFF2-40B4-BE49-F238E27FC236}">
                <a16:creationId xmlns:a16="http://schemas.microsoft.com/office/drawing/2014/main" id="{E3E3A5BD-9AC2-4952-AFA1-7B21E4659C35}"/>
              </a:ext>
            </a:extLst>
          </p:cNvPr>
          <p:cNvSpPr txBox="1"/>
          <p:nvPr/>
        </p:nvSpPr>
        <p:spPr>
          <a:xfrm>
            <a:off x="9661852" y="2547500"/>
            <a:ext cx="282090" cy="230832"/>
          </a:xfrm>
          <a:prstGeom prst="rect">
            <a:avLst/>
          </a:prstGeom>
          <a:noFill/>
        </p:spPr>
        <p:txBody>
          <a:bodyPr wrap="square" numCol="1" spcCol="457200" rtlCol="0">
            <a:spAutoFit/>
          </a:bodyPr>
          <a:lstStyle/>
          <a:p>
            <a:pPr algn="ctr"/>
            <a:r>
              <a:rPr lang="en-US" sz="900" b="1" dirty="0">
                <a:solidFill>
                  <a:srgbClr val="FFFFFF"/>
                </a:solidFill>
                <a:latin typeface="Montserrat" charset="0"/>
                <a:ea typeface="Montserrat" charset="0"/>
                <a:cs typeface="Montserrat" charset="0"/>
              </a:rPr>
              <a:t>1</a:t>
            </a:r>
          </a:p>
        </p:txBody>
      </p:sp>
      <p:sp>
        <p:nvSpPr>
          <p:cNvPr id="67" name="TextBox 66">
            <a:extLst>
              <a:ext uri="{FF2B5EF4-FFF2-40B4-BE49-F238E27FC236}">
                <a16:creationId xmlns:a16="http://schemas.microsoft.com/office/drawing/2014/main" id="{DFC914CA-B01E-438D-A95D-A2CDA49E8F80}"/>
              </a:ext>
            </a:extLst>
          </p:cNvPr>
          <p:cNvSpPr txBox="1"/>
          <p:nvPr/>
        </p:nvSpPr>
        <p:spPr>
          <a:xfrm>
            <a:off x="9661852" y="3076899"/>
            <a:ext cx="282090" cy="230832"/>
          </a:xfrm>
          <a:prstGeom prst="rect">
            <a:avLst/>
          </a:prstGeom>
          <a:noFill/>
        </p:spPr>
        <p:txBody>
          <a:bodyPr wrap="square" numCol="1" spcCol="457200" rtlCol="0">
            <a:spAutoFit/>
          </a:bodyPr>
          <a:lstStyle/>
          <a:p>
            <a:pPr algn="ctr"/>
            <a:r>
              <a:rPr lang="en-US" sz="900" b="1" dirty="0">
                <a:solidFill>
                  <a:schemeClr val="bg1"/>
                </a:solidFill>
                <a:latin typeface="Montserrat" charset="0"/>
                <a:ea typeface="Montserrat" charset="0"/>
                <a:cs typeface="Montserrat" charset="0"/>
              </a:rPr>
              <a:t>2</a:t>
            </a:r>
          </a:p>
        </p:txBody>
      </p:sp>
      <p:sp>
        <p:nvSpPr>
          <p:cNvPr id="68" name="TextBox 67">
            <a:extLst>
              <a:ext uri="{FF2B5EF4-FFF2-40B4-BE49-F238E27FC236}">
                <a16:creationId xmlns:a16="http://schemas.microsoft.com/office/drawing/2014/main" id="{E2E81ABC-B7FB-4C7F-AD6B-5BEC86BBB12C}"/>
              </a:ext>
            </a:extLst>
          </p:cNvPr>
          <p:cNvSpPr txBox="1"/>
          <p:nvPr/>
        </p:nvSpPr>
        <p:spPr>
          <a:xfrm>
            <a:off x="9661852" y="3617141"/>
            <a:ext cx="282090" cy="230832"/>
          </a:xfrm>
          <a:prstGeom prst="rect">
            <a:avLst/>
          </a:prstGeom>
          <a:noFill/>
        </p:spPr>
        <p:txBody>
          <a:bodyPr wrap="square" numCol="1" spcCol="457200" rtlCol="0">
            <a:spAutoFit/>
          </a:bodyPr>
          <a:lstStyle/>
          <a:p>
            <a:pPr algn="ctr"/>
            <a:r>
              <a:rPr lang="en-US" sz="900" b="1" dirty="0">
                <a:solidFill>
                  <a:srgbClr val="FFFFFF"/>
                </a:solidFill>
                <a:latin typeface="Montserrat" charset="0"/>
                <a:ea typeface="Montserrat" charset="0"/>
                <a:cs typeface="Montserrat" charset="0"/>
              </a:rPr>
              <a:t>3</a:t>
            </a:r>
          </a:p>
        </p:txBody>
      </p:sp>
      <p:sp>
        <p:nvSpPr>
          <p:cNvPr id="69" name="TextBox 68">
            <a:extLst>
              <a:ext uri="{FF2B5EF4-FFF2-40B4-BE49-F238E27FC236}">
                <a16:creationId xmlns:a16="http://schemas.microsoft.com/office/drawing/2014/main" id="{E9B99229-904A-485E-BC69-8B93562F733A}"/>
              </a:ext>
            </a:extLst>
          </p:cNvPr>
          <p:cNvSpPr txBox="1"/>
          <p:nvPr/>
        </p:nvSpPr>
        <p:spPr>
          <a:xfrm>
            <a:off x="10024181" y="3026008"/>
            <a:ext cx="836575" cy="369332"/>
          </a:xfrm>
          <a:prstGeom prst="rect">
            <a:avLst/>
          </a:prstGeom>
          <a:noFill/>
        </p:spPr>
        <p:txBody>
          <a:bodyPr wrap="square" numCol="1" spcCol="457200" rtlCol="0">
            <a:spAutoFit/>
          </a:bodyPr>
          <a:lstStyle/>
          <a:p>
            <a:r>
              <a:rPr lang="en-US" sz="900" dirty="0">
                <a:latin typeface="Roboto Slab" pitchFamily="2" charset="0"/>
                <a:ea typeface="Roboto Slab" pitchFamily="2" charset="0"/>
                <a:cs typeface="Montserrat" charset="0"/>
              </a:rPr>
              <a:t>Good air fish land</a:t>
            </a:r>
          </a:p>
        </p:txBody>
      </p:sp>
      <p:sp>
        <p:nvSpPr>
          <p:cNvPr id="70" name="TextBox 69">
            <a:extLst>
              <a:ext uri="{FF2B5EF4-FFF2-40B4-BE49-F238E27FC236}">
                <a16:creationId xmlns:a16="http://schemas.microsoft.com/office/drawing/2014/main" id="{BFEBF464-129A-4193-8E63-526011A80F64}"/>
              </a:ext>
            </a:extLst>
          </p:cNvPr>
          <p:cNvSpPr txBox="1"/>
          <p:nvPr/>
        </p:nvSpPr>
        <p:spPr>
          <a:xfrm>
            <a:off x="10024181" y="3563337"/>
            <a:ext cx="836575" cy="369332"/>
          </a:xfrm>
          <a:prstGeom prst="rect">
            <a:avLst/>
          </a:prstGeom>
          <a:noFill/>
        </p:spPr>
        <p:txBody>
          <a:bodyPr wrap="square" numCol="1" spcCol="457200" rtlCol="0">
            <a:spAutoFit/>
          </a:bodyPr>
          <a:lstStyle/>
          <a:p>
            <a:r>
              <a:rPr lang="en-US" sz="900">
                <a:latin typeface="Roboto Slab" pitchFamily="2" charset="0"/>
                <a:ea typeface="Roboto Slab" pitchFamily="2" charset="0"/>
                <a:cs typeface="Montserrat" charset="0"/>
              </a:rPr>
              <a:t>Fish land darkness</a:t>
            </a:r>
            <a:endParaRPr lang="en-US" sz="900" dirty="0">
              <a:latin typeface="Roboto Slab" pitchFamily="2" charset="0"/>
              <a:ea typeface="Roboto Slab" pitchFamily="2" charset="0"/>
              <a:cs typeface="Montserrat" charset="0"/>
            </a:endParaRPr>
          </a:p>
        </p:txBody>
      </p:sp>
      <p:sp>
        <p:nvSpPr>
          <p:cNvPr id="73" name="Rectangle 72">
            <a:extLst>
              <a:ext uri="{FF2B5EF4-FFF2-40B4-BE49-F238E27FC236}">
                <a16:creationId xmlns:a16="http://schemas.microsoft.com/office/drawing/2014/main" id="{184A358C-EEB5-4A3F-BA86-C0606B0B19F5}"/>
              </a:ext>
            </a:extLst>
          </p:cNvPr>
          <p:cNvSpPr/>
          <p:nvPr/>
        </p:nvSpPr>
        <p:spPr>
          <a:xfrm>
            <a:off x="1459122" y="5325327"/>
            <a:ext cx="9300260" cy="835550"/>
          </a:xfrm>
          <a:prstGeom prst="rect">
            <a:avLst/>
          </a:prstGeom>
        </p:spPr>
        <p:txBody>
          <a:bodyPr wrap="square">
            <a:spAutoFit/>
          </a:bodyPr>
          <a:lstStyle/>
          <a:p>
            <a:pPr algn="ctr">
              <a:lnSpc>
                <a:spcPts val="2000"/>
              </a:lnSpc>
            </a:pPr>
            <a:r>
              <a:rPr lang="en-US" sz="1200" b="1" dirty="0">
                <a:solidFill>
                  <a:schemeClr val="accent6"/>
                </a:solidFill>
                <a:latin typeface="Roboto Slab" pitchFamily="2" charset="0"/>
                <a:ea typeface="Roboto Slab" pitchFamily="2" charset="0"/>
              </a:rPr>
              <a:t>Lorem Ipsum</a:t>
            </a:r>
            <a:r>
              <a:rPr lang="en-US" sz="1200" dirty="0">
                <a:solidFill>
                  <a:schemeClr val="accent6"/>
                </a:solidFill>
                <a:latin typeface="Roboto Slab" pitchFamily="2" charset="0"/>
                <a:ea typeface="Roboto Slab" pitchFamily="2" charset="0"/>
              </a:rPr>
              <a:t> </a:t>
            </a:r>
            <a:r>
              <a:rPr lang="en-US" sz="1200" dirty="0">
                <a:solidFill>
                  <a:sysClr val="windowText" lastClr="000000"/>
                </a:solidFill>
                <a:latin typeface="Roboto Slab" pitchFamily="2" charset="0"/>
                <a:ea typeface="Roboto Slab" pitchFamily="2" charset="0"/>
              </a:rPr>
              <a:t>is simply dummy text of the printing and typesetting industry. Lorem Ipsum has been the industry's standard dummy text ever since the 1500s, when an unknown printer took a galley of but desktop publishing software like Aldus PageMaker including versions</a:t>
            </a:r>
          </a:p>
        </p:txBody>
      </p:sp>
    </p:spTree>
    <p:extLst>
      <p:ext uri="{BB962C8B-B14F-4D97-AF65-F5344CB8AC3E}">
        <p14:creationId xmlns:p14="http://schemas.microsoft.com/office/powerpoint/2010/main" val="10484250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A5179F74-2D50-4C8E-A259-A4315C84CEB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Tree>
    <p:extLst>
      <p:ext uri="{BB962C8B-B14F-4D97-AF65-F5344CB8AC3E}">
        <p14:creationId xmlns:p14="http://schemas.microsoft.com/office/powerpoint/2010/main" val="12514879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Text Single Column</a:t>
            </a:r>
          </a:p>
        </p:txBody>
      </p:sp>
      <p:sp>
        <p:nvSpPr>
          <p:cNvPr id="4" name="Subtitle 3"/>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dataz</a:t>
            </a:r>
            <a:endParaRPr lang="en-US" sz="1400" dirty="0">
              <a:latin typeface="Roboto Slab" pitchFamily="2" charset="0"/>
              <a:ea typeface="Roboto Slab" pitchFamily="2" charset="0"/>
            </a:endParaRPr>
          </a:p>
        </p:txBody>
      </p:sp>
      <p:sp>
        <p:nvSpPr>
          <p:cNvPr id="8" name="Rectangle 7">
            <a:extLst>
              <a:ext uri="{FF2B5EF4-FFF2-40B4-BE49-F238E27FC236}">
                <a16:creationId xmlns:a16="http://schemas.microsoft.com/office/drawing/2014/main" id="{27FE17EA-8D75-479D-A34F-FE31C2FD0071}"/>
              </a:ext>
            </a:extLst>
          </p:cNvPr>
          <p:cNvSpPr/>
          <p:nvPr/>
        </p:nvSpPr>
        <p:spPr>
          <a:xfrm>
            <a:off x="2948484" y="3999840"/>
            <a:ext cx="2074466" cy="200274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63E38EA2-E5AA-4DE6-80DE-18D8429037DB}"/>
              </a:ext>
            </a:extLst>
          </p:cNvPr>
          <p:cNvSpPr/>
          <p:nvPr/>
        </p:nvSpPr>
        <p:spPr>
          <a:xfrm>
            <a:off x="7169051" y="3999840"/>
            <a:ext cx="2074466" cy="200274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B89E9A41-E52D-4E2C-BBA5-CFC05CE268AB}"/>
              </a:ext>
            </a:extLst>
          </p:cNvPr>
          <p:cNvSpPr/>
          <p:nvPr/>
        </p:nvSpPr>
        <p:spPr>
          <a:xfrm>
            <a:off x="3108209" y="4266043"/>
            <a:ext cx="1755016" cy="1470339"/>
          </a:xfrm>
          <a:prstGeom prst="rect">
            <a:avLst/>
          </a:prstGeom>
          <a:ln>
            <a:noFill/>
          </a:ln>
        </p:spPr>
        <p:txBody>
          <a:bodyPr wrap="square">
            <a:spAutoFit/>
          </a:bodyPr>
          <a:lstStyle/>
          <a:p>
            <a:pPr algn="ctr">
              <a:lnSpc>
                <a:spcPts val="2200"/>
              </a:lnSpc>
            </a:pPr>
            <a:r>
              <a:rPr lang="en-US" sz="1200" b="1" dirty="0">
                <a:solidFill>
                  <a:schemeClr val="bg1"/>
                </a:solidFill>
                <a:latin typeface="Roboto Slab" pitchFamily="2" charset="0"/>
                <a:ea typeface="Roboto Slab" pitchFamily="2" charset="0"/>
              </a:rPr>
              <a:t>Lorem Ipsum</a:t>
            </a:r>
            <a:r>
              <a:rPr lang="en-US" sz="1200" dirty="0">
                <a:solidFill>
                  <a:schemeClr val="bg1"/>
                </a:solidFill>
                <a:latin typeface="Roboto Slab" pitchFamily="2" charset="0"/>
                <a:ea typeface="Roboto Slab" pitchFamily="2" charset="0"/>
              </a:rPr>
              <a:t> is simply dummy text of the printing and printer took a galley of but desktop</a:t>
            </a:r>
          </a:p>
        </p:txBody>
      </p:sp>
      <p:sp>
        <p:nvSpPr>
          <p:cNvPr id="29" name="Rectangle 28">
            <a:extLst>
              <a:ext uri="{FF2B5EF4-FFF2-40B4-BE49-F238E27FC236}">
                <a16:creationId xmlns:a16="http://schemas.microsoft.com/office/drawing/2014/main" id="{8610F4AA-034F-4EED-BF6D-A92D4E1A1B2F}"/>
              </a:ext>
            </a:extLst>
          </p:cNvPr>
          <p:cNvSpPr/>
          <p:nvPr/>
        </p:nvSpPr>
        <p:spPr>
          <a:xfrm>
            <a:off x="7328776" y="4266043"/>
            <a:ext cx="1755016" cy="1470339"/>
          </a:xfrm>
          <a:prstGeom prst="rect">
            <a:avLst/>
          </a:prstGeom>
          <a:ln>
            <a:noFill/>
          </a:ln>
        </p:spPr>
        <p:txBody>
          <a:bodyPr wrap="square">
            <a:spAutoFit/>
          </a:bodyPr>
          <a:lstStyle/>
          <a:p>
            <a:pPr algn="ctr">
              <a:lnSpc>
                <a:spcPts val="2200"/>
              </a:lnSpc>
            </a:pPr>
            <a:r>
              <a:rPr lang="en-US" sz="1200" b="1" dirty="0">
                <a:solidFill>
                  <a:schemeClr val="bg1"/>
                </a:solidFill>
                <a:latin typeface="Roboto Slab" pitchFamily="2" charset="0"/>
                <a:ea typeface="Roboto Slab" pitchFamily="2" charset="0"/>
              </a:rPr>
              <a:t>Lorem Ipsum</a:t>
            </a:r>
            <a:r>
              <a:rPr lang="en-US" sz="1200" dirty="0">
                <a:solidFill>
                  <a:schemeClr val="bg1"/>
                </a:solidFill>
                <a:latin typeface="Roboto Slab" pitchFamily="2" charset="0"/>
                <a:ea typeface="Roboto Slab" pitchFamily="2" charset="0"/>
              </a:rPr>
              <a:t> is simply dummy text of the printing and printer took a galley of but desktop</a:t>
            </a:r>
          </a:p>
        </p:txBody>
      </p:sp>
      <p:sp>
        <p:nvSpPr>
          <p:cNvPr id="5" name="Picture Placeholder 4">
            <a:extLst>
              <a:ext uri="{FF2B5EF4-FFF2-40B4-BE49-F238E27FC236}">
                <a16:creationId xmlns:a16="http://schemas.microsoft.com/office/drawing/2014/main" id="{F2D4EB6D-03D5-4062-9794-91FD40B8BD80}"/>
              </a:ext>
            </a:extLst>
          </p:cNvPr>
          <p:cNvSpPr>
            <a:spLocks noGrp="1"/>
          </p:cNvSpPr>
          <p:nvPr>
            <p:ph type="pic" sz="quarter" idx="213"/>
          </p:nvPr>
        </p:nvSpPr>
        <p:spPr/>
      </p:sp>
      <p:sp>
        <p:nvSpPr>
          <p:cNvPr id="7" name="Picture Placeholder 6">
            <a:extLst>
              <a:ext uri="{FF2B5EF4-FFF2-40B4-BE49-F238E27FC236}">
                <a16:creationId xmlns:a16="http://schemas.microsoft.com/office/drawing/2014/main" id="{5F7CB6D9-620C-4C56-8BA0-A66D73DED855}"/>
              </a:ext>
            </a:extLst>
          </p:cNvPr>
          <p:cNvSpPr>
            <a:spLocks noGrp="1"/>
          </p:cNvSpPr>
          <p:nvPr>
            <p:ph type="pic" sz="quarter" idx="214"/>
          </p:nvPr>
        </p:nvSpPr>
        <p:spPr/>
      </p:sp>
      <p:sp>
        <p:nvSpPr>
          <p:cNvPr id="11" name="Picture Placeholder 10">
            <a:extLst>
              <a:ext uri="{FF2B5EF4-FFF2-40B4-BE49-F238E27FC236}">
                <a16:creationId xmlns:a16="http://schemas.microsoft.com/office/drawing/2014/main" id="{8F6E8E29-8971-4968-90E4-72453DF2476B}"/>
              </a:ext>
            </a:extLst>
          </p:cNvPr>
          <p:cNvSpPr>
            <a:spLocks noGrp="1"/>
          </p:cNvSpPr>
          <p:nvPr>
            <p:ph type="pic" sz="quarter" idx="215"/>
          </p:nvPr>
        </p:nvSpPr>
        <p:spPr/>
      </p:sp>
      <p:sp>
        <p:nvSpPr>
          <p:cNvPr id="13" name="Picture Placeholder 12">
            <a:extLst>
              <a:ext uri="{FF2B5EF4-FFF2-40B4-BE49-F238E27FC236}">
                <a16:creationId xmlns:a16="http://schemas.microsoft.com/office/drawing/2014/main" id="{87FA4210-4FDD-47B4-B5ED-B229C2CBC023}"/>
              </a:ext>
            </a:extLst>
          </p:cNvPr>
          <p:cNvSpPr>
            <a:spLocks noGrp="1"/>
          </p:cNvSpPr>
          <p:nvPr>
            <p:ph type="pic" sz="quarter" idx="216"/>
          </p:nvPr>
        </p:nvSpPr>
        <p:spPr/>
      </p:sp>
    </p:spTree>
    <p:extLst>
      <p:ext uri="{BB962C8B-B14F-4D97-AF65-F5344CB8AC3E}">
        <p14:creationId xmlns:p14="http://schemas.microsoft.com/office/powerpoint/2010/main" val="278059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BADB1C9-E796-47AC-AC51-395DAEA59377}"/>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Square Image</a:t>
            </a:r>
          </a:p>
        </p:txBody>
      </p:sp>
      <p:sp>
        <p:nvSpPr>
          <p:cNvPr id="5" name="Subtitle 4">
            <a:extLst>
              <a:ext uri="{FF2B5EF4-FFF2-40B4-BE49-F238E27FC236}">
                <a16:creationId xmlns:a16="http://schemas.microsoft.com/office/drawing/2014/main" id="{0A78B6B7-78F3-44EF-8376-A132EA14A7E3}"/>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dataz</a:t>
            </a:r>
            <a:endParaRPr lang="en-US" sz="1400" dirty="0">
              <a:latin typeface="Roboto Slab" pitchFamily="2" charset="0"/>
              <a:ea typeface="Roboto Slab" pitchFamily="2" charset="0"/>
            </a:endParaRPr>
          </a:p>
        </p:txBody>
      </p:sp>
      <p:sp>
        <p:nvSpPr>
          <p:cNvPr id="11" name="Rectangle 10">
            <a:extLst>
              <a:ext uri="{FF2B5EF4-FFF2-40B4-BE49-F238E27FC236}">
                <a16:creationId xmlns:a16="http://schemas.microsoft.com/office/drawing/2014/main" id="{DA25A3E6-DD45-4AC5-9E8E-CB6443A3FE22}"/>
              </a:ext>
            </a:extLst>
          </p:cNvPr>
          <p:cNvSpPr/>
          <p:nvPr/>
        </p:nvSpPr>
        <p:spPr>
          <a:xfrm>
            <a:off x="7248940" y="2033588"/>
            <a:ext cx="4104860" cy="400940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BB4E45C8-1295-436F-B509-5708D57E2AFD}"/>
              </a:ext>
            </a:extLst>
          </p:cNvPr>
          <p:cNvGrpSpPr/>
          <p:nvPr/>
        </p:nvGrpSpPr>
        <p:grpSpPr>
          <a:xfrm>
            <a:off x="7691700" y="2869026"/>
            <a:ext cx="3219340" cy="2338526"/>
            <a:chOff x="7496285" y="2737060"/>
            <a:chExt cx="3219340" cy="2338526"/>
          </a:xfrm>
        </p:grpSpPr>
        <p:sp>
          <p:nvSpPr>
            <p:cNvPr id="7" name="Rectangle 6">
              <a:extLst>
                <a:ext uri="{FF2B5EF4-FFF2-40B4-BE49-F238E27FC236}">
                  <a16:creationId xmlns:a16="http://schemas.microsoft.com/office/drawing/2014/main" id="{55689E2A-8E95-49C3-81A7-F0637BA37F78}"/>
                </a:ext>
              </a:extLst>
            </p:cNvPr>
            <p:cNvSpPr/>
            <p:nvPr/>
          </p:nvSpPr>
          <p:spPr>
            <a:xfrm>
              <a:off x="7496285" y="2737060"/>
              <a:ext cx="2262158" cy="477054"/>
            </a:xfrm>
            <a:prstGeom prst="rect">
              <a:avLst/>
            </a:prstGeom>
          </p:spPr>
          <p:txBody>
            <a:bodyPr wrap="none">
              <a:spAutoFit/>
            </a:bodyPr>
            <a:lstStyle/>
            <a:p>
              <a:r>
                <a:rPr lang="en-US" sz="2500" b="1" dirty="0">
                  <a:solidFill>
                    <a:schemeClr val="bg1"/>
                  </a:solidFill>
                  <a:latin typeface="Roboto Slab" pitchFamily="2" charset="0"/>
                  <a:ea typeface="Roboto Slab" pitchFamily="2" charset="0"/>
                </a:rPr>
                <a:t>Square Image</a:t>
              </a:r>
              <a:endParaRPr lang="en-US" sz="2500" dirty="0">
                <a:solidFill>
                  <a:schemeClr val="bg1"/>
                </a:solidFill>
              </a:endParaRPr>
            </a:p>
          </p:txBody>
        </p:sp>
        <p:sp>
          <p:nvSpPr>
            <p:cNvPr id="18" name="Rectangle 17">
              <a:extLst>
                <a:ext uri="{FF2B5EF4-FFF2-40B4-BE49-F238E27FC236}">
                  <a16:creationId xmlns:a16="http://schemas.microsoft.com/office/drawing/2014/main" id="{4F98F328-6AAB-48BC-9473-CC1357BDDE78}"/>
                </a:ext>
              </a:extLst>
            </p:cNvPr>
            <p:cNvSpPr/>
            <p:nvPr/>
          </p:nvSpPr>
          <p:spPr>
            <a:xfrm>
              <a:off x="7496285" y="3214114"/>
              <a:ext cx="3219340" cy="1861472"/>
            </a:xfrm>
            <a:prstGeom prst="rect">
              <a:avLst/>
            </a:prstGeom>
          </p:spPr>
          <p:txBody>
            <a:bodyPr wrap="square">
              <a:spAutoFit/>
            </a:bodyPr>
            <a:lstStyle/>
            <a:p>
              <a:pPr>
                <a:lnSpc>
                  <a:spcPts val="2000"/>
                </a:lnSpc>
              </a:pPr>
              <a:r>
                <a:rPr lang="en-US" sz="1200" b="1" dirty="0">
                  <a:solidFill>
                    <a:schemeClr val="bg1"/>
                  </a:solidFill>
                  <a:latin typeface="Roboto Slab" pitchFamily="2" charset="0"/>
                  <a:ea typeface="Roboto Slab" pitchFamily="2" charset="0"/>
                </a:rPr>
                <a:t>Lorem Ipsum</a:t>
              </a:r>
              <a:r>
                <a:rPr lang="en-US" sz="1200" dirty="0">
                  <a:solidFill>
                    <a:schemeClr val="bg1"/>
                  </a:solidFill>
                  <a:latin typeface="Roboto Slab" pitchFamily="2" charset="0"/>
                  <a:ea typeface="Roboto Slab" pitchFamily="2" charset="0"/>
                </a:rPr>
                <a:t> is simply dummy text of the printing and typesetting industry. Lorem Ipsum has been the industry's standard dummy text ever since the 1500s, when an unknown printer took a galley of but desktop publishing software like Aldus PageMaker including versions</a:t>
              </a:r>
            </a:p>
          </p:txBody>
        </p:sp>
      </p:grpSp>
      <p:sp>
        <p:nvSpPr>
          <p:cNvPr id="4" name="Picture Placeholder 3">
            <a:extLst>
              <a:ext uri="{FF2B5EF4-FFF2-40B4-BE49-F238E27FC236}">
                <a16:creationId xmlns:a16="http://schemas.microsoft.com/office/drawing/2014/main" id="{A8B35E66-19E8-41C1-B067-67051253403F}"/>
              </a:ext>
            </a:extLst>
          </p:cNvPr>
          <p:cNvSpPr>
            <a:spLocks noGrp="1"/>
          </p:cNvSpPr>
          <p:nvPr>
            <p:ph type="pic" sz="quarter" idx="213"/>
          </p:nvPr>
        </p:nvSpPr>
        <p:spPr/>
      </p:sp>
    </p:spTree>
    <p:extLst>
      <p:ext uri="{BB962C8B-B14F-4D97-AF65-F5344CB8AC3E}">
        <p14:creationId xmlns:p14="http://schemas.microsoft.com/office/powerpoint/2010/main" val="13203963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303474-669C-4088-827F-4381FF1522A7}"/>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Square Image</a:t>
            </a:r>
          </a:p>
        </p:txBody>
      </p:sp>
      <p:sp>
        <p:nvSpPr>
          <p:cNvPr id="6" name="Subtitle 5">
            <a:extLst>
              <a:ext uri="{FF2B5EF4-FFF2-40B4-BE49-F238E27FC236}">
                <a16:creationId xmlns:a16="http://schemas.microsoft.com/office/drawing/2014/main" id="{48A19E17-8B25-4A9A-82BA-587C51B9EE70}"/>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dataz</a:t>
            </a:r>
            <a:endParaRPr lang="en-US" sz="1400" dirty="0">
              <a:latin typeface="Roboto Slab" pitchFamily="2" charset="0"/>
              <a:ea typeface="Roboto Slab" pitchFamily="2" charset="0"/>
            </a:endParaRPr>
          </a:p>
        </p:txBody>
      </p:sp>
      <p:sp>
        <p:nvSpPr>
          <p:cNvPr id="7" name="Rectangle 6">
            <a:extLst>
              <a:ext uri="{FF2B5EF4-FFF2-40B4-BE49-F238E27FC236}">
                <a16:creationId xmlns:a16="http://schemas.microsoft.com/office/drawing/2014/main" id="{FE4D6FD4-85FA-4F5C-905A-289942DEE603}"/>
              </a:ext>
            </a:extLst>
          </p:cNvPr>
          <p:cNvSpPr/>
          <p:nvPr/>
        </p:nvSpPr>
        <p:spPr>
          <a:xfrm>
            <a:off x="198783" y="1616764"/>
            <a:ext cx="5128591" cy="243242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C5B19828-7800-4D26-888E-C5471CB69792}"/>
              </a:ext>
            </a:extLst>
          </p:cNvPr>
          <p:cNvSpPr/>
          <p:nvPr/>
        </p:nvSpPr>
        <p:spPr>
          <a:xfrm>
            <a:off x="712304" y="2158723"/>
            <a:ext cx="4101549" cy="1348511"/>
          </a:xfrm>
          <a:prstGeom prst="rect">
            <a:avLst/>
          </a:prstGeom>
        </p:spPr>
        <p:txBody>
          <a:bodyPr wrap="square">
            <a:spAutoFit/>
          </a:bodyPr>
          <a:lstStyle/>
          <a:p>
            <a:pPr>
              <a:lnSpc>
                <a:spcPts val="2000"/>
              </a:lnSpc>
            </a:pPr>
            <a:r>
              <a:rPr lang="en-US" sz="1200" b="1" dirty="0">
                <a:solidFill>
                  <a:schemeClr val="bg1"/>
                </a:solidFill>
                <a:latin typeface="Roboto Slab" pitchFamily="2" charset="0"/>
                <a:ea typeface="Roboto Slab" pitchFamily="2" charset="0"/>
              </a:rPr>
              <a:t>Lorem Ipsum</a:t>
            </a:r>
            <a:r>
              <a:rPr lang="en-US" sz="1200" dirty="0">
                <a:solidFill>
                  <a:schemeClr val="bg1"/>
                </a:solidFill>
                <a:latin typeface="Roboto Slab" pitchFamily="2" charset="0"/>
                <a:ea typeface="Roboto Slab" pitchFamily="2" charset="0"/>
              </a:rPr>
              <a:t> is simply dummy text of the printing and typesetting industry. Lorem Ipsum has been the industry's standard dummy text ever since the 1500s, when an unknown printer took a galley of but desktop publishing software like Aldus PageMaker including</a:t>
            </a:r>
          </a:p>
        </p:txBody>
      </p:sp>
      <p:sp>
        <p:nvSpPr>
          <p:cNvPr id="4" name="Picture Placeholder 3">
            <a:extLst>
              <a:ext uri="{FF2B5EF4-FFF2-40B4-BE49-F238E27FC236}">
                <a16:creationId xmlns:a16="http://schemas.microsoft.com/office/drawing/2014/main" id="{8A2DE3CB-690D-4B54-AA05-3E463C8808F8}"/>
              </a:ext>
            </a:extLst>
          </p:cNvPr>
          <p:cNvSpPr>
            <a:spLocks noGrp="1"/>
          </p:cNvSpPr>
          <p:nvPr>
            <p:ph type="pic" sz="quarter" idx="213"/>
          </p:nvPr>
        </p:nvSpPr>
        <p:spPr/>
      </p:sp>
      <p:sp>
        <p:nvSpPr>
          <p:cNvPr id="8" name="Picture Placeholder 7">
            <a:extLst>
              <a:ext uri="{FF2B5EF4-FFF2-40B4-BE49-F238E27FC236}">
                <a16:creationId xmlns:a16="http://schemas.microsoft.com/office/drawing/2014/main" id="{AE61201A-4763-4516-A5E2-82836669C397}"/>
              </a:ext>
            </a:extLst>
          </p:cNvPr>
          <p:cNvSpPr>
            <a:spLocks noGrp="1"/>
          </p:cNvSpPr>
          <p:nvPr>
            <p:ph type="pic" sz="quarter" idx="214"/>
          </p:nvPr>
        </p:nvSpPr>
        <p:spPr/>
      </p:sp>
    </p:spTree>
    <p:extLst>
      <p:ext uri="{BB962C8B-B14F-4D97-AF65-F5344CB8AC3E}">
        <p14:creationId xmlns:p14="http://schemas.microsoft.com/office/powerpoint/2010/main" val="11540995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1" name="Freeform 5">
            <a:extLst>
              <a:ext uri="{FF2B5EF4-FFF2-40B4-BE49-F238E27FC236}">
                <a16:creationId xmlns:a16="http://schemas.microsoft.com/office/drawing/2014/main" id="{6C32CBA3-CCC4-4C17-9CE4-9C7A937DCCB2}"/>
              </a:ext>
            </a:extLst>
          </p:cNvPr>
          <p:cNvSpPr>
            <a:spLocks/>
          </p:cNvSpPr>
          <p:nvPr/>
        </p:nvSpPr>
        <p:spPr bwMode="auto">
          <a:xfrm>
            <a:off x="-1615554" y="0"/>
            <a:ext cx="10515600" cy="6861175"/>
          </a:xfrm>
          <a:custGeom>
            <a:avLst/>
            <a:gdLst>
              <a:gd name="T0" fmla="*/ 7236 w 7236"/>
              <a:gd name="T1" fmla="*/ 4307 h 4322"/>
              <a:gd name="T2" fmla="*/ 2412 w 7236"/>
              <a:gd name="T3" fmla="*/ 4322 h 4322"/>
              <a:gd name="T4" fmla="*/ 0 w 7236"/>
              <a:gd name="T5" fmla="*/ 0 h 4322"/>
              <a:gd name="T6" fmla="*/ 4615 w 7236"/>
              <a:gd name="T7" fmla="*/ 0 h 4322"/>
              <a:gd name="T8" fmla="*/ 7236 w 7236"/>
              <a:gd name="T9" fmla="*/ 4307 h 4322"/>
            </a:gdLst>
            <a:ahLst/>
            <a:cxnLst>
              <a:cxn ang="0">
                <a:pos x="T0" y="T1"/>
              </a:cxn>
              <a:cxn ang="0">
                <a:pos x="T2" y="T3"/>
              </a:cxn>
              <a:cxn ang="0">
                <a:pos x="T4" y="T5"/>
              </a:cxn>
              <a:cxn ang="0">
                <a:pos x="T6" y="T7"/>
              </a:cxn>
              <a:cxn ang="0">
                <a:pos x="T8" y="T9"/>
              </a:cxn>
            </a:cxnLst>
            <a:rect l="0" t="0" r="r" b="b"/>
            <a:pathLst>
              <a:path w="7236" h="4322">
                <a:moveTo>
                  <a:pt x="7236" y="4307"/>
                </a:moveTo>
                <a:lnTo>
                  <a:pt x="2412" y="4322"/>
                </a:lnTo>
                <a:lnTo>
                  <a:pt x="0" y="0"/>
                </a:lnTo>
                <a:lnTo>
                  <a:pt x="4615" y="0"/>
                </a:lnTo>
                <a:lnTo>
                  <a:pt x="7236" y="4307"/>
                </a:lnTo>
                <a:close/>
              </a:path>
            </a:pathLst>
          </a:custGeom>
          <a:solidFill>
            <a:schemeClr val="accent6">
              <a:alpha val="3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Rectangle 8">
            <a:extLst>
              <a:ext uri="{FF2B5EF4-FFF2-40B4-BE49-F238E27FC236}">
                <a16:creationId xmlns:a16="http://schemas.microsoft.com/office/drawing/2014/main" id="{3F4CC427-B8DC-4D23-BCE8-C4F68590CE83}"/>
              </a:ext>
            </a:extLst>
          </p:cNvPr>
          <p:cNvSpPr/>
          <p:nvPr/>
        </p:nvSpPr>
        <p:spPr>
          <a:xfrm>
            <a:off x="7428473" y="1649049"/>
            <a:ext cx="4024835" cy="2047420"/>
          </a:xfrm>
          <a:prstGeom prst="rect">
            <a:avLst/>
          </a:prstGeom>
        </p:spPr>
        <p:txBody>
          <a:bodyPr wrap="square">
            <a:spAutoFit/>
          </a:bodyPr>
          <a:lstStyle/>
          <a:p>
            <a:pPr>
              <a:lnSpc>
                <a:spcPts val="2600"/>
              </a:lnSpc>
            </a:pPr>
            <a:r>
              <a:rPr lang="en-US" sz="1200" b="1" dirty="0">
                <a:solidFill>
                  <a:sysClr val="windowText" lastClr="000000"/>
                </a:solidFill>
                <a:latin typeface="Roboto Slab" pitchFamily="2" charset="0"/>
                <a:ea typeface="Roboto Slab" pitchFamily="2" charset="0"/>
              </a:rPr>
              <a:t>Lorem Ipsum</a:t>
            </a:r>
            <a:r>
              <a:rPr lang="en-US" sz="1200" dirty="0">
                <a:solidFill>
                  <a:sysClr val="windowText" lastClr="000000"/>
                </a:solidFill>
                <a:latin typeface="Roboto Slab" pitchFamily="2" charset="0"/>
                <a:ea typeface="Roboto Slab" pitchFamily="2" charset="0"/>
              </a:rPr>
              <a:t> is simply dummy text of the printing and typesetting industry. Lorem Ipsum has been the industry's standard dummy text ever since the 1500s, when an unknown printer took a galley of but desktop publishing software like Aldus PageMaker including versions</a:t>
            </a:r>
          </a:p>
        </p:txBody>
      </p:sp>
      <p:sp>
        <p:nvSpPr>
          <p:cNvPr id="12" name="Rectangle 11">
            <a:extLst>
              <a:ext uri="{FF2B5EF4-FFF2-40B4-BE49-F238E27FC236}">
                <a16:creationId xmlns:a16="http://schemas.microsoft.com/office/drawing/2014/main" id="{5E407AED-CBC8-4A15-AF17-D4FE4CD6A198}"/>
              </a:ext>
            </a:extLst>
          </p:cNvPr>
          <p:cNvSpPr/>
          <p:nvPr/>
        </p:nvSpPr>
        <p:spPr>
          <a:xfrm>
            <a:off x="7428473" y="1163798"/>
            <a:ext cx="3405099" cy="477054"/>
          </a:xfrm>
          <a:prstGeom prst="rect">
            <a:avLst/>
          </a:prstGeom>
        </p:spPr>
        <p:txBody>
          <a:bodyPr wrap="none">
            <a:spAutoFit/>
          </a:bodyPr>
          <a:lstStyle/>
          <a:p>
            <a:r>
              <a:rPr lang="en-US" sz="2500" b="1" dirty="0">
                <a:latin typeface="Roboto Slab" pitchFamily="2" charset="0"/>
                <a:ea typeface="Roboto Slab" pitchFamily="2" charset="0"/>
              </a:rPr>
              <a:t>Map Project Location</a:t>
            </a:r>
            <a:endParaRPr lang="en-US" sz="2500" dirty="0"/>
          </a:p>
        </p:txBody>
      </p:sp>
      <p:sp>
        <p:nvSpPr>
          <p:cNvPr id="3" name="Picture Placeholder 2">
            <a:extLst>
              <a:ext uri="{FF2B5EF4-FFF2-40B4-BE49-F238E27FC236}">
                <a16:creationId xmlns:a16="http://schemas.microsoft.com/office/drawing/2014/main" id="{14453BFD-C401-4F20-95A2-C9425E109263}"/>
              </a:ext>
            </a:extLst>
          </p:cNvPr>
          <p:cNvSpPr>
            <a:spLocks noGrp="1"/>
          </p:cNvSpPr>
          <p:nvPr>
            <p:ph type="pic" sz="quarter" idx="213"/>
          </p:nvPr>
        </p:nvSpPr>
        <p:spPr/>
      </p:sp>
    </p:spTree>
    <p:extLst>
      <p:ext uri="{BB962C8B-B14F-4D97-AF65-F5344CB8AC3E}">
        <p14:creationId xmlns:p14="http://schemas.microsoft.com/office/powerpoint/2010/main" val="41866923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0" name="Freeform 5">
            <a:extLst>
              <a:ext uri="{FF2B5EF4-FFF2-40B4-BE49-F238E27FC236}">
                <a16:creationId xmlns:a16="http://schemas.microsoft.com/office/drawing/2014/main" id="{CD5DA868-66E8-46E2-87F7-7FE609454F2B}"/>
              </a:ext>
            </a:extLst>
          </p:cNvPr>
          <p:cNvSpPr>
            <a:spLocks/>
          </p:cNvSpPr>
          <p:nvPr/>
        </p:nvSpPr>
        <p:spPr bwMode="auto">
          <a:xfrm>
            <a:off x="4846092" y="1155100"/>
            <a:ext cx="6374358" cy="4547801"/>
          </a:xfrm>
          <a:custGeom>
            <a:avLst/>
            <a:gdLst>
              <a:gd name="T0" fmla="*/ 7236 w 7236"/>
              <a:gd name="T1" fmla="*/ 4307 h 4322"/>
              <a:gd name="T2" fmla="*/ 2412 w 7236"/>
              <a:gd name="T3" fmla="*/ 4322 h 4322"/>
              <a:gd name="T4" fmla="*/ 0 w 7236"/>
              <a:gd name="T5" fmla="*/ 0 h 4322"/>
              <a:gd name="T6" fmla="*/ 4615 w 7236"/>
              <a:gd name="T7" fmla="*/ 0 h 4322"/>
              <a:gd name="T8" fmla="*/ 7236 w 7236"/>
              <a:gd name="T9" fmla="*/ 4307 h 4322"/>
            </a:gdLst>
            <a:ahLst/>
            <a:cxnLst>
              <a:cxn ang="0">
                <a:pos x="T0" y="T1"/>
              </a:cxn>
              <a:cxn ang="0">
                <a:pos x="T2" y="T3"/>
              </a:cxn>
              <a:cxn ang="0">
                <a:pos x="T4" y="T5"/>
              </a:cxn>
              <a:cxn ang="0">
                <a:pos x="T6" y="T7"/>
              </a:cxn>
              <a:cxn ang="0">
                <a:pos x="T8" y="T9"/>
              </a:cxn>
            </a:cxnLst>
            <a:rect l="0" t="0" r="r" b="b"/>
            <a:pathLst>
              <a:path w="7236" h="4322">
                <a:moveTo>
                  <a:pt x="7236" y="4307"/>
                </a:moveTo>
                <a:lnTo>
                  <a:pt x="2412" y="4322"/>
                </a:lnTo>
                <a:lnTo>
                  <a:pt x="0" y="0"/>
                </a:lnTo>
                <a:lnTo>
                  <a:pt x="4615" y="0"/>
                </a:lnTo>
                <a:lnTo>
                  <a:pt x="7236" y="4307"/>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Rectangle 7">
            <a:extLst>
              <a:ext uri="{FF2B5EF4-FFF2-40B4-BE49-F238E27FC236}">
                <a16:creationId xmlns:a16="http://schemas.microsoft.com/office/drawing/2014/main" id="{3F165D22-460B-47E1-AACC-0833B5BE18C9}"/>
              </a:ext>
            </a:extLst>
          </p:cNvPr>
          <p:cNvSpPr/>
          <p:nvPr/>
        </p:nvSpPr>
        <p:spPr>
          <a:xfrm>
            <a:off x="6680424" y="1771833"/>
            <a:ext cx="2654893" cy="861774"/>
          </a:xfrm>
          <a:prstGeom prst="rect">
            <a:avLst/>
          </a:prstGeom>
        </p:spPr>
        <p:txBody>
          <a:bodyPr wrap="none">
            <a:spAutoFit/>
          </a:bodyPr>
          <a:lstStyle/>
          <a:p>
            <a:pPr algn="ctr"/>
            <a:r>
              <a:rPr lang="en-US" sz="2500" b="1" dirty="0">
                <a:solidFill>
                  <a:schemeClr val="bg1"/>
                </a:solidFill>
                <a:latin typeface="Roboto Slab" pitchFamily="2" charset="0"/>
                <a:ea typeface="Roboto Slab" pitchFamily="2" charset="0"/>
              </a:rPr>
              <a:t>Map </a:t>
            </a:r>
          </a:p>
          <a:p>
            <a:pPr algn="ctr"/>
            <a:r>
              <a:rPr lang="en-US" sz="2500" b="1" dirty="0">
                <a:solidFill>
                  <a:schemeClr val="bg1"/>
                </a:solidFill>
                <a:latin typeface="Roboto Slab" pitchFamily="2" charset="0"/>
                <a:ea typeface="Roboto Slab" pitchFamily="2" charset="0"/>
              </a:rPr>
              <a:t>Project Location</a:t>
            </a:r>
            <a:endParaRPr lang="en-US" sz="2500" dirty="0">
              <a:solidFill>
                <a:schemeClr val="bg1"/>
              </a:solidFill>
            </a:endParaRPr>
          </a:p>
        </p:txBody>
      </p:sp>
      <p:sp>
        <p:nvSpPr>
          <p:cNvPr id="11" name="Rectangle 10">
            <a:extLst>
              <a:ext uri="{FF2B5EF4-FFF2-40B4-BE49-F238E27FC236}">
                <a16:creationId xmlns:a16="http://schemas.microsoft.com/office/drawing/2014/main" id="{8D1D3F93-FB93-4759-859A-554515F6B8E8}"/>
              </a:ext>
            </a:extLst>
          </p:cNvPr>
          <p:cNvSpPr/>
          <p:nvPr/>
        </p:nvSpPr>
        <p:spPr>
          <a:xfrm>
            <a:off x="6384478" y="2569858"/>
            <a:ext cx="3246784" cy="2207720"/>
          </a:xfrm>
          <a:prstGeom prst="rect">
            <a:avLst/>
          </a:prstGeom>
        </p:spPr>
        <p:txBody>
          <a:bodyPr wrap="square">
            <a:spAutoFit/>
          </a:bodyPr>
          <a:lstStyle/>
          <a:p>
            <a:pPr algn="ctr">
              <a:lnSpc>
                <a:spcPts val="2400"/>
              </a:lnSpc>
            </a:pPr>
            <a:r>
              <a:rPr lang="en-US" sz="1200" b="1" dirty="0">
                <a:solidFill>
                  <a:schemeClr val="bg1"/>
                </a:solidFill>
                <a:latin typeface="Roboto Slab" pitchFamily="2" charset="0"/>
                <a:ea typeface="Roboto Slab" pitchFamily="2" charset="0"/>
              </a:rPr>
              <a:t>Lorem Ipsum</a:t>
            </a:r>
            <a:r>
              <a:rPr lang="en-US" sz="1200" dirty="0">
                <a:solidFill>
                  <a:schemeClr val="bg1"/>
                </a:solidFill>
                <a:latin typeface="Roboto Slab" pitchFamily="2" charset="0"/>
                <a:ea typeface="Roboto Slab" pitchFamily="2" charset="0"/>
              </a:rPr>
              <a:t> is simply dummy text of the printing and typesetting industry. Lorem Ipsum has been the industry's standard dummy text ever since the 1500s, when an unknown printer took a galley of but desktop publishing software like Aldus PageMaker including versions</a:t>
            </a:r>
          </a:p>
        </p:txBody>
      </p:sp>
      <p:sp>
        <p:nvSpPr>
          <p:cNvPr id="3" name="Picture Placeholder 2">
            <a:extLst>
              <a:ext uri="{FF2B5EF4-FFF2-40B4-BE49-F238E27FC236}">
                <a16:creationId xmlns:a16="http://schemas.microsoft.com/office/drawing/2014/main" id="{2F392A40-3F04-4C0E-BFF5-EFD06426DE2C}"/>
              </a:ext>
            </a:extLst>
          </p:cNvPr>
          <p:cNvSpPr>
            <a:spLocks noGrp="1"/>
          </p:cNvSpPr>
          <p:nvPr>
            <p:ph type="pic" sz="quarter" idx="214"/>
          </p:nvPr>
        </p:nvSpPr>
        <p:spPr/>
      </p:sp>
    </p:spTree>
    <p:extLst>
      <p:ext uri="{BB962C8B-B14F-4D97-AF65-F5344CB8AC3E}">
        <p14:creationId xmlns:p14="http://schemas.microsoft.com/office/powerpoint/2010/main" val="42623432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E2D00B2-3F0D-48FA-A486-11ACC4FECAFC}"/>
              </a:ext>
            </a:extLst>
          </p:cNvPr>
          <p:cNvSpPr/>
          <p:nvPr/>
        </p:nvSpPr>
        <p:spPr>
          <a:xfrm>
            <a:off x="1003887" y="3144307"/>
            <a:ext cx="10184226" cy="569387"/>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3100" spc="6000" dirty="0">
                <a:latin typeface="Roboto Slab" pitchFamily="2" charset="0"/>
                <a:ea typeface="Roboto Slab" pitchFamily="2" charset="0"/>
                <a:cs typeface="Open Sans Extrabold" panose="020B0906030804020204" pitchFamily="34" charset="0"/>
              </a:rPr>
              <a:t>THEEND</a:t>
            </a:r>
          </a:p>
        </p:txBody>
      </p:sp>
    </p:spTree>
    <p:extLst>
      <p:ext uri="{BB962C8B-B14F-4D97-AF65-F5344CB8AC3E}">
        <p14:creationId xmlns:p14="http://schemas.microsoft.com/office/powerpoint/2010/main" val="815016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a:extLst>
              <a:ext uri="{FF2B5EF4-FFF2-40B4-BE49-F238E27FC236}">
                <a16:creationId xmlns:a16="http://schemas.microsoft.com/office/drawing/2014/main" id="{D4C615A7-A1CB-464B-8C6B-47ABBFB8530F}"/>
              </a:ext>
            </a:extLst>
          </p:cNvPr>
          <p:cNvSpPr>
            <a:spLocks noGrp="1"/>
          </p:cNvSpPr>
          <p:nvPr>
            <p:ph type="subTitle" idx="4294967295"/>
          </p:nvPr>
        </p:nvSpPr>
        <p:spPr>
          <a:xfrm>
            <a:off x="838200" y="1135063"/>
            <a:ext cx="10515600" cy="244475"/>
          </a:xfrm>
          <a:prstGeom prst="rect">
            <a:avLst/>
          </a:prstGeom>
        </p:spPr>
        <p:txBody>
          <a:bodyPr/>
          <a:lstStyle/>
          <a:p>
            <a:r>
              <a:rPr lang="en-US" sz="1400" dirty="0">
                <a:solidFill>
                  <a:sysClr val="windowText" lastClr="000000"/>
                </a:solidFill>
                <a:latin typeface="Roboto Slab" pitchFamily="2" charset="0"/>
                <a:ea typeface="Roboto Slab" pitchFamily="2" charset="0"/>
              </a:rPr>
              <a:t>Lorem ipsum dolor sit </a:t>
            </a:r>
            <a:r>
              <a:rPr lang="en-US" sz="1400" dirty="0" err="1">
                <a:solidFill>
                  <a:sysClr val="windowText" lastClr="000000"/>
                </a:solidFill>
                <a:latin typeface="Roboto Slab" pitchFamily="2" charset="0"/>
                <a:ea typeface="Roboto Slab" pitchFamily="2" charset="0"/>
              </a:rPr>
              <a:t>amet</a:t>
            </a:r>
            <a:r>
              <a:rPr lang="en-US" sz="1400" dirty="0">
                <a:solidFill>
                  <a:sysClr val="windowText" lastClr="000000"/>
                </a:solidFill>
                <a:latin typeface="Roboto Slab" pitchFamily="2" charset="0"/>
                <a:ea typeface="Roboto Slab" pitchFamily="2" charset="0"/>
              </a:rPr>
              <a:t> </a:t>
            </a:r>
            <a:r>
              <a:rPr lang="en-US" sz="1400" dirty="0" err="1">
                <a:solidFill>
                  <a:sysClr val="windowText" lastClr="000000"/>
                </a:solidFill>
                <a:latin typeface="Roboto Slab" pitchFamily="2" charset="0"/>
                <a:ea typeface="Roboto Slab" pitchFamily="2" charset="0"/>
              </a:rPr>
              <a:t>agam</a:t>
            </a:r>
            <a:r>
              <a:rPr lang="en-US" sz="1400" dirty="0">
                <a:solidFill>
                  <a:sysClr val="windowText" lastClr="000000"/>
                </a:solidFill>
                <a:latin typeface="Roboto Slab" pitchFamily="2" charset="0"/>
                <a:ea typeface="Roboto Slab" pitchFamily="2" charset="0"/>
              </a:rPr>
              <a:t> facer </a:t>
            </a:r>
            <a:r>
              <a:rPr lang="en-US" sz="1400" dirty="0" err="1">
                <a:solidFill>
                  <a:sysClr val="windowText" lastClr="000000"/>
                </a:solidFill>
                <a:latin typeface="Roboto Slab" pitchFamily="2" charset="0"/>
                <a:ea typeface="Roboto Slab" pitchFamily="2" charset="0"/>
              </a:rPr>
              <a:t>modo</a:t>
            </a:r>
            <a:r>
              <a:rPr lang="en-US" sz="1400" dirty="0">
                <a:solidFill>
                  <a:sysClr val="windowText" lastClr="000000"/>
                </a:solidFill>
                <a:latin typeface="Roboto Slab" pitchFamily="2" charset="0"/>
                <a:ea typeface="Roboto Slab" pitchFamily="2" charset="0"/>
              </a:rPr>
              <a:t> data lorem ipsum dolor sit </a:t>
            </a:r>
            <a:r>
              <a:rPr lang="en-US" sz="1400" dirty="0" err="1">
                <a:solidFill>
                  <a:sysClr val="windowText" lastClr="000000"/>
                </a:solidFill>
                <a:latin typeface="Roboto Slab" pitchFamily="2" charset="0"/>
                <a:ea typeface="Roboto Slab" pitchFamily="2" charset="0"/>
              </a:rPr>
              <a:t>amet</a:t>
            </a:r>
            <a:r>
              <a:rPr lang="en-US" sz="1400" dirty="0">
                <a:solidFill>
                  <a:sysClr val="windowText" lastClr="000000"/>
                </a:solidFill>
                <a:latin typeface="Roboto Slab" pitchFamily="2" charset="0"/>
                <a:ea typeface="Roboto Slab" pitchFamily="2" charset="0"/>
              </a:rPr>
              <a:t> </a:t>
            </a:r>
            <a:r>
              <a:rPr lang="en-US" sz="1400" dirty="0" err="1">
                <a:solidFill>
                  <a:sysClr val="windowText" lastClr="000000"/>
                </a:solidFill>
                <a:latin typeface="Roboto Slab" pitchFamily="2" charset="0"/>
                <a:ea typeface="Roboto Slab" pitchFamily="2" charset="0"/>
              </a:rPr>
              <a:t>agam</a:t>
            </a:r>
            <a:r>
              <a:rPr lang="en-US" sz="1400" dirty="0">
                <a:solidFill>
                  <a:sysClr val="windowText" lastClr="000000"/>
                </a:solidFill>
                <a:latin typeface="Roboto Slab" pitchFamily="2" charset="0"/>
                <a:ea typeface="Roboto Slab" pitchFamily="2" charset="0"/>
              </a:rPr>
              <a:t> facer </a:t>
            </a:r>
            <a:r>
              <a:rPr lang="en-US" sz="1400" dirty="0" err="1">
                <a:solidFill>
                  <a:sysClr val="windowText" lastClr="000000"/>
                </a:solidFill>
                <a:latin typeface="Roboto Slab" pitchFamily="2" charset="0"/>
                <a:ea typeface="Roboto Slab" pitchFamily="2" charset="0"/>
              </a:rPr>
              <a:t>modo</a:t>
            </a:r>
            <a:r>
              <a:rPr lang="en-US" sz="1400" dirty="0">
                <a:solidFill>
                  <a:sysClr val="windowText" lastClr="000000"/>
                </a:solidFill>
                <a:latin typeface="Roboto Slab" pitchFamily="2" charset="0"/>
                <a:ea typeface="Roboto Slab" pitchFamily="2" charset="0"/>
              </a:rPr>
              <a:t> data</a:t>
            </a:r>
          </a:p>
        </p:txBody>
      </p:sp>
      <p:sp>
        <p:nvSpPr>
          <p:cNvPr id="4" name="Title 3">
            <a:extLst>
              <a:ext uri="{FF2B5EF4-FFF2-40B4-BE49-F238E27FC236}">
                <a16:creationId xmlns:a16="http://schemas.microsoft.com/office/drawing/2014/main" id="{7ECFFF7D-86CC-406A-988D-7A788362615E}"/>
              </a:ext>
            </a:extLst>
          </p:cNvPr>
          <p:cNvSpPr>
            <a:spLocks noGrp="1"/>
          </p:cNvSpPr>
          <p:nvPr>
            <p:ph type="title" idx="4294967295"/>
          </p:nvPr>
        </p:nvSpPr>
        <p:spPr>
          <a:xfrm>
            <a:off x="838200" y="481013"/>
            <a:ext cx="10515600" cy="679450"/>
          </a:xfrm>
        </p:spPr>
        <p:txBody>
          <a:bodyPr/>
          <a:lstStyle/>
          <a:p>
            <a:r>
              <a:rPr lang="en-US" b="1" dirty="0" err="1">
                <a:latin typeface="Roboto Slab" pitchFamily="2" charset="0"/>
                <a:ea typeface="Roboto Slab" pitchFamily="2" charset="0"/>
              </a:rPr>
              <a:t>Welcom</a:t>
            </a:r>
            <a:r>
              <a:rPr lang="en-US" b="1" dirty="0">
                <a:latin typeface="Roboto Slab" pitchFamily="2" charset="0"/>
                <a:ea typeface="Roboto Slab" pitchFamily="2" charset="0"/>
              </a:rPr>
              <a:t> Message</a:t>
            </a:r>
          </a:p>
        </p:txBody>
      </p:sp>
      <p:grpSp>
        <p:nvGrpSpPr>
          <p:cNvPr id="29" name="Group 28">
            <a:extLst>
              <a:ext uri="{FF2B5EF4-FFF2-40B4-BE49-F238E27FC236}">
                <a16:creationId xmlns:a16="http://schemas.microsoft.com/office/drawing/2014/main" id="{1B8F4019-ED50-4349-B75B-53BC2A00FDD6}"/>
              </a:ext>
            </a:extLst>
          </p:cNvPr>
          <p:cNvGrpSpPr/>
          <p:nvPr/>
        </p:nvGrpSpPr>
        <p:grpSpPr>
          <a:xfrm>
            <a:off x="5616586" y="5946448"/>
            <a:ext cx="958829" cy="305862"/>
            <a:chOff x="4052943" y="5412792"/>
            <a:chExt cx="958829" cy="305862"/>
          </a:xfrm>
        </p:grpSpPr>
        <p:grpSp>
          <p:nvGrpSpPr>
            <p:cNvPr id="30" name="Group 29">
              <a:extLst>
                <a:ext uri="{FF2B5EF4-FFF2-40B4-BE49-F238E27FC236}">
                  <a16:creationId xmlns:a16="http://schemas.microsoft.com/office/drawing/2014/main" id="{38575DA2-2DDA-492F-9846-13B3D45C8D25}"/>
                </a:ext>
              </a:extLst>
            </p:cNvPr>
            <p:cNvGrpSpPr/>
            <p:nvPr/>
          </p:nvGrpSpPr>
          <p:grpSpPr>
            <a:xfrm>
              <a:off x="4052943" y="5412793"/>
              <a:ext cx="305861" cy="305861"/>
              <a:chOff x="1324575" y="5760204"/>
              <a:chExt cx="305861" cy="305861"/>
            </a:xfrm>
          </p:grpSpPr>
          <p:sp>
            <p:nvSpPr>
              <p:cNvPr id="37" name="Oval 36">
                <a:extLst>
                  <a:ext uri="{FF2B5EF4-FFF2-40B4-BE49-F238E27FC236}">
                    <a16:creationId xmlns:a16="http://schemas.microsoft.com/office/drawing/2014/main" id="{FF836A77-0838-4F60-BF6C-B7ECA80541DB}"/>
                  </a:ext>
                </a:extLst>
              </p:cNvPr>
              <p:cNvSpPr/>
              <p:nvPr/>
            </p:nvSpPr>
            <p:spPr>
              <a:xfrm>
                <a:off x="1324575" y="5760204"/>
                <a:ext cx="305861" cy="30586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AutoShape 1">
                <a:extLst>
                  <a:ext uri="{FF2B5EF4-FFF2-40B4-BE49-F238E27FC236}">
                    <a16:creationId xmlns:a16="http://schemas.microsoft.com/office/drawing/2014/main" id="{EF8DAB2A-3574-4AED-9340-67FD7E64A4C3}"/>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31" name="Group 30">
              <a:extLst>
                <a:ext uri="{FF2B5EF4-FFF2-40B4-BE49-F238E27FC236}">
                  <a16:creationId xmlns:a16="http://schemas.microsoft.com/office/drawing/2014/main" id="{44B33C24-90A6-42D3-98F4-D17AD19D4232}"/>
                </a:ext>
              </a:extLst>
            </p:cNvPr>
            <p:cNvGrpSpPr/>
            <p:nvPr/>
          </p:nvGrpSpPr>
          <p:grpSpPr>
            <a:xfrm>
              <a:off x="4379427" y="5412793"/>
              <a:ext cx="305861" cy="305861"/>
              <a:chOff x="1684215" y="5760204"/>
              <a:chExt cx="305861" cy="305861"/>
            </a:xfrm>
          </p:grpSpPr>
          <p:sp>
            <p:nvSpPr>
              <p:cNvPr id="35" name="Oval 34">
                <a:extLst>
                  <a:ext uri="{FF2B5EF4-FFF2-40B4-BE49-F238E27FC236}">
                    <a16:creationId xmlns:a16="http://schemas.microsoft.com/office/drawing/2014/main" id="{D24BE47A-722B-4812-88F7-2DC25DD2489D}"/>
                  </a:ext>
                </a:extLst>
              </p:cNvPr>
              <p:cNvSpPr/>
              <p:nvPr/>
            </p:nvSpPr>
            <p:spPr>
              <a:xfrm>
                <a:off x="1684215" y="5760204"/>
                <a:ext cx="305861" cy="30586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AutoShape 21">
                <a:extLst>
                  <a:ext uri="{FF2B5EF4-FFF2-40B4-BE49-F238E27FC236}">
                    <a16:creationId xmlns:a16="http://schemas.microsoft.com/office/drawing/2014/main" id="{65C21CD1-3BA9-4B37-A4A7-0C6E71588A1A}"/>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32" name="Group 31">
              <a:extLst>
                <a:ext uri="{FF2B5EF4-FFF2-40B4-BE49-F238E27FC236}">
                  <a16:creationId xmlns:a16="http://schemas.microsoft.com/office/drawing/2014/main" id="{784B54FB-FD0A-4108-9AB4-EB8CC7F65473}"/>
                </a:ext>
              </a:extLst>
            </p:cNvPr>
            <p:cNvGrpSpPr/>
            <p:nvPr/>
          </p:nvGrpSpPr>
          <p:grpSpPr>
            <a:xfrm>
              <a:off x="4705911" y="5412792"/>
              <a:ext cx="305861" cy="305861"/>
              <a:chOff x="2177216" y="5760204"/>
              <a:chExt cx="305861" cy="305861"/>
            </a:xfrm>
          </p:grpSpPr>
          <p:sp>
            <p:nvSpPr>
              <p:cNvPr id="33" name="Oval 32">
                <a:extLst>
                  <a:ext uri="{FF2B5EF4-FFF2-40B4-BE49-F238E27FC236}">
                    <a16:creationId xmlns:a16="http://schemas.microsoft.com/office/drawing/2014/main" id="{407EA5AB-AF8D-4EFD-B592-0A4020A715C9}"/>
                  </a:ext>
                </a:extLst>
              </p:cNvPr>
              <p:cNvSpPr/>
              <p:nvPr/>
            </p:nvSpPr>
            <p:spPr>
              <a:xfrm>
                <a:off x="2177216" y="5760204"/>
                <a:ext cx="305861" cy="305861"/>
              </a:xfrm>
              <a:prstGeom prst="ellipse">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34" name="AutoShape 18">
                <a:extLst>
                  <a:ext uri="{FF2B5EF4-FFF2-40B4-BE49-F238E27FC236}">
                    <a16:creationId xmlns:a16="http://schemas.microsoft.com/office/drawing/2014/main" id="{87247594-4AC7-41B8-90B0-B5A99424D378}"/>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grpSp>
        <p:nvGrpSpPr>
          <p:cNvPr id="3" name="Group 2">
            <a:extLst>
              <a:ext uri="{FF2B5EF4-FFF2-40B4-BE49-F238E27FC236}">
                <a16:creationId xmlns:a16="http://schemas.microsoft.com/office/drawing/2014/main" id="{877BD450-0F50-4F5B-B8F1-4EA05FDA80D9}"/>
              </a:ext>
            </a:extLst>
          </p:cNvPr>
          <p:cNvGrpSpPr/>
          <p:nvPr/>
        </p:nvGrpSpPr>
        <p:grpSpPr>
          <a:xfrm>
            <a:off x="4542616" y="4405139"/>
            <a:ext cx="3106769" cy="682781"/>
            <a:chOff x="4675424" y="3682543"/>
            <a:chExt cx="3106769" cy="682781"/>
          </a:xfrm>
        </p:grpSpPr>
        <p:sp>
          <p:nvSpPr>
            <p:cNvPr id="26" name="TextBox 25">
              <a:extLst>
                <a:ext uri="{FF2B5EF4-FFF2-40B4-BE49-F238E27FC236}">
                  <a16:creationId xmlns:a16="http://schemas.microsoft.com/office/drawing/2014/main" id="{1A6F7C3A-B436-4B9B-AED3-2C34F91AA52D}"/>
                </a:ext>
              </a:extLst>
            </p:cNvPr>
            <p:cNvSpPr txBox="1"/>
            <p:nvPr/>
          </p:nvSpPr>
          <p:spPr>
            <a:xfrm>
              <a:off x="5393501" y="3682543"/>
              <a:ext cx="1670614" cy="400110"/>
            </a:xfrm>
            <a:prstGeom prst="rect">
              <a:avLst/>
            </a:prstGeom>
            <a:noFill/>
          </p:spPr>
          <p:txBody>
            <a:bodyPr wrap="square" rtlCol="0">
              <a:spAutoFit/>
            </a:bodyPr>
            <a:lstStyle/>
            <a:p>
              <a:pPr algn="ctr"/>
              <a:r>
                <a:rPr lang="en-US" sz="2000" b="1" spc="200" dirty="0">
                  <a:solidFill>
                    <a:schemeClr val="accent6"/>
                  </a:solidFill>
                  <a:latin typeface="Roboto Slab" pitchFamily="2" charset="0"/>
                  <a:ea typeface="Roboto Slab" pitchFamily="2" charset="0"/>
                </a:rPr>
                <a:t>HELLO”</a:t>
              </a:r>
            </a:p>
          </p:txBody>
        </p:sp>
        <p:sp>
          <p:nvSpPr>
            <p:cNvPr id="27" name="TextBox 26">
              <a:extLst>
                <a:ext uri="{FF2B5EF4-FFF2-40B4-BE49-F238E27FC236}">
                  <a16:creationId xmlns:a16="http://schemas.microsoft.com/office/drawing/2014/main" id="{498BEBA3-0D4E-49E6-BBE2-838A53A780F5}"/>
                </a:ext>
              </a:extLst>
            </p:cNvPr>
            <p:cNvSpPr txBox="1"/>
            <p:nvPr/>
          </p:nvSpPr>
          <p:spPr>
            <a:xfrm>
              <a:off x="4675424" y="4026770"/>
              <a:ext cx="3106769" cy="338554"/>
            </a:xfrm>
            <a:prstGeom prst="rect">
              <a:avLst/>
            </a:prstGeom>
            <a:noFill/>
          </p:spPr>
          <p:txBody>
            <a:bodyPr wrap="square" rtlCol="0">
              <a:spAutoFit/>
            </a:bodyPr>
            <a:lstStyle/>
            <a:p>
              <a:pPr algn="ctr"/>
              <a:r>
                <a:rPr lang="en-US" sz="1600" dirty="0" err="1">
                  <a:latin typeface="Roboto Slab" pitchFamily="2" charset="0"/>
                  <a:ea typeface="Roboto Slab" pitchFamily="2" charset="0"/>
                </a:rPr>
                <a:t>Iam</a:t>
              </a:r>
              <a:r>
                <a:rPr lang="en-US" sz="1600" dirty="0">
                  <a:latin typeface="Roboto Slab" pitchFamily="2" charset="0"/>
                  <a:ea typeface="Roboto Slab" pitchFamily="2" charset="0"/>
                </a:rPr>
                <a:t> John Deo, Your Presenter!</a:t>
              </a:r>
            </a:p>
          </p:txBody>
        </p:sp>
      </p:grpSp>
      <p:sp>
        <p:nvSpPr>
          <p:cNvPr id="39" name="Rectangle 9">
            <a:extLst>
              <a:ext uri="{FF2B5EF4-FFF2-40B4-BE49-F238E27FC236}">
                <a16:creationId xmlns:a16="http://schemas.microsoft.com/office/drawing/2014/main" id="{180995C9-55D1-4827-9CC3-534F7AA1A867}"/>
              </a:ext>
            </a:extLst>
          </p:cNvPr>
          <p:cNvSpPr>
            <a:spLocks/>
          </p:cNvSpPr>
          <p:nvPr/>
        </p:nvSpPr>
        <p:spPr bwMode="auto">
          <a:xfrm>
            <a:off x="1197150" y="5186817"/>
            <a:ext cx="9797700" cy="590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2000"/>
              </a:lnSpc>
            </a:pPr>
            <a:r>
              <a:rPr lang="en-US" sz="10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a:t>
            </a:r>
          </a:p>
        </p:txBody>
      </p:sp>
      <p:sp>
        <p:nvSpPr>
          <p:cNvPr id="6" name="Picture Placeholder 5">
            <a:extLst>
              <a:ext uri="{FF2B5EF4-FFF2-40B4-BE49-F238E27FC236}">
                <a16:creationId xmlns:a16="http://schemas.microsoft.com/office/drawing/2014/main" id="{6CC08834-EA7B-49D7-BA1F-84E5593B29B5}"/>
              </a:ext>
            </a:extLst>
          </p:cNvPr>
          <p:cNvSpPr>
            <a:spLocks noGrp="1"/>
          </p:cNvSpPr>
          <p:nvPr>
            <p:ph type="pic" sz="quarter" idx="213"/>
          </p:nvPr>
        </p:nvSpPr>
        <p:spPr/>
      </p:sp>
    </p:spTree>
    <p:extLst>
      <p:ext uri="{BB962C8B-B14F-4D97-AF65-F5344CB8AC3E}">
        <p14:creationId xmlns:p14="http://schemas.microsoft.com/office/powerpoint/2010/main" val="25457752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FBB301FF-B4D2-4E42-A24E-64C4FA79F296}"/>
              </a:ext>
            </a:extLst>
          </p:cNvPr>
          <p:cNvGrpSpPr/>
          <p:nvPr/>
        </p:nvGrpSpPr>
        <p:grpSpPr>
          <a:xfrm>
            <a:off x="5584927" y="2329672"/>
            <a:ext cx="4657734" cy="2663111"/>
            <a:chOff x="-5964451" y="3541816"/>
            <a:chExt cx="4657734" cy="2663111"/>
          </a:xfrm>
        </p:grpSpPr>
        <p:cxnSp>
          <p:nvCxnSpPr>
            <p:cNvPr id="20" name="Straight Connector 19">
              <a:extLst>
                <a:ext uri="{FF2B5EF4-FFF2-40B4-BE49-F238E27FC236}">
                  <a16:creationId xmlns:a16="http://schemas.microsoft.com/office/drawing/2014/main" id="{57CD5511-7BE0-46C0-AB45-B7A0604627A3}"/>
                </a:ext>
              </a:extLst>
            </p:cNvPr>
            <p:cNvCxnSpPr>
              <a:cxnSpLocks/>
            </p:cNvCxnSpPr>
            <p:nvPr/>
          </p:nvCxnSpPr>
          <p:spPr>
            <a:xfrm>
              <a:off x="-5888620" y="4228541"/>
              <a:ext cx="456135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1" name="Group 20">
              <a:extLst>
                <a:ext uri="{FF2B5EF4-FFF2-40B4-BE49-F238E27FC236}">
                  <a16:creationId xmlns:a16="http://schemas.microsoft.com/office/drawing/2014/main" id="{57CFE9F5-6C60-437E-89F1-A19E6AF845FB}"/>
                </a:ext>
              </a:extLst>
            </p:cNvPr>
            <p:cNvGrpSpPr/>
            <p:nvPr/>
          </p:nvGrpSpPr>
          <p:grpSpPr>
            <a:xfrm>
              <a:off x="-5867056" y="5899065"/>
              <a:ext cx="958829" cy="305862"/>
              <a:chOff x="4052943" y="5412792"/>
              <a:chExt cx="958829" cy="305862"/>
            </a:xfrm>
          </p:grpSpPr>
          <p:grpSp>
            <p:nvGrpSpPr>
              <p:cNvPr id="25" name="Group 24">
                <a:extLst>
                  <a:ext uri="{FF2B5EF4-FFF2-40B4-BE49-F238E27FC236}">
                    <a16:creationId xmlns:a16="http://schemas.microsoft.com/office/drawing/2014/main" id="{A68FF80B-5864-4603-99F9-8F5C4CD27714}"/>
                  </a:ext>
                </a:extLst>
              </p:cNvPr>
              <p:cNvGrpSpPr/>
              <p:nvPr/>
            </p:nvGrpSpPr>
            <p:grpSpPr>
              <a:xfrm>
                <a:off x="4052943" y="5412793"/>
                <a:ext cx="305861" cy="305861"/>
                <a:chOff x="1324575" y="5760204"/>
                <a:chExt cx="305861" cy="305861"/>
              </a:xfrm>
            </p:grpSpPr>
            <p:sp>
              <p:nvSpPr>
                <p:cNvPr id="32" name="Oval 31">
                  <a:extLst>
                    <a:ext uri="{FF2B5EF4-FFF2-40B4-BE49-F238E27FC236}">
                      <a16:creationId xmlns:a16="http://schemas.microsoft.com/office/drawing/2014/main" id="{D2AD2B90-1CD9-4E46-A6BF-B46C15B64FAB}"/>
                    </a:ext>
                  </a:extLst>
                </p:cNvPr>
                <p:cNvSpPr/>
                <p:nvPr/>
              </p:nvSpPr>
              <p:spPr>
                <a:xfrm>
                  <a:off x="1324575" y="5760204"/>
                  <a:ext cx="305861" cy="30586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AutoShape 1">
                  <a:extLst>
                    <a:ext uri="{FF2B5EF4-FFF2-40B4-BE49-F238E27FC236}">
                      <a16:creationId xmlns:a16="http://schemas.microsoft.com/office/drawing/2014/main" id="{18BD164B-0FC4-4B53-B075-7F52301C0E74}"/>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26" name="Group 25">
                <a:extLst>
                  <a:ext uri="{FF2B5EF4-FFF2-40B4-BE49-F238E27FC236}">
                    <a16:creationId xmlns:a16="http://schemas.microsoft.com/office/drawing/2014/main" id="{551F257B-0C36-4B4E-AF6E-3DEB0A00268F}"/>
                  </a:ext>
                </a:extLst>
              </p:cNvPr>
              <p:cNvGrpSpPr/>
              <p:nvPr/>
            </p:nvGrpSpPr>
            <p:grpSpPr>
              <a:xfrm>
                <a:off x="4379427" y="5412793"/>
                <a:ext cx="305861" cy="305861"/>
                <a:chOff x="1684215" y="5760204"/>
                <a:chExt cx="305861" cy="305861"/>
              </a:xfrm>
            </p:grpSpPr>
            <p:sp>
              <p:nvSpPr>
                <p:cNvPr id="30" name="Oval 29">
                  <a:extLst>
                    <a:ext uri="{FF2B5EF4-FFF2-40B4-BE49-F238E27FC236}">
                      <a16:creationId xmlns:a16="http://schemas.microsoft.com/office/drawing/2014/main" id="{FFBC11AE-141A-44B2-AB64-61CAA283DAFE}"/>
                    </a:ext>
                  </a:extLst>
                </p:cNvPr>
                <p:cNvSpPr/>
                <p:nvPr/>
              </p:nvSpPr>
              <p:spPr>
                <a:xfrm>
                  <a:off x="1684215" y="5760204"/>
                  <a:ext cx="305861" cy="30586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AutoShape 21">
                  <a:extLst>
                    <a:ext uri="{FF2B5EF4-FFF2-40B4-BE49-F238E27FC236}">
                      <a16:creationId xmlns:a16="http://schemas.microsoft.com/office/drawing/2014/main" id="{D8976811-DC93-439C-81B9-C20C9FB4D3EB}"/>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27" name="Group 26">
                <a:extLst>
                  <a:ext uri="{FF2B5EF4-FFF2-40B4-BE49-F238E27FC236}">
                    <a16:creationId xmlns:a16="http://schemas.microsoft.com/office/drawing/2014/main" id="{2DE00CE4-55A6-4D6B-824D-DC9857A6BA3E}"/>
                  </a:ext>
                </a:extLst>
              </p:cNvPr>
              <p:cNvGrpSpPr/>
              <p:nvPr/>
            </p:nvGrpSpPr>
            <p:grpSpPr>
              <a:xfrm>
                <a:off x="4705911" y="5412792"/>
                <a:ext cx="305861" cy="305861"/>
                <a:chOff x="2177216" y="5760204"/>
                <a:chExt cx="305861" cy="305861"/>
              </a:xfrm>
            </p:grpSpPr>
            <p:sp>
              <p:nvSpPr>
                <p:cNvPr id="28" name="Oval 27">
                  <a:extLst>
                    <a:ext uri="{FF2B5EF4-FFF2-40B4-BE49-F238E27FC236}">
                      <a16:creationId xmlns:a16="http://schemas.microsoft.com/office/drawing/2014/main" id="{4D75DBEB-D9A9-4FE3-B1F1-CAD17FC4D9C6}"/>
                    </a:ext>
                  </a:extLst>
                </p:cNvPr>
                <p:cNvSpPr/>
                <p:nvPr/>
              </p:nvSpPr>
              <p:spPr>
                <a:xfrm>
                  <a:off x="2177216" y="5760204"/>
                  <a:ext cx="305861" cy="305861"/>
                </a:xfrm>
                <a:prstGeom prst="ellipse">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29" name="AutoShape 18">
                  <a:extLst>
                    <a:ext uri="{FF2B5EF4-FFF2-40B4-BE49-F238E27FC236}">
                      <a16:creationId xmlns:a16="http://schemas.microsoft.com/office/drawing/2014/main" id="{1B7B8732-FCEE-4FA9-ABCA-F76C3F884019}"/>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sp>
          <p:nvSpPr>
            <p:cNvPr id="34" name="TextBox 33">
              <a:extLst>
                <a:ext uri="{FF2B5EF4-FFF2-40B4-BE49-F238E27FC236}">
                  <a16:creationId xmlns:a16="http://schemas.microsoft.com/office/drawing/2014/main" id="{A0AE0B29-8EE2-4944-961A-49FD5C7D54CD}"/>
                </a:ext>
              </a:extLst>
            </p:cNvPr>
            <p:cNvSpPr txBox="1"/>
            <p:nvPr/>
          </p:nvSpPr>
          <p:spPr>
            <a:xfrm>
              <a:off x="-5964450" y="5530882"/>
              <a:ext cx="4133416" cy="246221"/>
            </a:xfrm>
            <a:prstGeom prst="rect">
              <a:avLst/>
            </a:prstGeom>
            <a:noFill/>
          </p:spPr>
          <p:txBody>
            <a:bodyPr wrap="square" rtlCol="0">
              <a:spAutoFit/>
            </a:bodyPr>
            <a:lstStyle/>
            <a:p>
              <a:r>
                <a:rPr lang="en-US" sz="1000" spc="200" dirty="0">
                  <a:latin typeface="Roboto Slab" pitchFamily="2" charset="0"/>
                  <a:ea typeface="Roboto Slab" pitchFamily="2" charset="0"/>
                </a:rPr>
                <a:t>www.website/ fb/ you tube/company name.com</a:t>
              </a:r>
            </a:p>
          </p:txBody>
        </p:sp>
        <p:sp>
          <p:nvSpPr>
            <p:cNvPr id="35" name="Rectangle 9">
              <a:extLst>
                <a:ext uri="{FF2B5EF4-FFF2-40B4-BE49-F238E27FC236}">
                  <a16:creationId xmlns:a16="http://schemas.microsoft.com/office/drawing/2014/main" id="{BA8AAEC5-4468-4870-9702-E58C1A0C69AC}"/>
                </a:ext>
              </a:extLst>
            </p:cNvPr>
            <p:cNvSpPr>
              <a:spLocks/>
            </p:cNvSpPr>
            <p:nvPr/>
          </p:nvSpPr>
          <p:spPr bwMode="auto">
            <a:xfrm>
              <a:off x="-5868069" y="4423347"/>
              <a:ext cx="4561352" cy="72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700"/>
                </a:lnSpc>
              </a:pPr>
              <a:r>
                <a:rPr lang="en-US" sz="1000" dirty="0">
                  <a:solidFill>
                    <a:schemeClr val="tx1">
                      <a:lumMod val="75000"/>
                      <a:lumOff val="25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a:t>
              </a:r>
            </a:p>
          </p:txBody>
        </p:sp>
        <p:cxnSp>
          <p:nvCxnSpPr>
            <p:cNvPr id="36" name="Straight Connector 35">
              <a:extLst>
                <a:ext uri="{FF2B5EF4-FFF2-40B4-BE49-F238E27FC236}">
                  <a16:creationId xmlns:a16="http://schemas.microsoft.com/office/drawing/2014/main" id="{23CC47B9-E8A4-474C-80C8-20935569374D}"/>
                </a:ext>
              </a:extLst>
            </p:cNvPr>
            <p:cNvCxnSpPr>
              <a:cxnSpLocks/>
            </p:cNvCxnSpPr>
            <p:nvPr/>
          </p:nvCxnSpPr>
          <p:spPr>
            <a:xfrm>
              <a:off x="-5888620" y="5344472"/>
              <a:ext cx="456135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ECAAC721-C125-4E6B-9C45-A55A66708DD2}"/>
                </a:ext>
              </a:extLst>
            </p:cNvPr>
            <p:cNvSpPr/>
            <p:nvPr/>
          </p:nvSpPr>
          <p:spPr>
            <a:xfrm>
              <a:off x="-5964451" y="3541816"/>
              <a:ext cx="3560590" cy="553998"/>
            </a:xfrm>
            <a:prstGeom prst="rect">
              <a:avLst/>
            </a:prstGeom>
          </p:spPr>
          <p:txBody>
            <a:bodyPr wrap="none">
              <a:spAutoFit/>
            </a:bodyPr>
            <a:lstStyle/>
            <a:p>
              <a:r>
                <a:rPr lang="en-US" sz="3000" b="1" dirty="0">
                  <a:solidFill>
                    <a:schemeClr val="accent6"/>
                  </a:solidFill>
                  <a:latin typeface="Roboto Slab" pitchFamily="2" charset="0"/>
                  <a:ea typeface="Roboto Slab" pitchFamily="2" charset="0"/>
                </a:rPr>
                <a:t>Welcome</a:t>
              </a:r>
              <a:r>
                <a:rPr lang="en-US" sz="3000" b="1" dirty="0">
                  <a:latin typeface="Roboto Slab" pitchFamily="2" charset="0"/>
                  <a:ea typeface="Roboto Slab" pitchFamily="2" charset="0"/>
                </a:rPr>
                <a:t> Message</a:t>
              </a:r>
              <a:endParaRPr lang="en-US" sz="3000" dirty="0"/>
            </a:p>
          </p:txBody>
        </p:sp>
      </p:grpSp>
      <p:sp>
        <p:nvSpPr>
          <p:cNvPr id="8" name="Rectangle 7">
            <a:extLst>
              <a:ext uri="{FF2B5EF4-FFF2-40B4-BE49-F238E27FC236}">
                <a16:creationId xmlns:a16="http://schemas.microsoft.com/office/drawing/2014/main" id="{6C114CF0-ED4C-4CBE-9946-2D8920258C23}"/>
              </a:ext>
            </a:extLst>
          </p:cNvPr>
          <p:cNvSpPr/>
          <p:nvPr/>
        </p:nvSpPr>
        <p:spPr>
          <a:xfrm>
            <a:off x="1796939" y="0"/>
            <a:ext cx="2686049"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94651271-92A7-4F75-A564-E59495952B69}"/>
              </a:ext>
            </a:extLst>
          </p:cNvPr>
          <p:cNvGrpSpPr/>
          <p:nvPr/>
        </p:nvGrpSpPr>
        <p:grpSpPr>
          <a:xfrm>
            <a:off x="1950990" y="4094629"/>
            <a:ext cx="2377946" cy="1431580"/>
            <a:chOff x="1941850" y="4146348"/>
            <a:chExt cx="2377946" cy="1431580"/>
          </a:xfrm>
        </p:grpSpPr>
        <p:sp>
          <p:nvSpPr>
            <p:cNvPr id="9" name="Rectangle 8">
              <a:extLst>
                <a:ext uri="{FF2B5EF4-FFF2-40B4-BE49-F238E27FC236}">
                  <a16:creationId xmlns:a16="http://schemas.microsoft.com/office/drawing/2014/main" id="{59063B40-9273-4FE3-92A7-DF91E095D299}"/>
                </a:ext>
              </a:extLst>
            </p:cNvPr>
            <p:cNvSpPr/>
            <p:nvPr/>
          </p:nvSpPr>
          <p:spPr>
            <a:xfrm>
              <a:off x="2183288" y="4146348"/>
              <a:ext cx="1895071" cy="553998"/>
            </a:xfrm>
            <a:prstGeom prst="rect">
              <a:avLst/>
            </a:prstGeom>
          </p:spPr>
          <p:txBody>
            <a:bodyPr wrap="none">
              <a:spAutoFit/>
            </a:bodyPr>
            <a:lstStyle/>
            <a:p>
              <a:r>
                <a:rPr lang="en-US" sz="3000" b="1" dirty="0">
                  <a:solidFill>
                    <a:schemeClr val="bg1"/>
                  </a:solidFill>
                  <a:latin typeface="Roboto Slab" pitchFamily="2" charset="0"/>
                  <a:ea typeface="Roboto Slab" pitchFamily="2" charset="0"/>
                </a:rPr>
                <a:t>John Deo</a:t>
              </a:r>
              <a:endParaRPr lang="en-US" sz="3000" b="1" dirty="0">
                <a:solidFill>
                  <a:schemeClr val="bg1"/>
                </a:solidFill>
              </a:endParaRPr>
            </a:p>
          </p:txBody>
        </p:sp>
        <p:sp>
          <p:nvSpPr>
            <p:cNvPr id="11" name="Rectangle 10">
              <a:extLst>
                <a:ext uri="{FF2B5EF4-FFF2-40B4-BE49-F238E27FC236}">
                  <a16:creationId xmlns:a16="http://schemas.microsoft.com/office/drawing/2014/main" id="{6AA822C2-5DBB-45C1-8504-2C7057259816}"/>
                </a:ext>
              </a:extLst>
            </p:cNvPr>
            <p:cNvSpPr/>
            <p:nvPr/>
          </p:nvSpPr>
          <p:spPr>
            <a:xfrm>
              <a:off x="1941850" y="4654598"/>
              <a:ext cx="2377946" cy="923330"/>
            </a:xfrm>
            <a:prstGeom prst="rect">
              <a:avLst/>
            </a:prstGeom>
          </p:spPr>
          <p:txBody>
            <a:bodyPr wrap="square">
              <a:spAutoFit/>
            </a:bodyPr>
            <a:lstStyle/>
            <a:p>
              <a:pPr algn="ctr"/>
              <a:r>
                <a:rPr lang="en-US" dirty="0">
                  <a:solidFill>
                    <a:schemeClr val="bg1"/>
                  </a:solidFill>
                  <a:latin typeface="Roboto Slab" pitchFamily="2" charset="0"/>
                  <a:ea typeface="Roboto Slab" pitchFamily="2" charset="0"/>
                </a:rPr>
                <a:t>Lorem Ipsum is simply dummy text typesetting </a:t>
              </a:r>
              <a:endParaRPr lang="en-US" dirty="0"/>
            </a:p>
          </p:txBody>
        </p:sp>
      </p:grpSp>
      <p:sp>
        <p:nvSpPr>
          <p:cNvPr id="3" name="Picture Placeholder 2">
            <a:extLst>
              <a:ext uri="{FF2B5EF4-FFF2-40B4-BE49-F238E27FC236}">
                <a16:creationId xmlns:a16="http://schemas.microsoft.com/office/drawing/2014/main" id="{FD8FBEAE-C29C-4360-A05C-F3A6949314C5}"/>
              </a:ext>
            </a:extLst>
          </p:cNvPr>
          <p:cNvSpPr>
            <a:spLocks noGrp="1"/>
          </p:cNvSpPr>
          <p:nvPr>
            <p:ph type="pic" sz="quarter" idx="213"/>
          </p:nvPr>
        </p:nvSpPr>
        <p:spPr/>
      </p:sp>
    </p:spTree>
    <p:extLst>
      <p:ext uri="{BB962C8B-B14F-4D97-AF65-F5344CB8AC3E}">
        <p14:creationId xmlns:p14="http://schemas.microsoft.com/office/powerpoint/2010/main" val="32413924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E53269B-D9FA-4369-B57F-9501817AB103}"/>
              </a:ext>
            </a:extLst>
          </p:cNvPr>
          <p:cNvSpPr/>
          <p:nvPr/>
        </p:nvSpPr>
        <p:spPr>
          <a:xfrm>
            <a:off x="0" y="2171698"/>
            <a:ext cx="2984500" cy="2443844"/>
          </a:xfrm>
          <a:prstGeom prst="rect">
            <a:avLst/>
          </a:prstGeom>
          <a:solidFill>
            <a:schemeClr val="accent6">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72F99523-B657-4B3F-BE45-5CF599D9C354}"/>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About us</a:t>
            </a:r>
          </a:p>
        </p:txBody>
      </p:sp>
      <p:sp>
        <p:nvSpPr>
          <p:cNvPr id="5" name="Subtitle 4">
            <a:extLst>
              <a:ext uri="{FF2B5EF4-FFF2-40B4-BE49-F238E27FC236}">
                <a16:creationId xmlns:a16="http://schemas.microsoft.com/office/drawing/2014/main" id="{735C99AD-E10A-4637-B567-39C9863D1C10}"/>
              </a:ext>
            </a:extLst>
          </p:cNvPr>
          <p:cNvSpPr>
            <a:spLocks noGrp="1"/>
          </p:cNvSpPr>
          <p:nvPr>
            <p:ph type="subTitle" idx="4294967295"/>
          </p:nvPr>
        </p:nvSpPr>
        <p:spPr>
          <a:xfrm>
            <a:off x="838200" y="1135063"/>
            <a:ext cx="10515600" cy="244475"/>
          </a:xfrm>
          <a:prstGeom prst="rect">
            <a:avLst/>
          </a:prstGeom>
        </p:spPr>
        <p:txBody>
          <a:bodyPr/>
          <a:lstStyle/>
          <a:p>
            <a:r>
              <a:rPr lang="en-US" sz="1400" dirty="0">
                <a:solidFill>
                  <a:sysClr val="windowText" lastClr="000000"/>
                </a:solidFill>
                <a:latin typeface="Roboto Slab" pitchFamily="2" charset="0"/>
                <a:ea typeface="Roboto Slab" pitchFamily="2" charset="0"/>
              </a:rPr>
              <a:t>Lorem ipsum dolor sit </a:t>
            </a:r>
            <a:r>
              <a:rPr lang="en-US" sz="1400" dirty="0" err="1">
                <a:solidFill>
                  <a:sysClr val="windowText" lastClr="000000"/>
                </a:solidFill>
                <a:latin typeface="Roboto Slab" pitchFamily="2" charset="0"/>
                <a:ea typeface="Roboto Slab" pitchFamily="2" charset="0"/>
              </a:rPr>
              <a:t>amet</a:t>
            </a:r>
            <a:r>
              <a:rPr lang="en-US" sz="1400" dirty="0">
                <a:solidFill>
                  <a:sysClr val="windowText" lastClr="000000"/>
                </a:solidFill>
                <a:latin typeface="Roboto Slab" pitchFamily="2" charset="0"/>
                <a:ea typeface="Roboto Slab" pitchFamily="2" charset="0"/>
              </a:rPr>
              <a:t> </a:t>
            </a:r>
            <a:r>
              <a:rPr lang="en-US" sz="1400" dirty="0" err="1">
                <a:solidFill>
                  <a:sysClr val="windowText" lastClr="000000"/>
                </a:solidFill>
                <a:latin typeface="Roboto Slab" pitchFamily="2" charset="0"/>
                <a:ea typeface="Roboto Slab" pitchFamily="2" charset="0"/>
              </a:rPr>
              <a:t>agam</a:t>
            </a:r>
            <a:r>
              <a:rPr lang="en-US" sz="1400" dirty="0">
                <a:solidFill>
                  <a:sysClr val="windowText" lastClr="000000"/>
                </a:solidFill>
                <a:latin typeface="Roboto Slab" pitchFamily="2" charset="0"/>
                <a:ea typeface="Roboto Slab" pitchFamily="2" charset="0"/>
              </a:rPr>
              <a:t> facer </a:t>
            </a:r>
            <a:r>
              <a:rPr lang="en-US" sz="1400" dirty="0" err="1">
                <a:solidFill>
                  <a:sysClr val="windowText" lastClr="000000"/>
                </a:solidFill>
                <a:latin typeface="Roboto Slab" pitchFamily="2" charset="0"/>
                <a:ea typeface="Roboto Slab" pitchFamily="2" charset="0"/>
              </a:rPr>
              <a:t>modo</a:t>
            </a:r>
            <a:r>
              <a:rPr lang="en-US" sz="1400" dirty="0">
                <a:solidFill>
                  <a:sysClr val="windowText" lastClr="000000"/>
                </a:solidFill>
                <a:latin typeface="Roboto Slab" pitchFamily="2" charset="0"/>
                <a:ea typeface="Roboto Slab" pitchFamily="2" charset="0"/>
              </a:rPr>
              <a:t> data lorem ipsum dolor sit </a:t>
            </a:r>
            <a:r>
              <a:rPr lang="en-US" sz="1400" dirty="0" err="1">
                <a:solidFill>
                  <a:sysClr val="windowText" lastClr="000000"/>
                </a:solidFill>
                <a:latin typeface="Roboto Slab" pitchFamily="2" charset="0"/>
                <a:ea typeface="Roboto Slab" pitchFamily="2" charset="0"/>
              </a:rPr>
              <a:t>amet</a:t>
            </a:r>
            <a:r>
              <a:rPr lang="en-US" sz="1400" dirty="0">
                <a:solidFill>
                  <a:sysClr val="windowText" lastClr="000000"/>
                </a:solidFill>
                <a:latin typeface="Roboto Slab" pitchFamily="2" charset="0"/>
                <a:ea typeface="Roboto Slab" pitchFamily="2" charset="0"/>
              </a:rPr>
              <a:t> </a:t>
            </a:r>
            <a:r>
              <a:rPr lang="en-US" sz="1400" dirty="0" err="1">
                <a:solidFill>
                  <a:sysClr val="windowText" lastClr="000000"/>
                </a:solidFill>
                <a:latin typeface="Roboto Slab" pitchFamily="2" charset="0"/>
                <a:ea typeface="Roboto Slab" pitchFamily="2" charset="0"/>
              </a:rPr>
              <a:t>agam</a:t>
            </a:r>
            <a:r>
              <a:rPr lang="en-US" sz="1400" dirty="0">
                <a:solidFill>
                  <a:sysClr val="windowText" lastClr="000000"/>
                </a:solidFill>
                <a:latin typeface="Roboto Slab" pitchFamily="2" charset="0"/>
                <a:ea typeface="Roboto Slab" pitchFamily="2" charset="0"/>
              </a:rPr>
              <a:t> facer </a:t>
            </a:r>
            <a:r>
              <a:rPr lang="en-US" sz="1400" dirty="0" err="1">
                <a:solidFill>
                  <a:sysClr val="windowText" lastClr="000000"/>
                </a:solidFill>
                <a:latin typeface="Roboto Slab" pitchFamily="2" charset="0"/>
                <a:ea typeface="Roboto Slab" pitchFamily="2" charset="0"/>
              </a:rPr>
              <a:t>modo</a:t>
            </a:r>
            <a:r>
              <a:rPr lang="en-US" sz="1400" dirty="0">
                <a:solidFill>
                  <a:sysClr val="windowText" lastClr="000000"/>
                </a:solidFill>
                <a:latin typeface="Roboto Slab" pitchFamily="2" charset="0"/>
                <a:ea typeface="Roboto Slab" pitchFamily="2" charset="0"/>
              </a:rPr>
              <a:t> data</a:t>
            </a:r>
          </a:p>
        </p:txBody>
      </p:sp>
      <p:grpSp>
        <p:nvGrpSpPr>
          <p:cNvPr id="26" name="Group 25">
            <a:extLst>
              <a:ext uri="{FF2B5EF4-FFF2-40B4-BE49-F238E27FC236}">
                <a16:creationId xmlns:a16="http://schemas.microsoft.com/office/drawing/2014/main" id="{30F3D3F8-7389-41AB-939C-5B448AE31554}"/>
              </a:ext>
            </a:extLst>
          </p:cNvPr>
          <p:cNvGrpSpPr/>
          <p:nvPr/>
        </p:nvGrpSpPr>
        <p:grpSpPr>
          <a:xfrm>
            <a:off x="261159" y="5194981"/>
            <a:ext cx="2817120" cy="540656"/>
            <a:chOff x="388903" y="4783135"/>
            <a:chExt cx="2817120" cy="540656"/>
          </a:xfrm>
        </p:grpSpPr>
        <p:sp>
          <p:nvSpPr>
            <p:cNvPr id="16" name="Oval 15">
              <a:extLst>
                <a:ext uri="{FF2B5EF4-FFF2-40B4-BE49-F238E27FC236}">
                  <a16:creationId xmlns:a16="http://schemas.microsoft.com/office/drawing/2014/main" id="{E1169ACC-AA52-4D41-B83B-07882CCDB1D7}"/>
                </a:ext>
              </a:extLst>
            </p:cNvPr>
            <p:cNvSpPr/>
            <p:nvPr/>
          </p:nvSpPr>
          <p:spPr>
            <a:xfrm>
              <a:off x="388903" y="4783135"/>
              <a:ext cx="540658" cy="540656"/>
            </a:xfrm>
            <a:prstGeom prst="ellipse">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CF269638-2CE8-48C1-9E16-90714AFDCAA5}"/>
                </a:ext>
              </a:extLst>
            </p:cNvPr>
            <p:cNvSpPr txBox="1"/>
            <p:nvPr/>
          </p:nvSpPr>
          <p:spPr>
            <a:xfrm>
              <a:off x="434259" y="4853407"/>
              <a:ext cx="449944" cy="400110"/>
            </a:xfrm>
            <a:prstGeom prst="rect">
              <a:avLst/>
            </a:prstGeom>
            <a:noFill/>
          </p:spPr>
          <p:txBody>
            <a:bodyPr wrap="square" rtlCol="0">
              <a:spAutoFit/>
            </a:bodyPr>
            <a:lstStyle/>
            <a:p>
              <a:pPr algn="ctr"/>
              <a:r>
                <a:rPr lang="en-US" sz="2000" dirty="0">
                  <a:solidFill>
                    <a:schemeClr val="accent6"/>
                  </a:solidFill>
                  <a:latin typeface="Lato" panose="020F0502020204030203" pitchFamily="34" charset="0"/>
                  <a:ea typeface="Lato" panose="020F0502020204030203" pitchFamily="34" charset="0"/>
                  <a:cs typeface="Lato" panose="020F0502020204030203" pitchFamily="34" charset="0"/>
                </a:rPr>
                <a:t>1</a:t>
              </a:r>
            </a:p>
          </p:txBody>
        </p:sp>
        <p:sp>
          <p:nvSpPr>
            <p:cNvPr id="19" name="Rectangle 9">
              <a:extLst>
                <a:ext uri="{FF2B5EF4-FFF2-40B4-BE49-F238E27FC236}">
                  <a16:creationId xmlns:a16="http://schemas.microsoft.com/office/drawing/2014/main" id="{AD356768-F79E-4A02-8FB0-1E82BD820499}"/>
                </a:ext>
              </a:extLst>
            </p:cNvPr>
            <p:cNvSpPr>
              <a:spLocks/>
            </p:cNvSpPr>
            <p:nvPr/>
          </p:nvSpPr>
          <p:spPr bwMode="auto">
            <a:xfrm>
              <a:off x="1100207" y="4834776"/>
              <a:ext cx="2105816" cy="437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1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a:t>
              </a:r>
            </a:p>
          </p:txBody>
        </p:sp>
      </p:grpSp>
      <p:grpSp>
        <p:nvGrpSpPr>
          <p:cNvPr id="11" name="Group 10">
            <a:extLst>
              <a:ext uri="{FF2B5EF4-FFF2-40B4-BE49-F238E27FC236}">
                <a16:creationId xmlns:a16="http://schemas.microsoft.com/office/drawing/2014/main" id="{DE490AC7-8E59-485E-AAE5-09B82C620B1F}"/>
              </a:ext>
            </a:extLst>
          </p:cNvPr>
          <p:cNvGrpSpPr/>
          <p:nvPr/>
        </p:nvGrpSpPr>
        <p:grpSpPr>
          <a:xfrm>
            <a:off x="3369949" y="5194981"/>
            <a:ext cx="2824610" cy="540656"/>
            <a:chOff x="4185412" y="4783135"/>
            <a:chExt cx="2824610" cy="540656"/>
          </a:xfrm>
        </p:grpSpPr>
        <p:sp>
          <p:nvSpPr>
            <p:cNvPr id="20" name="Oval 19">
              <a:extLst>
                <a:ext uri="{FF2B5EF4-FFF2-40B4-BE49-F238E27FC236}">
                  <a16:creationId xmlns:a16="http://schemas.microsoft.com/office/drawing/2014/main" id="{A58E666E-9DF1-4707-9D44-03B1AB1AED6A}"/>
                </a:ext>
              </a:extLst>
            </p:cNvPr>
            <p:cNvSpPr/>
            <p:nvPr/>
          </p:nvSpPr>
          <p:spPr>
            <a:xfrm>
              <a:off x="4185412" y="4783135"/>
              <a:ext cx="540658" cy="540656"/>
            </a:xfrm>
            <a:prstGeom prst="ellipse">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1291634A-EFD2-4028-8335-4ADA976AC1E7}"/>
                </a:ext>
              </a:extLst>
            </p:cNvPr>
            <p:cNvSpPr txBox="1"/>
            <p:nvPr/>
          </p:nvSpPr>
          <p:spPr>
            <a:xfrm>
              <a:off x="4230768" y="4853407"/>
              <a:ext cx="449944" cy="400110"/>
            </a:xfrm>
            <a:prstGeom prst="rect">
              <a:avLst/>
            </a:prstGeom>
            <a:noFill/>
          </p:spPr>
          <p:txBody>
            <a:bodyPr wrap="square" rtlCol="0">
              <a:spAutoFit/>
            </a:bodyPr>
            <a:lstStyle/>
            <a:p>
              <a:pPr algn="ctr"/>
              <a:r>
                <a:rPr lang="en-US" sz="2000" dirty="0">
                  <a:solidFill>
                    <a:schemeClr val="accent6"/>
                  </a:solidFill>
                  <a:latin typeface="Lato" panose="020F0502020204030203" pitchFamily="34" charset="0"/>
                  <a:ea typeface="Lato" panose="020F0502020204030203" pitchFamily="34" charset="0"/>
                  <a:cs typeface="Lato" panose="020F0502020204030203" pitchFamily="34" charset="0"/>
                </a:rPr>
                <a:t>2</a:t>
              </a:r>
            </a:p>
          </p:txBody>
        </p:sp>
        <p:sp>
          <p:nvSpPr>
            <p:cNvPr id="22" name="Rectangle 9">
              <a:extLst>
                <a:ext uri="{FF2B5EF4-FFF2-40B4-BE49-F238E27FC236}">
                  <a16:creationId xmlns:a16="http://schemas.microsoft.com/office/drawing/2014/main" id="{4F1E1A52-F4CE-4E4F-8D58-0AEEB3EE6634}"/>
                </a:ext>
              </a:extLst>
            </p:cNvPr>
            <p:cNvSpPr>
              <a:spLocks/>
            </p:cNvSpPr>
            <p:nvPr/>
          </p:nvSpPr>
          <p:spPr bwMode="auto">
            <a:xfrm>
              <a:off x="4896715" y="4834776"/>
              <a:ext cx="2113307" cy="437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1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a:t>
              </a:r>
            </a:p>
          </p:txBody>
        </p:sp>
      </p:grpSp>
      <p:grpSp>
        <p:nvGrpSpPr>
          <p:cNvPr id="9" name="Group 8">
            <a:extLst>
              <a:ext uri="{FF2B5EF4-FFF2-40B4-BE49-F238E27FC236}">
                <a16:creationId xmlns:a16="http://schemas.microsoft.com/office/drawing/2014/main" id="{5C723E2A-0BBC-42F9-86B1-0F4E1F60755B}"/>
              </a:ext>
            </a:extLst>
          </p:cNvPr>
          <p:cNvGrpSpPr/>
          <p:nvPr/>
        </p:nvGrpSpPr>
        <p:grpSpPr>
          <a:xfrm>
            <a:off x="6486230" y="5194981"/>
            <a:ext cx="2915092" cy="540656"/>
            <a:chOff x="7989411" y="4783135"/>
            <a:chExt cx="2915092" cy="540656"/>
          </a:xfrm>
        </p:grpSpPr>
        <p:sp>
          <p:nvSpPr>
            <p:cNvPr id="23" name="Oval 22">
              <a:extLst>
                <a:ext uri="{FF2B5EF4-FFF2-40B4-BE49-F238E27FC236}">
                  <a16:creationId xmlns:a16="http://schemas.microsoft.com/office/drawing/2014/main" id="{A31A0505-FD7C-4666-8A86-F4737F369B8C}"/>
                </a:ext>
              </a:extLst>
            </p:cNvPr>
            <p:cNvSpPr/>
            <p:nvPr/>
          </p:nvSpPr>
          <p:spPr>
            <a:xfrm>
              <a:off x="7989411" y="4783135"/>
              <a:ext cx="540658" cy="540656"/>
            </a:xfrm>
            <a:prstGeom prst="ellipse">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BA5DC737-F3E1-4318-9AB6-B344785BB8A2}"/>
                </a:ext>
              </a:extLst>
            </p:cNvPr>
            <p:cNvSpPr txBox="1"/>
            <p:nvPr/>
          </p:nvSpPr>
          <p:spPr>
            <a:xfrm>
              <a:off x="8034767" y="4853407"/>
              <a:ext cx="449944" cy="400110"/>
            </a:xfrm>
            <a:prstGeom prst="rect">
              <a:avLst/>
            </a:prstGeom>
            <a:noFill/>
          </p:spPr>
          <p:txBody>
            <a:bodyPr wrap="square" rtlCol="0">
              <a:spAutoFit/>
            </a:bodyPr>
            <a:lstStyle/>
            <a:p>
              <a:pPr algn="ctr"/>
              <a:r>
                <a:rPr lang="en-US" sz="2000" dirty="0">
                  <a:solidFill>
                    <a:schemeClr val="accent6"/>
                  </a:solidFill>
                  <a:latin typeface="Lato" panose="020F0502020204030203" pitchFamily="34" charset="0"/>
                  <a:ea typeface="Lato" panose="020F0502020204030203" pitchFamily="34" charset="0"/>
                  <a:cs typeface="Lato" panose="020F0502020204030203" pitchFamily="34" charset="0"/>
                </a:rPr>
                <a:t>3</a:t>
              </a:r>
            </a:p>
          </p:txBody>
        </p:sp>
        <p:sp>
          <p:nvSpPr>
            <p:cNvPr id="25" name="Rectangle 9">
              <a:extLst>
                <a:ext uri="{FF2B5EF4-FFF2-40B4-BE49-F238E27FC236}">
                  <a16:creationId xmlns:a16="http://schemas.microsoft.com/office/drawing/2014/main" id="{C6E5A1D7-7C0D-481A-9FA6-BF0081BF5647}"/>
                </a:ext>
              </a:extLst>
            </p:cNvPr>
            <p:cNvSpPr>
              <a:spLocks/>
            </p:cNvSpPr>
            <p:nvPr/>
          </p:nvSpPr>
          <p:spPr bwMode="auto">
            <a:xfrm>
              <a:off x="8700714" y="4834776"/>
              <a:ext cx="2203789" cy="437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1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a:t>
              </a:r>
            </a:p>
          </p:txBody>
        </p:sp>
      </p:grpSp>
      <p:sp>
        <p:nvSpPr>
          <p:cNvPr id="40" name="Rectangle 9">
            <a:extLst>
              <a:ext uri="{FF2B5EF4-FFF2-40B4-BE49-F238E27FC236}">
                <a16:creationId xmlns:a16="http://schemas.microsoft.com/office/drawing/2014/main" id="{E191AAC2-D2FF-4FA4-9091-90434A9C0D7B}"/>
              </a:ext>
            </a:extLst>
          </p:cNvPr>
          <p:cNvSpPr>
            <a:spLocks/>
          </p:cNvSpPr>
          <p:nvPr/>
        </p:nvSpPr>
        <p:spPr bwMode="auto">
          <a:xfrm>
            <a:off x="569773" y="2548277"/>
            <a:ext cx="1844954" cy="169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700"/>
              </a:lnSpc>
            </a:pP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a:t>
            </a:r>
          </a:p>
        </p:txBody>
      </p:sp>
      <p:sp>
        <p:nvSpPr>
          <p:cNvPr id="6" name="Picture Placeholder 5">
            <a:extLst>
              <a:ext uri="{FF2B5EF4-FFF2-40B4-BE49-F238E27FC236}">
                <a16:creationId xmlns:a16="http://schemas.microsoft.com/office/drawing/2014/main" id="{F544616C-8425-48BD-A8F2-349DA004E968}"/>
              </a:ext>
            </a:extLst>
          </p:cNvPr>
          <p:cNvSpPr>
            <a:spLocks noGrp="1"/>
          </p:cNvSpPr>
          <p:nvPr>
            <p:ph type="pic" sz="quarter" idx="214"/>
          </p:nvPr>
        </p:nvSpPr>
        <p:spPr/>
      </p:sp>
      <p:sp>
        <p:nvSpPr>
          <p:cNvPr id="8" name="Picture Placeholder 7">
            <a:extLst>
              <a:ext uri="{FF2B5EF4-FFF2-40B4-BE49-F238E27FC236}">
                <a16:creationId xmlns:a16="http://schemas.microsoft.com/office/drawing/2014/main" id="{A5B3E36D-F91D-4270-8CED-38C76B7D3A2C}"/>
              </a:ext>
            </a:extLst>
          </p:cNvPr>
          <p:cNvSpPr>
            <a:spLocks noGrp="1"/>
          </p:cNvSpPr>
          <p:nvPr>
            <p:ph type="pic" sz="quarter" idx="215"/>
          </p:nvPr>
        </p:nvSpPr>
        <p:spPr/>
      </p:sp>
      <p:sp>
        <p:nvSpPr>
          <p:cNvPr id="12" name="Picture Placeholder 11">
            <a:extLst>
              <a:ext uri="{FF2B5EF4-FFF2-40B4-BE49-F238E27FC236}">
                <a16:creationId xmlns:a16="http://schemas.microsoft.com/office/drawing/2014/main" id="{76D10DF3-CE29-47DD-B1EC-5DC397E34AFB}"/>
              </a:ext>
            </a:extLst>
          </p:cNvPr>
          <p:cNvSpPr>
            <a:spLocks noGrp="1"/>
          </p:cNvSpPr>
          <p:nvPr>
            <p:ph type="pic" sz="quarter" idx="213"/>
          </p:nvPr>
        </p:nvSpPr>
        <p:spPr/>
      </p:sp>
    </p:spTree>
    <p:extLst>
      <p:ext uri="{BB962C8B-B14F-4D97-AF65-F5344CB8AC3E}">
        <p14:creationId xmlns:p14="http://schemas.microsoft.com/office/powerpoint/2010/main" val="42296177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9">
            <a:extLst>
              <a:ext uri="{FF2B5EF4-FFF2-40B4-BE49-F238E27FC236}">
                <a16:creationId xmlns:a16="http://schemas.microsoft.com/office/drawing/2014/main" id="{A76CBA5E-FC5E-4CF9-BD63-8D7315DE7A01}"/>
              </a:ext>
            </a:extLst>
          </p:cNvPr>
          <p:cNvSpPr>
            <a:spLocks/>
          </p:cNvSpPr>
          <p:nvPr/>
        </p:nvSpPr>
        <p:spPr bwMode="auto">
          <a:xfrm>
            <a:off x="6262242" y="1408951"/>
            <a:ext cx="4666621"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000"/>
              </a:lnSpc>
            </a:pPr>
            <a:r>
              <a:rPr lang="en-US" sz="10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a:t>
            </a:r>
          </a:p>
        </p:txBody>
      </p:sp>
      <p:sp>
        <p:nvSpPr>
          <p:cNvPr id="19" name="Rectangle 18">
            <a:extLst>
              <a:ext uri="{FF2B5EF4-FFF2-40B4-BE49-F238E27FC236}">
                <a16:creationId xmlns:a16="http://schemas.microsoft.com/office/drawing/2014/main" id="{CA0394DB-2CE3-4256-91D2-6E1BBC156A75}"/>
              </a:ext>
            </a:extLst>
          </p:cNvPr>
          <p:cNvSpPr/>
          <p:nvPr/>
        </p:nvSpPr>
        <p:spPr>
          <a:xfrm>
            <a:off x="6166992" y="701809"/>
            <a:ext cx="2085827" cy="630942"/>
          </a:xfrm>
          <a:prstGeom prst="rect">
            <a:avLst/>
          </a:prstGeom>
        </p:spPr>
        <p:txBody>
          <a:bodyPr wrap="none">
            <a:spAutoFit/>
          </a:bodyPr>
          <a:lstStyle/>
          <a:p>
            <a:r>
              <a:rPr lang="en-US" sz="3500" b="1" dirty="0">
                <a:latin typeface="Roboto Slab" pitchFamily="2" charset="0"/>
                <a:ea typeface="Roboto Slab" pitchFamily="2" charset="0"/>
              </a:rPr>
              <a:t>About us</a:t>
            </a:r>
            <a:endParaRPr lang="en-US" sz="3500" dirty="0"/>
          </a:p>
        </p:txBody>
      </p:sp>
      <p:sp>
        <p:nvSpPr>
          <p:cNvPr id="20" name="Rectangle 19">
            <a:extLst>
              <a:ext uri="{FF2B5EF4-FFF2-40B4-BE49-F238E27FC236}">
                <a16:creationId xmlns:a16="http://schemas.microsoft.com/office/drawing/2014/main" id="{CC061585-4F66-4DD6-B3EC-EAF6056702A5}"/>
              </a:ext>
            </a:extLst>
          </p:cNvPr>
          <p:cNvSpPr/>
          <p:nvPr/>
        </p:nvSpPr>
        <p:spPr>
          <a:xfrm>
            <a:off x="819549" y="-6"/>
            <a:ext cx="196451" cy="6071507"/>
          </a:xfrm>
          <a:prstGeom prst="rect">
            <a:avLst/>
          </a:prstGeom>
          <a:solidFill>
            <a:schemeClr val="accent6">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318DDF2B-3906-440E-96FB-46467AEFFC2C}"/>
              </a:ext>
            </a:extLst>
          </p:cNvPr>
          <p:cNvSpPr/>
          <p:nvPr/>
        </p:nvSpPr>
        <p:spPr>
          <a:xfrm>
            <a:off x="1446377" y="-6"/>
            <a:ext cx="196451" cy="5867406"/>
          </a:xfrm>
          <a:prstGeom prst="rect">
            <a:avLst/>
          </a:prstGeom>
          <a:solidFill>
            <a:schemeClr val="accent6">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EA25B99D-53DD-4B44-84A7-10929BD522C6}"/>
              </a:ext>
            </a:extLst>
          </p:cNvPr>
          <p:cNvSpPr/>
          <p:nvPr/>
        </p:nvSpPr>
        <p:spPr>
          <a:xfrm>
            <a:off x="2073205" y="-6"/>
            <a:ext cx="196451" cy="5570226"/>
          </a:xfrm>
          <a:prstGeom prst="rect">
            <a:avLst/>
          </a:prstGeom>
          <a:solidFill>
            <a:schemeClr val="accent6">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A7F8078F-19EC-4CD8-8C92-11F6363D52E7}"/>
              </a:ext>
            </a:extLst>
          </p:cNvPr>
          <p:cNvSpPr/>
          <p:nvPr/>
        </p:nvSpPr>
        <p:spPr>
          <a:xfrm>
            <a:off x="2700033" y="-6"/>
            <a:ext cx="196451" cy="5867407"/>
          </a:xfrm>
          <a:prstGeom prst="rect">
            <a:avLst/>
          </a:prstGeom>
          <a:solidFill>
            <a:schemeClr val="accent6">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07D0D8FF-211A-4B5B-8114-4A2B7124822C}"/>
              </a:ext>
            </a:extLst>
          </p:cNvPr>
          <p:cNvSpPr/>
          <p:nvPr/>
        </p:nvSpPr>
        <p:spPr>
          <a:xfrm>
            <a:off x="3326861" y="-6"/>
            <a:ext cx="196451" cy="6071507"/>
          </a:xfrm>
          <a:prstGeom prst="rect">
            <a:avLst/>
          </a:prstGeom>
          <a:solidFill>
            <a:schemeClr val="accent6">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F578A2FD-C30F-4AAD-99F5-3BEE05C7D024}"/>
              </a:ext>
            </a:extLst>
          </p:cNvPr>
          <p:cNvSpPr/>
          <p:nvPr/>
        </p:nvSpPr>
        <p:spPr>
          <a:xfrm>
            <a:off x="3953689" y="-6"/>
            <a:ext cx="196451" cy="6071507"/>
          </a:xfrm>
          <a:prstGeom prst="rect">
            <a:avLst/>
          </a:prstGeom>
          <a:solidFill>
            <a:schemeClr val="accent6">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7A017123-1B10-4FF6-9B67-0B926DFE3410}"/>
              </a:ext>
            </a:extLst>
          </p:cNvPr>
          <p:cNvSpPr/>
          <p:nvPr/>
        </p:nvSpPr>
        <p:spPr>
          <a:xfrm>
            <a:off x="4580517" y="-6"/>
            <a:ext cx="196451" cy="6071507"/>
          </a:xfrm>
          <a:prstGeom prst="rect">
            <a:avLst/>
          </a:prstGeom>
          <a:solidFill>
            <a:schemeClr val="accent6">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DF6692C8-1D67-4C3A-8213-FC8C1110D764}"/>
              </a:ext>
            </a:extLst>
          </p:cNvPr>
          <p:cNvSpPr/>
          <p:nvPr/>
        </p:nvSpPr>
        <p:spPr>
          <a:xfrm>
            <a:off x="5207345" y="-6"/>
            <a:ext cx="196451" cy="6071507"/>
          </a:xfrm>
          <a:prstGeom prst="rect">
            <a:avLst/>
          </a:prstGeom>
          <a:solidFill>
            <a:schemeClr val="accent6">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a:extLst>
              <a:ext uri="{FF2B5EF4-FFF2-40B4-BE49-F238E27FC236}">
                <a16:creationId xmlns:a16="http://schemas.microsoft.com/office/drawing/2014/main" id="{E6AE3223-C117-44F2-9ED5-A0A30B0EAC84}"/>
              </a:ext>
            </a:extLst>
          </p:cNvPr>
          <p:cNvGrpSpPr/>
          <p:nvPr/>
        </p:nvGrpSpPr>
        <p:grpSpPr>
          <a:xfrm>
            <a:off x="6224142" y="2663336"/>
            <a:ext cx="1697372" cy="1294490"/>
            <a:chOff x="6123570" y="2884193"/>
            <a:chExt cx="1697372" cy="1294490"/>
          </a:xfrm>
        </p:grpSpPr>
        <p:sp>
          <p:nvSpPr>
            <p:cNvPr id="45" name="AutoShape 62">
              <a:extLst>
                <a:ext uri="{FF2B5EF4-FFF2-40B4-BE49-F238E27FC236}">
                  <a16:creationId xmlns:a16="http://schemas.microsoft.com/office/drawing/2014/main" id="{E800AFA0-43EF-45A8-8186-539525CAF2C6}"/>
                </a:ext>
              </a:extLst>
            </p:cNvPr>
            <p:cNvSpPr>
              <a:spLocks/>
            </p:cNvSpPr>
            <p:nvPr/>
          </p:nvSpPr>
          <p:spPr bwMode="auto">
            <a:xfrm>
              <a:off x="6775789" y="2884193"/>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6"/>
            </a:solidFill>
            <a:ln>
              <a:noFill/>
            </a:ln>
          </p:spPr>
          <p:txBody>
            <a:bodyPr lIns="0" tIns="0" rIns="0" bIns="0"/>
            <a:lstStyle/>
            <a:p>
              <a:endParaRPr lang="en-US" dirty="0"/>
            </a:p>
          </p:txBody>
        </p:sp>
        <p:sp>
          <p:nvSpPr>
            <p:cNvPr id="46" name="Rectangle 17">
              <a:extLst>
                <a:ext uri="{FF2B5EF4-FFF2-40B4-BE49-F238E27FC236}">
                  <a16:creationId xmlns:a16="http://schemas.microsoft.com/office/drawing/2014/main" id="{444DD7F7-974B-4C63-B579-46F789AC5BCB}"/>
                </a:ext>
              </a:extLst>
            </p:cNvPr>
            <p:cNvSpPr>
              <a:spLocks/>
            </p:cNvSpPr>
            <p:nvPr/>
          </p:nvSpPr>
          <p:spPr bwMode="auto">
            <a:xfrm>
              <a:off x="6123570" y="3756889"/>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47" name="TextBox 46">
              <a:extLst>
                <a:ext uri="{FF2B5EF4-FFF2-40B4-BE49-F238E27FC236}">
                  <a16:creationId xmlns:a16="http://schemas.microsoft.com/office/drawing/2014/main" id="{2069D501-27F6-4B1F-B483-C920026CA8A4}"/>
                </a:ext>
              </a:extLst>
            </p:cNvPr>
            <p:cNvSpPr txBox="1"/>
            <p:nvPr/>
          </p:nvSpPr>
          <p:spPr>
            <a:xfrm>
              <a:off x="6351734" y="3429000"/>
              <a:ext cx="1241045" cy="323165"/>
            </a:xfrm>
            <a:prstGeom prst="rect">
              <a:avLst/>
            </a:prstGeom>
            <a:noFill/>
          </p:spPr>
          <p:txBody>
            <a:bodyPr wrap="none" rtlCol="0">
              <a:spAutoFit/>
            </a:bodyPr>
            <a:lstStyle/>
            <a:p>
              <a:r>
                <a:rPr lang="en-US" sz="1500" b="1" dirty="0">
                  <a:latin typeface="Lato" panose="020F0502020204030203" pitchFamily="34" charset="0"/>
                  <a:ea typeface="Lato" panose="020F0502020204030203" pitchFamily="34" charset="0"/>
                  <a:cs typeface="Lato" panose="020F0502020204030203" pitchFamily="34" charset="0"/>
                </a:rPr>
                <a:t>TLTLE TEXT</a:t>
              </a:r>
            </a:p>
          </p:txBody>
        </p:sp>
      </p:grpSp>
      <p:grpSp>
        <p:nvGrpSpPr>
          <p:cNvPr id="21" name="Group 20">
            <a:extLst>
              <a:ext uri="{FF2B5EF4-FFF2-40B4-BE49-F238E27FC236}">
                <a16:creationId xmlns:a16="http://schemas.microsoft.com/office/drawing/2014/main" id="{04EE4C89-6C2A-4C81-AB3D-7EA6E041FF8A}"/>
              </a:ext>
            </a:extLst>
          </p:cNvPr>
          <p:cNvGrpSpPr/>
          <p:nvPr/>
        </p:nvGrpSpPr>
        <p:grpSpPr>
          <a:xfrm>
            <a:off x="8950038" y="2663336"/>
            <a:ext cx="1697372" cy="1343379"/>
            <a:chOff x="8336172" y="2884193"/>
            <a:chExt cx="1697372" cy="1343379"/>
          </a:xfrm>
        </p:grpSpPr>
        <p:sp>
          <p:nvSpPr>
            <p:cNvPr id="49" name="AutoShape 9">
              <a:extLst>
                <a:ext uri="{FF2B5EF4-FFF2-40B4-BE49-F238E27FC236}">
                  <a16:creationId xmlns:a16="http://schemas.microsoft.com/office/drawing/2014/main" id="{2FD5C4CF-E3A4-47D7-B51E-B63F9B5FC229}"/>
                </a:ext>
              </a:extLst>
            </p:cNvPr>
            <p:cNvSpPr>
              <a:spLocks/>
            </p:cNvSpPr>
            <p:nvPr/>
          </p:nvSpPr>
          <p:spPr bwMode="auto">
            <a:xfrm>
              <a:off x="8949404" y="2884193"/>
              <a:ext cx="470909" cy="490713"/>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6"/>
            </a:solidFill>
            <a:ln>
              <a:noFill/>
            </a:ln>
          </p:spPr>
          <p:txBody>
            <a:bodyPr lIns="0" tIns="0" rIns="0" bIns="0"/>
            <a:lstStyle/>
            <a:p>
              <a:endParaRPr lang="en-US"/>
            </a:p>
          </p:txBody>
        </p:sp>
        <p:sp>
          <p:nvSpPr>
            <p:cNvPr id="50" name="Rectangle 17">
              <a:extLst>
                <a:ext uri="{FF2B5EF4-FFF2-40B4-BE49-F238E27FC236}">
                  <a16:creationId xmlns:a16="http://schemas.microsoft.com/office/drawing/2014/main" id="{8D56997A-8C1F-4A03-A4A5-3DC51627E191}"/>
                </a:ext>
              </a:extLst>
            </p:cNvPr>
            <p:cNvSpPr>
              <a:spLocks/>
            </p:cNvSpPr>
            <p:nvPr/>
          </p:nvSpPr>
          <p:spPr bwMode="auto">
            <a:xfrm>
              <a:off x="8336172" y="380577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54" name="TextBox 53">
              <a:extLst>
                <a:ext uri="{FF2B5EF4-FFF2-40B4-BE49-F238E27FC236}">
                  <a16:creationId xmlns:a16="http://schemas.microsoft.com/office/drawing/2014/main" id="{00140696-48CD-4544-BA39-0954119C5374}"/>
                </a:ext>
              </a:extLst>
            </p:cNvPr>
            <p:cNvSpPr txBox="1"/>
            <p:nvPr/>
          </p:nvSpPr>
          <p:spPr>
            <a:xfrm>
              <a:off x="8564336" y="3429000"/>
              <a:ext cx="1241045" cy="323165"/>
            </a:xfrm>
            <a:prstGeom prst="rect">
              <a:avLst/>
            </a:prstGeom>
            <a:noFill/>
          </p:spPr>
          <p:txBody>
            <a:bodyPr wrap="none" rtlCol="0">
              <a:spAutoFit/>
            </a:bodyPr>
            <a:lstStyle/>
            <a:p>
              <a:r>
                <a:rPr lang="en-US" sz="1500" b="1" dirty="0">
                  <a:latin typeface="Lato" panose="020F0502020204030203" pitchFamily="34" charset="0"/>
                  <a:ea typeface="Lato" panose="020F0502020204030203" pitchFamily="34" charset="0"/>
                  <a:cs typeface="Lato" panose="020F0502020204030203" pitchFamily="34" charset="0"/>
                </a:rPr>
                <a:t>TLTLE TEXT</a:t>
              </a:r>
            </a:p>
          </p:txBody>
        </p:sp>
      </p:grpSp>
      <p:grpSp>
        <p:nvGrpSpPr>
          <p:cNvPr id="55" name="Group 54">
            <a:extLst>
              <a:ext uri="{FF2B5EF4-FFF2-40B4-BE49-F238E27FC236}">
                <a16:creationId xmlns:a16="http://schemas.microsoft.com/office/drawing/2014/main" id="{06DCD936-EC19-42CF-BA56-C7D6B706BE5D}"/>
              </a:ext>
            </a:extLst>
          </p:cNvPr>
          <p:cNvGrpSpPr/>
          <p:nvPr/>
        </p:nvGrpSpPr>
        <p:grpSpPr>
          <a:xfrm>
            <a:off x="8950038" y="4556154"/>
            <a:ext cx="1697372" cy="1294490"/>
            <a:chOff x="6123570" y="2884193"/>
            <a:chExt cx="1697372" cy="1294490"/>
          </a:xfrm>
        </p:grpSpPr>
        <p:sp>
          <p:nvSpPr>
            <p:cNvPr id="56" name="AutoShape 62">
              <a:extLst>
                <a:ext uri="{FF2B5EF4-FFF2-40B4-BE49-F238E27FC236}">
                  <a16:creationId xmlns:a16="http://schemas.microsoft.com/office/drawing/2014/main" id="{F611F7A0-F151-475B-8F82-5BCE30BF8AF9}"/>
                </a:ext>
              </a:extLst>
            </p:cNvPr>
            <p:cNvSpPr>
              <a:spLocks/>
            </p:cNvSpPr>
            <p:nvPr/>
          </p:nvSpPr>
          <p:spPr bwMode="auto">
            <a:xfrm>
              <a:off x="6775789" y="2884193"/>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6"/>
            </a:solidFill>
            <a:ln>
              <a:noFill/>
            </a:ln>
          </p:spPr>
          <p:txBody>
            <a:bodyPr lIns="0" tIns="0" rIns="0" bIns="0"/>
            <a:lstStyle/>
            <a:p>
              <a:endParaRPr lang="en-US" dirty="0"/>
            </a:p>
          </p:txBody>
        </p:sp>
        <p:sp>
          <p:nvSpPr>
            <p:cNvPr id="57" name="Rectangle 17">
              <a:extLst>
                <a:ext uri="{FF2B5EF4-FFF2-40B4-BE49-F238E27FC236}">
                  <a16:creationId xmlns:a16="http://schemas.microsoft.com/office/drawing/2014/main" id="{AA7C8D1B-22E0-4D4A-A3F3-2101D04A209A}"/>
                </a:ext>
              </a:extLst>
            </p:cNvPr>
            <p:cNvSpPr>
              <a:spLocks/>
            </p:cNvSpPr>
            <p:nvPr/>
          </p:nvSpPr>
          <p:spPr bwMode="auto">
            <a:xfrm>
              <a:off x="6123570" y="3756889"/>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58" name="TextBox 57">
              <a:extLst>
                <a:ext uri="{FF2B5EF4-FFF2-40B4-BE49-F238E27FC236}">
                  <a16:creationId xmlns:a16="http://schemas.microsoft.com/office/drawing/2014/main" id="{50D6BE8B-0BF7-41AE-B53A-73E81F6D5CB7}"/>
                </a:ext>
              </a:extLst>
            </p:cNvPr>
            <p:cNvSpPr txBox="1"/>
            <p:nvPr/>
          </p:nvSpPr>
          <p:spPr>
            <a:xfrm>
              <a:off x="6351734" y="3429000"/>
              <a:ext cx="1241045" cy="323165"/>
            </a:xfrm>
            <a:prstGeom prst="rect">
              <a:avLst/>
            </a:prstGeom>
            <a:noFill/>
          </p:spPr>
          <p:txBody>
            <a:bodyPr wrap="none" rtlCol="0">
              <a:spAutoFit/>
            </a:bodyPr>
            <a:lstStyle/>
            <a:p>
              <a:r>
                <a:rPr lang="en-US" sz="1500" b="1" dirty="0">
                  <a:latin typeface="Lato" panose="020F0502020204030203" pitchFamily="34" charset="0"/>
                  <a:ea typeface="Lato" panose="020F0502020204030203" pitchFamily="34" charset="0"/>
                  <a:cs typeface="Lato" panose="020F0502020204030203" pitchFamily="34" charset="0"/>
                </a:rPr>
                <a:t>TLTLE TEXT</a:t>
              </a:r>
            </a:p>
          </p:txBody>
        </p:sp>
      </p:grpSp>
      <p:grpSp>
        <p:nvGrpSpPr>
          <p:cNvPr id="59" name="Group 58">
            <a:extLst>
              <a:ext uri="{FF2B5EF4-FFF2-40B4-BE49-F238E27FC236}">
                <a16:creationId xmlns:a16="http://schemas.microsoft.com/office/drawing/2014/main" id="{A76C765A-4673-4033-87C9-203A09342A76}"/>
              </a:ext>
            </a:extLst>
          </p:cNvPr>
          <p:cNvGrpSpPr/>
          <p:nvPr/>
        </p:nvGrpSpPr>
        <p:grpSpPr>
          <a:xfrm>
            <a:off x="6224142" y="4556154"/>
            <a:ext cx="1697372" cy="1343379"/>
            <a:chOff x="8336172" y="2884193"/>
            <a:chExt cx="1697372" cy="1343379"/>
          </a:xfrm>
        </p:grpSpPr>
        <p:sp>
          <p:nvSpPr>
            <p:cNvPr id="60" name="AutoShape 9">
              <a:extLst>
                <a:ext uri="{FF2B5EF4-FFF2-40B4-BE49-F238E27FC236}">
                  <a16:creationId xmlns:a16="http://schemas.microsoft.com/office/drawing/2014/main" id="{70C824B2-7ACE-4584-B35E-314D63F27C29}"/>
                </a:ext>
              </a:extLst>
            </p:cNvPr>
            <p:cNvSpPr>
              <a:spLocks/>
            </p:cNvSpPr>
            <p:nvPr/>
          </p:nvSpPr>
          <p:spPr bwMode="auto">
            <a:xfrm>
              <a:off x="8949404" y="2884193"/>
              <a:ext cx="470909" cy="490713"/>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6"/>
            </a:solidFill>
            <a:ln>
              <a:noFill/>
            </a:ln>
          </p:spPr>
          <p:txBody>
            <a:bodyPr lIns="0" tIns="0" rIns="0" bIns="0"/>
            <a:lstStyle/>
            <a:p>
              <a:endParaRPr lang="en-US"/>
            </a:p>
          </p:txBody>
        </p:sp>
        <p:sp>
          <p:nvSpPr>
            <p:cNvPr id="61" name="Rectangle 17">
              <a:extLst>
                <a:ext uri="{FF2B5EF4-FFF2-40B4-BE49-F238E27FC236}">
                  <a16:creationId xmlns:a16="http://schemas.microsoft.com/office/drawing/2014/main" id="{7A95EEA8-0088-44C6-95D4-6E2F826F24AA}"/>
                </a:ext>
              </a:extLst>
            </p:cNvPr>
            <p:cNvSpPr>
              <a:spLocks/>
            </p:cNvSpPr>
            <p:nvPr/>
          </p:nvSpPr>
          <p:spPr bwMode="auto">
            <a:xfrm>
              <a:off x="8336172" y="380577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62" name="TextBox 61">
              <a:extLst>
                <a:ext uri="{FF2B5EF4-FFF2-40B4-BE49-F238E27FC236}">
                  <a16:creationId xmlns:a16="http://schemas.microsoft.com/office/drawing/2014/main" id="{5426878E-6DCC-4BF1-8360-C45403BC2E0E}"/>
                </a:ext>
              </a:extLst>
            </p:cNvPr>
            <p:cNvSpPr txBox="1"/>
            <p:nvPr/>
          </p:nvSpPr>
          <p:spPr>
            <a:xfrm>
              <a:off x="8564336" y="3429000"/>
              <a:ext cx="1241045" cy="323165"/>
            </a:xfrm>
            <a:prstGeom prst="rect">
              <a:avLst/>
            </a:prstGeom>
            <a:noFill/>
          </p:spPr>
          <p:txBody>
            <a:bodyPr wrap="none" rtlCol="0">
              <a:spAutoFit/>
            </a:bodyPr>
            <a:lstStyle/>
            <a:p>
              <a:r>
                <a:rPr lang="en-US" sz="1500" b="1" dirty="0">
                  <a:latin typeface="Lato" panose="020F0502020204030203" pitchFamily="34" charset="0"/>
                  <a:ea typeface="Lato" panose="020F0502020204030203" pitchFamily="34" charset="0"/>
                  <a:cs typeface="Lato" panose="020F0502020204030203" pitchFamily="34" charset="0"/>
                </a:rPr>
                <a:t>TLTLE TEXT</a:t>
              </a:r>
            </a:p>
          </p:txBody>
        </p:sp>
      </p:grpSp>
      <p:cxnSp>
        <p:nvCxnSpPr>
          <p:cNvPr id="24" name="Straight Connector 23">
            <a:extLst>
              <a:ext uri="{FF2B5EF4-FFF2-40B4-BE49-F238E27FC236}">
                <a16:creationId xmlns:a16="http://schemas.microsoft.com/office/drawing/2014/main" id="{28AC2E96-E980-4CC7-A728-C8E60A0F4B5C}"/>
              </a:ext>
            </a:extLst>
          </p:cNvPr>
          <p:cNvCxnSpPr>
            <a:cxnSpLocks/>
          </p:cNvCxnSpPr>
          <p:nvPr/>
        </p:nvCxnSpPr>
        <p:spPr>
          <a:xfrm>
            <a:off x="8435776" y="2663336"/>
            <a:ext cx="0" cy="323619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21F629A3-C390-4126-8C07-CCAF52191085}"/>
              </a:ext>
            </a:extLst>
          </p:cNvPr>
          <p:cNvCxnSpPr>
            <a:cxnSpLocks/>
          </p:cNvCxnSpPr>
          <p:nvPr/>
        </p:nvCxnSpPr>
        <p:spPr>
          <a:xfrm>
            <a:off x="6354317" y="4281434"/>
            <a:ext cx="429309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Picture Placeholder 2">
            <a:extLst>
              <a:ext uri="{FF2B5EF4-FFF2-40B4-BE49-F238E27FC236}">
                <a16:creationId xmlns:a16="http://schemas.microsoft.com/office/drawing/2014/main" id="{A6C00CE6-E347-4D48-9566-271CC7166313}"/>
              </a:ext>
            </a:extLst>
          </p:cNvPr>
          <p:cNvSpPr>
            <a:spLocks noGrp="1"/>
          </p:cNvSpPr>
          <p:nvPr>
            <p:ph type="pic" sz="quarter" idx="213"/>
          </p:nvPr>
        </p:nvSpPr>
        <p:spPr/>
      </p:sp>
    </p:spTree>
    <p:extLst>
      <p:ext uri="{BB962C8B-B14F-4D97-AF65-F5344CB8AC3E}">
        <p14:creationId xmlns:p14="http://schemas.microsoft.com/office/powerpoint/2010/main" val="40485859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0A3258A8-F81A-45B1-9EA4-AB7462F51458}"/>
              </a:ext>
            </a:extLst>
          </p:cNvPr>
          <p:cNvSpPr/>
          <p:nvPr/>
        </p:nvSpPr>
        <p:spPr>
          <a:xfrm>
            <a:off x="7388742" y="981491"/>
            <a:ext cx="2890535" cy="630942"/>
          </a:xfrm>
          <a:prstGeom prst="rect">
            <a:avLst/>
          </a:prstGeom>
        </p:spPr>
        <p:txBody>
          <a:bodyPr wrap="none">
            <a:spAutoFit/>
          </a:bodyPr>
          <a:lstStyle/>
          <a:p>
            <a:r>
              <a:rPr lang="en-US" sz="3500" b="1" dirty="0">
                <a:latin typeface="Roboto Slab" pitchFamily="2" charset="0"/>
                <a:ea typeface="Roboto Slab" pitchFamily="2" charset="0"/>
              </a:rPr>
              <a:t>Our Services</a:t>
            </a:r>
            <a:endParaRPr lang="en-US" sz="3500" dirty="0"/>
          </a:p>
        </p:txBody>
      </p:sp>
      <p:sp>
        <p:nvSpPr>
          <p:cNvPr id="27" name="Rectangle 26">
            <a:extLst>
              <a:ext uri="{FF2B5EF4-FFF2-40B4-BE49-F238E27FC236}">
                <a16:creationId xmlns:a16="http://schemas.microsoft.com/office/drawing/2014/main" id="{59DC8DB9-3F42-47BA-8C15-9E28A3B62D26}"/>
              </a:ext>
            </a:extLst>
          </p:cNvPr>
          <p:cNvSpPr/>
          <p:nvPr/>
        </p:nvSpPr>
        <p:spPr>
          <a:xfrm>
            <a:off x="7388742" y="1655975"/>
            <a:ext cx="3831220" cy="835550"/>
          </a:xfrm>
          <a:prstGeom prst="rect">
            <a:avLst/>
          </a:prstGeom>
        </p:spPr>
        <p:txBody>
          <a:bodyPr wrap="square">
            <a:spAutoFit/>
          </a:bodyPr>
          <a:lstStyle/>
          <a:p>
            <a:pPr>
              <a:lnSpc>
                <a:spcPts val="2000"/>
              </a:lnSpc>
            </a:pPr>
            <a:r>
              <a:rPr lang="en-US" sz="1200" b="1" dirty="0">
                <a:solidFill>
                  <a:schemeClr val="accent6"/>
                </a:solidFill>
                <a:latin typeface="Roboto Slab" pitchFamily="2" charset="0"/>
                <a:ea typeface="Roboto Slab" pitchFamily="2" charset="0"/>
              </a:rPr>
              <a:t>Lorem Ipsum</a:t>
            </a:r>
            <a:r>
              <a:rPr lang="en-US" sz="1200" dirty="0">
                <a:solidFill>
                  <a:schemeClr val="accent6"/>
                </a:solidFill>
                <a:latin typeface="Roboto Slab" pitchFamily="2" charset="0"/>
                <a:ea typeface="Roboto Slab" pitchFamily="2" charset="0"/>
              </a:rPr>
              <a:t> </a:t>
            </a:r>
            <a:r>
              <a:rPr lang="en-US" sz="1200" dirty="0">
                <a:latin typeface="Roboto Slab" pitchFamily="2" charset="0"/>
                <a:ea typeface="Roboto Slab" pitchFamily="2" charset="0"/>
              </a:rPr>
              <a:t>is simply dummy text of the printing and typesetting but desktop publishing software like Aldus PageMaker including versions of</a:t>
            </a:r>
          </a:p>
        </p:txBody>
      </p:sp>
      <p:sp>
        <p:nvSpPr>
          <p:cNvPr id="2" name="Rectangle 1">
            <a:extLst>
              <a:ext uri="{FF2B5EF4-FFF2-40B4-BE49-F238E27FC236}">
                <a16:creationId xmlns:a16="http://schemas.microsoft.com/office/drawing/2014/main" id="{333D963B-1CB9-460A-8A17-99F3DFA93471}"/>
              </a:ext>
            </a:extLst>
          </p:cNvPr>
          <p:cNvSpPr/>
          <p:nvPr/>
        </p:nvSpPr>
        <p:spPr>
          <a:xfrm>
            <a:off x="2178253" y="981491"/>
            <a:ext cx="4876800" cy="489585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23">
            <a:extLst>
              <a:ext uri="{FF2B5EF4-FFF2-40B4-BE49-F238E27FC236}">
                <a16:creationId xmlns:a16="http://schemas.microsoft.com/office/drawing/2014/main" id="{397EE4BC-1B3F-4FB4-BD00-5FFD5A5E779C}"/>
              </a:ext>
            </a:extLst>
          </p:cNvPr>
          <p:cNvGrpSpPr/>
          <p:nvPr/>
        </p:nvGrpSpPr>
        <p:grpSpPr>
          <a:xfrm>
            <a:off x="7388742" y="3269974"/>
            <a:ext cx="1471011" cy="2365906"/>
            <a:chOff x="1332912" y="2829843"/>
            <a:chExt cx="1471011" cy="2365906"/>
          </a:xfrm>
        </p:grpSpPr>
        <p:sp>
          <p:nvSpPr>
            <p:cNvPr id="25" name="Freeform 9">
              <a:extLst>
                <a:ext uri="{FF2B5EF4-FFF2-40B4-BE49-F238E27FC236}">
                  <a16:creationId xmlns:a16="http://schemas.microsoft.com/office/drawing/2014/main" id="{FB69B8E7-BBBE-41A0-AF30-54D2090FEAB5}"/>
                </a:ext>
              </a:extLst>
            </p:cNvPr>
            <p:cNvSpPr>
              <a:spLocks noEditPoints="1"/>
            </p:cNvSpPr>
            <p:nvPr/>
          </p:nvSpPr>
          <p:spPr bwMode="auto">
            <a:xfrm>
              <a:off x="1623431" y="2829843"/>
              <a:ext cx="428128" cy="438353"/>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solidFill>
                  <a:schemeClr val="accent6"/>
                </a:solidFill>
              </a:endParaRPr>
            </a:p>
          </p:txBody>
        </p:sp>
        <p:grpSp>
          <p:nvGrpSpPr>
            <p:cNvPr id="26" name="Group 25">
              <a:extLst>
                <a:ext uri="{FF2B5EF4-FFF2-40B4-BE49-F238E27FC236}">
                  <a16:creationId xmlns:a16="http://schemas.microsoft.com/office/drawing/2014/main" id="{BC293292-C716-4812-B8C2-0197CCE8C862}"/>
                </a:ext>
              </a:extLst>
            </p:cNvPr>
            <p:cNvGrpSpPr/>
            <p:nvPr/>
          </p:nvGrpSpPr>
          <p:grpSpPr>
            <a:xfrm>
              <a:off x="1332912" y="3480887"/>
              <a:ext cx="1471011" cy="1714862"/>
              <a:chOff x="1332912" y="4338318"/>
              <a:chExt cx="1471011" cy="1714862"/>
            </a:xfrm>
          </p:grpSpPr>
          <p:sp>
            <p:nvSpPr>
              <p:cNvPr id="28" name="Rectangle 27">
                <a:extLst>
                  <a:ext uri="{FF2B5EF4-FFF2-40B4-BE49-F238E27FC236}">
                    <a16:creationId xmlns:a16="http://schemas.microsoft.com/office/drawing/2014/main" id="{05B55EC4-04FA-4917-8F1A-A5EB4AE1900B}"/>
                  </a:ext>
                </a:extLst>
              </p:cNvPr>
              <p:cNvSpPr/>
              <p:nvPr/>
            </p:nvSpPr>
            <p:spPr>
              <a:xfrm>
                <a:off x="1332912" y="4338318"/>
                <a:ext cx="1335622" cy="707886"/>
              </a:xfrm>
              <a:prstGeom prst="rect">
                <a:avLst/>
              </a:prstGeom>
            </p:spPr>
            <p:txBody>
              <a:bodyPr wrap="none">
                <a:spAutoFit/>
              </a:bodyPr>
              <a:lstStyle/>
              <a:p>
                <a:r>
                  <a:rPr lang="en-US" sz="2000" b="1" dirty="0">
                    <a:solidFill>
                      <a:sysClr val="windowText" lastClr="000000"/>
                    </a:solidFill>
                    <a:latin typeface="Roboto" panose="02000000000000000000" pitchFamily="2" charset="0"/>
                    <a:ea typeface="Roboto" panose="02000000000000000000" pitchFamily="2" charset="0"/>
                    <a:cs typeface="Roboto" panose="02000000000000000000" pitchFamily="2" charset="0"/>
                  </a:rPr>
                  <a:t>Quality is </a:t>
                </a:r>
              </a:p>
              <a:p>
                <a:r>
                  <a:rPr lang="en-US" sz="2000" b="1" dirty="0">
                    <a:solidFill>
                      <a:sysClr val="windowText" lastClr="000000"/>
                    </a:solidFill>
                    <a:latin typeface="Roboto" panose="02000000000000000000" pitchFamily="2" charset="0"/>
                    <a:ea typeface="Roboto" panose="02000000000000000000" pitchFamily="2" charset="0"/>
                    <a:cs typeface="Roboto" panose="02000000000000000000" pitchFamily="2" charset="0"/>
                  </a:rPr>
                  <a:t>Value</a:t>
                </a:r>
              </a:p>
            </p:txBody>
          </p:sp>
          <p:sp>
            <p:nvSpPr>
              <p:cNvPr id="29" name="Rectangle 17">
                <a:extLst>
                  <a:ext uri="{FF2B5EF4-FFF2-40B4-BE49-F238E27FC236}">
                    <a16:creationId xmlns:a16="http://schemas.microsoft.com/office/drawing/2014/main" id="{A08E72A7-EBE5-4D10-8A1E-9FA1567A6167}"/>
                  </a:ext>
                </a:extLst>
              </p:cNvPr>
              <p:cNvSpPr>
                <a:spLocks/>
              </p:cNvSpPr>
              <p:nvPr/>
            </p:nvSpPr>
            <p:spPr bwMode="auto">
              <a:xfrm>
                <a:off x="1332912" y="5215267"/>
                <a:ext cx="1471011" cy="83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ysClr val="windowText" lastClr="000000"/>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reliability. By using have to connect.</a:t>
                </a:r>
              </a:p>
            </p:txBody>
          </p:sp>
        </p:grpSp>
      </p:grpSp>
      <p:grpSp>
        <p:nvGrpSpPr>
          <p:cNvPr id="30" name="Group 29">
            <a:extLst>
              <a:ext uri="{FF2B5EF4-FFF2-40B4-BE49-F238E27FC236}">
                <a16:creationId xmlns:a16="http://schemas.microsoft.com/office/drawing/2014/main" id="{FCCD1B88-90C1-4187-9EA7-A8692B4F042D}"/>
              </a:ext>
            </a:extLst>
          </p:cNvPr>
          <p:cNvGrpSpPr/>
          <p:nvPr/>
        </p:nvGrpSpPr>
        <p:grpSpPr>
          <a:xfrm>
            <a:off x="9748951" y="3269974"/>
            <a:ext cx="1471011" cy="2365906"/>
            <a:chOff x="4166452" y="2829843"/>
            <a:chExt cx="1471011" cy="2365906"/>
          </a:xfrm>
        </p:grpSpPr>
        <p:sp>
          <p:nvSpPr>
            <p:cNvPr id="31" name="Freeform 10">
              <a:extLst>
                <a:ext uri="{FF2B5EF4-FFF2-40B4-BE49-F238E27FC236}">
                  <a16:creationId xmlns:a16="http://schemas.microsoft.com/office/drawing/2014/main" id="{00B89CA3-9CBE-4A67-B33D-6EA7B716D82B}"/>
                </a:ext>
              </a:extLst>
            </p:cNvPr>
            <p:cNvSpPr>
              <a:spLocks noEditPoints="1"/>
            </p:cNvSpPr>
            <p:nvPr/>
          </p:nvSpPr>
          <p:spPr bwMode="auto">
            <a:xfrm>
              <a:off x="4465357" y="2829843"/>
              <a:ext cx="422282" cy="438353"/>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solidFill>
                  <a:sysClr val="windowText" lastClr="000000"/>
                </a:solidFill>
              </a:endParaRPr>
            </a:p>
          </p:txBody>
        </p:sp>
        <p:grpSp>
          <p:nvGrpSpPr>
            <p:cNvPr id="32" name="Group 31">
              <a:extLst>
                <a:ext uri="{FF2B5EF4-FFF2-40B4-BE49-F238E27FC236}">
                  <a16:creationId xmlns:a16="http://schemas.microsoft.com/office/drawing/2014/main" id="{47B239E4-10FD-4408-A6F3-CBB836CD89C1}"/>
                </a:ext>
              </a:extLst>
            </p:cNvPr>
            <p:cNvGrpSpPr/>
            <p:nvPr/>
          </p:nvGrpSpPr>
          <p:grpSpPr>
            <a:xfrm>
              <a:off x="4166452" y="3480887"/>
              <a:ext cx="1471011" cy="1714862"/>
              <a:chOff x="4171915" y="4338318"/>
              <a:chExt cx="1471011" cy="1714862"/>
            </a:xfrm>
          </p:grpSpPr>
          <p:sp>
            <p:nvSpPr>
              <p:cNvPr id="33" name="Rectangle 32">
                <a:extLst>
                  <a:ext uri="{FF2B5EF4-FFF2-40B4-BE49-F238E27FC236}">
                    <a16:creationId xmlns:a16="http://schemas.microsoft.com/office/drawing/2014/main" id="{72D58ED6-F153-4122-8644-290B6E6A31D2}"/>
                  </a:ext>
                </a:extLst>
              </p:cNvPr>
              <p:cNvSpPr/>
              <p:nvPr/>
            </p:nvSpPr>
            <p:spPr>
              <a:xfrm>
                <a:off x="4171915" y="4338318"/>
                <a:ext cx="1335622" cy="707886"/>
              </a:xfrm>
              <a:prstGeom prst="rect">
                <a:avLst/>
              </a:prstGeom>
            </p:spPr>
            <p:txBody>
              <a:bodyPr wrap="none">
                <a:spAutoFit/>
              </a:bodyPr>
              <a:lstStyle/>
              <a:p>
                <a:r>
                  <a:rPr lang="en-US" sz="2000" b="1" dirty="0">
                    <a:solidFill>
                      <a:sysClr val="windowText" lastClr="000000"/>
                    </a:solidFill>
                    <a:latin typeface="Roboto" panose="02000000000000000000" pitchFamily="2" charset="0"/>
                    <a:ea typeface="Roboto" panose="02000000000000000000" pitchFamily="2" charset="0"/>
                    <a:cs typeface="Roboto" panose="02000000000000000000" pitchFamily="2" charset="0"/>
                  </a:rPr>
                  <a:t>Quality is </a:t>
                </a:r>
              </a:p>
              <a:p>
                <a:r>
                  <a:rPr lang="en-US" sz="2000" b="1" dirty="0">
                    <a:solidFill>
                      <a:sysClr val="windowText" lastClr="000000"/>
                    </a:solidFill>
                    <a:latin typeface="Roboto" panose="02000000000000000000" pitchFamily="2" charset="0"/>
                    <a:ea typeface="Roboto" panose="02000000000000000000" pitchFamily="2" charset="0"/>
                    <a:cs typeface="Roboto" panose="02000000000000000000" pitchFamily="2" charset="0"/>
                  </a:rPr>
                  <a:t>Value</a:t>
                </a:r>
              </a:p>
            </p:txBody>
          </p:sp>
          <p:sp>
            <p:nvSpPr>
              <p:cNvPr id="34" name="Rectangle 17">
                <a:extLst>
                  <a:ext uri="{FF2B5EF4-FFF2-40B4-BE49-F238E27FC236}">
                    <a16:creationId xmlns:a16="http://schemas.microsoft.com/office/drawing/2014/main" id="{756F5636-BE69-43B2-AA8D-4D3A4AB82451}"/>
                  </a:ext>
                </a:extLst>
              </p:cNvPr>
              <p:cNvSpPr>
                <a:spLocks/>
              </p:cNvSpPr>
              <p:nvPr/>
            </p:nvSpPr>
            <p:spPr bwMode="auto">
              <a:xfrm>
                <a:off x="4171915" y="5215267"/>
                <a:ext cx="1471011" cy="83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ysClr val="windowText" lastClr="000000"/>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reliability. By using have to connect.</a:t>
                </a:r>
              </a:p>
            </p:txBody>
          </p:sp>
        </p:grpSp>
      </p:grpSp>
      <p:cxnSp>
        <p:nvCxnSpPr>
          <p:cNvPr id="5" name="Straight Connector 4">
            <a:extLst>
              <a:ext uri="{FF2B5EF4-FFF2-40B4-BE49-F238E27FC236}">
                <a16:creationId xmlns:a16="http://schemas.microsoft.com/office/drawing/2014/main" id="{B5B71417-D77C-4DF0-9D40-793AFC8D0C2C}"/>
              </a:ext>
            </a:extLst>
          </p:cNvPr>
          <p:cNvCxnSpPr>
            <a:cxnSpLocks/>
          </p:cNvCxnSpPr>
          <p:nvPr/>
        </p:nvCxnSpPr>
        <p:spPr>
          <a:xfrm>
            <a:off x="9304352" y="3087757"/>
            <a:ext cx="0" cy="2663686"/>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
        <p:nvSpPr>
          <p:cNvPr id="35" name="Rectangle 34">
            <a:extLst>
              <a:ext uri="{FF2B5EF4-FFF2-40B4-BE49-F238E27FC236}">
                <a16:creationId xmlns:a16="http://schemas.microsoft.com/office/drawing/2014/main" id="{DD3D33BD-0F24-449A-BDE4-F2535CB56CB3}"/>
              </a:ext>
            </a:extLst>
          </p:cNvPr>
          <p:cNvSpPr/>
          <p:nvPr/>
        </p:nvSpPr>
        <p:spPr>
          <a:xfrm>
            <a:off x="972036" y="1612433"/>
            <a:ext cx="2790951" cy="3633134"/>
          </a:xfrm>
          <a:prstGeom prst="rect">
            <a:avLst/>
          </a:prstGeom>
          <a:solidFill>
            <a:schemeClr val="accent6">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9">
            <a:extLst>
              <a:ext uri="{FF2B5EF4-FFF2-40B4-BE49-F238E27FC236}">
                <a16:creationId xmlns:a16="http://schemas.microsoft.com/office/drawing/2014/main" id="{07D3E77F-0276-4E8C-8855-E10CF821AC8F}"/>
              </a:ext>
            </a:extLst>
          </p:cNvPr>
          <p:cNvSpPr>
            <a:spLocks/>
          </p:cNvSpPr>
          <p:nvPr/>
        </p:nvSpPr>
        <p:spPr bwMode="auto">
          <a:xfrm>
            <a:off x="1430345" y="2402824"/>
            <a:ext cx="1874332" cy="2052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2000"/>
              </a:lnSpc>
            </a:pP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a:t>
            </a:r>
          </a:p>
        </p:txBody>
      </p:sp>
      <p:sp>
        <p:nvSpPr>
          <p:cNvPr id="4" name="Picture Placeholder 3">
            <a:extLst>
              <a:ext uri="{FF2B5EF4-FFF2-40B4-BE49-F238E27FC236}">
                <a16:creationId xmlns:a16="http://schemas.microsoft.com/office/drawing/2014/main" id="{DB4558CB-7D4F-408A-8A52-D60EBB627D17}"/>
              </a:ext>
            </a:extLst>
          </p:cNvPr>
          <p:cNvSpPr>
            <a:spLocks noGrp="1"/>
          </p:cNvSpPr>
          <p:nvPr>
            <p:ph type="pic" sz="quarter" idx="213"/>
          </p:nvPr>
        </p:nvSpPr>
        <p:spPr/>
      </p:sp>
    </p:spTree>
    <p:extLst>
      <p:ext uri="{BB962C8B-B14F-4D97-AF65-F5344CB8AC3E}">
        <p14:creationId xmlns:p14="http://schemas.microsoft.com/office/powerpoint/2010/main" val="41729361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5">
            <a:extLst>
              <a:ext uri="{FF2B5EF4-FFF2-40B4-BE49-F238E27FC236}">
                <a16:creationId xmlns:a16="http://schemas.microsoft.com/office/drawing/2014/main" id="{CF98599E-43BB-4E0E-96AD-F11E133E9973}"/>
              </a:ext>
            </a:extLst>
          </p:cNvPr>
          <p:cNvSpPr>
            <a:spLocks noChangeArrowheads="1"/>
          </p:cNvSpPr>
          <p:nvPr/>
        </p:nvSpPr>
        <p:spPr bwMode="auto">
          <a:xfrm>
            <a:off x="733426" y="2841625"/>
            <a:ext cx="2841625" cy="4016375"/>
          </a:xfrm>
          <a:prstGeom prst="rect">
            <a:avLst/>
          </a:prstGeom>
          <a:solidFill>
            <a:schemeClr val="accent6">
              <a:alpha val="3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Rectangle 13">
            <a:extLst>
              <a:ext uri="{FF2B5EF4-FFF2-40B4-BE49-F238E27FC236}">
                <a16:creationId xmlns:a16="http://schemas.microsoft.com/office/drawing/2014/main" id="{B21FBFFC-AF27-49A7-82F9-70819ECE5C7E}"/>
              </a:ext>
            </a:extLst>
          </p:cNvPr>
          <p:cNvSpPr/>
          <p:nvPr/>
        </p:nvSpPr>
        <p:spPr>
          <a:xfrm>
            <a:off x="836974" y="834322"/>
            <a:ext cx="2114681" cy="477054"/>
          </a:xfrm>
          <a:prstGeom prst="rect">
            <a:avLst/>
          </a:prstGeom>
        </p:spPr>
        <p:txBody>
          <a:bodyPr wrap="none">
            <a:spAutoFit/>
          </a:bodyPr>
          <a:lstStyle/>
          <a:p>
            <a:r>
              <a:rPr lang="en-US" sz="2500" b="1" dirty="0">
                <a:latin typeface="Roboto Slab" pitchFamily="2" charset="0"/>
                <a:ea typeface="Roboto Slab" pitchFamily="2" charset="0"/>
              </a:rPr>
              <a:t>Our Services</a:t>
            </a:r>
            <a:endParaRPr lang="en-US" sz="2500" dirty="0"/>
          </a:p>
        </p:txBody>
      </p:sp>
      <p:sp>
        <p:nvSpPr>
          <p:cNvPr id="37" name="Rectangle 9">
            <a:extLst>
              <a:ext uri="{FF2B5EF4-FFF2-40B4-BE49-F238E27FC236}">
                <a16:creationId xmlns:a16="http://schemas.microsoft.com/office/drawing/2014/main" id="{FF6BFE64-8481-495A-9535-7BDD873DE741}"/>
              </a:ext>
            </a:extLst>
          </p:cNvPr>
          <p:cNvSpPr>
            <a:spLocks/>
          </p:cNvSpPr>
          <p:nvPr/>
        </p:nvSpPr>
        <p:spPr bwMode="auto">
          <a:xfrm>
            <a:off x="836974" y="1364385"/>
            <a:ext cx="2622551" cy="758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000"/>
              </a:lnSpc>
            </a:pPr>
            <a:r>
              <a:rPr lang="en-US" sz="10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an image of professionalism and lorem to</a:t>
            </a:r>
          </a:p>
        </p:txBody>
      </p:sp>
      <p:grpSp>
        <p:nvGrpSpPr>
          <p:cNvPr id="39" name="Group 38">
            <a:extLst>
              <a:ext uri="{FF2B5EF4-FFF2-40B4-BE49-F238E27FC236}">
                <a16:creationId xmlns:a16="http://schemas.microsoft.com/office/drawing/2014/main" id="{2D7DF12D-C0EC-4E95-A210-1F6A85E65D98}"/>
              </a:ext>
            </a:extLst>
          </p:cNvPr>
          <p:cNvGrpSpPr/>
          <p:nvPr/>
        </p:nvGrpSpPr>
        <p:grpSpPr>
          <a:xfrm>
            <a:off x="3934342" y="4158265"/>
            <a:ext cx="1471011" cy="2365906"/>
            <a:chOff x="1332912" y="2829843"/>
            <a:chExt cx="1471011" cy="2365906"/>
          </a:xfrm>
        </p:grpSpPr>
        <p:sp>
          <p:nvSpPr>
            <p:cNvPr id="43" name="Freeform 9">
              <a:extLst>
                <a:ext uri="{FF2B5EF4-FFF2-40B4-BE49-F238E27FC236}">
                  <a16:creationId xmlns:a16="http://schemas.microsoft.com/office/drawing/2014/main" id="{75BA331D-7B9B-4C87-ABB4-76D2B7DB8E03}"/>
                </a:ext>
              </a:extLst>
            </p:cNvPr>
            <p:cNvSpPr>
              <a:spLocks noEditPoints="1"/>
            </p:cNvSpPr>
            <p:nvPr/>
          </p:nvSpPr>
          <p:spPr bwMode="auto">
            <a:xfrm>
              <a:off x="1623431" y="2829843"/>
              <a:ext cx="428128" cy="438353"/>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solidFill>
                  <a:schemeClr val="accent6"/>
                </a:solidFill>
              </a:endParaRPr>
            </a:p>
          </p:txBody>
        </p:sp>
        <p:grpSp>
          <p:nvGrpSpPr>
            <p:cNvPr id="44" name="Group 43">
              <a:extLst>
                <a:ext uri="{FF2B5EF4-FFF2-40B4-BE49-F238E27FC236}">
                  <a16:creationId xmlns:a16="http://schemas.microsoft.com/office/drawing/2014/main" id="{77AFDB4C-705D-4E91-98E2-C64167EAA5B6}"/>
                </a:ext>
              </a:extLst>
            </p:cNvPr>
            <p:cNvGrpSpPr/>
            <p:nvPr/>
          </p:nvGrpSpPr>
          <p:grpSpPr>
            <a:xfrm>
              <a:off x="1332912" y="3480887"/>
              <a:ext cx="1471011" cy="1714862"/>
              <a:chOff x="1332912" y="4338318"/>
              <a:chExt cx="1471011" cy="1714862"/>
            </a:xfrm>
          </p:grpSpPr>
          <p:sp>
            <p:nvSpPr>
              <p:cNvPr id="45" name="Rectangle 44">
                <a:extLst>
                  <a:ext uri="{FF2B5EF4-FFF2-40B4-BE49-F238E27FC236}">
                    <a16:creationId xmlns:a16="http://schemas.microsoft.com/office/drawing/2014/main" id="{E25333A1-69E8-487A-9F8A-8870067C0D66}"/>
                  </a:ext>
                </a:extLst>
              </p:cNvPr>
              <p:cNvSpPr/>
              <p:nvPr/>
            </p:nvSpPr>
            <p:spPr>
              <a:xfrm>
                <a:off x="1332912" y="4338318"/>
                <a:ext cx="1335622" cy="707886"/>
              </a:xfrm>
              <a:prstGeom prst="rect">
                <a:avLst/>
              </a:prstGeom>
            </p:spPr>
            <p:txBody>
              <a:bodyPr wrap="none">
                <a:spAutoFit/>
              </a:bodyPr>
              <a:lstStyle/>
              <a:p>
                <a:r>
                  <a:rPr lang="en-US" sz="2000" b="1" dirty="0">
                    <a:solidFill>
                      <a:sysClr val="windowText" lastClr="000000"/>
                    </a:solidFill>
                    <a:latin typeface="Roboto" panose="02000000000000000000" pitchFamily="2" charset="0"/>
                    <a:ea typeface="Roboto" panose="02000000000000000000" pitchFamily="2" charset="0"/>
                    <a:cs typeface="Roboto" panose="02000000000000000000" pitchFamily="2" charset="0"/>
                  </a:rPr>
                  <a:t>Quality is </a:t>
                </a:r>
              </a:p>
              <a:p>
                <a:r>
                  <a:rPr lang="en-US" sz="2000" b="1" dirty="0">
                    <a:solidFill>
                      <a:sysClr val="windowText" lastClr="000000"/>
                    </a:solidFill>
                    <a:latin typeface="Roboto" panose="02000000000000000000" pitchFamily="2" charset="0"/>
                    <a:ea typeface="Roboto" panose="02000000000000000000" pitchFamily="2" charset="0"/>
                    <a:cs typeface="Roboto" panose="02000000000000000000" pitchFamily="2" charset="0"/>
                  </a:rPr>
                  <a:t>Value</a:t>
                </a:r>
              </a:p>
            </p:txBody>
          </p:sp>
          <p:sp>
            <p:nvSpPr>
              <p:cNvPr id="46" name="Rectangle 17">
                <a:extLst>
                  <a:ext uri="{FF2B5EF4-FFF2-40B4-BE49-F238E27FC236}">
                    <a16:creationId xmlns:a16="http://schemas.microsoft.com/office/drawing/2014/main" id="{FE16EF99-9179-4AF1-AB12-99389284C8EC}"/>
                  </a:ext>
                </a:extLst>
              </p:cNvPr>
              <p:cNvSpPr>
                <a:spLocks/>
              </p:cNvSpPr>
              <p:nvPr/>
            </p:nvSpPr>
            <p:spPr bwMode="auto">
              <a:xfrm>
                <a:off x="1332912" y="5215267"/>
                <a:ext cx="1471011" cy="83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ysClr val="windowText" lastClr="000000"/>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reliability. By using have to connect.</a:t>
                </a:r>
              </a:p>
            </p:txBody>
          </p:sp>
        </p:grpSp>
      </p:grpSp>
      <p:grpSp>
        <p:nvGrpSpPr>
          <p:cNvPr id="49" name="Group 48">
            <a:extLst>
              <a:ext uri="{FF2B5EF4-FFF2-40B4-BE49-F238E27FC236}">
                <a16:creationId xmlns:a16="http://schemas.microsoft.com/office/drawing/2014/main" id="{F6DAE039-BEAD-4061-8CAE-749508563BED}"/>
              </a:ext>
            </a:extLst>
          </p:cNvPr>
          <p:cNvGrpSpPr/>
          <p:nvPr/>
        </p:nvGrpSpPr>
        <p:grpSpPr>
          <a:xfrm>
            <a:off x="6960953" y="4158265"/>
            <a:ext cx="1471011" cy="2365906"/>
            <a:chOff x="4166452" y="2829843"/>
            <a:chExt cx="1471011" cy="2365906"/>
          </a:xfrm>
        </p:grpSpPr>
        <p:sp>
          <p:nvSpPr>
            <p:cNvPr id="52" name="Freeform 10">
              <a:extLst>
                <a:ext uri="{FF2B5EF4-FFF2-40B4-BE49-F238E27FC236}">
                  <a16:creationId xmlns:a16="http://schemas.microsoft.com/office/drawing/2014/main" id="{021EA511-896C-40E2-BA7A-0349A25EC560}"/>
                </a:ext>
              </a:extLst>
            </p:cNvPr>
            <p:cNvSpPr>
              <a:spLocks noEditPoints="1"/>
            </p:cNvSpPr>
            <p:nvPr/>
          </p:nvSpPr>
          <p:spPr bwMode="auto">
            <a:xfrm>
              <a:off x="4465357" y="2829843"/>
              <a:ext cx="422282" cy="438353"/>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solidFill>
                  <a:sysClr val="windowText" lastClr="000000"/>
                </a:solidFill>
              </a:endParaRPr>
            </a:p>
          </p:txBody>
        </p:sp>
        <p:grpSp>
          <p:nvGrpSpPr>
            <p:cNvPr id="53" name="Group 52">
              <a:extLst>
                <a:ext uri="{FF2B5EF4-FFF2-40B4-BE49-F238E27FC236}">
                  <a16:creationId xmlns:a16="http://schemas.microsoft.com/office/drawing/2014/main" id="{3DF97E18-F597-4CCC-83F8-F3E5923EC15B}"/>
                </a:ext>
              </a:extLst>
            </p:cNvPr>
            <p:cNvGrpSpPr/>
            <p:nvPr/>
          </p:nvGrpSpPr>
          <p:grpSpPr>
            <a:xfrm>
              <a:off x="4166452" y="3480887"/>
              <a:ext cx="1471011" cy="1714862"/>
              <a:chOff x="4171915" y="4338318"/>
              <a:chExt cx="1471011" cy="1714862"/>
            </a:xfrm>
          </p:grpSpPr>
          <p:sp>
            <p:nvSpPr>
              <p:cNvPr id="55" name="Rectangle 54">
                <a:extLst>
                  <a:ext uri="{FF2B5EF4-FFF2-40B4-BE49-F238E27FC236}">
                    <a16:creationId xmlns:a16="http://schemas.microsoft.com/office/drawing/2014/main" id="{B58B1BF9-CAB3-4981-9726-AD8511EF4049}"/>
                  </a:ext>
                </a:extLst>
              </p:cNvPr>
              <p:cNvSpPr/>
              <p:nvPr/>
            </p:nvSpPr>
            <p:spPr>
              <a:xfrm>
                <a:off x="4171915" y="4338318"/>
                <a:ext cx="1335622" cy="707886"/>
              </a:xfrm>
              <a:prstGeom prst="rect">
                <a:avLst/>
              </a:prstGeom>
            </p:spPr>
            <p:txBody>
              <a:bodyPr wrap="none">
                <a:spAutoFit/>
              </a:bodyPr>
              <a:lstStyle/>
              <a:p>
                <a:r>
                  <a:rPr lang="en-US" sz="2000" b="1" dirty="0">
                    <a:solidFill>
                      <a:sysClr val="windowText" lastClr="000000"/>
                    </a:solidFill>
                    <a:latin typeface="Roboto" panose="02000000000000000000" pitchFamily="2" charset="0"/>
                    <a:ea typeface="Roboto" panose="02000000000000000000" pitchFamily="2" charset="0"/>
                    <a:cs typeface="Roboto" panose="02000000000000000000" pitchFamily="2" charset="0"/>
                  </a:rPr>
                  <a:t>Quality is </a:t>
                </a:r>
              </a:p>
              <a:p>
                <a:r>
                  <a:rPr lang="en-US" sz="2000" b="1" dirty="0">
                    <a:solidFill>
                      <a:sysClr val="windowText" lastClr="000000"/>
                    </a:solidFill>
                    <a:latin typeface="Roboto" panose="02000000000000000000" pitchFamily="2" charset="0"/>
                    <a:ea typeface="Roboto" panose="02000000000000000000" pitchFamily="2" charset="0"/>
                    <a:cs typeface="Roboto" panose="02000000000000000000" pitchFamily="2" charset="0"/>
                  </a:rPr>
                  <a:t>Value</a:t>
                </a:r>
              </a:p>
            </p:txBody>
          </p:sp>
          <p:sp>
            <p:nvSpPr>
              <p:cNvPr id="56" name="Rectangle 17">
                <a:extLst>
                  <a:ext uri="{FF2B5EF4-FFF2-40B4-BE49-F238E27FC236}">
                    <a16:creationId xmlns:a16="http://schemas.microsoft.com/office/drawing/2014/main" id="{4C174BE2-6A7C-4F40-AF52-143B2FF6FDCF}"/>
                  </a:ext>
                </a:extLst>
              </p:cNvPr>
              <p:cNvSpPr>
                <a:spLocks/>
              </p:cNvSpPr>
              <p:nvPr/>
            </p:nvSpPr>
            <p:spPr bwMode="auto">
              <a:xfrm>
                <a:off x="4171915" y="5215267"/>
                <a:ext cx="1471011" cy="83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ysClr val="windowText" lastClr="000000"/>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reliability. By using have to connect.</a:t>
                </a:r>
              </a:p>
            </p:txBody>
          </p:sp>
        </p:grpSp>
      </p:grpSp>
      <p:grpSp>
        <p:nvGrpSpPr>
          <p:cNvPr id="57" name="Group 56">
            <a:extLst>
              <a:ext uri="{FF2B5EF4-FFF2-40B4-BE49-F238E27FC236}">
                <a16:creationId xmlns:a16="http://schemas.microsoft.com/office/drawing/2014/main" id="{75761669-026A-4C27-A533-6D509E1B4FA6}"/>
              </a:ext>
            </a:extLst>
          </p:cNvPr>
          <p:cNvGrpSpPr/>
          <p:nvPr/>
        </p:nvGrpSpPr>
        <p:grpSpPr>
          <a:xfrm>
            <a:off x="9987563" y="4158265"/>
            <a:ext cx="1471011" cy="2365906"/>
            <a:chOff x="1332912" y="2829843"/>
            <a:chExt cx="1471011" cy="2365906"/>
          </a:xfrm>
        </p:grpSpPr>
        <p:sp>
          <p:nvSpPr>
            <p:cNvPr id="58" name="Freeform 9">
              <a:extLst>
                <a:ext uri="{FF2B5EF4-FFF2-40B4-BE49-F238E27FC236}">
                  <a16:creationId xmlns:a16="http://schemas.microsoft.com/office/drawing/2014/main" id="{D618B469-F504-482A-B672-93502724E09A}"/>
                </a:ext>
              </a:extLst>
            </p:cNvPr>
            <p:cNvSpPr>
              <a:spLocks noEditPoints="1"/>
            </p:cNvSpPr>
            <p:nvPr/>
          </p:nvSpPr>
          <p:spPr bwMode="auto">
            <a:xfrm>
              <a:off x="1623431" y="2829843"/>
              <a:ext cx="428128" cy="438353"/>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solidFill>
                  <a:schemeClr val="accent6"/>
                </a:solidFill>
              </a:endParaRPr>
            </a:p>
          </p:txBody>
        </p:sp>
        <p:grpSp>
          <p:nvGrpSpPr>
            <p:cNvPr id="59" name="Group 58">
              <a:extLst>
                <a:ext uri="{FF2B5EF4-FFF2-40B4-BE49-F238E27FC236}">
                  <a16:creationId xmlns:a16="http://schemas.microsoft.com/office/drawing/2014/main" id="{3614B435-D641-415C-9776-422E6F47002A}"/>
                </a:ext>
              </a:extLst>
            </p:cNvPr>
            <p:cNvGrpSpPr/>
            <p:nvPr/>
          </p:nvGrpSpPr>
          <p:grpSpPr>
            <a:xfrm>
              <a:off x="1332912" y="3480887"/>
              <a:ext cx="1471011" cy="1714862"/>
              <a:chOff x="1332912" y="4338318"/>
              <a:chExt cx="1471011" cy="1714862"/>
            </a:xfrm>
          </p:grpSpPr>
          <p:sp>
            <p:nvSpPr>
              <p:cNvPr id="60" name="Rectangle 59">
                <a:extLst>
                  <a:ext uri="{FF2B5EF4-FFF2-40B4-BE49-F238E27FC236}">
                    <a16:creationId xmlns:a16="http://schemas.microsoft.com/office/drawing/2014/main" id="{60196376-4B45-42A3-8456-42F166548AD5}"/>
                  </a:ext>
                </a:extLst>
              </p:cNvPr>
              <p:cNvSpPr/>
              <p:nvPr/>
            </p:nvSpPr>
            <p:spPr>
              <a:xfrm>
                <a:off x="1332912" y="4338318"/>
                <a:ext cx="1335622" cy="707886"/>
              </a:xfrm>
              <a:prstGeom prst="rect">
                <a:avLst/>
              </a:prstGeom>
            </p:spPr>
            <p:txBody>
              <a:bodyPr wrap="none">
                <a:spAutoFit/>
              </a:bodyPr>
              <a:lstStyle/>
              <a:p>
                <a:r>
                  <a:rPr lang="en-US" sz="2000" b="1" dirty="0">
                    <a:solidFill>
                      <a:sysClr val="windowText" lastClr="000000"/>
                    </a:solidFill>
                    <a:latin typeface="Roboto" panose="02000000000000000000" pitchFamily="2" charset="0"/>
                    <a:ea typeface="Roboto" panose="02000000000000000000" pitchFamily="2" charset="0"/>
                    <a:cs typeface="Roboto" panose="02000000000000000000" pitchFamily="2" charset="0"/>
                  </a:rPr>
                  <a:t>Quality is </a:t>
                </a:r>
              </a:p>
              <a:p>
                <a:r>
                  <a:rPr lang="en-US" sz="2000" b="1" dirty="0">
                    <a:solidFill>
                      <a:sysClr val="windowText" lastClr="000000"/>
                    </a:solidFill>
                    <a:latin typeface="Roboto" panose="02000000000000000000" pitchFamily="2" charset="0"/>
                    <a:ea typeface="Roboto" panose="02000000000000000000" pitchFamily="2" charset="0"/>
                    <a:cs typeface="Roboto" panose="02000000000000000000" pitchFamily="2" charset="0"/>
                  </a:rPr>
                  <a:t>Value</a:t>
                </a:r>
              </a:p>
            </p:txBody>
          </p:sp>
          <p:sp>
            <p:nvSpPr>
              <p:cNvPr id="61" name="Rectangle 17">
                <a:extLst>
                  <a:ext uri="{FF2B5EF4-FFF2-40B4-BE49-F238E27FC236}">
                    <a16:creationId xmlns:a16="http://schemas.microsoft.com/office/drawing/2014/main" id="{641AC208-6466-4FF1-8019-C5CC2B47059C}"/>
                  </a:ext>
                </a:extLst>
              </p:cNvPr>
              <p:cNvSpPr>
                <a:spLocks/>
              </p:cNvSpPr>
              <p:nvPr/>
            </p:nvSpPr>
            <p:spPr bwMode="auto">
              <a:xfrm>
                <a:off x="1332912" y="5215267"/>
                <a:ext cx="1471011" cy="83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ysClr val="windowText" lastClr="000000"/>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reliability. By using have to connect.</a:t>
                </a:r>
              </a:p>
            </p:txBody>
          </p:sp>
        </p:grpSp>
      </p:grpSp>
      <p:cxnSp>
        <p:nvCxnSpPr>
          <p:cNvPr id="16" name="Straight Connector 15">
            <a:extLst>
              <a:ext uri="{FF2B5EF4-FFF2-40B4-BE49-F238E27FC236}">
                <a16:creationId xmlns:a16="http://schemas.microsoft.com/office/drawing/2014/main" id="{8C4A4A86-89DA-403C-8AA0-B42F4C277C88}"/>
              </a:ext>
            </a:extLst>
          </p:cNvPr>
          <p:cNvCxnSpPr>
            <a:cxnSpLocks/>
          </p:cNvCxnSpPr>
          <p:nvPr/>
        </p:nvCxnSpPr>
        <p:spPr>
          <a:xfrm>
            <a:off x="6183153" y="4158265"/>
            <a:ext cx="0" cy="2365906"/>
          </a:xfrm>
          <a:prstGeom prst="line">
            <a:avLst/>
          </a:prstGeom>
          <a:ln w="28575">
            <a:solidFill>
              <a:schemeClr val="accent6"/>
            </a:solidFill>
            <a:prstDash val="lgDash"/>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B76CBE06-68A9-4280-A397-737B22825B2C}"/>
              </a:ext>
            </a:extLst>
          </p:cNvPr>
          <p:cNvCxnSpPr>
            <a:cxnSpLocks/>
          </p:cNvCxnSpPr>
          <p:nvPr/>
        </p:nvCxnSpPr>
        <p:spPr>
          <a:xfrm>
            <a:off x="9209763" y="4158265"/>
            <a:ext cx="0" cy="2365906"/>
          </a:xfrm>
          <a:prstGeom prst="line">
            <a:avLst/>
          </a:prstGeom>
          <a:ln w="28575">
            <a:solidFill>
              <a:schemeClr val="accent6"/>
            </a:solidFill>
            <a:prstDash val="lgDash"/>
          </a:ln>
        </p:spPr>
        <p:style>
          <a:lnRef idx="1">
            <a:schemeClr val="accent1"/>
          </a:lnRef>
          <a:fillRef idx="0">
            <a:schemeClr val="accent1"/>
          </a:fillRef>
          <a:effectRef idx="0">
            <a:schemeClr val="accent1"/>
          </a:effectRef>
          <a:fontRef idx="minor">
            <a:schemeClr val="tx1"/>
          </a:fontRef>
        </p:style>
      </p:cxnSp>
      <p:sp>
        <p:nvSpPr>
          <p:cNvPr id="3" name="Picture Placeholder 2">
            <a:extLst>
              <a:ext uri="{FF2B5EF4-FFF2-40B4-BE49-F238E27FC236}">
                <a16:creationId xmlns:a16="http://schemas.microsoft.com/office/drawing/2014/main" id="{FBD13446-F9DA-4A3F-A5F5-D6165D26329C}"/>
              </a:ext>
            </a:extLst>
          </p:cNvPr>
          <p:cNvSpPr>
            <a:spLocks noGrp="1"/>
          </p:cNvSpPr>
          <p:nvPr>
            <p:ph type="pic" sz="quarter" idx="214"/>
          </p:nvPr>
        </p:nvSpPr>
        <p:spPr/>
      </p:sp>
      <p:sp>
        <p:nvSpPr>
          <p:cNvPr id="5" name="Picture Placeholder 4">
            <a:extLst>
              <a:ext uri="{FF2B5EF4-FFF2-40B4-BE49-F238E27FC236}">
                <a16:creationId xmlns:a16="http://schemas.microsoft.com/office/drawing/2014/main" id="{4CD40D84-E281-431D-A907-51063C319472}"/>
              </a:ext>
            </a:extLst>
          </p:cNvPr>
          <p:cNvSpPr>
            <a:spLocks noGrp="1"/>
          </p:cNvSpPr>
          <p:nvPr>
            <p:ph type="pic" sz="quarter" idx="215"/>
          </p:nvPr>
        </p:nvSpPr>
        <p:spPr/>
      </p:sp>
      <p:sp>
        <p:nvSpPr>
          <p:cNvPr id="7" name="Picture Placeholder 6">
            <a:extLst>
              <a:ext uri="{FF2B5EF4-FFF2-40B4-BE49-F238E27FC236}">
                <a16:creationId xmlns:a16="http://schemas.microsoft.com/office/drawing/2014/main" id="{ECD42361-9A1B-4C77-8C50-E09280A3BDE4}"/>
              </a:ext>
            </a:extLst>
          </p:cNvPr>
          <p:cNvSpPr>
            <a:spLocks noGrp="1"/>
          </p:cNvSpPr>
          <p:nvPr>
            <p:ph type="pic" sz="quarter" idx="213"/>
          </p:nvPr>
        </p:nvSpPr>
        <p:spPr/>
      </p:sp>
    </p:spTree>
    <p:extLst>
      <p:ext uri="{BB962C8B-B14F-4D97-AF65-F5344CB8AC3E}">
        <p14:creationId xmlns:p14="http://schemas.microsoft.com/office/powerpoint/2010/main" val="10543443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5EF6F7E2-6376-4A50-8796-6549DBEAF708}"/>
              </a:ext>
            </a:extLst>
          </p:cNvPr>
          <p:cNvSpPr/>
          <p:nvPr/>
        </p:nvSpPr>
        <p:spPr>
          <a:xfrm>
            <a:off x="7935211" y="3655524"/>
            <a:ext cx="4256789" cy="3202476"/>
          </a:xfrm>
          <a:prstGeom prst="rect">
            <a:avLst/>
          </a:prstGeom>
          <a:solidFill>
            <a:schemeClr val="accent6">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B9B8F65F-7E55-497E-A3CE-38BAE0B86F16}"/>
              </a:ext>
            </a:extLst>
          </p:cNvPr>
          <p:cNvGrpSpPr/>
          <p:nvPr/>
        </p:nvGrpSpPr>
        <p:grpSpPr>
          <a:xfrm>
            <a:off x="4154556" y="649050"/>
            <a:ext cx="3139518" cy="1028918"/>
            <a:chOff x="4369584" y="628136"/>
            <a:chExt cx="3139518" cy="1028918"/>
          </a:xfrm>
        </p:grpSpPr>
        <p:sp>
          <p:nvSpPr>
            <p:cNvPr id="27" name="TextBox 26">
              <a:extLst>
                <a:ext uri="{FF2B5EF4-FFF2-40B4-BE49-F238E27FC236}">
                  <a16:creationId xmlns:a16="http://schemas.microsoft.com/office/drawing/2014/main" id="{C4575A9E-23B5-47C8-9210-22773FF64CBB}"/>
                </a:ext>
              </a:extLst>
            </p:cNvPr>
            <p:cNvSpPr txBox="1"/>
            <p:nvPr/>
          </p:nvSpPr>
          <p:spPr>
            <a:xfrm>
              <a:off x="4369584" y="628136"/>
              <a:ext cx="2054077" cy="600164"/>
            </a:xfrm>
            <a:prstGeom prst="rect">
              <a:avLst/>
            </a:prstGeom>
            <a:noFill/>
          </p:spPr>
          <p:txBody>
            <a:bodyPr wrap="square" rtlCol="0">
              <a:spAutoFit/>
            </a:bodyPr>
            <a:lstStyle/>
            <a:p>
              <a:pPr>
                <a:lnSpc>
                  <a:spcPts val="1800"/>
                </a:lnSpc>
              </a:pPr>
              <a:r>
                <a:rPr lang="en-US" sz="3000" b="1" dirty="0">
                  <a:solidFill>
                    <a:schemeClr val="accent6"/>
                  </a:solidFill>
                  <a:latin typeface="Roboto Slab" pitchFamily="2" charset="0"/>
                  <a:ea typeface="Roboto Slab" pitchFamily="2" charset="0"/>
                  <a:cs typeface="Montserrat" charset="0"/>
                </a:rPr>
                <a:t>01</a:t>
              </a:r>
            </a:p>
            <a:p>
              <a:r>
                <a:rPr lang="en-US" b="1" dirty="0">
                  <a:latin typeface="Lato" panose="020F0502020204030203" pitchFamily="34" charset="0"/>
                  <a:ea typeface="Lato" panose="020F0502020204030203" pitchFamily="34" charset="0"/>
                  <a:cs typeface="Lato" panose="020F0502020204030203" pitchFamily="34" charset="0"/>
                </a:rPr>
                <a:t>TLTLE TEXT</a:t>
              </a:r>
            </a:p>
          </p:txBody>
        </p:sp>
        <p:sp>
          <p:nvSpPr>
            <p:cNvPr id="28" name="Rectangle 9">
              <a:extLst>
                <a:ext uri="{FF2B5EF4-FFF2-40B4-BE49-F238E27FC236}">
                  <a16:creationId xmlns:a16="http://schemas.microsoft.com/office/drawing/2014/main" id="{7B589D59-ED23-410A-A43A-1D652B910B7D}"/>
                </a:ext>
              </a:extLst>
            </p:cNvPr>
            <p:cNvSpPr>
              <a:spLocks/>
            </p:cNvSpPr>
            <p:nvPr/>
          </p:nvSpPr>
          <p:spPr bwMode="auto">
            <a:xfrm>
              <a:off x="4468009" y="1263469"/>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latin typeface="Roboto Slab" pitchFamily="2" charset="0"/>
                  <a:ea typeface="Roboto Slab" pitchFamily="2" charset="0"/>
                  <a:cs typeface="Open Sans Condensed Light" panose="020B0306030504020204" pitchFamily="34" charset="0"/>
                  <a:sym typeface="Montserrat-Regular" charset="0"/>
                </a:rPr>
                <a:t>mejurity</a:t>
              </a:r>
              <a:r>
                <a:rPr lang="en-US" sz="1000" dirty="0">
                  <a:latin typeface="Roboto Slab" pitchFamily="2" charset="0"/>
                  <a:ea typeface="Roboto Slab" pitchFamily="2" charset="0"/>
                  <a:cs typeface="Open Sans Condensed Light" panose="020B0306030504020204" pitchFamily="34" charset="0"/>
                  <a:sym typeface="Montserrat-Regular" charset="0"/>
                </a:rPr>
                <a:t> to lorem to text heading of and lorem. </a:t>
              </a:r>
            </a:p>
          </p:txBody>
        </p:sp>
      </p:grpSp>
      <p:grpSp>
        <p:nvGrpSpPr>
          <p:cNvPr id="30" name="Group 29">
            <a:extLst>
              <a:ext uri="{FF2B5EF4-FFF2-40B4-BE49-F238E27FC236}">
                <a16:creationId xmlns:a16="http://schemas.microsoft.com/office/drawing/2014/main" id="{85006DCA-AD40-43C4-B8A7-7A2131D56605}"/>
              </a:ext>
            </a:extLst>
          </p:cNvPr>
          <p:cNvGrpSpPr/>
          <p:nvPr/>
        </p:nvGrpSpPr>
        <p:grpSpPr>
          <a:xfrm>
            <a:off x="7706138" y="649050"/>
            <a:ext cx="3139518" cy="1028918"/>
            <a:chOff x="4369584" y="628136"/>
            <a:chExt cx="3139518" cy="1028918"/>
          </a:xfrm>
        </p:grpSpPr>
        <p:sp>
          <p:nvSpPr>
            <p:cNvPr id="31" name="TextBox 30">
              <a:extLst>
                <a:ext uri="{FF2B5EF4-FFF2-40B4-BE49-F238E27FC236}">
                  <a16:creationId xmlns:a16="http://schemas.microsoft.com/office/drawing/2014/main" id="{D2114DC5-5C9D-410E-9247-2AF8238F0728}"/>
                </a:ext>
              </a:extLst>
            </p:cNvPr>
            <p:cNvSpPr txBox="1"/>
            <p:nvPr/>
          </p:nvSpPr>
          <p:spPr>
            <a:xfrm>
              <a:off x="4369584" y="628136"/>
              <a:ext cx="2054077" cy="600164"/>
            </a:xfrm>
            <a:prstGeom prst="rect">
              <a:avLst/>
            </a:prstGeom>
            <a:noFill/>
          </p:spPr>
          <p:txBody>
            <a:bodyPr wrap="square" rtlCol="0">
              <a:spAutoFit/>
            </a:bodyPr>
            <a:lstStyle/>
            <a:p>
              <a:pPr>
                <a:lnSpc>
                  <a:spcPts val="1800"/>
                </a:lnSpc>
              </a:pPr>
              <a:r>
                <a:rPr lang="en-US" sz="3000" b="1" dirty="0">
                  <a:solidFill>
                    <a:schemeClr val="accent6"/>
                  </a:solidFill>
                  <a:latin typeface="Roboto Slab" pitchFamily="2" charset="0"/>
                  <a:ea typeface="Roboto Slab" pitchFamily="2" charset="0"/>
                  <a:cs typeface="Montserrat" charset="0"/>
                </a:rPr>
                <a:t>02</a:t>
              </a:r>
            </a:p>
            <a:p>
              <a:r>
                <a:rPr lang="en-US" b="1" dirty="0">
                  <a:latin typeface="Lato" panose="020F0502020204030203" pitchFamily="34" charset="0"/>
                  <a:ea typeface="Lato" panose="020F0502020204030203" pitchFamily="34" charset="0"/>
                  <a:cs typeface="Lato" panose="020F0502020204030203" pitchFamily="34" charset="0"/>
                </a:rPr>
                <a:t>TLTLE TEXT</a:t>
              </a:r>
            </a:p>
          </p:txBody>
        </p:sp>
        <p:sp>
          <p:nvSpPr>
            <p:cNvPr id="32" name="Rectangle 9">
              <a:extLst>
                <a:ext uri="{FF2B5EF4-FFF2-40B4-BE49-F238E27FC236}">
                  <a16:creationId xmlns:a16="http://schemas.microsoft.com/office/drawing/2014/main" id="{60A4ED00-5292-49D8-9F65-DFF9B97BD668}"/>
                </a:ext>
              </a:extLst>
            </p:cNvPr>
            <p:cNvSpPr>
              <a:spLocks/>
            </p:cNvSpPr>
            <p:nvPr/>
          </p:nvSpPr>
          <p:spPr bwMode="auto">
            <a:xfrm>
              <a:off x="4468009" y="1263469"/>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latin typeface="Roboto Slab" pitchFamily="2" charset="0"/>
                  <a:ea typeface="Roboto Slab" pitchFamily="2" charset="0"/>
                  <a:cs typeface="Open Sans Condensed Light" panose="020B0306030504020204" pitchFamily="34" charset="0"/>
                  <a:sym typeface="Montserrat-Regular" charset="0"/>
                </a:rPr>
                <a:t>mejurity</a:t>
              </a:r>
              <a:r>
                <a:rPr lang="en-US" sz="1000" dirty="0">
                  <a:latin typeface="Roboto Slab" pitchFamily="2" charset="0"/>
                  <a:ea typeface="Roboto Slab" pitchFamily="2" charset="0"/>
                  <a:cs typeface="Open Sans Condensed Light" panose="020B0306030504020204" pitchFamily="34" charset="0"/>
                  <a:sym typeface="Montserrat-Regular" charset="0"/>
                </a:rPr>
                <a:t> to lorem to text heading of and lorem. </a:t>
              </a:r>
            </a:p>
          </p:txBody>
        </p:sp>
      </p:grpSp>
      <p:grpSp>
        <p:nvGrpSpPr>
          <p:cNvPr id="12" name="Group 11">
            <a:extLst>
              <a:ext uri="{FF2B5EF4-FFF2-40B4-BE49-F238E27FC236}">
                <a16:creationId xmlns:a16="http://schemas.microsoft.com/office/drawing/2014/main" id="{68387E22-BBC0-4532-B386-CA656DFE96D4}"/>
              </a:ext>
            </a:extLst>
          </p:cNvPr>
          <p:cNvGrpSpPr/>
          <p:nvPr/>
        </p:nvGrpSpPr>
        <p:grpSpPr>
          <a:xfrm>
            <a:off x="4154556" y="2262743"/>
            <a:ext cx="6691100" cy="1028918"/>
            <a:chOff x="4539338" y="2173559"/>
            <a:chExt cx="6691100" cy="1028918"/>
          </a:xfrm>
        </p:grpSpPr>
        <p:grpSp>
          <p:nvGrpSpPr>
            <p:cNvPr id="33" name="Group 32">
              <a:extLst>
                <a:ext uri="{FF2B5EF4-FFF2-40B4-BE49-F238E27FC236}">
                  <a16:creationId xmlns:a16="http://schemas.microsoft.com/office/drawing/2014/main" id="{7BF7A5ED-6FFA-498A-BC23-731590919DB9}"/>
                </a:ext>
              </a:extLst>
            </p:cNvPr>
            <p:cNvGrpSpPr/>
            <p:nvPr/>
          </p:nvGrpSpPr>
          <p:grpSpPr>
            <a:xfrm>
              <a:off x="4539338" y="2173559"/>
              <a:ext cx="3139518" cy="1028918"/>
              <a:chOff x="4369584" y="628136"/>
              <a:chExt cx="3139518" cy="1028918"/>
            </a:xfrm>
          </p:grpSpPr>
          <p:sp>
            <p:nvSpPr>
              <p:cNvPr id="39" name="TextBox 38">
                <a:extLst>
                  <a:ext uri="{FF2B5EF4-FFF2-40B4-BE49-F238E27FC236}">
                    <a16:creationId xmlns:a16="http://schemas.microsoft.com/office/drawing/2014/main" id="{7713A7D8-61CC-4AFD-941B-4B614333CB85}"/>
                  </a:ext>
                </a:extLst>
              </p:cNvPr>
              <p:cNvSpPr txBox="1"/>
              <p:nvPr/>
            </p:nvSpPr>
            <p:spPr>
              <a:xfrm>
                <a:off x="4369584" y="628136"/>
                <a:ext cx="2054077" cy="600164"/>
              </a:xfrm>
              <a:prstGeom prst="rect">
                <a:avLst/>
              </a:prstGeom>
              <a:noFill/>
            </p:spPr>
            <p:txBody>
              <a:bodyPr wrap="square" rtlCol="0">
                <a:spAutoFit/>
              </a:bodyPr>
              <a:lstStyle/>
              <a:p>
                <a:pPr>
                  <a:lnSpc>
                    <a:spcPts val="1800"/>
                  </a:lnSpc>
                </a:pPr>
                <a:r>
                  <a:rPr lang="en-US" sz="3000" b="1" dirty="0">
                    <a:solidFill>
                      <a:schemeClr val="accent6"/>
                    </a:solidFill>
                    <a:latin typeface="Roboto Slab" pitchFamily="2" charset="0"/>
                    <a:ea typeface="Roboto Slab" pitchFamily="2" charset="0"/>
                    <a:cs typeface="Montserrat" charset="0"/>
                  </a:rPr>
                  <a:t>03</a:t>
                </a:r>
              </a:p>
              <a:p>
                <a:r>
                  <a:rPr lang="en-US" b="1" dirty="0">
                    <a:latin typeface="Lato" panose="020F0502020204030203" pitchFamily="34" charset="0"/>
                    <a:ea typeface="Lato" panose="020F0502020204030203" pitchFamily="34" charset="0"/>
                    <a:cs typeface="Lato" panose="020F0502020204030203" pitchFamily="34" charset="0"/>
                  </a:rPr>
                  <a:t>TLTLE TEXT</a:t>
                </a:r>
              </a:p>
            </p:txBody>
          </p:sp>
          <p:sp>
            <p:nvSpPr>
              <p:cNvPr id="40" name="Rectangle 9">
                <a:extLst>
                  <a:ext uri="{FF2B5EF4-FFF2-40B4-BE49-F238E27FC236}">
                    <a16:creationId xmlns:a16="http://schemas.microsoft.com/office/drawing/2014/main" id="{C5260DAF-0B27-4DD7-998E-01D204A94A96}"/>
                  </a:ext>
                </a:extLst>
              </p:cNvPr>
              <p:cNvSpPr>
                <a:spLocks/>
              </p:cNvSpPr>
              <p:nvPr/>
            </p:nvSpPr>
            <p:spPr bwMode="auto">
              <a:xfrm>
                <a:off x="4468009" y="1263469"/>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latin typeface="Roboto Slab" pitchFamily="2" charset="0"/>
                    <a:ea typeface="Roboto Slab" pitchFamily="2" charset="0"/>
                    <a:cs typeface="Open Sans Condensed Light" panose="020B0306030504020204" pitchFamily="34" charset="0"/>
                    <a:sym typeface="Montserrat-Regular" charset="0"/>
                  </a:rPr>
                  <a:t>mejurity</a:t>
                </a:r>
                <a:r>
                  <a:rPr lang="en-US" sz="1000" dirty="0">
                    <a:latin typeface="Roboto Slab" pitchFamily="2" charset="0"/>
                    <a:ea typeface="Roboto Slab" pitchFamily="2" charset="0"/>
                    <a:cs typeface="Open Sans Condensed Light" panose="020B0306030504020204" pitchFamily="34" charset="0"/>
                    <a:sym typeface="Montserrat-Regular" charset="0"/>
                  </a:rPr>
                  <a:t> to lorem to text heading of and lorem. </a:t>
                </a:r>
              </a:p>
            </p:txBody>
          </p:sp>
        </p:grpSp>
        <p:grpSp>
          <p:nvGrpSpPr>
            <p:cNvPr id="41" name="Group 40">
              <a:extLst>
                <a:ext uri="{FF2B5EF4-FFF2-40B4-BE49-F238E27FC236}">
                  <a16:creationId xmlns:a16="http://schemas.microsoft.com/office/drawing/2014/main" id="{9FC3BFA6-28D9-4BDC-8361-D39C3F596C34}"/>
                </a:ext>
              </a:extLst>
            </p:cNvPr>
            <p:cNvGrpSpPr/>
            <p:nvPr/>
          </p:nvGrpSpPr>
          <p:grpSpPr>
            <a:xfrm>
              <a:off x="8090920" y="2173559"/>
              <a:ext cx="3139518" cy="1028918"/>
              <a:chOff x="4369584" y="628136"/>
              <a:chExt cx="3139518" cy="1028918"/>
            </a:xfrm>
          </p:grpSpPr>
          <p:sp>
            <p:nvSpPr>
              <p:cNvPr id="42" name="TextBox 41">
                <a:extLst>
                  <a:ext uri="{FF2B5EF4-FFF2-40B4-BE49-F238E27FC236}">
                    <a16:creationId xmlns:a16="http://schemas.microsoft.com/office/drawing/2014/main" id="{5D143482-9C5E-47FF-ACB4-904F679EC84A}"/>
                  </a:ext>
                </a:extLst>
              </p:cNvPr>
              <p:cNvSpPr txBox="1"/>
              <p:nvPr/>
            </p:nvSpPr>
            <p:spPr>
              <a:xfrm>
                <a:off x="4369584" y="628136"/>
                <a:ext cx="2054077" cy="600164"/>
              </a:xfrm>
              <a:prstGeom prst="rect">
                <a:avLst/>
              </a:prstGeom>
              <a:noFill/>
            </p:spPr>
            <p:txBody>
              <a:bodyPr wrap="square" rtlCol="0">
                <a:spAutoFit/>
              </a:bodyPr>
              <a:lstStyle/>
              <a:p>
                <a:pPr>
                  <a:lnSpc>
                    <a:spcPts val="1800"/>
                  </a:lnSpc>
                </a:pPr>
                <a:r>
                  <a:rPr lang="en-US" sz="3000" b="1" dirty="0">
                    <a:solidFill>
                      <a:schemeClr val="accent6"/>
                    </a:solidFill>
                    <a:latin typeface="Roboto Slab" pitchFamily="2" charset="0"/>
                    <a:ea typeface="Roboto Slab" pitchFamily="2" charset="0"/>
                    <a:cs typeface="Montserrat" charset="0"/>
                  </a:rPr>
                  <a:t>04</a:t>
                </a:r>
              </a:p>
              <a:p>
                <a:r>
                  <a:rPr lang="en-US" b="1" dirty="0">
                    <a:latin typeface="Lato" panose="020F0502020204030203" pitchFamily="34" charset="0"/>
                    <a:ea typeface="Lato" panose="020F0502020204030203" pitchFamily="34" charset="0"/>
                    <a:cs typeface="Lato" panose="020F0502020204030203" pitchFamily="34" charset="0"/>
                  </a:rPr>
                  <a:t>TLTLE TEXT</a:t>
                </a:r>
              </a:p>
            </p:txBody>
          </p:sp>
          <p:sp>
            <p:nvSpPr>
              <p:cNvPr id="44" name="Rectangle 9">
                <a:extLst>
                  <a:ext uri="{FF2B5EF4-FFF2-40B4-BE49-F238E27FC236}">
                    <a16:creationId xmlns:a16="http://schemas.microsoft.com/office/drawing/2014/main" id="{04498D14-31E1-492C-B9BE-EE59D8A2A089}"/>
                  </a:ext>
                </a:extLst>
              </p:cNvPr>
              <p:cNvSpPr>
                <a:spLocks/>
              </p:cNvSpPr>
              <p:nvPr/>
            </p:nvSpPr>
            <p:spPr bwMode="auto">
              <a:xfrm>
                <a:off x="4468009" y="1263469"/>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latin typeface="Roboto Slab" pitchFamily="2" charset="0"/>
                    <a:ea typeface="Roboto Slab" pitchFamily="2" charset="0"/>
                    <a:cs typeface="Open Sans Condensed Light" panose="020B0306030504020204" pitchFamily="34" charset="0"/>
                    <a:sym typeface="Montserrat-Regular" charset="0"/>
                  </a:rPr>
                  <a:t>mejurity</a:t>
                </a:r>
                <a:r>
                  <a:rPr lang="en-US" sz="1000" dirty="0">
                    <a:latin typeface="Roboto Slab" pitchFamily="2" charset="0"/>
                    <a:ea typeface="Roboto Slab" pitchFamily="2" charset="0"/>
                    <a:cs typeface="Open Sans Condensed Light" panose="020B0306030504020204" pitchFamily="34" charset="0"/>
                    <a:sym typeface="Montserrat-Regular" charset="0"/>
                  </a:rPr>
                  <a:t> to lorem to text heading of and lorem. </a:t>
                </a:r>
              </a:p>
            </p:txBody>
          </p:sp>
        </p:grpSp>
      </p:grpSp>
      <p:grpSp>
        <p:nvGrpSpPr>
          <p:cNvPr id="13" name="Group 12">
            <a:extLst>
              <a:ext uri="{FF2B5EF4-FFF2-40B4-BE49-F238E27FC236}">
                <a16:creationId xmlns:a16="http://schemas.microsoft.com/office/drawing/2014/main" id="{A899A3BC-3FB8-4EA6-B81F-820755C23814}"/>
              </a:ext>
            </a:extLst>
          </p:cNvPr>
          <p:cNvGrpSpPr/>
          <p:nvPr/>
        </p:nvGrpSpPr>
        <p:grpSpPr>
          <a:xfrm>
            <a:off x="8328860" y="4398913"/>
            <a:ext cx="3469491" cy="1715699"/>
            <a:chOff x="8102075" y="4031579"/>
            <a:chExt cx="3469491" cy="1715699"/>
          </a:xfrm>
        </p:grpSpPr>
        <p:sp>
          <p:nvSpPr>
            <p:cNvPr id="4" name="Rectangle 3">
              <a:extLst>
                <a:ext uri="{FF2B5EF4-FFF2-40B4-BE49-F238E27FC236}">
                  <a16:creationId xmlns:a16="http://schemas.microsoft.com/office/drawing/2014/main" id="{4B727AA0-A5EC-4714-B843-74876D642098}"/>
                </a:ext>
              </a:extLst>
            </p:cNvPr>
            <p:cNvSpPr/>
            <p:nvPr/>
          </p:nvSpPr>
          <p:spPr>
            <a:xfrm>
              <a:off x="8102075" y="4031579"/>
              <a:ext cx="2658100" cy="584775"/>
            </a:xfrm>
            <a:prstGeom prst="rect">
              <a:avLst/>
            </a:prstGeom>
          </p:spPr>
          <p:txBody>
            <a:bodyPr wrap="none">
              <a:spAutoFit/>
            </a:bodyPr>
            <a:lstStyle/>
            <a:p>
              <a:r>
                <a:rPr lang="en-US" sz="3200" b="1" dirty="0">
                  <a:solidFill>
                    <a:schemeClr val="bg1"/>
                  </a:solidFill>
                  <a:latin typeface="Roboto Slab" pitchFamily="2" charset="0"/>
                  <a:ea typeface="Roboto Slab" pitchFamily="2" charset="0"/>
                </a:rPr>
                <a:t>Our Services</a:t>
              </a:r>
              <a:endParaRPr lang="en-US" sz="3200" dirty="0">
                <a:solidFill>
                  <a:schemeClr val="bg1"/>
                </a:solidFill>
              </a:endParaRPr>
            </a:p>
          </p:txBody>
        </p:sp>
        <p:sp>
          <p:nvSpPr>
            <p:cNvPr id="47" name="Rectangle 9">
              <a:extLst>
                <a:ext uri="{FF2B5EF4-FFF2-40B4-BE49-F238E27FC236}">
                  <a16:creationId xmlns:a16="http://schemas.microsoft.com/office/drawing/2014/main" id="{249D59C3-6250-454E-B411-C64FF52F8B7F}"/>
                </a:ext>
              </a:extLst>
            </p:cNvPr>
            <p:cNvSpPr>
              <a:spLocks/>
            </p:cNvSpPr>
            <p:nvPr/>
          </p:nvSpPr>
          <p:spPr bwMode="auto">
            <a:xfrm>
              <a:off x="8239235" y="4616354"/>
              <a:ext cx="3332331" cy="1130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000"/>
                </a:lnSpc>
              </a:pP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a:t>
              </a:r>
            </a:p>
          </p:txBody>
        </p:sp>
      </p:grpSp>
      <p:sp>
        <p:nvSpPr>
          <p:cNvPr id="3" name="Picture Placeholder 2">
            <a:extLst>
              <a:ext uri="{FF2B5EF4-FFF2-40B4-BE49-F238E27FC236}">
                <a16:creationId xmlns:a16="http://schemas.microsoft.com/office/drawing/2014/main" id="{988F9DAF-C97D-4354-BF5C-3BC5DB4F0BEF}"/>
              </a:ext>
            </a:extLst>
          </p:cNvPr>
          <p:cNvSpPr>
            <a:spLocks noGrp="1"/>
          </p:cNvSpPr>
          <p:nvPr>
            <p:ph type="pic" sz="quarter" idx="213"/>
          </p:nvPr>
        </p:nvSpPr>
        <p:spPr/>
      </p:sp>
      <p:sp>
        <p:nvSpPr>
          <p:cNvPr id="6" name="Picture Placeholder 5">
            <a:extLst>
              <a:ext uri="{FF2B5EF4-FFF2-40B4-BE49-F238E27FC236}">
                <a16:creationId xmlns:a16="http://schemas.microsoft.com/office/drawing/2014/main" id="{D09D8A92-87B8-4D05-92A8-7A99D01F78D0}"/>
              </a:ext>
            </a:extLst>
          </p:cNvPr>
          <p:cNvSpPr>
            <a:spLocks noGrp="1"/>
          </p:cNvSpPr>
          <p:nvPr>
            <p:ph type="pic" sz="quarter" idx="214"/>
          </p:nvPr>
        </p:nvSpPr>
        <p:spPr/>
      </p:sp>
      <p:sp>
        <p:nvSpPr>
          <p:cNvPr id="8" name="Picture Placeholder 7">
            <a:extLst>
              <a:ext uri="{FF2B5EF4-FFF2-40B4-BE49-F238E27FC236}">
                <a16:creationId xmlns:a16="http://schemas.microsoft.com/office/drawing/2014/main" id="{1722F862-5FE0-461A-822B-54F10096DCE3}"/>
              </a:ext>
            </a:extLst>
          </p:cNvPr>
          <p:cNvSpPr>
            <a:spLocks noGrp="1"/>
          </p:cNvSpPr>
          <p:nvPr>
            <p:ph type="pic" sz="quarter" idx="215"/>
          </p:nvPr>
        </p:nvSpPr>
        <p:spPr/>
      </p:sp>
    </p:spTree>
    <p:extLst>
      <p:ext uri="{BB962C8B-B14F-4D97-AF65-F5344CB8AC3E}">
        <p14:creationId xmlns:p14="http://schemas.microsoft.com/office/powerpoint/2010/main" val="108457719"/>
      </p:ext>
    </p:extLst>
  </p:cSld>
  <p:clrMapOvr>
    <a:masterClrMapping/>
  </p:clrMapOvr>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44546A"/>
      </a:dk2>
      <a:lt2>
        <a:srgbClr val="E7E6E6"/>
      </a:lt2>
      <a:accent1>
        <a:srgbClr val="2E015F"/>
      </a:accent1>
      <a:accent2>
        <a:srgbClr val="EC2127"/>
      </a:accent2>
      <a:accent3>
        <a:srgbClr val="FFC000"/>
      </a:accent3>
      <a:accent4>
        <a:srgbClr val="92D050"/>
      </a:accent4>
      <a:accent5>
        <a:srgbClr val="01CF8F"/>
      </a:accent5>
      <a:accent6>
        <a:srgbClr val="00B0F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23036</TotalTime>
  <Words>1127</Words>
  <Application>Microsoft Office PowerPoint</Application>
  <PresentationFormat>Widescreen</PresentationFormat>
  <Paragraphs>186</Paragraphs>
  <Slides>25</Slides>
  <Notes>23</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25</vt:i4>
      </vt:variant>
    </vt:vector>
  </HeadingPairs>
  <TitlesOfParts>
    <vt:vector size="36" baseType="lpstr">
      <vt:lpstr>Arial</vt:lpstr>
      <vt:lpstr>Calibri</vt:lpstr>
      <vt:lpstr>FontAwesome</vt:lpstr>
      <vt:lpstr>Lato</vt:lpstr>
      <vt:lpstr>Montserrat</vt:lpstr>
      <vt:lpstr>Montserrat-Regular</vt:lpstr>
      <vt:lpstr>Open Sans Condensed Light</vt:lpstr>
      <vt:lpstr>Open Sans Extrabold</vt:lpstr>
      <vt:lpstr>Roboto</vt:lpstr>
      <vt:lpstr>Roboto Slab</vt:lpstr>
      <vt:lpstr>Office Theme</vt:lpstr>
      <vt:lpstr>PowerPoint Presentation</vt:lpstr>
      <vt:lpstr>PowerPoint Presentation</vt:lpstr>
      <vt:lpstr>Welcom Message</vt:lpstr>
      <vt:lpstr>PowerPoint Presentation</vt:lpstr>
      <vt:lpstr>About us</vt:lpstr>
      <vt:lpstr>PowerPoint Presentation</vt:lpstr>
      <vt:lpstr>PowerPoint Presentation</vt:lpstr>
      <vt:lpstr>PowerPoint Presentation</vt:lpstr>
      <vt:lpstr>PowerPoint Presentation</vt:lpstr>
      <vt:lpstr>Our Team</vt:lpstr>
      <vt:lpstr>Our Team</vt:lpstr>
      <vt:lpstr>Our Portfolio</vt:lpstr>
      <vt:lpstr>Our Portfolilo</vt:lpstr>
      <vt:lpstr>Our Portfolio</vt:lpstr>
      <vt:lpstr>Our Timeline</vt:lpstr>
      <vt:lpstr>Our Timeline</vt:lpstr>
      <vt:lpstr>Our Information</vt:lpstr>
      <vt:lpstr>Map Information</vt:lpstr>
      <vt:lpstr>Map Information</vt:lpstr>
      <vt:lpstr>Text Single Column</vt:lpstr>
      <vt:lpstr>Square Image</vt:lpstr>
      <vt:lpstr>Square Image</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Suman Khan</dc:creator>
  <cp:lastModifiedBy>Suman Sunar</cp:lastModifiedBy>
  <cp:revision>3485</cp:revision>
  <dcterms:created xsi:type="dcterms:W3CDTF">2017-07-18T09:08:44Z</dcterms:created>
  <dcterms:modified xsi:type="dcterms:W3CDTF">2018-04-28T20:29:33Z</dcterms:modified>
</cp:coreProperties>
</file>