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85" r:id="rId2"/>
    <p:sldId id="256" r:id="rId3"/>
    <p:sldId id="283" r:id="rId4"/>
    <p:sldId id="257" r:id="rId5"/>
    <p:sldId id="279" r:id="rId6"/>
    <p:sldId id="271" r:id="rId7"/>
    <p:sldId id="258" r:id="rId8"/>
    <p:sldId id="272" r:id="rId9"/>
    <p:sldId id="280" r:id="rId10"/>
    <p:sldId id="260" r:id="rId11"/>
    <p:sldId id="273" r:id="rId12"/>
    <p:sldId id="284" r:id="rId13"/>
    <p:sldId id="262" r:id="rId14"/>
    <p:sldId id="274" r:id="rId15"/>
    <p:sldId id="275" r:id="rId16"/>
    <p:sldId id="261" r:id="rId17"/>
    <p:sldId id="265" r:id="rId18"/>
    <p:sldId id="276" r:id="rId19"/>
    <p:sldId id="282" r:id="rId20"/>
    <p:sldId id="268" r:id="rId21"/>
    <p:sldId id="269" r:id="rId22"/>
    <p:sldId id="286"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C2127"/>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132" autoAdjust="0"/>
    <p:restoredTop sz="94291" autoAdjust="0"/>
  </p:normalViewPr>
  <p:slideViewPr>
    <p:cSldViewPr snapToGrid="0">
      <p:cViewPr>
        <p:scale>
          <a:sx n="66" d="100"/>
          <a:sy n="66" d="100"/>
        </p:scale>
        <p:origin x="810" y="210"/>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5/3/2018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5/3/2018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18</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199111265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93981361"/>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1676411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3378551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71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83550714-7727-4E37-88EC-368B37F96C84}"/>
              </a:ext>
            </a:extLst>
          </p:cNvPr>
          <p:cNvSpPr>
            <a:spLocks noGrp="1"/>
          </p:cNvSpPr>
          <p:nvPr>
            <p:ph type="pic" sz="quarter" idx="209" hasCustomPrompt="1"/>
          </p:nvPr>
        </p:nvSpPr>
        <p:spPr>
          <a:xfrm>
            <a:off x="3463924" y="2207524"/>
            <a:ext cx="1905820" cy="1905820"/>
          </a:xfrm>
          <a:custGeom>
            <a:avLst/>
            <a:gdLst>
              <a:gd name="connsiteX0" fmla="*/ 952910 w 1905820"/>
              <a:gd name="connsiteY0" fmla="*/ 0 h 1905820"/>
              <a:gd name="connsiteX1" fmla="*/ 1905820 w 1905820"/>
              <a:gd name="connsiteY1" fmla="*/ 952910 h 1905820"/>
              <a:gd name="connsiteX2" fmla="*/ 952910 w 1905820"/>
              <a:gd name="connsiteY2" fmla="*/ 1905820 h 1905820"/>
              <a:gd name="connsiteX3" fmla="*/ 0 w 1905820"/>
              <a:gd name="connsiteY3" fmla="*/ 952910 h 1905820"/>
              <a:gd name="connsiteX4" fmla="*/ 952910 w 1905820"/>
              <a:gd name="connsiteY4" fmla="*/ 0 h 190582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05820" h="1905820">
                <a:moveTo>
                  <a:pt x="952910" y="0"/>
                </a:moveTo>
                <a:cubicBezTo>
                  <a:pt x="1479188" y="0"/>
                  <a:pt x="1905820" y="426632"/>
                  <a:pt x="1905820" y="952910"/>
                </a:cubicBezTo>
                <a:cubicBezTo>
                  <a:pt x="1905820" y="1479188"/>
                  <a:pt x="1479188" y="1905820"/>
                  <a:pt x="952910" y="1905820"/>
                </a:cubicBezTo>
                <a:cubicBezTo>
                  <a:pt x="426632" y="1905820"/>
                  <a:pt x="0" y="1479188"/>
                  <a:pt x="0" y="952910"/>
                </a:cubicBezTo>
                <a:cubicBezTo>
                  <a:pt x="0" y="426632"/>
                  <a:pt x="426632" y="0"/>
                  <a:pt x="952910" y="0"/>
                </a:cubicBez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4E7190A7-B74D-4021-810D-C50B2E74BF4B}"/>
              </a:ext>
            </a:extLst>
          </p:cNvPr>
          <p:cNvSpPr>
            <a:spLocks noGrp="1"/>
          </p:cNvSpPr>
          <p:nvPr>
            <p:ph type="pic" sz="quarter" idx="210" hasCustomPrompt="1"/>
          </p:nvPr>
        </p:nvSpPr>
        <p:spPr>
          <a:xfrm>
            <a:off x="3463924" y="4188793"/>
            <a:ext cx="1905820" cy="1905820"/>
          </a:xfrm>
          <a:custGeom>
            <a:avLst/>
            <a:gdLst>
              <a:gd name="connsiteX0" fmla="*/ 952910 w 1905820"/>
              <a:gd name="connsiteY0" fmla="*/ 0 h 1905820"/>
              <a:gd name="connsiteX1" fmla="*/ 1905820 w 1905820"/>
              <a:gd name="connsiteY1" fmla="*/ 952910 h 1905820"/>
              <a:gd name="connsiteX2" fmla="*/ 952910 w 1905820"/>
              <a:gd name="connsiteY2" fmla="*/ 1905820 h 1905820"/>
              <a:gd name="connsiteX3" fmla="*/ 0 w 1905820"/>
              <a:gd name="connsiteY3" fmla="*/ 952910 h 1905820"/>
              <a:gd name="connsiteX4" fmla="*/ 952910 w 1905820"/>
              <a:gd name="connsiteY4" fmla="*/ 0 h 190582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05820" h="1905820">
                <a:moveTo>
                  <a:pt x="952910" y="0"/>
                </a:moveTo>
                <a:cubicBezTo>
                  <a:pt x="1479188" y="0"/>
                  <a:pt x="1905820" y="426632"/>
                  <a:pt x="1905820" y="952910"/>
                </a:cubicBezTo>
                <a:cubicBezTo>
                  <a:pt x="1905820" y="1479188"/>
                  <a:pt x="1479188" y="1905820"/>
                  <a:pt x="952910" y="1905820"/>
                </a:cubicBezTo>
                <a:cubicBezTo>
                  <a:pt x="426632" y="1905820"/>
                  <a:pt x="0" y="1479188"/>
                  <a:pt x="0" y="952910"/>
                </a:cubicBezTo>
                <a:cubicBezTo>
                  <a:pt x="0" y="426632"/>
                  <a:pt x="426632" y="0"/>
                  <a:pt x="952910"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69324E2D-EE33-40C6-8ACC-CBB024C6629B}"/>
              </a:ext>
            </a:extLst>
          </p:cNvPr>
          <p:cNvSpPr>
            <a:spLocks noGrp="1"/>
          </p:cNvSpPr>
          <p:nvPr>
            <p:ph type="pic" sz="quarter" idx="207" hasCustomPrompt="1"/>
          </p:nvPr>
        </p:nvSpPr>
        <p:spPr>
          <a:xfrm>
            <a:off x="1098449" y="2207524"/>
            <a:ext cx="1905820" cy="1905820"/>
          </a:xfrm>
          <a:custGeom>
            <a:avLst/>
            <a:gdLst>
              <a:gd name="connsiteX0" fmla="*/ 952910 w 1905820"/>
              <a:gd name="connsiteY0" fmla="*/ 0 h 1905820"/>
              <a:gd name="connsiteX1" fmla="*/ 1905820 w 1905820"/>
              <a:gd name="connsiteY1" fmla="*/ 952910 h 1905820"/>
              <a:gd name="connsiteX2" fmla="*/ 952910 w 1905820"/>
              <a:gd name="connsiteY2" fmla="*/ 1905820 h 1905820"/>
              <a:gd name="connsiteX3" fmla="*/ 0 w 1905820"/>
              <a:gd name="connsiteY3" fmla="*/ 952910 h 1905820"/>
              <a:gd name="connsiteX4" fmla="*/ 952910 w 1905820"/>
              <a:gd name="connsiteY4" fmla="*/ 0 h 190582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05820" h="1905820">
                <a:moveTo>
                  <a:pt x="952910" y="0"/>
                </a:moveTo>
                <a:cubicBezTo>
                  <a:pt x="1479188" y="0"/>
                  <a:pt x="1905820" y="426632"/>
                  <a:pt x="1905820" y="952910"/>
                </a:cubicBezTo>
                <a:cubicBezTo>
                  <a:pt x="1905820" y="1479188"/>
                  <a:pt x="1479188" y="1905820"/>
                  <a:pt x="952910" y="1905820"/>
                </a:cubicBezTo>
                <a:cubicBezTo>
                  <a:pt x="426632" y="1905820"/>
                  <a:pt x="0" y="1479188"/>
                  <a:pt x="0" y="952910"/>
                </a:cubicBezTo>
                <a:cubicBezTo>
                  <a:pt x="0" y="426632"/>
                  <a:pt x="426632" y="0"/>
                  <a:pt x="952910" y="0"/>
                </a:cubicBez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D3B46B2D-79D4-43B4-BD96-8A656CB54EB7}"/>
              </a:ext>
            </a:extLst>
          </p:cNvPr>
          <p:cNvSpPr>
            <a:spLocks noGrp="1"/>
          </p:cNvSpPr>
          <p:nvPr>
            <p:ph type="pic" sz="quarter" idx="208" hasCustomPrompt="1"/>
          </p:nvPr>
        </p:nvSpPr>
        <p:spPr>
          <a:xfrm>
            <a:off x="1098449" y="4188793"/>
            <a:ext cx="1905820" cy="1905820"/>
          </a:xfrm>
          <a:custGeom>
            <a:avLst/>
            <a:gdLst>
              <a:gd name="connsiteX0" fmla="*/ 952910 w 1905820"/>
              <a:gd name="connsiteY0" fmla="*/ 0 h 1905820"/>
              <a:gd name="connsiteX1" fmla="*/ 1905820 w 1905820"/>
              <a:gd name="connsiteY1" fmla="*/ 952910 h 1905820"/>
              <a:gd name="connsiteX2" fmla="*/ 952910 w 1905820"/>
              <a:gd name="connsiteY2" fmla="*/ 1905820 h 1905820"/>
              <a:gd name="connsiteX3" fmla="*/ 0 w 1905820"/>
              <a:gd name="connsiteY3" fmla="*/ 952910 h 1905820"/>
              <a:gd name="connsiteX4" fmla="*/ 952910 w 1905820"/>
              <a:gd name="connsiteY4" fmla="*/ 0 h 190582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05820" h="1905820">
                <a:moveTo>
                  <a:pt x="952910" y="0"/>
                </a:moveTo>
                <a:cubicBezTo>
                  <a:pt x="1479188" y="0"/>
                  <a:pt x="1905820" y="426632"/>
                  <a:pt x="1905820" y="952910"/>
                </a:cubicBezTo>
                <a:cubicBezTo>
                  <a:pt x="1905820" y="1479188"/>
                  <a:pt x="1479188" y="1905820"/>
                  <a:pt x="952910" y="1905820"/>
                </a:cubicBezTo>
                <a:cubicBezTo>
                  <a:pt x="426632" y="1905820"/>
                  <a:pt x="0" y="1479188"/>
                  <a:pt x="0" y="952910"/>
                </a:cubicBezTo>
                <a:cubicBezTo>
                  <a:pt x="0" y="426632"/>
                  <a:pt x="426632" y="0"/>
                  <a:pt x="952910"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85627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717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Picture Placeholder 11">
            <a:extLst>
              <a:ext uri="{FF2B5EF4-FFF2-40B4-BE49-F238E27FC236}">
                <a16:creationId xmlns:a16="http://schemas.microsoft.com/office/drawing/2014/main" id="{275D5653-F815-495A-B794-54A9E1C4953F}"/>
              </a:ext>
            </a:extLst>
          </p:cNvPr>
          <p:cNvSpPr>
            <a:spLocks noGrp="1"/>
          </p:cNvSpPr>
          <p:nvPr>
            <p:ph type="pic" sz="quarter" idx="209" hasCustomPrompt="1"/>
          </p:nvPr>
        </p:nvSpPr>
        <p:spPr>
          <a:xfrm>
            <a:off x="3686630" y="2061252"/>
            <a:ext cx="2061028" cy="1799545"/>
          </a:xfrm>
          <a:custGeom>
            <a:avLst/>
            <a:gdLst>
              <a:gd name="connsiteX0" fmla="*/ 0 w 2061028"/>
              <a:gd name="connsiteY0" fmla="*/ 0 h 1799545"/>
              <a:gd name="connsiteX1" fmla="*/ 2061028 w 2061028"/>
              <a:gd name="connsiteY1" fmla="*/ 0 h 1799545"/>
              <a:gd name="connsiteX2" fmla="*/ 2061028 w 2061028"/>
              <a:gd name="connsiteY2" fmla="*/ 1799545 h 1799545"/>
              <a:gd name="connsiteX3" fmla="*/ 0 w 2061028"/>
              <a:gd name="connsiteY3" fmla="*/ 1799545 h 1799545"/>
            </a:gdLst>
            <a:ahLst/>
            <a:cxnLst>
              <a:cxn ang="0">
                <a:pos x="connsiteX0" y="connsiteY0"/>
              </a:cxn>
              <a:cxn ang="0">
                <a:pos x="connsiteX1" y="connsiteY1"/>
              </a:cxn>
              <a:cxn ang="0">
                <a:pos x="connsiteX2" y="connsiteY2"/>
              </a:cxn>
              <a:cxn ang="0">
                <a:pos x="connsiteX3" y="connsiteY3"/>
              </a:cxn>
            </a:cxnLst>
            <a:rect l="l" t="t" r="r" b="b"/>
            <a:pathLst>
              <a:path w="2061028" h="1799545">
                <a:moveTo>
                  <a:pt x="0" y="0"/>
                </a:moveTo>
                <a:lnTo>
                  <a:pt x="2061028" y="0"/>
                </a:lnTo>
                <a:lnTo>
                  <a:pt x="2061028" y="1799545"/>
                </a:lnTo>
                <a:lnTo>
                  <a:pt x="0" y="1799545"/>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2A153598-731E-428D-8606-27B7AA8DE1AF}"/>
              </a:ext>
            </a:extLst>
          </p:cNvPr>
          <p:cNvSpPr>
            <a:spLocks noGrp="1"/>
          </p:cNvSpPr>
          <p:nvPr>
            <p:ph type="pic" sz="quarter" idx="208" hasCustomPrompt="1"/>
          </p:nvPr>
        </p:nvSpPr>
        <p:spPr>
          <a:xfrm>
            <a:off x="928916" y="2061252"/>
            <a:ext cx="2061028" cy="1799545"/>
          </a:xfrm>
          <a:custGeom>
            <a:avLst/>
            <a:gdLst>
              <a:gd name="connsiteX0" fmla="*/ 0 w 2061028"/>
              <a:gd name="connsiteY0" fmla="*/ 0 h 1799545"/>
              <a:gd name="connsiteX1" fmla="*/ 2061028 w 2061028"/>
              <a:gd name="connsiteY1" fmla="*/ 0 h 1799545"/>
              <a:gd name="connsiteX2" fmla="*/ 2061028 w 2061028"/>
              <a:gd name="connsiteY2" fmla="*/ 1799545 h 1799545"/>
              <a:gd name="connsiteX3" fmla="*/ 0 w 2061028"/>
              <a:gd name="connsiteY3" fmla="*/ 1799545 h 1799545"/>
            </a:gdLst>
            <a:ahLst/>
            <a:cxnLst>
              <a:cxn ang="0">
                <a:pos x="connsiteX0" y="connsiteY0"/>
              </a:cxn>
              <a:cxn ang="0">
                <a:pos x="connsiteX1" y="connsiteY1"/>
              </a:cxn>
              <a:cxn ang="0">
                <a:pos x="connsiteX2" y="connsiteY2"/>
              </a:cxn>
              <a:cxn ang="0">
                <a:pos x="connsiteX3" y="connsiteY3"/>
              </a:cxn>
            </a:cxnLst>
            <a:rect l="l" t="t" r="r" b="b"/>
            <a:pathLst>
              <a:path w="2061028" h="1799545">
                <a:moveTo>
                  <a:pt x="0" y="0"/>
                </a:moveTo>
                <a:lnTo>
                  <a:pt x="2061028" y="0"/>
                </a:lnTo>
                <a:lnTo>
                  <a:pt x="2061028" y="1799545"/>
                </a:lnTo>
                <a:lnTo>
                  <a:pt x="0" y="1799545"/>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0D3FB1FA-87EC-4788-BBD4-17BF4DA5DD10}"/>
              </a:ext>
            </a:extLst>
          </p:cNvPr>
          <p:cNvSpPr>
            <a:spLocks noGrp="1"/>
          </p:cNvSpPr>
          <p:nvPr>
            <p:ph type="pic" sz="quarter" idx="210" hasCustomPrompt="1"/>
          </p:nvPr>
        </p:nvSpPr>
        <p:spPr>
          <a:xfrm>
            <a:off x="6444344" y="2061252"/>
            <a:ext cx="2061028" cy="1799545"/>
          </a:xfrm>
          <a:custGeom>
            <a:avLst/>
            <a:gdLst>
              <a:gd name="connsiteX0" fmla="*/ 0 w 2061028"/>
              <a:gd name="connsiteY0" fmla="*/ 0 h 1799545"/>
              <a:gd name="connsiteX1" fmla="*/ 2061028 w 2061028"/>
              <a:gd name="connsiteY1" fmla="*/ 0 h 1799545"/>
              <a:gd name="connsiteX2" fmla="*/ 2061028 w 2061028"/>
              <a:gd name="connsiteY2" fmla="*/ 1799545 h 1799545"/>
              <a:gd name="connsiteX3" fmla="*/ 0 w 2061028"/>
              <a:gd name="connsiteY3" fmla="*/ 1799545 h 1799545"/>
            </a:gdLst>
            <a:ahLst/>
            <a:cxnLst>
              <a:cxn ang="0">
                <a:pos x="connsiteX0" y="connsiteY0"/>
              </a:cxn>
              <a:cxn ang="0">
                <a:pos x="connsiteX1" y="connsiteY1"/>
              </a:cxn>
              <a:cxn ang="0">
                <a:pos x="connsiteX2" y="connsiteY2"/>
              </a:cxn>
              <a:cxn ang="0">
                <a:pos x="connsiteX3" y="connsiteY3"/>
              </a:cxn>
            </a:cxnLst>
            <a:rect l="l" t="t" r="r" b="b"/>
            <a:pathLst>
              <a:path w="2061028" h="1799545">
                <a:moveTo>
                  <a:pt x="0" y="0"/>
                </a:moveTo>
                <a:lnTo>
                  <a:pt x="2061028" y="0"/>
                </a:lnTo>
                <a:lnTo>
                  <a:pt x="2061028" y="1799545"/>
                </a:lnTo>
                <a:lnTo>
                  <a:pt x="0" y="1799545"/>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2D360371-E727-496C-8DF5-F545A72387A6}"/>
              </a:ext>
            </a:extLst>
          </p:cNvPr>
          <p:cNvSpPr>
            <a:spLocks noGrp="1"/>
          </p:cNvSpPr>
          <p:nvPr>
            <p:ph type="pic" sz="quarter" idx="211" hasCustomPrompt="1"/>
          </p:nvPr>
        </p:nvSpPr>
        <p:spPr>
          <a:xfrm>
            <a:off x="9202057" y="2061251"/>
            <a:ext cx="2061028" cy="1799545"/>
          </a:xfrm>
          <a:custGeom>
            <a:avLst/>
            <a:gdLst>
              <a:gd name="connsiteX0" fmla="*/ 0 w 2061028"/>
              <a:gd name="connsiteY0" fmla="*/ 0 h 1799545"/>
              <a:gd name="connsiteX1" fmla="*/ 2061028 w 2061028"/>
              <a:gd name="connsiteY1" fmla="*/ 0 h 1799545"/>
              <a:gd name="connsiteX2" fmla="*/ 2061028 w 2061028"/>
              <a:gd name="connsiteY2" fmla="*/ 1799545 h 1799545"/>
              <a:gd name="connsiteX3" fmla="*/ 0 w 2061028"/>
              <a:gd name="connsiteY3" fmla="*/ 1799545 h 1799545"/>
            </a:gdLst>
            <a:ahLst/>
            <a:cxnLst>
              <a:cxn ang="0">
                <a:pos x="connsiteX0" y="connsiteY0"/>
              </a:cxn>
              <a:cxn ang="0">
                <a:pos x="connsiteX1" y="connsiteY1"/>
              </a:cxn>
              <a:cxn ang="0">
                <a:pos x="connsiteX2" y="connsiteY2"/>
              </a:cxn>
              <a:cxn ang="0">
                <a:pos x="connsiteX3" y="connsiteY3"/>
              </a:cxn>
            </a:cxnLst>
            <a:rect l="l" t="t" r="r" b="b"/>
            <a:pathLst>
              <a:path w="2061028" h="1799545">
                <a:moveTo>
                  <a:pt x="0" y="0"/>
                </a:moveTo>
                <a:lnTo>
                  <a:pt x="2061028" y="0"/>
                </a:lnTo>
                <a:lnTo>
                  <a:pt x="2061028" y="1799545"/>
                </a:lnTo>
                <a:lnTo>
                  <a:pt x="0" y="179954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54821871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725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1DD412F5-5587-40D1-BFF9-69C04F6834E3}"/>
              </a:ext>
            </a:extLst>
          </p:cNvPr>
          <p:cNvSpPr>
            <a:spLocks noGrp="1"/>
          </p:cNvSpPr>
          <p:nvPr>
            <p:ph type="pic" sz="quarter" idx="210" hasCustomPrompt="1"/>
          </p:nvPr>
        </p:nvSpPr>
        <p:spPr>
          <a:xfrm>
            <a:off x="866316" y="1717504"/>
            <a:ext cx="3422992" cy="3422992"/>
          </a:xfrm>
          <a:custGeom>
            <a:avLst/>
            <a:gdLst>
              <a:gd name="connsiteX0" fmla="*/ 1711496 w 3422992"/>
              <a:gd name="connsiteY0" fmla="*/ 0 h 3422992"/>
              <a:gd name="connsiteX1" fmla="*/ 3422992 w 3422992"/>
              <a:gd name="connsiteY1" fmla="*/ 1711496 h 3422992"/>
              <a:gd name="connsiteX2" fmla="*/ 1711496 w 3422992"/>
              <a:gd name="connsiteY2" fmla="*/ 3422992 h 3422992"/>
              <a:gd name="connsiteX3" fmla="*/ 0 w 3422992"/>
              <a:gd name="connsiteY3" fmla="*/ 1711496 h 3422992"/>
            </a:gdLst>
            <a:ahLst/>
            <a:cxnLst>
              <a:cxn ang="0">
                <a:pos x="connsiteX0" y="connsiteY0"/>
              </a:cxn>
              <a:cxn ang="0">
                <a:pos x="connsiteX1" y="connsiteY1"/>
              </a:cxn>
              <a:cxn ang="0">
                <a:pos x="connsiteX2" y="connsiteY2"/>
              </a:cxn>
              <a:cxn ang="0">
                <a:pos x="connsiteX3" y="connsiteY3"/>
              </a:cxn>
            </a:cxnLst>
            <a:rect l="l" t="t" r="r" b="b"/>
            <a:pathLst>
              <a:path w="3422992" h="3422992">
                <a:moveTo>
                  <a:pt x="1711496" y="0"/>
                </a:moveTo>
                <a:lnTo>
                  <a:pt x="3422992" y="1711496"/>
                </a:lnTo>
                <a:lnTo>
                  <a:pt x="1711496" y="3422992"/>
                </a:lnTo>
                <a:lnTo>
                  <a:pt x="0" y="171149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73910783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726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FEC1B11-1D1D-4962-A7C9-2A5349BD50B3}"/>
              </a:ext>
            </a:extLst>
          </p:cNvPr>
          <p:cNvSpPr>
            <a:spLocks noGrp="1"/>
          </p:cNvSpPr>
          <p:nvPr>
            <p:ph type="pic" sz="quarter" idx="210" hasCustomPrompt="1"/>
          </p:nvPr>
        </p:nvSpPr>
        <p:spPr>
          <a:xfrm>
            <a:off x="4691270" y="904642"/>
            <a:ext cx="2801922" cy="2801922"/>
          </a:xfrm>
          <a:custGeom>
            <a:avLst/>
            <a:gdLst>
              <a:gd name="connsiteX0" fmla="*/ 1400961 w 2801922"/>
              <a:gd name="connsiteY0" fmla="*/ 0 h 2801922"/>
              <a:gd name="connsiteX1" fmla="*/ 2801922 w 2801922"/>
              <a:gd name="connsiteY1" fmla="*/ 1400961 h 2801922"/>
              <a:gd name="connsiteX2" fmla="*/ 1400961 w 2801922"/>
              <a:gd name="connsiteY2" fmla="*/ 2801922 h 2801922"/>
              <a:gd name="connsiteX3" fmla="*/ 0 w 2801922"/>
              <a:gd name="connsiteY3" fmla="*/ 1400961 h 2801922"/>
            </a:gdLst>
            <a:ahLst/>
            <a:cxnLst>
              <a:cxn ang="0">
                <a:pos x="connsiteX0" y="connsiteY0"/>
              </a:cxn>
              <a:cxn ang="0">
                <a:pos x="connsiteX1" y="connsiteY1"/>
              </a:cxn>
              <a:cxn ang="0">
                <a:pos x="connsiteX2" y="connsiteY2"/>
              </a:cxn>
              <a:cxn ang="0">
                <a:pos x="connsiteX3" y="connsiteY3"/>
              </a:cxn>
            </a:cxnLst>
            <a:rect l="l" t="t" r="r" b="b"/>
            <a:pathLst>
              <a:path w="2801922" h="2801922">
                <a:moveTo>
                  <a:pt x="1400961" y="0"/>
                </a:moveTo>
                <a:lnTo>
                  <a:pt x="2801922" y="1400961"/>
                </a:lnTo>
                <a:lnTo>
                  <a:pt x="1400961" y="2801922"/>
                </a:lnTo>
                <a:lnTo>
                  <a:pt x="0" y="140096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20000498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727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1E1DDDB-C716-41CE-A470-8FACB17B2DED}"/>
              </a:ext>
            </a:extLst>
          </p:cNvPr>
          <p:cNvSpPr>
            <a:spLocks noGrp="1"/>
          </p:cNvSpPr>
          <p:nvPr>
            <p:ph type="pic" sz="quarter" idx="210" hasCustomPrompt="1"/>
          </p:nvPr>
        </p:nvSpPr>
        <p:spPr>
          <a:xfrm>
            <a:off x="2846484" y="0"/>
            <a:ext cx="9345516" cy="6858000"/>
          </a:xfrm>
          <a:custGeom>
            <a:avLst/>
            <a:gdLst>
              <a:gd name="connsiteX0" fmla="*/ 9345516 w 9345516"/>
              <a:gd name="connsiteY0" fmla="*/ 2451541 h 6858000"/>
              <a:gd name="connsiteX1" fmla="*/ 9345516 w 9345516"/>
              <a:gd name="connsiteY1" fmla="*/ 3510787 h 6858000"/>
              <a:gd name="connsiteX2" fmla="*/ 8415636 w 9345516"/>
              <a:gd name="connsiteY2" fmla="*/ 5121387 h 6858000"/>
              <a:gd name="connsiteX3" fmla="*/ 7956969 w 9345516"/>
              <a:gd name="connsiteY3" fmla="*/ 4856575 h 6858000"/>
              <a:gd name="connsiteX4" fmla="*/ 5534373 w 9345516"/>
              <a:gd name="connsiteY4" fmla="*/ 1637811 h 6858000"/>
              <a:gd name="connsiteX5" fmla="*/ 5937365 w 9345516"/>
              <a:gd name="connsiteY5" fmla="*/ 1870478 h 6858000"/>
              <a:gd name="connsiteX6" fmla="*/ 3057818 w 9345516"/>
              <a:gd name="connsiteY6" fmla="*/ 6858000 h 6858000"/>
              <a:gd name="connsiteX7" fmla="*/ 2520495 w 9345516"/>
              <a:gd name="connsiteY7" fmla="*/ 6858000 h 6858000"/>
              <a:gd name="connsiteX8" fmla="*/ 9345516 w 9345516"/>
              <a:gd name="connsiteY8" fmla="*/ 1392280 h 6858000"/>
              <a:gd name="connsiteX9" fmla="*/ 9345516 w 9345516"/>
              <a:gd name="connsiteY9" fmla="*/ 2322948 h 6858000"/>
              <a:gd name="connsiteX10" fmla="*/ 7111976 w 9345516"/>
              <a:gd name="connsiteY10" fmla="*/ 6191553 h 6858000"/>
              <a:gd name="connsiteX11" fmla="*/ 6708985 w 9345516"/>
              <a:gd name="connsiteY11" fmla="*/ 5958886 h 6858000"/>
              <a:gd name="connsiteX12" fmla="*/ 7786979 w 9345516"/>
              <a:gd name="connsiteY12" fmla="*/ 913964 h 6858000"/>
              <a:gd name="connsiteX13" fmla="*/ 8189972 w 9345516"/>
              <a:gd name="connsiteY13" fmla="*/ 1146633 h 6858000"/>
              <a:gd name="connsiteX14" fmla="*/ 4892512 w 9345516"/>
              <a:gd name="connsiteY14" fmla="*/ 6858000 h 6858000"/>
              <a:gd name="connsiteX15" fmla="*/ 4355188 w 9345516"/>
              <a:gd name="connsiteY15" fmla="*/ 6858000 h 6858000"/>
              <a:gd name="connsiteX16" fmla="*/ 4962703 w 9345516"/>
              <a:gd name="connsiteY16" fmla="*/ 509453 h 6858000"/>
              <a:gd name="connsiteX17" fmla="*/ 5365695 w 9345516"/>
              <a:gd name="connsiteY17" fmla="*/ 742122 h 6858000"/>
              <a:gd name="connsiteX18" fmla="*/ 1834692 w 9345516"/>
              <a:gd name="connsiteY18" fmla="*/ 6858000 h 6858000"/>
              <a:gd name="connsiteX19" fmla="*/ 1297368 w 9345516"/>
              <a:gd name="connsiteY19" fmla="*/ 6858000 h 6858000"/>
              <a:gd name="connsiteX20" fmla="*/ 9345516 w 9345516"/>
              <a:gd name="connsiteY20" fmla="*/ 333019 h 6858000"/>
              <a:gd name="connsiteX21" fmla="*/ 9345516 w 9345516"/>
              <a:gd name="connsiteY21" fmla="*/ 1263692 h 6858000"/>
              <a:gd name="connsiteX22" fmla="*/ 6115641 w 9345516"/>
              <a:gd name="connsiteY22" fmla="*/ 6858000 h 6858000"/>
              <a:gd name="connsiteX23" fmla="*/ 5578317 w 9345516"/>
              <a:gd name="connsiteY23" fmla="*/ 6858000 h 6858000"/>
              <a:gd name="connsiteX24" fmla="*/ 8926221 w 9345516"/>
              <a:gd name="connsiteY24" fmla="*/ 0 h 6858000"/>
              <a:gd name="connsiteX25" fmla="*/ 9345516 w 9345516"/>
              <a:gd name="connsiteY25" fmla="*/ 0 h 6858000"/>
              <a:gd name="connsiteX26" fmla="*/ 9345516 w 9345516"/>
              <a:gd name="connsiteY26" fmla="*/ 204428 h 6858000"/>
              <a:gd name="connsiteX27" fmla="*/ 5971160 w 9345516"/>
              <a:gd name="connsiteY27" fmla="*/ 6048982 h 6858000"/>
              <a:gd name="connsiteX28" fmla="*/ 5568169 w 9345516"/>
              <a:gd name="connsiteY28" fmla="*/ 5816315 h 6858000"/>
              <a:gd name="connsiteX29" fmla="*/ 7703094 w 9345516"/>
              <a:gd name="connsiteY29" fmla="*/ 0 h 6858000"/>
              <a:gd name="connsiteX30" fmla="*/ 8240417 w 9345516"/>
              <a:gd name="connsiteY30" fmla="*/ 0 h 6858000"/>
              <a:gd name="connsiteX31" fmla="*/ 4280949 w 9345516"/>
              <a:gd name="connsiteY31" fmla="*/ 6858000 h 6858000"/>
              <a:gd name="connsiteX32" fmla="*/ 3743626 w 9345516"/>
              <a:gd name="connsiteY32" fmla="*/ 6858000 h 6858000"/>
              <a:gd name="connsiteX33" fmla="*/ 7091528 w 9345516"/>
              <a:gd name="connsiteY33" fmla="*/ 0 h 6858000"/>
              <a:gd name="connsiteX34" fmla="*/ 7628851 w 9345516"/>
              <a:gd name="connsiteY34" fmla="*/ 0 h 6858000"/>
              <a:gd name="connsiteX35" fmla="*/ 3721187 w 9345516"/>
              <a:gd name="connsiteY35" fmla="*/ 6768272 h 6858000"/>
              <a:gd name="connsiteX36" fmla="*/ 3318195 w 9345516"/>
              <a:gd name="connsiteY36" fmla="*/ 6535605 h 6858000"/>
              <a:gd name="connsiteX37" fmla="*/ 5868401 w 9345516"/>
              <a:gd name="connsiteY37" fmla="*/ 0 h 6858000"/>
              <a:gd name="connsiteX38" fmla="*/ 6405723 w 9345516"/>
              <a:gd name="connsiteY38" fmla="*/ 0 h 6858000"/>
              <a:gd name="connsiteX39" fmla="*/ 3555120 w 9345516"/>
              <a:gd name="connsiteY39" fmla="*/ 4937388 h 6858000"/>
              <a:gd name="connsiteX40" fmla="*/ 3152129 w 9345516"/>
              <a:gd name="connsiteY40" fmla="*/ 4704721 h 6858000"/>
              <a:gd name="connsiteX41" fmla="*/ 4645273 w 9345516"/>
              <a:gd name="connsiteY41" fmla="*/ 0 h 6858000"/>
              <a:gd name="connsiteX42" fmla="*/ 5182596 w 9345516"/>
              <a:gd name="connsiteY42" fmla="*/ 0 h 6858000"/>
              <a:gd name="connsiteX43" fmla="*/ 1723872 w 9345516"/>
              <a:gd name="connsiteY43" fmla="*/ 5990684 h 6858000"/>
              <a:gd name="connsiteX44" fmla="*/ 1320881 w 9345516"/>
              <a:gd name="connsiteY44" fmla="*/ 5758016 h 6858000"/>
              <a:gd name="connsiteX45" fmla="*/ 3959468 w 9345516"/>
              <a:gd name="connsiteY45" fmla="*/ 0 h 6858000"/>
              <a:gd name="connsiteX46" fmla="*/ 4571032 w 9345516"/>
              <a:gd name="connsiteY46" fmla="*/ 0 h 6858000"/>
              <a:gd name="connsiteX47" fmla="*/ 611564 w 9345516"/>
              <a:gd name="connsiteY47" fmla="*/ 6858000 h 6858000"/>
              <a:gd name="connsiteX48" fmla="*/ 0 w 9345516"/>
              <a:gd name="connsiteY48"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Lst>
            <a:rect l="l" t="t" r="r" b="b"/>
            <a:pathLst>
              <a:path w="9345516" h="6858000">
                <a:moveTo>
                  <a:pt x="9345516" y="2451541"/>
                </a:moveTo>
                <a:lnTo>
                  <a:pt x="9345516" y="3510787"/>
                </a:lnTo>
                <a:lnTo>
                  <a:pt x="8415636" y="5121387"/>
                </a:lnTo>
                <a:lnTo>
                  <a:pt x="7956969" y="4856575"/>
                </a:lnTo>
                <a:close/>
                <a:moveTo>
                  <a:pt x="5534373" y="1637811"/>
                </a:moveTo>
                <a:lnTo>
                  <a:pt x="5937365" y="1870478"/>
                </a:lnTo>
                <a:lnTo>
                  <a:pt x="3057818" y="6858000"/>
                </a:lnTo>
                <a:lnTo>
                  <a:pt x="2520495" y="6858000"/>
                </a:lnTo>
                <a:close/>
                <a:moveTo>
                  <a:pt x="9345516" y="1392280"/>
                </a:moveTo>
                <a:lnTo>
                  <a:pt x="9345516" y="2322948"/>
                </a:lnTo>
                <a:lnTo>
                  <a:pt x="7111976" y="6191553"/>
                </a:lnTo>
                <a:lnTo>
                  <a:pt x="6708985" y="5958886"/>
                </a:lnTo>
                <a:close/>
                <a:moveTo>
                  <a:pt x="7786979" y="913964"/>
                </a:moveTo>
                <a:lnTo>
                  <a:pt x="8189972" y="1146633"/>
                </a:lnTo>
                <a:lnTo>
                  <a:pt x="4892512" y="6858000"/>
                </a:lnTo>
                <a:lnTo>
                  <a:pt x="4355188" y="6858000"/>
                </a:lnTo>
                <a:close/>
                <a:moveTo>
                  <a:pt x="4962703" y="509453"/>
                </a:moveTo>
                <a:lnTo>
                  <a:pt x="5365695" y="742122"/>
                </a:lnTo>
                <a:lnTo>
                  <a:pt x="1834692" y="6858000"/>
                </a:lnTo>
                <a:lnTo>
                  <a:pt x="1297368" y="6858000"/>
                </a:lnTo>
                <a:close/>
                <a:moveTo>
                  <a:pt x="9345516" y="333019"/>
                </a:moveTo>
                <a:lnTo>
                  <a:pt x="9345516" y="1263692"/>
                </a:lnTo>
                <a:lnTo>
                  <a:pt x="6115641" y="6858000"/>
                </a:lnTo>
                <a:lnTo>
                  <a:pt x="5578317" y="6858000"/>
                </a:lnTo>
                <a:close/>
                <a:moveTo>
                  <a:pt x="8926221" y="0"/>
                </a:moveTo>
                <a:lnTo>
                  <a:pt x="9345516" y="0"/>
                </a:lnTo>
                <a:lnTo>
                  <a:pt x="9345516" y="204428"/>
                </a:lnTo>
                <a:lnTo>
                  <a:pt x="5971160" y="6048982"/>
                </a:lnTo>
                <a:lnTo>
                  <a:pt x="5568169" y="5816315"/>
                </a:lnTo>
                <a:close/>
                <a:moveTo>
                  <a:pt x="7703094" y="0"/>
                </a:moveTo>
                <a:lnTo>
                  <a:pt x="8240417" y="0"/>
                </a:lnTo>
                <a:lnTo>
                  <a:pt x="4280949" y="6858000"/>
                </a:lnTo>
                <a:lnTo>
                  <a:pt x="3743626" y="6858000"/>
                </a:lnTo>
                <a:close/>
                <a:moveTo>
                  <a:pt x="7091528" y="0"/>
                </a:moveTo>
                <a:lnTo>
                  <a:pt x="7628851" y="0"/>
                </a:lnTo>
                <a:lnTo>
                  <a:pt x="3721187" y="6768272"/>
                </a:lnTo>
                <a:lnTo>
                  <a:pt x="3318195" y="6535605"/>
                </a:lnTo>
                <a:close/>
                <a:moveTo>
                  <a:pt x="5868401" y="0"/>
                </a:moveTo>
                <a:lnTo>
                  <a:pt x="6405723" y="0"/>
                </a:lnTo>
                <a:lnTo>
                  <a:pt x="3555120" y="4937388"/>
                </a:lnTo>
                <a:lnTo>
                  <a:pt x="3152129" y="4704721"/>
                </a:lnTo>
                <a:close/>
                <a:moveTo>
                  <a:pt x="4645273" y="0"/>
                </a:moveTo>
                <a:lnTo>
                  <a:pt x="5182596" y="0"/>
                </a:lnTo>
                <a:lnTo>
                  <a:pt x="1723872" y="5990684"/>
                </a:lnTo>
                <a:lnTo>
                  <a:pt x="1320881" y="5758016"/>
                </a:lnTo>
                <a:close/>
                <a:moveTo>
                  <a:pt x="3959468" y="0"/>
                </a:moveTo>
                <a:lnTo>
                  <a:pt x="4571032" y="0"/>
                </a:lnTo>
                <a:lnTo>
                  <a:pt x="611564"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38853923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728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4AAA8CBD-4E38-4034-9663-2A87AFCE1E5D}"/>
              </a:ext>
            </a:extLst>
          </p:cNvPr>
          <p:cNvSpPr>
            <a:spLocks noGrp="1"/>
          </p:cNvSpPr>
          <p:nvPr>
            <p:ph type="pic" sz="quarter" idx="210" hasCustomPrompt="1"/>
          </p:nvPr>
        </p:nvSpPr>
        <p:spPr>
          <a:xfrm>
            <a:off x="1185235" y="2074653"/>
            <a:ext cx="2076596" cy="2426108"/>
          </a:xfrm>
          <a:custGeom>
            <a:avLst/>
            <a:gdLst>
              <a:gd name="connsiteX0" fmla="*/ 1040660 w 2076596"/>
              <a:gd name="connsiteY0" fmla="*/ 0 h 2426108"/>
              <a:gd name="connsiteX1" fmla="*/ 2076596 w 2076596"/>
              <a:gd name="connsiteY1" fmla="*/ 522692 h 2426108"/>
              <a:gd name="connsiteX2" fmla="*/ 2076596 w 2076596"/>
              <a:gd name="connsiteY2" fmla="*/ 1856185 h 2426108"/>
              <a:gd name="connsiteX3" fmla="*/ 1040660 w 2076596"/>
              <a:gd name="connsiteY3" fmla="*/ 2426108 h 2426108"/>
              <a:gd name="connsiteX4" fmla="*/ 0 w 2076596"/>
              <a:gd name="connsiteY4" fmla="*/ 1922309 h 2426108"/>
              <a:gd name="connsiteX5" fmla="*/ 0 w 2076596"/>
              <a:gd name="connsiteY5" fmla="*/ 540010 h 242610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076596" h="2426108">
                <a:moveTo>
                  <a:pt x="1040660" y="0"/>
                </a:moveTo>
                <a:lnTo>
                  <a:pt x="2076596" y="522692"/>
                </a:lnTo>
                <a:lnTo>
                  <a:pt x="2076596" y="1856185"/>
                </a:lnTo>
                <a:lnTo>
                  <a:pt x="1040660" y="2426108"/>
                </a:lnTo>
                <a:lnTo>
                  <a:pt x="0" y="1922309"/>
                </a:lnTo>
                <a:lnTo>
                  <a:pt x="0" y="540010"/>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60E3D1FA-82BF-40F3-A616-AFBFEB9DF263}"/>
              </a:ext>
            </a:extLst>
          </p:cNvPr>
          <p:cNvSpPr>
            <a:spLocks noGrp="1"/>
          </p:cNvSpPr>
          <p:nvPr>
            <p:ph type="pic" sz="quarter" idx="208" hasCustomPrompt="1"/>
          </p:nvPr>
        </p:nvSpPr>
        <p:spPr>
          <a:xfrm>
            <a:off x="9090870" y="2074653"/>
            <a:ext cx="2076596" cy="2426108"/>
          </a:xfrm>
          <a:custGeom>
            <a:avLst/>
            <a:gdLst>
              <a:gd name="connsiteX0" fmla="*/ 1040660 w 2076596"/>
              <a:gd name="connsiteY0" fmla="*/ 0 h 2426108"/>
              <a:gd name="connsiteX1" fmla="*/ 2076596 w 2076596"/>
              <a:gd name="connsiteY1" fmla="*/ 522692 h 2426108"/>
              <a:gd name="connsiteX2" fmla="*/ 2076596 w 2076596"/>
              <a:gd name="connsiteY2" fmla="*/ 1856185 h 2426108"/>
              <a:gd name="connsiteX3" fmla="*/ 1040660 w 2076596"/>
              <a:gd name="connsiteY3" fmla="*/ 2426108 h 2426108"/>
              <a:gd name="connsiteX4" fmla="*/ 0 w 2076596"/>
              <a:gd name="connsiteY4" fmla="*/ 1922309 h 2426108"/>
              <a:gd name="connsiteX5" fmla="*/ 0 w 2076596"/>
              <a:gd name="connsiteY5" fmla="*/ 540010 h 242610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076596" h="2426108">
                <a:moveTo>
                  <a:pt x="1040660" y="0"/>
                </a:moveTo>
                <a:lnTo>
                  <a:pt x="2076596" y="522692"/>
                </a:lnTo>
                <a:lnTo>
                  <a:pt x="2076596" y="1856185"/>
                </a:lnTo>
                <a:lnTo>
                  <a:pt x="1040660" y="2426108"/>
                </a:lnTo>
                <a:lnTo>
                  <a:pt x="0" y="1922309"/>
                </a:lnTo>
                <a:lnTo>
                  <a:pt x="0" y="54001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Picture Placeholder 11">
            <a:extLst>
              <a:ext uri="{FF2B5EF4-FFF2-40B4-BE49-F238E27FC236}">
                <a16:creationId xmlns:a16="http://schemas.microsoft.com/office/drawing/2014/main" id="{4BEF2988-75BF-434A-952F-D7D09C7EA009}"/>
              </a:ext>
            </a:extLst>
          </p:cNvPr>
          <p:cNvSpPr>
            <a:spLocks noGrp="1"/>
          </p:cNvSpPr>
          <p:nvPr>
            <p:ph type="pic" sz="quarter" idx="209" hasCustomPrompt="1"/>
          </p:nvPr>
        </p:nvSpPr>
        <p:spPr>
          <a:xfrm>
            <a:off x="5218403" y="2074653"/>
            <a:ext cx="2076596" cy="2426108"/>
          </a:xfrm>
          <a:custGeom>
            <a:avLst/>
            <a:gdLst>
              <a:gd name="connsiteX0" fmla="*/ 1040660 w 2076596"/>
              <a:gd name="connsiteY0" fmla="*/ 0 h 2426108"/>
              <a:gd name="connsiteX1" fmla="*/ 2076596 w 2076596"/>
              <a:gd name="connsiteY1" fmla="*/ 522692 h 2426108"/>
              <a:gd name="connsiteX2" fmla="*/ 2076596 w 2076596"/>
              <a:gd name="connsiteY2" fmla="*/ 1856185 h 2426108"/>
              <a:gd name="connsiteX3" fmla="*/ 1040660 w 2076596"/>
              <a:gd name="connsiteY3" fmla="*/ 2426108 h 2426108"/>
              <a:gd name="connsiteX4" fmla="*/ 0 w 2076596"/>
              <a:gd name="connsiteY4" fmla="*/ 1922309 h 2426108"/>
              <a:gd name="connsiteX5" fmla="*/ 0 w 2076596"/>
              <a:gd name="connsiteY5" fmla="*/ 540010 h 242610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076596" h="2426108">
                <a:moveTo>
                  <a:pt x="1040660" y="0"/>
                </a:moveTo>
                <a:lnTo>
                  <a:pt x="2076596" y="522692"/>
                </a:lnTo>
                <a:lnTo>
                  <a:pt x="2076596" y="1856185"/>
                </a:lnTo>
                <a:lnTo>
                  <a:pt x="1040660" y="2426108"/>
                </a:lnTo>
                <a:lnTo>
                  <a:pt x="0" y="1922309"/>
                </a:lnTo>
                <a:lnTo>
                  <a:pt x="0" y="54001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5697617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729_Title Slide">
    <p:spTree>
      <p:nvGrpSpPr>
        <p:cNvPr id="1" name=""/>
        <p:cNvGrpSpPr/>
        <p:nvPr/>
      </p:nvGrpSpPr>
      <p:grpSpPr>
        <a:xfrm>
          <a:off x="0" y="0"/>
          <a:ext cx="0" cy="0"/>
          <a:chOff x="0" y="0"/>
          <a:chExt cx="0" cy="0"/>
        </a:xfrm>
      </p:grpSpPr>
      <p:sp>
        <p:nvSpPr>
          <p:cNvPr id="20" name="Picture Placeholder 19">
            <a:extLst>
              <a:ext uri="{FF2B5EF4-FFF2-40B4-BE49-F238E27FC236}">
                <a16:creationId xmlns:a16="http://schemas.microsoft.com/office/drawing/2014/main" id="{4728ACA8-8702-46CD-9B43-941FE87BA9FF}"/>
              </a:ext>
            </a:extLst>
          </p:cNvPr>
          <p:cNvSpPr>
            <a:spLocks noGrp="1"/>
          </p:cNvSpPr>
          <p:nvPr>
            <p:ph type="pic" sz="quarter" idx="212" hasCustomPrompt="1"/>
          </p:nvPr>
        </p:nvSpPr>
        <p:spPr>
          <a:xfrm>
            <a:off x="5314950" y="3756046"/>
            <a:ext cx="3802546" cy="1709531"/>
          </a:xfrm>
          <a:custGeom>
            <a:avLst/>
            <a:gdLst>
              <a:gd name="connsiteX0" fmla="*/ 0 w 3802546"/>
              <a:gd name="connsiteY0" fmla="*/ 0 h 1709531"/>
              <a:gd name="connsiteX1" fmla="*/ 3802546 w 3802546"/>
              <a:gd name="connsiteY1" fmla="*/ 0 h 1709531"/>
              <a:gd name="connsiteX2" fmla="*/ 3802546 w 3802546"/>
              <a:gd name="connsiteY2" fmla="*/ 1709531 h 1709531"/>
              <a:gd name="connsiteX3" fmla="*/ 0 w 3802546"/>
              <a:gd name="connsiteY3" fmla="*/ 1709531 h 1709531"/>
            </a:gdLst>
            <a:ahLst/>
            <a:cxnLst>
              <a:cxn ang="0">
                <a:pos x="connsiteX0" y="connsiteY0"/>
              </a:cxn>
              <a:cxn ang="0">
                <a:pos x="connsiteX1" y="connsiteY1"/>
              </a:cxn>
              <a:cxn ang="0">
                <a:pos x="connsiteX2" y="connsiteY2"/>
              </a:cxn>
              <a:cxn ang="0">
                <a:pos x="connsiteX3" y="connsiteY3"/>
              </a:cxn>
            </a:cxnLst>
            <a:rect l="l" t="t" r="r" b="b"/>
            <a:pathLst>
              <a:path w="3802546" h="1709531">
                <a:moveTo>
                  <a:pt x="0" y="0"/>
                </a:moveTo>
                <a:lnTo>
                  <a:pt x="3802546" y="0"/>
                </a:lnTo>
                <a:lnTo>
                  <a:pt x="3802546" y="1709531"/>
                </a:lnTo>
                <a:lnTo>
                  <a:pt x="0" y="1709531"/>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1AC6244A-B198-4AEF-A447-DE9068E958C5}"/>
              </a:ext>
            </a:extLst>
          </p:cNvPr>
          <p:cNvSpPr>
            <a:spLocks noGrp="1"/>
          </p:cNvSpPr>
          <p:nvPr>
            <p:ph type="pic" sz="quarter" idx="210" hasCustomPrompt="1"/>
          </p:nvPr>
        </p:nvSpPr>
        <p:spPr>
          <a:xfrm>
            <a:off x="0" y="1740681"/>
            <a:ext cx="4558748" cy="2015365"/>
          </a:xfrm>
          <a:custGeom>
            <a:avLst/>
            <a:gdLst>
              <a:gd name="connsiteX0" fmla="*/ 0 w 4558748"/>
              <a:gd name="connsiteY0" fmla="*/ 0 h 2015365"/>
              <a:gd name="connsiteX1" fmla="*/ 4558748 w 4558748"/>
              <a:gd name="connsiteY1" fmla="*/ 0 h 2015365"/>
              <a:gd name="connsiteX2" fmla="*/ 4558748 w 4558748"/>
              <a:gd name="connsiteY2" fmla="*/ 2015365 h 2015365"/>
              <a:gd name="connsiteX3" fmla="*/ 0 w 4558748"/>
              <a:gd name="connsiteY3" fmla="*/ 2015365 h 2015365"/>
            </a:gdLst>
            <a:ahLst/>
            <a:cxnLst>
              <a:cxn ang="0">
                <a:pos x="connsiteX0" y="connsiteY0"/>
              </a:cxn>
              <a:cxn ang="0">
                <a:pos x="connsiteX1" y="connsiteY1"/>
              </a:cxn>
              <a:cxn ang="0">
                <a:pos x="connsiteX2" y="connsiteY2"/>
              </a:cxn>
              <a:cxn ang="0">
                <a:pos x="connsiteX3" y="connsiteY3"/>
              </a:cxn>
            </a:cxnLst>
            <a:rect l="l" t="t" r="r" b="b"/>
            <a:pathLst>
              <a:path w="4558748" h="2015365">
                <a:moveTo>
                  <a:pt x="0" y="0"/>
                </a:moveTo>
                <a:lnTo>
                  <a:pt x="4558748" y="0"/>
                </a:lnTo>
                <a:lnTo>
                  <a:pt x="4558748" y="2015365"/>
                </a:lnTo>
                <a:lnTo>
                  <a:pt x="0" y="2015365"/>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64BFBC5D-6589-4844-B2CF-A61CD1353ABA}"/>
              </a:ext>
            </a:extLst>
          </p:cNvPr>
          <p:cNvSpPr>
            <a:spLocks noGrp="1"/>
          </p:cNvSpPr>
          <p:nvPr>
            <p:ph type="pic" sz="quarter" idx="208" hasCustomPrompt="1"/>
          </p:nvPr>
        </p:nvSpPr>
        <p:spPr>
          <a:xfrm>
            <a:off x="9117496" y="1727429"/>
            <a:ext cx="3074504" cy="3738148"/>
          </a:xfrm>
          <a:custGeom>
            <a:avLst/>
            <a:gdLst>
              <a:gd name="connsiteX0" fmla="*/ 0 w 3074504"/>
              <a:gd name="connsiteY0" fmla="*/ 0 h 3738148"/>
              <a:gd name="connsiteX1" fmla="*/ 3074504 w 3074504"/>
              <a:gd name="connsiteY1" fmla="*/ 0 h 3738148"/>
              <a:gd name="connsiteX2" fmla="*/ 3074504 w 3074504"/>
              <a:gd name="connsiteY2" fmla="*/ 3738148 h 3738148"/>
              <a:gd name="connsiteX3" fmla="*/ 0 w 3074504"/>
              <a:gd name="connsiteY3" fmla="*/ 3738148 h 3738148"/>
            </a:gdLst>
            <a:ahLst/>
            <a:cxnLst>
              <a:cxn ang="0">
                <a:pos x="connsiteX0" y="connsiteY0"/>
              </a:cxn>
              <a:cxn ang="0">
                <a:pos x="connsiteX1" y="connsiteY1"/>
              </a:cxn>
              <a:cxn ang="0">
                <a:pos x="connsiteX2" y="connsiteY2"/>
              </a:cxn>
              <a:cxn ang="0">
                <a:pos x="connsiteX3" y="connsiteY3"/>
              </a:cxn>
            </a:cxnLst>
            <a:rect l="l" t="t" r="r" b="b"/>
            <a:pathLst>
              <a:path w="3074504" h="3738148">
                <a:moveTo>
                  <a:pt x="0" y="0"/>
                </a:moveTo>
                <a:lnTo>
                  <a:pt x="3074504" y="0"/>
                </a:lnTo>
                <a:lnTo>
                  <a:pt x="3074504" y="3738148"/>
                </a:lnTo>
                <a:lnTo>
                  <a:pt x="0" y="373814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5" name="Picture Placeholder 14">
            <a:extLst>
              <a:ext uri="{FF2B5EF4-FFF2-40B4-BE49-F238E27FC236}">
                <a16:creationId xmlns:a16="http://schemas.microsoft.com/office/drawing/2014/main" id="{981AB0AD-E4B6-475D-9C75-46A4447DE644}"/>
              </a:ext>
            </a:extLst>
          </p:cNvPr>
          <p:cNvSpPr>
            <a:spLocks noGrp="1"/>
          </p:cNvSpPr>
          <p:nvPr>
            <p:ph type="pic" sz="quarter" idx="209" hasCustomPrompt="1"/>
          </p:nvPr>
        </p:nvSpPr>
        <p:spPr>
          <a:xfrm>
            <a:off x="4558748" y="1740682"/>
            <a:ext cx="4558748" cy="2015365"/>
          </a:xfrm>
          <a:custGeom>
            <a:avLst/>
            <a:gdLst>
              <a:gd name="connsiteX0" fmla="*/ 0 w 4558748"/>
              <a:gd name="connsiteY0" fmla="*/ 0 h 2015365"/>
              <a:gd name="connsiteX1" fmla="*/ 4558748 w 4558748"/>
              <a:gd name="connsiteY1" fmla="*/ 0 h 2015365"/>
              <a:gd name="connsiteX2" fmla="*/ 4558748 w 4558748"/>
              <a:gd name="connsiteY2" fmla="*/ 2015365 h 2015365"/>
              <a:gd name="connsiteX3" fmla="*/ 0 w 4558748"/>
              <a:gd name="connsiteY3" fmla="*/ 2015365 h 2015365"/>
            </a:gdLst>
            <a:ahLst/>
            <a:cxnLst>
              <a:cxn ang="0">
                <a:pos x="connsiteX0" y="connsiteY0"/>
              </a:cxn>
              <a:cxn ang="0">
                <a:pos x="connsiteX1" y="connsiteY1"/>
              </a:cxn>
              <a:cxn ang="0">
                <a:pos x="connsiteX2" y="connsiteY2"/>
              </a:cxn>
              <a:cxn ang="0">
                <a:pos x="connsiteX3" y="connsiteY3"/>
              </a:cxn>
            </a:cxnLst>
            <a:rect l="l" t="t" r="r" b="b"/>
            <a:pathLst>
              <a:path w="4558748" h="2015365">
                <a:moveTo>
                  <a:pt x="0" y="0"/>
                </a:moveTo>
                <a:lnTo>
                  <a:pt x="4558748" y="0"/>
                </a:lnTo>
                <a:lnTo>
                  <a:pt x="4558748" y="2015365"/>
                </a:lnTo>
                <a:lnTo>
                  <a:pt x="0" y="2015365"/>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590AD6B2-8FFD-4DFA-BB25-727C68247141}"/>
              </a:ext>
            </a:extLst>
          </p:cNvPr>
          <p:cNvSpPr>
            <a:spLocks noGrp="1"/>
          </p:cNvSpPr>
          <p:nvPr>
            <p:ph type="pic" sz="quarter" idx="211" hasCustomPrompt="1"/>
          </p:nvPr>
        </p:nvSpPr>
        <p:spPr>
          <a:xfrm>
            <a:off x="0" y="3756045"/>
            <a:ext cx="5314950" cy="1709531"/>
          </a:xfrm>
          <a:custGeom>
            <a:avLst/>
            <a:gdLst>
              <a:gd name="connsiteX0" fmla="*/ 0 w 5314950"/>
              <a:gd name="connsiteY0" fmla="*/ 0 h 1709531"/>
              <a:gd name="connsiteX1" fmla="*/ 5314950 w 5314950"/>
              <a:gd name="connsiteY1" fmla="*/ 0 h 1709531"/>
              <a:gd name="connsiteX2" fmla="*/ 5314950 w 5314950"/>
              <a:gd name="connsiteY2" fmla="*/ 1709531 h 1709531"/>
              <a:gd name="connsiteX3" fmla="*/ 0 w 5314950"/>
              <a:gd name="connsiteY3" fmla="*/ 1709531 h 1709531"/>
            </a:gdLst>
            <a:ahLst/>
            <a:cxnLst>
              <a:cxn ang="0">
                <a:pos x="connsiteX0" y="connsiteY0"/>
              </a:cxn>
              <a:cxn ang="0">
                <a:pos x="connsiteX1" y="connsiteY1"/>
              </a:cxn>
              <a:cxn ang="0">
                <a:pos x="connsiteX2" y="connsiteY2"/>
              </a:cxn>
              <a:cxn ang="0">
                <a:pos x="connsiteX3" y="connsiteY3"/>
              </a:cxn>
            </a:cxnLst>
            <a:rect l="l" t="t" r="r" b="b"/>
            <a:pathLst>
              <a:path w="5314950" h="1709531">
                <a:moveTo>
                  <a:pt x="0" y="0"/>
                </a:moveTo>
                <a:lnTo>
                  <a:pt x="5314950" y="0"/>
                </a:lnTo>
                <a:lnTo>
                  <a:pt x="5314950" y="1709531"/>
                </a:lnTo>
                <a:lnTo>
                  <a:pt x="0" y="170953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7300659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730_Title Slide">
    <p:spTree>
      <p:nvGrpSpPr>
        <p:cNvPr id="1" name=""/>
        <p:cNvGrpSpPr/>
        <p:nvPr/>
      </p:nvGrpSpPr>
      <p:grpSpPr>
        <a:xfrm>
          <a:off x="0" y="0"/>
          <a:ext cx="0" cy="0"/>
          <a:chOff x="0" y="0"/>
          <a:chExt cx="0" cy="0"/>
        </a:xfrm>
      </p:grpSpPr>
      <p:sp>
        <p:nvSpPr>
          <p:cNvPr id="25" name="Picture Placeholder 24">
            <a:extLst>
              <a:ext uri="{FF2B5EF4-FFF2-40B4-BE49-F238E27FC236}">
                <a16:creationId xmlns:a16="http://schemas.microsoft.com/office/drawing/2014/main" id="{36526AF3-DFD3-4FA3-A3C7-63200455F9D7}"/>
              </a:ext>
            </a:extLst>
          </p:cNvPr>
          <p:cNvSpPr>
            <a:spLocks noGrp="1"/>
          </p:cNvSpPr>
          <p:nvPr>
            <p:ph type="pic" sz="quarter" idx="215" hasCustomPrompt="1"/>
          </p:nvPr>
        </p:nvSpPr>
        <p:spPr>
          <a:xfrm>
            <a:off x="8280979" y="3286365"/>
            <a:ext cx="2038678" cy="3571635"/>
          </a:xfrm>
          <a:custGeom>
            <a:avLst/>
            <a:gdLst>
              <a:gd name="connsiteX0" fmla="*/ 0 w 2038678"/>
              <a:gd name="connsiteY0" fmla="*/ 0 h 3571635"/>
              <a:gd name="connsiteX1" fmla="*/ 2038678 w 2038678"/>
              <a:gd name="connsiteY1" fmla="*/ 0 h 3571635"/>
              <a:gd name="connsiteX2" fmla="*/ 2038678 w 2038678"/>
              <a:gd name="connsiteY2" fmla="*/ 3571635 h 3571635"/>
              <a:gd name="connsiteX3" fmla="*/ 0 w 2038678"/>
              <a:gd name="connsiteY3" fmla="*/ 3571635 h 3571635"/>
            </a:gdLst>
            <a:ahLst/>
            <a:cxnLst>
              <a:cxn ang="0">
                <a:pos x="connsiteX0" y="connsiteY0"/>
              </a:cxn>
              <a:cxn ang="0">
                <a:pos x="connsiteX1" y="connsiteY1"/>
              </a:cxn>
              <a:cxn ang="0">
                <a:pos x="connsiteX2" y="connsiteY2"/>
              </a:cxn>
              <a:cxn ang="0">
                <a:pos x="connsiteX3" y="connsiteY3"/>
              </a:cxn>
            </a:cxnLst>
            <a:rect l="l" t="t" r="r" b="b"/>
            <a:pathLst>
              <a:path w="2038678" h="3571635">
                <a:moveTo>
                  <a:pt x="0" y="0"/>
                </a:moveTo>
                <a:lnTo>
                  <a:pt x="2038678" y="0"/>
                </a:lnTo>
                <a:lnTo>
                  <a:pt x="2038678" y="3571635"/>
                </a:lnTo>
                <a:lnTo>
                  <a:pt x="0" y="3571635"/>
                </a:lnTo>
                <a:close/>
              </a:path>
            </a:pathLst>
          </a:custGeom>
        </p:spPr>
        <p:txBody>
          <a:bodyPr wrap="square">
            <a:noAutofit/>
          </a:bodyPr>
          <a:lstStyle>
            <a:lvl1pPr>
              <a:defRPr sz="1200"/>
            </a:lvl1pPr>
          </a:lstStyle>
          <a:p>
            <a:r>
              <a:rPr lang="en-US" dirty="0"/>
              <a:t>Picture</a:t>
            </a:r>
          </a:p>
        </p:txBody>
      </p:sp>
      <p:sp>
        <p:nvSpPr>
          <p:cNvPr id="23" name="Picture Placeholder 22">
            <a:extLst>
              <a:ext uri="{FF2B5EF4-FFF2-40B4-BE49-F238E27FC236}">
                <a16:creationId xmlns:a16="http://schemas.microsoft.com/office/drawing/2014/main" id="{9DE8625C-2331-4FD9-89A3-87AB6E970D80}"/>
              </a:ext>
            </a:extLst>
          </p:cNvPr>
          <p:cNvSpPr>
            <a:spLocks noGrp="1"/>
          </p:cNvSpPr>
          <p:nvPr>
            <p:ph type="pic" sz="quarter" idx="214" hasCustomPrompt="1"/>
          </p:nvPr>
        </p:nvSpPr>
        <p:spPr>
          <a:xfrm>
            <a:off x="10414580" y="1"/>
            <a:ext cx="1777421" cy="3193143"/>
          </a:xfrm>
          <a:custGeom>
            <a:avLst/>
            <a:gdLst>
              <a:gd name="connsiteX0" fmla="*/ 0 w 1777421"/>
              <a:gd name="connsiteY0" fmla="*/ 0 h 3193143"/>
              <a:gd name="connsiteX1" fmla="*/ 1777421 w 1777421"/>
              <a:gd name="connsiteY1" fmla="*/ 0 h 3193143"/>
              <a:gd name="connsiteX2" fmla="*/ 1777421 w 1777421"/>
              <a:gd name="connsiteY2" fmla="*/ 3193143 h 3193143"/>
              <a:gd name="connsiteX3" fmla="*/ 0 w 1777421"/>
              <a:gd name="connsiteY3" fmla="*/ 3193143 h 3193143"/>
            </a:gdLst>
            <a:ahLst/>
            <a:cxnLst>
              <a:cxn ang="0">
                <a:pos x="connsiteX0" y="connsiteY0"/>
              </a:cxn>
              <a:cxn ang="0">
                <a:pos x="connsiteX1" y="connsiteY1"/>
              </a:cxn>
              <a:cxn ang="0">
                <a:pos x="connsiteX2" y="connsiteY2"/>
              </a:cxn>
              <a:cxn ang="0">
                <a:pos x="connsiteX3" y="connsiteY3"/>
              </a:cxn>
            </a:cxnLst>
            <a:rect l="l" t="t" r="r" b="b"/>
            <a:pathLst>
              <a:path w="1777421" h="3193143">
                <a:moveTo>
                  <a:pt x="0" y="0"/>
                </a:moveTo>
                <a:lnTo>
                  <a:pt x="1777421" y="0"/>
                </a:lnTo>
                <a:lnTo>
                  <a:pt x="1777421" y="3193143"/>
                </a:lnTo>
                <a:lnTo>
                  <a:pt x="0" y="3193143"/>
                </a:lnTo>
                <a:close/>
              </a:path>
            </a:pathLst>
          </a:custGeom>
        </p:spPr>
        <p:txBody>
          <a:bodyPr wrap="square">
            <a:noAutofit/>
          </a:bodyPr>
          <a:lstStyle>
            <a:lvl1pPr>
              <a:defRPr sz="1200"/>
            </a:lvl1pPr>
          </a:lstStyle>
          <a:p>
            <a:r>
              <a:rPr lang="en-US" dirty="0"/>
              <a:t>Picture</a:t>
            </a:r>
          </a:p>
        </p:txBody>
      </p:sp>
      <p:sp>
        <p:nvSpPr>
          <p:cNvPr id="21" name="Picture Placeholder 20">
            <a:extLst>
              <a:ext uri="{FF2B5EF4-FFF2-40B4-BE49-F238E27FC236}">
                <a16:creationId xmlns:a16="http://schemas.microsoft.com/office/drawing/2014/main" id="{4D3D35AB-4AC2-40B3-9DBD-49751808CC8E}"/>
              </a:ext>
            </a:extLst>
          </p:cNvPr>
          <p:cNvSpPr>
            <a:spLocks noGrp="1"/>
          </p:cNvSpPr>
          <p:nvPr>
            <p:ph type="pic" sz="quarter" idx="213" hasCustomPrompt="1"/>
          </p:nvPr>
        </p:nvSpPr>
        <p:spPr>
          <a:xfrm>
            <a:off x="8280979" y="1"/>
            <a:ext cx="2038678" cy="3193143"/>
          </a:xfrm>
          <a:custGeom>
            <a:avLst/>
            <a:gdLst>
              <a:gd name="connsiteX0" fmla="*/ 0 w 2038678"/>
              <a:gd name="connsiteY0" fmla="*/ 0 h 3193143"/>
              <a:gd name="connsiteX1" fmla="*/ 2038678 w 2038678"/>
              <a:gd name="connsiteY1" fmla="*/ 0 h 3193143"/>
              <a:gd name="connsiteX2" fmla="*/ 2038678 w 2038678"/>
              <a:gd name="connsiteY2" fmla="*/ 3193143 h 3193143"/>
              <a:gd name="connsiteX3" fmla="*/ 0 w 2038678"/>
              <a:gd name="connsiteY3" fmla="*/ 3193143 h 3193143"/>
            </a:gdLst>
            <a:ahLst/>
            <a:cxnLst>
              <a:cxn ang="0">
                <a:pos x="connsiteX0" y="connsiteY0"/>
              </a:cxn>
              <a:cxn ang="0">
                <a:pos x="connsiteX1" y="connsiteY1"/>
              </a:cxn>
              <a:cxn ang="0">
                <a:pos x="connsiteX2" y="connsiteY2"/>
              </a:cxn>
              <a:cxn ang="0">
                <a:pos x="connsiteX3" y="connsiteY3"/>
              </a:cxn>
            </a:cxnLst>
            <a:rect l="l" t="t" r="r" b="b"/>
            <a:pathLst>
              <a:path w="2038678" h="3193143">
                <a:moveTo>
                  <a:pt x="0" y="0"/>
                </a:moveTo>
                <a:lnTo>
                  <a:pt x="2038678" y="0"/>
                </a:lnTo>
                <a:lnTo>
                  <a:pt x="2038678" y="3193143"/>
                </a:lnTo>
                <a:lnTo>
                  <a:pt x="0" y="3193143"/>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B9460801-BF19-4FEB-8435-4101B2923206}"/>
              </a:ext>
            </a:extLst>
          </p:cNvPr>
          <p:cNvSpPr>
            <a:spLocks noGrp="1"/>
          </p:cNvSpPr>
          <p:nvPr>
            <p:ph type="pic" sz="quarter" idx="212" hasCustomPrompt="1"/>
          </p:nvPr>
        </p:nvSpPr>
        <p:spPr>
          <a:xfrm>
            <a:off x="4943419" y="0"/>
            <a:ext cx="3242638" cy="6858000"/>
          </a:xfrm>
          <a:custGeom>
            <a:avLst/>
            <a:gdLst>
              <a:gd name="connsiteX0" fmla="*/ 0 w 3242638"/>
              <a:gd name="connsiteY0" fmla="*/ 0 h 6858000"/>
              <a:gd name="connsiteX1" fmla="*/ 3242638 w 3242638"/>
              <a:gd name="connsiteY1" fmla="*/ 0 h 6858000"/>
              <a:gd name="connsiteX2" fmla="*/ 3242638 w 3242638"/>
              <a:gd name="connsiteY2" fmla="*/ 6858000 h 6858000"/>
              <a:gd name="connsiteX3" fmla="*/ 0 w 3242638"/>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242638" h="6858000">
                <a:moveTo>
                  <a:pt x="0" y="0"/>
                </a:moveTo>
                <a:lnTo>
                  <a:pt x="3242638" y="0"/>
                </a:lnTo>
                <a:lnTo>
                  <a:pt x="3242638" y="6858000"/>
                </a:lnTo>
                <a:lnTo>
                  <a:pt x="0" y="6858000"/>
                </a:lnTo>
                <a:close/>
              </a:path>
            </a:pathLst>
          </a:custGeom>
        </p:spPr>
        <p:txBody>
          <a:bodyPr wrap="square">
            <a:noAutofit/>
          </a:bodyPr>
          <a:lstStyle>
            <a:lvl1pPr>
              <a:defRPr sz="1200"/>
            </a:lvl1pPr>
          </a:lstStyle>
          <a:p>
            <a:r>
              <a:rPr lang="en-US" dirty="0"/>
              <a:t>Picture</a:t>
            </a:r>
          </a:p>
        </p:txBody>
      </p:sp>
      <p:sp>
        <p:nvSpPr>
          <p:cNvPr id="28" name="Picture Placeholder 27">
            <a:extLst>
              <a:ext uri="{FF2B5EF4-FFF2-40B4-BE49-F238E27FC236}">
                <a16:creationId xmlns:a16="http://schemas.microsoft.com/office/drawing/2014/main" id="{F6E6DA5D-C6E7-4C26-BEF6-AAF6C1704FB8}"/>
              </a:ext>
            </a:extLst>
          </p:cNvPr>
          <p:cNvSpPr>
            <a:spLocks noGrp="1"/>
          </p:cNvSpPr>
          <p:nvPr>
            <p:ph type="pic" sz="quarter" idx="208" hasCustomPrompt="1"/>
          </p:nvPr>
        </p:nvSpPr>
        <p:spPr>
          <a:xfrm>
            <a:off x="10414580" y="5152572"/>
            <a:ext cx="1777421" cy="1705429"/>
          </a:xfrm>
          <a:custGeom>
            <a:avLst/>
            <a:gdLst>
              <a:gd name="connsiteX0" fmla="*/ 0 w 1777421"/>
              <a:gd name="connsiteY0" fmla="*/ 0 h 1705429"/>
              <a:gd name="connsiteX1" fmla="*/ 1777421 w 1777421"/>
              <a:gd name="connsiteY1" fmla="*/ 0 h 1705429"/>
              <a:gd name="connsiteX2" fmla="*/ 1777421 w 1777421"/>
              <a:gd name="connsiteY2" fmla="*/ 1705429 h 1705429"/>
              <a:gd name="connsiteX3" fmla="*/ 0 w 1777421"/>
              <a:gd name="connsiteY3" fmla="*/ 1705429 h 1705429"/>
            </a:gdLst>
            <a:ahLst/>
            <a:cxnLst>
              <a:cxn ang="0">
                <a:pos x="connsiteX0" y="connsiteY0"/>
              </a:cxn>
              <a:cxn ang="0">
                <a:pos x="connsiteX1" y="connsiteY1"/>
              </a:cxn>
              <a:cxn ang="0">
                <a:pos x="connsiteX2" y="connsiteY2"/>
              </a:cxn>
              <a:cxn ang="0">
                <a:pos x="connsiteX3" y="connsiteY3"/>
              </a:cxn>
            </a:cxnLst>
            <a:rect l="l" t="t" r="r" b="b"/>
            <a:pathLst>
              <a:path w="1777421" h="1705429">
                <a:moveTo>
                  <a:pt x="0" y="0"/>
                </a:moveTo>
                <a:lnTo>
                  <a:pt x="1777421" y="0"/>
                </a:lnTo>
                <a:lnTo>
                  <a:pt x="1777421" y="1705429"/>
                </a:lnTo>
                <a:lnTo>
                  <a:pt x="0" y="170542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27" name="Picture Placeholder 26">
            <a:extLst>
              <a:ext uri="{FF2B5EF4-FFF2-40B4-BE49-F238E27FC236}">
                <a16:creationId xmlns:a16="http://schemas.microsoft.com/office/drawing/2014/main" id="{D9855551-A1B6-4901-B36C-2AF3A8017559}"/>
              </a:ext>
            </a:extLst>
          </p:cNvPr>
          <p:cNvSpPr>
            <a:spLocks noGrp="1"/>
          </p:cNvSpPr>
          <p:nvPr>
            <p:ph type="pic" sz="quarter" idx="216" hasCustomPrompt="1"/>
          </p:nvPr>
        </p:nvSpPr>
        <p:spPr>
          <a:xfrm>
            <a:off x="10414580" y="3286366"/>
            <a:ext cx="1777421" cy="1753054"/>
          </a:xfrm>
          <a:custGeom>
            <a:avLst/>
            <a:gdLst>
              <a:gd name="connsiteX0" fmla="*/ 0 w 1777421"/>
              <a:gd name="connsiteY0" fmla="*/ 0 h 1753054"/>
              <a:gd name="connsiteX1" fmla="*/ 1777421 w 1777421"/>
              <a:gd name="connsiteY1" fmla="*/ 0 h 1753054"/>
              <a:gd name="connsiteX2" fmla="*/ 1777421 w 1777421"/>
              <a:gd name="connsiteY2" fmla="*/ 1753054 h 1753054"/>
              <a:gd name="connsiteX3" fmla="*/ 0 w 1777421"/>
              <a:gd name="connsiteY3" fmla="*/ 1753054 h 1753054"/>
            </a:gdLst>
            <a:ahLst/>
            <a:cxnLst>
              <a:cxn ang="0">
                <a:pos x="connsiteX0" y="connsiteY0"/>
              </a:cxn>
              <a:cxn ang="0">
                <a:pos x="connsiteX1" y="connsiteY1"/>
              </a:cxn>
              <a:cxn ang="0">
                <a:pos x="connsiteX2" y="connsiteY2"/>
              </a:cxn>
              <a:cxn ang="0">
                <a:pos x="connsiteX3" y="connsiteY3"/>
              </a:cxn>
            </a:cxnLst>
            <a:rect l="l" t="t" r="r" b="b"/>
            <a:pathLst>
              <a:path w="1777421" h="1753054">
                <a:moveTo>
                  <a:pt x="0" y="0"/>
                </a:moveTo>
                <a:lnTo>
                  <a:pt x="1777421" y="0"/>
                </a:lnTo>
                <a:lnTo>
                  <a:pt x="1777421" y="1753054"/>
                </a:lnTo>
                <a:lnTo>
                  <a:pt x="0" y="175305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39165743"/>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731_Title Slide">
    <p:spTree>
      <p:nvGrpSpPr>
        <p:cNvPr id="1" name=""/>
        <p:cNvGrpSpPr/>
        <p:nvPr/>
      </p:nvGrpSpPr>
      <p:grpSpPr>
        <a:xfrm>
          <a:off x="0" y="0"/>
          <a:ext cx="0" cy="0"/>
          <a:chOff x="0" y="0"/>
          <a:chExt cx="0" cy="0"/>
        </a:xfrm>
      </p:grpSpPr>
      <p:sp>
        <p:nvSpPr>
          <p:cNvPr id="23" name="Picture Placeholder 22">
            <a:extLst>
              <a:ext uri="{FF2B5EF4-FFF2-40B4-BE49-F238E27FC236}">
                <a16:creationId xmlns:a16="http://schemas.microsoft.com/office/drawing/2014/main" id="{546A2A9E-DEF0-474E-A2AD-3901FDB5896E}"/>
              </a:ext>
            </a:extLst>
          </p:cNvPr>
          <p:cNvSpPr>
            <a:spLocks noGrp="1"/>
          </p:cNvSpPr>
          <p:nvPr>
            <p:ph type="pic" sz="quarter" idx="216" hasCustomPrompt="1"/>
          </p:nvPr>
        </p:nvSpPr>
        <p:spPr>
          <a:xfrm>
            <a:off x="9024285" y="1757027"/>
            <a:ext cx="2723986" cy="4654773"/>
          </a:xfrm>
          <a:custGeom>
            <a:avLst/>
            <a:gdLst>
              <a:gd name="connsiteX0" fmla="*/ 0 w 2723986"/>
              <a:gd name="connsiteY0" fmla="*/ 0 h 4654773"/>
              <a:gd name="connsiteX1" fmla="*/ 2723986 w 2723986"/>
              <a:gd name="connsiteY1" fmla="*/ 0 h 4654773"/>
              <a:gd name="connsiteX2" fmla="*/ 2723986 w 2723986"/>
              <a:gd name="connsiteY2" fmla="*/ 4654773 h 4654773"/>
              <a:gd name="connsiteX3" fmla="*/ 0 w 2723986"/>
              <a:gd name="connsiteY3" fmla="*/ 4654773 h 4654773"/>
            </a:gdLst>
            <a:ahLst/>
            <a:cxnLst>
              <a:cxn ang="0">
                <a:pos x="connsiteX0" y="connsiteY0"/>
              </a:cxn>
              <a:cxn ang="0">
                <a:pos x="connsiteX1" y="connsiteY1"/>
              </a:cxn>
              <a:cxn ang="0">
                <a:pos x="connsiteX2" y="connsiteY2"/>
              </a:cxn>
              <a:cxn ang="0">
                <a:pos x="connsiteX3" y="connsiteY3"/>
              </a:cxn>
            </a:cxnLst>
            <a:rect l="l" t="t" r="r" b="b"/>
            <a:pathLst>
              <a:path w="2723986" h="4654773">
                <a:moveTo>
                  <a:pt x="0" y="0"/>
                </a:moveTo>
                <a:lnTo>
                  <a:pt x="2723986" y="0"/>
                </a:lnTo>
                <a:lnTo>
                  <a:pt x="2723986" y="4654773"/>
                </a:lnTo>
                <a:lnTo>
                  <a:pt x="0" y="4654773"/>
                </a:lnTo>
                <a:close/>
              </a:path>
            </a:pathLst>
          </a:custGeom>
        </p:spPr>
        <p:txBody>
          <a:bodyPr wrap="square">
            <a:noAutofit/>
          </a:bodyPr>
          <a:lstStyle>
            <a:lvl1pPr>
              <a:defRPr sz="1200"/>
            </a:lvl1pPr>
          </a:lstStyle>
          <a:p>
            <a:r>
              <a:rPr lang="en-US" dirty="0"/>
              <a:t>Picture</a:t>
            </a:r>
          </a:p>
        </p:txBody>
      </p:sp>
      <p:sp>
        <p:nvSpPr>
          <p:cNvPr id="21" name="Picture Placeholder 20">
            <a:extLst>
              <a:ext uri="{FF2B5EF4-FFF2-40B4-BE49-F238E27FC236}">
                <a16:creationId xmlns:a16="http://schemas.microsoft.com/office/drawing/2014/main" id="{744B7292-CF16-42DE-8EB1-9AF742ACE37C}"/>
              </a:ext>
            </a:extLst>
          </p:cNvPr>
          <p:cNvSpPr>
            <a:spLocks noGrp="1"/>
          </p:cNvSpPr>
          <p:nvPr>
            <p:ph type="pic" sz="quarter" idx="215" hasCustomPrompt="1"/>
          </p:nvPr>
        </p:nvSpPr>
        <p:spPr>
          <a:xfrm>
            <a:off x="6164100" y="3273650"/>
            <a:ext cx="2723986" cy="3119437"/>
          </a:xfrm>
          <a:custGeom>
            <a:avLst/>
            <a:gdLst>
              <a:gd name="connsiteX0" fmla="*/ 0 w 2723986"/>
              <a:gd name="connsiteY0" fmla="*/ 0 h 3119437"/>
              <a:gd name="connsiteX1" fmla="*/ 2723986 w 2723986"/>
              <a:gd name="connsiteY1" fmla="*/ 0 h 3119437"/>
              <a:gd name="connsiteX2" fmla="*/ 2723986 w 2723986"/>
              <a:gd name="connsiteY2" fmla="*/ 3119437 h 3119437"/>
              <a:gd name="connsiteX3" fmla="*/ 0 w 2723986"/>
              <a:gd name="connsiteY3" fmla="*/ 3119437 h 3119437"/>
            </a:gdLst>
            <a:ahLst/>
            <a:cxnLst>
              <a:cxn ang="0">
                <a:pos x="connsiteX0" y="connsiteY0"/>
              </a:cxn>
              <a:cxn ang="0">
                <a:pos x="connsiteX1" y="connsiteY1"/>
              </a:cxn>
              <a:cxn ang="0">
                <a:pos x="connsiteX2" y="connsiteY2"/>
              </a:cxn>
              <a:cxn ang="0">
                <a:pos x="connsiteX3" y="connsiteY3"/>
              </a:cxn>
            </a:cxnLst>
            <a:rect l="l" t="t" r="r" b="b"/>
            <a:pathLst>
              <a:path w="2723986" h="3119437">
                <a:moveTo>
                  <a:pt x="0" y="0"/>
                </a:moveTo>
                <a:lnTo>
                  <a:pt x="2723986" y="0"/>
                </a:lnTo>
                <a:lnTo>
                  <a:pt x="2723986" y="3119437"/>
                </a:lnTo>
                <a:lnTo>
                  <a:pt x="0" y="3119437"/>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FCBCDD81-58EE-4EB2-B887-1BAB3B2EB2FA}"/>
              </a:ext>
            </a:extLst>
          </p:cNvPr>
          <p:cNvSpPr>
            <a:spLocks noGrp="1"/>
          </p:cNvSpPr>
          <p:nvPr>
            <p:ph type="pic" sz="quarter" idx="214" hasCustomPrompt="1"/>
          </p:nvPr>
        </p:nvSpPr>
        <p:spPr>
          <a:xfrm>
            <a:off x="6164100" y="1738313"/>
            <a:ext cx="2723986" cy="1400174"/>
          </a:xfrm>
          <a:custGeom>
            <a:avLst/>
            <a:gdLst>
              <a:gd name="connsiteX0" fmla="*/ 0 w 2723986"/>
              <a:gd name="connsiteY0" fmla="*/ 0 h 1400174"/>
              <a:gd name="connsiteX1" fmla="*/ 2723986 w 2723986"/>
              <a:gd name="connsiteY1" fmla="*/ 0 h 1400174"/>
              <a:gd name="connsiteX2" fmla="*/ 2723986 w 2723986"/>
              <a:gd name="connsiteY2" fmla="*/ 1400174 h 1400174"/>
              <a:gd name="connsiteX3" fmla="*/ 0 w 2723986"/>
              <a:gd name="connsiteY3" fmla="*/ 1400174 h 1400174"/>
            </a:gdLst>
            <a:ahLst/>
            <a:cxnLst>
              <a:cxn ang="0">
                <a:pos x="connsiteX0" y="connsiteY0"/>
              </a:cxn>
              <a:cxn ang="0">
                <a:pos x="connsiteX1" y="connsiteY1"/>
              </a:cxn>
              <a:cxn ang="0">
                <a:pos x="connsiteX2" y="connsiteY2"/>
              </a:cxn>
              <a:cxn ang="0">
                <a:pos x="connsiteX3" y="connsiteY3"/>
              </a:cxn>
            </a:cxnLst>
            <a:rect l="l" t="t" r="r" b="b"/>
            <a:pathLst>
              <a:path w="2723986" h="1400174">
                <a:moveTo>
                  <a:pt x="0" y="0"/>
                </a:moveTo>
                <a:lnTo>
                  <a:pt x="2723986" y="0"/>
                </a:lnTo>
                <a:lnTo>
                  <a:pt x="2723986" y="1400174"/>
                </a:lnTo>
                <a:lnTo>
                  <a:pt x="0" y="1400174"/>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9CF3EBF6-407F-4B38-B098-82D4D53CC502}"/>
              </a:ext>
            </a:extLst>
          </p:cNvPr>
          <p:cNvSpPr>
            <a:spLocks noGrp="1"/>
          </p:cNvSpPr>
          <p:nvPr>
            <p:ph type="pic" sz="quarter" idx="213" hasCustomPrompt="1"/>
          </p:nvPr>
        </p:nvSpPr>
        <p:spPr>
          <a:xfrm>
            <a:off x="3303914" y="1738315"/>
            <a:ext cx="2723986" cy="4638672"/>
          </a:xfrm>
          <a:custGeom>
            <a:avLst/>
            <a:gdLst>
              <a:gd name="connsiteX0" fmla="*/ 0 w 2723986"/>
              <a:gd name="connsiteY0" fmla="*/ 0 h 4638672"/>
              <a:gd name="connsiteX1" fmla="*/ 2723986 w 2723986"/>
              <a:gd name="connsiteY1" fmla="*/ 0 h 4638672"/>
              <a:gd name="connsiteX2" fmla="*/ 2723986 w 2723986"/>
              <a:gd name="connsiteY2" fmla="*/ 4638672 h 4638672"/>
              <a:gd name="connsiteX3" fmla="*/ 0 w 2723986"/>
              <a:gd name="connsiteY3" fmla="*/ 4638672 h 4638672"/>
            </a:gdLst>
            <a:ahLst/>
            <a:cxnLst>
              <a:cxn ang="0">
                <a:pos x="connsiteX0" y="connsiteY0"/>
              </a:cxn>
              <a:cxn ang="0">
                <a:pos x="connsiteX1" y="connsiteY1"/>
              </a:cxn>
              <a:cxn ang="0">
                <a:pos x="connsiteX2" y="connsiteY2"/>
              </a:cxn>
              <a:cxn ang="0">
                <a:pos x="connsiteX3" y="connsiteY3"/>
              </a:cxn>
            </a:cxnLst>
            <a:rect l="l" t="t" r="r" b="b"/>
            <a:pathLst>
              <a:path w="2723986" h="4638672">
                <a:moveTo>
                  <a:pt x="0" y="0"/>
                </a:moveTo>
                <a:lnTo>
                  <a:pt x="2723986" y="0"/>
                </a:lnTo>
                <a:lnTo>
                  <a:pt x="2723986" y="4638672"/>
                </a:lnTo>
                <a:lnTo>
                  <a:pt x="0" y="4638672"/>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062436EB-314E-48F8-A65F-D924ACDD4701}"/>
              </a:ext>
            </a:extLst>
          </p:cNvPr>
          <p:cNvSpPr>
            <a:spLocks noGrp="1"/>
          </p:cNvSpPr>
          <p:nvPr>
            <p:ph type="pic" sz="quarter" idx="212" hasCustomPrompt="1"/>
          </p:nvPr>
        </p:nvSpPr>
        <p:spPr>
          <a:xfrm>
            <a:off x="443729" y="1722215"/>
            <a:ext cx="2723986" cy="4654773"/>
          </a:xfrm>
          <a:custGeom>
            <a:avLst/>
            <a:gdLst>
              <a:gd name="connsiteX0" fmla="*/ 0 w 2723986"/>
              <a:gd name="connsiteY0" fmla="*/ 0 h 4654773"/>
              <a:gd name="connsiteX1" fmla="*/ 2723986 w 2723986"/>
              <a:gd name="connsiteY1" fmla="*/ 0 h 4654773"/>
              <a:gd name="connsiteX2" fmla="*/ 2723986 w 2723986"/>
              <a:gd name="connsiteY2" fmla="*/ 4654773 h 4654773"/>
              <a:gd name="connsiteX3" fmla="*/ 0 w 2723986"/>
              <a:gd name="connsiteY3" fmla="*/ 4654773 h 4654773"/>
            </a:gdLst>
            <a:ahLst/>
            <a:cxnLst>
              <a:cxn ang="0">
                <a:pos x="connsiteX0" y="connsiteY0"/>
              </a:cxn>
              <a:cxn ang="0">
                <a:pos x="connsiteX1" y="connsiteY1"/>
              </a:cxn>
              <a:cxn ang="0">
                <a:pos x="connsiteX2" y="connsiteY2"/>
              </a:cxn>
              <a:cxn ang="0">
                <a:pos x="connsiteX3" y="connsiteY3"/>
              </a:cxn>
            </a:cxnLst>
            <a:rect l="l" t="t" r="r" b="b"/>
            <a:pathLst>
              <a:path w="2723986" h="4654773">
                <a:moveTo>
                  <a:pt x="0" y="0"/>
                </a:moveTo>
                <a:lnTo>
                  <a:pt x="2723986" y="0"/>
                </a:lnTo>
                <a:lnTo>
                  <a:pt x="2723986" y="4654773"/>
                </a:lnTo>
                <a:lnTo>
                  <a:pt x="0" y="465477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25920643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732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0102E701-07A7-4A11-BC02-74B13ABB65ED}"/>
              </a:ext>
            </a:extLst>
          </p:cNvPr>
          <p:cNvSpPr>
            <a:spLocks noGrp="1"/>
          </p:cNvSpPr>
          <p:nvPr>
            <p:ph type="pic" sz="quarter" idx="212" hasCustomPrompt="1"/>
          </p:nvPr>
        </p:nvSpPr>
        <p:spPr>
          <a:xfrm>
            <a:off x="464141" y="1766433"/>
            <a:ext cx="11263721" cy="2022472"/>
          </a:xfrm>
          <a:custGeom>
            <a:avLst/>
            <a:gdLst>
              <a:gd name="connsiteX0" fmla="*/ 0 w 11263721"/>
              <a:gd name="connsiteY0" fmla="*/ 0 h 2022472"/>
              <a:gd name="connsiteX1" fmla="*/ 11263721 w 11263721"/>
              <a:gd name="connsiteY1" fmla="*/ 0 h 2022472"/>
              <a:gd name="connsiteX2" fmla="*/ 11263721 w 11263721"/>
              <a:gd name="connsiteY2" fmla="*/ 2022472 h 2022472"/>
              <a:gd name="connsiteX3" fmla="*/ 0 w 11263721"/>
              <a:gd name="connsiteY3" fmla="*/ 2022472 h 2022472"/>
            </a:gdLst>
            <a:ahLst/>
            <a:cxnLst>
              <a:cxn ang="0">
                <a:pos x="connsiteX0" y="connsiteY0"/>
              </a:cxn>
              <a:cxn ang="0">
                <a:pos x="connsiteX1" y="connsiteY1"/>
              </a:cxn>
              <a:cxn ang="0">
                <a:pos x="connsiteX2" y="connsiteY2"/>
              </a:cxn>
              <a:cxn ang="0">
                <a:pos x="connsiteX3" y="connsiteY3"/>
              </a:cxn>
            </a:cxnLst>
            <a:rect l="l" t="t" r="r" b="b"/>
            <a:pathLst>
              <a:path w="11263721" h="2022472">
                <a:moveTo>
                  <a:pt x="0" y="0"/>
                </a:moveTo>
                <a:lnTo>
                  <a:pt x="11263721" y="0"/>
                </a:lnTo>
                <a:lnTo>
                  <a:pt x="11263721" y="2022472"/>
                </a:lnTo>
                <a:lnTo>
                  <a:pt x="0" y="202247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6745824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733_Title Slide">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07F9610B-55E4-4255-90E7-FD1C3CCF59D4}"/>
              </a:ext>
            </a:extLst>
          </p:cNvPr>
          <p:cNvSpPr>
            <a:spLocks noGrp="1"/>
          </p:cNvSpPr>
          <p:nvPr>
            <p:ph type="pic" sz="quarter" idx="212" hasCustomPrompt="1"/>
          </p:nvPr>
        </p:nvSpPr>
        <p:spPr>
          <a:xfrm>
            <a:off x="6014376" y="3085334"/>
            <a:ext cx="5433277" cy="3276916"/>
          </a:xfrm>
          <a:custGeom>
            <a:avLst/>
            <a:gdLst>
              <a:gd name="connsiteX0" fmla="*/ 0 w 5433277"/>
              <a:gd name="connsiteY0" fmla="*/ 0 h 3276916"/>
              <a:gd name="connsiteX1" fmla="*/ 5433277 w 5433277"/>
              <a:gd name="connsiteY1" fmla="*/ 0 h 3276916"/>
              <a:gd name="connsiteX2" fmla="*/ 5433277 w 5433277"/>
              <a:gd name="connsiteY2" fmla="*/ 3276916 h 3276916"/>
              <a:gd name="connsiteX3" fmla="*/ 0 w 5433277"/>
              <a:gd name="connsiteY3" fmla="*/ 3276916 h 3276916"/>
            </a:gdLst>
            <a:ahLst/>
            <a:cxnLst>
              <a:cxn ang="0">
                <a:pos x="connsiteX0" y="connsiteY0"/>
              </a:cxn>
              <a:cxn ang="0">
                <a:pos x="connsiteX1" y="connsiteY1"/>
              </a:cxn>
              <a:cxn ang="0">
                <a:pos x="connsiteX2" y="connsiteY2"/>
              </a:cxn>
              <a:cxn ang="0">
                <a:pos x="connsiteX3" y="connsiteY3"/>
              </a:cxn>
            </a:cxnLst>
            <a:rect l="l" t="t" r="r" b="b"/>
            <a:pathLst>
              <a:path w="5433277" h="3276916">
                <a:moveTo>
                  <a:pt x="0" y="0"/>
                </a:moveTo>
                <a:lnTo>
                  <a:pt x="5433277" y="0"/>
                </a:lnTo>
                <a:lnTo>
                  <a:pt x="5433277" y="3276916"/>
                </a:lnTo>
                <a:lnTo>
                  <a:pt x="0" y="327691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291222906"/>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734_Title Slide">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577A14EE-8166-4E61-AE9B-90EFDB08CA47}"/>
              </a:ext>
            </a:extLst>
          </p:cNvPr>
          <p:cNvSpPr>
            <a:spLocks noGrp="1"/>
          </p:cNvSpPr>
          <p:nvPr>
            <p:ph type="pic" sz="quarter" idx="212" hasCustomPrompt="1"/>
          </p:nvPr>
        </p:nvSpPr>
        <p:spPr>
          <a:xfrm>
            <a:off x="7439223" y="4180473"/>
            <a:ext cx="3829109" cy="1504121"/>
          </a:xfrm>
          <a:custGeom>
            <a:avLst/>
            <a:gdLst>
              <a:gd name="connsiteX0" fmla="*/ 0 w 3829109"/>
              <a:gd name="connsiteY0" fmla="*/ 0 h 1504121"/>
              <a:gd name="connsiteX1" fmla="*/ 3829109 w 3829109"/>
              <a:gd name="connsiteY1" fmla="*/ 0 h 1504121"/>
              <a:gd name="connsiteX2" fmla="*/ 3829109 w 3829109"/>
              <a:gd name="connsiteY2" fmla="*/ 1504121 h 1504121"/>
              <a:gd name="connsiteX3" fmla="*/ 0 w 3829109"/>
              <a:gd name="connsiteY3" fmla="*/ 1504121 h 1504121"/>
            </a:gdLst>
            <a:ahLst/>
            <a:cxnLst>
              <a:cxn ang="0">
                <a:pos x="connsiteX0" y="connsiteY0"/>
              </a:cxn>
              <a:cxn ang="0">
                <a:pos x="connsiteX1" y="connsiteY1"/>
              </a:cxn>
              <a:cxn ang="0">
                <a:pos x="connsiteX2" y="connsiteY2"/>
              </a:cxn>
              <a:cxn ang="0">
                <a:pos x="connsiteX3" y="connsiteY3"/>
              </a:cxn>
            </a:cxnLst>
            <a:rect l="l" t="t" r="r" b="b"/>
            <a:pathLst>
              <a:path w="3829109" h="1504121">
                <a:moveTo>
                  <a:pt x="0" y="0"/>
                </a:moveTo>
                <a:lnTo>
                  <a:pt x="3829109" y="0"/>
                </a:lnTo>
                <a:lnTo>
                  <a:pt x="3829109" y="1504121"/>
                </a:lnTo>
                <a:lnTo>
                  <a:pt x="0" y="150412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29488448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736_Title Slide">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6D8AA8FC-68F1-4EED-9202-7165A9AC87B7}"/>
              </a:ext>
            </a:extLst>
          </p:cNvPr>
          <p:cNvSpPr>
            <a:spLocks noGrp="1"/>
          </p:cNvSpPr>
          <p:nvPr>
            <p:ph type="pic" sz="quarter" idx="212" hasCustomPrompt="1"/>
          </p:nvPr>
        </p:nvSpPr>
        <p:spPr>
          <a:xfrm>
            <a:off x="3520726" y="2436255"/>
            <a:ext cx="4838522" cy="3527958"/>
          </a:xfrm>
          <a:custGeom>
            <a:avLst/>
            <a:gdLst>
              <a:gd name="connsiteX0" fmla="*/ 224 w 4838522"/>
              <a:gd name="connsiteY0" fmla="*/ 0 h 3527958"/>
              <a:gd name="connsiteX1" fmla="*/ 8288 w 4838522"/>
              <a:gd name="connsiteY1" fmla="*/ 0 h 3527958"/>
              <a:gd name="connsiteX2" fmla="*/ 194661 w 4838522"/>
              <a:gd name="connsiteY2" fmla="*/ 0 h 3527958"/>
              <a:gd name="connsiteX3" fmla="*/ 582863 w 4838522"/>
              <a:gd name="connsiteY3" fmla="*/ 0 h 3527958"/>
              <a:gd name="connsiteX4" fmla="*/ 1114428 w 4838522"/>
              <a:gd name="connsiteY4" fmla="*/ 0 h 3527958"/>
              <a:gd name="connsiteX5" fmla="*/ 1730668 w 4838522"/>
              <a:gd name="connsiteY5" fmla="*/ 0 h 3527958"/>
              <a:gd name="connsiteX6" fmla="*/ 2372892 w 4838522"/>
              <a:gd name="connsiteY6" fmla="*/ 0 h 3527958"/>
              <a:gd name="connsiteX7" fmla="*/ 2982411 w 4838522"/>
              <a:gd name="connsiteY7" fmla="*/ 0 h 3527958"/>
              <a:gd name="connsiteX8" fmla="*/ 3500536 w 4838522"/>
              <a:gd name="connsiteY8" fmla="*/ 0 h 3527958"/>
              <a:gd name="connsiteX9" fmla="*/ 3868578 w 4838522"/>
              <a:gd name="connsiteY9" fmla="*/ 0 h 3527958"/>
              <a:gd name="connsiteX10" fmla="*/ 4027846 w 4838522"/>
              <a:gd name="connsiteY10" fmla="*/ 0 h 3527958"/>
              <a:gd name="connsiteX11" fmla="*/ 4351310 w 4838522"/>
              <a:gd name="connsiteY11" fmla="*/ 163 h 3527958"/>
              <a:gd name="connsiteX12" fmla="*/ 4830234 w 4838522"/>
              <a:gd name="connsiteY12" fmla="*/ 163 h 3527958"/>
              <a:gd name="connsiteX13" fmla="*/ 4830458 w 4838522"/>
              <a:gd name="connsiteY13" fmla="*/ 347569 h 3527958"/>
              <a:gd name="connsiteX14" fmla="*/ 4830682 w 4838522"/>
              <a:gd name="connsiteY14" fmla="*/ 805877 h 3527958"/>
              <a:gd name="connsiteX15" fmla="*/ 4831578 w 4838522"/>
              <a:gd name="connsiteY15" fmla="*/ 1237889 h 3527958"/>
              <a:gd name="connsiteX16" fmla="*/ 4832922 w 4838522"/>
              <a:gd name="connsiteY16" fmla="*/ 1662224 h 3527958"/>
              <a:gd name="connsiteX17" fmla="*/ 4834042 w 4838522"/>
              <a:gd name="connsiteY17" fmla="*/ 2088029 h 3527958"/>
              <a:gd name="connsiteX18" fmla="*/ 4835610 w 4838522"/>
              <a:gd name="connsiteY18" fmla="*/ 2513180 h 3527958"/>
              <a:gd name="connsiteX19" fmla="*/ 4836954 w 4838522"/>
              <a:gd name="connsiteY19" fmla="*/ 2948622 h 3527958"/>
              <a:gd name="connsiteX20" fmla="*/ 4838074 w 4838522"/>
              <a:gd name="connsiteY20" fmla="*/ 3366913 h 3527958"/>
              <a:gd name="connsiteX21" fmla="*/ 4838522 w 4838522"/>
              <a:gd name="connsiteY21" fmla="*/ 3527958 h 3527958"/>
              <a:gd name="connsiteX22" fmla="*/ 0 w 4838522"/>
              <a:gd name="connsiteY22" fmla="*/ 3527958 h 3527958"/>
              <a:gd name="connsiteX23" fmla="*/ 0 w 4838522"/>
              <a:gd name="connsiteY23" fmla="*/ 3509992 h 3527958"/>
              <a:gd name="connsiteX24" fmla="*/ 0 w 4838522"/>
              <a:gd name="connsiteY24" fmla="*/ 3070467 h 3527958"/>
              <a:gd name="connsiteX25" fmla="*/ 0 w 4838522"/>
              <a:gd name="connsiteY25" fmla="*/ 2460587 h 3527958"/>
              <a:gd name="connsiteX26" fmla="*/ 224 w 4838522"/>
              <a:gd name="connsiteY26" fmla="*/ 2138988 h 3527958"/>
              <a:gd name="connsiteX27" fmla="*/ 224 w 4838522"/>
              <a:gd name="connsiteY27" fmla="*/ 1921104 h 3527958"/>
              <a:gd name="connsiteX28" fmla="*/ 224 w 4838522"/>
              <a:gd name="connsiteY28" fmla="*/ 1398934 h 3527958"/>
              <a:gd name="connsiteX29" fmla="*/ 224 w 4838522"/>
              <a:gd name="connsiteY29" fmla="*/ 763248 h 3527958"/>
              <a:gd name="connsiteX30" fmla="*/ 224 w 4838522"/>
              <a:gd name="connsiteY30" fmla="*/ 226214 h 3527958"/>
              <a:gd name="connsiteX31" fmla="*/ 224 w 4838522"/>
              <a:gd name="connsiteY31" fmla="*/ 0 h 35279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4838522" h="3527958">
                <a:moveTo>
                  <a:pt x="224" y="0"/>
                </a:moveTo>
                <a:cubicBezTo>
                  <a:pt x="2912" y="0"/>
                  <a:pt x="5601" y="0"/>
                  <a:pt x="8288" y="0"/>
                </a:cubicBezTo>
                <a:cubicBezTo>
                  <a:pt x="70338" y="0"/>
                  <a:pt x="132612" y="0"/>
                  <a:pt x="194661" y="0"/>
                </a:cubicBezTo>
                <a:cubicBezTo>
                  <a:pt x="323912" y="0"/>
                  <a:pt x="453388" y="0"/>
                  <a:pt x="582863" y="0"/>
                </a:cubicBezTo>
                <a:cubicBezTo>
                  <a:pt x="760051" y="0"/>
                  <a:pt x="937240" y="0"/>
                  <a:pt x="1114428" y="0"/>
                </a:cubicBezTo>
                <a:cubicBezTo>
                  <a:pt x="1319841" y="0"/>
                  <a:pt x="1525255" y="0"/>
                  <a:pt x="1730668" y="0"/>
                </a:cubicBezTo>
                <a:cubicBezTo>
                  <a:pt x="1944817" y="0"/>
                  <a:pt x="2158967" y="0"/>
                  <a:pt x="2372892" y="0"/>
                </a:cubicBezTo>
                <a:cubicBezTo>
                  <a:pt x="2576065" y="0"/>
                  <a:pt x="2779238" y="0"/>
                  <a:pt x="2982411" y="0"/>
                </a:cubicBezTo>
                <a:cubicBezTo>
                  <a:pt x="3155120" y="0"/>
                  <a:pt x="3327828" y="0"/>
                  <a:pt x="3500536" y="0"/>
                </a:cubicBezTo>
                <a:cubicBezTo>
                  <a:pt x="3623291" y="0"/>
                  <a:pt x="3745823" y="0"/>
                  <a:pt x="3868578" y="0"/>
                </a:cubicBezTo>
                <a:cubicBezTo>
                  <a:pt x="3921667" y="0"/>
                  <a:pt x="3974756" y="0"/>
                  <a:pt x="4027846" y="0"/>
                </a:cubicBezTo>
                <a:cubicBezTo>
                  <a:pt x="4135592" y="0"/>
                  <a:pt x="4243339" y="163"/>
                  <a:pt x="4351310" y="163"/>
                </a:cubicBezTo>
                <a:cubicBezTo>
                  <a:pt x="4510802" y="163"/>
                  <a:pt x="4670518" y="163"/>
                  <a:pt x="4830234" y="163"/>
                </a:cubicBezTo>
                <a:cubicBezTo>
                  <a:pt x="4830234" y="115965"/>
                  <a:pt x="4830458" y="231767"/>
                  <a:pt x="4830458" y="347569"/>
                </a:cubicBezTo>
                <a:cubicBezTo>
                  <a:pt x="4830458" y="500284"/>
                  <a:pt x="4830682" y="653162"/>
                  <a:pt x="4830682" y="805877"/>
                </a:cubicBezTo>
                <a:cubicBezTo>
                  <a:pt x="4830682" y="949936"/>
                  <a:pt x="4831354" y="1093830"/>
                  <a:pt x="4831578" y="1237889"/>
                </a:cubicBezTo>
                <a:cubicBezTo>
                  <a:pt x="4832026" y="1379334"/>
                  <a:pt x="4832474" y="1520779"/>
                  <a:pt x="4832922" y="1662224"/>
                </a:cubicBezTo>
                <a:cubicBezTo>
                  <a:pt x="4833146" y="1804159"/>
                  <a:pt x="4833818" y="1946094"/>
                  <a:pt x="4834042" y="2088029"/>
                </a:cubicBezTo>
                <a:cubicBezTo>
                  <a:pt x="4834490" y="2229800"/>
                  <a:pt x="4834714" y="2371572"/>
                  <a:pt x="4835610" y="2513180"/>
                </a:cubicBezTo>
                <a:cubicBezTo>
                  <a:pt x="4836282" y="2658382"/>
                  <a:pt x="4836506" y="2803420"/>
                  <a:pt x="4836954" y="2948622"/>
                </a:cubicBezTo>
                <a:cubicBezTo>
                  <a:pt x="4837178" y="3088107"/>
                  <a:pt x="4837850" y="3227428"/>
                  <a:pt x="4838074" y="3366913"/>
                </a:cubicBezTo>
                <a:cubicBezTo>
                  <a:pt x="4838298" y="3420486"/>
                  <a:pt x="4838298" y="3474222"/>
                  <a:pt x="4838522" y="3527958"/>
                </a:cubicBezTo>
                <a:lnTo>
                  <a:pt x="0" y="3527958"/>
                </a:lnTo>
                <a:cubicBezTo>
                  <a:pt x="0" y="3521915"/>
                  <a:pt x="0" y="3516035"/>
                  <a:pt x="0" y="3509992"/>
                </a:cubicBezTo>
                <a:cubicBezTo>
                  <a:pt x="0" y="3363483"/>
                  <a:pt x="0" y="3216975"/>
                  <a:pt x="0" y="3070467"/>
                </a:cubicBezTo>
                <a:cubicBezTo>
                  <a:pt x="0" y="2867119"/>
                  <a:pt x="0" y="2663772"/>
                  <a:pt x="0" y="2460587"/>
                </a:cubicBezTo>
                <a:cubicBezTo>
                  <a:pt x="0" y="2353279"/>
                  <a:pt x="0" y="2246133"/>
                  <a:pt x="224" y="2138988"/>
                </a:cubicBezTo>
                <a:cubicBezTo>
                  <a:pt x="448" y="2066306"/>
                  <a:pt x="224" y="1993623"/>
                  <a:pt x="224" y="1921104"/>
                </a:cubicBezTo>
                <a:cubicBezTo>
                  <a:pt x="224" y="1746993"/>
                  <a:pt x="224" y="1572881"/>
                  <a:pt x="224" y="1398934"/>
                </a:cubicBezTo>
                <a:cubicBezTo>
                  <a:pt x="224" y="1186929"/>
                  <a:pt x="224" y="975089"/>
                  <a:pt x="224" y="763248"/>
                </a:cubicBezTo>
                <a:cubicBezTo>
                  <a:pt x="224" y="584237"/>
                  <a:pt x="224" y="405225"/>
                  <a:pt x="224" y="226214"/>
                </a:cubicBezTo>
                <a:cubicBezTo>
                  <a:pt x="224" y="150755"/>
                  <a:pt x="224" y="75459"/>
                  <a:pt x="224"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8597064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737_Title Slide">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2EFD8818-699A-4EE6-8DA1-FDA0A602F1C9}"/>
              </a:ext>
            </a:extLst>
          </p:cNvPr>
          <p:cNvSpPr>
            <a:spLocks noGrp="1"/>
          </p:cNvSpPr>
          <p:nvPr>
            <p:ph type="pic" sz="quarter" idx="212" hasCustomPrompt="1"/>
          </p:nvPr>
        </p:nvSpPr>
        <p:spPr>
          <a:xfrm>
            <a:off x="1130250" y="2220350"/>
            <a:ext cx="6531429" cy="3557028"/>
          </a:xfrm>
          <a:custGeom>
            <a:avLst/>
            <a:gdLst>
              <a:gd name="connsiteX0" fmla="*/ 0 w 6531429"/>
              <a:gd name="connsiteY0" fmla="*/ 0 h 3557028"/>
              <a:gd name="connsiteX1" fmla="*/ 6531429 w 6531429"/>
              <a:gd name="connsiteY1" fmla="*/ 0 h 3557028"/>
              <a:gd name="connsiteX2" fmla="*/ 6531429 w 6531429"/>
              <a:gd name="connsiteY2" fmla="*/ 3557028 h 3557028"/>
              <a:gd name="connsiteX3" fmla="*/ 0 w 6531429"/>
              <a:gd name="connsiteY3" fmla="*/ 3557028 h 3557028"/>
            </a:gdLst>
            <a:ahLst/>
            <a:cxnLst>
              <a:cxn ang="0">
                <a:pos x="connsiteX0" y="connsiteY0"/>
              </a:cxn>
              <a:cxn ang="0">
                <a:pos x="connsiteX1" y="connsiteY1"/>
              </a:cxn>
              <a:cxn ang="0">
                <a:pos x="connsiteX2" y="connsiteY2"/>
              </a:cxn>
              <a:cxn ang="0">
                <a:pos x="connsiteX3" y="connsiteY3"/>
              </a:cxn>
            </a:cxnLst>
            <a:rect l="l" t="t" r="r" b="b"/>
            <a:pathLst>
              <a:path w="6531429" h="3557028">
                <a:moveTo>
                  <a:pt x="0" y="0"/>
                </a:moveTo>
                <a:lnTo>
                  <a:pt x="6531429" y="0"/>
                </a:lnTo>
                <a:lnTo>
                  <a:pt x="6531429" y="3557028"/>
                </a:lnTo>
                <a:lnTo>
                  <a:pt x="0" y="355702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479193602"/>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738_Title Slide">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E7E4DB57-24DB-4DB8-8910-5AF9D883C51D}"/>
              </a:ext>
            </a:extLst>
          </p:cNvPr>
          <p:cNvSpPr>
            <a:spLocks noGrp="1"/>
          </p:cNvSpPr>
          <p:nvPr>
            <p:ph type="pic" sz="quarter" idx="212" hasCustomPrompt="1"/>
          </p:nvPr>
        </p:nvSpPr>
        <p:spPr>
          <a:xfrm>
            <a:off x="1043462" y="975625"/>
            <a:ext cx="5022574" cy="5022574"/>
          </a:xfrm>
          <a:custGeom>
            <a:avLst/>
            <a:gdLst>
              <a:gd name="connsiteX0" fmla="*/ 2511287 w 5022574"/>
              <a:gd name="connsiteY0" fmla="*/ 0 h 5022574"/>
              <a:gd name="connsiteX1" fmla="*/ 5022574 w 5022574"/>
              <a:gd name="connsiteY1" fmla="*/ 2511287 h 5022574"/>
              <a:gd name="connsiteX2" fmla="*/ 2511287 w 5022574"/>
              <a:gd name="connsiteY2" fmla="*/ 5022574 h 5022574"/>
              <a:gd name="connsiteX3" fmla="*/ 0 w 5022574"/>
              <a:gd name="connsiteY3" fmla="*/ 2511287 h 5022574"/>
              <a:gd name="connsiteX4" fmla="*/ 2511287 w 5022574"/>
              <a:gd name="connsiteY4" fmla="*/ 0 h 50225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5022574" h="5022574">
                <a:moveTo>
                  <a:pt x="2511287" y="0"/>
                </a:moveTo>
                <a:cubicBezTo>
                  <a:pt x="3898233" y="0"/>
                  <a:pt x="5022574" y="1124341"/>
                  <a:pt x="5022574" y="2511287"/>
                </a:cubicBezTo>
                <a:cubicBezTo>
                  <a:pt x="5022574" y="3898233"/>
                  <a:pt x="3898233" y="5022574"/>
                  <a:pt x="2511287" y="5022574"/>
                </a:cubicBezTo>
                <a:cubicBezTo>
                  <a:pt x="1124341" y="5022574"/>
                  <a:pt x="0" y="3898233"/>
                  <a:pt x="0" y="2511287"/>
                </a:cubicBezTo>
                <a:cubicBezTo>
                  <a:pt x="0" y="1124341"/>
                  <a:pt x="1124341" y="0"/>
                  <a:pt x="2511287"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242806153"/>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739_Title Slide">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758BCEB5-46C9-4205-AFB6-F8D16758D610}"/>
              </a:ext>
            </a:extLst>
          </p:cNvPr>
          <p:cNvSpPr>
            <a:spLocks noGrp="1"/>
          </p:cNvSpPr>
          <p:nvPr>
            <p:ph type="pic" sz="quarter" idx="212" hasCustomPrompt="1"/>
          </p:nvPr>
        </p:nvSpPr>
        <p:spPr>
          <a:xfrm>
            <a:off x="653594" y="1951038"/>
            <a:ext cx="4513492" cy="4270254"/>
          </a:xfrm>
          <a:custGeom>
            <a:avLst/>
            <a:gdLst>
              <a:gd name="connsiteX0" fmla="*/ 0 w 4513492"/>
              <a:gd name="connsiteY0" fmla="*/ 0 h 4270254"/>
              <a:gd name="connsiteX1" fmla="*/ 4513492 w 4513492"/>
              <a:gd name="connsiteY1" fmla="*/ 0 h 4270254"/>
              <a:gd name="connsiteX2" fmla="*/ 4513492 w 4513492"/>
              <a:gd name="connsiteY2" fmla="*/ 4270254 h 4270254"/>
              <a:gd name="connsiteX3" fmla="*/ 0 w 4513492"/>
              <a:gd name="connsiteY3" fmla="*/ 4270254 h 4270254"/>
            </a:gdLst>
            <a:ahLst/>
            <a:cxnLst>
              <a:cxn ang="0">
                <a:pos x="connsiteX0" y="connsiteY0"/>
              </a:cxn>
              <a:cxn ang="0">
                <a:pos x="connsiteX1" y="connsiteY1"/>
              </a:cxn>
              <a:cxn ang="0">
                <a:pos x="connsiteX2" y="connsiteY2"/>
              </a:cxn>
              <a:cxn ang="0">
                <a:pos x="connsiteX3" y="connsiteY3"/>
              </a:cxn>
            </a:cxnLst>
            <a:rect l="l" t="t" r="r" b="b"/>
            <a:pathLst>
              <a:path w="4513492" h="4270254">
                <a:moveTo>
                  <a:pt x="0" y="0"/>
                </a:moveTo>
                <a:lnTo>
                  <a:pt x="4513492" y="0"/>
                </a:lnTo>
                <a:lnTo>
                  <a:pt x="4513492" y="4270254"/>
                </a:lnTo>
                <a:lnTo>
                  <a:pt x="0" y="427025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Freeform: Shape 9">
            <a:extLst>
              <a:ext uri="{FF2B5EF4-FFF2-40B4-BE49-F238E27FC236}">
                <a16:creationId xmlns:a16="http://schemas.microsoft.com/office/drawing/2014/main" id="{0A9DA2F4-FDB1-47D8-A45E-29F0B259730E}"/>
              </a:ext>
            </a:extLst>
          </p:cNvPr>
          <p:cNvSpPr>
            <a:spLocks noGrp="1"/>
          </p:cNvSpPr>
          <p:nvPr>
            <p:ph type="pic" sz="quarter" idx="213" hasCustomPrompt="1"/>
          </p:nvPr>
        </p:nvSpPr>
        <p:spPr>
          <a:xfrm>
            <a:off x="5601742" y="3184753"/>
            <a:ext cx="5702799" cy="2204582"/>
          </a:xfrm>
          <a:custGeom>
            <a:avLst/>
            <a:gdLst>
              <a:gd name="connsiteX0" fmla="*/ 0 w 5702799"/>
              <a:gd name="connsiteY0" fmla="*/ 0 h 2204582"/>
              <a:gd name="connsiteX1" fmla="*/ 5702799 w 5702799"/>
              <a:gd name="connsiteY1" fmla="*/ 0 h 2204582"/>
              <a:gd name="connsiteX2" fmla="*/ 5702799 w 5702799"/>
              <a:gd name="connsiteY2" fmla="*/ 2204582 h 2204582"/>
              <a:gd name="connsiteX3" fmla="*/ 0 w 5702799"/>
              <a:gd name="connsiteY3" fmla="*/ 2204582 h 2204582"/>
            </a:gdLst>
            <a:ahLst/>
            <a:cxnLst>
              <a:cxn ang="0">
                <a:pos x="connsiteX0" y="connsiteY0"/>
              </a:cxn>
              <a:cxn ang="0">
                <a:pos x="connsiteX1" y="connsiteY1"/>
              </a:cxn>
              <a:cxn ang="0">
                <a:pos x="connsiteX2" y="connsiteY2"/>
              </a:cxn>
              <a:cxn ang="0">
                <a:pos x="connsiteX3" y="connsiteY3"/>
              </a:cxn>
            </a:cxnLst>
            <a:rect l="l" t="t" r="r" b="b"/>
            <a:pathLst>
              <a:path w="5702799" h="2204582">
                <a:moveTo>
                  <a:pt x="0" y="0"/>
                </a:moveTo>
                <a:lnTo>
                  <a:pt x="5702799" y="0"/>
                </a:lnTo>
                <a:lnTo>
                  <a:pt x="5702799" y="2204582"/>
                </a:lnTo>
                <a:lnTo>
                  <a:pt x="0" y="220458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412179897"/>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740_Title Slide">
    <p:spTree>
      <p:nvGrpSpPr>
        <p:cNvPr id="1" name=""/>
        <p:cNvGrpSpPr/>
        <p:nvPr/>
      </p:nvGrpSpPr>
      <p:grpSpPr>
        <a:xfrm>
          <a:off x="0" y="0"/>
          <a:ext cx="0" cy="0"/>
          <a:chOff x="0" y="0"/>
          <a:chExt cx="0" cy="0"/>
        </a:xfrm>
      </p:grpSpPr>
      <p:sp>
        <p:nvSpPr>
          <p:cNvPr id="9" name="Freeform: Shape 8">
            <a:extLst>
              <a:ext uri="{FF2B5EF4-FFF2-40B4-BE49-F238E27FC236}">
                <a16:creationId xmlns:a16="http://schemas.microsoft.com/office/drawing/2014/main" id="{DD530305-FE6B-411C-AF3A-6FEACE176AAC}"/>
              </a:ext>
            </a:extLst>
          </p:cNvPr>
          <p:cNvSpPr>
            <a:spLocks noGrp="1"/>
          </p:cNvSpPr>
          <p:nvPr>
            <p:ph type="pic" sz="quarter" idx="212" hasCustomPrompt="1"/>
          </p:nvPr>
        </p:nvSpPr>
        <p:spPr>
          <a:xfrm>
            <a:off x="1" y="3933372"/>
            <a:ext cx="3715657" cy="2924629"/>
          </a:xfrm>
          <a:custGeom>
            <a:avLst/>
            <a:gdLst>
              <a:gd name="connsiteX0" fmla="*/ 0 w 3715657"/>
              <a:gd name="connsiteY0" fmla="*/ 0 h 2924629"/>
              <a:gd name="connsiteX1" fmla="*/ 3715657 w 3715657"/>
              <a:gd name="connsiteY1" fmla="*/ 0 h 2924629"/>
              <a:gd name="connsiteX2" fmla="*/ 3715657 w 3715657"/>
              <a:gd name="connsiteY2" fmla="*/ 2924629 h 2924629"/>
              <a:gd name="connsiteX3" fmla="*/ 0 w 3715657"/>
              <a:gd name="connsiteY3" fmla="*/ 2924629 h 2924629"/>
            </a:gdLst>
            <a:ahLst/>
            <a:cxnLst>
              <a:cxn ang="0">
                <a:pos x="connsiteX0" y="connsiteY0"/>
              </a:cxn>
              <a:cxn ang="0">
                <a:pos x="connsiteX1" y="connsiteY1"/>
              </a:cxn>
              <a:cxn ang="0">
                <a:pos x="connsiteX2" y="connsiteY2"/>
              </a:cxn>
              <a:cxn ang="0">
                <a:pos x="connsiteX3" y="connsiteY3"/>
              </a:cxn>
            </a:cxnLst>
            <a:rect l="l" t="t" r="r" b="b"/>
            <a:pathLst>
              <a:path w="3715657" h="2924629">
                <a:moveTo>
                  <a:pt x="0" y="0"/>
                </a:moveTo>
                <a:lnTo>
                  <a:pt x="3715657" y="0"/>
                </a:lnTo>
                <a:lnTo>
                  <a:pt x="3715657" y="2924629"/>
                </a:lnTo>
                <a:lnTo>
                  <a:pt x="0" y="292462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Freeform: Shape 6">
            <a:extLst>
              <a:ext uri="{FF2B5EF4-FFF2-40B4-BE49-F238E27FC236}">
                <a16:creationId xmlns:a16="http://schemas.microsoft.com/office/drawing/2014/main" id="{E0A1EAF6-88F6-4DD0-8525-353ADFF7E9E7}"/>
              </a:ext>
            </a:extLst>
          </p:cNvPr>
          <p:cNvSpPr>
            <a:spLocks noGrp="1"/>
          </p:cNvSpPr>
          <p:nvPr>
            <p:ph type="pic" sz="quarter" idx="213" hasCustomPrompt="1"/>
          </p:nvPr>
        </p:nvSpPr>
        <p:spPr>
          <a:xfrm>
            <a:off x="3715657" y="2033588"/>
            <a:ext cx="8476343" cy="2741612"/>
          </a:xfrm>
          <a:custGeom>
            <a:avLst/>
            <a:gdLst>
              <a:gd name="connsiteX0" fmla="*/ 0 w 8476343"/>
              <a:gd name="connsiteY0" fmla="*/ 0 h 2741612"/>
              <a:gd name="connsiteX1" fmla="*/ 8476343 w 8476343"/>
              <a:gd name="connsiteY1" fmla="*/ 0 h 2741612"/>
              <a:gd name="connsiteX2" fmla="*/ 8476343 w 8476343"/>
              <a:gd name="connsiteY2" fmla="*/ 2741612 h 2741612"/>
              <a:gd name="connsiteX3" fmla="*/ 0 w 8476343"/>
              <a:gd name="connsiteY3" fmla="*/ 2741612 h 2741612"/>
            </a:gdLst>
            <a:ahLst/>
            <a:cxnLst>
              <a:cxn ang="0">
                <a:pos x="connsiteX0" y="connsiteY0"/>
              </a:cxn>
              <a:cxn ang="0">
                <a:pos x="connsiteX1" y="connsiteY1"/>
              </a:cxn>
              <a:cxn ang="0">
                <a:pos x="connsiteX2" y="connsiteY2"/>
              </a:cxn>
              <a:cxn ang="0">
                <a:pos x="connsiteX3" y="connsiteY3"/>
              </a:cxn>
            </a:cxnLst>
            <a:rect l="l" t="t" r="r" b="b"/>
            <a:pathLst>
              <a:path w="8476343" h="2741612">
                <a:moveTo>
                  <a:pt x="0" y="0"/>
                </a:moveTo>
                <a:lnTo>
                  <a:pt x="8476343" y="0"/>
                </a:lnTo>
                <a:lnTo>
                  <a:pt x="8476343" y="2741612"/>
                </a:lnTo>
                <a:lnTo>
                  <a:pt x="0" y="274161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8718766"/>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74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Freeform: Shape 5">
            <a:extLst>
              <a:ext uri="{FF2B5EF4-FFF2-40B4-BE49-F238E27FC236}">
                <a16:creationId xmlns:a16="http://schemas.microsoft.com/office/drawing/2014/main" id="{19951A71-738A-4BE7-8AE3-494F0B723AF5}"/>
              </a:ext>
            </a:extLst>
          </p:cNvPr>
          <p:cNvSpPr>
            <a:spLocks noGrp="1"/>
          </p:cNvSpPr>
          <p:nvPr>
            <p:ph type="pic" sz="quarter" idx="213" hasCustomPrompt="1"/>
          </p:nvPr>
        </p:nvSpPr>
        <p:spPr>
          <a:xfrm>
            <a:off x="1538515" y="2191658"/>
            <a:ext cx="9114971" cy="2543514"/>
          </a:xfrm>
          <a:custGeom>
            <a:avLst/>
            <a:gdLst>
              <a:gd name="connsiteX0" fmla="*/ 0 w 9114971"/>
              <a:gd name="connsiteY0" fmla="*/ 0 h 2543514"/>
              <a:gd name="connsiteX1" fmla="*/ 9114971 w 9114971"/>
              <a:gd name="connsiteY1" fmla="*/ 0 h 2543514"/>
              <a:gd name="connsiteX2" fmla="*/ 9114971 w 9114971"/>
              <a:gd name="connsiteY2" fmla="*/ 2543514 h 2543514"/>
              <a:gd name="connsiteX3" fmla="*/ 0 w 9114971"/>
              <a:gd name="connsiteY3" fmla="*/ 2543514 h 2543514"/>
            </a:gdLst>
            <a:ahLst/>
            <a:cxnLst>
              <a:cxn ang="0">
                <a:pos x="connsiteX0" y="connsiteY0"/>
              </a:cxn>
              <a:cxn ang="0">
                <a:pos x="connsiteX1" y="connsiteY1"/>
              </a:cxn>
              <a:cxn ang="0">
                <a:pos x="connsiteX2" y="connsiteY2"/>
              </a:cxn>
              <a:cxn ang="0">
                <a:pos x="connsiteX3" y="connsiteY3"/>
              </a:cxn>
            </a:cxnLst>
            <a:rect l="l" t="t" r="r" b="b"/>
            <a:pathLst>
              <a:path w="9114971" h="2543514">
                <a:moveTo>
                  <a:pt x="0" y="0"/>
                </a:moveTo>
                <a:lnTo>
                  <a:pt x="9114971" y="0"/>
                </a:lnTo>
                <a:lnTo>
                  <a:pt x="9114971" y="2543514"/>
                </a:lnTo>
                <a:lnTo>
                  <a:pt x="0" y="254351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483639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708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8" name="Picture Placeholder 7">
            <a:extLst>
              <a:ext uri="{FF2B5EF4-FFF2-40B4-BE49-F238E27FC236}">
                <a16:creationId xmlns:a16="http://schemas.microsoft.com/office/drawing/2014/main" id="{6D29AEED-76D5-4E04-9F95-49E0238923DF}"/>
              </a:ext>
            </a:extLst>
          </p:cNvPr>
          <p:cNvSpPr>
            <a:spLocks noGrp="1"/>
          </p:cNvSpPr>
          <p:nvPr>
            <p:ph type="pic" sz="quarter" idx="207" hasCustomPrompt="1"/>
          </p:nvPr>
        </p:nvSpPr>
        <p:spPr>
          <a:xfrm>
            <a:off x="0" y="1765720"/>
            <a:ext cx="6096000" cy="1614487"/>
          </a:xfrm>
          <a:custGeom>
            <a:avLst/>
            <a:gdLst>
              <a:gd name="connsiteX0" fmla="*/ 0 w 6096000"/>
              <a:gd name="connsiteY0" fmla="*/ 0 h 1614487"/>
              <a:gd name="connsiteX1" fmla="*/ 6096000 w 6096000"/>
              <a:gd name="connsiteY1" fmla="*/ 0 h 1614487"/>
              <a:gd name="connsiteX2" fmla="*/ 6096000 w 6096000"/>
              <a:gd name="connsiteY2" fmla="*/ 1614487 h 1614487"/>
              <a:gd name="connsiteX3" fmla="*/ 0 w 6096000"/>
              <a:gd name="connsiteY3" fmla="*/ 1614487 h 1614487"/>
            </a:gdLst>
            <a:ahLst/>
            <a:cxnLst>
              <a:cxn ang="0">
                <a:pos x="connsiteX0" y="connsiteY0"/>
              </a:cxn>
              <a:cxn ang="0">
                <a:pos x="connsiteX1" y="connsiteY1"/>
              </a:cxn>
              <a:cxn ang="0">
                <a:pos x="connsiteX2" y="connsiteY2"/>
              </a:cxn>
              <a:cxn ang="0">
                <a:pos x="connsiteX3" y="connsiteY3"/>
              </a:cxn>
            </a:cxnLst>
            <a:rect l="l" t="t" r="r" b="b"/>
            <a:pathLst>
              <a:path w="6096000" h="1614487">
                <a:moveTo>
                  <a:pt x="0" y="0"/>
                </a:moveTo>
                <a:lnTo>
                  <a:pt x="6096000" y="0"/>
                </a:lnTo>
                <a:lnTo>
                  <a:pt x="6096000" y="1614487"/>
                </a:lnTo>
                <a:lnTo>
                  <a:pt x="0" y="1614487"/>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00CE9DEB-41B7-4D9B-A345-075539149B7B}"/>
              </a:ext>
            </a:extLst>
          </p:cNvPr>
          <p:cNvSpPr>
            <a:spLocks noGrp="1"/>
          </p:cNvSpPr>
          <p:nvPr>
            <p:ph type="pic" sz="quarter" idx="208" hasCustomPrompt="1"/>
          </p:nvPr>
        </p:nvSpPr>
        <p:spPr>
          <a:xfrm>
            <a:off x="4479235" y="3477795"/>
            <a:ext cx="3233530" cy="3280814"/>
          </a:xfrm>
          <a:custGeom>
            <a:avLst/>
            <a:gdLst>
              <a:gd name="connsiteX0" fmla="*/ 0 w 3233530"/>
              <a:gd name="connsiteY0" fmla="*/ 0 h 3280814"/>
              <a:gd name="connsiteX1" fmla="*/ 3233530 w 3233530"/>
              <a:gd name="connsiteY1" fmla="*/ 0 h 3280814"/>
              <a:gd name="connsiteX2" fmla="*/ 3233530 w 3233530"/>
              <a:gd name="connsiteY2" fmla="*/ 3280814 h 3280814"/>
              <a:gd name="connsiteX3" fmla="*/ 0 w 3233530"/>
              <a:gd name="connsiteY3" fmla="*/ 3280814 h 3280814"/>
            </a:gdLst>
            <a:ahLst/>
            <a:cxnLst>
              <a:cxn ang="0">
                <a:pos x="connsiteX0" y="connsiteY0"/>
              </a:cxn>
              <a:cxn ang="0">
                <a:pos x="connsiteX1" y="connsiteY1"/>
              </a:cxn>
              <a:cxn ang="0">
                <a:pos x="connsiteX2" y="connsiteY2"/>
              </a:cxn>
              <a:cxn ang="0">
                <a:pos x="connsiteX3" y="connsiteY3"/>
              </a:cxn>
            </a:cxnLst>
            <a:rect l="l" t="t" r="r" b="b"/>
            <a:pathLst>
              <a:path w="3233530" h="3280814">
                <a:moveTo>
                  <a:pt x="0" y="0"/>
                </a:moveTo>
                <a:lnTo>
                  <a:pt x="3233530" y="0"/>
                </a:lnTo>
                <a:lnTo>
                  <a:pt x="3233530" y="3280814"/>
                </a:lnTo>
                <a:lnTo>
                  <a:pt x="0" y="328081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143920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709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Picture Placeholder 6">
            <a:extLst>
              <a:ext uri="{FF2B5EF4-FFF2-40B4-BE49-F238E27FC236}">
                <a16:creationId xmlns:a16="http://schemas.microsoft.com/office/drawing/2014/main" id="{EE306AD3-A68A-4FF8-9C2B-4532E7513BDE}"/>
              </a:ext>
            </a:extLst>
          </p:cNvPr>
          <p:cNvSpPr>
            <a:spLocks noGrp="1"/>
          </p:cNvSpPr>
          <p:nvPr>
            <p:ph type="pic" sz="quarter" idx="207" hasCustomPrompt="1"/>
          </p:nvPr>
        </p:nvSpPr>
        <p:spPr>
          <a:xfrm>
            <a:off x="1" y="2177143"/>
            <a:ext cx="2930519" cy="1727200"/>
          </a:xfrm>
          <a:custGeom>
            <a:avLst/>
            <a:gdLst>
              <a:gd name="connsiteX0" fmla="*/ 0 w 2930519"/>
              <a:gd name="connsiteY0" fmla="*/ 0 h 1727200"/>
              <a:gd name="connsiteX1" fmla="*/ 2930519 w 2930519"/>
              <a:gd name="connsiteY1" fmla="*/ 0 h 1727200"/>
              <a:gd name="connsiteX2" fmla="*/ 2930519 w 2930519"/>
              <a:gd name="connsiteY2" fmla="*/ 1727200 h 1727200"/>
              <a:gd name="connsiteX3" fmla="*/ 0 w 2930519"/>
              <a:gd name="connsiteY3" fmla="*/ 1727200 h 1727200"/>
            </a:gdLst>
            <a:ahLst/>
            <a:cxnLst>
              <a:cxn ang="0">
                <a:pos x="connsiteX0" y="connsiteY0"/>
              </a:cxn>
              <a:cxn ang="0">
                <a:pos x="connsiteX1" y="connsiteY1"/>
              </a:cxn>
              <a:cxn ang="0">
                <a:pos x="connsiteX2" y="connsiteY2"/>
              </a:cxn>
              <a:cxn ang="0">
                <a:pos x="connsiteX3" y="connsiteY3"/>
              </a:cxn>
            </a:cxnLst>
            <a:rect l="l" t="t" r="r" b="b"/>
            <a:pathLst>
              <a:path w="2930519" h="1727200">
                <a:moveTo>
                  <a:pt x="0" y="0"/>
                </a:moveTo>
                <a:lnTo>
                  <a:pt x="2930519" y="0"/>
                </a:lnTo>
                <a:lnTo>
                  <a:pt x="2930519" y="1727200"/>
                </a:lnTo>
                <a:lnTo>
                  <a:pt x="0" y="1727200"/>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5E6C6E6F-23F7-4E89-93B5-2C9BFA887992}"/>
              </a:ext>
            </a:extLst>
          </p:cNvPr>
          <p:cNvSpPr>
            <a:spLocks noGrp="1"/>
          </p:cNvSpPr>
          <p:nvPr>
            <p:ph type="pic" sz="quarter" idx="208" hasCustomPrompt="1"/>
          </p:nvPr>
        </p:nvSpPr>
        <p:spPr>
          <a:xfrm>
            <a:off x="9261482" y="4193367"/>
            <a:ext cx="2930519" cy="1727200"/>
          </a:xfrm>
          <a:custGeom>
            <a:avLst/>
            <a:gdLst>
              <a:gd name="connsiteX0" fmla="*/ 0 w 2930519"/>
              <a:gd name="connsiteY0" fmla="*/ 0 h 1727200"/>
              <a:gd name="connsiteX1" fmla="*/ 2930519 w 2930519"/>
              <a:gd name="connsiteY1" fmla="*/ 0 h 1727200"/>
              <a:gd name="connsiteX2" fmla="*/ 2930519 w 2930519"/>
              <a:gd name="connsiteY2" fmla="*/ 1727200 h 1727200"/>
              <a:gd name="connsiteX3" fmla="*/ 0 w 2930519"/>
              <a:gd name="connsiteY3" fmla="*/ 1727200 h 1727200"/>
            </a:gdLst>
            <a:ahLst/>
            <a:cxnLst>
              <a:cxn ang="0">
                <a:pos x="connsiteX0" y="connsiteY0"/>
              </a:cxn>
              <a:cxn ang="0">
                <a:pos x="connsiteX1" y="connsiteY1"/>
              </a:cxn>
              <a:cxn ang="0">
                <a:pos x="connsiteX2" y="connsiteY2"/>
              </a:cxn>
              <a:cxn ang="0">
                <a:pos x="connsiteX3" y="connsiteY3"/>
              </a:cxn>
            </a:cxnLst>
            <a:rect l="l" t="t" r="r" b="b"/>
            <a:pathLst>
              <a:path w="2930519" h="1727200">
                <a:moveTo>
                  <a:pt x="0" y="0"/>
                </a:moveTo>
                <a:lnTo>
                  <a:pt x="2930519" y="0"/>
                </a:lnTo>
                <a:lnTo>
                  <a:pt x="2930519" y="1727200"/>
                </a:lnTo>
                <a:lnTo>
                  <a:pt x="0" y="17272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547945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710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1" name="Picture Placeholder 10">
            <a:extLst>
              <a:ext uri="{FF2B5EF4-FFF2-40B4-BE49-F238E27FC236}">
                <a16:creationId xmlns:a16="http://schemas.microsoft.com/office/drawing/2014/main" id="{2CC86633-0C85-468C-A8B6-155E6CFD8D8B}"/>
              </a:ext>
            </a:extLst>
          </p:cNvPr>
          <p:cNvSpPr>
            <a:spLocks noGrp="1"/>
          </p:cNvSpPr>
          <p:nvPr>
            <p:ph type="pic" sz="quarter" idx="207" hasCustomPrompt="1"/>
          </p:nvPr>
        </p:nvSpPr>
        <p:spPr>
          <a:xfrm>
            <a:off x="1496549" y="1780271"/>
            <a:ext cx="4786561" cy="4629474"/>
          </a:xfrm>
          <a:custGeom>
            <a:avLst/>
            <a:gdLst>
              <a:gd name="connsiteX0" fmla="*/ 560450 w 4786561"/>
              <a:gd name="connsiteY0" fmla="*/ 2387678 h 4629474"/>
              <a:gd name="connsiteX1" fmla="*/ 2040039 w 4786561"/>
              <a:gd name="connsiteY1" fmla="*/ 2387678 h 4629474"/>
              <a:gd name="connsiteX2" fmla="*/ 2600488 w 4786561"/>
              <a:gd name="connsiteY2" fmla="*/ 3508576 h 4629474"/>
              <a:gd name="connsiteX3" fmla="*/ 2040039 w 4786561"/>
              <a:gd name="connsiteY3" fmla="*/ 4629474 h 4629474"/>
              <a:gd name="connsiteX4" fmla="*/ 560450 w 4786561"/>
              <a:gd name="connsiteY4" fmla="*/ 4629474 h 4629474"/>
              <a:gd name="connsiteX5" fmla="*/ 0 w 4786561"/>
              <a:gd name="connsiteY5" fmla="*/ 3508576 h 4629474"/>
              <a:gd name="connsiteX6" fmla="*/ 2746523 w 4786561"/>
              <a:gd name="connsiteY6" fmla="*/ 1207091 h 4629474"/>
              <a:gd name="connsiteX7" fmla="*/ 4226112 w 4786561"/>
              <a:gd name="connsiteY7" fmla="*/ 1207091 h 4629474"/>
              <a:gd name="connsiteX8" fmla="*/ 4786561 w 4786561"/>
              <a:gd name="connsiteY8" fmla="*/ 2327989 h 4629474"/>
              <a:gd name="connsiteX9" fmla="*/ 4226112 w 4786561"/>
              <a:gd name="connsiteY9" fmla="*/ 3448887 h 4629474"/>
              <a:gd name="connsiteX10" fmla="*/ 2746523 w 4786561"/>
              <a:gd name="connsiteY10" fmla="*/ 3448887 h 4629474"/>
              <a:gd name="connsiteX11" fmla="*/ 2186073 w 4786561"/>
              <a:gd name="connsiteY11" fmla="*/ 2327989 h 4629474"/>
              <a:gd name="connsiteX12" fmla="*/ 560450 w 4786561"/>
              <a:gd name="connsiteY12" fmla="*/ 0 h 4629474"/>
              <a:gd name="connsiteX13" fmla="*/ 2040039 w 4786561"/>
              <a:gd name="connsiteY13" fmla="*/ 0 h 4629474"/>
              <a:gd name="connsiteX14" fmla="*/ 2600488 w 4786561"/>
              <a:gd name="connsiteY14" fmla="*/ 1120898 h 4629474"/>
              <a:gd name="connsiteX15" fmla="*/ 2040039 w 4786561"/>
              <a:gd name="connsiteY15" fmla="*/ 2241796 h 4629474"/>
              <a:gd name="connsiteX16" fmla="*/ 560450 w 4786561"/>
              <a:gd name="connsiteY16" fmla="*/ 2241796 h 4629474"/>
              <a:gd name="connsiteX17" fmla="*/ 0 w 4786561"/>
              <a:gd name="connsiteY17" fmla="*/ 1120898 h 46294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786561" h="4629474">
                <a:moveTo>
                  <a:pt x="560450" y="2387678"/>
                </a:moveTo>
                <a:lnTo>
                  <a:pt x="2040039" y="2387678"/>
                </a:lnTo>
                <a:lnTo>
                  <a:pt x="2600488" y="3508576"/>
                </a:lnTo>
                <a:lnTo>
                  <a:pt x="2040039" y="4629474"/>
                </a:lnTo>
                <a:lnTo>
                  <a:pt x="560450" y="4629474"/>
                </a:lnTo>
                <a:lnTo>
                  <a:pt x="0" y="3508576"/>
                </a:lnTo>
                <a:close/>
                <a:moveTo>
                  <a:pt x="2746523" y="1207091"/>
                </a:moveTo>
                <a:lnTo>
                  <a:pt x="4226112" y="1207091"/>
                </a:lnTo>
                <a:lnTo>
                  <a:pt x="4786561" y="2327989"/>
                </a:lnTo>
                <a:lnTo>
                  <a:pt x="4226112" y="3448887"/>
                </a:lnTo>
                <a:lnTo>
                  <a:pt x="2746523" y="3448887"/>
                </a:lnTo>
                <a:lnTo>
                  <a:pt x="2186073" y="2327989"/>
                </a:lnTo>
                <a:close/>
                <a:moveTo>
                  <a:pt x="560450" y="0"/>
                </a:moveTo>
                <a:lnTo>
                  <a:pt x="2040039" y="0"/>
                </a:lnTo>
                <a:lnTo>
                  <a:pt x="2600488" y="1120898"/>
                </a:lnTo>
                <a:lnTo>
                  <a:pt x="2040039" y="2241796"/>
                </a:lnTo>
                <a:lnTo>
                  <a:pt x="560450" y="2241796"/>
                </a:lnTo>
                <a:lnTo>
                  <a:pt x="0" y="112089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88967669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theme" Target="../theme/theme1.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FA865142-15A6-4FC3-B4B8-C54F379B242E}"/>
              </a:ext>
            </a:extLst>
          </p:cNvPr>
          <p:cNvSpPr/>
          <p:nvPr userDrawn="1"/>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9" name="Slide Number Placeholder 8"/>
          <p:cNvSpPr>
            <a:spLocks noGrp="1"/>
          </p:cNvSpPr>
          <p:nvPr>
            <p:ph type="sldNum" sz="quarter" idx="4"/>
          </p:nvPr>
        </p:nvSpPr>
        <p:spPr>
          <a:xfrm>
            <a:off x="11304542" y="481237"/>
            <a:ext cx="438150" cy="311150"/>
          </a:xfrm>
          <a:prstGeom prst="rect">
            <a:avLst/>
          </a:prstGeom>
        </p:spPr>
        <p:txBody>
          <a:bodyPr vert="horz" lIns="91440" tIns="45720" rIns="91440" bIns="45720" rtlCol="0" anchor="ctr"/>
          <a:lstStyle>
            <a:lvl1pPr algn="ctr">
              <a:defRPr sz="1200">
                <a:solidFill>
                  <a:schemeClr val="bg1"/>
                </a:solidFill>
                <a:latin typeface="Roboto" panose="02000000000000000000" pitchFamily="2" charset="0"/>
                <a:ea typeface="Roboto" panose="02000000000000000000" pitchFamily="2" charset="0"/>
                <a:cs typeface="Roboto" panose="02000000000000000000" pitchFamily="2" charset="0"/>
              </a:defRPr>
            </a:lvl1pPr>
          </a:lstStyle>
          <a:p>
            <a:fld id="{0FDCCA45-55DD-4B3F-8C12-CFB164C9A4F5}" type="slidenum">
              <a:rPr lang="en-US" smtClean="0"/>
              <a:pPr/>
              <a:t>‹#›</a:t>
            </a:fld>
            <a:endParaRPr lang="en-US" dirty="0"/>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366" r:id="rId7"/>
    <p:sldLayoutId id="2147484367" r:id="rId8"/>
    <p:sldLayoutId id="2147484368" r:id="rId9"/>
    <p:sldLayoutId id="2147484369" r:id="rId10"/>
    <p:sldLayoutId id="2147484375" r:id="rId11"/>
    <p:sldLayoutId id="2147484383" r:id="rId12"/>
    <p:sldLayoutId id="2147484384" r:id="rId13"/>
    <p:sldLayoutId id="2147484385" r:id="rId14"/>
    <p:sldLayoutId id="2147484386" r:id="rId15"/>
    <p:sldLayoutId id="2147484387" r:id="rId16"/>
    <p:sldLayoutId id="2147484388" r:id="rId17"/>
    <p:sldLayoutId id="2147484389" r:id="rId18"/>
    <p:sldLayoutId id="2147484390" r:id="rId19"/>
    <p:sldLayoutId id="2147484391" r:id="rId20"/>
    <p:sldLayoutId id="2147484392" r:id="rId21"/>
    <p:sldLayoutId id="2147484394" r:id="rId22"/>
    <p:sldLayoutId id="2147484395" r:id="rId23"/>
    <p:sldLayoutId id="2147484396" r:id="rId24"/>
    <p:sldLayoutId id="2147484397" r:id="rId25"/>
    <p:sldLayoutId id="2147484398" r:id="rId26"/>
    <p:sldLayoutId id="2147484399" r:id="rId27"/>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4.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5.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8.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9.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0.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4.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5.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6.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7.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8.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9.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p:txBody>
          <a:bodyPr/>
          <a:lstStyle/>
          <a:p>
            <a:r>
              <a:rPr lang="en-US"/>
              <a:t>01</a:t>
            </a:r>
            <a:endParaRPr lang="en-US" dirty="0"/>
          </a:p>
        </p:txBody>
      </p:sp>
      <p:sp>
        <p:nvSpPr>
          <p:cNvPr id="6" name="Rectangle 5">
            <a:extLst>
              <a:ext uri="{FF2B5EF4-FFF2-40B4-BE49-F238E27FC236}">
                <a16:creationId xmlns:a16="http://schemas.microsoft.com/office/drawing/2014/main" id="{FEAB1880-C48C-4CA8-9CFD-5C0CFE58A856}"/>
              </a:ext>
            </a:extLst>
          </p:cNvPr>
          <p:cNvSpPr/>
          <p:nvPr/>
        </p:nvSpPr>
        <p:spPr>
          <a:xfrm>
            <a:off x="0" y="0"/>
            <a:ext cx="12192000" cy="6858000"/>
          </a:xfrm>
          <a:prstGeom prst="rect">
            <a:avLst/>
          </a:prstGeom>
          <a:solidFill>
            <a:schemeClr val="tx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a:extLst>
              <a:ext uri="{FF2B5EF4-FFF2-40B4-BE49-F238E27FC236}">
                <a16:creationId xmlns:a16="http://schemas.microsoft.com/office/drawing/2014/main" id="{F99E6604-E822-4AF7-A6F3-56CBB5FBD8FB}"/>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
        <p:nvSpPr>
          <p:cNvPr id="3" name="Picture Placeholder 2">
            <a:extLst>
              <a:ext uri="{FF2B5EF4-FFF2-40B4-BE49-F238E27FC236}">
                <a16:creationId xmlns:a16="http://schemas.microsoft.com/office/drawing/2014/main" id="{BDF92FC0-8B1B-49BF-B80D-7DC8CBD0B4C6}"/>
              </a:ext>
            </a:extLst>
          </p:cNvPr>
          <p:cNvSpPr>
            <a:spLocks noGrp="1"/>
          </p:cNvSpPr>
          <p:nvPr>
            <p:ph type="pic" sz="quarter" idx="25"/>
          </p:nvPr>
        </p:nvSpPr>
        <p:spPr/>
      </p:sp>
    </p:spTree>
    <p:extLst>
      <p:ext uri="{BB962C8B-B14F-4D97-AF65-F5344CB8AC3E}">
        <p14:creationId xmlns:p14="http://schemas.microsoft.com/office/powerpoint/2010/main" val="24976504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57EB4C09-965E-4A41-9EF7-0A6E57D304C2}"/>
              </a:ext>
            </a:extLst>
          </p:cNvPr>
          <p:cNvGrpSpPr/>
          <p:nvPr/>
        </p:nvGrpSpPr>
        <p:grpSpPr>
          <a:xfrm>
            <a:off x="602605" y="3484063"/>
            <a:ext cx="3041093" cy="1543313"/>
            <a:chOff x="462624" y="3458813"/>
            <a:chExt cx="3041093" cy="1543313"/>
          </a:xfrm>
        </p:grpSpPr>
        <p:sp>
          <p:nvSpPr>
            <p:cNvPr id="95" name="TextBox 94">
              <a:extLst>
                <a:ext uri="{FF2B5EF4-FFF2-40B4-BE49-F238E27FC236}">
                  <a16:creationId xmlns:a16="http://schemas.microsoft.com/office/drawing/2014/main" id="{C16BD72A-2295-4624-B396-BD0E1080759B}"/>
                </a:ext>
              </a:extLst>
            </p:cNvPr>
            <p:cNvSpPr txBox="1"/>
            <p:nvPr/>
          </p:nvSpPr>
          <p:spPr>
            <a:xfrm>
              <a:off x="956132" y="3458813"/>
              <a:ext cx="2054077" cy="553998"/>
            </a:xfrm>
            <a:prstGeom prst="rect">
              <a:avLst/>
            </a:prstGeom>
            <a:noFill/>
          </p:spPr>
          <p:txBody>
            <a:bodyPr wrap="square" rtlCol="0">
              <a:spAutoFit/>
            </a:bodyPr>
            <a:lstStyle/>
            <a:p>
              <a:pPr algn="ctr">
                <a:lnSpc>
                  <a:spcPts val="1800"/>
                </a:lnSpc>
              </a:pPr>
              <a:r>
                <a:rPr lang="en-US" sz="1200" b="1" dirty="0">
                  <a:solidFill>
                    <a:sysClr val="windowText" lastClr="000000"/>
                  </a:solidFill>
                  <a:latin typeface="Roboto Slab" pitchFamily="2" charset="0"/>
                  <a:ea typeface="Roboto Slab" pitchFamily="2" charset="0"/>
                  <a:cs typeface="Montserrat" charset="0"/>
                </a:rPr>
                <a:t>Vice President</a:t>
              </a:r>
            </a:p>
            <a:p>
              <a:pPr algn="ctr">
                <a:lnSpc>
                  <a:spcPts val="1800"/>
                </a:lnSpc>
              </a:pPr>
              <a:r>
                <a:rPr lang="en-US" b="1" dirty="0">
                  <a:solidFill>
                    <a:sysClr val="windowText" lastClr="000000"/>
                  </a:solidFill>
                  <a:latin typeface="Roboto Slab" pitchFamily="2" charset="0"/>
                  <a:ea typeface="Roboto Slab" pitchFamily="2" charset="0"/>
                  <a:cs typeface="Montserrat" charset="0"/>
                </a:rPr>
                <a:t>Dr. Jacky Chan</a:t>
              </a:r>
            </a:p>
          </p:txBody>
        </p:sp>
        <p:grpSp>
          <p:nvGrpSpPr>
            <p:cNvPr id="38" name="Group 37">
              <a:extLst>
                <a:ext uri="{FF2B5EF4-FFF2-40B4-BE49-F238E27FC236}">
                  <a16:creationId xmlns:a16="http://schemas.microsoft.com/office/drawing/2014/main" id="{97F7B5DD-E110-4612-BBB2-AA2BD616F7E8}"/>
                </a:ext>
              </a:extLst>
            </p:cNvPr>
            <p:cNvGrpSpPr/>
            <p:nvPr/>
          </p:nvGrpSpPr>
          <p:grpSpPr>
            <a:xfrm>
              <a:off x="462624" y="4108101"/>
              <a:ext cx="3041093" cy="894025"/>
              <a:chOff x="1039804" y="5482738"/>
              <a:chExt cx="3041093" cy="894025"/>
            </a:xfrm>
          </p:grpSpPr>
          <p:sp>
            <p:nvSpPr>
              <p:cNvPr id="69" name="Rectangle 9">
                <a:extLst>
                  <a:ext uri="{FF2B5EF4-FFF2-40B4-BE49-F238E27FC236}">
                    <a16:creationId xmlns:a16="http://schemas.microsoft.com/office/drawing/2014/main" id="{D009272E-5694-4C77-89D4-702EA09E08BE}"/>
                  </a:ext>
                </a:extLst>
              </p:cNvPr>
              <p:cNvSpPr>
                <a:spLocks/>
              </p:cNvSpPr>
              <p:nvPr/>
            </p:nvSpPr>
            <p:spPr bwMode="auto">
              <a:xfrm>
                <a:off x="1039804" y="5482738"/>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mejurity</a:t>
                </a: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 to lorem to text</a:t>
                </a:r>
              </a:p>
              <a:p>
                <a:pPr algn="ctr">
                  <a:lnSpc>
                    <a:spcPts val="1600"/>
                  </a:lnSpc>
                </a:pP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heading of and lorem. </a:t>
                </a:r>
              </a:p>
            </p:txBody>
          </p:sp>
          <p:grpSp>
            <p:nvGrpSpPr>
              <p:cNvPr id="56" name="Group 55">
                <a:extLst>
                  <a:ext uri="{FF2B5EF4-FFF2-40B4-BE49-F238E27FC236}">
                    <a16:creationId xmlns:a16="http://schemas.microsoft.com/office/drawing/2014/main" id="{16C4A65B-5976-4E76-9A74-C53EF99A83D9}"/>
                  </a:ext>
                </a:extLst>
              </p:cNvPr>
              <p:cNvGrpSpPr/>
              <p:nvPr/>
            </p:nvGrpSpPr>
            <p:grpSpPr>
              <a:xfrm>
                <a:off x="2014538" y="6080301"/>
                <a:ext cx="1091624" cy="296462"/>
                <a:chOff x="1515100" y="5516154"/>
                <a:chExt cx="1324077" cy="359591"/>
              </a:xfrm>
            </p:grpSpPr>
            <p:sp>
              <p:nvSpPr>
                <p:cNvPr id="57" name="Rectangle 56">
                  <a:extLst>
                    <a:ext uri="{FF2B5EF4-FFF2-40B4-BE49-F238E27FC236}">
                      <a16:creationId xmlns:a16="http://schemas.microsoft.com/office/drawing/2014/main" id="{14DF64A7-DD0C-4276-9866-2D7276C68119}"/>
                    </a:ext>
                  </a:extLst>
                </p:cNvPr>
                <p:cNvSpPr/>
                <p:nvPr/>
              </p:nvSpPr>
              <p:spPr>
                <a:xfrm>
                  <a:off x="1515100" y="5516154"/>
                  <a:ext cx="1324077" cy="359591"/>
                </a:xfrm>
                <a:prstGeom prst="rect">
                  <a:avLst/>
                </a:pr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grpSp>
              <p:nvGrpSpPr>
                <p:cNvPr id="58" name="Group 57">
                  <a:extLst>
                    <a:ext uri="{FF2B5EF4-FFF2-40B4-BE49-F238E27FC236}">
                      <a16:creationId xmlns:a16="http://schemas.microsoft.com/office/drawing/2014/main" id="{B63965CB-4855-4FFA-A49A-6FEAD710A31C}"/>
                    </a:ext>
                  </a:extLst>
                </p:cNvPr>
                <p:cNvGrpSpPr/>
                <p:nvPr/>
              </p:nvGrpSpPr>
              <p:grpSpPr>
                <a:xfrm>
                  <a:off x="1747552" y="5584029"/>
                  <a:ext cx="859172" cy="223840"/>
                  <a:chOff x="1871822" y="5616406"/>
                  <a:chExt cx="610631" cy="159087"/>
                </a:xfrm>
              </p:grpSpPr>
              <p:grpSp>
                <p:nvGrpSpPr>
                  <p:cNvPr id="59" name="Group 58">
                    <a:extLst>
                      <a:ext uri="{FF2B5EF4-FFF2-40B4-BE49-F238E27FC236}">
                        <a16:creationId xmlns:a16="http://schemas.microsoft.com/office/drawing/2014/main" id="{2BF98523-146F-4716-826B-E95E3FA0BDEA}"/>
                      </a:ext>
                    </a:extLst>
                  </p:cNvPr>
                  <p:cNvGrpSpPr/>
                  <p:nvPr/>
                </p:nvGrpSpPr>
                <p:grpSpPr>
                  <a:xfrm>
                    <a:off x="1871822" y="5616406"/>
                    <a:ext cx="159086" cy="159087"/>
                    <a:chOff x="1324575" y="5760204"/>
                    <a:chExt cx="305861" cy="305861"/>
                  </a:xfrm>
                </p:grpSpPr>
                <p:sp>
                  <p:nvSpPr>
                    <p:cNvPr id="66" name="Oval 65">
                      <a:extLst>
                        <a:ext uri="{FF2B5EF4-FFF2-40B4-BE49-F238E27FC236}">
                          <a16:creationId xmlns:a16="http://schemas.microsoft.com/office/drawing/2014/main" id="{EC744EC1-E92C-478E-8C55-A8FC52078160}"/>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67" name="AutoShape 1">
                      <a:extLst>
                        <a:ext uri="{FF2B5EF4-FFF2-40B4-BE49-F238E27FC236}">
                          <a16:creationId xmlns:a16="http://schemas.microsoft.com/office/drawing/2014/main" id="{4D8D47EB-9B7C-440D-86BB-30451DD95340}"/>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latin typeface="Roboto Slab" pitchFamily="2" charset="0"/>
                        <a:ea typeface="Roboto Slab" pitchFamily="2" charset="0"/>
                      </a:endParaRPr>
                    </a:p>
                  </p:txBody>
                </p:sp>
              </p:grpSp>
              <p:grpSp>
                <p:nvGrpSpPr>
                  <p:cNvPr id="60" name="Group 59">
                    <a:extLst>
                      <a:ext uri="{FF2B5EF4-FFF2-40B4-BE49-F238E27FC236}">
                        <a16:creationId xmlns:a16="http://schemas.microsoft.com/office/drawing/2014/main" id="{39FB95CF-C081-4F48-B13A-595603A3BBF2}"/>
                      </a:ext>
                    </a:extLst>
                  </p:cNvPr>
                  <p:cNvGrpSpPr/>
                  <p:nvPr/>
                </p:nvGrpSpPr>
                <p:grpSpPr>
                  <a:xfrm>
                    <a:off x="2097594" y="5616406"/>
                    <a:ext cx="159086" cy="159087"/>
                    <a:chOff x="1684215" y="5760204"/>
                    <a:chExt cx="305861" cy="305861"/>
                  </a:xfrm>
                </p:grpSpPr>
                <p:sp>
                  <p:nvSpPr>
                    <p:cNvPr id="64" name="Oval 63">
                      <a:extLst>
                        <a:ext uri="{FF2B5EF4-FFF2-40B4-BE49-F238E27FC236}">
                          <a16:creationId xmlns:a16="http://schemas.microsoft.com/office/drawing/2014/main" id="{3BD25060-B1D2-4DCC-9C93-76D7115154D0}"/>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65" name="AutoShape 21">
                      <a:extLst>
                        <a:ext uri="{FF2B5EF4-FFF2-40B4-BE49-F238E27FC236}">
                          <a16:creationId xmlns:a16="http://schemas.microsoft.com/office/drawing/2014/main" id="{1E261B5A-C763-4952-BA20-12F7FAEB746C}"/>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latin typeface="Roboto Slab" pitchFamily="2" charset="0"/>
                        <a:ea typeface="Roboto Slab" pitchFamily="2" charset="0"/>
                      </a:endParaRPr>
                    </a:p>
                  </p:txBody>
                </p:sp>
              </p:grpSp>
              <p:grpSp>
                <p:nvGrpSpPr>
                  <p:cNvPr id="61" name="Group 60">
                    <a:extLst>
                      <a:ext uri="{FF2B5EF4-FFF2-40B4-BE49-F238E27FC236}">
                        <a16:creationId xmlns:a16="http://schemas.microsoft.com/office/drawing/2014/main" id="{4AE9D4DD-5C06-4985-BCE9-F6C88BDACC55}"/>
                      </a:ext>
                    </a:extLst>
                  </p:cNvPr>
                  <p:cNvGrpSpPr/>
                  <p:nvPr/>
                </p:nvGrpSpPr>
                <p:grpSpPr>
                  <a:xfrm>
                    <a:off x="2323367" y="5616406"/>
                    <a:ext cx="159086" cy="159087"/>
                    <a:chOff x="2177216" y="5760204"/>
                    <a:chExt cx="305861" cy="305861"/>
                  </a:xfrm>
                </p:grpSpPr>
                <p:sp>
                  <p:nvSpPr>
                    <p:cNvPr id="62" name="Oval 61">
                      <a:extLst>
                        <a:ext uri="{FF2B5EF4-FFF2-40B4-BE49-F238E27FC236}">
                          <a16:creationId xmlns:a16="http://schemas.microsoft.com/office/drawing/2014/main" id="{19560DE5-F8AA-45B2-9087-140DE01FC631}"/>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63" name="AutoShape 18">
                      <a:extLst>
                        <a:ext uri="{FF2B5EF4-FFF2-40B4-BE49-F238E27FC236}">
                          <a16:creationId xmlns:a16="http://schemas.microsoft.com/office/drawing/2014/main" id="{27D1D230-B671-47CF-8BB5-93B31C0E9393}"/>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latin typeface="Roboto Slab" pitchFamily="2" charset="0"/>
                        <a:ea typeface="Roboto Slab" pitchFamily="2" charset="0"/>
                      </a:endParaRPr>
                    </a:p>
                  </p:txBody>
                </p:sp>
              </p:grpSp>
            </p:grpSp>
          </p:grpSp>
        </p:grpSp>
      </p:grpSp>
      <p:sp>
        <p:nvSpPr>
          <p:cNvPr id="4" name="Rectangle 3">
            <a:extLst>
              <a:ext uri="{FF2B5EF4-FFF2-40B4-BE49-F238E27FC236}">
                <a16:creationId xmlns:a16="http://schemas.microsoft.com/office/drawing/2014/main" id="{1B053BEF-F2EE-4A65-B609-E300044317D3}"/>
              </a:ext>
            </a:extLst>
          </p:cNvPr>
          <p:cNvSpPr/>
          <p:nvPr/>
        </p:nvSpPr>
        <p:spPr>
          <a:xfrm>
            <a:off x="602606" y="703781"/>
            <a:ext cx="3187091" cy="861774"/>
          </a:xfrm>
          <a:prstGeom prst="rect">
            <a:avLst/>
          </a:prstGeom>
        </p:spPr>
        <p:txBody>
          <a:bodyPr wrap="none">
            <a:spAutoFit/>
          </a:bodyPr>
          <a:lstStyle/>
          <a:p>
            <a:r>
              <a:rPr lang="en-US" sz="5000" b="1" dirty="0">
                <a:latin typeface="Roboto Slab" pitchFamily="2" charset="0"/>
                <a:ea typeface="Roboto Slab" pitchFamily="2" charset="0"/>
              </a:rPr>
              <a:t>Our Team</a:t>
            </a:r>
            <a:endParaRPr lang="en-US" sz="5000" dirty="0"/>
          </a:p>
        </p:txBody>
      </p:sp>
      <p:sp>
        <p:nvSpPr>
          <p:cNvPr id="71" name="Rectangle 70">
            <a:extLst>
              <a:ext uri="{FF2B5EF4-FFF2-40B4-BE49-F238E27FC236}">
                <a16:creationId xmlns:a16="http://schemas.microsoft.com/office/drawing/2014/main" id="{8E72F410-50C4-46C1-81BF-D8105EE10E70}"/>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10</a:t>
            </a:fld>
            <a:endParaRPr lang="en-US"/>
          </a:p>
        </p:txBody>
      </p:sp>
      <p:sp>
        <p:nvSpPr>
          <p:cNvPr id="68" name="Rectangle 67">
            <a:extLst>
              <a:ext uri="{FF2B5EF4-FFF2-40B4-BE49-F238E27FC236}">
                <a16:creationId xmlns:a16="http://schemas.microsoft.com/office/drawing/2014/main" id="{6C6B08B8-7E4B-4CEB-857D-3C600DB29985}"/>
              </a:ext>
            </a:extLst>
          </p:cNvPr>
          <p:cNvSpPr/>
          <p:nvPr/>
        </p:nvSpPr>
        <p:spPr>
          <a:xfrm>
            <a:off x="602605" y="1581845"/>
            <a:ext cx="4034151" cy="1092030"/>
          </a:xfrm>
          <a:prstGeom prst="rect">
            <a:avLst/>
          </a:prstGeom>
        </p:spPr>
        <p:txBody>
          <a:bodyPr wrap="square">
            <a:spAutoFit/>
          </a:bodyPr>
          <a:lstStyle/>
          <a:p>
            <a:pPr>
              <a:lnSpc>
                <a:spcPts val="2000"/>
              </a:lnSpc>
            </a:pPr>
            <a:r>
              <a:rPr lang="en-US" sz="1200" b="1" dirty="0">
                <a:latin typeface="Roboto Slab" pitchFamily="2" charset="0"/>
                <a:ea typeface="Roboto Slab" pitchFamily="2" charset="0"/>
              </a:rPr>
              <a:t>Lorem Ipsum</a:t>
            </a:r>
            <a:r>
              <a:rPr lang="en-US" sz="1200" dirty="0">
                <a:latin typeface="Roboto Slab" pitchFamily="2" charset="0"/>
                <a:ea typeface="Roboto Slab" pitchFamily="2" charset="0"/>
              </a:rPr>
              <a:t> is simply dummy text of the printing and typesetting industry. Lorem Ipsum has been the electronic typesetting, remaining essentially unchanged. It was </a:t>
            </a:r>
            <a:r>
              <a:rPr lang="en-US" sz="1200" dirty="0" err="1">
                <a:latin typeface="Roboto Slab" pitchFamily="2" charset="0"/>
                <a:ea typeface="Roboto Slab" pitchFamily="2" charset="0"/>
              </a:rPr>
              <a:t>popularised</a:t>
            </a:r>
            <a:r>
              <a:rPr lang="en-US" sz="1200" dirty="0">
                <a:latin typeface="Roboto Slab" pitchFamily="2" charset="0"/>
                <a:ea typeface="Roboto Slab" pitchFamily="2" charset="0"/>
              </a:rPr>
              <a:t> in the 1960s with</a:t>
            </a:r>
          </a:p>
        </p:txBody>
      </p:sp>
      <p:sp>
        <p:nvSpPr>
          <p:cNvPr id="3" name="Picture Placeholder 2">
            <a:extLst>
              <a:ext uri="{FF2B5EF4-FFF2-40B4-BE49-F238E27FC236}">
                <a16:creationId xmlns:a16="http://schemas.microsoft.com/office/drawing/2014/main" id="{55EEA11B-C73B-4A12-8AFD-8D8FFB236CC9}"/>
              </a:ext>
            </a:extLst>
          </p:cNvPr>
          <p:cNvSpPr>
            <a:spLocks noGrp="1"/>
          </p:cNvSpPr>
          <p:nvPr>
            <p:ph type="pic" sz="quarter" idx="210"/>
          </p:nvPr>
        </p:nvSpPr>
        <p:spPr/>
      </p:sp>
    </p:spTree>
    <p:extLst>
      <p:ext uri="{BB962C8B-B14F-4D97-AF65-F5344CB8AC3E}">
        <p14:creationId xmlns:p14="http://schemas.microsoft.com/office/powerpoint/2010/main" val="24491930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11</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lstStyle/>
          <a:p>
            <a:r>
              <a:rPr lang="en-US" sz="3600" b="1" dirty="0">
                <a:latin typeface="Roboto Slab" pitchFamily="2" charset="0"/>
                <a:ea typeface="Roboto Slab" pitchFamily="2" charset="0"/>
              </a:rPr>
              <a:t>Our</a:t>
            </a:r>
            <a:r>
              <a:rPr lang="en-US" sz="3600" dirty="0">
                <a:latin typeface="Roboto Slab" pitchFamily="2" charset="0"/>
                <a:ea typeface="Roboto Slab" pitchFamily="2" charset="0"/>
              </a:rPr>
              <a:t> </a:t>
            </a:r>
            <a:r>
              <a:rPr lang="en-US" sz="3600" b="1" dirty="0">
                <a:latin typeface="Roboto Slab" pitchFamily="2" charset="0"/>
                <a:ea typeface="Roboto Slab" pitchFamily="2" charset="0"/>
              </a:rPr>
              <a:t>Team</a:t>
            </a:r>
          </a:p>
        </p:txBody>
      </p:sp>
      <p:sp>
        <p:nvSpPr>
          <p:cNvPr id="23" name="Subtitle 22">
            <a:extLst>
              <a:ext uri="{FF2B5EF4-FFF2-40B4-BE49-F238E27FC236}">
                <a16:creationId xmlns:a16="http://schemas.microsoft.com/office/drawing/2014/main" id="{5FF1D150-1CC9-410A-ACA4-F7D9968EBBCE}"/>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grpSp>
        <p:nvGrpSpPr>
          <p:cNvPr id="2" name="Group 1">
            <a:extLst>
              <a:ext uri="{FF2B5EF4-FFF2-40B4-BE49-F238E27FC236}">
                <a16:creationId xmlns:a16="http://schemas.microsoft.com/office/drawing/2014/main" id="{86E63807-63F0-4C9F-BD87-83A1A06AC383}"/>
              </a:ext>
            </a:extLst>
          </p:cNvPr>
          <p:cNvGrpSpPr/>
          <p:nvPr/>
        </p:nvGrpSpPr>
        <p:grpSpPr>
          <a:xfrm>
            <a:off x="1024534" y="4709814"/>
            <a:ext cx="2397998" cy="1013123"/>
            <a:chOff x="943204" y="4449674"/>
            <a:chExt cx="2397998" cy="1013123"/>
          </a:xfrm>
        </p:grpSpPr>
        <p:sp>
          <p:nvSpPr>
            <p:cNvPr id="58" name="Rectangle 9">
              <a:extLst>
                <a:ext uri="{FF2B5EF4-FFF2-40B4-BE49-F238E27FC236}">
                  <a16:creationId xmlns:a16="http://schemas.microsoft.com/office/drawing/2014/main" id="{E5A8FBDE-4B37-4169-8CD5-0B0765F53EBD}"/>
                </a:ext>
              </a:extLst>
            </p:cNvPr>
            <p:cNvSpPr>
              <a:spLocks/>
            </p:cNvSpPr>
            <p:nvPr/>
          </p:nvSpPr>
          <p:spPr bwMode="auto">
            <a:xfrm>
              <a:off x="943204" y="5072284"/>
              <a:ext cx="2397998"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sp>
          <p:nvSpPr>
            <p:cNvPr id="76" name="TextBox 75">
              <a:extLst>
                <a:ext uri="{FF2B5EF4-FFF2-40B4-BE49-F238E27FC236}">
                  <a16:creationId xmlns:a16="http://schemas.microsoft.com/office/drawing/2014/main" id="{7E8F4FDD-EA64-47D0-8B0D-581A11733FDE}"/>
                </a:ext>
              </a:extLst>
            </p:cNvPr>
            <p:cNvSpPr txBox="1"/>
            <p:nvPr/>
          </p:nvSpPr>
          <p:spPr>
            <a:xfrm>
              <a:off x="1115165" y="4449674"/>
              <a:ext cx="2054077" cy="553998"/>
            </a:xfrm>
            <a:prstGeom prst="rect">
              <a:avLst/>
            </a:prstGeom>
            <a:noFill/>
          </p:spPr>
          <p:txBody>
            <a:bodyPr wrap="square" rtlCol="0">
              <a:spAutoFit/>
            </a:bodyPr>
            <a:lstStyle/>
            <a:p>
              <a:pPr algn="ctr">
                <a:lnSpc>
                  <a:spcPts val="1800"/>
                </a:lnSpc>
              </a:pPr>
              <a:r>
                <a:rPr lang="en-US" sz="1200" b="1" dirty="0">
                  <a:solidFill>
                    <a:sysClr val="windowText" lastClr="000000"/>
                  </a:solidFill>
                  <a:latin typeface="Roboto Slab" pitchFamily="2" charset="0"/>
                  <a:ea typeface="Roboto Slab" pitchFamily="2" charset="0"/>
                  <a:cs typeface="Montserrat" charset="0"/>
                </a:rPr>
                <a:t>Vice President</a:t>
              </a:r>
            </a:p>
            <a:p>
              <a:pPr algn="ctr">
                <a:lnSpc>
                  <a:spcPts val="1800"/>
                </a:lnSpc>
              </a:pPr>
              <a:r>
                <a:rPr lang="en-US" b="1" dirty="0">
                  <a:solidFill>
                    <a:sysClr val="windowText" lastClr="000000"/>
                  </a:solidFill>
                  <a:latin typeface="Roboto Slab" pitchFamily="2" charset="0"/>
                  <a:ea typeface="Roboto Slab" pitchFamily="2" charset="0"/>
                  <a:cs typeface="Montserrat" charset="0"/>
                </a:rPr>
                <a:t>Dr. Jacky Chan</a:t>
              </a:r>
            </a:p>
          </p:txBody>
        </p:sp>
      </p:grpSp>
      <p:grpSp>
        <p:nvGrpSpPr>
          <p:cNvPr id="3" name="Group 2">
            <a:extLst>
              <a:ext uri="{FF2B5EF4-FFF2-40B4-BE49-F238E27FC236}">
                <a16:creationId xmlns:a16="http://schemas.microsoft.com/office/drawing/2014/main" id="{3DCFA267-A4D8-4324-A2AF-D1B4BE131EC0}"/>
              </a:ext>
            </a:extLst>
          </p:cNvPr>
          <p:cNvGrpSpPr/>
          <p:nvPr/>
        </p:nvGrpSpPr>
        <p:grpSpPr>
          <a:xfrm>
            <a:off x="5155348" y="4709814"/>
            <a:ext cx="2202706" cy="1013123"/>
            <a:chOff x="3740895" y="4449674"/>
            <a:chExt cx="2202706" cy="1013123"/>
          </a:xfrm>
        </p:grpSpPr>
        <p:sp>
          <p:nvSpPr>
            <p:cNvPr id="62" name="Rectangle 9">
              <a:extLst>
                <a:ext uri="{FF2B5EF4-FFF2-40B4-BE49-F238E27FC236}">
                  <a16:creationId xmlns:a16="http://schemas.microsoft.com/office/drawing/2014/main" id="{03C2DAB1-B3CD-4F65-A6F7-B59B10179740}"/>
                </a:ext>
              </a:extLst>
            </p:cNvPr>
            <p:cNvSpPr>
              <a:spLocks/>
            </p:cNvSpPr>
            <p:nvPr/>
          </p:nvSpPr>
          <p:spPr bwMode="auto">
            <a:xfrm>
              <a:off x="3740895" y="5072284"/>
              <a:ext cx="2202706"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sp>
          <p:nvSpPr>
            <p:cNvPr id="90" name="TextBox 89">
              <a:extLst>
                <a:ext uri="{FF2B5EF4-FFF2-40B4-BE49-F238E27FC236}">
                  <a16:creationId xmlns:a16="http://schemas.microsoft.com/office/drawing/2014/main" id="{92002DCB-DB7E-4ED0-956A-3A543372063B}"/>
                </a:ext>
              </a:extLst>
            </p:cNvPr>
            <p:cNvSpPr txBox="1"/>
            <p:nvPr/>
          </p:nvSpPr>
          <p:spPr>
            <a:xfrm>
              <a:off x="3815210" y="4449674"/>
              <a:ext cx="2054077" cy="553998"/>
            </a:xfrm>
            <a:prstGeom prst="rect">
              <a:avLst/>
            </a:prstGeom>
            <a:noFill/>
          </p:spPr>
          <p:txBody>
            <a:bodyPr wrap="square" rtlCol="0">
              <a:spAutoFit/>
            </a:bodyPr>
            <a:lstStyle/>
            <a:p>
              <a:pPr algn="ctr">
                <a:lnSpc>
                  <a:spcPts val="1800"/>
                </a:lnSpc>
              </a:pPr>
              <a:r>
                <a:rPr lang="en-US" sz="1200" b="1" dirty="0" err="1">
                  <a:solidFill>
                    <a:sysClr val="windowText" lastClr="000000"/>
                  </a:solidFill>
                  <a:latin typeface="Roboto Slab" pitchFamily="2" charset="0"/>
                  <a:ea typeface="Roboto Slab" pitchFamily="2" charset="0"/>
                  <a:cs typeface="Montserrat" charset="0"/>
                </a:rPr>
                <a:t>Exctv</a:t>
              </a:r>
              <a:r>
                <a:rPr lang="en-US" sz="1200" b="1" dirty="0">
                  <a:solidFill>
                    <a:sysClr val="windowText" lastClr="000000"/>
                  </a:solidFill>
                  <a:latin typeface="Roboto Slab" pitchFamily="2" charset="0"/>
                  <a:ea typeface="Roboto Slab" pitchFamily="2" charset="0"/>
                  <a:cs typeface="Montserrat" charset="0"/>
                </a:rPr>
                <a:t>. Director</a:t>
              </a:r>
            </a:p>
            <a:p>
              <a:pPr algn="ctr">
                <a:lnSpc>
                  <a:spcPts val="1800"/>
                </a:lnSpc>
              </a:pPr>
              <a:r>
                <a:rPr lang="en-US" b="1" dirty="0">
                  <a:latin typeface="Roboto Slab" pitchFamily="2" charset="0"/>
                  <a:ea typeface="Roboto Slab" pitchFamily="2" charset="0"/>
                  <a:cs typeface="Montserrat" charset="0"/>
                </a:rPr>
                <a:t>John </a:t>
              </a:r>
              <a:r>
                <a:rPr lang="en-US" b="1" dirty="0" err="1">
                  <a:latin typeface="Roboto Slab" pitchFamily="2" charset="0"/>
                  <a:ea typeface="Roboto Slab" pitchFamily="2" charset="0"/>
                  <a:cs typeface="Montserrat" charset="0"/>
                </a:rPr>
                <a:t>Dowan</a:t>
              </a:r>
              <a:endParaRPr lang="en-US" b="1" dirty="0">
                <a:latin typeface="Roboto Slab" pitchFamily="2" charset="0"/>
                <a:ea typeface="Roboto Slab" pitchFamily="2" charset="0"/>
                <a:cs typeface="Montserrat" charset="0"/>
              </a:endParaRPr>
            </a:p>
          </p:txBody>
        </p:sp>
      </p:grpSp>
      <p:grpSp>
        <p:nvGrpSpPr>
          <p:cNvPr id="4" name="Group 3">
            <a:extLst>
              <a:ext uri="{FF2B5EF4-FFF2-40B4-BE49-F238E27FC236}">
                <a16:creationId xmlns:a16="http://schemas.microsoft.com/office/drawing/2014/main" id="{354BBCBC-E9CB-47F5-A31C-DA82407DBE1E}"/>
              </a:ext>
            </a:extLst>
          </p:cNvPr>
          <p:cNvGrpSpPr/>
          <p:nvPr/>
        </p:nvGrpSpPr>
        <p:grpSpPr>
          <a:xfrm>
            <a:off x="9102129" y="4709814"/>
            <a:ext cx="2054078" cy="1013123"/>
            <a:chOff x="6322715" y="4449674"/>
            <a:chExt cx="2054078" cy="1013123"/>
          </a:xfrm>
        </p:grpSpPr>
        <p:sp>
          <p:nvSpPr>
            <p:cNvPr id="67" name="Rectangle 9">
              <a:extLst>
                <a:ext uri="{FF2B5EF4-FFF2-40B4-BE49-F238E27FC236}">
                  <a16:creationId xmlns:a16="http://schemas.microsoft.com/office/drawing/2014/main" id="{D3E980A3-F236-4CE2-AF07-CAD3554F3DAF}"/>
                </a:ext>
              </a:extLst>
            </p:cNvPr>
            <p:cNvSpPr>
              <a:spLocks/>
            </p:cNvSpPr>
            <p:nvPr/>
          </p:nvSpPr>
          <p:spPr bwMode="auto">
            <a:xfrm>
              <a:off x="6322715" y="5072284"/>
              <a:ext cx="2054078"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professionalism and lorem</a:t>
              </a:r>
            </a:p>
          </p:txBody>
        </p:sp>
        <p:sp>
          <p:nvSpPr>
            <p:cNvPr id="92" name="TextBox 91">
              <a:extLst>
                <a:ext uri="{FF2B5EF4-FFF2-40B4-BE49-F238E27FC236}">
                  <a16:creationId xmlns:a16="http://schemas.microsoft.com/office/drawing/2014/main" id="{90C6B4F6-6B45-4DD8-8C40-FF46B89A8B4D}"/>
                </a:ext>
              </a:extLst>
            </p:cNvPr>
            <p:cNvSpPr txBox="1"/>
            <p:nvPr/>
          </p:nvSpPr>
          <p:spPr>
            <a:xfrm>
              <a:off x="6322716" y="4449674"/>
              <a:ext cx="2054077" cy="553998"/>
            </a:xfrm>
            <a:prstGeom prst="rect">
              <a:avLst/>
            </a:prstGeom>
            <a:noFill/>
          </p:spPr>
          <p:txBody>
            <a:bodyPr wrap="square" rtlCol="0">
              <a:spAutoFit/>
            </a:bodyPr>
            <a:lstStyle/>
            <a:p>
              <a:pPr algn="ctr">
                <a:lnSpc>
                  <a:spcPts val="1800"/>
                </a:lnSpc>
              </a:pPr>
              <a:r>
                <a:rPr lang="en-US" sz="1200" b="1" dirty="0">
                  <a:solidFill>
                    <a:sysClr val="windowText" lastClr="000000"/>
                  </a:solidFill>
                  <a:latin typeface="Roboto Slab" pitchFamily="2" charset="0"/>
                  <a:ea typeface="Roboto Slab" pitchFamily="2" charset="0"/>
                  <a:cs typeface="Montserrat" charset="0"/>
                </a:rPr>
                <a:t>Director</a:t>
              </a:r>
            </a:p>
            <a:p>
              <a:pPr algn="ctr">
                <a:lnSpc>
                  <a:spcPts val="1800"/>
                </a:lnSpc>
              </a:pPr>
              <a:r>
                <a:rPr lang="en-US" b="1" dirty="0" err="1">
                  <a:solidFill>
                    <a:sysClr val="windowText" lastClr="000000"/>
                  </a:solidFill>
                  <a:latin typeface="Roboto Slab" pitchFamily="2" charset="0"/>
                  <a:ea typeface="Roboto Slab" pitchFamily="2" charset="0"/>
                  <a:cs typeface="Montserrat" charset="0"/>
                </a:rPr>
                <a:t>Munni</a:t>
              </a:r>
              <a:r>
                <a:rPr lang="en-US" b="1" dirty="0">
                  <a:solidFill>
                    <a:sysClr val="windowText" lastClr="000000"/>
                  </a:solidFill>
                  <a:latin typeface="Roboto Slab" pitchFamily="2" charset="0"/>
                  <a:ea typeface="Roboto Slab" pitchFamily="2" charset="0"/>
                  <a:cs typeface="Montserrat" charset="0"/>
                </a:rPr>
                <a:t> Pinky</a:t>
              </a:r>
            </a:p>
          </p:txBody>
        </p:sp>
      </p:grpSp>
      <p:sp>
        <p:nvSpPr>
          <p:cNvPr id="6" name="Picture Placeholder 5">
            <a:extLst>
              <a:ext uri="{FF2B5EF4-FFF2-40B4-BE49-F238E27FC236}">
                <a16:creationId xmlns:a16="http://schemas.microsoft.com/office/drawing/2014/main" id="{E747988D-FFD3-4395-85B4-C708CD4CEC7A}"/>
              </a:ext>
            </a:extLst>
          </p:cNvPr>
          <p:cNvSpPr>
            <a:spLocks noGrp="1"/>
          </p:cNvSpPr>
          <p:nvPr>
            <p:ph type="pic" sz="quarter" idx="210"/>
          </p:nvPr>
        </p:nvSpPr>
        <p:spPr/>
      </p:sp>
      <p:sp>
        <p:nvSpPr>
          <p:cNvPr id="8" name="Picture Placeholder 7">
            <a:extLst>
              <a:ext uri="{FF2B5EF4-FFF2-40B4-BE49-F238E27FC236}">
                <a16:creationId xmlns:a16="http://schemas.microsoft.com/office/drawing/2014/main" id="{F1DBE0EE-C975-47D1-A290-E4A65CEB0F14}"/>
              </a:ext>
            </a:extLst>
          </p:cNvPr>
          <p:cNvSpPr>
            <a:spLocks noGrp="1"/>
          </p:cNvSpPr>
          <p:nvPr>
            <p:ph type="pic" sz="quarter" idx="209"/>
          </p:nvPr>
        </p:nvSpPr>
        <p:spPr/>
      </p:sp>
      <p:sp>
        <p:nvSpPr>
          <p:cNvPr id="10" name="Picture Placeholder 9">
            <a:extLst>
              <a:ext uri="{FF2B5EF4-FFF2-40B4-BE49-F238E27FC236}">
                <a16:creationId xmlns:a16="http://schemas.microsoft.com/office/drawing/2014/main" id="{F55221D0-772F-48DB-B610-26A935A797DC}"/>
              </a:ext>
            </a:extLst>
          </p:cNvPr>
          <p:cNvSpPr>
            <a:spLocks noGrp="1"/>
          </p:cNvSpPr>
          <p:nvPr>
            <p:ph type="pic" sz="quarter" idx="208"/>
          </p:nvPr>
        </p:nvSpPr>
        <p:spPr/>
      </p:sp>
    </p:spTree>
    <p:extLst>
      <p:ext uri="{BB962C8B-B14F-4D97-AF65-F5344CB8AC3E}">
        <p14:creationId xmlns:p14="http://schemas.microsoft.com/office/powerpoint/2010/main" val="213134483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12</a:t>
            </a:fld>
            <a:endParaRPr lang="en-US"/>
          </a:p>
        </p:txBody>
      </p:sp>
      <p:sp>
        <p:nvSpPr>
          <p:cNvPr id="2" name="Title 1"/>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Portfolio</a:t>
            </a:r>
            <a:endParaRPr lang="en-US" dirty="0">
              <a:latin typeface="Roboto Slab" pitchFamily="2" charset="0"/>
              <a:ea typeface="Roboto Slab" pitchFamily="2" charset="0"/>
            </a:endParaRPr>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15" name="Rectangle 14">
            <a:extLst>
              <a:ext uri="{FF2B5EF4-FFF2-40B4-BE49-F238E27FC236}">
                <a16:creationId xmlns:a16="http://schemas.microsoft.com/office/drawing/2014/main" id="{2917D123-B0DD-46B6-87FB-B037DC85F7E3}"/>
              </a:ext>
            </a:extLst>
          </p:cNvPr>
          <p:cNvSpPr/>
          <p:nvPr/>
        </p:nvSpPr>
        <p:spPr>
          <a:xfrm>
            <a:off x="1988458" y="5756274"/>
            <a:ext cx="8215084" cy="579069"/>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scrambled it to make a type specimen book</a:t>
            </a:r>
          </a:p>
        </p:txBody>
      </p:sp>
      <p:sp>
        <p:nvSpPr>
          <p:cNvPr id="5" name="Picture Placeholder 4">
            <a:extLst>
              <a:ext uri="{FF2B5EF4-FFF2-40B4-BE49-F238E27FC236}">
                <a16:creationId xmlns:a16="http://schemas.microsoft.com/office/drawing/2014/main" id="{D2DD8907-9DCB-473F-8464-9DCB92C34519}"/>
              </a:ext>
            </a:extLst>
          </p:cNvPr>
          <p:cNvSpPr>
            <a:spLocks noGrp="1"/>
          </p:cNvSpPr>
          <p:nvPr>
            <p:ph type="pic" sz="quarter" idx="210"/>
          </p:nvPr>
        </p:nvSpPr>
        <p:spPr/>
      </p:sp>
      <p:sp>
        <p:nvSpPr>
          <p:cNvPr id="7" name="Picture Placeholder 6">
            <a:extLst>
              <a:ext uri="{FF2B5EF4-FFF2-40B4-BE49-F238E27FC236}">
                <a16:creationId xmlns:a16="http://schemas.microsoft.com/office/drawing/2014/main" id="{BFDF794A-4F9C-43F6-B326-01632D89E149}"/>
              </a:ext>
            </a:extLst>
          </p:cNvPr>
          <p:cNvSpPr>
            <a:spLocks noGrp="1"/>
          </p:cNvSpPr>
          <p:nvPr>
            <p:ph type="pic" sz="quarter" idx="209"/>
          </p:nvPr>
        </p:nvSpPr>
        <p:spPr/>
      </p:sp>
      <p:sp>
        <p:nvSpPr>
          <p:cNvPr id="9" name="Picture Placeholder 8">
            <a:extLst>
              <a:ext uri="{FF2B5EF4-FFF2-40B4-BE49-F238E27FC236}">
                <a16:creationId xmlns:a16="http://schemas.microsoft.com/office/drawing/2014/main" id="{FFA8F26F-F492-445F-8C61-BE57A3E9E44F}"/>
              </a:ext>
            </a:extLst>
          </p:cNvPr>
          <p:cNvSpPr>
            <a:spLocks noGrp="1"/>
          </p:cNvSpPr>
          <p:nvPr>
            <p:ph type="pic" sz="quarter" idx="211"/>
          </p:nvPr>
        </p:nvSpPr>
        <p:spPr/>
      </p:sp>
      <p:sp>
        <p:nvSpPr>
          <p:cNvPr id="11" name="Picture Placeholder 10">
            <a:extLst>
              <a:ext uri="{FF2B5EF4-FFF2-40B4-BE49-F238E27FC236}">
                <a16:creationId xmlns:a16="http://schemas.microsoft.com/office/drawing/2014/main" id="{4BDD4429-03D5-4ACA-892D-CE5B56E2FEB2}"/>
              </a:ext>
            </a:extLst>
          </p:cNvPr>
          <p:cNvSpPr>
            <a:spLocks noGrp="1"/>
          </p:cNvSpPr>
          <p:nvPr>
            <p:ph type="pic" sz="quarter" idx="212"/>
          </p:nvPr>
        </p:nvSpPr>
        <p:spPr/>
      </p:sp>
      <p:sp>
        <p:nvSpPr>
          <p:cNvPr id="13" name="Picture Placeholder 12">
            <a:extLst>
              <a:ext uri="{FF2B5EF4-FFF2-40B4-BE49-F238E27FC236}">
                <a16:creationId xmlns:a16="http://schemas.microsoft.com/office/drawing/2014/main" id="{95942E11-5491-4BDB-A01E-717C94231982}"/>
              </a:ext>
            </a:extLst>
          </p:cNvPr>
          <p:cNvSpPr>
            <a:spLocks noGrp="1"/>
          </p:cNvSpPr>
          <p:nvPr>
            <p:ph type="pic" sz="quarter" idx="208"/>
          </p:nvPr>
        </p:nvSpPr>
        <p:spPr/>
      </p:sp>
    </p:spTree>
    <p:extLst>
      <p:ext uri="{BB962C8B-B14F-4D97-AF65-F5344CB8AC3E}">
        <p14:creationId xmlns:p14="http://schemas.microsoft.com/office/powerpoint/2010/main" val="387067015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3" name="Rectangle 32">
            <a:extLst>
              <a:ext uri="{FF2B5EF4-FFF2-40B4-BE49-F238E27FC236}">
                <a16:creationId xmlns:a16="http://schemas.microsoft.com/office/drawing/2014/main" id="{AED8E256-6431-454D-82A0-35DF1CA66CFF}"/>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13</a:t>
            </a:fld>
            <a:endParaRPr lang="en-US"/>
          </a:p>
        </p:txBody>
      </p:sp>
      <p:grpSp>
        <p:nvGrpSpPr>
          <p:cNvPr id="5" name="Group 4">
            <a:extLst>
              <a:ext uri="{FF2B5EF4-FFF2-40B4-BE49-F238E27FC236}">
                <a16:creationId xmlns:a16="http://schemas.microsoft.com/office/drawing/2014/main" id="{662E199E-4ABB-4C17-97F0-B20B556EA6A2}"/>
              </a:ext>
            </a:extLst>
          </p:cNvPr>
          <p:cNvGrpSpPr/>
          <p:nvPr/>
        </p:nvGrpSpPr>
        <p:grpSpPr>
          <a:xfrm>
            <a:off x="612894" y="1352270"/>
            <a:ext cx="4002648" cy="4153460"/>
            <a:chOff x="729009" y="1420519"/>
            <a:chExt cx="4002648" cy="4153460"/>
          </a:xfrm>
        </p:grpSpPr>
        <p:sp>
          <p:nvSpPr>
            <p:cNvPr id="3" name="Rectangle 2">
              <a:extLst>
                <a:ext uri="{FF2B5EF4-FFF2-40B4-BE49-F238E27FC236}">
                  <a16:creationId xmlns:a16="http://schemas.microsoft.com/office/drawing/2014/main" id="{DF9E54A0-A7C4-46CE-924A-01F67EA383C5}"/>
                </a:ext>
              </a:extLst>
            </p:cNvPr>
            <p:cNvSpPr/>
            <p:nvPr/>
          </p:nvSpPr>
          <p:spPr>
            <a:xfrm>
              <a:off x="729009" y="1420519"/>
              <a:ext cx="3079689" cy="630942"/>
            </a:xfrm>
            <a:prstGeom prst="rect">
              <a:avLst/>
            </a:prstGeom>
          </p:spPr>
          <p:txBody>
            <a:bodyPr wrap="none">
              <a:spAutoFit/>
            </a:bodyPr>
            <a:lstStyle/>
            <a:p>
              <a:r>
                <a:rPr lang="en-US" sz="3500" b="1" dirty="0">
                  <a:latin typeface="Roboto Slab" pitchFamily="2" charset="0"/>
                  <a:ea typeface="Roboto Slab" pitchFamily="2" charset="0"/>
                </a:rPr>
                <a:t>Our </a:t>
              </a:r>
              <a:r>
                <a:rPr lang="en-US" sz="3500" b="1" dirty="0" err="1">
                  <a:latin typeface="Roboto Slab" pitchFamily="2" charset="0"/>
                  <a:ea typeface="Roboto Slab" pitchFamily="2" charset="0"/>
                </a:rPr>
                <a:t>Portfolilo</a:t>
              </a:r>
              <a:endParaRPr lang="en-US" sz="3500" dirty="0"/>
            </a:p>
          </p:txBody>
        </p:sp>
        <p:sp>
          <p:nvSpPr>
            <p:cNvPr id="31" name="Rectangle 30">
              <a:extLst>
                <a:ext uri="{FF2B5EF4-FFF2-40B4-BE49-F238E27FC236}">
                  <a16:creationId xmlns:a16="http://schemas.microsoft.com/office/drawing/2014/main" id="{420A62DF-1F99-4C4C-838D-89B061E0DD20}"/>
                </a:ext>
              </a:extLst>
            </p:cNvPr>
            <p:cNvSpPr/>
            <p:nvPr/>
          </p:nvSpPr>
          <p:spPr>
            <a:xfrm>
              <a:off x="729009" y="2095003"/>
              <a:ext cx="4002648" cy="1348511"/>
            </a:xfrm>
            <a:prstGeom prst="rect">
              <a:avLst/>
            </a:prstGeom>
          </p:spPr>
          <p:txBody>
            <a:bodyPr wrap="square">
              <a:spAutoFit/>
            </a:bodyPr>
            <a:lstStyle/>
            <a:p>
              <a:pPr>
                <a:lnSpc>
                  <a:spcPts val="2000"/>
                </a:lnSpc>
              </a:pPr>
              <a:r>
                <a:rPr lang="en-US" sz="1200" b="1" dirty="0">
                  <a:latin typeface="Roboto Slab" pitchFamily="2" charset="0"/>
                  <a:ea typeface="Roboto Slab" pitchFamily="2" charset="0"/>
                </a:rPr>
                <a:t>Lorem Ipsum</a:t>
              </a:r>
              <a:r>
                <a:rPr lang="en-US" sz="1200" dirty="0">
                  <a:latin typeface="Roboto Slab" pitchFamily="2" charset="0"/>
                  <a:ea typeface="Roboto Slab" pitchFamily="2" charset="0"/>
                </a:rPr>
                <a:t> is simply dummy text of the printing and typesetting industry. Lorem Ipsum has been the industry's standard dummy text ever since the 1500s, when an unknown printer took a galley of type and scrambled it to make a type specimen book. It.</a:t>
              </a:r>
            </a:p>
          </p:txBody>
        </p:sp>
        <p:sp>
          <p:nvSpPr>
            <p:cNvPr id="7" name="Rectangle 6">
              <a:extLst>
                <a:ext uri="{FF2B5EF4-FFF2-40B4-BE49-F238E27FC236}">
                  <a16:creationId xmlns:a16="http://schemas.microsoft.com/office/drawing/2014/main" id="{A708510D-2213-4084-903C-1AEC5DA3B033}"/>
                </a:ext>
              </a:extLst>
            </p:cNvPr>
            <p:cNvSpPr/>
            <p:nvPr/>
          </p:nvSpPr>
          <p:spPr>
            <a:xfrm>
              <a:off x="729009" y="3712507"/>
              <a:ext cx="4002648" cy="1861472"/>
            </a:xfrm>
            <a:prstGeom prst="rect">
              <a:avLst/>
            </a:prstGeom>
          </p:spPr>
          <p:txBody>
            <a:bodyPr wrap="square">
              <a:spAutoFit/>
            </a:bodyPr>
            <a:lstStyle/>
            <a:p>
              <a:pPr>
                <a:lnSpc>
                  <a:spcPts val="2000"/>
                </a:lnSpc>
              </a:pPr>
              <a:r>
                <a:rPr lang="en-US" sz="1200" b="1" dirty="0">
                  <a:latin typeface="Roboto Slab" pitchFamily="2" charset="0"/>
                  <a:ea typeface="Roboto Slab" pitchFamily="2" charset="0"/>
                </a:rPr>
                <a:t>Lorem Ipsum</a:t>
              </a:r>
              <a:r>
                <a:rPr lang="en-US" sz="1200" dirty="0">
                  <a:latin typeface="Roboto Slab" pitchFamily="2" charset="0"/>
                  <a:ea typeface="Roboto Slab" pitchFamily="2" charset="0"/>
                </a:rPr>
                <a:t> is simply dummy text of the printing and typesetting industry. Lorem Ipsum has been the industry's standard dummy text ever since the 1500s, when an unknown printer took a galley of type and essentially unchanged. It was </a:t>
              </a:r>
              <a:r>
                <a:rPr lang="en-US" sz="1200" dirty="0" err="1">
                  <a:latin typeface="Roboto Slab" pitchFamily="2" charset="0"/>
                  <a:ea typeface="Roboto Slab" pitchFamily="2" charset="0"/>
                </a:rPr>
                <a:t>popularised</a:t>
              </a:r>
              <a:r>
                <a:rPr lang="en-US" sz="1200" dirty="0">
                  <a:latin typeface="Roboto Slab" pitchFamily="2" charset="0"/>
                  <a:ea typeface="Roboto Slab" pitchFamily="2" charset="0"/>
                </a:rPr>
                <a:t> in the 1960s with the release of </a:t>
              </a:r>
              <a:r>
                <a:rPr lang="en-US" sz="1200" dirty="0" err="1">
                  <a:latin typeface="Roboto Slab" pitchFamily="2" charset="0"/>
                  <a:ea typeface="Roboto Slab" pitchFamily="2" charset="0"/>
                </a:rPr>
                <a:t>Letraset</a:t>
              </a:r>
              <a:r>
                <a:rPr lang="en-US" sz="1200" dirty="0">
                  <a:latin typeface="Roboto Slab" pitchFamily="2" charset="0"/>
                  <a:ea typeface="Roboto Slab" pitchFamily="2" charset="0"/>
                </a:rPr>
                <a:t> sheets containing Lorem Ipsum of Lorem Ipsum.</a:t>
              </a:r>
            </a:p>
          </p:txBody>
        </p:sp>
      </p:grpSp>
      <p:sp>
        <p:nvSpPr>
          <p:cNvPr id="4" name="Picture Placeholder 3">
            <a:extLst>
              <a:ext uri="{FF2B5EF4-FFF2-40B4-BE49-F238E27FC236}">
                <a16:creationId xmlns:a16="http://schemas.microsoft.com/office/drawing/2014/main" id="{C49EE0B9-11C2-41BF-BD54-BE69E45990D3}"/>
              </a:ext>
            </a:extLst>
          </p:cNvPr>
          <p:cNvSpPr>
            <a:spLocks noGrp="1"/>
          </p:cNvSpPr>
          <p:nvPr>
            <p:ph type="pic" sz="quarter" idx="212"/>
          </p:nvPr>
        </p:nvSpPr>
        <p:spPr/>
      </p:sp>
      <p:sp>
        <p:nvSpPr>
          <p:cNvPr id="8" name="Picture Placeholder 7">
            <a:extLst>
              <a:ext uri="{FF2B5EF4-FFF2-40B4-BE49-F238E27FC236}">
                <a16:creationId xmlns:a16="http://schemas.microsoft.com/office/drawing/2014/main" id="{040E656D-909B-4D2C-B9E5-98A554A08FDA}"/>
              </a:ext>
            </a:extLst>
          </p:cNvPr>
          <p:cNvSpPr>
            <a:spLocks noGrp="1"/>
          </p:cNvSpPr>
          <p:nvPr>
            <p:ph type="pic" sz="quarter" idx="213"/>
          </p:nvPr>
        </p:nvSpPr>
        <p:spPr/>
      </p:sp>
      <p:sp>
        <p:nvSpPr>
          <p:cNvPr id="10" name="Picture Placeholder 9">
            <a:extLst>
              <a:ext uri="{FF2B5EF4-FFF2-40B4-BE49-F238E27FC236}">
                <a16:creationId xmlns:a16="http://schemas.microsoft.com/office/drawing/2014/main" id="{AAA48046-90E6-44D8-8E9F-BC6FC2B8B781}"/>
              </a:ext>
            </a:extLst>
          </p:cNvPr>
          <p:cNvSpPr>
            <a:spLocks noGrp="1"/>
          </p:cNvSpPr>
          <p:nvPr>
            <p:ph type="pic" sz="quarter" idx="215"/>
          </p:nvPr>
        </p:nvSpPr>
        <p:spPr/>
      </p:sp>
      <p:sp>
        <p:nvSpPr>
          <p:cNvPr id="12" name="Picture Placeholder 11">
            <a:extLst>
              <a:ext uri="{FF2B5EF4-FFF2-40B4-BE49-F238E27FC236}">
                <a16:creationId xmlns:a16="http://schemas.microsoft.com/office/drawing/2014/main" id="{7B351885-03E4-46F8-A01C-629CB420CF08}"/>
              </a:ext>
            </a:extLst>
          </p:cNvPr>
          <p:cNvSpPr>
            <a:spLocks noGrp="1"/>
          </p:cNvSpPr>
          <p:nvPr>
            <p:ph type="pic" sz="quarter" idx="216"/>
          </p:nvPr>
        </p:nvSpPr>
        <p:spPr/>
      </p:sp>
      <p:sp>
        <p:nvSpPr>
          <p:cNvPr id="14" name="Picture Placeholder 13">
            <a:extLst>
              <a:ext uri="{FF2B5EF4-FFF2-40B4-BE49-F238E27FC236}">
                <a16:creationId xmlns:a16="http://schemas.microsoft.com/office/drawing/2014/main" id="{CF13C24D-7936-40E2-BF2F-093CCB985B71}"/>
              </a:ext>
            </a:extLst>
          </p:cNvPr>
          <p:cNvSpPr>
            <a:spLocks noGrp="1"/>
          </p:cNvSpPr>
          <p:nvPr>
            <p:ph type="pic" sz="quarter" idx="214"/>
          </p:nvPr>
        </p:nvSpPr>
        <p:spPr/>
      </p:sp>
      <p:sp>
        <p:nvSpPr>
          <p:cNvPr id="16" name="Picture Placeholder 15">
            <a:extLst>
              <a:ext uri="{FF2B5EF4-FFF2-40B4-BE49-F238E27FC236}">
                <a16:creationId xmlns:a16="http://schemas.microsoft.com/office/drawing/2014/main" id="{5A5AA85B-9636-47B0-85A9-05DC704009B0}"/>
              </a:ext>
            </a:extLst>
          </p:cNvPr>
          <p:cNvSpPr>
            <a:spLocks noGrp="1"/>
          </p:cNvSpPr>
          <p:nvPr>
            <p:ph type="pic" sz="quarter" idx="208"/>
          </p:nvPr>
        </p:nvSpPr>
        <p:spPr/>
      </p:sp>
    </p:spTree>
    <p:extLst>
      <p:ext uri="{BB962C8B-B14F-4D97-AF65-F5344CB8AC3E}">
        <p14:creationId xmlns:p14="http://schemas.microsoft.com/office/powerpoint/2010/main" val="313809794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14</a:t>
            </a:fld>
            <a:endParaRPr lang="en-US"/>
          </a:p>
        </p:txBody>
      </p:sp>
      <p:sp>
        <p:nvSpPr>
          <p:cNvPr id="2" name="Title 1">
            <a:extLst>
              <a:ext uri="{FF2B5EF4-FFF2-40B4-BE49-F238E27FC236}">
                <a16:creationId xmlns:a16="http://schemas.microsoft.com/office/drawing/2014/main" id="{B902F528-1621-4D3C-B65C-8D9808F85D8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Portfolio</a:t>
            </a:r>
          </a:p>
        </p:txBody>
      </p:sp>
      <p:sp>
        <p:nvSpPr>
          <p:cNvPr id="3" name="Subtitle 2">
            <a:extLst>
              <a:ext uri="{FF2B5EF4-FFF2-40B4-BE49-F238E27FC236}">
                <a16:creationId xmlns:a16="http://schemas.microsoft.com/office/drawing/2014/main" id="{D68B805F-5FB8-492B-BFE8-C8A62AB482C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5" name="Picture Placeholder 4">
            <a:extLst>
              <a:ext uri="{FF2B5EF4-FFF2-40B4-BE49-F238E27FC236}">
                <a16:creationId xmlns:a16="http://schemas.microsoft.com/office/drawing/2014/main" id="{2B3A5BCF-2A90-446A-A7BE-D5DA51AF2429}"/>
              </a:ext>
            </a:extLst>
          </p:cNvPr>
          <p:cNvSpPr>
            <a:spLocks noGrp="1"/>
          </p:cNvSpPr>
          <p:nvPr>
            <p:ph type="pic" sz="quarter" idx="212"/>
          </p:nvPr>
        </p:nvSpPr>
        <p:spPr/>
      </p:sp>
      <p:sp>
        <p:nvSpPr>
          <p:cNvPr id="7" name="Picture Placeholder 6">
            <a:extLst>
              <a:ext uri="{FF2B5EF4-FFF2-40B4-BE49-F238E27FC236}">
                <a16:creationId xmlns:a16="http://schemas.microsoft.com/office/drawing/2014/main" id="{06BE9599-1D87-4A9E-848E-2833DAA0F52B}"/>
              </a:ext>
            </a:extLst>
          </p:cNvPr>
          <p:cNvSpPr>
            <a:spLocks noGrp="1"/>
          </p:cNvSpPr>
          <p:nvPr>
            <p:ph type="pic" sz="quarter" idx="213"/>
          </p:nvPr>
        </p:nvSpPr>
        <p:spPr/>
      </p:sp>
      <p:sp>
        <p:nvSpPr>
          <p:cNvPr id="9" name="Picture Placeholder 8">
            <a:extLst>
              <a:ext uri="{FF2B5EF4-FFF2-40B4-BE49-F238E27FC236}">
                <a16:creationId xmlns:a16="http://schemas.microsoft.com/office/drawing/2014/main" id="{3BA76B47-FBEF-41E1-8AD8-E5AFE1794A2E}"/>
              </a:ext>
            </a:extLst>
          </p:cNvPr>
          <p:cNvSpPr>
            <a:spLocks noGrp="1"/>
          </p:cNvSpPr>
          <p:nvPr>
            <p:ph type="pic" sz="quarter" idx="214"/>
          </p:nvPr>
        </p:nvSpPr>
        <p:spPr/>
      </p:sp>
      <p:sp>
        <p:nvSpPr>
          <p:cNvPr id="11" name="Picture Placeholder 10">
            <a:extLst>
              <a:ext uri="{FF2B5EF4-FFF2-40B4-BE49-F238E27FC236}">
                <a16:creationId xmlns:a16="http://schemas.microsoft.com/office/drawing/2014/main" id="{BA562A9B-975C-49DC-9C3E-DFEF3D1381FD}"/>
              </a:ext>
            </a:extLst>
          </p:cNvPr>
          <p:cNvSpPr>
            <a:spLocks noGrp="1"/>
          </p:cNvSpPr>
          <p:nvPr>
            <p:ph type="pic" sz="quarter" idx="215"/>
          </p:nvPr>
        </p:nvSpPr>
        <p:spPr/>
      </p:sp>
      <p:sp>
        <p:nvSpPr>
          <p:cNvPr id="13" name="Picture Placeholder 12">
            <a:extLst>
              <a:ext uri="{FF2B5EF4-FFF2-40B4-BE49-F238E27FC236}">
                <a16:creationId xmlns:a16="http://schemas.microsoft.com/office/drawing/2014/main" id="{EA84D303-13FC-47C3-967A-D23A84204B8D}"/>
              </a:ext>
            </a:extLst>
          </p:cNvPr>
          <p:cNvSpPr>
            <a:spLocks noGrp="1"/>
          </p:cNvSpPr>
          <p:nvPr>
            <p:ph type="pic" sz="quarter" idx="216"/>
          </p:nvPr>
        </p:nvSpPr>
        <p:spPr/>
      </p:sp>
    </p:spTree>
    <p:extLst>
      <p:ext uri="{BB962C8B-B14F-4D97-AF65-F5344CB8AC3E}">
        <p14:creationId xmlns:p14="http://schemas.microsoft.com/office/powerpoint/2010/main" val="118683742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97" name="Rectangle 96">
            <a:extLst>
              <a:ext uri="{FF2B5EF4-FFF2-40B4-BE49-F238E27FC236}">
                <a16:creationId xmlns:a16="http://schemas.microsoft.com/office/drawing/2014/main" id="{67E19A87-6958-4648-BA83-54C464F440D8}"/>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15</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grpSp>
        <p:nvGrpSpPr>
          <p:cNvPr id="52" name="Group 51">
            <a:extLst>
              <a:ext uri="{FF2B5EF4-FFF2-40B4-BE49-F238E27FC236}">
                <a16:creationId xmlns:a16="http://schemas.microsoft.com/office/drawing/2014/main" id="{11A4157E-D41B-47D5-8099-B7336E01B083}"/>
              </a:ext>
            </a:extLst>
          </p:cNvPr>
          <p:cNvGrpSpPr/>
          <p:nvPr/>
        </p:nvGrpSpPr>
        <p:grpSpPr>
          <a:xfrm>
            <a:off x="623491" y="2575132"/>
            <a:ext cx="10945019" cy="2840018"/>
            <a:chOff x="623491" y="2488046"/>
            <a:chExt cx="10945019" cy="2840018"/>
          </a:xfrm>
        </p:grpSpPr>
        <p:grpSp>
          <p:nvGrpSpPr>
            <p:cNvPr id="27" name="Group 26">
              <a:extLst>
                <a:ext uri="{FF2B5EF4-FFF2-40B4-BE49-F238E27FC236}">
                  <a16:creationId xmlns:a16="http://schemas.microsoft.com/office/drawing/2014/main" id="{0BC99DEF-69A1-43AF-AB50-54F18B7BDDBB}"/>
                </a:ext>
              </a:extLst>
            </p:cNvPr>
            <p:cNvGrpSpPr/>
            <p:nvPr/>
          </p:nvGrpSpPr>
          <p:grpSpPr>
            <a:xfrm>
              <a:off x="623491" y="2488046"/>
              <a:ext cx="10945019" cy="2701926"/>
              <a:chOff x="-10552113" y="1135063"/>
              <a:chExt cx="9698038" cy="2701926"/>
            </a:xfrm>
            <a:solidFill>
              <a:schemeClr val="accent6"/>
            </a:solidFill>
          </p:grpSpPr>
          <p:sp>
            <p:nvSpPr>
              <p:cNvPr id="9" name="Freeform 5">
                <a:extLst>
                  <a:ext uri="{FF2B5EF4-FFF2-40B4-BE49-F238E27FC236}">
                    <a16:creationId xmlns:a16="http://schemas.microsoft.com/office/drawing/2014/main" id="{02AAE9CC-C793-4F4D-ADFE-E0F9121EACE5}"/>
                  </a:ext>
                </a:extLst>
              </p:cNvPr>
              <p:cNvSpPr>
                <a:spLocks/>
              </p:cNvSpPr>
              <p:nvPr/>
            </p:nvSpPr>
            <p:spPr bwMode="auto">
              <a:xfrm>
                <a:off x="-10552113" y="2514601"/>
                <a:ext cx="2178050" cy="1322388"/>
              </a:xfrm>
              <a:custGeom>
                <a:avLst/>
                <a:gdLst>
                  <a:gd name="T0" fmla="*/ 632 w 720"/>
                  <a:gd name="T1" fmla="*/ 0 h 437"/>
                  <a:gd name="T2" fmla="*/ 643 w 720"/>
                  <a:gd name="T3" fmla="*/ 77 h 437"/>
                  <a:gd name="T4" fmla="*/ 360 w 720"/>
                  <a:gd name="T5" fmla="*/ 360 h 437"/>
                  <a:gd name="T6" fmla="*/ 78 w 720"/>
                  <a:gd name="T7" fmla="*/ 77 h 437"/>
                  <a:gd name="T8" fmla="*/ 88 w 720"/>
                  <a:gd name="T9" fmla="*/ 0 h 437"/>
                  <a:gd name="T10" fmla="*/ 9 w 720"/>
                  <a:gd name="T11" fmla="*/ 0 h 437"/>
                  <a:gd name="T12" fmla="*/ 0 w 720"/>
                  <a:gd name="T13" fmla="*/ 77 h 437"/>
                  <a:gd name="T14" fmla="*/ 360 w 720"/>
                  <a:gd name="T15" fmla="*/ 437 h 437"/>
                  <a:gd name="T16" fmla="*/ 720 w 720"/>
                  <a:gd name="T17" fmla="*/ 77 h 437"/>
                  <a:gd name="T18" fmla="*/ 712 w 720"/>
                  <a:gd name="T19" fmla="*/ 0 h 437"/>
                  <a:gd name="T20" fmla="*/ 632 w 720"/>
                  <a:gd name="T21" fmla="*/ 0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20" h="437">
                    <a:moveTo>
                      <a:pt x="632" y="0"/>
                    </a:moveTo>
                    <a:cubicBezTo>
                      <a:pt x="639" y="25"/>
                      <a:pt x="643" y="51"/>
                      <a:pt x="643" y="77"/>
                    </a:cubicBezTo>
                    <a:cubicBezTo>
                      <a:pt x="643" y="233"/>
                      <a:pt x="516" y="360"/>
                      <a:pt x="360" y="360"/>
                    </a:cubicBezTo>
                    <a:cubicBezTo>
                      <a:pt x="204" y="360"/>
                      <a:pt x="78" y="233"/>
                      <a:pt x="78" y="77"/>
                    </a:cubicBezTo>
                    <a:cubicBezTo>
                      <a:pt x="78" y="51"/>
                      <a:pt x="81" y="25"/>
                      <a:pt x="88" y="0"/>
                    </a:cubicBezTo>
                    <a:cubicBezTo>
                      <a:pt x="9" y="0"/>
                      <a:pt x="9" y="0"/>
                      <a:pt x="9" y="0"/>
                    </a:cubicBezTo>
                    <a:cubicBezTo>
                      <a:pt x="3" y="25"/>
                      <a:pt x="0" y="51"/>
                      <a:pt x="0" y="77"/>
                    </a:cubicBezTo>
                    <a:cubicBezTo>
                      <a:pt x="0" y="276"/>
                      <a:pt x="162" y="437"/>
                      <a:pt x="360" y="437"/>
                    </a:cubicBezTo>
                    <a:cubicBezTo>
                      <a:pt x="559" y="437"/>
                      <a:pt x="720" y="276"/>
                      <a:pt x="720" y="77"/>
                    </a:cubicBezTo>
                    <a:cubicBezTo>
                      <a:pt x="720" y="51"/>
                      <a:pt x="717" y="25"/>
                      <a:pt x="712" y="0"/>
                    </a:cubicBezTo>
                    <a:lnTo>
                      <a:pt x="63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Freeform 6">
                <a:extLst>
                  <a:ext uri="{FF2B5EF4-FFF2-40B4-BE49-F238E27FC236}">
                    <a16:creationId xmlns:a16="http://schemas.microsoft.com/office/drawing/2014/main" id="{CDCC0AD0-2CA8-4EB6-ABB6-EB07ECDB293C}"/>
                  </a:ext>
                </a:extLst>
              </p:cNvPr>
              <p:cNvSpPr>
                <a:spLocks/>
              </p:cNvSpPr>
              <p:nvPr/>
            </p:nvSpPr>
            <p:spPr bwMode="auto">
              <a:xfrm>
                <a:off x="-6807200" y="2514601"/>
                <a:ext cx="2178050" cy="1322388"/>
              </a:xfrm>
              <a:custGeom>
                <a:avLst/>
                <a:gdLst>
                  <a:gd name="T0" fmla="*/ 632 w 720"/>
                  <a:gd name="T1" fmla="*/ 0 h 437"/>
                  <a:gd name="T2" fmla="*/ 642 w 720"/>
                  <a:gd name="T3" fmla="*/ 77 h 437"/>
                  <a:gd name="T4" fmla="*/ 360 w 720"/>
                  <a:gd name="T5" fmla="*/ 360 h 437"/>
                  <a:gd name="T6" fmla="*/ 77 w 720"/>
                  <a:gd name="T7" fmla="*/ 77 h 437"/>
                  <a:gd name="T8" fmla="*/ 88 w 720"/>
                  <a:gd name="T9" fmla="*/ 0 h 437"/>
                  <a:gd name="T10" fmla="*/ 8 w 720"/>
                  <a:gd name="T11" fmla="*/ 0 h 437"/>
                  <a:gd name="T12" fmla="*/ 0 w 720"/>
                  <a:gd name="T13" fmla="*/ 77 h 437"/>
                  <a:gd name="T14" fmla="*/ 360 w 720"/>
                  <a:gd name="T15" fmla="*/ 437 h 437"/>
                  <a:gd name="T16" fmla="*/ 720 w 720"/>
                  <a:gd name="T17" fmla="*/ 77 h 437"/>
                  <a:gd name="T18" fmla="*/ 711 w 720"/>
                  <a:gd name="T19" fmla="*/ 0 h 437"/>
                  <a:gd name="T20" fmla="*/ 632 w 720"/>
                  <a:gd name="T21" fmla="*/ 0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20" h="437">
                    <a:moveTo>
                      <a:pt x="632" y="0"/>
                    </a:moveTo>
                    <a:cubicBezTo>
                      <a:pt x="639" y="25"/>
                      <a:pt x="642" y="51"/>
                      <a:pt x="642" y="77"/>
                    </a:cubicBezTo>
                    <a:cubicBezTo>
                      <a:pt x="642" y="233"/>
                      <a:pt x="516" y="360"/>
                      <a:pt x="360" y="360"/>
                    </a:cubicBezTo>
                    <a:cubicBezTo>
                      <a:pt x="204" y="360"/>
                      <a:pt x="77" y="233"/>
                      <a:pt x="77" y="77"/>
                    </a:cubicBezTo>
                    <a:cubicBezTo>
                      <a:pt x="77" y="51"/>
                      <a:pt x="81" y="25"/>
                      <a:pt x="88" y="0"/>
                    </a:cubicBezTo>
                    <a:cubicBezTo>
                      <a:pt x="8" y="0"/>
                      <a:pt x="8" y="0"/>
                      <a:pt x="8" y="0"/>
                    </a:cubicBezTo>
                    <a:cubicBezTo>
                      <a:pt x="3" y="25"/>
                      <a:pt x="0" y="51"/>
                      <a:pt x="0" y="77"/>
                    </a:cubicBezTo>
                    <a:cubicBezTo>
                      <a:pt x="0" y="276"/>
                      <a:pt x="161" y="437"/>
                      <a:pt x="360" y="437"/>
                    </a:cubicBezTo>
                    <a:cubicBezTo>
                      <a:pt x="558" y="437"/>
                      <a:pt x="720" y="276"/>
                      <a:pt x="720" y="77"/>
                    </a:cubicBezTo>
                    <a:cubicBezTo>
                      <a:pt x="720" y="51"/>
                      <a:pt x="717" y="25"/>
                      <a:pt x="711" y="0"/>
                    </a:cubicBezTo>
                    <a:lnTo>
                      <a:pt x="63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7">
                <a:extLst>
                  <a:ext uri="{FF2B5EF4-FFF2-40B4-BE49-F238E27FC236}">
                    <a16:creationId xmlns:a16="http://schemas.microsoft.com/office/drawing/2014/main" id="{61270A84-EE54-4410-AE4E-A3ABFED30D64}"/>
                  </a:ext>
                </a:extLst>
              </p:cNvPr>
              <p:cNvSpPr>
                <a:spLocks/>
              </p:cNvSpPr>
              <p:nvPr/>
            </p:nvSpPr>
            <p:spPr bwMode="auto">
              <a:xfrm>
                <a:off x="-3032125" y="2514601"/>
                <a:ext cx="2178050" cy="1322388"/>
              </a:xfrm>
              <a:custGeom>
                <a:avLst/>
                <a:gdLst>
                  <a:gd name="T0" fmla="*/ 632 w 720"/>
                  <a:gd name="T1" fmla="*/ 0 h 437"/>
                  <a:gd name="T2" fmla="*/ 642 w 720"/>
                  <a:gd name="T3" fmla="*/ 77 h 437"/>
                  <a:gd name="T4" fmla="*/ 360 w 720"/>
                  <a:gd name="T5" fmla="*/ 360 h 437"/>
                  <a:gd name="T6" fmla="*/ 77 w 720"/>
                  <a:gd name="T7" fmla="*/ 77 h 437"/>
                  <a:gd name="T8" fmla="*/ 88 w 720"/>
                  <a:gd name="T9" fmla="*/ 0 h 437"/>
                  <a:gd name="T10" fmla="*/ 8 w 720"/>
                  <a:gd name="T11" fmla="*/ 0 h 437"/>
                  <a:gd name="T12" fmla="*/ 0 w 720"/>
                  <a:gd name="T13" fmla="*/ 77 h 437"/>
                  <a:gd name="T14" fmla="*/ 360 w 720"/>
                  <a:gd name="T15" fmla="*/ 437 h 437"/>
                  <a:gd name="T16" fmla="*/ 720 w 720"/>
                  <a:gd name="T17" fmla="*/ 77 h 437"/>
                  <a:gd name="T18" fmla="*/ 711 w 720"/>
                  <a:gd name="T19" fmla="*/ 0 h 437"/>
                  <a:gd name="T20" fmla="*/ 632 w 720"/>
                  <a:gd name="T21" fmla="*/ 0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20" h="437">
                    <a:moveTo>
                      <a:pt x="632" y="0"/>
                    </a:moveTo>
                    <a:cubicBezTo>
                      <a:pt x="639" y="25"/>
                      <a:pt x="642" y="51"/>
                      <a:pt x="642" y="77"/>
                    </a:cubicBezTo>
                    <a:cubicBezTo>
                      <a:pt x="642" y="233"/>
                      <a:pt x="516" y="360"/>
                      <a:pt x="360" y="360"/>
                    </a:cubicBezTo>
                    <a:cubicBezTo>
                      <a:pt x="204" y="360"/>
                      <a:pt x="77" y="233"/>
                      <a:pt x="77" y="77"/>
                    </a:cubicBezTo>
                    <a:cubicBezTo>
                      <a:pt x="77" y="51"/>
                      <a:pt x="81" y="25"/>
                      <a:pt x="88" y="0"/>
                    </a:cubicBezTo>
                    <a:cubicBezTo>
                      <a:pt x="8" y="0"/>
                      <a:pt x="8" y="0"/>
                      <a:pt x="8" y="0"/>
                    </a:cubicBezTo>
                    <a:cubicBezTo>
                      <a:pt x="3" y="25"/>
                      <a:pt x="0" y="51"/>
                      <a:pt x="0" y="77"/>
                    </a:cubicBezTo>
                    <a:cubicBezTo>
                      <a:pt x="0" y="276"/>
                      <a:pt x="161" y="437"/>
                      <a:pt x="360" y="437"/>
                    </a:cubicBezTo>
                    <a:cubicBezTo>
                      <a:pt x="558" y="437"/>
                      <a:pt x="720" y="276"/>
                      <a:pt x="720" y="77"/>
                    </a:cubicBezTo>
                    <a:cubicBezTo>
                      <a:pt x="720" y="51"/>
                      <a:pt x="717" y="25"/>
                      <a:pt x="711" y="0"/>
                    </a:cubicBezTo>
                    <a:lnTo>
                      <a:pt x="63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8">
                <a:extLst>
                  <a:ext uri="{FF2B5EF4-FFF2-40B4-BE49-F238E27FC236}">
                    <a16:creationId xmlns:a16="http://schemas.microsoft.com/office/drawing/2014/main" id="{CA29BCE2-0142-433E-BBC1-7A9AA09F8988}"/>
                  </a:ext>
                </a:extLst>
              </p:cNvPr>
              <p:cNvSpPr>
                <a:spLocks/>
              </p:cNvSpPr>
              <p:nvPr/>
            </p:nvSpPr>
            <p:spPr bwMode="auto">
              <a:xfrm>
                <a:off x="-8680450" y="1135063"/>
                <a:ext cx="2178050" cy="1322388"/>
              </a:xfrm>
              <a:custGeom>
                <a:avLst/>
                <a:gdLst>
                  <a:gd name="T0" fmla="*/ 632 w 720"/>
                  <a:gd name="T1" fmla="*/ 437 h 437"/>
                  <a:gd name="T2" fmla="*/ 643 w 720"/>
                  <a:gd name="T3" fmla="*/ 360 h 437"/>
                  <a:gd name="T4" fmla="*/ 360 w 720"/>
                  <a:gd name="T5" fmla="*/ 77 h 437"/>
                  <a:gd name="T6" fmla="*/ 77 w 720"/>
                  <a:gd name="T7" fmla="*/ 360 h 437"/>
                  <a:gd name="T8" fmla="*/ 88 w 720"/>
                  <a:gd name="T9" fmla="*/ 437 h 437"/>
                  <a:gd name="T10" fmla="*/ 8 w 720"/>
                  <a:gd name="T11" fmla="*/ 437 h 437"/>
                  <a:gd name="T12" fmla="*/ 0 w 720"/>
                  <a:gd name="T13" fmla="*/ 360 h 437"/>
                  <a:gd name="T14" fmla="*/ 360 w 720"/>
                  <a:gd name="T15" fmla="*/ 0 h 437"/>
                  <a:gd name="T16" fmla="*/ 720 w 720"/>
                  <a:gd name="T17" fmla="*/ 360 h 437"/>
                  <a:gd name="T18" fmla="*/ 712 w 720"/>
                  <a:gd name="T19" fmla="*/ 437 h 437"/>
                  <a:gd name="T20" fmla="*/ 632 w 720"/>
                  <a:gd name="T21" fmla="*/ 437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20" h="437">
                    <a:moveTo>
                      <a:pt x="632" y="437"/>
                    </a:moveTo>
                    <a:cubicBezTo>
                      <a:pt x="639" y="413"/>
                      <a:pt x="643" y="387"/>
                      <a:pt x="643" y="360"/>
                    </a:cubicBezTo>
                    <a:cubicBezTo>
                      <a:pt x="643" y="204"/>
                      <a:pt x="516" y="77"/>
                      <a:pt x="360" y="77"/>
                    </a:cubicBezTo>
                    <a:cubicBezTo>
                      <a:pt x="204" y="77"/>
                      <a:pt x="77" y="204"/>
                      <a:pt x="77" y="360"/>
                    </a:cubicBezTo>
                    <a:cubicBezTo>
                      <a:pt x="77" y="387"/>
                      <a:pt x="81" y="413"/>
                      <a:pt x="88" y="437"/>
                    </a:cubicBezTo>
                    <a:cubicBezTo>
                      <a:pt x="8" y="437"/>
                      <a:pt x="8" y="437"/>
                      <a:pt x="8" y="437"/>
                    </a:cubicBezTo>
                    <a:cubicBezTo>
                      <a:pt x="3" y="412"/>
                      <a:pt x="0" y="387"/>
                      <a:pt x="0" y="360"/>
                    </a:cubicBezTo>
                    <a:cubicBezTo>
                      <a:pt x="0" y="161"/>
                      <a:pt x="161" y="0"/>
                      <a:pt x="360" y="0"/>
                    </a:cubicBezTo>
                    <a:cubicBezTo>
                      <a:pt x="559" y="0"/>
                      <a:pt x="720" y="161"/>
                      <a:pt x="720" y="360"/>
                    </a:cubicBezTo>
                    <a:cubicBezTo>
                      <a:pt x="720" y="387"/>
                      <a:pt x="717" y="412"/>
                      <a:pt x="712" y="437"/>
                    </a:cubicBezTo>
                    <a:lnTo>
                      <a:pt x="632" y="4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9">
                <a:extLst>
                  <a:ext uri="{FF2B5EF4-FFF2-40B4-BE49-F238E27FC236}">
                    <a16:creationId xmlns:a16="http://schemas.microsoft.com/office/drawing/2014/main" id="{8E5CBD70-E040-4E54-82FA-2558F89176F1}"/>
                  </a:ext>
                </a:extLst>
              </p:cNvPr>
              <p:cNvSpPr>
                <a:spLocks/>
              </p:cNvSpPr>
              <p:nvPr/>
            </p:nvSpPr>
            <p:spPr bwMode="auto">
              <a:xfrm>
                <a:off x="-4919663" y="1135063"/>
                <a:ext cx="2178050" cy="1322388"/>
              </a:xfrm>
              <a:custGeom>
                <a:avLst/>
                <a:gdLst>
                  <a:gd name="T0" fmla="*/ 631 w 720"/>
                  <a:gd name="T1" fmla="*/ 437 h 437"/>
                  <a:gd name="T2" fmla="*/ 642 w 720"/>
                  <a:gd name="T3" fmla="*/ 360 h 437"/>
                  <a:gd name="T4" fmla="*/ 360 w 720"/>
                  <a:gd name="T5" fmla="*/ 77 h 437"/>
                  <a:gd name="T6" fmla="*/ 77 w 720"/>
                  <a:gd name="T7" fmla="*/ 360 h 437"/>
                  <a:gd name="T8" fmla="*/ 88 w 720"/>
                  <a:gd name="T9" fmla="*/ 437 h 437"/>
                  <a:gd name="T10" fmla="*/ 8 w 720"/>
                  <a:gd name="T11" fmla="*/ 437 h 437"/>
                  <a:gd name="T12" fmla="*/ 0 w 720"/>
                  <a:gd name="T13" fmla="*/ 360 h 437"/>
                  <a:gd name="T14" fmla="*/ 360 w 720"/>
                  <a:gd name="T15" fmla="*/ 0 h 437"/>
                  <a:gd name="T16" fmla="*/ 720 w 720"/>
                  <a:gd name="T17" fmla="*/ 360 h 437"/>
                  <a:gd name="T18" fmla="*/ 711 w 720"/>
                  <a:gd name="T19" fmla="*/ 437 h 437"/>
                  <a:gd name="T20" fmla="*/ 631 w 720"/>
                  <a:gd name="T21" fmla="*/ 437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20" h="437">
                    <a:moveTo>
                      <a:pt x="631" y="437"/>
                    </a:moveTo>
                    <a:cubicBezTo>
                      <a:pt x="638" y="413"/>
                      <a:pt x="642" y="387"/>
                      <a:pt x="642" y="360"/>
                    </a:cubicBezTo>
                    <a:cubicBezTo>
                      <a:pt x="642" y="204"/>
                      <a:pt x="516" y="77"/>
                      <a:pt x="360" y="77"/>
                    </a:cubicBezTo>
                    <a:cubicBezTo>
                      <a:pt x="203" y="77"/>
                      <a:pt x="77" y="204"/>
                      <a:pt x="77" y="360"/>
                    </a:cubicBezTo>
                    <a:cubicBezTo>
                      <a:pt x="77" y="387"/>
                      <a:pt x="81" y="413"/>
                      <a:pt x="88" y="437"/>
                    </a:cubicBezTo>
                    <a:cubicBezTo>
                      <a:pt x="8" y="437"/>
                      <a:pt x="8" y="437"/>
                      <a:pt x="8" y="437"/>
                    </a:cubicBezTo>
                    <a:cubicBezTo>
                      <a:pt x="2" y="412"/>
                      <a:pt x="0" y="387"/>
                      <a:pt x="0" y="360"/>
                    </a:cubicBezTo>
                    <a:cubicBezTo>
                      <a:pt x="0" y="161"/>
                      <a:pt x="161" y="0"/>
                      <a:pt x="360" y="0"/>
                    </a:cubicBezTo>
                    <a:cubicBezTo>
                      <a:pt x="558" y="0"/>
                      <a:pt x="720" y="161"/>
                      <a:pt x="720" y="360"/>
                    </a:cubicBezTo>
                    <a:cubicBezTo>
                      <a:pt x="720" y="387"/>
                      <a:pt x="717" y="412"/>
                      <a:pt x="711" y="437"/>
                    </a:cubicBezTo>
                    <a:lnTo>
                      <a:pt x="631" y="4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30" name="Oval 29">
              <a:extLst>
                <a:ext uri="{FF2B5EF4-FFF2-40B4-BE49-F238E27FC236}">
                  <a16:creationId xmlns:a16="http://schemas.microsoft.com/office/drawing/2014/main" id="{74B4B5EF-F13B-4603-944B-FA124E8B705F}"/>
                </a:ext>
              </a:extLst>
            </p:cNvPr>
            <p:cNvSpPr/>
            <p:nvPr/>
          </p:nvSpPr>
          <p:spPr>
            <a:xfrm>
              <a:off x="1322456" y="3648509"/>
              <a:ext cx="1060174" cy="1060174"/>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Oval 33">
              <a:extLst>
                <a:ext uri="{FF2B5EF4-FFF2-40B4-BE49-F238E27FC236}">
                  <a16:creationId xmlns:a16="http://schemas.microsoft.com/office/drawing/2014/main" id="{3FC765F4-A0ED-4984-A4D8-CCB69E6F0D3C}"/>
                </a:ext>
              </a:extLst>
            </p:cNvPr>
            <p:cNvSpPr/>
            <p:nvPr/>
          </p:nvSpPr>
          <p:spPr>
            <a:xfrm>
              <a:off x="3418655" y="3068313"/>
              <a:ext cx="1060174" cy="1060174"/>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Oval 35">
              <a:extLst>
                <a:ext uri="{FF2B5EF4-FFF2-40B4-BE49-F238E27FC236}">
                  <a16:creationId xmlns:a16="http://schemas.microsoft.com/office/drawing/2014/main" id="{127707FB-296B-478D-9010-8940123D8C15}"/>
                </a:ext>
              </a:extLst>
            </p:cNvPr>
            <p:cNvSpPr/>
            <p:nvPr/>
          </p:nvSpPr>
          <p:spPr>
            <a:xfrm>
              <a:off x="5565913" y="3648509"/>
              <a:ext cx="1060174" cy="1060174"/>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Oval 36">
              <a:extLst>
                <a:ext uri="{FF2B5EF4-FFF2-40B4-BE49-F238E27FC236}">
                  <a16:creationId xmlns:a16="http://schemas.microsoft.com/office/drawing/2014/main" id="{9B511CD4-7BEB-4A57-B64C-72207544AE0C}"/>
                </a:ext>
              </a:extLst>
            </p:cNvPr>
            <p:cNvSpPr/>
            <p:nvPr/>
          </p:nvSpPr>
          <p:spPr>
            <a:xfrm>
              <a:off x="7679131" y="3068313"/>
              <a:ext cx="1060174" cy="1060174"/>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Oval 37">
              <a:extLst>
                <a:ext uri="{FF2B5EF4-FFF2-40B4-BE49-F238E27FC236}">
                  <a16:creationId xmlns:a16="http://schemas.microsoft.com/office/drawing/2014/main" id="{96702248-24C5-41CB-A081-6BBCD1B08F61}"/>
                </a:ext>
              </a:extLst>
            </p:cNvPr>
            <p:cNvSpPr/>
            <p:nvPr/>
          </p:nvSpPr>
          <p:spPr>
            <a:xfrm>
              <a:off x="9809370" y="3648509"/>
              <a:ext cx="1060174" cy="1060174"/>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1" name="Group 30">
              <a:extLst>
                <a:ext uri="{FF2B5EF4-FFF2-40B4-BE49-F238E27FC236}">
                  <a16:creationId xmlns:a16="http://schemas.microsoft.com/office/drawing/2014/main" id="{37E462AB-47D1-4030-AEB9-47B3FCB285FC}"/>
                </a:ext>
              </a:extLst>
            </p:cNvPr>
            <p:cNvGrpSpPr/>
            <p:nvPr/>
          </p:nvGrpSpPr>
          <p:grpSpPr>
            <a:xfrm>
              <a:off x="994003" y="2621084"/>
              <a:ext cx="1697373" cy="834350"/>
              <a:chOff x="994003" y="2621084"/>
              <a:chExt cx="1697373" cy="834350"/>
            </a:xfrm>
          </p:grpSpPr>
          <p:sp>
            <p:nvSpPr>
              <p:cNvPr id="39" name="Rectangle 17">
                <a:extLst>
                  <a:ext uri="{FF2B5EF4-FFF2-40B4-BE49-F238E27FC236}">
                    <a16:creationId xmlns:a16="http://schemas.microsoft.com/office/drawing/2014/main" id="{226BD952-92BD-4332-9220-79664D113CA0}"/>
                  </a:ext>
                </a:extLst>
              </p:cNvPr>
              <p:cNvSpPr>
                <a:spLocks/>
              </p:cNvSpPr>
              <p:nvPr/>
            </p:nvSpPr>
            <p:spPr bwMode="auto">
              <a:xfrm>
                <a:off x="994003" y="303364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40" name="TextBox 39">
                <a:extLst>
                  <a:ext uri="{FF2B5EF4-FFF2-40B4-BE49-F238E27FC236}">
                    <a16:creationId xmlns:a16="http://schemas.microsoft.com/office/drawing/2014/main" id="{5B967FC0-0B62-47D0-881A-7E651ABE9591}"/>
                  </a:ext>
                </a:extLst>
              </p:cNvPr>
              <p:cNvSpPr txBox="1"/>
              <p:nvPr/>
            </p:nvSpPr>
            <p:spPr>
              <a:xfrm>
                <a:off x="994004" y="2621084"/>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33" name="Group 32">
              <a:extLst>
                <a:ext uri="{FF2B5EF4-FFF2-40B4-BE49-F238E27FC236}">
                  <a16:creationId xmlns:a16="http://schemas.microsoft.com/office/drawing/2014/main" id="{918A9500-7409-4026-8D52-6AAFCC70655F}"/>
                </a:ext>
              </a:extLst>
            </p:cNvPr>
            <p:cNvGrpSpPr/>
            <p:nvPr/>
          </p:nvGrpSpPr>
          <p:grpSpPr>
            <a:xfrm>
              <a:off x="3186594" y="4493714"/>
              <a:ext cx="1697373" cy="834350"/>
              <a:chOff x="3186594" y="4493714"/>
              <a:chExt cx="1697373" cy="834350"/>
            </a:xfrm>
          </p:grpSpPr>
          <p:sp>
            <p:nvSpPr>
              <p:cNvPr id="41" name="Rectangle 17">
                <a:extLst>
                  <a:ext uri="{FF2B5EF4-FFF2-40B4-BE49-F238E27FC236}">
                    <a16:creationId xmlns:a16="http://schemas.microsoft.com/office/drawing/2014/main" id="{F365A5EB-9199-4793-ADC6-9B4C6B72F94F}"/>
                  </a:ext>
                </a:extLst>
              </p:cNvPr>
              <p:cNvSpPr>
                <a:spLocks/>
              </p:cNvSpPr>
              <p:nvPr/>
            </p:nvSpPr>
            <p:spPr bwMode="auto">
              <a:xfrm>
                <a:off x="3186594" y="4906270"/>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42" name="TextBox 41">
                <a:extLst>
                  <a:ext uri="{FF2B5EF4-FFF2-40B4-BE49-F238E27FC236}">
                    <a16:creationId xmlns:a16="http://schemas.microsoft.com/office/drawing/2014/main" id="{995288C0-B6C6-4F06-BF8F-5FEA1B3A6596}"/>
                  </a:ext>
                </a:extLst>
              </p:cNvPr>
              <p:cNvSpPr txBox="1"/>
              <p:nvPr/>
            </p:nvSpPr>
            <p:spPr>
              <a:xfrm>
                <a:off x="3186595" y="4493714"/>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32" name="Group 31">
              <a:extLst>
                <a:ext uri="{FF2B5EF4-FFF2-40B4-BE49-F238E27FC236}">
                  <a16:creationId xmlns:a16="http://schemas.microsoft.com/office/drawing/2014/main" id="{AAC42F82-2485-4274-A883-42BF17C20208}"/>
                </a:ext>
              </a:extLst>
            </p:cNvPr>
            <p:cNvGrpSpPr/>
            <p:nvPr/>
          </p:nvGrpSpPr>
          <p:grpSpPr>
            <a:xfrm>
              <a:off x="5228400" y="2621084"/>
              <a:ext cx="1697373" cy="834350"/>
              <a:chOff x="5228400" y="2752465"/>
              <a:chExt cx="1697373" cy="834350"/>
            </a:xfrm>
          </p:grpSpPr>
          <p:sp>
            <p:nvSpPr>
              <p:cNvPr id="43" name="Rectangle 17">
                <a:extLst>
                  <a:ext uri="{FF2B5EF4-FFF2-40B4-BE49-F238E27FC236}">
                    <a16:creationId xmlns:a16="http://schemas.microsoft.com/office/drawing/2014/main" id="{41110510-9199-4121-8021-081299EF4898}"/>
                  </a:ext>
                </a:extLst>
              </p:cNvPr>
              <p:cNvSpPr>
                <a:spLocks/>
              </p:cNvSpPr>
              <p:nvPr/>
            </p:nvSpPr>
            <p:spPr bwMode="auto">
              <a:xfrm>
                <a:off x="5228400" y="3165021"/>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44" name="TextBox 43">
                <a:extLst>
                  <a:ext uri="{FF2B5EF4-FFF2-40B4-BE49-F238E27FC236}">
                    <a16:creationId xmlns:a16="http://schemas.microsoft.com/office/drawing/2014/main" id="{C469EB96-20B1-45F5-8C94-CCB2E02C42E8}"/>
                  </a:ext>
                </a:extLst>
              </p:cNvPr>
              <p:cNvSpPr txBox="1"/>
              <p:nvPr/>
            </p:nvSpPr>
            <p:spPr>
              <a:xfrm>
                <a:off x="5228401" y="2752465"/>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49" name="Group 48">
              <a:extLst>
                <a:ext uri="{FF2B5EF4-FFF2-40B4-BE49-F238E27FC236}">
                  <a16:creationId xmlns:a16="http://schemas.microsoft.com/office/drawing/2014/main" id="{53782AEB-B1BC-43D2-AB62-52AEC4A4A0D1}"/>
                </a:ext>
              </a:extLst>
            </p:cNvPr>
            <p:cNvGrpSpPr/>
            <p:nvPr/>
          </p:nvGrpSpPr>
          <p:grpSpPr>
            <a:xfrm>
              <a:off x="7378992" y="4493714"/>
              <a:ext cx="1697373" cy="834350"/>
              <a:chOff x="7378992" y="4309048"/>
              <a:chExt cx="1697373" cy="834350"/>
            </a:xfrm>
          </p:grpSpPr>
          <p:sp>
            <p:nvSpPr>
              <p:cNvPr id="45" name="Rectangle 17">
                <a:extLst>
                  <a:ext uri="{FF2B5EF4-FFF2-40B4-BE49-F238E27FC236}">
                    <a16:creationId xmlns:a16="http://schemas.microsoft.com/office/drawing/2014/main" id="{80225B20-ED58-454C-88D9-7E3F76047212}"/>
                  </a:ext>
                </a:extLst>
              </p:cNvPr>
              <p:cNvSpPr>
                <a:spLocks/>
              </p:cNvSpPr>
              <p:nvPr/>
            </p:nvSpPr>
            <p:spPr bwMode="auto">
              <a:xfrm>
                <a:off x="7378992" y="4721604"/>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46" name="TextBox 45">
                <a:extLst>
                  <a:ext uri="{FF2B5EF4-FFF2-40B4-BE49-F238E27FC236}">
                    <a16:creationId xmlns:a16="http://schemas.microsoft.com/office/drawing/2014/main" id="{9BB25C7E-1ED4-4C06-915A-3892535D25B0}"/>
                  </a:ext>
                </a:extLst>
              </p:cNvPr>
              <p:cNvSpPr txBox="1"/>
              <p:nvPr/>
            </p:nvSpPr>
            <p:spPr>
              <a:xfrm>
                <a:off x="7378993" y="4309048"/>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50" name="Group 49">
              <a:extLst>
                <a:ext uri="{FF2B5EF4-FFF2-40B4-BE49-F238E27FC236}">
                  <a16:creationId xmlns:a16="http://schemas.microsoft.com/office/drawing/2014/main" id="{83AFDCE1-E0ED-4959-A190-E1295A92FE6B}"/>
                </a:ext>
              </a:extLst>
            </p:cNvPr>
            <p:cNvGrpSpPr/>
            <p:nvPr/>
          </p:nvGrpSpPr>
          <p:grpSpPr>
            <a:xfrm>
              <a:off x="9568712" y="2621084"/>
              <a:ext cx="1697373" cy="834350"/>
              <a:chOff x="9568712" y="2698981"/>
              <a:chExt cx="1697373" cy="834350"/>
            </a:xfrm>
          </p:grpSpPr>
          <p:sp>
            <p:nvSpPr>
              <p:cNvPr id="47" name="Rectangle 17">
                <a:extLst>
                  <a:ext uri="{FF2B5EF4-FFF2-40B4-BE49-F238E27FC236}">
                    <a16:creationId xmlns:a16="http://schemas.microsoft.com/office/drawing/2014/main" id="{BEEA460A-2F44-446D-888A-D25274DB8C20}"/>
                  </a:ext>
                </a:extLst>
              </p:cNvPr>
              <p:cNvSpPr>
                <a:spLocks/>
              </p:cNvSpPr>
              <p:nvPr/>
            </p:nvSpPr>
            <p:spPr bwMode="auto">
              <a:xfrm>
                <a:off x="9568712" y="3111537"/>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48" name="TextBox 47">
                <a:extLst>
                  <a:ext uri="{FF2B5EF4-FFF2-40B4-BE49-F238E27FC236}">
                    <a16:creationId xmlns:a16="http://schemas.microsoft.com/office/drawing/2014/main" id="{32AB63FA-0933-4606-9BB2-0B339F52A0A7}"/>
                  </a:ext>
                </a:extLst>
              </p:cNvPr>
              <p:cNvSpPr txBox="1"/>
              <p:nvPr/>
            </p:nvSpPr>
            <p:spPr>
              <a:xfrm>
                <a:off x="9568713" y="2698981"/>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sp>
          <p:nvSpPr>
            <p:cNvPr id="51" name="TextBox 50">
              <a:extLst>
                <a:ext uri="{FF2B5EF4-FFF2-40B4-BE49-F238E27FC236}">
                  <a16:creationId xmlns:a16="http://schemas.microsoft.com/office/drawing/2014/main" id="{3B536DF6-7365-49D8-9181-CA4E0917D22C}"/>
                </a:ext>
              </a:extLst>
            </p:cNvPr>
            <p:cNvSpPr txBox="1"/>
            <p:nvPr/>
          </p:nvSpPr>
          <p:spPr>
            <a:xfrm>
              <a:off x="1487700" y="3978541"/>
              <a:ext cx="729687" cy="400110"/>
            </a:xfrm>
            <a:prstGeom prst="rect">
              <a:avLst/>
            </a:prstGeom>
            <a:noFill/>
          </p:spPr>
          <p:txBody>
            <a:bodyPr wrap="none" rtlCol="0">
              <a:spAutoFit/>
            </a:bodyPr>
            <a:lstStyle/>
            <a:p>
              <a:r>
                <a:rPr lang="en-US" sz="2000" b="1" dirty="0">
                  <a:solidFill>
                    <a:schemeClr val="bg1"/>
                  </a:solidFill>
                  <a:latin typeface="Roboto Slab" pitchFamily="2" charset="0"/>
                  <a:ea typeface="Roboto Slab" pitchFamily="2" charset="0"/>
                </a:rPr>
                <a:t>2014</a:t>
              </a:r>
            </a:p>
          </p:txBody>
        </p:sp>
        <p:sp>
          <p:nvSpPr>
            <p:cNvPr id="54" name="TextBox 53">
              <a:extLst>
                <a:ext uri="{FF2B5EF4-FFF2-40B4-BE49-F238E27FC236}">
                  <a16:creationId xmlns:a16="http://schemas.microsoft.com/office/drawing/2014/main" id="{E7EEE026-4DC1-4998-B108-0C3A2C3A0EDF}"/>
                </a:ext>
              </a:extLst>
            </p:cNvPr>
            <p:cNvSpPr txBox="1"/>
            <p:nvPr/>
          </p:nvSpPr>
          <p:spPr>
            <a:xfrm>
              <a:off x="3583899" y="3398345"/>
              <a:ext cx="721672" cy="400110"/>
            </a:xfrm>
            <a:prstGeom prst="rect">
              <a:avLst/>
            </a:prstGeom>
            <a:noFill/>
          </p:spPr>
          <p:txBody>
            <a:bodyPr wrap="none" rtlCol="0">
              <a:spAutoFit/>
            </a:bodyPr>
            <a:lstStyle/>
            <a:p>
              <a:r>
                <a:rPr lang="en-US" sz="2000" b="1" dirty="0">
                  <a:solidFill>
                    <a:schemeClr val="bg1"/>
                  </a:solidFill>
                  <a:latin typeface="Roboto Slab" pitchFamily="2" charset="0"/>
                  <a:ea typeface="Roboto Slab" pitchFamily="2" charset="0"/>
                </a:rPr>
                <a:t>2015</a:t>
              </a:r>
            </a:p>
          </p:txBody>
        </p:sp>
        <p:sp>
          <p:nvSpPr>
            <p:cNvPr id="55" name="TextBox 54">
              <a:extLst>
                <a:ext uri="{FF2B5EF4-FFF2-40B4-BE49-F238E27FC236}">
                  <a16:creationId xmlns:a16="http://schemas.microsoft.com/office/drawing/2014/main" id="{1BA89799-5F6D-4318-9AFA-003E2267F804}"/>
                </a:ext>
              </a:extLst>
            </p:cNvPr>
            <p:cNvSpPr txBox="1"/>
            <p:nvPr/>
          </p:nvSpPr>
          <p:spPr>
            <a:xfrm>
              <a:off x="5735164" y="3978541"/>
              <a:ext cx="728084" cy="400110"/>
            </a:xfrm>
            <a:prstGeom prst="rect">
              <a:avLst/>
            </a:prstGeom>
            <a:noFill/>
          </p:spPr>
          <p:txBody>
            <a:bodyPr wrap="none" rtlCol="0">
              <a:spAutoFit/>
            </a:bodyPr>
            <a:lstStyle/>
            <a:p>
              <a:r>
                <a:rPr lang="en-US" sz="2000" b="1" dirty="0">
                  <a:solidFill>
                    <a:schemeClr val="bg1"/>
                  </a:solidFill>
                  <a:latin typeface="Roboto Slab" pitchFamily="2" charset="0"/>
                  <a:ea typeface="Roboto Slab" pitchFamily="2" charset="0"/>
                </a:rPr>
                <a:t>2016</a:t>
              </a:r>
            </a:p>
          </p:txBody>
        </p:sp>
        <p:sp>
          <p:nvSpPr>
            <p:cNvPr id="56" name="TextBox 55">
              <a:extLst>
                <a:ext uri="{FF2B5EF4-FFF2-40B4-BE49-F238E27FC236}">
                  <a16:creationId xmlns:a16="http://schemas.microsoft.com/office/drawing/2014/main" id="{FFCB3DEE-350F-4B32-B1BE-001C3F844653}"/>
                </a:ext>
              </a:extLst>
            </p:cNvPr>
            <p:cNvSpPr txBox="1"/>
            <p:nvPr/>
          </p:nvSpPr>
          <p:spPr>
            <a:xfrm>
              <a:off x="7845176" y="3398345"/>
              <a:ext cx="723275" cy="400110"/>
            </a:xfrm>
            <a:prstGeom prst="rect">
              <a:avLst/>
            </a:prstGeom>
            <a:noFill/>
          </p:spPr>
          <p:txBody>
            <a:bodyPr wrap="none" rtlCol="0">
              <a:spAutoFit/>
            </a:bodyPr>
            <a:lstStyle/>
            <a:p>
              <a:r>
                <a:rPr lang="en-US" sz="2000" b="1" dirty="0">
                  <a:solidFill>
                    <a:schemeClr val="bg1"/>
                  </a:solidFill>
                  <a:latin typeface="Roboto Slab" pitchFamily="2" charset="0"/>
                  <a:ea typeface="Roboto Slab" pitchFamily="2" charset="0"/>
                </a:rPr>
                <a:t>2017</a:t>
              </a:r>
            </a:p>
          </p:txBody>
        </p:sp>
        <p:sp>
          <p:nvSpPr>
            <p:cNvPr id="57" name="TextBox 56">
              <a:extLst>
                <a:ext uri="{FF2B5EF4-FFF2-40B4-BE49-F238E27FC236}">
                  <a16:creationId xmlns:a16="http://schemas.microsoft.com/office/drawing/2014/main" id="{B462197C-A740-4E3B-94A6-B492B05D69C8}"/>
                </a:ext>
              </a:extLst>
            </p:cNvPr>
            <p:cNvSpPr txBox="1"/>
            <p:nvPr/>
          </p:nvSpPr>
          <p:spPr>
            <a:xfrm>
              <a:off x="9977820" y="3978541"/>
              <a:ext cx="724878" cy="400110"/>
            </a:xfrm>
            <a:prstGeom prst="rect">
              <a:avLst/>
            </a:prstGeom>
            <a:noFill/>
          </p:spPr>
          <p:txBody>
            <a:bodyPr wrap="none" rtlCol="0">
              <a:spAutoFit/>
            </a:bodyPr>
            <a:lstStyle/>
            <a:p>
              <a:r>
                <a:rPr lang="en-US" sz="2000" b="1" dirty="0">
                  <a:solidFill>
                    <a:schemeClr val="bg1"/>
                  </a:solidFill>
                  <a:latin typeface="Roboto Slab" pitchFamily="2" charset="0"/>
                  <a:ea typeface="Roboto Slab" pitchFamily="2" charset="0"/>
                </a:rPr>
                <a:t>2018</a:t>
              </a:r>
            </a:p>
          </p:txBody>
        </p:sp>
      </p:grpSp>
    </p:spTree>
    <p:extLst>
      <p:ext uri="{BB962C8B-B14F-4D97-AF65-F5344CB8AC3E}">
        <p14:creationId xmlns:p14="http://schemas.microsoft.com/office/powerpoint/2010/main" val="316489964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16</a:t>
            </a:fld>
            <a:endParaRPr lang="en-US" dirty="0"/>
          </a:p>
        </p:txBody>
      </p:sp>
      <p:sp>
        <p:nvSpPr>
          <p:cNvPr id="2" name="Title 1">
            <a:extLst>
              <a:ext uri="{FF2B5EF4-FFF2-40B4-BE49-F238E27FC236}">
                <a16:creationId xmlns:a16="http://schemas.microsoft.com/office/drawing/2014/main" id="{E993DBA9-A624-4641-A0A4-F284FF3D97F6}"/>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Timeline</a:t>
            </a:r>
          </a:p>
        </p:txBody>
      </p:sp>
      <p:sp>
        <p:nvSpPr>
          <p:cNvPr id="3" name="Subtitle 2">
            <a:extLst>
              <a:ext uri="{FF2B5EF4-FFF2-40B4-BE49-F238E27FC236}">
                <a16:creationId xmlns:a16="http://schemas.microsoft.com/office/drawing/2014/main" id="{A3E4BD55-0528-4122-918A-AAD9A70B9AEB}"/>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grpSp>
        <p:nvGrpSpPr>
          <p:cNvPr id="62" name="Group 61">
            <a:extLst>
              <a:ext uri="{FF2B5EF4-FFF2-40B4-BE49-F238E27FC236}">
                <a16:creationId xmlns:a16="http://schemas.microsoft.com/office/drawing/2014/main" id="{7E1F9ED5-CC4A-4000-8DD3-F705CF1AB77C}"/>
              </a:ext>
            </a:extLst>
          </p:cNvPr>
          <p:cNvGrpSpPr/>
          <p:nvPr/>
        </p:nvGrpSpPr>
        <p:grpSpPr>
          <a:xfrm>
            <a:off x="2504213" y="3353417"/>
            <a:ext cx="7183575" cy="850992"/>
            <a:chOff x="2639921" y="3181304"/>
            <a:chExt cx="7183575" cy="850992"/>
          </a:xfrm>
        </p:grpSpPr>
        <p:grpSp>
          <p:nvGrpSpPr>
            <p:cNvPr id="78" name="Group 77">
              <a:extLst>
                <a:ext uri="{FF2B5EF4-FFF2-40B4-BE49-F238E27FC236}">
                  <a16:creationId xmlns:a16="http://schemas.microsoft.com/office/drawing/2014/main" id="{1D972333-4446-428B-8DBF-91E69C78D11A}"/>
                </a:ext>
              </a:extLst>
            </p:cNvPr>
            <p:cNvGrpSpPr/>
            <p:nvPr/>
          </p:nvGrpSpPr>
          <p:grpSpPr>
            <a:xfrm>
              <a:off x="2639921" y="3181304"/>
              <a:ext cx="850992" cy="850992"/>
              <a:chOff x="2639921" y="3181304"/>
              <a:chExt cx="850992" cy="850992"/>
            </a:xfrm>
          </p:grpSpPr>
          <p:sp>
            <p:nvSpPr>
              <p:cNvPr id="85" name="Oval 84">
                <a:extLst>
                  <a:ext uri="{FF2B5EF4-FFF2-40B4-BE49-F238E27FC236}">
                    <a16:creationId xmlns:a16="http://schemas.microsoft.com/office/drawing/2014/main" id="{438675BA-5E1C-4F3D-89C2-26CFA71BD1F2}"/>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Oval 85">
                <a:extLst>
                  <a:ext uri="{FF2B5EF4-FFF2-40B4-BE49-F238E27FC236}">
                    <a16:creationId xmlns:a16="http://schemas.microsoft.com/office/drawing/2014/main" id="{899FCDB3-9A0D-474E-93A9-A838A512CE7B}"/>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9" name="Group 78">
              <a:extLst>
                <a:ext uri="{FF2B5EF4-FFF2-40B4-BE49-F238E27FC236}">
                  <a16:creationId xmlns:a16="http://schemas.microsoft.com/office/drawing/2014/main" id="{BDF2FF28-703A-4FEA-8FEB-5C6856D2B298}"/>
                </a:ext>
              </a:extLst>
            </p:cNvPr>
            <p:cNvGrpSpPr/>
            <p:nvPr/>
          </p:nvGrpSpPr>
          <p:grpSpPr>
            <a:xfrm>
              <a:off x="5806213" y="3181304"/>
              <a:ext cx="850992" cy="850992"/>
              <a:chOff x="2639921" y="3181304"/>
              <a:chExt cx="850992" cy="850992"/>
            </a:xfrm>
          </p:grpSpPr>
          <p:sp>
            <p:nvSpPr>
              <p:cNvPr id="83" name="Oval 82">
                <a:extLst>
                  <a:ext uri="{FF2B5EF4-FFF2-40B4-BE49-F238E27FC236}">
                    <a16:creationId xmlns:a16="http://schemas.microsoft.com/office/drawing/2014/main" id="{26D7A5C9-CCFF-4488-9398-9EEDF5A37BE8}"/>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4" name="Oval 83">
                <a:extLst>
                  <a:ext uri="{FF2B5EF4-FFF2-40B4-BE49-F238E27FC236}">
                    <a16:creationId xmlns:a16="http://schemas.microsoft.com/office/drawing/2014/main" id="{060C60B9-4B6D-4C20-9F55-605A3BFDB26A}"/>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80" name="Group 79">
              <a:extLst>
                <a:ext uri="{FF2B5EF4-FFF2-40B4-BE49-F238E27FC236}">
                  <a16:creationId xmlns:a16="http://schemas.microsoft.com/office/drawing/2014/main" id="{7BC1E145-8D12-4E6E-BA50-26727996A67F}"/>
                </a:ext>
              </a:extLst>
            </p:cNvPr>
            <p:cNvGrpSpPr/>
            <p:nvPr/>
          </p:nvGrpSpPr>
          <p:grpSpPr>
            <a:xfrm>
              <a:off x="8972504" y="3181304"/>
              <a:ext cx="850992" cy="850992"/>
              <a:chOff x="2639921" y="3181304"/>
              <a:chExt cx="850992" cy="850992"/>
            </a:xfrm>
          </p:grpSpPr>
          <p:sp>
            <p:nvSpPr>
              <p:cNvPr id="81" name="Oval 80">
                <a:extLst>
                  <a:ext uri="{FF2B5EF4-FFF2-40B4-BE49-F238E27FC236}">
                    <a16:creationId xmlns:a16="http://schemas.microsoft.com/office/drawing/2014/main" id="{09FBB8F4-0243-4721-999A-DC0495E5720C}"/>
                  </a:ext>
                </a:extLst>
              </p:cNvPr>
              <p:cNvSpPr/>
              <p:nvPr/>
            </p:nvSpPr>
            <p:spPr>
              <a:xfrm>
                <a:off x="2639921" y="3181304"/>
                <a:ext cx="850992" cy="850992"/>
              </a:xfrm>
              <a:prstGeom prst="ellipse">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Oval 81">
                <a:extLst>
                  <a:ext uri="{FF2B5EF4-FFF2-40B4-BE49-F238E27FC236}">
                    <a16:creationId xmlns:a16="http://schemas.microsoft.com/office/drawing/2014/main" id="{B44F3D6F-17A4-4A1A-BF5B-E44F646C8DB3}"/>
                  </a:ext>
                </a:extLst>
              </p:cNvPr>
              <p:cNvSpPr/>
              <p:nvPr/>
            </p:nvSpPr>
            <p:spPr>
              <a:xfrm>
                <a:off x="2639921" y="3181304"/>
                <a:ext cx="850992" cy="850992"/>
              </a:xfrm>
              <a:prstGeom prst="ellipse">
                <a:avLst/>
              </a:prstGeom>
              <a:noFill/>
              <a:ln w="952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sp>
        <p:nvSpPr>
          <p:cNvPr id="63" name="TextBox 62">
            <a:extLst>
              <a:ext uri="{FF2B5EF4-FFF2-40B4-BE49-F238E27FC236}">
                <a16:creationId xmlns:a16="http://schemas.microsoft.com/office/drawing/2014/main" id="{8C96802E-0C21-4674-B767-81044E19D7C0}"/>
              </a:ext>
            </a:extLst>
          </p:cNvPr>
          <p:cNvSpPr txBox="1"/>
          <p:nvPr/>
        </p:nvSpPr>
        <p:spPr>
          <a:xfrm>
            <a:off x="2601096" y="3617330"/>
            <a:ext cx="657225" cy="338554"/>
          </a:xfrm>
          <a:prstGeom prst="rect">
            <a:avLst/>
          </a:prstGeom>
          <a:noFill/>
        </p:spPr>
        <p:txBody>
          <a:bodyPr wrap="square" rtlCol="0">
            <a:spAutoFit/>
          </a:bodyPr>
          <a:lstStyle/>
          <a:p>
            <a:pPr algn="ctr"/>
            <a:r>
              <a:rPr lang="en-US" sz="1600" b="1" dirty="0">
                <a:latin typeface="Roboto Slab" pitchFamily="2" charset="0"/>
                <a:ea typeface="Roboto Slab" pitchFamily="2" charset="0"/>
              </a:rPr>
              <a:t>2008</a:t>
            </a:r>
          </a:p>
        </p:txBody>
      </p:sp>
      <p:sp>
        <p:nvSpPr>
          <p:cNvPr id="64" name="TextBox 63">
            <a:extLst>
              <a:ext uri="{FF2B5EF4-FFF2-40B4-BE49-F238E27FC236}">
                <a16:creationId xmlns:a16="http://schemas.microsoft.com/office/drawing/2014/main" id="{596373FC-533C-4846-BBDF-B09EAD73AB07}"/>
              </a:ext>
            </a:extLst>
          </p:cNvPr>
          <p:cNvSpPr txBox="1"/>
          <p:nvPr/>
        </p:nvSpPr>
        <p:spPr>
          <a:xfrm>
            <a:off x="5767387" y="3617330"/>
            <a:ext cx="657225" cy="338554"/>
          </a:xfrm>
          <a:prstGeom prst="rect">
            <a:avLst/>
          </a:prstGeom>
          <a:noFill/>
        </p:spPr>
        <p:txBody>
          <a:bodyPr wrap="square" rtlCol="0">
            <a:spAutoFit/>
          </a:bodyPr>
          <a:lstStyle/>
          <a:p>
            <a:pPr algn="ctr"/>
            <a:r>
              <a:rPr lang="en-US" sz="1600" b="1" dirty="0">
                <a:latin typeface="Roboto Slab" pitchFamily="2" charset="0"/>
                <a:ea typeface="Roboto Slab" pitchFamily="2" charset="0"/>
              </a:rPr>
              <a:t>2014</a:t>
            </a:r>
          </a:p>
        </p:txBody>
      </p:sp>
      <p:sp>
        <p:nvSpPr>
          <p:cNvPr id="65" name="TextBox 64">
            <a:extLst>
              <a:ext uri="{FF2B5EF4-FFF2-40B4-BE49-F238E27FC236}">
                <a16:creationId xmlns:a16="http://schemas.microsoft.com/office/drawing/2014/main" id="{5C4704A0-6FE8-4166-A5CF-E4CD2EB3E030}"/>
              </a:ext>
            </a:extLst>
          </p:cNvPr>
          <p:cNvSpPr txBox="1"/>
          <p:nvPr/>
        </p:nvSpPr>
        <p:spPr>
          <a:xfrm>
            <a:off x="8933679" y="3617330"/>
            <a:ext cx="657225" cy="338554"/>
          </a:xfrm>
          <a:prstGeom prst="rect">
            <a:avLst/>
          </a:prstGeom>
          <a:noFill/>
        </p:spPr>
        <p:txBody>
          <a:bodyPr wrap="square" rtlCol="0">
            <a:spAutoFit/>
          </a:bodyPr>
          <a:lstStyle/>
          <a:p>
            <a:pPr algn="ctr"/>
            <a:r>
              <a:rPr lang="en-US" sz="1600" b="1" dirty="0">
                <a:latin typeface="Roboto Slab" pitchFamily="2" charset="0"/>
                <a:ea typeface="Roboto Slab" pitchFamily="2" charset="0"/>
              </a:rPr>
              <a:t>2017</a:t>
            </a:r>
          </a:p>
        </p:txBody>
      </p:sp>
      <p:sp>
        <p:nvSpPr>
          <p:cNvPr id="66" name="AutoShape 62">
            <a:extLst>
              <a:ext uri="{FF2B5EF4-FFF2-40B4-BE49-F238E27FC236}">
                <a16:creationId xmlns:a16="http://schemas.microsoft.com/office/drawing/2014/main" id="{2A132E70-3C49-4B92-9BD1-220F16618DA2}"/>
              </a:ext>
            </a:extLst>
          </p:cNvPr>
          <p:cNvSpPr>
            <a:spLocks/>
          </p:cNvSpPr>
          <p:nvPr/>
        </p:nvSpPr>
        <p:spPr bwMode="auto">
          <a:xfrm>
            <a:off x="2733240" y="4480461"/>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6"/>
          </a:solidFill>
          <a:ln>
            <a:noFill/>
          </a:ln>
        </p:spPr>
        <p:txBody>
          <a:bodyPr lIns="0" tIns="0" rIns="0" bIns="0"/>
          <a:lstStyle/>
          <a:p>
            <a:endParaRPr lang="en-US" dirty="0"/>
          </a:p>
        </p:txBody>
      </p:sp>
      <p:sp>
        <p:nvSpPr>
          <p:cNvPr id="67" name="AutoShape 9">
            <a:extLst>
              <a:ext uri="{FF2B5EF4-FFF2-40B4-BE49-F238E27FC236}">
                <a16:creationId xmlns:a16="http://schemas.microsoft.com/office/drawing/2014/main" id="{7FDEED63-B08C-463B-9EB3-CDEDC13E9866}"/>
              </a:ext>
            </a:extLst>
          </p:cNvPr>
          <p:cNvSpPr>
            <a:spLocks/>
          </p:cNvSpPr>
          <p:nvPr/>
        </p:nvSpPr>
        <p:spPr bwMode="auto">
          <a:xfrm>
            <a:off x="5860739" y="4431572"/>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6"/>
          </a:solidFill>
          <a:ln>
            <a:noFill/>
          </a:ln>
        </p:spPr>
        <p:txBody>
          <a:bodyPr lIns="0" tIns="0" rIns="0" bIns="0"/>
          <a:lstStyle/>
          <a:p>
            <a:endParaRPr lang="en-US"/>
          </a:p>
        </p:txBody>
      </p:sp>
      <p:sp>
        <p:nvSpPr>
          <p:cNvPr id="68" name="AutoShape 23">
            <a:extLst>
              <a:ext uri="{FF2B5EF4-FFF2-40B4-BE49-F238E27FC236}">
                <a16:creationId xmlns:a16="http://schemas.microsoft.com/office/drawing/2014/main" id="{FA4222A4-B0B9-4486-946A-3B5BCEE7224F}"/>
              </a:ext>
            </a:extLst>
          </p:cNvPr>
          <p:cNvSpPr>
            <a:spLocks/>
          </p:cNvSpPr>
          <p:nvPr/>
        </p:nvSpPr>
        <p:spPr bwMode="auto">
          <a:xfrm>
            <a:off x="9066212" y="4449215"/>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accent6"/>
          </a:solidFill>
          <a:ln>
            <a:noFill/>
          </a:ln>
        </p:spPr>
        <p:txBody>
          <a:bodyPr lIns="0" tIns="0" rIns="0" bIns="0"/>
          <a:lstStyle/>
          <a:p>
            <a:endParaRPr lang="en-US" dirty="0"/>
          </a:p>
        </p:txBody>
      </p:sp>
      <p:grpSp>
        <p:nvGrpSpPr>
          <p:cNvPr id="69" name="Group 68">
            <a:extLst>
              <a:ext uri="{FF2B5EF4-FFF2-40B4-BE49-F238E27FC236}">
                <a16:creationId xmlns:a16="http://schemas.microsoft.com/office/drawing/2014/main" id="{D484C130-1919-4CAB-9B8C-052F62AFC509}"/>
              </a:ext>
            </a:extLst>
          </p:cNvPr>
          <p:cNvGrpSpPr/>
          <p:nvPr/>
        </p:nvGrpSpPr>
        <p:grpSpPr>
          <a:xfrm>
            <a:off x="2081021" y="5156818"/>
            <a:ext cx="1697372" cy="986638"/>
            <a:chOff x="1799814" y="4829359"/>
            <a:chExt cx="1697372" cy="986638"/>
          </a:xfrm>
        </p:grpSpPr>
        <p:sp>
          <p:nvSpPr>
            <p:cNvPr id="76" name="Rectangle 17">
              <a:extLst>
                <a:ext uri="{FF2B5EF4-FFF2-40B4-BE49-F238E27FC236}">
                  <a16:creationId xmlns:a16="http://schemas.microsoft.com/office/drawing/2014/main" id="{245AD648-0EBB-4C90-ACA6-5919BFEF6557}"/>
                </a:ext>
              </a:extLst>
            </p:cNvPr>
            <p:cNvSpPr>
              <a:spLocks/>
            </p:cNvSpPr>
            <p:nvPr/>
          </p:nvSpPr>
          <p:spPr bwMode="auto">
            <a:xfrm>
              <a:off x="1799814" y="5081728"/>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77" name="Rectangle 17">
              <a:extLst>
                <a:ext uri="{FF2B5EF4-FFF2-40B4-BE49-F238E27FC236}">
                  <a16:creationId xmlns:a16="http://schemas.microsoft.com/office/drawing/2014/main" id="{75543633-E133-4263-A604-E9C00018EC46}"/>
                </a:ext>
              </a:extLst>
            </p:cNvPr>
            <p:cNvSpPr>
              <a:spLocks/>
            </p:cNvSpPr>
            <p:nvPr/>
          </p:nvSpPr>
          <p:spPr bwMode="auto">
            <a:xfrm>
              <a:off x="2083562" y="4829359"/>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Roboto Slab" pitchFamily="2" charset="0"/>
                  <a:ea typeface="Roboto Slab" pitchFamily="2" charset="0"/>
                  <a:cs typeface="Open Sans Condensed" panose="020B0806030504020204" pitchFamily="34" charset="0"/>
                  <a:sym typeface="Montserrat-Regular" charset="0"/>
                </a:rPr>
                <a:t>TITLE TEXT</a:t>
              </a:r>
            </a:p>
          </p:txBody>
        </p:sp>
      </p:grpSp>
      <p:grpSp>
        <p:nvGrpSpPr>
          <p:cNvPr id="70" name="Group 69">
            <a:extLst>
              <a:ext uri="{FF2B5EF4-FFF2-40B4-BE49-F238E27FC236}">
                <a16:creationId xmlns:a16="http://schemas.microsoft.com/office/drawing/2014/main" id="{BEEE6873-9B08-4483-9C28-4CE05D8D5EAC}"/>
              </a:ext>
            </a:extLst>
          </p:cNvPr>
          <p:cNvGrpSpPr/>
          <p:nvPr/>
        </p:nvGrpSpPr>
        <p:grpSpPr>
          <a:xfrm>
            <a:off x="5247313" y="5156818"/>
            <a:ext cx="1697372" cy="986638"/>
            <a:chOff x="1799814" y="4829359"/>
            <a:chExt cx="1697372" cy="986638"/>
          </a:xfrm>
        </p:grpSpPr>
        <p:sp>
          <p:nvSpPr>
            <p:cNvPr id="74" name="Rectangle 17">
              <a:extLst>
                <a:ext uri="{FF2B5EF4-FFF2-40B4-BE49-F238E27FC236}">
                  <a16:creationId xmlns:a16="http://schemas.microsoft.com/office/drawing/2014/main" id="{BC34ECE5-FD63-481F-8DD8-FD303A84D998}"/>
                </a:ext>
              </a:extLst>
            </p:cNvPr>
            <p:cNvSpPr>
              <a:spLocks/>
            </p:cNvSpPr>
            <p:nvPr/>
          </p:nvSpPr>
          <p:spPr bwMode="auto">
            <a:xfrm>
              <a:off x="1799814" y="5081728"/>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75" name="Rectangle 17">
              <a:extLst>
                <a:ext uri="{FF2B5EF4-FFF2-40B4-BE49-F238E27FC236}">
                  <a16:creationId xmlns:a16="http://schemas.microsoft.com/office/drawing/2014/main" id="{9B294F46-D7E1-4604-A06B-889806B13005}"/>
                </a:ext>
              </a:extLst>
            </p:cNvPr>
            <p:cNvSpPr>
              <a:spLocks/>
            </p:cNvSpPr>
            <p:nvPr/>
          </p:nvSpPr>
          <p:spPr bwMode="auto">
            <a:xfrm>
              <a:off x="2083562" y="4829359"/>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Roboto Slab" pitchFamily="2" charset="0"/>
                  <a:ea typeface="Roboto Slab" pitchFamily="2" charset="0"/>
                  <a:cs typeface="Open Sans Condensed" panose="020B0806030504020204" pitchFamily="34" charset="0"/>
                  <a:sym typeface="Montserrat-Regular" charset="0"/>
                </a:rPr>
                <a:t>TITLE TEXT</a:t>
              </a:r>
            </a:p>
          </p:txBody>
        </p:sp>
      </p:grpSp>
      <p:grpSp>
        <p:nvGrpSpPr>
          <p:cNvPr id="71" name="Group 70">
            <a:extLst>
              <a:ext uri="{FF2B5EF4-FFF2-40B4-BE49-F238E27FC236}">
                <a16:creationId xmlns:a16="http://schemas.microsoft.com/office/drawing/2014/main" id="{FDC1DC5A-1BEA-47FF-B1A5-3D3CBE720D8F}"/>
              </a:ext>
            </a:extLst>
          </p:cNvPr>
          <p:cNvGrpSpPr/>
          <p:nvPr/>
        </p:nvGrpSpPr>
        <p:grpSpPr>
          <a:xfrm>
            <a:off x="8413605" y="5156818"/>
            <a:ext cx="1697372" cy="986638"/>
            <a:chOff x="1799814" y="4829359"/>
            <a:chExt cx="1697372" cy="986638"/>
          </a:xfrm>
        </p:grpSpPr>
        <p:sp>
          <p:nvSpPr>
            <p:cNvPr id="72" name="Rectangle 17">
              <a:extLst>
                <a:ext uri="{FF2B5EF4-FFF2-40B4-BE49-F238E27FC236}">
                  <a16:creationId xmlns:a16="http://schemas.microsoft.com/office/drawing/2014/main" id="{72B899F7-5BEA-47C9-A7A6-434EC2F6F533}"/>
                </a:ext>
              </a:extLst>
            </p:cNvPr>
            <p:cNvSpPr>
              <a:spLocks/>
            </p:cNvSpPr>
            <p:nvPr/>
          </p:nvSpPr>
          <p:spPr bwMode="auto">
            <a:xfrm>
              <a:off x="1799814" y="5081728"/>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73" name="Rectangle 17">
              <a:extLst>
                <a:ext uri="{FF2B5EF4-FFF2-40B4-BE49-F238E27FC236}">
                  <a16:creationId xmlns:a16="http://schemas.microsoft.com/office/drawing/2014/main" id="{A4BEA730-2F80-4ADF-B3E3-00E2D6CAEAB4}"/>
                </a:ext>
              </a:extLst>
            </p:cNvPr>
            <p:cNvSpPr>
              <a:spLocks/>
            </p:cNvSpPr>
            <p:nvPr/>
          </p:nvSpPr>
          <p:spPr bwMode="auto">
            <a:xfrm>
              <a:off x="2083562" y="4829359"/>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1">
                      <a:lumMod val="85000"/>
                      <a:lumOff val="15000"/>
                    </a:schemeClr>
                  </a:solidFill>
                  <a:latin typeface="Roboto Slab" pitchFamily="2" charset="0"/>
                  <a:ea typeface="Roboto Slab" pitchFamily="2" charset="0"/>
                  <a:cs typeface="Open Sans Condensed" panose="020B0806030504020204" pitchFamily="34" charset="0"/>
                  <a:sym typeface="Montserrat-Regular" charset="0"/>
                </a:rPr>
                <a:t>TITLE TEXT</a:t>
              </a:r>
            </a:p>
          </p:txBody>
        </p:sp>
      </p:grpSp>
      <p:sp>
        <p:nvSpPr>
          <p:cNvPr id="5" name="Picture Placeholder 4">
            <a:extLst>
              <a:ext uri="{FF2B5EF4-FFF2-40B4-BE49-F238E27FC236}">
                <a16:creationId xmlns:a16="http://schemas.microsoft.com/office/drawing/2014/main" id="{7C256D09-E84A-46D7-AFF1-C2CA968454ED}"/>
              </a:ext>
            </a:extLst>
          </p:cNvPr>
          <p:cNvSpPr>
            <a:spLocks noGrp="1"/>
          </p:cNvSpPr>
          <p:nvPr>
            <p:ph type="pic" sz="quarter" idx="212"/>
          </p:nvPr>
        </p:nvSpPr>
        <p:spPr/>
      </p:sp>
    </p:spTree>
    <p:extLst>
      <p:ext uri="{BB962C8B-B14F-4D97-AF65-F5344CB8AC3E}">
        <p14:creationId xmlns:p14="http://schemas.microsoft.com/office/powerpoint/2010/main" val="20019239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17</a:t>
            </a:fld>
            <a:endParaRPr lang="en-US" dirty="0"/>
          </a:p>
        </p:txBody>
      </p:sp>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Information</a:t>
            </a:r>
            <a:endParaRPr lang="en-US" dirty="0">
              <a:latin typeface="Roboto Slab" pitchFamily="2" charset="0"/>
              <a:ea typeface="Roboto Slab" pitchFamily="2" charset="0"/>
            </a:endParaRPr>
          </a:p>
        </p:txBody>
      </p:sp>
      <p:sp>
        <p:nvSpPr>
          <p:cNvPr id="6" name="Shape 6">
            <a:extLst>
              <a:ext uri="{FF2B5EF4-FFF2-40B4-BE49-F238E27FC236}">
                <a16:creationId xmlns:a16="http://schemas.microsoft.com/office/drawing/2014/main" id="{ADDB59E9-CABE-4485-8ABD-1FEB259EA9E3}"/>
              </a:ext>
            </a:extLst>
          </p:cNvPr>
          <p:cNvSpPr/>
          <p:nvPr/>
        </p:nvSpPr>
        <p:spPr>
          <a:xfrm>
            <a:off x="744348" y="2686715"/>
            <a:ext cx="4397696" cy="4397701"/>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cubicBezTo>
                  <a:pt x="7915" y="0"/>
                  <a:pt x="5203" y="1123"/>
                  <a:pt x="3163" y="3163"/>
                </a:cubicBezTo>
                <a:cubicBezTo>
                  <a:pt x="1123" y="5203"/>
                  <a:pt x="0" y="7915"/>
                  <a:pt x="0" y="10800"/>
                </a:cubicBezTo>
                <a:cubicBezTo>
                  <a:pt x="0" y="13685"/>
                  <a:pt x="1123" y="16397"/>
                  <a:pt x="3163" y="18437"/>
                </a:cubicBezTo>
                <a:cubicBezTo>
                  <a:pt x="5203" y="20477"/>
                  <a:pt x="7915" y="21600"/>
                  <a:pt x="10800" y="21600"/>
                </a:cubicBezTo>
                <a:cubicBezTo>
                  <a:pt x="13685" y="21600"/>
                  <a:pt x="16397" y="20477"/>
                  <a:pt x="18437" y="18437"/>
                </a:cubicBezTo>
                <a:cubicBezTo>
                  <a:pt x="20477" y="16397"/>
                  <a:pt x="21600" y="13685"/>
                  <a:pt x="21600" y="10800"/>
                </a:cubicBezTo>
                <a:cubicBezTo>
                  <a:pt x="21600" y="7915"/>
                  <a:pt x="20477" y="5203"/>
                  <a:pt x="18437" y="3163"/>
                </a:cubicBezTo>
                <a:cubicBezTo>
                  <a:pt x="16397" y="1123"/>
                  <a:pt x="13685" y="0"/>
                  <a:pt x="10800" y="0"/>
                </a:cubicBezTo>
                <a:close/>
              </a:path>
            </a:pathLst>
          </a:custGeom>
          <a:solidFill>
            <a:schemeClr val="accent6">
              <a:alpha val="3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3" name="Shape 7">
            <a:extLst>
              <a:ext uri="{FF2B5EF4-FFF2-40B4-BE49-F238E27FC236}">
                <a16:creationId xmlns:a16="http://schemas.microsoft.com/office/drawing/2014/main" id="{CA268F5F-F9EE-4598-9910-4A3020F6E46E}"/>
              </a:ext>
            </a:extLst>
          </p:cNvPr>
          <p:cNvSpPr/>
          <p:nvPr/>
        </p:nvSpPr>
        <p:spPr>
          <a:xfrm rot="19800000">
            <a:off x="1014215" y="2642960"/>
            <a:ext cx="4029225" cy="4390887"/>
          </a:xfrm>
          <a:custGeom>
            <a:avLst/>
            <a:gdLst/>
            <a:ahLst/>
            <a:cxnLst>
              <a:cxn ang="0">
                <a:pos x="wd2" y="hd2"/>
              </a:cxn>
              <a:cxn ang="5400000">
                <a:pos x="wd2" y="hd2"/>
              </a:cxn>
              <a:cxn ang="10800000">
                <a:pos x="wd2" y="hd2"/>
              </a:cxn>
              <a:cxn ang="16200000">
                <a:pos x="wd2" y="hd2"/>
              </a:cxn>
            </a:cxnLst>
            <a:rect l="0" t="0" r="r" b="b"/>
            <a:pathLst>
              <a:path w="21600" h="21600" extrusionOk="0">
                <a:moveTo>
                  <a:pt x="21081" y="13859"/>
                </a:moveTo>
                <a:cubicBezTo>
                  <a:pt x="21103" y="13874"/>
                  <a:pt x="21160" y="13946"/>
                  <a:pt x="21131" y="13946"/>
                </a:cubicBezTo>
                <a:cubicBezTo>
                  <a:pt x="21117" y="13946"/>
                  <a:pt x="21071" y="13888"/>
                  <a:pt x="21067" y="13867"/>
                </a:cubicBezTo>
                <a:lnTo>
                  <a:pt x="21064" y="13867"/>
                </a:lnTo>
                <a:cubicBezTo>
                  <a:pt x="21064" y="13867"/>
                  <a:pt x="21081" y="13859"/>
                  <a:pt x="21081" y="13859"/>
                </a:cubicBezTo>
                <a:close/>
                <a:moveTo>
                  <a:pt x="21192" y="14081"/>
                </a:moveTo>
                <a:lnTo>
                  <a:pt x="21220" y="14081"/>
                </a:lnTo>
                <a:lnTo>
                  <a:pt x="21220" y="14099"/>
                </a:lnTo>
                <a:cubicBezTo>
                  <a:pt x="21242" y="14126"/>
                  <a:pt x="21259" y="14147"/>
                  <a:pt x="21256" y="14184"/>
                </a:cubicBezTo>
                <a:cubicBezTo>
                  <a:pt x="21238" y="14180"/>
                  <a:pt x="21192" y="14122"/>
                  <a:pt x="21192" y="14096"/>
                </a:cubicBezTo>
                <a:cubicBezTo>
                  <a:pt x="21192" y="14096"/>
                  <a:pt x="21192" y="14081"/>
                  <a:pt x="21192" y="14081"/>
                </a:cubicBezTo>
                <a:close/>
                <a:moveTo>
                  <a:pt x="19333" y="13367"/>
                </a:moveTo>
                <a:cubicBezTo>
                  <a:pt x="19283" y="13367"/>
                  <a:pt x="19244" y="13316"/>
                  <a:pt x="19244" y="13265"/>
                </a:cubicBezTo>
                <a:cubicBezTo>
                  <a:pt x="19244" y="13160"/>
                  <a:pt x="19294" y="13079"/>
                  <a:pt x="19294" y="12970"/>
                </a:cubicBezTo>
                <a:cubicBezTo>
                  <a:pt x="19344" y="13057"/>
                  <a:pt x="19447" y="13101"/>
                  <a:pt x="19447" y="13218"/>
                </a:cubicBezTo>
                <a:cubicBezTo>
                  <a:pt x="19447" y="13284"/>
                  <a:pt x="19400" y="13367"/>
                  <a:pt x="19333" y="13367"/>
                </a:cubicBezTo>
                <a:close/>
                <a:moveTo>
                  <a:pt x="16612" y="12726"/>
                </a:moveTo>
                <a:cubicBezTo>
                  <a:pt x="16602" y="12726"/>
                  <a:pt x="16577" y="12718"/>
                  <a:pt x="16573" y="12700"/>
                </a:cubicBezTo>
                <a:cubicBezTo>
                  <a:pt x="16605" y="12689"/>
                  <a:pt x="16630" y="12682"/>
                  <a:pt x="16676" y="12682"/>
                </a:cubicBezTo>
                <a:cubicBezTo>
                  <a:pt x="16669" y="12697"/>
                  <a:pt x="16640" y="12726"/>
                  <a:pt x="16612" y="12726"/>
                </a:cubicBezTo>
                <a:close/>
                <a:moveTo>
                  <a:pt x="16274" y="15682"/>
                </a:moveTo>
                <a:cubicBezTo>
                  <a:pt x="16256" y="15674"/>
                  <a:pt x="16220" y="15663"/>
                  <a:pt x="16213" y="15663"/>
                </a:cubicBezTo>
                <a:cubicBezTo>
                  <a:pt x="16213" y="15929"/>
                  <a:pt x="16132" y="16112"/>
                  <a:pt x="16053" y="16319"/>
                </a:cubicBezTo>
                <a:cubicBezTo>
                  <a:pt x="15989" y="16484"/>
                  <a:pt x="15957" y="16727"/>
                  <a:pt x="15740" y="16727"/>
                </a:cubicBezTo>
                <a:cubicBezTo>
                  <a:pt x="15651" y="16727"/>
                  <a:pt x="15573" y="16622"/>
                  <a:pt x="15573" y="16527"/>
                </a:cubicBezTo>
                <a:cubicBezTo>
                  <a:pt x="15573" y="16480"/>
                  <a:pt x="15583" y="16462"/>
                  <a:pt x="15580" y="16436"/>
                </a:cubicBezTo>
                <a:cubicBezTo>
                  <a:pt x="15537" y="16403"/>
                  <a:pt x="15537" y="16345"/>
                  <a:pt x="15537" y="16290"/>
                </a:cubicBezTo>
                <a:cubicBezTo>
                  <a:pt x="15537" y="16276"/>
                  <a:pt x="15601" y="16217"/>
                  <a:pt x="15608" y="16217"/>
                </a:cubicBezTo>
                <a:cubicBezTo>
                  <a:pt x="15608" y="16217"/>
                  <a:pt x="15679" y="16060"/>
                  <a:pt x="15679" y="16053"/>
                </a:cubicBezTo>
                <a:cubicBezTo>
                  <a:pt x="15679" y="16013"/>
                  <a:pt x="15626" y="15922"/>
                  <a:pt x="15626" y="15864"/>
                </a:cubicBezTo>
                <a:cubicBezTo>
                  <a:pt x="15626" y="15685"/>
                  <a:pt x="15754" y="15696"/>
                  <a:pt x="15857" y="15634"/>
                </a:cubicBezTo>
                <a:cubicBezTo>
                  <a:pt x="15939" y="15587"/>
                  <a:pt x="16049" y="15448"/>
                  <a:pt x="16107" y="15390"/>
                </a:cubicBezTo>
                <a:cubicBezTo>
                  <a:pt x="16125" y="15372"/>
                  <a:pt x="16113" y="15310"/>
                  <a:pt x="16128" y="15281"/>
                </a:cubicBezTo>
                <a:cubicBezTo>
                  <a:pt x="16249" y="15295"/>
                  <a:pt x="16238" y="15532"/>
                  <a:pt x="16274" y="15627"/>
                </a:cubicBezTo>
                <a:cubicBezTo>
                  <a:pt x="16274" y="15627"/>
                  <a:pt x="16274" y="15682"/>
                  <a:pt x="16274" y="15682"/>
                </a:cubicBezTo>
                <a:close/>
                <a:moveTo>
                  <a:pt x="9059" y="6184"/>
                </a:moveTo>
                <a:cubicBezTo>
                  <a:pt x="9009" y="6169"/>
                  <a:pt x="8981" y="6118"/>
                  <a:pt x="8903" y="6118"/>
                </a:cubicBezTo>
                <a:cubicBezTo>
                  <a:pt x="8913" y="6111"/>
                  <a:pt x="8924" y="6100"/>
                  <a:pt x="8934" y="6100"/>
                </a:cubicBezTo>
                <a:cubicBezTo>
                  <a:pt x="8934" y="6053"/>
                  <a:pt x="8945" y="6031"/>
                  <a:pt x="8952" y="5991"/>
                </a:cubicBezTo>
                <a:cubicBezTo>
                  <a:pt x="8896" y="5976"/>
                  <a:pt x="8835" y="6013"/>
                  <a:pt x="8799" y="5976"/>
                </a:cubicBezTo>
                <a:cubicBezTo>
                  <a:pt x="8853" y="5976"/>
                  <a:pt x="8945" y="5958"/>
                  <a:pt x="8984" y="5943"/>
                </a:cubicBezTo>
                <a:cubicBezTo>
                  <a:pt x="8974" y="5936"/>
                  <a:pt x="8970" y="5925"/>
                  <a:pt x="8970" y="5914"/>
                </a:cubicBezTo>
                <a:cubicBezTo>
                  <a:pt x="8927" y="5914"/>
                  <a:pt x="8796" y="5874"/>
                  <a:pt x="8789" y="5834"/>
                </a:cubicBezTo>
                <a:cubicBezTo>
                  <a:pt x="8820" y="5823"/>
                  <a:pt x="8838" y="5830"/>
                  <a:pt x="8860" y="5841"/>
                </a:cubicBezTo>
                <a:lnTo>
                  <a:pt x="8860" y="5812"/>
                </a:lnTo>
                <a:cubicBezTo>
                  <a:pt x="8888" y="5812"/>
                  <a:pt x="8896" y="5772"/>
                  <a:pt x="8924" y="5772"/>
                </a:cubicBezTo>
                <a:lnTo>
                  <a:pt x="8952" y="5772"/>
                </a:lnTo>
                <a:cubicBezTo>
                  <a:pt x="8956" y="5794"/>
                  <a:pt x="8970" y="5805"/>
                  <a:pt x="8974" y="5827"/>
                </a:cubicBezTo>
                <a:cubicBezTo>
                  <a:pt x="8970" y="5852"/>
                  <a:pt x="9002" y="5900"/>
                  <a:pt x="9027" y="5900"/>
                </a:cubicBezTo>
                <a:cubicBezTo>
                  <a:pt x="9052" y="5900"/>
                  <a:pt x="9073" y="5882"/>
                  <a:pt x="9091" y="5878"/>
                </a:cubicBezTo>
                <a:cubicBezTo>
                  <a:pt x="9084" y="5852"/>
                  <a:pt x="9081" y="5845"/>
                  <a:pt x="9091" y="5830"/>
                </a:cubicBezTo>
                <a:cubicBezTo>
                  <a:pt x="9105" y="5845"/>
                  <a:pt x="9116" y="5863"/>
                  <a:pt x="9138" y="5863"/>
                </a:cubicBezTo>
                <a:lnTo>
                  <a:pt x="9223" y="5841"/>
                </a:lnTo>
                <a:cubicBezTo>
                  <a:pt x="9251" y="5848"/>
                  <a:pt x="9259" y="5860"/>
                  <a:pt x="9273" y="5867"/>
                </a:cubicBezTo>
                <a:cubicBezTo>
                  <a:pt x="9269" y="5856"/>
                  <a:pt x="9273" y="5841"/>
                  <a:pt x="9273" y="5830"/>
                </a:cubicBezTo>
                <a:cubicBezTo>
                  <a:pt x="9326" y="5830"/>
                  <a:pt x="9355" y="5841"/>
                  <a:pt x="9387" y="5841"/>
                </a:cubicBezTo>
                <a:cubicBezTo>
                  <a:pt x="9433" y="5841"/>
                  <a:pt x="9476" y="5798"/>
                  <a:pt x="9508" y="5830"/>
                </a:cubicBezTo>
                <a:cubicBezTo>
                  <a:pt x="9508" y="5801"/>
                  <a:pt x="9515" y="5790"/>
                  <a:pt x="9522" y="5776"/>
                </a:cubicBezTo>
                <a:cubicBezTo>
                  <a:pt x="9547" y="5783"/>
                  <a:pt x="9547" y="5787"/>
                  <a:pt x="9561" y="5776"/>
                </a:cubicBezTo>
                <a:cubicBezTo>
                  <a:pt x="9561" y="5819"/>
                  <a:pt x="9590" y="5823"/>
                  <a:pt x="9626" y="5823"/>
                </a:cubicBezTo>
                <a:cubicBezTo>
                  <a:pt x="9657" y="5823"/>
                  <a:pt x="9679" y="5805"/>
                  <a:pt x="9711" y="5805"/>
                </a:cubicBezTo>
                <a:cubicBezTo>
                  <a:pt x="9700" y="5812"/>
                  <a:pt x="9689" y="5827"/>
                  <a:pt x="9689" y="5838"/>
                </a:cubicBezTo>
                <a:cubicBezTo>
                  <a:pt x="9689" y="5943"/>
                  <a:pt x="9821" y="5918"/>
                  <a:pt x="9821" y="6020"/>
                </a:cubicBezTo>
                <a:lnTo>
                  <a:pt x="9814" y="6027"/>
                </a:lnTo>
                <a:cubicBezTo>
                  <a:pt x="9786" y="6078"/>
                  <a:pt x="9700" y="6144"/>
                  <a:pt x="9654" y="6158"/>
                </a:cubicBezTo>
                <a:cubicBezTo>
                  <a:pt x="9568" y="6188"/>
                  <a:pt x="9501" y="6250"/>
                  <a:pt x="9380" y="6250"/>
                </a:cubicBezTo>
                <a:cubicBezTo>
                  <a:pt x="9248" y="6250"/>
                  <a:pt x="9155" y="6217"/>
                  <a:pt x="9059" y="6184"/>
                </a:cubicBezTo>
                <a:close/>
                <a:moveTo>
                  <a:pt x="9437" y="4110"/>
                </a:moveTo>
                <a:cubicBezTo>
                  <a:pt x="9419" y="4121"/>
                  <a:pt x="9358" y="4165"/>
                  <a:pt x="9323" y="4165"/>
                </a:cubicBezTo>
                <a:cubicBezTo>
                  <a:pt x="9298" y="4165"/>
                  <a:pt x="9276" y="4129"/>
                  <a:pt x="9276" y="4110"/>
                </a:cubicBezTo>
                <a:cubicBezTo>
                  <a:pt x="9276" y="4089"/>
                  <a:pt x="9301" y="4074"/>
                  <a:pt x="9312" y="4063"/>
                </a:cubicBezTo>
                <a:lnTo>
                  <a:pt x="9376" y="4063"/>
                </a:lnTo>
                <a:lnTo>
                  <a:pt x="9376" y="4110"/>
                </a:lnTo>
                <a:cubicBezTo>
                  <a:pt x="9376" y="4110"/>
                  <a:pt x="9437" y="4110"/>
                  <a:pt x="9437" y="4110"/>
                </a:cubicBezTo>
                <a:close/>
                <a:moveTo>
                  <a:pt x="8539" y="5368"/>
                </a:moveTo>
                <a:cubicBezTo>
                  <a:pt x="8411" y="5411"/>
                  <a:pt x="8308" y="5400"/>
                  <a:pt x="8172" y="5459"/>
                </a:cubicBezTo>
                <a:lnTo>
                  <a:pt x="8005" y="5459"/>
                </a:lnTo>
                <a:cubicBezTo>
                  <a:pt x="7969" y="5481"/>
                  <a:pt x="7934" y="5491"/>
                  <a:pt x="7934" y="5520"/>
                </a:cubicBezTo>
                <a:lnTo>
                  <a:pt x="7845" y="5586"/>
                </a:lnTo>
                <a:cubicBezTo>
                  <a:pt x="7777" y="5641"/>
                  <a:pt x="7773" y="5714"/>
                  <a:pt x="7720" y="5768"/>
                </a:cubicBezTo>
                <a:cubicBezTo>
                  <a:pt x="7649" y="5841"/>
                  <a:pt x="7528" y="5823"/>
                  <a:pt x="7453" y="5878"/>
                </a:cubicBezTo>
                <a:lnTo>
                  <a:pt x="7400" y="5878"/>
                </a:lnTo>
                <a:lnTo>
                  <a:pt x="7400" y="5805"/>
                </a:lnTo>
                <a:cubicBezTo>
                  <a:pt x="7346" y="5827"/>
                  <a:pt x="7360" y="5863"/>
                  <a:pt x="7328" y="5896"/>
                </a:cubicBezTo>
                <a:cubicBezTo>
                  <a:pt x="7254" y="5973"/>
                  <a:pt x="7061" y="5940"/>
                  <a:pt x="7061" y="6060"/>
                </a:cubicBezTo>
                <a:cubicBezTo>
                  <a:pt x="7061" y="6071"/>
                  <a:pt x="7068" y="6086"/>
                  <a:pt x="7068" y="6096"/>
                </a:cubicBezTo>
                <a:cubicBezTo>
                  <a:pt x="7058" y="6111"/>
                  <a:pt x="7044" y="6122"/>
                  <a:pt x="7044" y="6140"/>
                </a:cubicBezTo>
                <a:cubicBezTo>
                  <a:pt x="7044" y="6165"/>
                  <a:pt x="7086" y="6184"/>
                  <a:pt x="7086" y="6224"/>
                </a:cubicBezTo>
                <a:cubicBezTo>
                  <a:pt x="7086" y="6348"/>
                  <a:pt x="6919" y="6308"/>
                  <a:pt x="6919" y="6414"/>
                </a:cubicBezTo>
                <a:cubicBezTo>
                  <a:pt x="6919" y="6479"/>
                  <a:pt x="6912" y="6574"/>
                  <a:pt x="6919" y="6614"/>
                </a:cubicBezTo>
                <a:cubicBezTo>
                  <a:pt x="6837" y="6654"/>
                  <a:pt x="6880" y="6844"/>
                  <a:pt x="6784" y="6844"/>
                </a:cubicBezTo>
                <a:cubicBezTo>
                  <a:pt x="6759" y="6844"/>
                  <a:pt x="6748" y="6829"/>
                  <a:pt x="6741" y="6807"/>
                </a:cubicBezTo>
                <a:cubicBezTo>
                  <a:pt x="6698" y="6811"/>
                  <a:pt x="6691" y="6833"/>
                  <a:pt x="6670" y="6833"/>
                </a:cubicBezTo>
                <a:cubicBezTo>
                  <a:pt x="6581" y="6833"/>
                  <a:pt x="6588" y="6668"/>
                  <a:pt x="6499" y="6668"/>
                </a:cubicBezTo>
                <a:cubicBezTo>
                  <a:pt x="6449" y="6668"/>
                  <a:pt x="6392" y="6712"/>
                  <a:pt x="6349" y="6716"/>
                </a:cubicBezTo>
                <a:cubicBezTo>
                  <a:pt x="6324" y="6632"/>
                  <a:pt x="6289" y="6658"/>
                  <a:pt x="6231" y="6614"/>
                </a:cubicBezTo>
                <a:cubicBezTo>
                  <a:pt x="6210" y="6599"/>
                  <a:pt x="6217" y="6548"/>
                  <a:pt x="6207" y="6541"/>
                </a:cubicBezTo>
                <a:cubicBezTo>
                  <a:pt x="6136" y="6483"/>
                  <a:pt x="6000" y="6319"/>
                  <a:pt x="6000" y="6213"/>
                </a:cubicBezTo>
                <a:cubicBezTo>
                  <a:pt x="6000" y="6165"/>
                  <a:pt x="6029" y="6169"/>
                  <a:pt x="6054" y="6144"/>
                </a:cubicBezTo>
                <a:cubicBezTo>
                  <a:pt x="6000" y="6075"/>
                  <a:pt x="5982" y="6165"/>
                  <a:pt x="5922" y="6133"/>
                </a:cubicBezTo>
                <a:cubicBezTo>
                  <a:pt x="5908" y="6118"/>
                  <a:pt x="5897" y="6049"/>
                  <a:pt x="5886" y="6013"/>
                </a:cubicBezTo>
                <a:cubicBezTo>
                  <a:pt x="5865" y="5943"/>
                  <a:pt x="5769" y="5903"/>
                  <a:pt x="5769" y="5805"/>
                </a:cubicBezTo>
                <a:cubicBezTo>
                  <a:pt x="5769" y="5768"/>
                  <a:pt x="5794" y="5750"/>
                  <a:pt x="5804" y="5714"/>
                </a:cubicBezTo>
                <a:cubicBezTo>
                  <a:pt x="5779" y="5699"/>
                  <a:pt x="5755" y="5695"/>
                  <a:pt x="5733" y="5714"/>
                </a:cubicBezTo>
                <a:lnTo>
                  <a:pt x="5733" y="5630"/>
                </a:lnTo>
                <a:cubicBezTo>
                  <a:pt x="5783" y="5561"/>
                  <a:pt x="5804" y="5488"/>
                  <a:pt x="5876" y="5430"/>
                </a:cubicBezTo>
                <a:lnTo>
                  <a:pt x="5876" y="5422"/>
                </a:lnTo>
                <a:cubicBezTo>
                  <a:pt x="5925" y="5397"/>
                  <a:pt x="5925" y="5393"/>
                  <a:pt x="5975" y="5415"/>
                </a:cubicBezTo>
                <a:cubicBezTo>
                  <a:pt x="5997" y="5305"/>
                  <a:pt x="6050" y="5269"/>
                  <a:pt x="6082" y="5167"/>
                </a:cubicBezTo>
                <a:cubicBezTo>
                  <a:pt x="5972" y="5131"/>
                  <a:pt x="5712" y="5113"/>
                  <a:pt x="5697" y="5010"/>
                </a:cubicBezTo>
                <a:cubicBezTo>
                  <a:pt x="5733" y="4996"/>
                  <a:pt x="5730" y="5010"/>
                  <a:pt x="5762" y="5010"/>
                </a:cubicBezTo>
                <a:cubicBezTo>
                  <a:pt x="5836" y="5010"/>
                  <a:pt x="5890" y="5065"/>
                  <a:pt x="5975" y="5065"/>
                </a:cubicBezTo>
                <a:cubicBezTo>
                  <a:pt x="6011" y="5065"/>
                  <a:pt x="6007" y="5033"/>
                  <a:pt x="6011" y="5010"/>
                </a:cubicBezTo>
                <a:cubicBezTo>
                  <a:pt x="5900" y="4974"/>
                  <a:pt x="5869" y="4803"/>
                  <a:pt x="5751" y="4803"/>
                </a:cubicBezTo>
                <a:cubicBezTo>
                  <a:pt x="5719" y="4803"/>
                  <a:pt x="5708" y="4865"/>
                  <a:pt x="5662" y="4865"/>
                </a:cubicBezTo>
                <a:cubicBezTo>
                  <a:pt x="5598" y="4865"/>
                  <a:pt x="5566" y="4857"/>
                  <a:pt x="5566" y="4803"/>
                </a:cubicBezTo>
                <a:cubicBezTo>
                  <a:pt x="5566" y="4722"/>
                  <a:pt x="5644" y="4730"/>
                  <a:pt x="5644" y="4646"/>
                </a:cubicBezTo>
                <a:cubicBezTo>
                  <a:pt x="5644" y="4591"/>
                  <a:pt x="5587" y="4588"/>
                  <a:pt x="5555" y="4584"/>
                </a:cubicBezTo>
                <a:lnTo>
                  <a:pt x="5555" y="4529"/>
                </a:lnTo>
                <a:cubicBezTo>
                  <a:pt x="5455" y="4216"/>
                  <a:pt x="5206" y="3899"/>
                  <a:pt x="4807" y="3899"/>
                </a:cubicBezTo>
                <a:lnTo>
                  <a:pt x="4700" y="3899"/>
                </a:lnTo>
                <a:cubicBezTo>
                  <a:pt x="4654" y="3899"/>
                  <a:pt x="4633" y="3946"/>
                  <a:pt x="4586" y="3946"/>
                </a:cubicBezTo>
                <a:cubicBezTo>
                  <a:pt x="4554" y="3946"/>
                  <a:pt x="4522" y="3917"/>
                  <a:pt x="4480" y="3917"/>
                </a:cubicBezTo>
                <a:cubicBezTo>
                  <a:pt x="4440" y="3917"/>
                  <a:pt x="4426" y="3924"/>
                  <a:pt x="4408" y="3931"/>
                </a:cubicBezTo>
                <a:cubicBezTo>
                  <a:pt x="4419" y="3943"/>
                  <a:pt x="4433" y="3957"/>
                  <a:pt x="4444" y="3961"/>
                </a:cubicBezTo>
                <a:cubicBezTo>
                  <a:pt x="4423" y="3983"/>
                  <a:pt x="4426" y="3972"/>
                  <a:pt x="4398" y="3972"/>
                </a:cubicBezTo>
                <a:cubicBezTo>
                  <a:pt x="4323" y="3972"/>
                  <a:pt x="4209" y="3939"/>
                  <a:pt x="4166" y="3884"/>
                </a:cubicBezTo>
                <a:cubicBezTo>
                  <a:pt x="4198" y="3862"/>
                  <a:pt x="4223" y="3858"/>
                  <a:pt x="4237" y="3826"/>
                </a:cubicBezTo>
                <a:cubicBezTo>
                  <a:pt x="4180" y="3804"/>
                  <a:pt x="4138" y="3764"/>
                  <a:pt x="4095" y="3764"/>
                </a:cubicBezTo>
                <a:cubicBezTo>
                  <a:pt x="4016" y="3764"/>
                  <a:pt x="4038" y="3790"/>
                  <a:pt x="3970" y="3764"/>
                </a:cubicBezTo>
                <a:cubicBezTo>
                  <a:pt x="3977" y="3713"/>
                  <a:pt x="4049" y="3691"/>
                  <a:pt x="4077" y="3691"/>
                </a:cubicBezTo>
                <a:lnTo>
                  <a:pt x="4166" y="3691"/>
                </a:lnTo>
                <a:cubicBezTo>
                  <a:pt x="4202" y="3691"/>
                  <a:pt x="4213" y="3687"/>
                  <a:pt x="4230" y="3662"/>
                </a:cubicBezTo>
                <a:lnTo>
                  <a:pt x="4433" y="3662"/>
                </a:lnTo>
                <a:cubicBezTo>
                  <a:pt x="4469" y="3636"/>
                  <a:pt x="4469" y="3622"/>
                  <a:pt x="4480" y="3582"/>
                </a:cubicBezTo>
                <a:lnTo>
                  <a:pt x="4337" y="3582"/>
                </a:lnTo>
                <a:cubicBezTo>
                  <a:pt x="4330" y="3600"/>
                  <a:pt x="4319" y="3618"/>
                  <a:pt x="4301" y="3618"/>
                </a:cubicBezTo>
                <a:lnTo>
                  <a:pt x="4177" y="3618"/>
                </a:lnTo>
                <a:cubicBezTo>
                  <a:pt x="4163" y="3618"/>
                  <a:pt x="3821" y="3520"/>
                  <a:pt x="3821" y="3461"/>
                </a:cubicBezTo>
                <a:cubicBezTo>
                  <a:pt x="3821" y="3348"/>
                  <a:pt x="3946" y="3389"/>
                  <a:pt x="4024" y="3363"/>
                </a:cubicBezTo>
                <a:cubicBezTo>
                  <a:pt x="4088" y="3341"/>
                  <a:pt x="4127" y="3301"/>
                  <a:pt x="4195" y="3279"/>
                </a:cubicBezTo>
                <a:cubicBezTo>
                  <a:pt x="4291" y="3246"/>
                  <a:pt x="4419" y="3301"/>
                  <a:pt x="4498" y="3254"/>
                </a:cubicBezTo>
                <a:cubicBezTo>
                  <a:pt x="4554" y="3217"/>
                  <a:pt x="4594" y="3152"/>
                  <a:pt x="4594" y="3061"/>
                </a:cubicBezTo>
                <a:cubicBezTo>
                  <a:pt x="4529" y="3053"/>
                  <a:pt x="4327" y="3057"/>
                  <a:pt x="4327" y="2988"/>
                </a:cubicBezTo>
                <a:cubicBezTo>
                  <a:pt x="4327" y="2955"/>
                  <a:pt x="4380" y="2936"/>
                  <a:pt x="4398" y="2933"/>
                </a:cubicBezTo>
                <a:cubicBezTo>
                  <a:pt x="4519" y="2893"/>
                  <a:pt x="4679" y="2805"/>
                  <a:pt x="4750" y="2733"/>
                </a:cubicBezTo>
                <a:cubicBezTo>
                  <a:pt x="4779" y="2754"/>
                  <a:pt x="4807" y="2762"/>
                  <a:pt x="4843" y="2762"/>
                </a:cubicBezTo>
                <a:cubicBezTo>
                  <a:pt x="4967" y="2762"/>
                  <a:pt x="4871" y="2594"/>
                  <a:pt x="4985" y="2579"/>
                </a:cubicBezTo>
                <a:cubicBezTo>
                  <a:pt x="5128" y="2561"/>
                  <a:pt x="5181" y="2525"/>
                  <a:pt x="5317" y="2525"/>
                </a:cubicBezTo>
                <a:cubicBezTo>
                  <a:pt x="5416" y="2499"/>
                  <a:pt x="5487" y="2441"/>
                  <a:pt x="5583" y="2441"/>
                </a:cubicBezTo>
                <a:cubicBezTo>
                  <a:pt x="5648" y="2441"/>
                  <a:pt x="5665" y="2550"/>
                  <a:pt x="5733" y="2550"/>
                </a:cubicBezTo>
                <a:cubicBezTo>
                  <a:pt x="5733" y="2525"/>
                  <a:pt x="5715" y="2503"/>
                  <a:pt x="5715" y="2478"/>
                </a:cubicBezTo>
                <a:lnTo>
                  <a:pt x="5751" y="2441"/>
                </a:lnTo>
                <a:cubicBezTo>
                  <a:pt x="5790" y="2510"/>
                  <a:pt x="5851" y="2503"/>
                  <a:pt x="5922" y="2532"/>
                </a:cubicBezTo>
                <a:lnTo>
                  <a:pt x="5975" y="2532"/>
                </a:lnTo>
                <a:cubicBezTo>
                  <a:pt x="5964" y="2503"/>
                  <a:pt x="5947" y="2481"/>
                  <a:pt x="5947" y="2452"/>
                </a:cubicBezTo>
                <a:cubicBezTo>
                  <a:pt x="5947" y="2408"/>
                  <a:pt x="6000" y="2405"/>
                  <a:pt x="6036" y="2405"/>
                </a:cubicBezTo>
                <a:cubicBezTo>
                  <a:pt x="6182" y="2405"/>
                  <a:pt x="6267" y="2488"/>
                  <a:pt x="6356" y="2532"/>
                </a:cubicBezTo>
                <a:lnTo>
                  <a:pt x="6516" y="2532"/>
                </a:lnTo>
                <a:cubicBezTo>
                  <a:pt x="6460" y="2503"/>
                  <a:pt x="6314" y="2455"/>
                  <a:pt x="6314" y="2386"/>
                </a:cubicBezTo>
                <a:cubicBezTo>
                  <a:pt x="6314" y="2332"/>
                  <a:pt x="6424" y="2350"/>
                  <a:pt x="6456" y="2343"/>
                </a:cubicBezTo>
                <a:cubicBezTo>
                  <a:pt x="6431" y="2317"/>
                  <a:pt x="6403" y="2314"/>
                  <a:pt x="6385" y="2288"/>
                </a:cubicBezTo>
                <a:cubicBezTo>
                  <a:pt x="6481" y="2240"/>
                  <a:pt x="6570" y="2215"/>
                  <a:pt x="6688" y="2215"/>
                </a:cubicBezTo>
                <a:cubicBezTo>
                  <a:pt x="6773" y="2215"/>
                  <a:pt x="6830" y="2211"/>
                  <a:pt x="6908" y="2240"/>
                </a:cubicBezTo>
                <a:lnTo>
                  <a:pt x="6979" y="2240"/>
                </a:lnTo>
                <a:lnTo>
                  <a:pt x="6979" y="2197"/>
                </a:lnTo>
                <a:cubicBezTo>
                  <a:pt x="7033" y="2189"/>
                  <a:pt x="7068" y="2197"/>
                  <a:pt x="7122" y="2197"/>
                </a:cubicBezTo>
                <a:cubicBezTo>
                  <a:pt x="7293" y="2197"/>
                  <a:pt x="7432" y="2095"/>
                  <a:pt x="7613" y="2095"/>
                </a:cubicBezTo>
                <a:lnTo>
                  <a:pt x="8130" y="2095"/>
                </a:lnTo>
                <a:cubicBezTo>
                  <a:pt x="8340" y="2095"/>
                  <a:pt x="8496" y="2233"/>
                  <a:pt x="8664" y="2306"/>
                </a:cubicBezTo>
                <a:cubicBezTo>
                  <a:pt x="8760" y="2346"/>
                  <a:pt x="8884" y="2321"/>
                  <a:pt x="8974" y="2343"/>
                </a:cubicBezTo>
                <a:cubicBezTo>
                  <a:pt x="8956" y="2470"/>
                  <a:pt x="8714" y="2452"/>
                  <a:pt x="8617" y="2488"/>
                </a:cubicBezTo>
                <a:lnTo>
                  <a:pt x="7836" y="2532"/>
                </a:lnTo>
                <a:cubicBezTo>
                  <a:pt x="7896" y="2579"/>
                  <a:pt x="8493" y="2507"/>
                  <a:pt x="8557" y="2532"/>
                </a:cubicBezTo>
                <a:cubicBezTo>
                  <a:pt x="8550" y="2561"/>
                  <a:pt x="8395" y="2715"/>
                  <a:pt x="8423" y="2715"/>
                </a:cubicBezTo>
                <a:cubicBezTo>
                  <a:pt x="8512" y="2715"/>
                  <a:pt x="8724" y="2507"/>
                  <a:pt x="8842" y="2507"/>
                </a:cubicBezTo>
                <a:cubicBezTo>
                  <a:pt x="8906" y="2507"/>
                  <a:pt x="8931" y="2561"/>
                  <a:pt x="8931" y="2616"/>
                </a:cubicBezTo>
                <a:cubicBezTo>
                  <a:pt x="8931" y="2649"/>
                  <a:pt x="8701" y="2897"/>
                  <a:pt x="8690" y="2933"/>
                </a:cubicBezTo>
                <a:cubicBezTo>
                  <a:pt x="8783" y="2907"/>
                  <a:pt x="8963" y="2667"/>
                  <a:pt x="9020" y="2623"/>
                </a:cubicBezTo>
                <a:lnTo>
                  <a:pt x="9259" y="2623"/>
                </a:lnTo>
                <a:cubicBezTo>
                  <a:pt x="9259" y="2623"/>
                  <a:pt x="9326" y="2638"/>
                  <a:pt x="9340" y="2634"/>
                </a:cubicBezTo>
                <a:cubicBezTo>
                  <a:pt x="9405" y="2609"/>
                  <a:pt x="9415" y="2590"/>
                  <a:pt x="9472" y="2561"/>
                </a:cubicBezTo>
                <a:lnTo>
                  <a:pt x="9643" y="2561"/>
                </a:lnTo>
                <a:cubicBezTo>
                  <a:pt x="9654" y="2517"/>
                  <a:pt x="9679" y="2514"/>
                  <a:pt x="9714" y="2514"/>
                </a:cubicBezTo>
                <a:cubicBezTo>
                  <a:pt x="9761" y="2514"/>
                  <a:pt x="9928" y="2594"/>
                  <a:pt x="9928" y="2641"/>
                </a:cubicBezTo>
                <a:cubicBezTo>
                  <a:pt x="9928" y="2685"/>
                  <a:pt x="9860" y="2718"/>
                  <a:pt x="9839" y="2725"/>
                </a:cubicBezTo>
                <a:cubicBezTo>
                  <a:pt x="9722" y="2765"/>
                  <a:pt x="9647" y="2871"/>
                  <a:pt x="9487" y="2871"/>
                </a:cubicBezTo>
                <a:cubicBezTo>
                  <a:pt x="9529" y="2893"/>
                  <a:pt x="9533" y="2893"/>
                  <a:pt x="9561" y="2871"/>
                </a:cubicBezTo>
                <a:cubicBezTo>
                  <a:pt x="9561" y="2973"/>
                  <a:pt x="9465" y="2973"/>
                  <a:pt x="9401" y="2988"/>
                </a:cubicBezTo>
                <a:cubicBezTo>
                  <a:pt x="9426" y="3039"/>
                  <a:pt x="9401" y="2999"/>
                  <a:pt x="9401" y="3035"/>
                </a:cubicBezTo>
                <a:cubicBezTo>
                  <a:pt x="9401" y="3093"/>
                  <a:pt x="9308" y="3108"/>
                  <a:pt x="9241" y="3126"/>
                </a:cubicBezTo>
                <a:cubicBezTo>
                  <a:pt x="9244" y="3166"/>
                  <a:pt x="9241" y="3166"/>
                  <a:pt x="9241" y="3181"/>
                </a:cubicBezTo>
                <a:cubicBezTo>
                  <a:pt x="9241" y="3257"/>
                  <a:pt x="9166" y="3283"/>
                  <a:pt x="9098" y="3334"/>
                </a:cubicBezTo>
                <a:cubicBezTo>
                  <a:pt x="9056" y="3367"/>
                  <a:pt x="9059" y="3454"/>
                  <a:pt x="9038" y="3491"/>
                </a:cubicBezTo>
                <a:cubicBezTo>
                  <a:pt x="9077" y="3509"/>
                  <a:pt x="9106" y="3491"/>
                  <a:pt x="9145" y="3491"/>
                </a:cubicBezTo>
                <a:cubicBezTo>
                  <a:pt x="9202" y="3491"/>
                  <a:pt x="9251" y="3531"/>
                  <a:pt x="9287" y="3560"/>
                </a:cubicBezTo>
                <a:cubicBezTo>
                  <a:pt x="9269" y="3571"/>
                  <a:pt x="9244" y="3582"/>
                  <a:pt x="9223" y="3582"/>
                </a:cubicBezTo>
                <a:cubicBezTo>
                  <a:pt x="9237" y="3640"/>
                  <a:pt x="9376" y="3622"/>
                  <a:pt x="9376" y="3709"/>
                </a:cubicBezTo>
                <a:cubicBezTo>
                  <a:pt x="9376" y="3797"/>
                  <a:pt x="9191" y="3764"/>
                  <a:pt x="9127" y="3764"/>
                </a:cubicBezTo>
                <a:cubicBezTo>
                  <a:pt x="9088" y="3764"/>
                  <a:pt x="9056" y="3793"/>
                  <a:pt x="9056" y="3819"/>
                </a:cubicBezTo>
                <a:cubicBezTo>
                  <a:pt x="9056" y="3881"/>
                  <a:pt x="9120" y="3881"/>
                  <a:pt x="9170" y="3881"/>
                </a:cubicBezTo>
                <a:cubicBezTo>
                  <a:pt x="9170" y="3961"/>
                  <a:pt x="9223" y="3983"/>
                  <a:pt x="9223" y="4037"/>
                </a:cubicBezTo>
                <a:cubicBezTo>
                  <a:pt x="9223" y="4066"/>
                  <a:pt x="9205" y="4096"/>
                  <a:pt x="9223" y="4117"/>
                </a:cubicBezTo>
                <a:cubicBezTo>
                  <a:pt x="9166" y="4117"/>
                  <a:pt x="9109" y="4117"/>
                  <a:pt x="9109" y="4165"/>
                </a:cubicBezTo>
                <a:cubicBezTo>
                  <a:pt x="9109" y="4227"/>
                  <a:pt x="9209" y="4223"/>
                  <a:pt x="9251" y="4238"/>
                </a:cubicBezTo>
                <a:cubicBezTo>
                  <a:pt x="9230" y="4296"/>
                  <a:pt x="9159" y="4329"/>
                  <a:pt x="9091" y="4336"/>
                </a:cubicBezTo>
                <a:cubicBezTo>
                  <a:pt x="9091" y="4361"/>
                  <a:pt x="9109" y="4384"/>
                  <a:pt x="9127" y="4391"/>
                </a:cubicBezTo>
                <a:cubicBezTo>
                  <a:pt x="9102" y="4500"/>
                  <a:pt x="8960" y="4453"/>
                  <a:pt x="8931" y="4529"/>
                </a:cubicBezTo>
                <a:cubicBezTo>
                  <a:pt x="8892" y="4504"/>
                  <a:pt x="8853" y="4486"/>
                  <a:pt x="8824" y="4446"/>
                </a:cubicBezTo>
                <a:lnTo>
                  <a:pt x="8771" y="4446"/>
                </a:lnTo>
                <a:cubicBezTo>
                  <a:pt x="8807" y="4544"/>
                  <a:pt x="8967" y="4511"/>
                  <a:pt x="8967" y="4609"/>
                </a:cubicBezTo>
                <a:cubicBezTo>
                  <a:pt x="8967" y="4653"/>
                  <a:pt x="8956" y="4712"/>
                  <a:pt x="8913" y="4712"/>
                </a:cubicBezTo>
                <a:cubicBezTo>
                  <a:pt x="8849" y="4712"/>
                  <a:pt x="8739" y="4617"/>
                  <a:pt x="8717" y="4547"/>
                </a:cubicBezTo>
                <a:cubicBezTo>
                  <a:pt x="8689" y="4551"/>
                  <a:pt x="8678" y="4547"/>
                  <a:pt x="8671" y="4547"/>
                </a:cubicBezTo>
                <a:lnTo>
                  <a:pt x="8671" y="4602"/>
                </a:lnTo>
                <a:cubicBezTo>
                  <a:pt x="8799" y="4733"/>
                  <a:pt x="9027" y="4795"/>
                  <a:pt x="9027" y="5003"/>
                </a:cubicBezTo>
                <a:cubicBezTo>
                  <a:pt x="9027" y="5043"/>
                  <a:pt x="8970" y="5047"/>
                  <a:pt x="8931" y="5047"/>
                </a:cubicBezTo>
                <a:cubicBezTo>
                  <a:pt x="8764" y="5047"/>
                  <a:pt x="8799" y="4865"/>
                  <a:pt x="8653" y="4865"/>
                </a:cubicBezTo>
                <a:cubicBezTo>
                  <a:pt x="8635" y="4865"/>
                  <a:pt x="8617" y="4875"/>
                  <a:pt x="8600" y="4865"/>
                </a:cubicBezTo>
                <a:cubicBezTo>
                  <a:pt x="8600" y="4916"/>
                  <a:pt x="8635" y="4927"/>
                  <a:pt x="8635" y="4956"/>
                </a:cubicBezTo>
                <a:cubicBezTo>
                  <a:pt x="8635" y="4988"/>
                  <a:pt x="8575" y="4999"/>
                  <a:pt x="8557" y="5003"/>
                </a:cubicBezTo>
                <a:cubicBezTo>
                  <a:pt x="8557" y="5113"/>
                  <a:pt x="8874" y="5098"/>
                  <a:pt x="8949" y="5123"/>
                </a:cubicBezTo>
                <a:cubicBezTo>
                  <a:pt x="8896" y="5167"/>
                  <a:pt x="8860" y="5171"/>
                  <a:pt x="8796" y="5192"/>
                </a:cubicBezTo>
                <a:cubicBezTo>
                  <a:pt x="8678" y="5233"/>
                  <a:pt x="8642" y="5335"/>
                  <a:pt x="8539" y="5368"/>
                </a:cubicBezTo>
                <a:close/>
                <a:moveTo>
                  <a:pt x="6217" y="14202"/>
                </a:moveTo>
                <a:cubicBezTo>
                  <a:pt x="6164" y="14202"/>
                  <a:pt x="6071" y="14136"/>
                  <a:pt x="6071" y="14104"/>
                </a:cubicBezTo>
                <a:cubicBezTo>
                  <a:pt x="6071" y="14049"/>
                  <a:pt x="6100" y="14012"/>
                  <a:pt x="6143" y="14012"/>
                </a:cubicBezTo>
                <a:cubicBezTo>
                  <a:pt x="6146" y="14012"/>
                  <a:pt x="6157" y="14016"/>
                  <a:pt x="6157" y="14012"/>
                </a:cubicBezTo>
                <a:cubicBezTo>
                  <a:pt x="6178" y="14027"/>
                  <a:pt x="6203" y="14045"/>
                  <a:pt x="6231" y="14045"/>
                </a:cubicBezTo>
                <a:cubicBezTo>
                  <a:pt x="6239" y="14092"/>
                  <a:pt x="6271" y="14052"/>
                  <a:pt x="6289" y="14052"/>
                </a:cubicBezTo>
                <a:cubicBezTo>
                  <a:pt x="6303" y="14052"/>
                  <a:pt x="6314" y="14078"/>
                  <a:pt x="6314" y="14085"/>
                </a:cubicBezTo>
                <a:cubicBezTo>
                  <a:pt x="6314" y="14118"/>
                  <a:pt x="6260" y="14202"/>
                  <a:pt x="6217" y="14202"/>
                </a:cubicBezTo>
                <a:close/>
                <a:moveTo>
                  <a:pt x="5637" y="5156"/>
                </a:moveTo>
                <a:cubicBezTo>
                  <a:pt x="5637" y="5101"/>
                  <a:pt x="5683" y="5083"/>
                  <a:pt x="5715" y="5083"/>
                </a:cubicBezTo>
                <a:cubicBezTo>
                  <a:pt x="5808" y="5083"/>
                  <a:pt x="5836" y="5182"/>
                  <a:pt x="5929" y="5211"/>
                </a:cubicBezTo>
                <a:cubicBezTo>
                  <a:pt x="5922" y="5273"/>
                  <a:pt x="5847" y="5284"/>
                  <a:pt x="5787" y="5284"/>
                </a:cubicBezTo>
                <a:lnTo>
                  <a:pt x="5708" y="5284"/>
                </a:lnTo>
                <a:cubicBezTo>
                  <a:pt x="5676" y="5280"/>
                  <a:pt x="5637" y="5200"/>
                  <a:pt x="5637" y="5156"/>
                </a:cubicBezTo>
                <a:close/>
                <a:moveTo>
                  <a:pt x="5804" y="8760"/>
                </a:moveTo>
                <a:cubicBezTo>
                  <a:pt x="5780" y="8760"/>
                  <a:pt x="5772" y="8731"/>
                  <a:pt x="5772" y="8717"/>
                </a:cubicBezTo>
                <a:cubicBezTo>
                  <a:pt x="5762" y="8717"/>
                  <a:pt x="5755" y="8710"/>
                  <a:pt x="5744" y="8710"/>
                </a:cubicBezTo>
                <a:cubicBezTo>
                  <a:pt x="5715" y="8710"/>
                  <a:pt x="5737" y="8640"/>
                  <a:pt x="5708" y="8611"/>
                </a:cubicBezTo>
                <a:cubicBezTo>
                  <a:pt x="5680" y="8655"/>
                  <a:pt x="5648" y="8710"/>
                  <a:pt x="5605" y="8710"/>
                </a:cubicBezTo>
                <a:cubicBezTo>
                  <a:pt x="5598" y="8710"/>
                  <a:pt x="5583" y="8717"/>
                  <a:pt x="5583" y="8710"/>
                </a:cubicBezTo>
                <a:cubicBezTo>
                  <a:pt x="5583" y="8673"/>
                  <a:pt x="5612" y="8673"/>
                  <a:pt x="5623" y="8651"/>
                </a:cubicBezTo>
                <a:cubicBezTo>
                  <a:pt x="5587" y="8651"/>
                  <a:pt x="5541" y="8673"/>
                  <a:pt x="5523" y="8637"/>
                </a:cubicBezTo>
                <a:cubicBezTo>
                  <a:pt x="5498" y="8647"/>
                  <a:pt x="5477" y="8655"/>
                  <a:pt x="5452" y="8655"/>
                </a:cubicBezTo>
                <a:cubicBezTo>
                  <a:pt x="5405" y="8655"/>
                  <a:pt x="5384" y="8630"/>
                  <a:pt x="5345" y="8630"/>
                </a:cubicBezTo>
                <a:cubicBezTo>
                  <a:pt x="5292" y="8630"/>
                  <a:pt x="5277" y="8651"/>
                  <a:pt x="5235" y="8651"/>
                </a:cubicBezTo>
                <a:cubicBezTo>
                  <a:pt x="5217" y="8651"/>
                  <a:pt x="5199" y="8626"/>
                  <a:pt x="5199" y="8615"/>
                </a:cubicBezTo>
                <a:cubicBezTo>
                  <a:pt x="5199" y="8600"/>
                  <a:pt x="5263" y="8549"/>
                  <a:pt x="5263" y="8545"/>
                </a:cubicBezTo>
                <a:lnTo>
                  <a:pt x="5263" y="8524"/>
                </a:lnTo>
                <a:cubicBezTo>
                  <a:pt x="5252" y="8524"/>
                  <a:pt x="5238" y="8516"/>
                  <a:pt x="5235" y="8505"/>
                </a:cubicBezTo>
                <a:cubicBezTo>
                  <a:pt x="5334" y="8455"/>
                  <a:pt x="5374" y="8290"/>
                  <a:pt x="5427" y="8207"/>
                </a:cubicBezTo>
                <a:cubicBezTo>
                  <a:pt x="5455" y="8159"/>
                  <a:pt x="5477" y="8097"/>
                  <a:pt x="5534" y="8097"/>
                </a:cubicBezTo>
                <a:cubicBezTo>
                  <a:pt x="5548" y="8097"/>
                  <a:pt x="5559" y="8119"/>
                  <a:pt x="5559" y="8134"/>
                </a:cubicBezTo>
                <a:cubicBezTo>
                  <a:pt x="5559" y="8214"/>
                  <a:pt x="5484" y="8254"/>
                  <a:pt x="5463" y="8320"/>
                </a:cubicBezTo>
                <a:lnTo>
                  <a:pt x="5463" y="8352"/>
                </a:lnTo>
                <a:cubicBezTo>
                  <a:pt x="5491" y="8345"/>
                  <a:pt x="5491" y="8323"/>
                  <a:pt x="5516" y="8323"/>
                </a:cubicBezTo>
                <a:cubicBezTo>
                  <a:pt x="5537" y="8323"/>
                  <a:pt x="5559" y="8327"/>
                  <a:pt x="5573" y="8342"/>
                </a:cubicBezTo>
                <a:lnTo>
                  <a:pt x="5555" y="8359"/>
                </a:lnTo>
                <a:lnTo>
                  <a:pt x="5555" y="8393"/>
                </a:lnTo>
                <a:lnTo>
                  <a:pt x="5619" y="8393"/>
                </a:lnTo>
                <a:lnTo>
                  <a:pt x="5619" y="8411"/>
                </a:lnTo>
                <a:lnTo>
                  <a:pt x="5662" y="8396"/>
                </a:lnTo>
                <a:cubicBezTo>
                  <a:pt x="5701" y="8407"/>
                  <a:pt x="5747" y="8407"/>
                  <a:pt x="5765" y="8396"/>
                </a:cubicBezTo>
                <a:cubicBezTo>
                  <a:pt x="5765" y="8429"/>
                  <a:pt x="5762" y="8462"/>
                  <a:pt x="5762" y="8516"/>
                </a:cubicBezTo>
                <a:cubicBezTo>
                  <a:pt x="5769" y="8509"/>
                  <a:pt x="5787" y="8505"/>
                  <a:pt x="5801" y="8505"/>
                </a:cubicBezTo>
                <a:cubicBezTo>
                  <a:pt x="5797" y="8538"/>
                  <a:pt x="5765" y="8545"/>
                  <a:pt x="5765" y="8560"/>
                </a:cubicBezTo>
                <a:cubicBezTo>
                  <a:pt x="5765" y="8578"/>
                  <a:pt x="5790" y="8593"/>
                  <a:pt x="5790" y="8618"/>
                </a:cubicBezTo>
                <a:cubicBezTo>
                  <a:pt x="5826" y="8618"/>
                  <a:pt x="5815" y="8611"/>
                  <a:pt x="5836" y="8597"/>
                </a:cubicBezTo>
                <a:cubicBezTo>
                  <a:pt x="5836" y="8640"/>
                  <a:pt x="5861" y="8637"/>
                  <a:pt x="5861" y="8673"/>
                </a:cubicBezTo>
                <a:cubicBezTo>
                  <a:pt x="5861" y="8717"/>
                  <a:pt x="5840" y="8760"/>
                  <a:pt x="5804" y="8760"/>
                </a:cubicBezTo>
                <a:close/>
                <a:moveTo>
                  <a:pt x="3614" y="5539"/>
                </a:moveTo>
                <a:cubicBezTo>
                  <a:pt x="3614" y="5528"/>
                  <a:pt x="3653" y="5502"/>
                  <a:pt x="3661" y="5502"/>
                </a:cubicBezTo>
                <a:cubicBezTo>
                  <a:pt x="3693" y="5502"/>
                  <a:pt x="3721" y="5546"/>
                  <a:pt x="3732" y="5561"/>
                </a:cubicBezTo>
                <a:cubicBezTo>
                  <a:pt x="3686" y="5572"/>
                  <a:pt x="3696" y="5568"/>
                  <a:pt x="3661" y="5568"/>
                </a:cubicBezTo>
                <a:cubicBezTo>
                  <a:pt x="3636" y="5568"/>
                  <a:pt x="3614" y="5561"/>
                  <a:pt x="3614" y="5539"/>
                </a:cubicBezTo>
                <a:close/>
                <a:moveTo>
                  <a:pt x="3358" y="5586"/>
                </a:moveTo>
                <a:cubicBezTo>
                  <a:pt x="3358" y="5441"/>
                  <a:pt x="3579" y="5466"/>
                  <a:pt x="3579" y="5586"/>
                </a:cubicBezTo>
                <a:cubicBezTo>
                  <a:pt x="3579" y="5634"/>
                  <a:pt x="3489" y="5666"/>
                  <a:pt x="3447" y="5666"/>
                </a:cubicBezTo>
                <a:cubicBezTo>
                  <a:pt x="3393" y="5666"/>
                  <a:pt x="3358" y="5630"/>
                  <a:pt x="3358" y="5586"/>
                </a:cubicBezTo>
                <a:close/>
                <a:moveTo>
                  <a:pt x="4861" y="5848"/>
                </a:moveTo>
                <a:cubicBezTo>
                  <a:pt x="4864" y="5889"/>
                  <a:pt x="4861" y="5878"/>
                  <a:pt x="4861" y="5896"/>
                </a:cubicBezTo>
                <a:cubicBezTo>
                  <a:pt x="4861" y="5907"/>
                  <a:pt x="4850" y="5940"/>
                  <a:pt x="4782" y="5940"/>
                </a:cubicBezTo>
                <a:cubicBezTo>
                  <a:pt x="4782" y="5980"/>
                  <a:pt x="4775" y="6042"/>
                  <a:pt x="4736" y="6042"/>
                </a:cubicBezTo>
                <a:cubicBezTo>
                  <a:pt x="4558" y="6042"/>
                  <a:pt x="4551" y="5794"/>
                  <a:pt x="4380" y="5794"/>
                </a:cubicBezTo>
                <a:cubicBezTo>
                  <a:pt x="4358" y="5794"/>
                  <a:pt x="4312" y="5834"/>
                  <a:pt x="4309" y="5834"/>
                </a:cubicBezTo>
                <a:cubicBezTo>
                  <a:pt x="4341" y="5852"/>
                  <a:pt x="4348" y="5848"/>
                  <a:pt x="4380" y="5841"/>
                </a:cubicBezTo>
                <a:lnTo>
                  <a:pt x="4380" y="5885"/>
                </a:lnTo>
                <a:cubicBezTo>
                  <a:pt x="4358" y="5892"/>
                  <a:pt x="4341" y="5896"/>
                  <a:pt x="4326" y="5885"/>
                </a:cubicBezTo>
                <a:lnTo>
                  <a:pt x="4326" y="5940"/>
                </a:lnTo>
                <a:lnTo>
                  <a:pt x="4373" y="5940"/>
                </a:lnTo>
                <a:cubicBezTo>
                  <a:pt x="4380" y="5987"/>
                  <a:pt x="4423" y="6067"/>
                  <a:pt x="4451" y="6078"/>
                </a:cubicBezTo>
                <a:cubicBezTo>
                  <a:pt x="4519" y="6104"/>
                  <a:pt x="4544" y="6060"/>
                  <a:pt x="4551" y="6122"/>
                </a:cubicBezTo>
                <a:lnTo>
                  <a:pt x="4611" y="6122"/>
                </a:lnTo>
                <a:cubicBezTo>
                  <a:pt x="4608" y="6181"/>
                  <a:pt x="4608" y="6181"/>
                  <a:pt x="4611" y="6195"/>
                </a:cubicBezTo>
                <a:cubicBezTo>
                  <a:pt x="4611" y="6220"/>
                  <a:pt x="4675" y="6239"/>
                  <a:pt x="4675" y="6279"/>
                </a:cubicBezTo>
                <a:cubicBezTo>
                  <a:pt x="4675" y="6315"/>
                  <a:pt x="4636" y="6384"/>
                  <a:pt x="4622" y="6424"/>
                </a:cubicBezTo>
                <a:cubicBezTo>
                  <a:pt x="4558" y="6417"/>
                  <a:pt x="4330" y="6330"/>
                  <a:pt x="4291" y="6279"/>
                </a:cubicBezTo>
                <a:lnTo>
                  <a:pt x="4237" y="6279"/>
                </a:lnTo>
                <a:cubicBezTo>
                  <a:pt x="4298" y="6355"/>
                  <a:pt x="4497" y="6432"/>
                  <a:pt x="4497" y="6534"/>
                </a:cubicBezTo>
                <a:cubicBezTo>
                  <a:pt x="4497" y="6559"/>
                  <a:pt x="4476" y="6578"/>
                  <a:pt x="4462" y="6578"/>
                </a:cubicBezTo>
                <a:cubicBezTo>
                  <a:pt x="4444" y="6578"/>
                  <a:pt x="4437" y="6537"/>
                  <a:pt x="4426" y="6534"/>
                </a:cubicBezTo>
                <a:cubicBezTo>
                  <a:pt x="4323" y="6483"/>
                  <a:pt x="4255" y="6505"/>
                  <a:pt x="4166" y="6450"/>
                </a:cubicBezTo>
                <a:cubicBezTo>
                  <a:pt x="4081" y="6399"/>
                  <a:pt x="3867" y="6403"/>
                  <a:pt x="3928" y="6286"/>
                </a:cubicBezTo>
                <a:cubicBezTo>
                  <a:pt x="3810" y="6235"/>
                  <a:pt x="3753" y="6165"/>
                  <a:pt x="3650" y="6104"/>
                </a:cubicBezTo>
                <a:cubicBezTo>
                  <a:pt x="3632" y="6129"/>
                  <a:pt x="3610" y="6158"/>
                  <a:pt x="3579" y="6158"/>
                </a:cubicBezTo>
                <a:cubicBezTo>
                  <a:pt x="3543" y="6158"/>
                  <a:pt x="3550" y="6133"/>
                  <a:pt x="3518" y="6133"/>
                </a:cubicBezTo>
                <a:cubicBezTo>
                  <a:pt x="3475" y="6133"/>
                  <a:pt x="3454" y="6188"/>
                  <a:pt x="3411" y="6188"/>
                </a:cubicBezTo>
                <a:cubicBezTo>
                  <a:pt x="3372" y="6188"/>
                  <a:pt x="3258" y="6136"/>
                  <a:pt x="3258" y="6086"/>
                </a:cubicBezTo>
                <a:cubicBezTo>
                  <a:pt x="3258" y="6049"/>
                  <a:pt x="3351" y="5987"/>
                  <a:pt x="3400" y="5987"/>
                </a:cubicBezTo>
                <a:lnTo>
                  <a:pt x="3554" y="5987"/>
                </a:lnTo>
                <a:cubicBezTo>
                  <a:pt x="3586" y="5987"/>
                  <a:pt x="3671" y="5965"/>
                  <a:pt x="3714" y="5936"/>
                </a:cubicBezTo>
                <a:cubicBezTo>
                  <a:pt x="3696" y="5925"/>
                  <a:pt x="3650" y="5889"/>
                  <a:pt x="3650" y="5860"/>
                </a:cubicBezTo>
                <a:cubicBezTo>
                  <a:pt x="3650" y="5798"/>
                  <a:pt x="3714" y="5830"/>
                  <a:pt x="3739" y="5805"/>
                </a:cubicBezTo>
                <a:cubicBezTo>
                  <a:pt x="3771" y="5772"/>
                  <a:pt x="3846" y="5692"/>
                  <a:pt x="3846" y="5641"/>
                </a:cubicBezTo>
                <a:cubicBezTo>
                  <a:pt x="3846" y="5546"/>
                  <a:pt x="3618" y="5368"/>
                  <a:pt x="3543" y="5368"/>
                </a:cubicBezTo>
                <a:cubicBezTo>
                  <a:pt x="3497" y="5368"/>
                  <a:pt x="3475" y="5411"/>
                  <a:pt x="3429" y="5411"/>
                </a:cubicBezTo>
                <a:cubicBezTo>
                  <a:pt x="3415" y="5411"/>
                  <a:pt x="3400" y="5375"/>
                  <a:pt x="3400" y="5368"/>
                </a:cubicBezTo>
                <a:cubicBezTo>
                  <a:pt x="3400" y="5331"/>
                  <a:pt x="3465" y="5324"/>
                  <a:pt x="3486" y="5320"/>
                </a:cubicBezTo>
                <a:cubicBezTo>
                  <a:pt x="3454" y="5287"/>
                  <a:pt x="3262" y="5120"/>
                  <a:pt x="3223" y="5120"/>
                </a:cubicBezTo>
                <a:cubicBezTo>
                  <a:pt x="3176" y="5120"/>
                  <a:pt x="3119" y="5258"/>
                  <a:pt x="3055" y="5258"/>
                </a:cubicBezTo>
                <a:cubicBezTo>
                  <a:pt x="3009" y="5258"/>
                  <a:pt x="3023" y="5200"/>
                  <a:pt x="3027" y="5175"/>
                </a:cubicBezTo>
                <a:cubicBezTo>
                  <a:pt x="2916" y="5163"/>
                  <a:pt x="2646" y="5175"/>
                  <a:pt x="2485" y="5175"/>
                </a:cubicBezTo>
                <a:cubicBezTo>
                  <a:pt x="2457" y="5175"/>
                  <a:pt x="2400" y="5131"/>
                  <a:pt x="2378" y="5101"/>
                </a:cubicBezTo>
                <a:lnTo>
                  <a:pt x="2208" y="5101"/>
                </a:lnTo>
                <a:cubicBezTo>
                  <a:pt x="2190" y="5050"/>
                  <a:pt x="2136" y="5043"/>
                  <a:pt x="2129" y="4992"/>
                </a:cubicBezTo>
                <a:cubicBezTo>
                  <a:pt x="2176" y="4974"/>
                  <a:pt x="2229" y="4996"/>
                  <a:pt x="2290" y="5003"/>
                </a:cubicBezTo>
                <a:lnTo>
                  <a:pt x="2290" y="4956"/>
                </a:lnTo>
                <a:cubicBezTo>
                  <a:pt x="2257" y="4934"/>
                  <a:pt x="2094" y="4919"/>
                  <a:pt x="2094" y="4919"/>
                </a:cubicBezTo>
                <a:cubicBezTo>
                  <a:pt x="2094" y="4919"/>
                  <a:pt x="2040" y="4854"/>
                  <a:pt x="2040" y="4821"/>
                </a:cubicBezTo>
                <a:cubicBezTo>
                  <a:pt x="2040" y="4719"/>
                  <a:pt x="2058" y="4697"/>
                  <a:pt x="2111" y="4657"/>
                </a:cubicBezTo>
                <a:cubicBezTo>
                  <a:pt x="2140" y="4635"/>
                  <a:pt x="2122" y="4569"/>
                  <a:pt x="2136" y="4555"/>
                </a:cubicBezTo>
                <a:cubicBezTo>
                  <a:pt x="2208" y="4482"/>
                  <a:pt x="2300" y="4420"/>
                  <a:pt x="2421" y="4420"/>
                </a:cubicBezTo>
                <a:cubicBezTo>
                  <a:pt x="2421" y="4420"/>
                  <a:pt x="2535" y="4456"/>
                  <a:pt x="2539" y="4456"/>
                </a:cubicBezTo>
                <a:cubicBezTo>
                  <a:pt x="2503" y="4533"/>
                  <a:pt x="2386" y="4540"/>
                  <a:pt x="2386" y="4646"/>
                </a:cubicBezTo>
                <a:cubicBezTo>
                  <a:pt x="2386" y="4668"/>
                  <a:pt x="2396" y="4682"/>
                  <a:pt x="2414" y="4682"/>
                </a:cubicBezTo>
                <a:cubicBezTo>
                  <a:pt x="2407" y="4708"/>
                  <a:pt x="2414" y="4748"/>
                  <a:pt x="2414" y="4748"/>
                </a:cubicBezTo>
                <a:cubicBezTo>
                  <a:pt x="2414" y="4777"/>
                  <a:pt x="2407" y="4810"/>
                  <a:pt x="2450" y="4810"/>
                </a:cubicBezTo>
                <a:cubicBezTo>
                  <a:pt x="2471" y="4810"/>
                  <a:pt x="2521" y="4766"/>
                  <a:pt x="2521" y="4737"/>
                </a:cubicBezTo>
                <a:cubicBezTo>
                  <a:pt x="2521" y="4701"/>
                  <a:pt x="2485" y="4675"/>
                  <a:pt x="2485" y="4639"/>
                </a:cubicBezTo>
                <a:cubicBezTo>
                  <a:pt x="2485" y="4500"/>
                  <a:pt x="2724" y="4456"/>
                  <a:pt x="2867" y="4456"/>
                </a:cubicBezTo>
                <a:cubicBezTo>
                  <a:pt x="2959" y="4456"/>
                  <a:pt x="3009" y="4584"/>
                  <a:pt x="3009" y="4664"/>
                </a:cubicBezTo>
                <a:cubicBezTo>
                  <a:pt x="3009" y="4679"/>
                  <a:pt x="2991" y="4737"/>
                  <a:pt x="3009" y="4737"/>
                </a:cubicBezTo>
                <a:cubicBezTo>
                  <a:pt x="3030" y="4737"/>
                  <a:pt x="3045" y="4701"/>
                  <a:pt x="3080" y="4701"/>
                </a:cubicBezTo>
                <a:cubicBezTo>
                  <a:pt x="3119" y="4701"/>
                  <a:pt x="3130" y="4737"/>
                  <a:pt x="3162" y="4737"/>
                </a:cubicBezTo>
                <a:cubicBezTo>
                  <a:pt x="3223" y="4737"/>
                  <a:pt x="3240" y="4646"/>
                  <a:pt x="3304" y="4646"/>
                </a:cubicBezTo>
                <a:cubicBezTo>
                  <a:pt x="3372" y="4646"/>
                  <a:pt x="3525" y="4668"/>
                  <a:pt x="3571" y="4701"/>
                </a:cubicBezTo>
                <a:cubicBezTo>
                  <a:pt x="3650" y="4759"/>
                  <a:pt x="3675" y="4883"/>
                  <a:pt x="3792" y="4883"/>
                </a:cubicBezTo>
                <a:lnTo>
                  <a:pt x="3882" y="4883"/>
                </a:lnTo>
                <a:cubicBezTo>
                  <a:pt x="3921" y="4883"/>
                  <a:pt x="4009" y="4894"/>
                  <a:pt x="3999" y="4956"/>
                </a:cubicBezTo>
                <a:cubicBezTo>
                  <a:pt x="4095" y="4988"/>
                  <a:pt x="4149" y="5047"/>
                  <a:pt x="4248" y="5058"/>
                </a:cubicBezTo>
                <a:lnTo>
                  <a:pt x="4248" y="5120"/>
                </a:lnTo>
                <a:lnTo>
                  <a:pt x="4309" y="5120"/>
                </a:lnTo>
                <a:cubicBezTo>
                  <a:pt x="4358" y="5120"/>
                  <a:pt x="4387" y="5156"/>
                  <a:pt x="4408" y="5207"/>
                </a:cubicBezTo>
                <a:cubicBezTo>
                  <a:pt x="4358" y="5218"/>
                  <a:pt x="4312" y="5214"/>
                  <a:pt x="4284" y="5258"/>
                </a:cubicBezTo>
                <a:cubicBezTo>
                  <a:pt x="4344" y="5266"/>
                  <a:pt x="4358" y="5266"/>
                  <a:pt x="4391" y="5266"/>
                </a:cubicBezTo>
                <a:cubicBezTo>
                  <a:pt x="4408" y="5266"/>
                  <a:pt x="4433" y="5276"/>
                  <a:pt x="4444" y="5298"/>
                </a:cubicBezTo>
                <a:cubicBezTo>
                  <a:pt x="4387" y="5327"/>
                  <a:pt x="4358" y="5327"/>
                  <a:pt x="4326" y="5382"/>
                </a:cubicBezTo>
                <a:cubicBezTo>
                  <a:pt x="4358" y="5400"/>
                  <a:pt x="4380" y="5411"/>
                  <a:pt x="4426" y="5411"/>
                </a:cubicBezTo>
                <a:cubicBezTo>
                  <a:pt x="4433" y="5495"/>
                  <a:pt x="4529" y="5531"/>
                  <a:pt x="4604" y="5539"/>
                </a:cubicBezTo>
                <a:cubicBezTo>
                  <a:pt x="4611" y="5604"/>
                  <a:pt x="4629" y="5666"/>
                  <a:pt x="4683" y="5666"/>
                </a:cubicBezTo>
                <a:cubicBezTo>
                  <a:pt x="4761" y="5666"/>
                  <a:pt x="4779" y="5615"/>
                  <a:pt x="4807" y="5685"/>
                </a:cubicBezTo>
                <a:cubicBezTo>
                  <a:pt x="4825" y="5703"/>
                  <a:pt x="4854" y="5703"/>
                  <a:pt x="4871" y="5703"/>
                </a:cubicBezTo>
                <a:cubicBezTo>
                  <a:pt x="4939" y="5703"/>
                  <a:pt x="4968" y="5728"/>
                  <a:pt x="4968" y="5787"/>
                </a:cubicBezTo>
                <a:cubicBezTo>
                  <a:pt x="4968" y="5834"/>
                  <a:pt x="4907" y="5848"/>
                  <a:pt x="4861" y="5848"/>
                </a:cubicBezTo>
                <a:close/>
                <a:moveTo>
                  <a:pt x="3240" y="6330"/>
                </a:moveTo>
                <a:cubicBezTo>
                  <a:pt x="3276" y="6282"/>
                  <a:pt x="3280" y="6308"/>
                  <a:pt x="3322" y="6330"/>
                </a:cubicBezTo>
                <a:cubicBezTo>
                  <a:pt x="3287" y="6359"/>
                  <a:pt x="3276" y="6359"/>
                  <a:pt x="3240" y="6330"/>
                </a:cubicBezTo>
                <a:close/>
                <a:moveTo>
                  <a:pt x="3151" y="5375"/>
                </a:moveTo>
                <a:cubicBezTo>
                  <a:pt x="3109" y="5375"/>
                  <a:pt x="3191" y="5291"/>
                  <a:pt x="3233" y="5291"/>
                </a:cubicBezTo>
                <a:cubicBezTo>
                  <a:pt x="3223" y="5335"/>
                  <a:pt x="3194" y="5375"/>
                  <a:pt x="3151" y="5375"/>
                </a:cubicBezTo>
                <a:close/>
                <a:moveTo>
                  <a:pt x="3080" y="6607"/>
                </a:moveTo>
                <a:cubicBezTo>
                  <a:pt x="3073" y="6607"/>
                  <a:pt x="3027" y="6552"/>
                  <a:pt x="3027" y="6552"/>
                </a:cubicBezTo>
                <a:cubicBezTo>
                  <a:pt x="3027" y="6486"/>
                  <a:pt x="3109" y="6483"/>
                  <a:pt x="3144" y="6526"/>
                </a:cubicBezTo>
                <a:cubicBezTo>
                  <a:pt x="3123" y="6556"/>
                  <a:pt x="3116" y="6607"/>
                  <a:pt x="3080" y="6607"/>
                </a:cubicBezTo>
                <a:close/>
                <a:moveTo>
                  <a:pt x="2991" y="7952"/>
                </a:moveTo>
                <a:cubicBezTo>
                  <a:pt x="2959" y="7952"/>
                  <a:pt x="2909" y="7937"/>
                  <a:pt x="2888" y="7915"/>
                </a:cubicBezTo>
                <a:cubicBezTo>
                  <a:pt x="2891" y="7908"/>
                  <a:pt x="2891" y="7897"/>
                  <a:pt x="2888" y="7890"/>
                </a:cubicBezTo>
                <a:cubicBezTo>
                  <a:pt x="2948" y="7890"/>
                  <a:pt x="3009" y="7901"/>
                  <a:pt x="3009" y="7952"/>
                </a:cubicBezTo>
                <a:cubicBezTo>
                  <a:pt x="3009" y="7955"/>
                  <a:pt x="2995" y="7952"/>
                  <a:pt x="2991" y="7952"/>
                </a:cubicBezTo>
                <a:close/>
                <a:moveTo>
                  <a:pt x="2699" y="6534"/>
                </a:moveTo>
                <a:lnTo>
                  <a:pt x="2699" y="6486"/>
                </a:lnTo>
                <a:cubicBezTo>
                  <a:pt x="2727" y="6450"/>
                  <a:pt x="2774" y="6417"/>
                  <a:pt x="2777" y="6395"/>
                </a:cubicBezTo>
                <a:cubicBezTo>
                  <a:pt x="2849" y="6392"/>
                  <a:pt x="2834" y="6392"/>
                  <a:pt x="2877" y="6410"/>
                </a:cubicBezTo>
                <a:cubicBezTo>
                  <a:pt x="2845" y="6454"/>
                  <a:pt x="2756" y="6526"/>
                  <a:pt x="2699" y="6534"/>
                </a:cubicBezTo>
                <a:close/>
                <a:moveTo>
                  <a:pt x="2539" y="6341"/>
                </a:moveTo>
                <a:cubicBezTo>
                  <a:pt x="2528" y="6359"/>
                  <a:pt x="2528" y="6370"/>
                  <a:pt x="2510" y="6370"/>
                </a:cubicBezTo>
                <a:cubicBezTo>
                  <a:pt x="2468" y="6370"/>
                  <a:pt x="2478" y="6333"/>
                  <a:pt x="2485" y="6297"/>
                </a:cubicBezTo>
                <a:cubicBezTo>
                  <a:pt x="2428" y="6282"/>
                  <a:pt x="2361" y="6293"/>
                  <a:pt x="2332" y="6297"/>
                </a:cubicBezTo>
                <a:cubicBezTo>
                  <a:pt x="2336" y="6235"/>
                  <a:pt x="2379" y="6242"/>
                  <a:pt x="2386" y="6224"/>
                </a:cubicBezTo>
                <a:cubicBezTo>
                  <a:pt x="2404" y="6210"/>
                  <a:pt x="2421" y="6198"/>
                  <a:pt x="2421" y="6177"/>
                </a:cubicBezTo>
                <a:lnTo>
                  <a:pt x="2421" y="6122"/>
                </a:lnTo>
                <a:cubicBezTo>
                  <a:pt x="2421" y="6060"/>
                  <a:pt x="2439" y="5914"/>
                  <a:pt x="2539" y="5903"/>
                </a:cubicBezTo>
                <a:cubicBezTo>
                  <a:pt x="2557" y="5958"/>
                  <a:pt x="2574" y="5969"/>
                  <a:pt x="2592" y="6006"/>
                </a:cubicBezTo>
                <a:cubicBezTo>
                  <a:pt x="2603" y="5991"/>
                  <a:pt x="2613" y="5983"/>
                  <a:pt x="2624" y="5976"/>
                </a:cubicBezTo>
                <a:cubicBezTo>
                  <a:pt x="2699" y="6071"/>
                  <a:pt x="2813" y="6034"/>
                  <a:pt x="2877" y="6122"/>
                </a:cubicBezTo>
                <a:cubicBezTo>
                  <a:pt x="2895" y="6148"/>
                  <a:pt x="2884" y="6173"/>
                  <a:pt x="2902" y="6188"/>
                </a:cubicBezTo>
                <a:cubicBezTo>
                  <a:pt x="2959" y="6231"/>
                  <a:pt x="3023" y="6213"/>
                  <a:pt x="3055" y="6257"/>
                </a:cubicBezTo>
                <a:cubicBezTo>
                  <a:pt x="3016" y="6282"/>
                  <a:pt x="2984" y="6297"/>
                  <a:pt x="2938" y="6297"/>
                </a:cubicBezTo>
                <a:lnTo>
                  <a:pt x="2842" y="6297"/>
                </a:lnTo>
                <a:cubicBezTo>
                  <a:pt x="2842" y="6297"/>
                  <a:pt x="2727" y="6213"/>
                  <a:pt x="2706" y="6205"/>
                </a:cubicBezTo>
                <a:cubicBezTo>
                  <a:pt x="2706" y="6286"/>
                  <a:pt x="2589" y="6362"/>
                  <a:pt x="2539" y="6341"/>
                </a:cubicBezTo>
                <a:close/>
                <a:moveTo>
                  <a:pt x="2717" y="5943"/>
                </a:moveTo>
                <a:cubicBezTo>
                  <a:pt x="2670" y="5940"/>
                  <a:pt x="2642" y="5911"/>
                  <a:pt x="2646" y="5885"/>
                </a:cubicBezTo>
                <a:cubicBezTo>
                  <a:pt x="2692" y="5863"/>
                  <a:pt x="2692" y="5911"/>
                  <a:pt x="2717" y="5943"/>
                </a:cubicBezTo>
                <a:close/>
                <a:moveTo>
                  <a:pt x="1791" y="4117"/>
                </a:moveTo>
                <a:cubicBezTo>
                  <a:pt x="1791" y="4092"/>
                  <a:pt x="1820" y="4066"/>
                  <a:pt x="1834" y="4059"/>
                </a:cubicBezTo>
                <a:cubicBezTo>
                  <a:pt x="1769" y="3994"/>
                  <a:pt x="1752" y="3935"/>
                  <a:pt x="1691" y="3873"/>
                </a:cubicBezTo>
                <a:cubicBezTo>
                  <a:pt x="1670" y="3895"/>
                  <a:pt x="1648" y="3910"/>
                  <a:pt x="1620" y="3910"/>
                </a:cubicBezTo>
                <a:cubicBezTo>
                  <a:pt x="1581" y="3910"/>
                  <a:pt x="1364" y="3815"/>
                  <a:pt x="1364" y="3782"/>
                </a:cubicBezTo>
                <a:cubicBezTo>
                  <a:pt x="1364" y="3727"/>
                  <a:pt x="1428" y="3727"/>
                  <a:pt x="1470" y="3727"/>
                </a:cubicBezTo>
                <a:cubicBezTo>
                  <a:pt x="1631" y="3727"/>
                  <a:pt x="1659" y="3855"/>
                  <a:pt x="1780" y="3855"/>
                </a:cubicBezTo>
                <a:cubicBezTo>
                  <a:pt x="1816" y="3855"/>
                  <a:pt x="1837" y="3848"/>
                  <a:pt x="1852" y="3826"/>
                </a:cubicBezTo>
                <a:lnTo>
                  <a:pt x="1916" y="3826"/>
                </a:lnTo>
                <a:cubicBezTo>
                  <a:pt x="1887" y="3910"/>
                  <a:pt x="2051" y="3888"/>
                  <a:pt x="2083" y="3935"/>
                </a:cubicBezTo>
                <a:lnTo>
                  <a:pt x="1940" y="3935"/>
                </a:lnTo>
                <a:cubicBezTo>
                  <a:pt x="1962" y="4034"/>
                  <a:pt x="2051" y="3979"/>
                  <a:pt x="2101" y="4019"/>
                </a:cubicBezTo>
                <a:cubicBezTo>
                  <a:pt x="2094" y="4026"/>
                  <a:pt x="2076" y="4026"/>
                  <a:pt x="2076" y="4037"/>
                </a:cubicBezTo>
                <a:cubicBezTo>
                  <a:pt x="2076" y="4089"/>
                  <a:pt x="2119" y="4066"/>
                  <a:pt x="2133" y="4056"/>
                </a:cubicBezTo>
                <a:cubicBezTo>
                  <a:pt x="2218" y="4077"/>
                  <a:pt x="2290" y="4099"/>
                  <a:pt x="2379" y="4099"/>
                </a:cubicBezTo>
                <a:cubicBezTo>
                  <a:pt x="2574" y="4099"/>
                  <a:pt x="2638" y="4008"/>
                  <a:pt x="2824" y="4008"/>
                </a:cubicBezTo>
                <a:cubicBezTo>
                  <a:pt x="2966" y="4008"/>
                  <a:pt x="3059" y="4015"/>
                  <a:pt x="3109" y="4110"/>
                </a:cubicBezTo>
                <a:cubicBezTo>
                  <a:pt x="3103" y="4113"/>
                  <a:pt x="3090" y="4116"/>
                  <a:pt x="3080" y="4117"/>
                </a:cubicBezTo>
                <a:cubicBezTo>
                  <a:pt x="3073" y="4125"/>
                  <a:pt x="3066" y="4136"/>
                  <a:pt x="3062" y="4150"/>
                </a:cubicBezTo>
                <a:cubicBezTo>
                  <a:pt x="3087" y="4158"/>
                  <a:pt x="3109" y="4154"/>
                  <a:pt x="3109" y="4154"/>
                </a:cubicBezTo>
                <a:cubicBezTo>
                  <a:pt x="3098" y="4281"/>
                  <a:pt x="2938" y="4281"/>
                  <a:pt x="2813" y="4281"/>
                </a:cubicBezTo>
                <a:cubicBezTo>
                  <a:pt x="2767" y="4281"/>
                  <a:pt x="2749" y="4252"/>
                  <a:pt x="2742" y="4227"/>
                </a:cubicBezTo>
                <a:cubicBezTo>
                  <a:pt x="2692" y="4234"/>
                  <a:pt x="2685" y="4252"/>
                  <a:pt x="2653" y="4274"/>
                </a:cubicBezTo>
                <a:lnTo>
                  <a:pt x="2368" y="4274"/>
                </a:lnTo>
                <a:cubicBezTo>
                  <a:pt x="2293" y="4292"/>
                  <a:pt x="2183" y="4281"/>
                  <a:pt x="2190" y="4220"/>
                </a:cubicBezTo>
                <a:lnTo>
                  <a:pt x="2147" y="4220"/>
                </a:lnTo>
                <a:cubicBezTo>
                  <a:pt x="2133" y="4238"/>
                  <a:pt x="2080" y="4281"/>
                  <a:pt x="2047" y="4281"/>
                </a:cubicBezTo>
                <a:cubicBezTo>
                  <a:pt x="1969" y="4281"/>
                  <a:pt x="1791" y="4190"/>
                  <a:pt x="1791" y="4117"/>
                </a:cubicBezTo>
                <a:close/>
                <a:moveTo>
                  <a:pt x="2005" y="4438"/>
                </a:moveTo>
                <a:cubicBezTo>
                  <a:pt x="2005" y="4446"/>
                  <a:pt x="1940" y="4493"/>
                  <a:pt x="1940" y="4493"/>
                </a:cubicBezTo>
                <a:cubicBezTo>
                  <a:pt x="1894" y="4559"/>
                  <a:pt x="1845" y="4639"/>
                  <a:pt x="1738" y="4639"/>
                </a:cubicBezTo>
                <a:cubicBezTo>
                  <a:pt x="1659" y="4639"/>
                  <a:pt x="1659" y="4591"/>
                  <a:pt x="1638" y="4664"/>
                </a:cubicBezTo>
                <a:lnTo>
                  <a:pt x="1684" y="4664"/>
                </a:lnTo>
                <a:cubicBezTo>
                  <a:pt x="1674" y="4730"/>
                  <a:pt x="1645" y="4741"/>
                  <a:pt x="1602" y="4784"/>
                </a:cubicBezTo>
                <a:lnTo>
                  <a:pt x="1531" y="4784"/>
                </a:lnTo>
                <a:cubicBezTo>
                  <a:pt x="1531" y="4737"/>
                  <a:pt x="1531" y="4693"/>
                  <a:pt x="1534" y="4675"/>
                </a:cubicBezTo>
                <a:cubicBezTo>
                  <a:pt x="1478" y="4617"/>
                  <a:pt x="1502" y="4573"/>
                  <a:pt x="1478" y="4500"/>
                </a:cubicBezTo>
                <a:lnTo>
                  <a:pt x="1478" y="4438"/>
                </a:lnTo>
                <a:lnTo>
                  <a:pt x="1559" y="4438"/>
                </a:lnTo>
                <a:cubicBezTo>
                  <a:pt x="1552" y="4434"/>
                  <a:pt x="1559" y="4413"/>
                  <a:pt x="1559" y="4402"/>
                </a:cubicBezTo>
                <a:cubicBezTo>
                  <a:pt x="1559" y="4398"/>
                  <a:pt x="1581" y="4347"/>
                  <a:pt x="1656" y="4347"/>
                </a:cubicBezTo>
                <a:cubicBezTo>
                  <a:pt x="1777" y="4347"/>
                  <a:pt x="1876" y="4391"/>
                  <a:pt x="2005" y="4391"/>
                </a:cubicBezTo>
                <a:cubicBezTo>
                  <a:pt x="2001" y="4409"/>
                  <a:pt x="2005" y="4420"/>
                  <a:pt x="2005" y="4438"/>
                </a:cubicBezTo>
                <a:close/>
                <a:moveTo>
                  <a:pt x="1389" y="4165"/>
                </a:moveTo>
                <a:cubicBezTo>
                  <a:pt x="1389" y="4129"/>
                  <a:pt x="1428" y="4110"/>
                  <a:pt x="1435" y="4110"/>
                </a:cubicBezTo>
                <a:cubicBezTo>
                  <a:pt x="1474" y="4110"/>
                  <a:pt x="1460" y="4026"/>
                  <a:pt x="1542" y="4026"/>
                </a:cubicBezTo>
                <a:cubicBezTo>
                  <a:pt x="1606" y="4026"/>
                  <a:pt x="1691" y="4099"/>
                  <a:pt x="1691" y="4146"/>
                </a:cubicBezTo>
                <a:cubicBezTo>
                  <a:pt x="1691" y="4209"/>
                  <a:pt x="1670" y="4263"/>
                  <a:pt x="1620" y="4263"/>
                </a:cubicBezTo>
                <a:cubicBezTo>
                  <a:pt x="1595" y="4263"/>
                  <a:pt x="1389" y="4165"/>
                  <a:pt x="1389" y="4165"/>
                </a:cubicBezTo>
                <a:close/>
                <a:moveTo>
                  <a:pt x="1264" y="4865"/>
                </a:moveTo>
                <a:cubicBezTo>
                  <a:pt x="1232" y="4875"/>
                  <a:pt x="1225" y="4919"/>
                  <a:pt x="1193" y="4919"/>
                </a:cubicBezTo>
                <a:cubicBezTo>
                  <a:pt x="1143" y="4919"/>
                  <a:pt x="1136" y="4879"/>
                  <a:pt x="1114" y="4857"/>
                </a:cubicBezTo>
                <a:cubicBezTo>
                  <a:pt x="1015" y="4755"/>
                  <a:pt x="904" y="4770"/>
                  <a:pt x="801" y="4664"/>
                </a:cubicBezTo>
                <a:lnTo>
                  <a:pt x="801" y="4602"/>
                </a:lnTo>
                <a:cubicBezTo>
                  <a:pt x="847" y="4602"/>
                  <a:pt x="901" y="4646"/>
                  <a:pt x="961" y="4646"/>
                </a:cubicBezTo>
                <a:lnTo>
                  <a:pt x="1015" y="4646"/>
                </a:lnTo>
                <a:lnTo>
                  <a:pt x="1015" y="4547"/>
                </a:lnTo>
                <a:cubicBezTo>
                  <a:pt x="968" y="4540"/>
                  <a:pt x="901" y="4547"/>
                  <a:pt x="901" y="4500"/>
                </a:cubicBezTo>
                <a:cubicBezTo>
                  <a:pt x="901" y="4489"/>
                  <a:pt x="922" y="4482"/>
                  <a:pt x="926" y="4471"/>
                </a:cubicBezTo>
                <a:cubicBezTo>
                  <a:pt x="983" y="4413"/>
                  <a:pt x="1061" y="4427"/>
                  <a:pt x="1139" y="4427"/>
                </a:cubicBezTo>
                <a:lnTo>
                  <a:pt x="1282" y="4427"/>
                </a:lnTo>
                <a:cubicBezTo>
                  <a:pt x="1292" y="4427"/>
                  <a:pt x="1317" y="4446"/>
                  <a:pt x="1317" y="4464"/>
                </a:cubicBezTo>
                <a:cubicBezTo>
                  <a:pt x="1317" y="4536"/>
                  <a:pt x="1228" y="4566"/>
                  <a:pt x="1203" y="4599"/>
                </a:cubicBezTo>
                <a:cubicBezTo>
                  <a:pt x="1232" y="4595"/>
                  <a:pt x="1335" y="4562"/>
                  <a:pt x="1335" y="4602"/>
                </a:cubicBezTo>
                <a:cubicBezTo>
                  <a:pt x="1335" y="4653"/>
                  <a:pt x="1325" y="4620"/>
                  <a:pt x="1325" y="4657"/>
                </a:cubicBezTo>
                <a:cubicBezTo>
                  <a:pt x="1339" y="4661"/>
                  <a:pt x="1385" y="4668"/>
                  <a:pt x="1406" y="4675"/>
                </a:cubicBezTo>
                <a:cubicBezTo>
                  <a:pt x="1389" y="4874"/>
                  <a:pt x="1378" y="4821"/>
                  <a:pt x="1264" y="4865"/>
                </a:cubicBezTo>
                <a:close/>
                <a:moveTo>
                  <a:pt x="1495" y="5389"/>
                </a:moveTo>
                <a:cubicBezTo>
                  <a:pt x="1460" y="5411"/>
                  <a:pt x="1446" y="5447"/>
                  <a:pt x="1406" y="5447"/>
                </a:cubicBezTo>
                <a:cubicBezTo>
                  <a:pt x="1360" y="5447"/>
                  <a:pt x="1097" y="5349"/>
                  <a:pt x="1097" y="5338"/>
                </a:cubicBezTo>
                <a:cubicBezTo>
                  <a:pt x="1097" y="5309"/>
                  <a:pt x="1161" y="5324"/>
                  <a:pt x="1175" y="5320"/>
                </a:cubicBezTo>
                <a:cubicBezTo>
                  <a:pt x="1218" y="5305"/>
                  <a:pt x="1203" y="5203"/>
                  <a:pt x="1275" y="5203"/>
                </a:cubicBezTo>
                <a:cubicBezTo>
                  <a:pt x="1328" y="5203"/>
                  <a:pt x="1474" y="5338"/>
                  <a:pt x="1495" y="5389"/>
                </a:cubicBezTo>
                <a:close/>
                <a:moveTo>
                  <a:pt x="3465" y="4569"/>
                </a:moveTo>
                <a:cubicBezTo>
                  <a:pt x="3454" y="4602"/>
                  <a:pt x="3433" y="4628"/>
                  <a:pt x="3401" y="4628"/>
                </a:cubicBezTo>
                <a:cubicBezTo>
                  <a:pt x="3354" y="4628"/>
                  <a:pt x="3333" y="4602"/>
                  <a:pt x="3294" y="4602"/>
                </a:cubicBezTo>
                <a:cubicBezTo>
                  <a:pt x="3254" y="4602"/>
                  <a:pt x="3222" y="4639"/>
                  <a:pt x="3162" y="4639"/>
                </a:cubicBezTo>
                <a:cubicBezTo>
                  <a:pt x="3091" y="4639"/>
                  <a:pt x="3030" y="4620"/>
                  <a:pt x="3055" y="4559"/>
                </a:cubicBezTo>
                <a:cubicBezTo>
                  <a:pt x="3023" y="4540"/>
                  <a:pt x="2984" y="4522"/>
                  <a:pt x="2984" y="4482"/>
                </a:cubicBezTo>
                <a:cubicBezTo>
                  <a:pt x="2984" y="4446"/>
                  <a:pt x="3016" y="4427"/>
                  <a:pt x="3045" y="4427"/>
                </a:cubicBezTo>
                <a:cubicBezTo>
                  <a:pt x="3123" y="4427"/>
                  <a:pt x="3148" y="4456"/>
                  <a:pt x="3222" y="4456"/>
                </a:cubicBezTo>
                <a:cubicBezTo>
                  <a:pt x="3319" y="4456"/>
                  <a:pt x="3401" y="4536"/>
                  <a:pt x="3465" y="4569"/>
                </a:cubicBezTo>
                <a:close/>
                <a:moveTo>
                  <a:pt x="5121" y="8855"/>
                </a:moveTo>
                <a:cubicBezTo>
                  <a:pt x="5121" y="8881"/>
                  <a:pt x="5081" y="8903"/>
                  <a:pt x="5042" y="8903"/>
                </a:cubicBezTo>
                <a:cubicBezTo>
                  <a:pt x="5007" y="8903"/>
                  <a:pt x="4985" y="8885"/>
                  <a:pt x="4985" y="8863"/>
                </a:cubicBezTo>
                <a:cubicBezTo>
                  <a:pt x="4985" y="8841"/>
                  <a:pt x="5035" y="8749"/>
                  <a:pt x="5067" y="8739"/>
                </a:cubicBezTo>
                <a:cubicBezTo>
                  <a:pt x="5074" y="8753"/>
                  <a:pt x="5092" y="8761"/>
                  <a:pt x="5092" y="8775"/>
                </a:cubicBezTo>
                <a:cubicBezTo>
                  <a:pt x="5092" y="8808"/>
                  <a:pt x="5039" y="8830"/>
                  <a:pt x="5121" y="8830"/>
                </a:cubicBezTo>
                <a:cubicBezTo>
                  <a:pt x="5121" y="8830"/>
                  <a:pt x="5121" y="8855"/>
                  <a:pt x="5121" y="8855"/>
                </a:cubicBezTo>
                <a:close/>
                <a:moveTo>
                  <a:pt x="5039" y="12937"/>
                </a:moveTo>
                <a:cubicBezTo>
                  <a:pt x="5032" y="12952"/>
                  <a:pt x="5017" y="12985"/>
                  <a:pt x="4996" y="12985"/>
                </a:cubicBezTo>
                <a:cubicBezTo>
                  <a:pt x="4985" y="12985"/>
                  <a:pt x="4964" y="12996"/>
                  <a:pt x="4964" y="12985"/>
                </a:cubicBezTo>
                <a:cubicBezTo>
                  <a:pt x="4964" y="12948"/>
                  <a:pt x="4985" y="12912"/>
                  <a:pt x="5007" y="12912"/>
                </a:cubicBezTo>
                <a:lnTo>
                  <a:pt x="5039" y="12912"/>
                </a:lnTo>
                <a:cubicBezTo>
                  <a:pt x="5039" y="12912"/>
                  <a:pt x="5039" y="12937"/>
                  <a:pt x="5039" y="12937"/>
                </a:cubicBezTo>
                <a:close/>
                <a:moveTo>
                  <a:pt x="4882" y="8451"/>
                </a:moveTo>
                <a:cubicBezTo>
                  <a:pt x="4825" y="8451"/>
                  <a:pt x="4722" y="8374"/>
                  <a:pt x="4679" y="8342"/>
                </a:cubicBezTo>
                <a:cubicBezTo>
                  <a:pt x="4789" y="8316"/>
                  <a:pt x="4857" y="8385"/>
                  <a:pt x="4932" y="8429"/>
                </a:cubicBezTo>
                <a:cubicBezTo>
                  <a:pt x="4921" y="8447"/>
                  <a:pt x="4910" y="8451"/>
                  <a:pt x="4882" y="8451"/>
                </a:cubicBezTo>
                <a:close/>
                <a:moveTo>
                  <a:pt x="4896" y="8815"/>
                </a:moveTo>
                <a:cubicBezTo>
                  <a:pt x="4896" y="8837"/>
                  <a:pt x="4861" y="8855"/>
                  <a:pt x="4854" y="8855"/>
                </a:cubicBezTo>
                <a:cubicBezTo>
                  <a:pt x="4829" y="8855"/>
                  <a:pt x="4697" y="8786"/>
                  <a:pt x="4697" y="8761"/>
                </a:cubicBezTo>
                <a:cubicBezTo>
                  <a:pt x="4697" y="8749"/>
                  <a:pt x="4704" y="8739"/>
                  <a:pt x="4711" y="8735"/>
                </a:cubicBezTo>
                <a:cubicBezTo>
                  <a:pt x="4729" y="8771"/>
                  <a:pt x="4754" y="8786"/>
                  <a:pt x="4789" y="8793"/>
                </a:cubicBezTo>
                <a:lnTo>
                  <a:pt x="4896" y="8793"/>
                </a:lnTo>
                <a:cubicBezTo>
                  <a:pt x="4896" y="8793"/>
                  <a:pt x="4896" y="8815"/>
                  <a:pt x="4896" y="8815"/>
                </a:cubicBezTo>
                <a:close/>
                <a:moveTo>
                  <a:pt x="4501" y="12132"/>
                </a:moveTo>
                <a:cubicBezTo>
                  <a:pt x="4458" y="12132"/>
                  <a:pt x="4412" y="12128"/>
                  <a:pt x="4412" y="12092"/>
                </a:cubicBezTo>
                <a:cubicBezTo>
                  <a:pt x="4412" y="12073"/>
                  <a:pt x="4440" y="12069"/>
                  <a:pt x="4451" y="12069"/>
                </a:cubicBezTo>
                <a:cubicBezTo>
                  <a:pt x="4462" y="12069"/>
                  <a:pt x="4547" y="12088"/>
                  <a:pt x="4558" y="12110"/>
                </a:cubicBezTo>
                <a:cubicBezTo>
                  <a:pt x="4547" y="12132"/>
                  <a:pt x="4522" y="12132"/>
                  <a:pt x="4501" y="12132"/>
                </a:cubicBezTo>
                <a:close/>
                <a:moveTo>
                  <a:pt x="4152" y="12088"/>
                </a:moveTo>
                <a:cubicBezTo>
                  <a:pt x="4127" y="12103"/>
                  <a:pt x="4113" y="12117"/>
                  <a:pt x="4088" y="12117"/>
                </a:cubicBezTo>
                <a:cubicBezTo>
                  <a:pt x="4067" y="12117"/>
                  <a:pt x="4070" y="12099"/>
                  <a:pt x="4052" y="12099"/>
                </a:cubicBezTo>
                <a:cubicBezTo>
                  <a:pt x="4006" y="12099"/>
                  <a:pt x="4009" y="12164"/>
                  <a:pt x="3970" y="12164"/>
                </a:cubicBezTo>
                <a:cubicBezTo>
                  <a:pt x="3938" y="12164"/>
                  <a:pt x="3945" y="12128"/>
                  <a:pt x="3928" y="12117"/>
                </a:cubicBezTo>
                <a:cubicBezTo>
                  <a:pt x="3896" y="12095"/>
                  <a:pt x="3810" y="12106"/>
                  <a:pt x="3767" y="12106"/>
                </a:cubicBezTo>
                <a:cubicBezTo>
                  <a:pt x="3743" y="12106"/>
                  <a:pt x="3743" y="12117"/>
                  <a:pt x="3725" y="12106"/>
                </a:cubicBezTo>
                <a:cubicBezTo>
                  <a:pt x="3725" y="12117"/>
                  <a:pt x="3721" y="12125"/>
                  <a:pt x="3721" y="12135"/>
                </a:cubicBezTo>
                <a:cubicBezTo>
                  <a:pt x="3700" y="12132"/>
                  <a:pt x="3678" y="12099"/>
                  <a:pt x="3678" y="12077"/>
                </a:cubicBezTo>
                <a:cubicBezTo>
                  <a:pt x="3686" y="12077"/>
                  <a:pt x="3693" y="12066"/>
                  <a:pt x="3696" y="12062"/>
                </a:cubicBezTo>
                <a:cubicBezTo>
                  <a:pt x="3778" y="12062"/>
                  <a:pt x="3814" y="12081"/>
                  <a:pt x="3856" y="12059"/>
                </a:cubicBezTo>
                <a:cubicBezTo>
                  <a:pt x="3835" y="12037"/>
                  <a:pt x="3831" y="12011"/>
                  <a:pt x="3831" y="11983"/>
                </a:cubicBezTo>
                <a:cubicBezTo>
                  <a:pt x="3810" y="11983"/>
                  <a:pt x="3785" y="11964"/>
                  <a:pt x="3785" y="11942"/>
                </a:cubicBezTo>
                <a:cubicBezTo>
                  <a:pt x="3785" y="11931"/>
                  <a:pt x="3803" y="11917"/>
                  <a:pt x="3814" y="11917"/>
                </a:cubicBezTo>
                <a:cubicBezTo>
                  <a:pt x="3846" y="11917"/>
                  <a:pt x="3867" y="11942"/>
                  <a:pt x="3899" y="11942"/>
                </a:cubicBezTo>
                <a:cubicBezTo>
                  <a:pt x="3945" y="11942"/>
                  <a:pt x="3967" y="11928"/>
                  <a:pt x="4006" y="11928"/>
                </a:cubicBezTo>
                <a:cubicBezTo>
                  <a:pt x="4120" y="11928"/>
                  <a:pt x="4141" y="11990"/>
                  <a:pt x="4205" y="12023"/>
                </a:cubicBezTo>
                <a:lnTo>
                  <a:pt x="4188" y="12008"/>
                </a:lnTo>
                <a:cubicBezTo>
                  <a:pt x="4223" y="12037"/>
                  <a:pt x="4259" y="12052"/>
                  <a:pt x="4284" y="12088"/>
                </a:cubicBezTo>
                <a:cubicBezTo>
                  <a:pt x="4284" y="12088"/>
                  <a:pt x="4152" y="12088"/>
                  <a:pt x="4152" y="12088"/>
                </a:cubicBezTo>
                <a:close/>
                <a:moveTo>
                  <a:pt x="3536" y="11942"/>
                </a:moveTo>
                <a:cubicBezTo>
                  <a:pt x="3454" y="11942"/>
                  <a:pt x="3397" y="11917"/>
                  <a:pt x="3329" y="11917"/>
                </a:cubicBezTo>
                <a:lnTo>
                  <a:pt x="3329" y="11895"/>
                </a:lnTo>
                <a:cubicBezTo>
                  <a:pt x="3347" y="11895"/>
                  <a:pt x="3362" y="11880"/>
                  <a:pt x="3365" y="11862"/>
                </a:cubicBezTo>
                <a:cubicBezTo>
                  <a:pt x="3312" y="11836"/>
                  <a:pt x="3254" y="11840"/>
                  <a:pt x="3244" y="11786"/>
                </a:cubicBezTo>
                <a:cubicBezTo>
                  <a:pt x="3215" y="11786"/>
                  <a:pt x="3219" y="11760"/>
                  <a:pt x="3205" y="11753"/>
                </a:cubicBezTo>
                <a:cubicBezTo>
                  <a:pt x="3176" y="11738"/>
                  <a:pt x="3158" y="11749"/>
                  <a:pt x="3130" y="11749"/>
                </a:cubicBezTo>
                <a:cubicBezTo>
                  <a:pt x="3080" y="11749"/>
                  <a:pt x="3055" y="11695"/>
                  <a:pt x="3005" y="11695"/>
                </a:cubicBezTo>
                <a:lnTo>
                  <a:pt x="2902" y="11695"/>
                </a:lnTo>
                <a:cubicBezTo>
                  <a:pt x="2881" y="11680"/>
                  <a:pt x="2884" y="11665"/>
                  <a:pt x="2895" y="11655"/>
                </a:cubicBezTo>
                <a:cubicBezTo>
                  <a:pt x="2881" y="11640"/>
                  <a:pt x="2863" y="11643"/>
                  <a:pt x="2845" y="11643"/>
                </a:cubicBezTo>
                <a:cubicBezTo>
                  <a:pt x="2777" y="11643"/>
                  <a:pt x="2681" y="11695"/>
                  <a:pt x="2646" y="11731"/>
                </a:cubicBezTo>
                <a:lnTo>
                  <a:pt x="2614" y="11731"/>
                </a:lnTo>
                <a:cubicBezTo>
                  <a:pt x="2670" y="11632"/>
                  <a:pt x="2745" y="11571"/>
                  <a:pt x="2906" y="11571"/>
                </a:cubicBezTo>
                <a:cubicBezTo>
                  <a:pt x="3062" y="11571"/>
                  <a:pt x="3137" y="11662"/>
                  <a:pt x="3254" y="11662"/>
                </a:cubicBezTo>
                <a:cubicBezTo>
                  <a:pt x="3279" y="11662"/>
                  <a:pt x="3308" y="11698"/>
                  <a:pt x="3315" y="11705"/>
                </a:cubicBezTo>
                <a:cubicBezTo>
                  <a:pt x="3365" y="11756"/>
                  <a:pt x="3454" y="11796"/>
                  <a:pt x="3536" y="11796"/>
                </a:cubicBezTo>
                <a:cubicBezTo>
                  <a:pt x="3536" y="11804"/>
                  <a:pt x="3532" y="11815"/>
                  <a:pt x="3536" y="11822"/>
                </a:cubicBezTo>
                <a:lnTo>
                  <a:pt x="3589" y="11825"/>
                </a:lnTo>
                <a:cubicBezTo>
                  <a:pt x="3629" y="11836"/>
                  <a:pt x="3646" y="11888"/>
                  <a:pt x="3671" y="11898"/>
                </a:cubicBezTo>
                <a:cubicBezTo>
                  <a:pt x="3646" y="11942"/>
                  <a:pt x="3579" y="11942"/>
                  <a:pt x="3536" y="11942"/>
                </a:cubicBezTo>
                <a:close/>
                <a:moveTo>
                  <a:pt x="3347" y="12154"/>
                </a:moveTo>
                <a:cubicBezTo>
                  <a:pt x="3319" y="12154"/>
                  <a:pt x="3290" y="12128"/>
                  <a:pt x="3290" y="12099"/>
                </a:cubicBezTo>
                <a:cubicBezTo>
                  <a:pt x="3290" y="12085"/>
                  <a:pt x="3312" y="12077"/>
                  <a:pt x="3326" y="12077"/>
                </a:cubicBezTo>
                <a:cubicBezTo>
                  <a:pt x="3369" y="12077"/>
                  <a:pt x="3419" y="12099"/>
                  <a:pt x="3440" y="12106"/>
                </a:cubicBezTo>
                <a:lnTo>
                  <a:pt x="3433" y="12099"/>
                </a:lnTo>
                <a:cubicBezTo>
                  <a:pt x="3454" y="12106"/>
                  <a:pt x="3461" y="12117"/>
                  <a:pt x="3465" y="12132"/>
                </a:cubicBezTo>
                <a:cubicBezTo>
                  <a:pt x="3422" y="12139"/>
                  <a:pt x="3390" y="12154"/>
                  <a:pt x="3347" y="12154"/>
                </a:cubicBezTo>
                <a:close/>
                <a:moveTo>
                  <a:pt x="2809" y="11767"/>
                </a:moveTo>
                <a:cubicBezTo>
                  <a:pt x="2806" y="11767"/>
                  <a:pt x="2760" y="11774"/>
                  <a:pt x="2760" y="11767"/>
                </a:cubicBezTo>
                <a:cubicBezTo>
                  <a:pt x="2760" y="11742"/>
                  <a:pt x="2781" y="11734"/>
                  <a:pt x="2792" y="11734"/>
                </a:cubicBezTo>
                <a:lnTo>
                  <a:pt x="2792" y="11709"/>
                </a:lnTo>
                <a:lnTo>
                  <a:pt x="2799" y="11709"/>
                </a:lnTo>
                <a:lnTo>
                  <a:pt x="2809" y="11713"/>
                </a:lnTo>
                <a:cubicBezTo>
                  <a:pt x="2813" y="11731"/>
                  <a:pt x="2817" y="11749"/>
                  <a:pt x="2809" y="11767"/>
                </a:cubicBezTo>
                <a:close/>
                <a:moveTo>
                  <a:pt x="3312" y="11421"/>
                </a:moveTo>
                <a:cubicBezTo>
                  <a:pt x="3312" y="11428"/>
                  <a:pt x="3301" y="11439"/>
                  <a:pt x="3294" y="11439"/>
                </a:cubicBezTo>
                <a:cubicBezTo>
                  <a:pt x="3258" y="11439"/>
                  <a:pt x="3258" y="11399"/>
                  <a:pt x="3258" y="11370"/>
                </a:cubicBezTo>
                <a:cubicBezTo>
                  <a:pt x="3258" y="11367"/>
                  <a:pt x="3269" y="11370"/>
                  <a:pt x="3273" y="11370"/>
                </a:cubicBezTo>
                <a:cubicBezTo>
                  <a:pt x="3301" y="11374"/>
                  <a:pt x="3312" y="11396"/>
                  <a:pt x="3312" y="11421"/>
                </a:cubicBezTo>
                <a:close/>
                <a:moveTo>
                  <a:pt x="3254" y="11162"/>
                </a:moveTo>
                <a:cubicBezTo>
                  <a:pt x="3279" y="11162"/>
                  <a:pt x="3290" y="11180"/>
                  <a:pt x="3297" y="11192"/>
                </a:cubicBezTo>
                <a:cubicBezTo>
                  <a:pt x="3262" y="11195"/>
                  <a:pt x="3226" y="11192"/>
                  <a:pt x="3205" y="11192"/>
                </a:cubicBezTo>
                <a:cubicBezTo>
                  <a:pt x="3212" y="11177"/>
                  <a:pt x="3237" y="11162"/>
                  <a:pt x="3254" y="11162"/>
                </a:cubicBezTo>
                <a:close/>
                <a:moveTo>
                  <a:pt x="3365" y="11206"/>
                </a:moveTo>
                <a:lnTo>
                  <a:pt x="3383" y="11235"/>
                </a:lnTo>
                <a:cubicBezTo>
                  <a:pt x="3372" y="11239"/>
                  <a:pt x="3362" y="11217"/>
                  <a:pt x="3365" y="11206"/>
                </a:cubicBezTo>
                <a:close/>
                <a:moveTo>
                  <a:pt x="3725" y="11786"/>
                </a:moveTo>
                <a:cubicBezTo>
                  <a:pt x="3753" y="11793"/>
                  <a:pt x="3782" y="11775"/>
                  <a:pt x="3796" y="11753"/>
                </a:cubicBezTo>
                <a:lnTo>
                  <a:pt x="3796" y="11786"/>
                </a:lnTo>
                <a:cubicBezTo>
                  <a:pt x="3782" y="11800"/>
                  <a:pt x="3757" y="11807"/>
                  <a:pt x="3739" y="11807"/>
                </a:cubicBezTo>
                <a:cubicBezTo>
                  <a:pt x="3735" y="11807"/>
                  <a:pt x="3725" y="11811"/>
                  <a:pt x="3725" y="11807"/>
                </a:cubicBezTo>
                <a:cubicBezTo>
                  <a:pt x="3725" y="11807"/>
                  <a:pt x="3725" y="11786"/>
                  <a:pt x="3725" y="11786"/>
                </a:cubicBezTo>
                <a:close/>
                <a:moveTo>
                  <a:pt x="10216" y="7755"/>
                </a:moveTo>
                <a:cubicBezTo>
                  <a:pt x="10216" y="7707"/>
                  <a:pt x="10245" y="7715"/>
                  <a:pt x="10256" y="7715"/>
                </a:cubicBezTo>
                <a:cubicBezTo>
                  <a:pt x="10277" y="7715"/>
                  <a:pt x="10337" y="7696"/>
                  <a:pt x="10359" y="7674"/>
                </a:cubicBezTo>
                <a:cubicBezTo>
                  <a:pt x="10345" y="7652"/>
                  <a:pt x="10337" y="7645"/>
                  <a:pt x="10337" y="7627"/>
                </a:cubicBezTo>
                <a:cubicBezTo>
                  <a:pt x="10337" y="7602"/>
                  <a:pt x="10409" y="7558"/>
                  <a:pt x="10444" y="7558"/>
                </a:cubicBezTo>
                <a:lnTo>
                  <a:pt x="10505" y="7558"/>
                </a:lnTo>
                <a:cubicBezTo>
                  <a:pt x="10587" y="7558"/>
                  <a:pt x="10626" y="7645"/>
                  <a:pt x="10626" y="7707"/>
                </a:cubicBezTo>
                <a:cubicBezTo>
                  <a:pt x="10626" y="7737"/>
                  <a:pt x="10562" y="7733"/>
                  <a:pt x="10562" y="7762"/>
                </a:cubicBezTo>
                <a:lnTo>
                  <a:pt x="10562" y="7886"/>
                </a:lnTo>
                <a:cubicBezTo>
                  <a:pt x="10562" y="7915"/>
                  <a:pt x="10587" y="7959"/>
                  <a:pt x="10559" y="7988"/>
                </a:cubicBezTo>
                <a:cubicBezTo>
                  <a:pt x="10537" y="8010"/>
                  <a:pt x="10501" y="8006"/>
                  <a:pt x="10466" y="8006"/>
                </a:cubicBezTo>
                <a:cubicBezTo>
                  <a:pt x="10409" y="8006"/>
                  <a:pt x="10366" y="8068"/>
                  <a:pt x="10337" y="8087"/>
                </a:cubicBezTo>
                <a:cubicBezTo>
                  <a:pt x="10320" y="8097"/>
                  <a:pt x="10291" y="8101"/>
                  <a:pt x="10270" y="8101"/>
                </a:cubicBezTo>
                <a:cubicBezTo>
                  <a:pt x="10227" y="8101"/>
                  <a:pt x="10181" y="8061"/>
                  <a:pt x="10181" y="8017"/>
                </a:cubicBezTo>
                <a:cubicBezTo>
                  <a:pt x="10181" y="7926"/>
                  <a:pt x="10270" y="7919"/>
                  <a:pt x="10284" y="7831"/>
                </a:cubicBezTo>
                <a:cubicBezTo>
                  <a:pt x="10249" y="7813"/>
                  <a:pt x="10216" y="7791"/>
                  <a:pt x="10216" y="7755"/>
                </a:cubicBezTo>
                <a:close/>
                <a:moveTo>
                  <a:pt x="10569" y="7095"/>
                </a:moveTo>
                <a:cubicBezTo>
                  <a:pt x="10569" y="7135"/>
                  <a:pt x="10541" y="7179"/>
                  <a:pt x="10501" y="7179"/>
                </a:cubicBezTo>
                <a:cubicBezTo>
                  <a:pt x="10491" y="7179"/>
                  <a:pt x="10480" y="7150"/>
                  <a:pt x="10480" y="7135"/>
                </a:cubicBezTo>
                <a:cubicBezTo>
                  <a:pt x="10480" y="7113"/>
                  <a:pt x="10541" y="7095"/>
                  <a:pt x="10569" y="7095"/>
                </a:cubicBezTo>
                <a:close/>
                <a:moveTo>
                  <a:pt x="10711" y="7740"/>
                </a:moveTo>
                <a:cubicBezTo>
                  <a:pt x="10711" y="7722"/>
                  <a:pt x="10715" y="7707"/>
                  <a:pt x="10736" y="7696"/>
                </a:cubicBezTo>
                <a:lnTo>
                  <a:pt x="10754" y="7696"/>
                </a:lnTo>
                <a:cubicBezTo>
                  <a:pt x="10754" y="7707"/>
                  <a:pt x="10751" y="7722"/>
                  <a:pt x="10751" y="7740"/>
                </a:cubicBezTo>
                <a:cubicBezTo>
                  <a:pt x="10751" y="7740"/>
                  <a:pt x="10711" y="7740"/>
                  <a:pt x="10711" y="7740"/>
                </a:cubicBezTo>
                <a:close/>
                <a:moveTo>
                  <a:pt x="10615" y="7248"/>
                </a:moveTo>
                <a:cubicBezTo>
                  <a:pt x="10622" y="7248"/>
                  <a:pt x="10629" y="7233"/>
                  <a:pt x="10629" y="7226"/>
                </a:cubicBezTo>
                <a:cubicBezTo>
                  <a:pt x="10622" y="7223"/>
                  <a:pt x="10612" y="7212"/>
                  <a:pt x="10612" y="7204"/>
                </a:cubicBezTo>
                <a:cubicBezTo>
                  <a:pt x="10612" y="7175"/>
                  <a:pt x="10637" y="7161"/>
                  <a:pt x="10662" y="7161"/>
                </a:cubicBezTo>
                <a:cubicBezTo>
                  <a:pt x="10662" y="7131"/>
                  <a:pt x="10676" y="7117"/>
                  <a:pt x="10676" y="7099"/>
                </a:cubicBezTo>
                <a:cubicBezTo>
                  <a:pt x="10676" y="7081"/>
                  <a:pt x="10711" y="7051"/>
                  <a:pt x="10733" y="7051"/>
                </a:cubicBezTo>
                <a:lnTo>
                  <a:pt x="10836" y="7051"/>
                </a:lnTo>
                <a:cubicBezTo>
                  <a:pt x="10850" y="7051"/>
                  <a:pt x="10872" y="7077"/>
                  <a:pt x="10872" y="7084"/>
                </a:cubicBezTo>
                <a:cubicBezTo>
                  <a:pt x="10872" y="7135"/>
                  <a:pt x="10793" y="7128"/>
                  <a:pt x="10783" y="7179"/>
                </a:cubicBezTo>
                <a:cubicBezTo>
                  <a:pt x="10783" y="7190"/>
                  <a:pt x="10786" y="7197"/>
                  <a:pt x="10793" y="7208"/>
                </a:cubicBezTo>
                <a:lnTo>
                  <a:pt x="11003" y="7208"/>
                </a:lnTo>
                <a:cubicBezTo>
                  <a:pt x="11018" y="7310"/>
                  <a:pt x="10908" y="7353"/>
                  <a:pt x="10908" y="7430"/>
                </a:cubicBezTo>
                <a:cubicBezTo>
                  <a:pt x="10893" y="7434"/>
                  <a:pt x="10883" y="7445"/>
                  <a:pt x="10879" y="7459"/>
                </a:cubicBezTo>
                <a:cubicBezTo>
                  <a:pt x="10915" y="7470"/>
                  <a:pt x="10932" y="7456"/>
                  <a:pt x="10961" y="7463"/>
                </a:cubicBezTo>
                <a:cubicBezTo>
                  <a:pt x="11029" y="7485"/>
                  <a:pt x="11018" y="7572"/>
                  <a:pt x="11061" y="7616"/>
                </a:cubicBezTo>
                <a:cubicBezTo>
                  <a:pt x="11117" y="7674"/>
                  <a:pt x="11210" y="7700"/>
                  <a:pt x="11210" y="7787"/>
                </a:cubicBezTo>
                <a:cubicBezTo>
                  <a:pt x="11210" y="7816"/>
                  <a:pt x="11249" y="7835"/>
                  <a:pt x="11249" y="7864"/>
                </a:cubicBezTo>
                <a:cubicBezTo>
                  <a:pt x="11249" y="7875"/>
                  <a:pt x="11242" y="7886"/>
                  <a:pt x="11231" y="7890"/>
                </a:cubicBezTo>
                <a:lnTo>
                  <a:pt x="11231" y="7915"/>
                </a:lnTo>
                <a:cubicBezTo>
                  <a:pt x="11256" y="7908"/>
                  <a:pt x="11260" y="7897"/>
                  <a:pt x="11274" y="7890"/>
                </a:cubicBezTo>
                <a:lnTo>
                  <a:pt x="11256" y="7904"/>
                </a:lnTo>
                <a:cubicBezTo>
                  <a:pt x="11281" y="7886"/>
                  <a:pt x="11274" y="7890"/>
                  <a:pt x="11303" y="7890"/>
                </a:cubicBezTo>
                <a:cubicBezTo>
                  <a:pt x="11345" y="7890"/>
                  <a:pt x="11378" y="7923"/>
                  <a:pt x="11378" y="7959"/>
                </a:cubicBezTo>
                <a:cubicBezTo>
                  <a:pt x="11378" y="8024"/>
                  <a:pt x="11292" y="8057"/>
                  <a:pt x="11263" y="8105"/>
                </a:cubicBezTo>
                <a:cubicBezTo>
                  <a:pt x="11299" y="8115"/>
                  <a:pt x="11313" y="8119"/>
                  <a:pt x="11335" y="8119"/>
                </a:cubicBezTo>
                <a:lnTo>
                  <a:pt x="11335" y="8145"/>
                </a:lnTo>
                <a:cubicBezTo>
                  <a:pt x="11303" y="8177"/>
                  <a:pt x="11278" y="8199"/>
                  <a:pt x="11235" y="8199"/>
                </a:cubicBezTo>
                <a:lnTo>
                  <a:pt x="11093" y="8199"/>
                </a:lnTo>
                <a:cubicBezTo>
                  <a:pt x="11057" y="8199"/>
                  <a:pt x="10961" y="8232"/>
                  <a:pt x="10908" y="8232"/>
                </a:cubicBezTo>
                <a:cubicBezTo>
                  <a:pt x="10883" y="8232"/>
                  <a:pt x="10868" y="8210"/>
                  <a:pt x="10843" y="8210"/>
                </a:cubicBezTo>
                <a:cubicBezTo>
                  <a:pt x="10808" y="8210"/>
                  <a:pt x="10786" y="8243"/>
                  <a:pt x="10786" y="8272"/>
                </a:cubicBezTo>
                <a:lnTo>
                  <a:pt x="10737" y="8272"/>
                </a:lnTo>
                <a:cubicBezTo>
                  <a:pt x="10711" y="8272"/>
                  <a:pt x="10701" y="8287"/>
                  <a:pt x="10686" y="8301"/>
                </a:cubicBezTo>
                <a:lnTo>
                  <a:pt x="10662" y="8301"/>
                </a:lnTo>
                <a:lnTo>
                  <a:pt x="10662" y="8279"/>
                </a:lnTo>
                <a:cubicBezTo>
                  <a:pt x="10669" y="8265"/>
                  <a:pt x="10776" y="8148"/>
                  <a:pt x="10786" y="8145"/>
                </a:cubicBezTo>
                <a:cubicBezTo>
                  <a:pt x="10836" y="8130"/>
                  <a:pt x="10908" y="8148"/>
                  <a:pt x="10908" y="8097"/>
                </a:cubicBezTo>
                <a:cubicBezTo>
                  <a:pt x="10908" y="8090"/>
                  <a:pt x="10900" y="8079"/>
                  <a:pt x="10900" y="8072"/>
                </a:cubicBezTo>
                <a:cubicBezTo>
                  <a:pt x="10886" y="8094"/>
                  <a:pt x="10861" y="8108"/>
                  <a:pt x="10836" y="8108"/>
                </a:cubicBezTo>
                <a:cubicBezTo>
                  <a:pt x="10790" y="8108"/>
                  <a:pt x="10776" y="8065"/>
                  <a:pt x="10737" y="8065"/>
                </a:cubicBezTo>
                <a:cubicBezTo>
                  <a:pt x="10715" y="8065"/>
                  <a:pt x="10719" y="8083"/>
                  <a:pt x="10701" y="8083"/>
                </a:cubicBezTo>
                <a:cubicBezTo>
                  <a:pt x="10694" y="8083"/>
                  <a:pt x="10683" y="8072"/>
                  <a:pt x="10683" y="8065"/>
                </a:cubicBezTo>
                <a:cubicBezTo>
                  <a:pt x="10683" y="8010"/>
                  <a:pt x="10783" y="8006"/>
                  <a:pt x="10783" y="7952"/>
                </a:cubicBezTo>
                <a:cubicBezTo>
                  <a:pt x="10783" y="7904"/>
                  <a:pt x="10754" y="7886"/>
                  <a:pt x="10754" y="7846"/>
                </a:cubicBezTo>
                <a:cubicBezTo>
                  <a:pt x="10818" y="7846"/>
                  <a:pt x="10897" y="7813"/>
                  <a:pt x="10915" y="7776"/>
                </a:cubicBezTo>
                <a:lnTo>
                  <a:pt x="10915" y="7722"/>
                </a:lnTo>
                <a:cubicBezTo>
                  <a:pt x="10879" y="7726"/>
                  <a:pt x="10829" y="7718"/>
                  <a:pt x="10829" y="7682"/>
                </a:cubicBezTo>
                <a:cubicBezTo>
                  <a:pt x="10829" y="7652"/>
                  <a:pt x="10847" y="7645"/>
                  <a:pt x="10854" y="7631"/>
                </a:cubicBezTo>
                <a:cubicBezTo>
                  <a:pt x="10843" y="7631"/>
                  <a:pt x="10833" y="7627"/>
                  <a:pt x="10822" y="7627"/>
                </a:cubicBezTo>
                <a:cubicBezTo>
                  <a:pt x="10786" y="7627"/>
                  <a:pt x="10769" y="7645"/>
                  <a:pt x="10740" y="7645"/>
                </a:cubicBezTo>
                <a:cubicBezTo>
                  <a:pt x="10708" y="7645"/>
                  <a:pt x="10683" y="7645"/>
                  <a:pt x="10683" y="7616"/>
                </a:cubicBezTo>
                <a:cubicBezTo>
                  <a:pt x="10683" y="7587"/>
                  <a:pt x="10719" y="7569"/>
                  <a:pt x="10719" y="7540"/>
                </a:cubicBezTo>
                <a:cubicBezTo>
                  <a:pt x="10719" y="7507"/>
                  <a:pt x="10708" y="7499"/>
                  <a:pt x="10719" y="7470"/>
                </a:cubicBezTo>
                <a:cubicBezTo>
                  <a:pt x="10690" y="7470"/>
                  <a:pt x="10669" y="7459"/>
                  <a:pt x="10658" y="7452"/>
                </a:cubicBezTo>
                <a:cubicBezTo>
                  <a:pt x="10640" y="7481"/>
                  <a:pt x="10651" y="7492"/>
                  <a:pt x="10658" y="7507"/>
                </a:cubicBezTo>
                <a:lnTo>
                  <a:pt x="10629" y="7507"/>
                </a:lnTo>
                <a:lnTo>
                  <a:pt x="10629" y="7449"/>
                </a:lnTo>
                <a:cubicBezTo>
                  <a:pt x="10629" y="7437"/>
                  <a:pt x="10633" y="7430"/>
                  <a:pt x="10644" y="7423"/>
                </a:cubicBezTo>
                <a:lnTo>
                  <a:pt x="10644" y="7390"/>
                </a:lnTo>
                <a:cubicBezTo>
                  <a:pt x="10622" y="7387"/>
                  <a:pt x="10590" y="7376"/>
                  <a:pt x="10590" y="7361"/>
                </a:cubicBezTo>
                <a:cubicBezTo>
                  <a:pt x="10590" y="7343"/>
                  <a:pt x="10615" y="7317"/>
                  <a:pt x="10615" y="7314"/>
                </a:cubicBezTo>
                <a:lnTo>
                  <a:pt x="10615" y="7285"/>
                </a:lnTo>
                <a:cubicBezTo>
                  <a:pt x="10562" y="7274"/>
                  <a:pt x="10533" y="7263"/>
                  <a:pt x="10533" y="7215"/>
                </a:cubicBezTo>
                <a:lnTo>
                  <a:pt x="10590" y="7215"/>
                </a:lnTo>
                <a:cubicBezTo>
                  <a:pt x="10590" y="7237"/>
                  <a:pt x="10608" y="7248"/>
                  <a:pt x="10615" y="7248"/>
                </a:cubicBezTo>
                <a:close/>
                <a:moveTo>
                  <a:pt x="12254" y="3284"/>
                </a:moveTo>
                <a:cubicBezTo>
                  <a:pt x="12253" y="3282"/>
                  <a:pt x="12251" y="3281"/>
                  <a:pt x="12250" y="3279"/>
                </a:cubicBezTo>
                <a:lnTo>
                  <a:pt x="12255" y="3284"/>
                </a:lnTo>
                <a:cubicBezTo>
                  <a:pt x="12257" y="3282"/>
                  <a:pt x="12258" y="3280"/>
                  <a:pt x="12261" y="3279"/>
                </a:cubicBezTo>
                <a:lnTo>
                  <a:pt x="12261" y="3290"/>
                </a:lnTo>
                <a:lnTo>
                  <a:pt x="12255" y="3284"/>
                </a:lnTo>
                <a:cubicBezTo>
                  <a:pt x="12254" y="3284"/>
                  <a:pt x="12254" y="3284"/>
                  <a:pt x="12254" y="3284"/>
                </a:cubicBezTo>
                <a:cubicBezTo>
                  <a:pt x="12299" y="3342"/>
                  <a:pt x="12347" y="3358"/>
                  <a:pt x="12371" y="3436"/>
                </a:cubicBezTo>
                <a:cubicBezTo>
                  <a:pt x="12303" y="3419"/>
                  <a:pt x="12201" y="3318"/>
                  <a:pt x="12254" y="3284"/>
                </a:cubicBezTo>
                <a:close/>
                <a:moveTo>
                  <a:pt x="12374" y="3061"/>
                </a:moveTo>
                <a:cubicBezTo>
                  <a:pt x="12432" y="3061"/>
                  <a:pt x="12471" y="3061"/>
                  <a:pt x="12553" y="3075"/>
                </a:cubicBezTo>
                <a:cubicBezTo>
                  <a:pt x="12535" y="3097"/>
                  <a:pt x="12520" y="3108"/>
                  <a:pt x="12510" y="3126"/>
                </a:cubicBezTo>
                <a:cubicBezTo>
                  <a:pt x="12541" y="3151"/>
                  <a:pt x="12571" y="3155"/>
                  <a:pt x="12595" y="3172"/>
                </a:cubicBezTo>
                <a:cubicBezTo>
                  <a:pt x="12587" y="3162"/>
                  <a:pt x="12581" y="3149"/>
                  <a:pt x="12581" y="3133"/>
                </a:cubicBezTo>
                <a:cubicBezTo>
                  <a:pt x="12581" y="3101"/>
                  <a:pt x="12610" y="3071"/>
                  <a:pt x="12641" y="3071"/>
                </a:cubicBezTo>
                <a:cubicBezTo>
                  <a:pt x="12738" y="3071"/>
                  <a:pt x="12713" y="3199"/>
                  <a:pt x="12802" y="3232"/>
                </a:cubicBezTo>
                <a:cubicBezTo>
                  <a:pt x="12780" y="3173"/>
                  <a:pt x="12759" y="3141"/>
                  <a:pt x="12759" y="3071"/>
                </a:cubicBezTo>
                <a:cubicBezTo>
                  <a:pt x="12759" y="3017"/>
                  <a:pt x="12784" y="3017"/>
                  <a:pt x="12830" y="3017"/>
                </a:cubicBezTo>
                <a:cubicBezTo>
                  <a:pt x="12877" y="3017"/>
                  <a:pt x="12973" y="3053"/>
                  <a:pt x="12973" y="3090"/>
                </a:cubicBezTo>
                <a:cubicBezTo>
                  <a:pt x="12973" y="3115"/>
                  <a:pt x="12962" y="3137"/>
                  <a:pt x="12962" y="3163"/>
                </a:cubicBezTo>
                <a:cubicBezTo>
                  <a:pt x="12990" y="3148"/>
                  <a:pt x="12998" y="3115"/>
                  <a:pt x="13026" y="3115"/>
                </a:cubicBezTo>
                <a:cubicBezTo>
                  <a:pt x="13083" y="3115"/>
                  <a:pt x="13076" y="3173"/>
                  <a:pt x="13069" y="3203"/>
                </a:cubicBezTo>
                <a:cubicBezTo>
                  <a:pt x="13080" y="3203"/>
                  <a:pt x="13094" y="3206"/>
                  <a:pt x="13105" y="3206"/>
                </a:cubicBezTo>
                <a:cubicBezTo>
                  <a:pt x="13165" y="3206"/>
                  <a:pt x="13354" y="3316"/>
                  <a:pt x="13390" y="3359"/>
                </a:cubicBezTo>
                <a:cubicBezTo>
                  <a:pt x="13379" y="3363"/>
                  <a:pt x="13365" y="3363"/>
                  <a:pt x="13354" y="3363"/>
                </a:cubicBezTo>
                <a:cubicBezTo>
                  <a:pt x="13382" y="3370"/>
                  <a:pt x="13393" y="3367"/>
                  <a:pt x="13418" y="3363"/>
                </a:cubicBezTo>
                <a:cubicBezTo>
                  <a:pt x="13425" y="3381"/>
                  <a:pt x="13429" y="3403"/>
                  <a:pt x="13418" y="3418"/>
                </a:cubicBezTo>
                <a:lnTo>
                  <a:pt x="13532" y="3418"/>
                </a:lnTo>
                <a:cubicBezTo>
                  <a:pt x="13532" y="3531"/>
                  <a:pt x="13635" y="3502"/>
                  <a:pt x="13667" y="3549"/>
                </a:cubicBezTo>
                <a:cubicBezTo>
                  <a:pt x="13571" y="3582"/>
                  <a:pt x="13532" y="3644"/>
                  <a:pt x="13443" y="3673"/>
                </a:cubicBezTo>
                <a:cubicBezTo>
                  <a:pt x="13436" y="3644"/>
                  <a:pt x="13436" y="3626"/>
                  <a:pt x="13446" y="3607"/>
                </a:cubicBezTo>
                <a:cubicBezTo>
                  <a:pt x="13404" y="3600"/>
                  <a:pt x="13329" y="3604"/>
                  <a:pt x="13283" y="3600"/>
                </a:cubicBezTo>
                <a:cubicBezTo>
                  <a:pt x="13290" y="3534"/>
                  <a:pt x="13329" y="3553"/>
                  <a:pt x="13336" y="3498"/>
                </a:cubicBezTo>
                <a:cubicBezTo>
                  <a:pt x="13311" y="3491"/>
                  <a:pt x="13279" y="3425"/>
                  <a:pt x="13265" y="3396"/>
                </a:cubicBezTo>
                <a:cubicBezTo>
                  <a:pt x="13283" y="3392"/>
                  <a:pt x="13297" y="3389"/>
                  <a:pt x="13315" y="3389"/>
                </a:cubicBezTo>
                <a:cubicBezTo>
                  <a:pt x="13257" y="3381"/>
                  <a:pt x="13229" y="3334"/>
                  <a:pt x="13229" y="3334"/>
                </a:cubicBezTo>
                <a:cubicBezTo>
                  <a:pt x="13108" y="3334"/>
                  <a:pt x="13069" y="3494"/>
                  <a:pt x="13034" y="3589"/>
                </a:cubicBezTo>
                <a:cubicBezTo>
                  <a:pt x="13026" y="3611"/>
                  <a:pt x="12998" y="3604"/>
                  <a:pt x="12980" y="3618"/>
                </a:cubicBezTo>
                <a:cubicBezTo>
                  <a:pt x="12919" y="3666"/>
                  <a:pt x="12927" y="3768"/>
                  <a:pt x="12877" y="3819"/>
                </a:cubicBezTo>
                <a:cubicBezTo>
                  <a:pt x="12791" y="3760"/>
                  <a:pt x="12599" y="3713"/>
                  <a:pt x="12599" y="3589"/>
                </a:cubicBezTo>
                <a:cubicBezTo>
                  <a:pt x="12649" y="3582"/>
                  <a:pt x="12731" y="3593"/>
                  <a:pt x="12731" y="3593"/>
                </a:cubicBezTo>
                <a:cubicBezTo>
                  <a:pt x="12766" y="3563"/>
                  <a:pt x="12805" y="3574"/>
                  <a:pt x="12848" y="3563"/>
                </a:cubicBezTo>
                <a:cubicBezTo>
                  <a:pt x="12827" y="3549"/>
                  <a:pt x="12713" y="3545"/>
                  <a:pt x="12688" y="3545"/>
                </a:cubicBezTo>
                <a:cubicBezTo>
                  <a:pt x="12645" y="3545"/>
                  <a:pt x="12553" y="3585"/>
                  <a:pt x="12553" y="3498"/>
                </a:cubicBezTo>
                <a:cubicBezTo>
                  <a:pt x="12553" y="3465"/>
                  <a:pt x="12634" y="3465"/>
                  <a:pt x="12652" y="3461"/>
                </a:cubicBezTo>
                <a:cubicBezTo>
                  <a:pt x="12699" y="3447"/>
                  <a:pt x="12795" y="3403"/>
                  <a:pt x="12834" y="3370"/>
                </a:cubicBezTo>
                <a:lnTo>
                  <a:pt x="12741" y="3370"/>
                </a:lnTo>
                <a:cubicBezTo>
                  <a:pt x="12734" y="3370"/>
                  <a:pt x="12702" y="3348"/>
                  <a:pt x="12688" y="3338"/>
                </a:cubicBezTo>
                <a:lnTo>
                  <a:pt x="12659" y="3338"/>
                </a:lnTo>
                <a:cubicBezTo>
                  <a:pt x="12627" y="3356"/>
                  <a:pt x="12627" y="3436"/>
                  <a:pt x="12553" y="3436"/>
                </a:cubicBezTo>
                <a:cubicBezTo>
                  <a:pt x="12496" y="3436"/>
                  <a:pt x="12456" y="3414"/>
                  <a:pt x="12439" y="3378"/>
                </a:cubicBezTo>
                <a:cubicBezTo>
                  <a:pt x="12449" y="3374"/>
                  <a:pt x="12456" y="3370"/>
                  <a:pt x="12467" y="3370"/>
                </a:cubicBezTo>
                <a:cubicBezTo>
                  <a:pt x="12407" y="3338"/>
                  <a:pt x="12353" y="3308"/>
                  <a:pt x="12367" y="3250"/>
                </a:cubicBezTo>
                <a:cubicBezTo>
                  <a:pt x="12357" y="3246"/>
                  <a:pt x="12350" y="3236"/>
                  <a:pt x="12339" y="3236"/>
                </a:cubicBezTo>
                <a:cubicBezTo>
                  <a:pt x="12314" y="3236"/>
                  <a:pt x="12275" y="3173"/>
                  <a:pt x="12250" y="3148"/>
                </a:cubicBezTo>
                <a:cubicBezTo>
                  <a:pt x="12264" y="3130"/>
                  <a:pt x="12339" y="3061"/>
                  <a:pt x="12374" y="3061"/>
                </a:cubicBezTo>
                <a:close/>
                <a:moveTo>
                  <a:pt x="13044" y="2951"/>
                </a:moveTo>
                <a:cubicBezTo>
                  <a:pt x="13065" y="2966"/>
                  <a:pt x="13094" y="2973"/>
                  <a:pt x="13116" y="2962"/>
                </a:cubicBezTo>
                <a:lnTo>
                  <a:pt x="13116" y="2944"/>
                </a:lnTo>
                <a:lnTo>
                  <a:pt x="13176" y="2944"/>
                </a:lnTo>
                <a:lnTo>
                  <a:pt x="13158" y="2907"/>
                </a:lnTo>
                <a:lnTo>
                  <a:pt x="13257" y="2907"/>
                </a:lnTo>
                <a:cubicBezTo>
                  <a:pt x="13279" y="2929"/>
                  <a:pt x="13382" y="2981"/>
                  <a:pt x="13400" y="2981"/>
                </a:cubicBezTo>
                <a:cubicBezTo>
                  <a:pt x="13443" y="2981"/>
                  <a:pt x="13472" y="2911"/>
                  <a:pt x="13489" y="2897"/>
                </a:cubicBezTo>
                <a:lnTo>
                  <a:pt x="13532" y="2897"/>
                </a:lnTo>
                <a:cubicBezTo>
                  <a:pt x="13532" y="2944"/>
                  <a:pt x="13525" y="2962"/>
                  <a:pt x="13532" y="2988"/>
                </a:cubicBezTo>
                <a:cubicBezTo>
                  <a:pt x="13564" y="2988"/>
                  <a:pt x="13585" y="2951"/>
                  <a:pt x="13639" y="2951"/>
                </a:cubicBezTo>
                <a:lnTo>
                  <a:pt x="13756" y="2951"/>
                </a:lnTo>
                <a:cubicBezTo>
                  <a:pt x="13827" y="2951"/>
                  <a:pt x="13895" y="3006"/>
                  <a:pt x="13917" y="3050"/>
                </a:cubicBezTo>
                <a:cubicBezTo>
                  <a:pt x="13831" y="3108"/>
                  <a:pt x="13653" y="3236"/>
                  <a:pt x="13550" y="3236"/>
                </a:cubicBezTo>
                <a:cubicBezTo>
                  <a:pt x="13486" y="3236"/>
                  <a:pt x="13450" y="3214"/>
                  <a:pt x="13425" y="3170"/>
                </a:cubicBezTo>
                <a:lnTo>
                  <a:pt x="13222" y="3170"/>
                </a:lnTo>
                <a:cubicBezTo>
                  <a:pt x="13190" y="3159"/>
                  <a:pt x="13179" y="3141"/>
                  <a:pt x="13176" y="3111"/>
                </a:cubicBezTo>
                <a:cubicBezTo>
                  <a:pt x="13201" y="3108"/>
                  <a:pt x="13240" y="3108"/>
                  <a:pt x="13247" y="3108"/>
                </a:cubicBezTo>
                <a:cubicBezTo>
                  <a:pt x="13279" y="3097"/>
                  <a:pt x="13318" y="3097"/>
                  <a:pt x="13336" y="3090"/>
                </a:cubicBezTo>
                <a:cubicBezTo>
                  <a:pt x="13322" y="3090"/>
                  <a:pt x="13176" y="3079"/>
                  <a:pt x="13169" y="3079"/>
                </a:cubicBezTo>
                <a:cubicBezTo>
                  <a:pt x="13108" y="3079"/>
                  <a:pt x="13037" y="3122"/>
                  <a:pt x="13044" y="3039"/>
                </a:cubicBezTo>
                <a:cubicBezTo>
                  <a:pt x="13016" y="3017"/>
                  <a:pt x="12994" y="2988"/>
                  <a:pt x="12990" y="2951"/>
                </a:cubicBezTo>
                <a:cubicBezTo>
                  <a:pt x="12990" y="2951"/>
                  <a:pt x="13044" y="2951"/>
                  <a:pt x="13044" y="2951"/>
                </a:cubicBezTo>
                <a:close/>
                <a:moveTo>
                  <a:pt x="15918" y="2805"/>
                </a:moveTo>
                <a:cubicBezTo>
                  <a:pt x="16007" y="2805"/>
                  <a:pt x="16057" y="2853"/>
                  <a:pt x="16125" y="2853"/>
                </a:cubicBezTo>
                <a:cubicBezTo>
                  <a:pt x="16178" y="2853"/>
                  <a:pt x="16203" y="2805"/>
                  <a:pt x="16256" y="2805"/>
                </a:cubicBezTo>
                <a:cubicBezTo>
                  <a:pt x="16299" y="2805"/>
                  <a:pt x="16342" y="2835"/>
                  <a:pt x="16363" y="2842"/>
                </a:cubicBezTo>
                <a:cubicBezTo>
                  <a:pt x="16356" y="2908"/>
                  <a:pt x="16310" y="2875"/>
                  <a:pt x="16267" y="2908"/>
                </a:cubicBezTo>
                <a:cubicBezTo>
                  <a:pt x="16256" y="2911"/>
                  <a:pt x="16242" y="2911"/>
                  <a:pt x="16231" y="2908"/>
                </a:cubicBezTo>
                <a:lnTo>
                  <a:pt x="16231" y="2929"/>
                </a:lnTo>
                <a:cubicBezTo>
                  <a:pt x="16239" y="2926"/>
                  <a:pt x="16247" y="2922"/>
                  <a:pt x="16256" y="2915"/>
                </a:cubicBezTo>
                <a:lnTo>
                  <a:pt x="16231" y="2944"/>
                </a:lnTo>
                <a:lnTo>
                  <a:pt x="16231" y="2929"/>
                </a:lnTo>
                <a:cubicBezTo>
                  <a:pt x="16186" y="2948"/>
                  <a:pt x="16155" y="2916"/>
                  <a:pt x="16107" y="2944"/>
                </a:cubicBezTo>
                <a:cubicBezTo>
                  <a:pt x="16075" y="2962"/>
                  <a:pt x="16067" y="3028"/>
                  <a:pt x="16035" y="3024"/>
                </a:cubicBezTo>
                <a:cubicBezTo>
                  <a:pt x="16017" y="3020"/>
                  <a:pt x="16007" y="3002"/>
                  <a:pt x="15996" y="2988"/>
                </a:cubicBezTo>
                <a:lnTo>
                  <a:pt x="16000" y="2988"/>
                </a:lnTo>
                <a:cubicBezTo>
                  <a:pt x="15946" y="2988"/>
                  <a:pt x="15911" y="2977"/>
                  <a:pt x="15900" y="2944"/>
                </a:cubicBezTo>
                <a:cubicBezTo>
                  <a:pt x="15928" y="2929"/>
                  <a:pt x="15946" y="2922"/>
                  <a:pt x="15975" y="2915"/>
                </a:cubicBezTo>
                <a:cubicBezTo>
                  <a:pt x="15943" y="2915"/>
                  <a:pt x="15925" y="2911"/>
                  <a:pt x="15911" y="2908"/>
                </a:cubicBezTo>
                <a:cubicBezTo>
                  <a:pt x="15928" y="2896"/>
                  <a:pt x="15946" y="2889"/>
                  <a:pt x="15964" y="2875"/>
                </a:cubicBezTo>
                <a:cubicBezTo>
                  <a:pt x="15932" y="2864"/>
                  <a:pt x="15914" y="2842"/>
                  <a:pt x="15882" y="2842"/>
                </a:cubicBezTo>
                <a:cubicBezTo>
                  <a:pt x="15843" y="2842"/>
                  <a:pt x="15776" y="2889"/>
                  <a:pt x="15722" y="2889"/>
                </a:cubicBezTo>
                <a:cubicBezTo>
                  <a:pt x="15693" y="2889"/>
                  <a:pt x="15672" y="2878"/>
                  <a:pt x="15644" y="2875"/>
                </a:cubicBezTo>
                <a:cubicBezTo>
                  <a:pt x="15676" y="2816"/>
                  <a:pt x="15843" y="2805"/>
                  <a:pt x="15918" y="2805"/>
                </a:cubicBezTo>
                <a:close/>
                <a:moveTo>
                  <a:pt x="16488" y="4657"/>
                </a:moveTo>
                <a:lnTo>
                  <a:pt x="16488" y="4602"/>
                </a:lnTo>
                <a:cubicBezTo>
                  <a:pt x="16488" y="4540"/>
                  <a:pt x="16602" y="4515"/>
                  <a:pt x="16658" y="4500"/>
                </a:cubicBezTo>
                <a:cubicBezTo>
                  <a:pt x="16655" y="4456"/>
                  <a:pt x="16605" y="4449"/>
                  <a:pt x="16605" y="4420"/>
                </a:cubicBezTo>
                <a:cubicBezTo>
                  <a:pt x="16605" y="4358"/>
                  <a:pt x="16790" y="4303"/>
                  <a:pt x="16790" y="4201"/>
                </a:cubicBezTo>
                <a:cubicBezTo>
                  <a:pt x="16790" y="4172"/>
                  <a:pt x="16766" y="4158"/>
                  <a:pt x="16766" y="4136"/>
                </a:cubicBezTo>
                <a:cubicBezTo>
                  <a:pt x="16766" y="4121"/>
                  <a:pt x="16776" y="4099"/>
                  <a:pt x="16801" y="4099"/>
                </a:cubicBezTo>
                <a:cubicBezTo>
                  <a:pt x="16855" y="4099"/>
                  <a:pt x="16890" y="4073"/>
                  <a:pt x="16943" y="4073"/>
                </a:cubicBezTo>
                <a:cubicBezTo>
                  <a:pt x="17032" y="4073"/>
                  <a:pt x="17132" y="3899"/>
                  <a:pt x="17264" y="3899"/>
                </a:cubicBezTo>
                <a:cubicBezTo>
                  <a:pt x="17310" y="3899"/>
                  <a:pt x="17310" y="3855"/>
                  <a:pt x="17378" y="3855"/>
                </a:cubicBezTo>
                <a:cubicBezTo>
                  <a:pt x="17421" y="3855"/>
                  <a:pt x="17442" y="3899"/>
                  <a:pt x="17485" y="3899"/>
                </a:cubicBezTo>
                <a:cubicBezTo>
                  <a:pt x="17673" y="3899"/>
                  <a:pt x="17841" y="3691"/>
                  <a:pt x="18019" y="3691"/>
                </a:cubicBezTo>
                <a:cubicBezTo>
                  <a:pt x="18061" y="3691"/>
                  <a:pt x="18161" y="3742"/>
                  <a:pt x="18161" y="3782"/>
                </a:cubicBezTo>
                <a:cubicBezTo>
                  <a:pt x="18161" y="3906"/>
                  <a:pt x="17887" y="3928"/>
                  <a:pt x="17798" y="3972"/>
                </a:cubicBezTo>
                <a:cubicBezTo>
                  <a:pt x="17673" y="4034"/>
                  <a:pt x="17584" y="4004"/>
                  <a:pt x="17467" y="4063"/>
                </a:cubicBezTo>
                <a:cubicBezTo>
                  <a:pt x="17446" y="4073"/>
                  <a:pt x="17431" y="4146"/>
                  <a:pt x="17389" y="4146"/>
                </a:cubicBezTo>
                <a:cubicBezTo>
                  <a:pt x="17299" y="4146"/>
                  <a:pt x="17282" y="4227"/>
                  <a:pt x="17218" y="4245"/>
                </a:cubicBezTo>
                <a:cubicBezTo>
                  <a:pt x="17036" y="4296"/>
                  <a:pt x="16790" y="4540"/>
                  <a:pt x="16790" y="4773"/>
                </a:cubicBezTo>
                <a:cubicBezTo>
                  <a:pt x="16790" y="4906"/>
                  <a:pt x="16906" y="4939"/>
                  <a:pt x="16985" y="5011"/>
                </a:cubicBezTo>
                <a:cubicBezTo>
                  <a:pt x="16984" y="5010"/>
                  <a:pt x="16984" y="5008"/>
                  <a:pt x="16983" y="5007"/>
                </a:cubicBezTo>
                <a:lnTo>
                  <a:pt x="16997" y="5021"/>
                </a:lnTo>
                <a:cubicBezTo>
                  <a:pt x="16993" y="5018"/>
                  <a:pt x="16989" y="5014"/>
                  <a:pt x="16985" y="5011"/>
                </a:cubicBezTo>
                <a:cubicBezTo>
                  <a:pt x="16989" y="5017"/>
                  <a:pt x="16994" y="5022"/>
                  <a:pt x="16997" y="5029"/>
                </a:cubicBezTo>
                <a:lnTo>
                  <a:pt x="16719" y="5029"/>
                </a:lnTo>
                <a:cubicBezTo>
                  <a:pt x="16712" y="5025"/>
                  <a:pt x="16705" y="5003"/>
                  <a:pt x="16694" y="5003"/>
                </a:cubicBezTo>
                <a:cubicBezTo>
                  <a:pt x="16669" y="5003"/>
                  <a:pt x="16612" y="5021"/>
                  <a:pt x="16605" y="5003"/>
                </a:cubicBezTo>
                <a:cubicBezTo>
                  <a:pt x="16580" y="4952"/>
                  <a:pt x="16612" y="4894"/>
                  <a:pt x="16552" y="4875"/>
                </a:cubicBezTo>
                <a:cubicBezTo>
                  <a:pt x="16541" y="4872"/>
                  <a:pt x="16445" y="4875"/>
                  <a:pt x="16445" y="4875"/>
                </a:cubicBezTo>
                <a:cubicBezTo>
                  <a:pt x="16445" y="4875"/>
                  <a:pt x="16381" y="4846"/>
                  <a:pt x="16381" y="4803"/>
                </a:cubicBezTo>
                <a:cubicBezTo>
                  <a:pt x="16381" y="4715"/>
                  <a:pt x="16488" y="4722"/>
                  <a:pt x="16488" y="4657"/>
                </a:cubicBezTo>
                <a:close/>
                <a:moveTo>
                  <a:pt x="17104" y="2951"/>
                </a:moveTo>
                <a:cubicBezTo>
                  <a:pt x="17032" y="2951"/>
                  <a:pt x="17036" y="3006"/>
                  <a:pt x="16986" y="3006"/>
                </a:cubicBezTo>
                <a:cubicBezTo>
                  <a:pt x="16965" y="3006"/>
                  <a:pt x="16936" y="2970"/>
                  <a:pt x="16915" y="2970"/>
                </a:cubicBezTo>
                <a:cubicBezTo>
                  <a:pt x="16908" y="3006"/>
                  <a:pt x="16893" y="3006"/>
                  <a:pt x="16861" y="3006"/>
                </a:cubicBezTo>
                <a:cubicBezTo>
                  <a:pt x="16844" y="3006"/>
                  <a:pt x="16826" y="2995"/>
                  <a:pt x="16826" y="2981"/>
                </a:cubicBezTo>
                <a:cubicBezTo>
                  <a:pt x="16826" y="2929"/>
                  <a:pt x="16968" y="2908"/>
                  <a:pt x="17004" y="2908"/>
                </a:cubicBezTo>
                <a:cubicBezTo>
                  <a:pt x="17050" y="2908"/>
                  <a:pt x="17086" y="2926"/>
                  <a:pt x="17104" y="2951"/>
                </a:cubicBezTo>
                <a:close/>
                <a:moveTo>
                  <a:pt x="16712" y="2769"/>
                </a:moveTo>
                <a:lnTo>
                  <a:pt x="16861" y="2769"/>
                </a:lnTo>
                <a:cubicBezTo>
                  <a:pt x="16822" y="2754"/>
                  <a:pt x="16837" y="2740"/>
                  <a:pt x="16801" y="2762"/>
                </a:cubicBezTo>
                <a:lnTo>
                  <a:pt x="16801" y="2714"/>
                </a:lnTo>
                <a:cubicBezTo>
                  <a:pt x="16908" y="2714"/>
                  <a:pt x="16911" y="2641"/>
                  <a:pt x="17015" y="2641"/>
                </a:cubicBezTo>
                <a:cubicBezTo>
                  <a:pt x="17018" y="2609"/>
                  <a:pt x="17043" y="2579"/>
                  <a:pt x="17075" y="2579"/>
                </a:cubicBezTo>
                <a:cubicBezTo>
                  <a:pt x="17082" y="2579"/>
                  <a:pt x="17086" y="2612"/>
                  <a:pt x="17086" y="2623"/>
                </a:cubicBezTo>
                <a:cubicBezTo>
                  <a:pt x="17071" y="2634"/>
                  <a:pt x="17054" y="2652"/>
                  <a:pt x="17054" y="2670"/>
                </a:cubicBezTo>
                <a:cubicBezTo>
                  <a:pt x="16997" y="2707"/>
                  <a:pt x="16926" y="2729"/>
                  <a:pt x="16890" y="2765"/>
                </a:cubicBezTo>
                <a:cubicBezTo>
                  <a:pt x="16990" y="2780"/>
                  <a:pt x="17015" y="2787"/>
                  <a:pt x="17093" y="2820"/>
                </a:cubicBezTo>
                <a:cubicBezTo>
                  <a:pt x="17064" y="2842"/>
                  <a:pt x="17025" y="2835"/>
                  <a:pt x="16986" y="2835"/>
                </a:cubicBezTo>
                <a:cubicBezTo>
                  <a:pt x="16943" y="2835"/>
                  <a:pt x="16887" y="2878"/>
                  <a:pt x="16844" y="2878"/>
                </a:cubicBezTo>
                <a:cubicBezTo>
                  <a:pt x="16819" y="2878"/>
                  <a:pt x="16673" y="2813"/>
                  <a:pt x="16666" y="2809"/>
                </a:cubicBezTo>
                <a:cubicBezTo>
                  <a:pt x="16687" y="2791"/>
                  <a:pt x="16694" y="2783"/>
                  <a:pt x="16712" y="2769"/>
                </a:cubicBezTo>
                <a:close/>
                <a:moveTo>
                  <a:pt x="17253" y="2816"/>
                </a:moveTo>
                <a:cubicBezTo>
                  <a:pt x="17250" y="2787"/>
                  <a:pt x="17253" y="2776"/>
                  <a:pt x="17253" y="2769"/>
                </a:cubicBezTo>
                <a:lnTo>
                  <a:pt x="17371" y="2769"/>
                </a:lnTo>
                <a:cubicBezTo>
                  <a:pt x="17364" y="2787"/>
                  <a:pt x="17342" y="2798"/>
                  <a:pt x="17335" y="2798"/>
                </a:cubicBezTo>
                <a:cubicBezTo>
                  <a:pt x="17357" y="2802"/>
                  <a:pt x="17417" y="2805"/>
                  <a:pt x="17449" y="2798"/>
                </a:cubicBezTo>
                <a:cubicBezTo>
                  <a:pt x="17453" y="2831"/>
                  <a:pt x="17449" y="2838"/>
                  <a:pt x="17449" y="2853"/>
                </a:cubicBezTo>
                <a:cubicBezTo>
                  <a:pt x="17428" y="2886"/>
                  <a:pt x="17392" y="2871"/>
                  <a:pt x="17360" y="2871"/>
                </a:cubicBezTo>
                <a:lnTo>
                  <a:pt x="17378" y="2915"/>
                </a:lnTo>
                <a:cubicBezTo>
                  <a:pt x="17357" y="2926"/>
                  <a:pt x="17182" y="2933"/>
                  <a:pt x="17182" y="2915"/>
                </a:cubicBezTo>
                <a:cubicBezTo>
                  <a:pt x="17182" y="2860"/>
                  <a:pt x="17210" y="2831"/>
                  <a:pt x="17253" y="2816"/>
                </a:cubicBezTo>
                <a:close/>
                <a:moveTo>
                  <a:pt x="17713" y="2660"/>
                </a:moveTo>
                <a:lnTo>
                  <a:pt x="17762" y="2776"/>
                </a:lnTo>
                <a:cubicBezTo>
                  <a:pt x="17738" y="2795"/>
                  <a:pt x="17599" y="2824"/>
                  <a:pt x="17574" y="2824"/>
                </a:cubicBezTo>
                <a:cubicBezTo>
                  <a:pt x="17531" y="2824"/>
                  <a:pt x="17513" y="2805"/>
                  <a:pt x="17513" y="2769"/>
                </a:cubicBezTo>
                <a:cubicBezTo>
                  <a:pt x="17513" y="2718"/>
                  <a:pt x="17660" y="2660"/>
                  <a:pt x="17713" y="2660"/>
                </a:cubicBezTo>
                <a:close/>
                <a:moveTo>
                  <a:pt x="18261" y="4511"/>
                </a:moveTo>
                <a:cubicBezTo>
                  <a:pt x="18261" y="4478"/>
                  <a:pt x="18282" y="4438"/>
                  <a:pt x="18315" y="4438"/>
                </a:cubicBezTo>
                <a:cubicBezTo>
                  <a:pt x="18357" y="4438"/>
                  <a:pt x="18368" y="4478"/>
                  <a:pt x="18403" y="4507"/>
                </a:cubicBezTo>
                <a:cubicBezTo>
                  <a:pt x="18386" y="4522"/>
                  <a:pt x="18304" y="4547"/>
                  <a:pt x="18261" y="4547"/>
                </a:cubicBezTo>
                <a:cubicBezTo>
                  <a:pt x="18251" y="4547"/>
                  <a:pt x="18261" y="4522"/>
                  <a:pt x="18261" y="4511"/>
                </a:cubicBezTo>
                <a:close/>
                <a:moveTo>
                  <a:pt x="17218" y="5186"/>
                </a:moveTo>
                <a:cubicBezTo>
                  <a:pt x="17171" y="5186"/>
                  <a:pt x="17093" y="5138"/>
                  <a:pt x="17093" y="5094"/>
                </a:cubicBezTo>
                <a:cubicBezTo>
                  <a:pt x="17093" y="5021"/>
                  <a:pt x="17264" y="5094"/>
                  <a:pt x="17264" y="5167"/>
                </a:cubicBezTo>
                <a:cubicBezTo>
                  <a:pt x="17264" y="5192"/>
                  <a:pt x="17218" y="5186"/>
                  <a:pt x="17218" y="5186"/>
                </a:cubicBezTo>
                <a:close/>
                <a:moveTo>
                  <a:pt x="16238" y="5313"/>
                </a:moveTo>
                <a:cubicBezTo>
                  <a:pt x="16192" y="5338"/>
                  <a:pt x="16149" y="5375"/>
                  <a:pt x="16089" y="5375"/>
                </a:cubicBezTo>
                <a:cubicBezTo>
                  <a:pt x="16046" y="5375"/>
                  <a:pt x="16025" y="5368"/>
                  <a:pt x="16025" y="5331"/>
                </a:cubicBezTo>
                <a:cubicBezTo>
                  <a:pt x="16025" y="5317"/>
                  <a:pt x="16064" y="5247"/>
                  <a:pt x="16071" y="5247"/>
                </a:cubicBezTo>
                <a:cubicBezTo>
                  <a:pt x="16089" y="5247"/>
                  <a:pt x="16096" y="5211"/>
                  <a:pt x="16113" y="5211"/>
                </a:cubicBezTo>
                <a:cubicBezTo>
                  <a:pt x="16163" y="5211"/>
                  <a:pt x="16188" y="5258"/>
                  <a:pt x="16238" y="5265"/>
                </a:cubicBezTo>
                <a:cubicBezTo>
                  <a:pt x="16238" y="5265"/>
                  <a:pt x="16238" y="5313"/>
                  <a:pt x="16238" y="5313"/>
                </a:cubicBezTo>
                <a:close/>
                <a:moveTo>
                  <a:pt x="12278" y="7627"/>
                </a:moveTo>
                <a:lnTo>
                  <a:pt x="12278" y="7598"/>
                </a:lnTo>
                <a:cubicBezTo>
                  <a:pt x="12236" y="7598"/>
                  <a:pt x="12196" y="7587"/>
                  <a:pt x="12196" y="7550"/>
                </a:cubicBezTo>
                <a:lnTo>
                  <a:pt x="12196" y="7514"/>
                </a:lnTo>
                <a:lnTo>
                  <a:pt x="12264" y="7514"/>
                </a:lnTo>
                <a:cubicBezTo>
                  <a:pt x="12264" y="7558"/>
                  <a:pt x="12289" y="7550"/>
                  <a:pt x="12289" y="7587"/>
                </a:cubicBezTo>
                <a:cubicBezTo>
                  <a:pt x="12289" y="7616"/>
                  <a:pt x="12282" y="7609"/>
                  <a:pt x="12278" y="7627"/>
                </a:cubicBezTo>
                <a:close/>
                <a:moveTo>
                  <a:pt x="12307" y="7518"/>
                </a:moveTo>
                <a:cubicBezTo>
                  <a:pt x="12307" y="7503"/>
                  <a:pt x="12350" y="7409"/>
                  <a:pt x="12375" y="7409"/>
                </a:cubicBezTo>
                <a:cubicBezTo>
                  <a:pt x="12446" y="7409"/>
                  <a:pt x="12449" y="7441"/>
                  <a:pt x="12467" y="7503"/>
                </a:cubicBezTo>
                <a:cubicBezTo>
                  <a:pt x="12407" y="7521"/>
                  <a:pt x="12435" y="7649"/>
                  <a:pt x="12357" y="7649"/>
                </a:cubicBezTo>
                <a:cubicBezTo>
                  <a:pt x="12332" y="7649"/>
                  <a:pt x="12311" y="7631"/>
                  <a:pt x="12307" y="7627"/>
                </a:cubicBezTo>
                <a:cubicBezTo>
                  <a:pt x="12311" y="7620"/>
                  <a:pt x="12321" y="7612"/>
                  <a:pt x="12325" y="7609"/>
                </a:cubicBezTo>
                <a:lnTo>
                  <a:pt x="12332" y="7624"/>
                </a:lnTo>
                <a:cubicBezTo>
                  <a:pt x="12357" y="7620"/>
                  <a:pt x="12382" y="7594"/>
                  <a:pt x="12382" y="7576"/>
                </a:cubicBezTo>
                <a:cubicBezTo>
                  <a:pt x="12346" y="7569"/>
                  <a:pt x="12307" y="7540"/>
                  <a:pt x="12307" y="7518"/>
                </a:cubicBezTo>
                <a:close/>
                <a:moveTo>
                  <a:pt x="13016" y="7233"/>
                </a:moveTo>
                <a:cubicBezTo>
                  <a:pt x="13016" y="7212"/>
                  <a:pt x="13034" y="7146"/>
                  <a:pt x="13097" y="7142"/>
                </a:cubicBezTo>
                <a:cubicBezTo>
                  <a:pt x="13090" y="7157"/>
                  <a:pt x="13069" y="7171"/>
                  <a:pt x="13069" y="7190"/>
                </a:cubicBezTo>
                <a:cubicBezTo>
                  <a:pt x="13069" y="7230"/>
                  <a:pt x="13041" y="7248"/>
                  <a:pt x="13016" y="7281"/>
                </a:cubicBezTo>
                <a:cubicBezTo>
                  <a:pt x="13005" y="7266"/>
                  <a:pt x="13016" y="7252"/>
                  <a:pt x="13016" y="7233"/>
                </a:cubicBezTo>
                <a:close/>
                <a:moveTo>
                  <a:pt x="13436" y="6997"/>
                </a:moveTo>
                <a:cubicBezTo>
                  <a:pt x="13436" y="6979"/>
                  <a:pt x="13468" y="6960"/>
                  <a:pt x="13468" y="6960"/>
                </a:cubicBezTo>
                <a:cubicBezTo>
                  <a:pt x="13486" y="6982"/>
                  <a:pt x="13493" y="6989"/>
                  <a:pt x="13507" y="6997"/>
                </a:cubicBezTo>
                <a:cubicBezTo>
                  <a:pt x="13504" y="7015"/>
                  <a:pt x="13486" y="7040"/>
                  <a:pt x="13478" y="7044"/>
                </a:cubicBezTo>
                <a:lnTo>
                  <a:pt x="13478" y="7088"/>
                </a:lnTo>
                <a:cubicBezTo>
                  <a:pt x="13478" y="7099"/>
                  <a:pt x="13432" y="7124"/>
                  <a:pt x="13418" y="7124"/>
                </a:cubicBezTo>
                <a:cubicBezTo>
                  <a:pt x="13386" y="7124"/>
                  <a:pt x="13382" y="7092"/>
                  <a:pt x="13382" y="7069"/>
                </a:cubicBezTo>
                <a:cubicBezTo>
                  <a:pt x="13411" y="7066"/>
                  <a:pt x="13432" y="7044"/>
                  <a:pt x="13461" y="7040"/>
                </a:cubicBezTo>
                <a:cubicBezTo>
                  <a:pt x="13450" y="7026"/>
                  <a:pt x="13436" y="7015"/>
                  <a:pt x="13436" y="6997"/>
                </a:cubicBezTo>
                <a:close/>
                <a:moveTo>
                  <a:pt x="11516" y="9610"/>
                </a:moveTo>
                <a:cubicBezTo>
                  <a:pt x="11516" y="9617"/>
                  <a:pt x="11534" y="9639"/>
                  <a:pt x="11534" y="9650"/>
                </a:cubicBezTo>
                <a:cubicBezTo>
                  <a:pt x="11534" y="9661"/>
                  <a:pt x="11516" y="9668"/>
                  <a:pt x="11506" y="9668"/>
                </a:cubicBezTo>
                <a:cubicBezTo>
                  <a:pt x="11491" y="9668"/>
                  <a:pt x="11463" y="9639"/>
                  <a:pt x="11459" y="9635"/>
                </a:cubicBezTo>
                <a:cubicBezTo>
                  <a:pt x="11481" y="9624"/>
                  <a:pt x="11495" y="9613"/>
                  <a:pt x="11516" y="9610"/>
                </a:cubicBezTo>
                <a:close/>
                <a:moveTo>
                  <a:pt x="12107" y="9446"/>
                </a:moveTo>
                <a:cubicBezTo>
                  <a:pt x="12132" y="9446"/>
                  <a:pt x="12143" y="9468"/>
                  <a:pt x="12154" y="9468"/>
                </a:cubicBezTo>
                <a:cubicBezTo>
                  <a:pt x="12185" y="9526"/>
                  <a:pt x="12176" y="9558"/>
                  <a:pt x="12176" y="9617"/>
                </a:cubicBezTo>
                <a:cubicBezTo>
                  <a:pt x="12176" y="9668"/>
                  <a:pt x="12111" y="9719"/>
                  <a:pt x="12083" y="9719"/>
                </a:cubicBezTo>
                <a:cubicBezTo>
                  <a:pt x="12047" y="9719"/>
                  <a:pt x="12047" y="9672"/>
                  <a:pt x="12047" y="9643"/>
                </a:cubicBezTo>
                <a:cubicBezTo>
                  <a:pt x="12051" y="9613"/>
                  <a:pt x="12068" y="9595"/>
                  <a:pt x="12068" y="9570"/>
                </a:cubicBezTo>
                <a:cubicBezTo>
                  <a:pt x="12068" y="9540"/>
                  <a:pt x="12036" y="9522"/>
                  <a:pt x="12033" y="9493"/>
                </a:cubicBezTo>
                <a:cubicBezTo>
                  <a:pt x="12072" y="9482"/>
                  <a:pt x="12076" y="9446"/>
                  <a:pt x="12107" y="9446"/>
                </a:cubicBezTo>
                <a:close/>
                <a:moveTo>
                  <a:pt x="12083" y="9271"/>
                </a:moveTo>
                <a:cubicBezTo>
                  <a:pt x="12107" y="9271"/>
                  <a:pt x="12122" y="9238"/>
                  <a:pt x="12139" y="9234"/>
                </a:cubicBezTo>
                <a:cubicBezTo>
                  <a:pt x="12139" y="9253"/>
                  <a:pt x="12143" y="9271"/>
                  <a:pt x="12154" y="9275"/>
                </a:cubicBezTo>
                <a:cubicBezTo>
                  <a:pt x="12143" y="9318"/>
                  <a:pt x="12132" y="9398"/>
                  <a:pt x="12122" y="9420"/>
                </a:cubicBezTo>
                <a:cubicBezTo>
                  <a:pt x="12086" y="9413"/>
                  <a:pt x="12076" y="9307"/>
                  <a:pt x="12058" y="9278"/>
                </a:cubicBezTo>
                <a:cubicBezTo>
                  <a:pt x="12065" y="9278"/>
                  <a:pt x="12076" y="9271"/>
                  <a:pt x="12083" y="9271"/>
                </a:cubicBezTo>
                <a:close/>
                <a:moveTo>
                  <a:pt x="12446" y="9839"/>
                </a:moveTo>
                <a:cubicBezTo>
                  <a:pt x="12520" y="9803"/>
                  <a:pt x="12553" y="9850"/>
                  <a:pt x="12603" y="9850"/>
                </a:cubicBezTo>
                <a:cubicBezTo>
                  <a:pt x="12649" y="9850"/>
                  <a:pt x="12670" y="9815"/>
                  <a:pt x="12724" y="9826"/>
                </a:cubicBezTo>
                <a:lnTo>
                  <a:pt x="12709" y="9869"/>
                </a:lnTo>
                <a:cubicBezTo>
                  <a:pt x="12709" y="9869"/>
                  <a:pt x="12691" y="9894"/>
                  <a:pt x="12691" y="9908"/>
                </a:cubicBezTo>
                <a:cubicBezTo>
                  <a:pt x="12691" y="9934"/>
                  <a:pt x="12709" y="9938"/>
                  <a:pt x="12709" y="9967"/>
                </a:cubicBezTo>
                <a:cubicBezTo>
                  <a:pt x="12709" y="9978"/>
                  <a:pt x="12699" y="9993"/>
                  <a:pt x="12688" y="9993"/>
                </a:cubicBezTo>
                <a:cubicBezTo>
                  <a:pt x="12677" y="9993"/>
                  <a:pt x="12659" y="9989"/>
                  <a:pt x="12659" y="9978"/>
                </a:cubicBezTo>
                <a:cubicBezTo>
                  <a:pt x="12599" y="9963"/>
                  <a:pt x="12553" y="9901"/>
                  <a:pt x="12496" y="9883"/>
                </a:cubicBezTo>
                <a:cubicBezTo>
                  <a:pt x="12485" y="9879"/>
                  <a:pt x="12456" y="9883"/>
                  <a:pt x="12446" y="9865"/>
                </a:cubicBezTo>
                <a:cubicBezTo>
                  <a:pt x="12446" y="9865"/>
                  <a:pt x="12446" y="9839"/>
                  <a:pt x="12446" y="9839"/>
                </a:cubicBezTo>
                <a:close/>
                <a:moveTo>
                  <a:pt x="13827" y="10178"/>
                </a:moveTo>
                <a:cubicBezTo>
                  <a:pt x="13781" y="10204"/>
                  <a:pt x="13763" y="10186"/>
                  <a:pt x="13738" y="10186"/>
                </a:cubicBezTo>
                <a:cubicBezTo>
                  <a:pt x="13710" y="10186"/>
                  <a:pt x="13642" y="10178"/>
                  <a:pt x="13603" y="10156"/>
                </a:cubicBezTo>
                <a:cubicBezTo>
                  <a:pt x="13681" y="10142"/>
                  <a:pt x="13767" y="10160"/>
                  <a:pt x="13827" y="10178"/>
                </a:cubicBezTo>
                <a:close/>
                <a:moveTo>
                  <a:pt x="14668" y="10113"/>
                </a:moveTo>
                <a:cubicBezTo>
                  <a:pt x="14661" y="10149"/>
                  <a:pt x="14643" y="10135"/>
                  <a:pt x="14622" y="10146"/>
                </a:cubicBezTo>
                <a:cubicBezTo>
                  <a:pt x="14611" y="10149"/>
                  <a:pt x="14618" y="10171"/>
                  <a:pt x="14615" y="10182"/>
                </a:cubicBezTo>
                <a:cubicBezTo>
                  <a:pt x="14604" y="10204"/>
                  <a:pt x="14536" y="10222"/>
                  <a:pt x="14504" y="10222"/>
                </a:cubicBezTo>
                <a:cubicBezTo>
                  <a:pt x="14493" y="10222"/>
                  <a:pt x="14479" y="10215"/>
                  <a:pt x="14479" y="10204"/>
                </a:cubicBezTo>
                <a:cubicBezTo>
                  <a:pt x="14472" y="10204"/>
                  <a:pt x="14461" y="10193"/>
                  <a:pt x="14461" y="10186"/>
                </a:cubicBezTo>
                <a:cubicBezTo>
                  <a:pt x="14515" y="10160"/>
                  <a:pt x="14607" y="10123"/>
                  <a:pt x="14668" y="10113"/>
                </a:cubicBezTo>
                <a:close/>
                <a:moveTo>
                  <a:pt x="21370" y="13528"/>
                </a:moveTo>
                <a:cubicBezTo>
                  <a:pt x="21338" y="13422"/>
                  <a:pt x="21331" y="13346"/>
                  <a:pt x="21291" y="13262"/>
                </a:cubicBezTo>
                <a:cubicBezTo>
                  <a:pt x="21266" y="13211"/>
                  <a:pt x="21242" y="13079"/>
                  <a:pt x="21184" y="13079"/>
                </a:cubicBezTo>
                <a:cubicBezTo>
                  <a:pt x="21149" y="13079"/>
                  <a:pt x="21171" y="13101"/>
                  <a:pt x="21138" y="13079"/>
                </a:cubicBezTo>
                <a:cubicBezTo>
                  <a:pt x="21131" y="13079"/>
                  <a:pt x="21138" y="13065"/>
                  <a:pt x="21138" y="13057"/>
                </a:cubicBezTo>
                <a:cubicBezTo>
                  <a:pt x="21138" y="13006"/>
                  <a:pt x="21145" y="12970"/>
                  <a:pt x="21156" y="12919"/>
                </a:cubicBezTo>
                <a:lnTo>
                  <a:pt x="21163" y="12919"/>
                </a:lnTo>
                <a:lnTo>
                  <a:pt x="21174" y="12919"/>
                </a:lnTo>
                <a:cubicBezTo>
                  <a:pt x="21145" y="12904"/>
                  <a:pt x="21174" y="12821"/>
                  <a:pt x="21174" y="12781"/>
                </a:cubicBezTo>
                <a:cubicBezTo>
                  <a:pt x="21174" y="12620"/>
                  <a:pt x="21081" y="12526"/>
                  <a:pt x="21081" y="12409"/>
                </a:cubicBezTo>
                <a:cubicBezTo>
                  <a:pt x="21035" y="12409"/>
                  <a:pt x="21096" y="12299"/>
                  <a:pt x="21060" y="12245"/>
                </a:cubicBezTo>
                <a:cubicBezTo>
                  <a:pt x="21049" y="12227"/>
                  <a:pt x="21021" y="12234"/>
                  <a:pt x="21013" y="12227"/>
                </a:cubicBezTo>
                <a:cubicBezTo>
                  <a:pt x="20992" y="12205"/>
                  <a:pt x="21003" y="12190"/>
                  <a:pt x="20982" y="12168"/>
                </a:cubicBezTo>
                <a:cubicBezTo>
                  <a:pt x="20921" y="12230"/>
                  <a:pt x="20896" y="12336"/>
                  <a:pt x="20796" y="12336"/>
                </a:cubicBezTo>
                <a:cubicBezTo>
                  <a:pt x="20743" y="12336"/>
                  <a:pt x="20739" y="12292"/>
                  <a:pt x="20739" y="12245"/>
                </a:cubicBezTo>
                <a:cubicBezTo>
                  <a:pt x="20739" y="12197"/>
                  <a:pt x="20757" y="12175"/>
                  <a:pt x="20757" y="12135"/>
                </a:cubicBezTo>
                <a:cubicBezTo>
                  <a:pt x="20757" y="12117"/>
                  <a:pt x="20739" y="12106"/>
                  <a:pt x="20736" y="12088"/>
                </a:cubicBezTo>
                <a:cubicBezTo>
                  <a:pt x="20711" y="12011"/>
                  <a:pt x="20668" y="11953"/>
                  <a:pt x="20633" y="11895"/>
                </a:cubicBezTo>
                <a:cubicBezTo>
                  <a:pt x="20583" y="11855"/>
                  <a:pt x="20544" y="11826"/>
                  <a:pt x="20515" y="11778"/>
                </a:cubicBezTo>
                <a:cubicBezTo>
                  <a:pt x="20487" y="11734"/>
                  <a:pt x="20494" y="11676"/>
                  <a:pt x="20480" y="11632"/>
                </a:cubicBezTo>
                <a:cubicBezTo>
                  <a:pt x="20465" y="11581"/>
                  <a:pt x="20405" y="11560"/>
                  <a:pt x="20351" y="11549"/>
                </a:cubicBezTo>
                <a:cubicBezTo>
                  <a:pt x="20351" y="11658"/>
                  <a:pt x="20252" y="11680"/>
                  <a:pt x="20159" y="11680"/>
                </a:cubicBezTo>
                <a:cubicBezTo>
                  <a:pt x="20102" y="11680"/>
                  <a:pt x="20102" y="11662"/>
                  <a:pt x="20074" y="11643"/>
                </a:cubicBezTo>
                <a:cubicBezTo>
                  <a:pt x="20049" y="11698"/>
                  <a:pt x="19974" y="11702"/>
                  <a:pt x="19963" y="11734"/>
                </a:cubicBezTo>
                <a:cubicBezTo>
                  <a:pt x="19949" y="11786"/>
                  <a:pt x="19952" y="11826"/>
                  <a:pt x="19920" y="11858"/>
                </a:cubicBezTo>
                <a:cubicBezTo>
                  <a:pt x="19856" y="11924"/>
                  <a:pt x="19753" y="11942"/>
                  <a:pt x="19696" y="12000"/>
                </a:cubicBezTo>
                <a:cubicBezTo>
                  <a:pt x="19625" y="12073"/>
                  <a:pt x="19561" y="12146"/>
                  <a:pt x="19493" y="12215"/>
                </a:cubicBezTo>
                <a:cubicBezTo>
                  <a:pt x="19465" y="12245"/>
                  <a:pt x="19426" y="12289"/>
                  <a:pt x="19400" y="12296"/>
                </a:cubicBezTo>
                <a:cubicBezTo>
                  <a:pt x="19336" y="12318"/>
                  <a:pt x="19262" y="12329"/>
                  <a:pt x="19262" y="12405"/>
                </a:cubicBezTo>
                <a:cubicBezTo>
                  <a:pt x="19262" y="12471"/>
                  <a:pt x="19287" y="12507"/>
                  <a:pt x="19287" y="12566"/>
                </a:cubicBezTo>
                <a:cubicBezTo>
                  <a:pt x="19287" y="12656"/>
                  <a:pt x="19244" y="12715"/>
                  <a:pt x="19244" y="12784"/>
                </a:cubicBezTo>
                <a:lnTo>
                  <a:pt x="19262" y="12879"/>
                </a:lnTo>
                <a:lnTo>
                  <a:pt x="19244" y="12883"/>
                </a:lnTo>
                <a:cubicBezTo>
                  <a:pt x="19244" y="12893"/>
                  <a:pt x="19219" y="12893"/>
                  <a:pt x="19208" y="12897"/>
                </a:cubicBezTo>
                <a:cubicBezTo>
                  <a:pt x="19158" y="12912"/>
                  <a:pt x="19169" y="13006"/>
                  <a:pt x="19140" y="13021"/>
                </a:cubicBezTo>
                <a:cubicBezTo>
                  <a:pt x="19098" y="13043"/>
                  <a:pt x="19091" y="13029"/>
                  <a:pt x="19073" y="13065"/>
                </a:cubicBezTo>
                <a:cubicBezTo>
                  <a:pt x="19059" y="13094"/>
                  <a:pt x="19055" y="13138"/>
                  <a:pt x="19027" y="13138"/>
                </a:cubicBezTo>
                <a:cubicBezTo>
                  <a:pt x="18998" y="13141"/>
                  <a:pt x="18977" y="13127"/>
                  <a:pt x="18973" y="13101"/>
                </a:cubicBezTo>
                <a:cubicBezTo>
                  <a:pt x="18955" y="13101"/>
                  <a:pt x="18945" y="13076"/>
                  <a:pt x="18941" y="13065"/>
                </a:cubicBezTo>
                <a:cubicBezTo>
                  <a:pt x="18913" y="12977"/>
                  <a:pt x="18874" y="12904"/>
                  <a:pt x="18849" y="12828"/>
                </a:cubicBezTo>
                <a:cubicBezTo>
                  <a:pt x="18834" y="12777"/>
                  <a:pt x="18785" y="12740"/>
                  <a:pt x="18770" y="12711"/>
                </a:cubicBezTo>
                <a:cubicBezTo>
                  <a:pt x="18742" y="12653"/>
                  <a:pt x="18759" y="12605"/>
                  <a:pt x="18731" y="12562"/>
                </a:cubicBezTo>
                <a:cubicBezTo>
                  <a:pt x="18703" y="12514"/>
                  <a:pt x="18703" y="12492"/>
                  <a:pt x="18688" y="12445"/>
                </a:cubicBezTo>
                <a:cubicBezTo>
                  <a:pt x="18671" y="12391"/>
                  <a:pt x="18606" y="12271"/>
                  <a:pt x="18581" y="12190"/>
                </a:cubicBezTo>
                <a:cubicBezTo>
                  <a:pt x="18560" y="12117"/>
                  <a:pt x="18521" y="12048"/>
                  <a:pt x="18521" y="11979"/>
                </a:cubicBezTo>
                <a:cubicBezTo>
                  <a:pt x="18521" y="11968"/>
                  <a:pt x="18515" y="11938"/>
                  <a:pt x="18515" y="11927"/>
                </a:cubicBezTo>
                <a:lnTo>
                  <a:pt x="18518" y="11930"/>
                </a:lnTo>
                <a:cubicBezTo>
                  <a:pt x="18519" y="11881"/>
                  <a:pt x="18535" y="11871"/>
                  <a:pt x="18535" y="11826"/>
                </a:cubicBezTo>
                <a:cubicBezTo>
                  <a:pt x="18535" y="11767"/>
                  <a:pt x="18500" y="11724"/>
                  <a:pt x="18500" y="11676"/>
                </a:cubicBezTo>
                <a:cubicBezTo>
                  <a:pt x="18500" y="11665"/>
                  <a:pt x="18521" y="11640"/>
                  <a:pt x="18521" y="11625"/>
                </a:cubicBezTo>
                <a:lnTo>
                  <a:pt x="18493" y="11625"/>
                </a:lnTo>
                <a:cubicBezTo>
                  <a:pt x="18446" y="11673"/>
                  <a:pt x="18443" y="11796"/>
                  <a:pt x="18350" y="11796"/>
                </a:cubicBezTo>
                <a:cubicBezTo>
                  <a:pt x="18240" y="11796"/>
                  <a:pt x="18197" y="11683"/>
                  <a:pt x="18144" y="11629"/>
                </a:cubicBezTo>
                <a:cubicBezTo>
                  <a:pt x="18176" y="11607"/>
                  <a:pt x="18200" y="11625"/>
                  <a:pt x="18233" y="11614"/>
                </a:cubicBezTo>
                <a:cubicBezTo>
                  <a:pt x="18261" y="11607"/>
                  <a:pt x="18264" y="11574"/>
                  <a:pt x="18279" y="11560"/>
                </a:cubicBezTo>
                <a:cubicBezTo>
                  <a:pt x="18251" y="11552"/>
                  <a:pt x="18225" y="11552"/>
                  <a:pt x="18197" y="11552"/>
                </a:cubicBezTo>
                <a:cubicBezTo>
                  <a:pt x="18126" y="11552"/>
                  <a:pt x="18022" y="11480"/>
                  <a:pt x="17987" y="11425"/>
                </a:cubicBezTo>
                <a:cubicBezTo>
                  <a:pt x="17958" y="11377"/>
                  <a:pt x="17937" y="11293"/>
                  <a:pt x="17894" y="11279"/>
                </a:cubicBezTo>
                <a:cubicBezTo>
                  <a:pt x="17855" y="11268"/>
                  <a:pt x="17827" y="11276"/>
                  <a:pt x="17787" y="11276"/>
                </a:cubicBezTo>
                <a:cubicBezTo>
                  <a:pt x="17745" y="11276"/>
                  <a:pt x="17734" y="11304"/>
                  <a:pt x="17698" y="11304"/>
                </a:cubicBezTo>
                <a:lnTo>
                  <a:pt x="17605" y="11279"/>
                </a:lnTo>
                <a:cubicBezTo>
                  <a:pt x="17591" y="11286"/>
                  <a:pt x="17581" y="11297"/>
                  <a:pt x="17574" y="11304"/>
                </a:cubicBezTo>
                <a:lnTo>
                  <a:pt x="17449" y="11312"/>
                </a:lnTo>
                <a:cubicBezTo>
                  <a:pt x="17449" y="11315"/>
                  <a:pt x="17435" y="11312"/>
                  <a:pt x="17431" y="11312"/>
                </a:cubicBezTo>
                <a:cubicBezTo>
                  <a:pt x="17364" y="11312"/>
                  <a:pt x="17207" y="11268"/>
                  <a:pt x="17111" y="11268"/>
                </a:cubicBezTo>
                <a:cubicBezTo>
                  <a:pt x="17093" y="11268"/>
                  <a:pt x="16990" y="11239"/>
                  <a:pt x="16986" y="11235"/>
                </a:cubicBezTo>
                <a:cubicBezTo>
                  <a:pt x="16950" y="11199"/>
                  <a:pt x="16950" y="11089"/>
                  <a:pt x="16876" y="11089"/>
                </a:cubicBezTo>
                <a:cubicBezTo>
                  <a:pt x="16837" y="11089"/>
                  <a:pt x="16822" y="11122"/>
                  <a:pt x="16801" y="11144"/>
                </a:cubicBezTo>
                <a:lnTo>
                  <a:pt x="16623" y="11144"/>
                </a:lnTo>
                <a:cubicBezTo>
                  <a:pt x="16566" y="11126"/>
                  <a:pt x="16537" y="11078"/>
                  <a:pt x="16502" y="11042"/>
                </a:cubicBezTo>
                <a:cubicBezTo>
                  <a:pt x="16459" y="10998"/>
                  <a:pt x="16402" y="11020"/>
                  <a:pt x="16363" y="10980"/>
                </a:cubicBezTo>
                <a:cubicBezTo>
                  <a:pt x="16342" y="10958"/>
                  <a:pt x="16352" y="10929"/>
                  <a:pt x="16345" y="10915"/>
                </a:cubicBezTo>
                <a:cubicBezTo>
                  <a:pt x="16306" y="10835"/>
                  <a:pt x="16228" y="10721"/>
                  <a:pt x="16128" y="10721"/>
                </a:cubicBezTo>
                <a:cubicBezTo>
                  <a:pt x="16078" y="10721"/>
                  <a:pt x="16057" y="10787"/>
                  <a:pt x="16057" y="10838"/>
                </a:cubicBezTo>
                <a:cubicBezTo>
                  <a:pt x="16057" y="10875"/>
                  <a:pt x="16057" y="10893"/>
                  <a:pt x="16064" y="10922"/>
                </a:cubicBezTo>
                <a:cubicBezTo>
                  <a:pt x="16085" y="11009"/>
                  <a:pt x="16185" y="11166"/>
                  <a:pt x="16267" y="11184"/>
                </a:cubicBezTo>
                <a:cubicBezTo>
                  <a:pt x="16267" y="11224"/>
                  <a:pt x="16288" y="11235"/>
                  <a:pt x="16292" y="11268"/>
                </a:cubicBezTo>
                <a:cubicBezTo>
                  <a:pt x="16334" y="11257"/>
                  <a:pt x="16327" y="11210"/>
                  <a:pt x="16363" y="11202"/>
                </a:cubicBezTo>
                <a:cubicBezTo>
                  <a:pt x="16366" y="11217"/>
                  <a:pt x="16366" y="11228"/>
                  <a:pt x="16366" y="11242"/>
                </a:cubicBezTo>
                <a:cubicBezTo>
                  <a:pt x="16366" y="11286"/>
                  <a:pt x="16342" y="11315"/>
                  <a:pt x="16342" y="11359"/>
                </a:cubicBezTo>
                <a:cubicBezTo>
                  <a:pt x="16342" y="11410"/>
                  <a:pt x="16434" y="11436"/>
                  <a:pt x="16488" y="11436"/>
                </a:cubicBezTo>
                <a:cubicBezTo>
                  <a:pt x="16726" y="11436"/>
                  <a:pt x="16744" y="11286"/>
                  <a:pt x="16872" y="11188"/>
                </a:cubicBezTo>
                <a:lnTo>
                  <a:pt x="16872" y="11323"/>
                </a:lnTo>
                <a:cubicBezTo>
                  <a:pt x="16922" y="11428"/>
                  <a:pt x="16990" y="11447"/>
                  <a:pt x="17093" y="11480"/>
                </a:cubicBezTo>
                <a:cubicBezTo>
                  <a:pt x="17132" y="11490"/>
                  <a:pt x="17136" y="11552"/>
                  <a:pt x="17160" y="11567"/>
                </a:cubicBezTo>
                <a:lnTo>
                  <a:pt x="17160" y="11563"/>
                </a:lnTo>
                <a:cubicBezTo>
                  <a:pt x="17178" y="11596"/>
                  <a:pt x="17228" y="11589"/>
                  <a:pt x="17228" y="11622"/>
                </a:cubicBezTo>
                <a:cubicBezTo>
                  <a:pt x="17228" y="11705"/>
                  <a:pt x="17125" y="11734"/>
                  <a:pt x="17125" y="11822"/>
                </a:cubicBezTo>
                <a:cubicBezTo>
                  <a:pt x="17071" y="11822"/>
                  <a:pt x="17036" y="11836"/>
                  <a:pt x="17022" y="11880"/>
                </a:cubicBezTo>
                <a:cubicBezTo>
                  <a:pt x="17007" y="11924"/>
                  <a:pt x="17011" y="11986"/>
                  <a:pt x="16968" y="11986"/>
                </a:cubicBezTo>
                <a:cubicBezTo>
                  <a:pt x="16915" y="11986"/>
                  <a:pt x="16919" y="12092"/>
                  <a:pt x="16865" y="12092"/>
                </a:cubicBezTo>
                <a:cubicBezTo>
                  <a:pt x="16833" y="12092"/>
                  <a:pt x="16766" y="12154"/>
                  <a:pt x="16766" y="12197"/>
                </a:cubicBezTo>
                <a:cubicBezTo>
                  <a:pt x="16669" y="12215"/>
                  <a:pt x="16452" y="12256"/>
                  <a:pt x="16452" y="12336"/>
                </a:cubicBezTo>
                <a:cubicBezTo>
                  <a:pt x="16452" y="12347"/>
                  <a:pt x="16459" y="12361"/>
                  <a:pt x="16466" y="12369"/>
                </a:cubicBezTo>
                <a:cubicBezTo>
                  <a:pt x="16384" y="12409"/>
                  <a:pt x="16274" y="12434"/>
                  <a:pt x="16188" y="12456"/>
                </a:cubicBezTo>
                <a:cubicBezTo>
                  <a:pt x="16146" y="12467"/>
                  <a:pt x="16003" y="12569"/>
                  <a:pt x="15957" y="12591"/>
                </a:cubicBezTo>
                <a:lnTo>
                  <a:pt x="15847" y="12591"/>
                </a:lnTo>
                <a:cubicBezTo>
                  <a:pt x="15786" y="12635"/>
                  <a:pt x="15776" y="12665"/>
                  <a:pt x="15702" y="12665"/>
                </a:cubicBezTo>
                <a:lnTo>
                  <a:pt x="15679" y="12679"/>
                </a:lnTo>
                <a:cubicBezTo>
                  <a:pt x="15669" y="12679"/>
                  <a:pt x="15578" y="12633"/>
                  <a:pt x="15568" y="12628"/>
                </a:cubicBezTo>
                <a:cubicBezTo>
                  <a:pt x="15559" y="12624"/>
                  <a:pt x="15587" y="12624"/>
                  <a:pt x="15564" y="12588"/>
                </a:cubicBezTo>
                <a:cubicBezTo>
                  <a:pt x="15527" y="12530"/>
                  <a:pt x="15501" y="12471"/>
                  <a:pt x="15501" y="12401"/>
                </a:cubicBezTo>
                <a:cubicBezTo>
                  <a:pt x="15462" y="12398"/>
                  <a:pt x="15490" y="12329"/>
                  <a:pt x="15497" y="12296"/>
                </a:cubicBezTo>
                <a:cubicBezTo>
                  <a:pt x="15515" y="12215"/>
                  <a:pt x="15455" y="12183"/>
                  <a:pt x="15416" y="12142"/>
                </a:cubicBezTo>
                <a:cubicBezTo>
                  <a:pt x="15373" y="12099"/>
                  <a:pt x="15274" y="11973"/>
                  <a:pt x="15274" y="11886"/>
                </a:cubicBezTo>
                <a:cubicBezTo>
                  <a:pt x="15150" y="11857"/>
                  <a:pt x="15120" y="11782"/>
                  <a:pt x="15120" y="11643"/>
                </a:cubicBezTo>
                <a:cubicBezTo>
                  <a:pt x="15120" y="11560"/>
                  <a:pt x="15074" y="11541"/>
                  <a:pt x="15060" y="11472"/>
                </a:cubicBezTo>
                <a:cubicBezTo>
                  <a:pt x="15042" y="11458"/>
                  <a:pt x="15024" y="11436"/>
                  <a:pt x="15013" y="11425"/>
                </a:cubicBezTo>
                <a:cubicBezTo>
                  <a:pt x="14999" y="11410"/>
                  <a:pt x="14953" y="11417"/>
                  <a:pt x="14942" y="11407"/>
                </a:cubicBezTo>
                <a:cubicBezTo>
                  <a:pt x="14921" y="11385"/>
                  <a:pt x="14928" y="11330"/>
                  <a:pt x="14921" y="11308"/>
                </a:cubicBezTo>
                <a:cubicBezTo>
                  <a:pt x="14910" y="11271"/>
                  <a:pt x="14885" y="11242"/>
                  <a:pt x="14871" y="11221"/>
                </a:cubicBezTo>
                <a:cubicBezTo>
                  <a:pt x="14828" y="11155"/>
                  <a:pt x="14792" y="11100"/>
                  <a:pt x="14754" y="11038"/>
                </a:cubicBezTo>
                <a:cubicBezTo>
                  <a:pt x="14743" y="11020"/>
                  <a:pt x="14693" y="10962"/>
                  <a:pt x="14693" y="10951"/>
                </a:cubicBezTo>
                <a:cubicBezTo>
                  <a:pt x="14693" y="10926"/>
                  <a:pt x="14704" y="10880"/>
                  <a:pt x="14712" y="10835"/>
                </a:cubicBezTo>
                <a:cubicBezTo>
                  <a:pt x="14697" y="10888"/>
                  <a:pt x="14658" y="10981"/>
                  <a:pt x="14647" y="11017"/>
                </a:cubicBezTo>
                <a:cubicBezTo>
                  <a:pt x="14572" y="11006"/>
                  <a:pt x="14511" y="10842"/>
                  <a:pt x="14451" y="10780"/>
                </a:cubicBezTo>
                <a:lnTo>
                  <a:pt x="14451" y="10842"/>
                </a:lnTo>
                <a:lnTo>
                  <a:pt x="14789" y="11454"/>
                </a:lnTo>
                <a:cubicBezTo>
                  <a:pt x="14771" y="11530"/>
                  <a:pt x="14878" y="11691"/>
                  <a:pt x="14931" y="11734"/>
                </a:cubicBezTo>
                <a:lnTo>
                  <a:pt x="14931" y="11928"/>
                </a:lnTo>
                <a:cubicBezTo>
                  <a:pt x="14967" y="12026"/>
                  <a:pt x="15038" y="12026"/>
                  <a:pt x="15092" y="12099"/>
                </a:cubicBezTo>
                <a:cubicBezTo>
                  <a:pt x="15156" y="12186"/>
                  <a:pt x="15117" y="12281"/>
                  <a:pt x="15181" y="12347"/>
                </a:cubicBezTo>
                <a:cubicBezTo>
                  <a:pt x="15238" y="12405"/>
                  <a:pt x="15277" y="12409"/>
                  <a:pt x="15341" y="12456"/>
                </a:cubicBezTo>
                <a:cubicBezTo>
                  <a:pt x="15398" y="12500"/>
                  <a:pt x="15429" y="12651"/>
                  <a:pt x="15546" y="12651"/>
                </a:cubicBezTo>
                <a:cubicBezTo>
                  <a:pt x="15546" y="12713"/>
                  <a:pt x="15580" y="12722"/>
                  <a:pt x="15544" y="12766"/>
                </a:cubicBezTo>
                <a:cubicBezTo>
                  <a:pt x="15590" y="12802"/>
                  <a:pt x="15637" y="12919"/>
                  <a:pt x="15697" y="12919"/>
                </a:cubicBezTo>
                <a:cubicBezTo>
                  <a:pt x="15754" y="12919"/>
                  <a:pt x="15758" y="12871"/>
                  <a:pt x="15804" y="12857"/>
                </a:cubicBezTo>
                <a:cubicBezTo>
                  <a:pt x="15857" y="12838"/>
                  <a:pt x="15893" y="12864"/>
                  <a:pt x="15946" y="12857"/>
                </a:cubicBezTo>
                <a:cubicBezTo>
                  <a:pt x="16082" y="12835"/>
                  <a:pt x="16210" y="12781"/>
                  <a:pt x="16338" y="12748"/>
                </a:cubicBezTo>
                <a:cubicBezTo>
                  <a:pt x="16349" y="12769"/>
                  <a:pt x="16363" y="12781"/>
                  <a:pt x="16363" y="12802"/>
                </a:cubicBezTo>
                <a:cubicBezTo>
                  <a:pt x="16363" y="13010"/>
                  <a:pt x="16203" y="13279"/>
                  <a:pt x="16113" y="13404"/>
                </a:cubicBezTo>
                <a:cubicBezTo>
                  <a:pt x="16007" y="13549"/>
                  <a:pt x="15961" y="13681"/>
                  <a:pt x="15829" y="13786"/>
                </a:cubicBezTo>
                <a:cubicBezTo>
                  <a:pt x="15594" y="13976"/>
                  <a:pt x="15341" y="14034"/>
                  <a:pt x="15252" y="14359"/>
                </a:cubicBezTo>
                <a:cubicBezTo>
                  <a:pt x="15227" y="14449"/>
                  <a:pt x="15134" y="14475"/>
                  <a:pt x="15134" y="14578"/>
                </a:cubicBezTo>
                <a:cubicBezTo>
                  <a:pt x="15134" y="14690"/>
                  <a:pt x="15163" y="14741"/>
                  <a:pt x="15163" y="14851"/>
                </a:cubicBezTo>
                <a:cubicBezTo>
                  <a:pt x="15163" y="14975"/>
                  <a:pt x="15295" y="15036"/>
                  <a:pt x="15295" y="15105"/>
                </a:cubicBezTo>
                <a:cubicBezTo>
                  <a:pt x="15295" y="15128"/>
                  <a:pt x="15273" y="15153"/>
                  <a:pt x="15269" y="15160"/>
                </a:cubicBezTo>
                <a:lnTo>
                  <a:pt x="15269" y="15251"/>
                </a:lnTo>
                <a:cubicBezTo>
                  <a:pt x="15269" y="15310"/>
                  <a:pt x="15259" y="15379"/>
                  <a:pt x="15259" y="15481"/>
                </a:cubicBezTo>
                <a:cubicBezTo>
                  <a:pt x="15280" y="15503"/>
                  <a:pt x="15287" y="15525"/>
                  <a:pt x="15287" y="15554"/>
                </a:cubicBezTo>
                <a:cubicBezTo>
                  <a:pt x="15287" y="15838"/>
                  <a:pt x="14817" y="15806"/>
                  <a:pt x="14778" y="16046"/>
                </a:cubicBezTo>
                <a:cubicBezTo>
                  <a:pt x="14729" y="16053"/>
                  <a:pt x="14672" y="16115"/>
                  <a:pt x="14672" y="16155"/>
                </a:cubicBezTo>
                <a:cubicBezTo>
                  <a:pt x="14672" y="16235"/>
                  <a:pt x="14771" y="16290"/>
                  <a:pt x="14771" y="16399"/>
                </a:cubicBezTo>
                <a:cubicBezTo>
                  <a:pt x="14771" y="16458"/>
                  <a:pt x="14764" y="16578"/>
                  <a:pt x="14743" y="16611"/>
                </a:cubicBezTo>
                <a:cubicBezTo>
                  <a:pt x="14721" y="16640"/>
                  <a:pt x="14661" y="16626"/>
                  <a:pt x="14636" y="16636"/>
                </a:cubicBezTo>
                <a:cubicBezTo>
                  <a:pt x="14551" y="16680"/>
                  <a:pt x="14501" y="16716"/>
                  <a:pt x="14458" y="16808"/>
                </a:cubicBezTo>
                <a:cubicBezTo>
                  <a:pt x="14489" y="16826"/>
                  <a:pt x="14511" y="16851"/>
                  <a:pt x="14511" y="16884"/>
                </a:cubicBezTo>
                <a:cubicBezTo>
                  <a:pt x="14511" y="16986"/>
                  <a:pt x="14411" y="17066"/>
                  <a:pt x="14369" y="17110"/>
                </a:cubicBezTo>
                <a:cubicBezTo>
                  <a:pt x="14290" y="17190"/>
                  <a:pt x="14283" y="17274"/>
                  <a:pt x="14227" y="17347"/>
                </a:cubicBezTo>
                <a:cubicBezTo>
                  <a:pt x="14137" y="17464"/>
                  <a:pt x="14098" y="17566"/>
                  <a:pt x="13952" y="17639"/>
                </a:cubicBezTo>
                <a:cubicBezTo>
                  <a:pt x="13892" y="17668"/>
                  <a:pt x="13803" y="17639"/>
                  <a:pt x="13792" y="17704"/>
                </a:cubicBezTo>
                <a:cubicBezTo>
                  <a:pt x="13745" y="17708"/>
                  <a:pt x="13717" y="17729"/>
                  <a:pt x="13685" y="17729"/>
                </a:cubicBezTo>
                <a:cubicBezTo>
                  <a:pt x="13646" y="17729"/>
                  <a:pt x="13625" y="17693"/>
                  <a:pt x="13585" y="17693"/>
                </a:cubicBezTo>
                <a:cubicBezTo>
                  <a:pt x="13436" y="17693"/>
                  <a:pt x="13347" y="17803"/>
                  <a:pt x="13212" y="17803"/>
                </a:cubicBezTo>
                <a:cubicBezTo>
                  <a:pt x="13151" y="17803"/>
                  <a:pt x="13119" y="17770"/>
                  <a:pt x="13097" y="17729"/>
                </a:cubicBezTo>
                <a:cubicBezTo>
                  <a:pt x="13076" y="17733"/>
                  <a:pt x="13069" y="17744"/>
                  <a:pt x="13062" y="17748"/>
                </a:cubicBezTo>
                <a:cubicBezTo>
                  <a:pt x="13062" y="17675"/>
                  <a:pt x="13026" y="17595"/>
                  <a:pt x="12998" y="17566"/>
                </a:cubicBezTo>
                <a:cubicBezTo>
                  <a:pt x="13026" y="17537"/>
                  <a:pt x="13044" y="17507"/>
                  <a:pt x="13044" y="17467"/>
                </a:cubicBezTo>
                <a:cubicBezTo>
                  <a:pt x="13044" y="17409"/>
                  <a:pt x="12944" y="17299"/>
                  <a:pt x="12927" y="17267"/>
                </a:cubicBezTo>
                <a:cubicBezTo>
                  <a:pt x="12798" y="17044"/>
                  <a:pt x="12634" y="16829"/>
                  <a:pt x="12634" y="16509"/>
                </a:cubicBezTo>
                <a:lnTo>
                  <a:pt x="12634" y="16410"/>
                </a:lnTo>
                <a:cubicBezTo>
                  <a:pt x="12634" y="16359"/>
                  <a:pt x="12592" y="16341"/>
                  <a:pt x="12563" y="16290"/>
                </a:cubicBezTo>
                <a:cubicBezTo>
                  <a:pt x="12463" y="16119"/>
                  <a:pt x="12357" y="15980"/>
                  <a:pt x="12357" y="15743"/>
                </a:cubicBezTo>
                <a:cubicBezTo>
                  <a:pt x="12357" y="15488"/>
                  <a:pt x="12581" y="15426"/>
                  <a:pt x="12581" y="15233"/>
                </a:cubicBezTo>
                <a:cubicBezTo>
                  <a:pt x="12581" y="15142"/>
                  <a:pt x="12546" y="15105"/>
                  <a:pt x="12535" y="15025"/>
                </a:cubicBezTo>
                <a:cubicBezTo>
                  <a:pt x="12510" y="14869"/>
                  <a:pt x="12481" y="14814"/>
                  <a:pt x="12446" y="14723"/>
                </a:cubicBezTo>
                <a:cubicBezTo>
                  <a:pt x="12418" y="14650"/>
                  <a:pt x="12432" y="14566"/>
                  <a:pt x="12385" y="14505"/>
                </a:cubicBezTo>
                <a:cubicBezTo>
                  <a:pt x="12293" y="14384"/>
                  <a:pt x="12090" y="14257"/>
                  <a:pt x="12090" y="14085"/>
                </a:cubicBezTo>
                <a:cubicBezTo>
                  <a:pt x="12090" y="14045"/>
                  <a:pt x="12147" y="13954"/>
                  <a:pt x="12171" y="13939"/>
                </a:cubicBezTo>
                <a:cubicBezTo>
                  <a:pt x="12157" y="13907"/>
                  <a:pt x="12171" y="13899"/>
                  <a:pt x="12171" y="13885"/>
                </a:cubicBezTo>
                <a:cubicBezTo>
                  <a:pt x="12171" y="13841"/>
                  <a:pt x="12171" y="13732"/>
                  <a:pt x="12207" y="13702"/>
                </a:cubicBezTo>
                <a:cubicBezTo>
                  <a:pt x="12168" y="13622"/>
                  <a:pt x="12104" y="13549"/>
                  <a:pt x="11983" y="13549"/>
                </a:cubicBezTo>
                <a:lnTo>
                  <a:pt x="11833" y="13549"/>
                </a:lnTo>
                <a:cubicBezTo>
                  <a:pt x="11726" y="13549"/>
                  <a:pt x="11702" y="13338"/>
                  <a:pt x="11555" y="13338"/>
                </a:cubicBezTo>
                <a:cubicBezTo>
                  <a:pt x="11378" y="13338"/>
                  <a:pt x="11246" y="13422"/>
                  <a:pt x="11110" y="13466"/>
                </a:cubicBezTo>
                <a:cubicBezTo>
                  <a:pt x="11057" y="13484"/>
                  <a:pt x="11039" y="13531"/>
                  <a:pt x="10986" y="13531"/>
                </a:cubicBezTo>
                <a:cubicBezTo>
                  <a:pt x="10932" y="13531"/>
                  <a:pt x="10843" y="13476"/>
                  <a:pt x="10772" y="13476"/>
                </a:cubicBezTo>
                <a:cubicBezTo>
                  <a:pt x="10633" y="13476"/>
                  <a:pt x="10573" y="13549"/>
                  <a:pt x="10434" y="13549"/>
                </a:cubicBezTo>
                <a:cubicBezTo>
                  <a:pt x="10391" y="13549"/>
                  <a:pt x="10341" y="13531"/>
                  <a:pt x="10327" y="13520"/>
                </a:cubicBezTo>
                <a:cubicBezTo>
                  <a:pt x="10227" y="13444"/>
                  <a:pt x="10021" y="13320"/>
                  <a:pt x="9946" y="13203"/>
                </a:cubicBezTo>
                <a:cubicBezTo>
                  <a:pt x="9878" y="13098"/>
                  <a:pt x="9857" y="13010"/>
                  <a:pt x="9768" y="12937"/>
                </a:cubicBezTo>
                <a:cubicBezTo>
                  <a:pt x="9743" y="12919"/>
                  <a:pt x="9554" y="12748"/>
                  <a:pt x="9554" y="12733"/>
                </a:cubicBezTo>
                <a:cubicBezTo>
                  <a:pt x="9536" y="12711"/>
                  <a:pt x="9526" y="12704"/>
                  <a:pt x="9508" y="12682"/>
                </a:cubicBezTo>
                <a:lnTo>
                  <a:pt x="9519" y="12682"/>
                </a:lnTo>
                <a:cubicBezTo>
                  <a:pt x="9519" y="12627"/>
                  <a:pt x="9501" y="12598"/>
                  <a:pt x="9501" y="12566"/>
                </a:cubicBezTo>
                <a:cubicBezTo>
                  <a:pt x="9501" y="12514"/>
                  <a:pt x="9472" y="12496"/>
                  <a:pt x="9447" y="12445"/>
                </a:cubicBezTo>
                <a:cubicBezTo>
                  <a:pt x="9526" y="12405"/>
                  <a:pt x="9597" y="12208"/>
                  <a:pt x="9597" y="12117"/>
                </a:cubicBezTo>
                <a:cubicBezTo>
                  <a:pt x="9597" y="11957"/>
                  <a:pt x="9526" y="11855"/>
                  <a:pt x="9526" y="11709"/>
                </a:cubicBezTo>
                <a:cubicBezTo>
                  <a:pt x="9526" y="11636"/>
                  <a:pt x="9608" y="11592"/>
                  <a:pt x="9626" y="11534"/>
                </a:cubicBezTo>
                <a:cubicBezTo>
                  <a:pt x="9672" y="11392"/>
                  <a:pt x="9779" y="11199"/>
                  <a:pt x="9864" y="11078"/>
                </a:cubicBezTo>
                <a:cubicBezTo>
                  <a:pt x="9914" y="11009"/>
                  <a:pt x="10006" y="11017"/>
                  <a:pt x="10070" y="10980"/>
                </a:cubicBezTo>
                <a:cubicBezTo>
                  <a:pt x="10124" y="10947"/>
                  <a:pt x="10213" y="10875"/>
                  <a:pt x="10231" y="10816"/>
                </a:cubicBezTo>
                <a:cubicBezTo>
                  <a:pt x="10273" y="10681"/>
                  <a:pt x="10220" y="10623"/>
                  <a:pt x="10291" y="10532"/>
                </a:cubicBezTo>
                <a:cubicBezTo>
                  <a:pt x="10384" y="10412"/>
                  <a:pt x="10505" y="10298"/>
                  <a:pt x="10594" y="10186"/>
                </a:cubicBezTo>
                <a:lnTo>
                  <a:pt x="10587" y="10186"/>
                </a:lnTo>
                <a:cubicBezTo>
                  <a:pt x="10615" y="10149"/>
                  <a:pt x="10622" y="10116"/>
                  <a:pt x="10658" y="10087"/>
                </a:cubicBezTo>
                <a:cubicBezTo>
                  <a:pt x="10747" y="10153"/>
                  <a:pt x="10840" y="10178"/>
                  <a:pt x="10961" y="10178"/>
                </a:cubicBezTo>
                <a:cubicBezTo>
                  <a:pt x="11036" y="10178"/>
                  <a:pt x="11050" y="10135"/>
                  <a:pt x="11093" y="10113"/>
                </a:cubicBezTo>
                <a:cubicBezTo>
                  <a:pt x="11232" y="10044"/>
                  <a:pt x="11495" y="9942"/>
                  <a:pt x="11655" y="9942"/>
                </a:cubicBezTo>
                <a:cubicBezTo>
                  <a:pt x="11705" y="9942"/>
                  <a:pt x="11751" y="9978"/>
                  <a:pt x="11780" y="9978"/>
                </a:cubicBezTo>
                <a:cubicBezTo>
                  <a:pt x="11819" y="9978"/>
                  <a:pt x="11876" y="9923"/>
                  <a:pt x="11930" y="9923"/>
                </a:cubicBezTo>
                <a:cubicBezTo>
                  <a:pt x="11976" y="9923"/>
                  <a:pt x="11997" y="9949"/>
                  <a:pt x="12036" y="9949"/>
                </a:cubicBezTo>
                <a:cubicBezTo>
                  <a:pt x="12107" y="9949"/>
                  <a:pt x="12111" y="9894"/>
                  <a:pt x="12179" y="9894"/>
                </a:cubicBezTo>
                <a:cubicBezTo>
                  <a:pt x="12246" y="9894"/>
                  <a:pt x="12229" y="9960"/>
                  <a:pt x="12285" y="9960"/>
                </a:cubicBezTo>
                <a:cubicBezTo>
                  <a:pt x="12307" y="9960"/>
                  <a:pt x="12318" y="9942"/>
                  <a:pt x="12339" y="9938"/>
                </a:cubicBezTo>
                <a:cubicBezTo>
                  <a:pt x="12335" y="9993"/>
                  <a:pt x="12285" y="9985"/>
                  <a:pt x="12285" y="10033"/>
                </a:cubicBezTo>
                <a:cubicBezTo>
                  <a:pt x="12285" y="10065"/>
                  <a:pt x="12332" y="10080"/>
                  <a:pt x="12332" y="10113"/>
                </a:cubicBezTo>
                <a:cubicBezTo>
                  <a:pt x="12332" y="10167"/>
                  <a:pt x="12285" y="10196"/>
                  <a:pt x="12285" y="10251"/>
                </a:cubicBezTo>
                <a:cubicBezTo>
                  <a:pt x="12285" y="10342"/>
                  <a:pt x="12378" y="10422"/>
                  <a:pt x="12446" y="10422"/>
                </a:cubicBezTo>
                <a:lnTo>
                  <a:pt x="12546" y="10422"/>
                </a:lnTo>
                <a:cubicBezTo>
                  <a:pt x="12777" y="10422"/>
                  <a:pt x="12859" y="10714"/>
                  <a:pt x="13122" y="10714"/>
                </a:cubicBezTo>
                <a:cubicBezTo>
                  <a:pt x="13154" y="10714"/>
                  <a:pt x="13193" y="10677"/>
                  <a:pt x="13193" y="10659"/>
                </a:cubicBezTo>
                <a:lnTo>
                  <a:pt x="13193" y="10586"/>
                </a:lnTo>
                <a:cubicBezTo>
                  <a:pt x="13193" y="10470"/>
                  <a:pt x="13279" y="10470"/>
                  <a:pt x="13390" y="10434"/>
                </a:cubicBezTo>
                <a:lnTo>
                  <a:pt x="13400" y="10441"/>
                </a:lnTo>
                <a:lnTo>
                  <a:pt x="13478" y="10441"/>
                </a:lnTo>
                <a:cubicBezTo>
                  <a:pt x="13478" y="10492"/>
                  <a:pt x="13518" y="10503"/>
                  <a:pt x="13532" y="10524"/>
                </a:cubicBezTo>
                <a:cubicBezTo>
                  <a:pt x="13564" y="10568"/>
                  <a:pt x="13646" y="10539"/>
                  <a:pt x="13703" y="10561"/>
                </a:cubicBezTo>
                <a:cubicBezTo>
                  <a:pt x="13817" y="10605"/>
                  <a:pt x="13977" y="10659"/>
                  <a:pt x="14102" y="10659"/>
                </a:cubicBezTo>
                <a:cubicBezTo>
                  <a:pt x="14215" y="10659"/>
                  <a:pt x="14251" y="10605"/>
                  <a:pt x="14362" y="10605"/>
                </a:cubicBezTo>
                <a:cubicBezTo>
                  <a:pt x="14429" y="10605"/>
                  <a:pt x="14468" y="10652"/>
                  <a:pt x="14547" y="10652"/>
                </a:cubicBezTo>
                <a:cubicBezTo>
                  <a:pt x="14600" y="10652"/>
                  <a:pt x="14600" y="10634"/>
                  <a:pt x="14647" y="10623"/>
                </a:cubicBezTo>
                <a:cubicBezTo>
                  <a:pt x="14650" y="10632"/>
                  <a:pt x="14655" y="10640"/>
                  <a:pt x="14659" y="10649"/>
                </a:cubicBezTo>
                <a:lnTo>
                  <a:pt x="14639" y="10601"/>
                </a:lnTo>
                <a:cubicBezTo>
                  <a:pt x="14639" y="10576"/>
                  <a:pt x="14664" y="10576"/>
                  <a:pt x="14668" y="10561"/>
                </a:cubicBezTo>
                <a:cubicBezTo>
                  <a:pt x="14693" y="10481"/>
                  <a:pt x="14704" y="10441"/>
                  <a:pt x="14725" y="10368"/>
                </a:cubicBezTo>
                <a:cubicBezTo>
                  <a:pt x="14746" y="10295"/>
                  <a:pt x="14817" y="10277"/>
                  <a:pt x="14817" y="10193"/>
                </a:cubicBezTo>
                <a:cubicBezTo>
                  <a:pt x="14817" y="10131"/>
                  <a:pt x="14800" y="10080"/>
                  <a:pt x="14800" y="10036"/>
                </a:cubicBezTo>
                <a:cubicBezTo>
                  <a:pt x="14800" y="10014"/>
                  <a:pt x="14817" y="10007"/>
                  <a:pt x="14824" y="10000"/>
                </a:cubicBezTo>
                <a:lnTo>
                  <a:pt x="14824" y="9963"/>
                </a:lnTo>
                <a:cubicBezTo>
                  <a:pt x="14796" y="9974"/>
                  <a:pt x="14785" y="9996"/>
                  <a:pt x="14757" y="9996"/>
                </a:cubicBezTo>
                <a:cubicBezTo>
                  <a:pt x="14721" y="9996"/>
                  <a:pt x="14700" y="9982"/>
                  <a:pt x="14686" y="9967"/>
                </a:cubicBezTo>
                <a:cubicBezTo>
                  <a:pt x="14629" y="10011"/>
                  <a:pt x="14611" y="10058"/>
                  <a:pt x="14508" y="10058"/>
                </a:cubicBezTo>
                <a:cubicBezTo>
                  <a:pt x="14433" y="10058"/>
                  <a:pt x="14404" y="9967"/>
                  <a:pt x="14330" y="9967"/>
                </a:cubicBezTo>
                <a:cubicBezTo>
                  <a:pt x="14255" y="9967"/>
                  <a:pt x="14269" y="10051"/>
                  <a:pt x="14205" y="10051"/>
                </a:cubicBezTo>
                <a:cubicBezTo>
                  <a:pt x="14137" y="10051"/>
                  <a:pt x="14102" y="9952"/>
                  <a:pt x="14034" y="9985"/>
                </a:cubicBezTo>
                <a:lnTo>
                  <a:pt x="13995" y="9985"/>
                </a:lnTo>
                <a:cubicBezTo>
                  <a:pt x="14005" y="9982"/>
                  <a:pt x="14020" y="9970"/>
                  <a:pt x="14023" y="9963"/>
                </a:cubicBezTo>
                <a:cubicBezTo>
                  <a:pt x="14002" y="9942"/>
                  <a:pt x="13899" y="9887"/>
                  <a:pt x="13934" y="9850"/>
                </a:cubicBezTo>
                <a:cubicBezTo>
                  <a:pt x="13902" y="9803"/>
                  <a:pt x="13863" y="9807"/>
                  <a:pt x="13814" y="9781"/>
                </a:cubicBezTo>
                <a:cubicBezTo>
                  <a:pt x="13849" y="9745"/>
                  <a:pt x="13888" y="9752"/>
                  <a:pt x="13888" y="9683"/>
                </a:cubicBezTo>
                <a:cubicBezTo>
                  <a:pt x="13888" y="9657"/>
                  <a:pt x="13881" y="9657"/>
                  <a:pt x="13888" y="9639"/>
                </a:cubicBezTo>
                <a:cubicBezTo>
                  <a:pt x="13863" y="9639"/>
                  <a:pt x="13827" y="9643"/>
                  <a:pt x="13827" y="9620"/>
                </a:cubicBezTo>
                <a:cubicBezTo>
                  <a:pt x="13827" y="9508"/>
                  <a:pt x="14084" y="9530"/>
                  <a:pt x="14148" y="9497"/>
                </a:cubicBezTo>
                <a:cubicBezTo>
                  <a:pt x="14141" y="9468"/>
                  <a:pt x="14119" y="9478"/>
                  <a:pt x="14119" y="9453"/>
                </a:cubicBezTo>
                <a:cubicBezTo>
                  <a:pt x="14119" y="9420"/>
                  <a:pt x="14187" y="9435"/>
                  <a:pt x="14205" y="9435"/>
                </a:cubicBezTo>
                <a:lnTo>
                  <a:pt x="14315" y="9435"/>
                </a:lnTo>
                <a:cubicBezTo>
                  <a:pt x="14358" y="9435"/>
                  <a:pt x="14422" y="9387"/>
                  <a:pt x="14461" y="9362"/>
                </a:cubicBezTo>
                <a:cubicBezTo>
                  <a:pt x="14508" y="9333"/>
                  <a:pt x="14607" y="9329"/>
                  <a:pt x="14668" y="9329"/>
                </a:cubicBezTo>
                <a:cubicBezTo>
                  <a:pt x="14764" y="9329"/>
                  <a:pt x="14760" y="9384"/>
                  <a:pt x="14843" y="9384"/>
                </a:cubicBezTo>
                <a:cubicBezTo>
                  <a:pt x="14843" y="9428"/>
                  <a:pt x="14981" y="9453"/>
                  <a:pt x="15021" y="9457"/>
                </a:cubicBezTo>
                <a:lnTo>
                  <a:pt x="15223" y="9457"/>
                </a:lnTo>
                <a:cubicBezTo>
                  <a:pt x="15297" y="9457"/>
                  <a:pt x="15339" y="9400"/>
                  <a:pt x="15402" y="9373"/>
                </a:cubicBezTo>
                <a:cubicBezTo>
                  <a:pt x="15401" y="9373"/>
                  <a:pt x="15399" y="9373"/>
                  <a:pt x="15398" y="9374"/>
                </a:cubicBezTo>
                <a:lnTo>
                  <a:pt x="15384" y="9376"/>
                </a:lnTo>
                <a:cubicBezTo>
                  <a:pt x="15384" y="9089"/>
                  <a:pt x="14974" y="9125"/>
                  <a:pt x="14885" y="8910"/>
                </a:cubicBezTo>
                <a:cubicBezTo>
                  <a:pt x="15092" y="8856"/>
                  <a:pt x="14999" y="8757"/>
                  <a:pt x="14992" y="8735"/>
                </a:cubicBezTo>
                <a:cubicBezTo>
                  <a:pt x="15010" y="8728"/>
                  <a:pt x="15056" y="8673"/>
                  <a:pt x="15056" y="8673"/>
                </a:cubicBezTo>
                <a:cubicBezTo>
                  <a:pt x="14960" y="8710"/>
                  <a:pt x="14700" y="8808"/>
                  <a:pt x="14700" y="8837"/>
                </a:cubicBezTo>
                <a:cubicBezTo>
                  <a:pt x="14700" y="8881"/>
                  <a:pt x="14746" y="8892"/>
                  <a:pt x="14760" y="8892"/>
                </a:cubicBezTo>
                <a:cubicBezTo>
                  <a:pt x="14760" y="8892"/>
                  <a:pt x="14853" y="8906"/>
                  <a:pt x="14860" y="8906"/>
                </a:cubicBezTo>
                <a:cubicBezTo>
                  <a:pt x="14832" y="8943"/>
                  <a:pt x="14661" y="9019"/>
                  <a:pt x="14611" y="9019"/>
                </a:cubicBezTo>
                <a:cubicBezTo>
                  <a:pt x="14561" y="9019"/>
                  <a:pt x="14397" y="8746"/>
                  <a:pt x="14333" y="8746"/>
                </a:cubicBezTo>
                <a:cubicBezTo>
                  <a:pt x="14255" y="8746"/>
                  <a:pt x="14247" y="8841"/>
                  <a:pt x="14169" y="8863"/>
                </a:cubicBezTo>
                <a:cubicBezTo>
                  <a:pt x="14173" y="8881"/>
                  <a:pt x="14169" y="8899"/>
                  <a:pt x="14173" y="8917"/>
                </a:cubicBezTo>
                <a:cubicBezTo>
                  <a:pt x="14137" y="8925"/>
                  <a:pt x="14099" y="8942"/>
                  <a:pt x="14099" y="8979"/>
                </a:cubicBezTo>
                <a:cubicBezTo>
                  <a:pt x="14086" y="9038"/>
                  <a:pt x="14087" y="9009"/>
                  <a:pt x="14077" y="9030"/>
                </a:cubicBezTo>
                <a:lnTo>
                  <a:pt x="14077" y="9125"/>
                </a:lnTo>
                <a:cubicBezTo>
                  <a:pt x="14041" y="9162"/>
                  <a:pt x="13977" y="9234"/>
                  <a:pt x="13977" y="9285"/>
                </a:cubicBezTo>
                <a:cubicBezTo>
                  <a:pt x="13977" y="9358"/>
                  <a:pt x="14073" y="9409"/>
                  <a:pt x="14095" y="9442"/>
                </a:cubicBezTo>
                <a:cubicBezTo>
                  <a:pt x="14080" y="9457"/>
                  <a:pt x="14066" y="9453"/>
                  <a:pt x="14048" y="9457"/>
                </a:cubicBezTo>
                <a:cubicBezTo>
                  <a:pt x="14016" y="9468"/>
                  <a:pt x="13991" y="9453"/>
                  <a:pt x="13959" y="9468"/>
                </a:cubicBezTo>
                <a:cubicBezTo>
                  <a:pt x="13913" y="9489"/>
                  <a:pt x="13902" y="9537"/>
                  <a:pt x="13856" y="9537"/>
                </a:cubicBezTo>
                <a:cubicBezTo>
                  <a:pt x="13803" y="9537"/>
                  <a:pt x="13770" y="9464"/>
                  <a:pt x="13707" y="9464"/>
                </a:cubicBezTo>
                <a:cubicBezTo>
                  <a:pt x="13649" y="9464"/>
                  <a:pt x="13635" y="9497"/>
                  <a:pt x="13589" y="9511"/>
                </a:cubicBezTo>
                <a:cubicBezTo>
                  <a:pt x="13596" y="9541"/>
                  <a:pt x="13596" y="9562"/>
                  <a:pt x="13589" y="9591"/>
                </a:cubicBezTo>
                <a:cubicBezTo>
                  <a:pt x="13536" y="9591"/>
                  <a:pt x="13529" y="9537"/>
                  <a:pt x="13496" y="9537"/>
                </a:cubicBezTo>
                <a:cubicBezTo>
                  <a:pt x="13478" y="9537"/>
                  <a:pt x="13457" y="9559"/>
                  <a:pt x="13457" y="9577"/>
                </a:cubicBezTo>
                <a:lnTo>
                  <a:pt x="13525" y="9657"/>
                </a:lnTo>
                <a:cubicBezTo>
                  <a:pt x="13521" y="9679"/>
                  <a:pt x="13510" y="9690"/>
                  <a:pt x="13510" y="9701"/>
                </a:cubicBezTo>
                <a:cubicBezTo>
                  <a:pt x="13510" y="9712"/>
                  <a:pt x="13607" y="9803"/>
                  <a:pt x="13635" y="9803"/>
                </a:cubicBezTo>
                <a:cubicBezTo>
                  <a:pt x="13635" y="9814"/>
                  <a:pt x="13642" y="9828"/>
                  <a:pt x="13649" y="9836"/>
                </a:cubicBezTo>
                <a:cubicBezTo>
                  <a:pt x="13631" y="9846"/>
                  <a:pt x="13596" y="9832"/>
                  <a:pt x="13589" y="9858"/>
                </a:cubicBezTo>
                <a:lnTo>
                  <a:pt x="13582" y="9858"/>
                </a:lnTo>
                <a:cubicBezTo>
                  <a:pt x="13543" y="9850"/>
                  <a:pt x="13507" y="9821"/>
                  <a:pt x="13489" y="9803"/>
                </a:cubicBezTo>
                <a:lnTo>
                  <a:pt x="13489" y="9832"/>
                </a:lnTo>
                <a:cubicBezTo>
                  <a:pt x="13500" y="9854"/>
                  <a:pt x="13510" y="9865"/>
                  <a:pt x="13510" y="9894"/>
                </a:cubicBezTo>
                <a:cubicBezTo>
                  <a:pt x="13510" y="9916"/>
                  <a:pt x="13475" y="9960"/>
                  <a:pt x="13510" y="9978"/>
                </a:cubicBezTo>
                <a:lnTo>
                  <a:pt x="13461" y="9978"/>
                </a:lnTo>
                <a:cubicBezTo>
                  <a:pt x="13404" y="9978"/>
                  <a:pt x="13354" y="9919"/>
                  <a:pt x="13354" y="9858"/>
                </a:cubicBezTo>
                <a:cubicBezTo>
                  <a:pt x="13354" y="9832"/>
                  <a:pt x="13390" y="9821"/>
                  <a:pt x="13400" y="9803"/>
                </a:cubicBezTo>
                <a:lnTo>
                  <a:pt x="13339" y="9803"/>
                </a:lnTo>
                <a:cubicBezTo>
                  <a:pt x="13325" y="9803"/>
                  <a:pt x="13318" y="9770"/>
                  <a:pt x="13318" y="9763"/>
                </a:cubicBezTo>
                <a:cubicBezTo>
                  <a:pt x="13304" y="9712"/>
                  <a:pt x="13276" y="9679"/>
                  <a:pt x="13244" y="9646"/>
                </a:cubicBezTo>
                <a:cubicBezTo>
                  <a:pt x="13201" y="9603"/>
                  <a:pt x="13144" y="9570"/>
                  <a:pt x="13144" y="9493"/>
                </a:cubicBezTo>
                <a:lnTo>
                  <a:pt x="13144" y="9398"/>
                </a:lnTo>
                <a:cubicBezTo>
                  <a:pt x="13144" y="9347"/>
                  <a:pt x="13065" y="9271"/>
                  <a:pt x="13016" y="9245"/>
                </a:cubicBezTo>
                <a:cubicBezTo>
                  <a:pt x="12966" y="9220"/>
                  <a:pt x="12909" y="9216"/>
                  <a:pt x="12909" y="9165"/>
                </a:cubicBezTo>
                <a:lnTo>
                  <a:pt x="12859" y="9165"/>
                </a:lnTo>
                <a:cubicBezTo>
                  <a:pt x="12780" y="9165"/>
                  <a:pt x="12692" y="9041"/>
                  <a:pt x="12692" y="8957"/>
                </a:cubicBezTo>
                <a:lnTo>
                  <a:pt x="12585" y="8957"/>
                </a:lnTo>
                <a:cubicBezTo>
                  <a:pt x="12538" y="8957"/>
                  <a:pt x="12559" y="8881"/>
                  <a:pt x="12538" y="8859"/>
                </a:cubicBezTo>
                <a:cubicBezTo>
                  <a:pt x="12499" y="8885"/>
                  <a:pt x="12421" y="8885"/>
                  <a:pt x="12421" y="8925"/>
                </a:cubicBezTo>
                <a:cubicBezTo>
                  <a:pt x="12421" y="8932"/>
                  <a:pt x="12432" y="8946"/>
                  <a:pt x="12439" y="8946"/>
                </a:cubicBezTo>
                <a:cubicBezTo>
                  <a:pt x="12432" y="8968"/>
                  <a:pt x="12424" y="8990"/>
                  <a:pt x="12424" y="9012"/>
                </a:cubicBezTo>
                <a:cubicBezTo>
                  <a:pt x="12424" y="9067"/>
                  <a:pt x="12456" y="9088"/>
                  <a:pt x="12499" y="9103"/>
                </a:cubicBezTo>
                <a:cubicBezTo>
                  <a:pt x="12553" y="9121"/>
                  <a:pt x="12581" y="9183"/>
                  <a:pt x="12592" y="9216"/>
                </a:cubicBezTo>
                <a:cubicBezTo>
                  <a:pt x="12606" y="9267"/>
                  <a:pt x="12631" y="9326"/>
                  <a:pt x="12659" y="9340"/>
                </a:cubicBezTo>
                <a:cubicBezTo>
                  <a:pt x="12713" y="9366"/>
                  <a:pt x="12748" y="9347"/>
                  <a:pt x="12802" y="9347"/>
                </a:cubicBezTo>
                <a:cubicBezTo>
                  <a:pt x="12802" y="9358"/>
                  <a:pt x="12802" y="9369"/>
                  <a:pt x="12795" y="9376"/>
                </a:cubicBezTo>
                <a:cubicBezTo>
                  <a:pt x="12780" y="9420"/>
                  <a:pt x="12866" y="9439"/>
                  <a:pt x="12887" y="9449"/>
                </a:cubicBezTo>
                <a:cubicBezTo>
                  <a:pt x="12959" y="9486"/>
                  <a:pt x="13044" y="9515"/>
                  <a:pt x="13034" y="9591"/>
                </a:cubicBezTo>
                <a:cubicBezTo>
                  <a:pt x="12998" y="9584"/>
                  <a:pt x="12977" y="9537"/>
                  <a:pt x="12919" y="9537"/>
                </a:cubicBezTo>
                <a:cubicBezTo>
                  <a:pt x="12877" y="9537"/>
                  <a:pt x="12841" y="9559"/>
                  <a:pt x="12841" y="9595"/>
                </a:cubicBezTo>
                <a:cubicBezTo>
                  <a:pt x="12841" y="9643"/>
                  <a:pt x="12905" y="9653"/>
                  <a:pt x="12905" y="9701"/>
                </a:cubicBezTo>
                <a:cubicBezTo>
                  <a:pt x="12905" y="9719"/>
                  <a:pt x="12859" y="9719"/>
                  <a:pt x="12859" y="9719"/>
                </a:cubicBezTo>
                <a:cubicBezTo>
                  <a:pt x="12827" y="9752"/>
                  <a:pt x="12834" y="9828"/>
                  <a:pt x="12784" y="9828"/>
                </a:cubicBezTo>
                <a:cubicBezTo>
                  <a:pt x="12759" y="9828"/>
                  <a:pt x="12745" y="9818"/>
                  <a:pt x="12745" y="9803"/>
                </a:cubicBezTo>
                <a:cubicBezTo>
                  <a:pt x="12788" y="9803"/>
                  <a:pt x="12805" y="9748"/>
                  <a:pt x="12805" y="9704"/>
                </a:cubicBezTo>
                <a:cubicBezTo>
                  <a:pt x="12805" y="9650"/>
                  <a:pt x="12777" y="9635"/>
                  <a:pt x="12769" y="9603"/>
                </a:cubicBezTo>
                <a:cubicBezTo>
                  <a:pt x="12759" y="9603"/>
                  <a:pt x="12674" y="9516"/>
                  <a:pt x="12670" y="9494"/>
                </a:cubicBezTo>
                <a:cubicBezTo>
                  <a:pt x="12656" y="9494"/>
                  <a:pt x="12602" y="9478"/>
                  <a:pt x="12602" y="9457"/>
                </a:cubicBezTo>
                <a:cubicBezTo>
                  <a:pt x="12492" y="9431"/>
                  <a:pt x="12467" y="9398"/>
                  <a:pt x="12407" y="9336"/>
                </a:cubicBezTo>
                <a:cubicBezTo>
                  <a:pt x="12382" y="9311"/>
                  <a:pt x="12328" y="9296"/>
                  <a:pt x="12321" y="9271"/>
                </a:cubicBezTo>
                <a:cubicBezTo>
                  <a:pt x="12257" y="9187"/>
                  <a:pt x="12236" y="9038"/>
                  <a:pt x="12100" y="9038"/>
                </a:cubicBezTo>
                <a:cubicBezTo>
                  <a:pt x="12036" y="9038"/>
                  <a:pt x="12033" y="9085"/>
                  <a:pt x="12001" y="9100"/>
                </a:cubicBezTo>
                <a:cubicBezTo>
                  <a:pt x="11933" y="9132"/>
                  <a:pt x="11887" y="9198"/>
                  <a:pt x="11808" y="9198"/>
                </a:cubicBezTo>
                <a:cubicBezTo>
                  <a:pt x="11730" y="9198"/>
                  <a:pt x="11680" y="9158"/>
                  <a:pt x="11609" y="9158"/>
                </a:cubicBezTo>
                <a:cubicBezTo>
                  <a:pt x="11555" y="9158"/>
                  <a:pt x="11499" y="9194"/>
                  <a:pt x="11499" y="9249"/>
                </a:cubicBezTo>
                <a:lnTo>
                  <a:pt x="11520" y="9329"/>
                </a:lnTo>
                <a:cubicBezTo>
                  <a:pt x="11499" y="9402"/>
                  <a:pt x="11420" y="9428"/>
                  <a:pt x="11345" y="9446"/>
                </a:cubicBezTo>
                <a:cubicBezTo>
                  <a:pt x="11281" y="9461"/>
                  <a:pt x="11178" y="9610"/>
                  <a:pt x="11178" y="9690"/>
                </a:cubicBezTo>
                <a:cubicBezTo>
                  <a:pt x="11178" y="9719"/>
                  <a:pt x="11196" y="9730"/>
                  <a:pt x="11214" y="9737"/>
                </a:cubicBezTo>
                <a:cubicBezTo>
                  <a:pt x="11167" y="9810"/>
                  <a:pt x="11146" y="9854"/>
                  <a:pt x="11071" y="9890"/>
                </a:cubicBezTo>
                <a:cubicBezTo>
                  <a:pt x="11029" y="9912"/>
                  <a:pt x="11021" y="10003"/>
                  <a:pt x="10950" y="9982"/>
                </a:cubicBezTo>
                <a:lnTo>
                  <a:pt x="10950" y="9985"/>
                </a:lnTo>
                <a:cubicBezTo>
                  <a:pt x="10918" y="9974"/>
                  <a:pt x="10858" y="9993"/>
                  <a:pt x="10840" y="9993"/>
                </a:cubicBezTo>
                <a:cubicBezTo>
                  <a:pt x="10754" y="9993"/>
                  <a:pt x="10708" y="10065"/>
                  <a:pt x="10629" y="10065"/>
                </a:cubicBezTo>
                <a:cubicBezTo>
                  <a:pt x="10576" y="10065"/>
                  <a:pt x="10573" y="9931"/>
                  <a:pt x="10491" y="9931"/>
                </a:cubicBezTo>
                <a:cubicBezTo>
                  <a:pt x="10430" y="9931"/>
                  <a:pt x="10391" y="9956"/>
                  <a:pt x="10337" y="9956"/>
                </a:cubicBezTo>
                <a:cubicBezTo>
                  <a:pt x="10316" y="9956"/>
                  <a:pt x="10309" y="9938"/>
                  <a:pt x="10309" y="9927"/>
                </a:cubicBezTo>
                <a:lnTo>
                  <a:pt x="10309" y="9781"/>
                </a:lnTo>
                <a:cubicBezTo>
                  <a:pt x="10281" y="9781"/>
                  <a:pt x="10252" y="9759"/>
                  <a:pt x="10252" y="9730"/>
                </a:cubicBezTo>
                <a:cubicBezTo>
                  <a:pt x="10252" y="9683"/>
                  <a:pt x="10291" y="9672"/>
                  <a:pt x="10291" y="9646"/>
                </a:cubicBezTo>
                <a:cubicBezTo>
                  <a:pt x="10291" y="9555"/>
                  <a:pt x="10323" y="9461"/>
                  <a:pt x="10323" y="9366"/>
                </a:cubicBezTo>
                <a:cubicBezTo>
                  <a:pt x="10323" y="9311"/>
                  <a:pt x="10284" y="9260"/>
                  <a:pt x="10284" y="9227"/>
                </a:cubicBezTo>
                <a:cubicBezTo>
                  <a:pt x="10284" y="9205"/>
                  <a:pt x="10405" y="9129"/>
                  <a:pt x="10427" y="9129"/>
                </a:cubicBezTo>
                <a:cubicBezTo>
                  <a:pt x="10441" y="9129"/>
                  <a:pt x="10459" y="9150"/>
                  <a:pt x="10480" y="9143"/>
                </a:cubicBezTo>
                <a:lnTo>
                  <a:pt x="10640" y="9143"/>
                </a:lnTo>
                <a:cubicBezTo>
                  <a:pt x="10655" y="9158"/>
                  <a:pt x="10683" y="9162"/>
                  <a:pt x="10701" y="9165"/>
                </a:cubicBezTo>
                <a:lnTo>
                  <a:pt x="10872" y="9165"/>
                </a:lnTo>
                <a:cubicBezTo>
                  <a:pt x="10915" y="9154"/>
                  <a:pt x="10936" y="9179"/>
                  <a:pt x="10971" y="9179"/>
                </a:cubicBezTo>
                <a:cubicBezTo>
                  <a:pt x="10996" y="9179"/>
                  <a:pt x="11050" y="9162"/>
                  <a:pt x="11061" y="9162"/>
                </a:cubicBezTo>
                <a:cubicBezTo>
                  <a:pt x="11061" y="9088"/>
                  <a:pt x="11107" y="9067"/>
                  <a:pt x="11107" y="8998"/>
                </a:cubicBezTo>
                <a:cubicBezTo>
                  <a:pt x="11107" y="8983"/>
                  <a:pt x="11103" y="8919"/>
                  <a:pt x="11103" y="8897"/>
                </a:cubicBezTo>
                <a:lnTo>
                  <a:pt x="11096" y="8903"/>
                </a:lnTo>
                <a:cubicBezTo>
                  <a:pt x="11103" y="8888"/>
                  <a:pt x="11110" y="8863"/>
                  <a:pt x="11110" y="8848"/>
                </a:cubicBezTo>
                <a:cubicBezTo>
                  <a:pt x="11110" y="8815"/>
                  <a:pt x="11089" y="8822"/>
                  <a:pt x="11089" y="8793"/>
                </a:cubicBezTo>
                <a:cubicBezTo>
                  <a:pt x="11018" y="8793"/>
                  <a:pt x="10996" y="8728"/>
                  <a:pt x="10996" y="8670"/>
                </a:cubicBezTo>
                <a:cubicBezTo>
                  <a:pt x="10975" y="8666"/>
                  <a:pt x="10971" y="8647"/>
                  <a:pt x="10954" y="8644"/>
                </a:cubicBezTo>
                <a:cubicBezTo>
                  <a:pt x="10897" y="8626"/>
                  <a:pt x="10740" y="8597"/>
                  <a:pt x="10740" y="8542"/>
                </a:cubicBezTo>
                <a:cubicBezTo>
                  <a:pt x="10737" y="8542"/>
                  <a:pt x="10737" y="8531"/>
                  <a:pt x="10737" y="8527"/>
                </a:cubicBezTo>
                <a:cubicBezTo>
                  <a:pt x="10737" y="8495"/>
                  <a:pt x="10836" y="8473"/>
                  <a:pt x="10872" y="8462"/>
                </a:cubicBezTo>
                <a:cubicBezTo>
                  <a:pt x="10883" y="8484"/>
                  <a:pt x="10939" y="8498"/>
                  <a:pt x="10968" y="8498"/>
                </a:cubicBezTo>
                <a:cubicBezTo>
                  <a:pt x="10996" y="8498"/>
                  <a:pt x="11036" y="8484"/>
                  <a:pt x="11050" y="8480"/>
                </a:cubicBezTo>
                <a:lnTo>
                  <a:pt x="11050" y="8455"/>
                </a:lnTo>
                <a:cubicBezTo>
                  <a:pt x="11025" y="8447"/>
                  <a:pt x="11036" y="8393"/>
                  <a:pt x="11032" y="8382"/>
                </a:cubicBezTo>
                <a:lnTo>
                  <a:pt x="11032" y="8352"/>
                </a:lnTo>
                <a:lnTo>
                  <a:pt x="11068" y="8352"/>
                </a:lnTo>
                <a:cubicBezTo>
                  <a:pt x="11096" y="8382"/>
                  <a:pt x="11132" y="8400"/>
                  <a:pt x="11174" y="8400"/>
                </a:cubicBezTo>
                <a:cubicBezTo>
                  <a:pt x="11203" y="8400"/>
                  <a:pt x="11228" y="8374"/>
                  <a:pt x="11235" y="8345"/>
                </a:cubicBezTo>
                <a:cubicBezTo>
                  <a:pt x="11342" y="8345"/>
                  <a:pt x="11370" y="8265"/>
                  <a:pt x="11392" y="8177"/>
                </a:cubicBezTo>
                <a:cubicBezTo>
                  <a:pt x="11413" y="8177"/>
                  <a:pt x="11424" y="8174"/>
                  <a:pt x="11442" y="8170"/>
                </a:cubicBezTo>
                <a:cubicBezTo>
                  <a:pt x="11463" y="8163"/>
                  <a:pt x="11605" y="8105"/>
                  <a:pt x="11619" y="8090"/>
                </a:cubicBezTo>
                <a:cubicBezTo>
                  <a:pt x="11648" y="8061"/>
                  <a:pt x="11637" y="8017"/>
                  <a:pt x="11637" y="7973"/>
                </a:cubicBezTo>
                <a:cubicBezTo>
                  <a:pt x="11637" y="7959"/>
                  <a:pt x="11669" y="7937"/>
                  <a:pt x="11673" y="7933"/>
                </a:cubicBezTo>
                <a:cubicBezTo>
                  <a:pt x="11723" y="7882"/>
                  <a:pt x="11773" y="7824"/>
                  <a:pt x="11855" y="7824"/>
                </a:cubicBezTo>
                <a:cubicBezTo>
                  <a:pt x="11901" y="7824"/>
                  <a:pt x="11880" y="7835"/>
                  <a:pt x="11904" y="7824"/>
                </a:cubicBezTo>
                <a:cubicBezTo>
                  <a:pt x="11915" y="7835"/>
                  <a:pt x="11926" y="7806"/>
                  <a:pt x="11933" y="7799"/>
                </a:cubicBezTo>
                <a:cubicBezTo>
                  <a:pt x="11958" y="7773"/>
                  <a:pt x="11990" y="7795"/>
                  <a:pt x="12022" y="7795"/>
                </a:cubicBezTo>
                <a:cubicBezTo>
                  <a:pt x="12043" y="7795"/>
                  <a:pt x="12100" y="7762"/>
                  <a:pt x="12100" y="7733"/>
                </a:cubicBezTo>
                <a:cubicBezTo>
                  <a:pt x="12100" y="7715"/>
                  <a:pt x="12076" y="7645"/>
                  <a:pt x="12076" y="7641"/>
                </a:cubicBezTo>
                <a:cubicBezTo>
                  <a:pt x="12061" y="7543"/>
                  <a:pt x="12004" y="7514"/>
                  <a:pt x="12004" y="7427"/>
                </a:cubicBezTo>
                <a:cubicBezTo>
                  <a:pt x="12004" y="7274"/>
                  <a:pt x="12143" y="7263"/>
                  <a:pt x="12232" y="7197"/>
                </a:cubicBezTo>
                <a:lnTo>
                  <a:pt x="12232" y="7241"/>
                </a:lnTo>
                <a:cubicBezTo>
                  <a:pt x="12214" y="7277"/>
                  <a:pt x="12211" y="7299"/>
                  <a:pt x="12211" y="7336"/>
                </a:cubicBezTo>
                <a:cubicBezTo>
                  <a:pt x="12211" y="7372"/>
                  <a:pt x="12250" y="7376"/>
                  <a:pt x="12279" y="7376"/>
                </a:cubicBezTo>
                <a:lnTo>
                  <a:pt x="12279" y="7405"/>
                </a:lnTo>
                <a:cubicBezTo>
                  <a:pt x="12279" y="7423"/>
                  <a:pt x="12246" y="7430"/>
                  <a:pt x="12236" y="7441"/>
                </a:cubicBezTo>
                <a:cubicBezTo>
                  <a:pt x="12200" y="7478"/>
                  <a:pt x="12157" y="7511"/>
                  <a:pt x="12157" y="7576"/>
                </a:cubicBezTo>
                <a:cubicBezTo>
                  <a:pt x="12157" y="7612"/>
                  <a:pt x="12175" y="7638"/>
                  <a:pt x="12196" y="7641"/>
                </a:cubicBezTo>
                <a:cubicBezTo>
                  <a:pt x="12196" y="7664"/>
                  <a:pt x="12200" y="7671"/>
                  <a:pt x="12196" y="7682"/>
                </a:cubicBezTo>
                <a:cubicBezTo>
                  <a:pt x="12236" y="7682"/>
                  <a:pt x="12250" y="7696"/>
                  <a:pt x="12282" y="7696"/>
                </a:cubicBezTo>
                <a:cubicBezTo>
                  <a:pt x="12289" y="7715"/>
                  <a:pt x="12296" y="7740"/>
                  <a:pt x="12307" y="7740"/>
                </a:cubicBezTo>
                <a:cubicBezTo>
                  <a:pt x="12403" y="7740"/>
                  <a:pt x="12471" y="7656"/>
                  <a:pt x="12553" y="7667"/>
                </a:cubicBezTo>
                <a:cubicBezTo>
                  <a:pt x="12549" y="7686"/>
                  <a:pt x="12531" y="7696"/>
                  <a:pt x="12531" y="7707"/>
                </a:cubicBezTo>
                <a:cubicBezTo>
                  <a:pt x="12531" y="7715"/>
                  <a:pt x="12592" y="7758"/>
                  <a:pt x="12592" y="7758"/>
                </a:cubicBezTo>
                <a:cubicBezTo>
                  <a:pt x="12631" y="7758"/>
                  <a:pt x="12634" y="7733"/>
                  <a:pt x="12652" y="7726"/>
                </a:cubicBezTo>
                <a:cubicBezTo>
                  <a:pt x="12713" y="7696"/>
                  <a:pt x="12759" y="7707"/>
                  <a:pt x="12812" y="7682"/>
                </a:cubicBezTo>
                <a:cubicBezTo>
                  <a:pt x="12845" y="7667"/>
                  <a:pt x="12901" y="7612"/>
                  <a:pt x="12944" y="7612"/>
                </a:cubicBezTo>
                <a:cubicBezTo>
                  <a:pt x="12990" y="7612"/>
                  <a:pt x="13040" y="7616"/>
                  <a:pt x="13065" y="7627"/>
                </a:cubicBezTo>
                <a:cubicBezTo>
                  <a:pt x="13058" y="7641"/>
                  <a:pt x="13051" y="7660"/>
                  <a:pt x="13051" y="7667"/>
                </a:cubicBezTo>
                <a:cubicBezTo>
                  <a:pt x="13094" y="7667"/>
                  <a:pt x="13138" y="7663"/>
                  <a:pt x="13179" y="7659"/>
                </a:cubicBezTo>
                <a:cubicBezTo>
                  <a:pt x="13186" y="7531"/>
                  <a:pt x="13300" y="7551"/>
                  <a:pt x="13300" y="7409"/>
                </a:cubicBezTo>
                <a:cubicBezTo>
                  <a:pt x="13300" y="7321"/>
                  <a:pt x="13379" y="7153"/>
                  <a:pt x="13443" y="7153"/>
                </a:cubicBezTo>
                <a:cubicBezTo>
                  <a:pt x="13504" y="7153"/>
                  <a:pt x="13514" y="7244"/>
                  <a:pt x="13585" y="7244"/>
                </a:cubicBezTo>
                <a:cubicBezTo>
                  <a:pt x="13628" y="7244"/>
                  <a:pt x="13723" y="7178"/>
                  <a:pt x="13543" y="7006"/>
                </a:cubicBezTo>
                <a:cubicBezTo>
                  <a:pt x="13488" y="6954"/>
                  <a:pt x="13667" y="6880"/>
                  <a:pt x="13746" y="6880"/>
                </a:cubicBezTo>
                <a:cubicBezTo>
                  <a:pt x="13824" y="6880"/>
                  <a:pt x="13863" y="6906"/>
                  <a:pt x="13924" y="6906"/>
                </a:cubicBezTo>
                <a:cubicBezTo>
                  <a:pt x="13970" y="6906"/>
                  <a:pt x="14077" y="6855"/>
                  <a:pt x="14119" y="6825"/>
                </a:cubicBezTo>
                <a:cubicBezTo>
                  <a:pt x="14095" y="6756"/>
                  <a:pt x="14059" y="6738"/>
                  <a:pt x="14030" y="6698"/>
                </a:cubicBezTo>
                <a:cubicBezTo>
                  <a:pt x="13995" y="6771"/>
                  <a:pt x="13831" y="6782"/>
                  <a:pt x="13763" y="6771"/>
                </a:cubicBezTo>
                <a:cubicBezTo>
                  <a:pt x="13692" y="6793"/>
                  <a:pt x="13610" y="6825"/>
                  <a:pt x="13550" y="6825"/>
                </a:cubicBezTo>
                <a:cubicBezTo>
                  <a:pt x="13504" y="6825"/>
                  <a:pt x="13472" y="6818"/>
                  <a:pt x="13472" y="6778"/>
                </a:cubicBezTo>
                <a:cubicBezTo>
                  <a:pt x="13397" y="6778"/>
                  <a:pt x="13318" y="6727"/>
                  <a:pt x="13318" y="6651"/>
                </a:cubicBezTo>
                <a:cubicBezTo>
                  <a:pt x="13318" y="6614"/>
                  <a:pt x="13358" y="6588"/>
                  <a:pt x="13368" y="6570"/>
                </a:cubicBezTo>
                <a:cubicBezTo>
                  <a:pt x="13332" y="6556"/>
                  <a:pt x="13300" y="6472"/>
                  <a:pt x="13300" y="6432"/>
                </a:cubicBezTo>
                <a:cubicBezTo>
                  <a:pt x="13300" y="6406"/>
                  <a:pt x="13308" y="6384"/>
                  <a:pt x="13300" y="6359"/>
                </a:cubicBezTo>
                <a:cubicBezTo>
                  <a:pt x="13450" y="6359"/>
                  <a:pt x="13529" y="6158"/>
                  <a:pt x="13621" y="6104"/>
                </a:cubicBezTo>
                <a:cubicBezTo>
                  <a:pt x="13671" y="6075"/>
                  <a:pt x="13756" y="6056"/>
                  <a:pt x="13756" y="5994"/>
                </a:cubicBezTo>
                <a:cubicBezTo>
                  <a:pt x="13756" y="5903"/>
                  <a:pt x="13639" y="5885"/>
                  <a:pt x="13550" y="5885"/>
                </a:cubicBezTo>
                <a:cubicBezTo>
                  <a:pt x="13432" y="5885"/>
                  <a:pt x="13336" y="5929"/>
                  <a:pt x="13336" y="6031"/>
                </a:cubicBezTo>
                <a:cubicBezTo>
                  <a:pt x="13336" y="6075"/>
                  <a:pt x="13347" y="6092"/>
                  <a:pt x="13336" y="6115"/>
                </a:cubicBezTo>
                <a:cubicBezTo>
                  <a:pt x="13336" y="6198"/>
                  <a:pt x="13172" y="6271"/>
                  <a:pt x="13097" y="6315"/>
                </a:cubicBezTo>
                <a:cubicBezTo>
                  <a:pt x="13037" y="6351"/>
                  <a:pt x="12973" y="6366"/>
                  <a:pt x="12937" y="6432"/>
                </a:cubicBezTo>
                <a:cubicBezTo>
                  <a:pt x="12909" y="6483"/>
                  <a:pt x="12944" y="6552"/>
                  <a:pt x="12891" y="6578"/>
                </a:cubicBezTo>
                <a:lnTo>
                  <a:pt x="12891" y="6651"/>
                </a:lnTo>
                <a:cubicBezTo>
                  <a:pt x="12909" y="6665"/>
                  <a:pt x="12919" y="6690"/>
                  <a:pt x="12919" y="6716"/>
                </a:cubicBezTo>
                <a:cubicBezTo>
                  <a:pt x="12983" y="6727"/>
                  <a:pt x="13080" y="6793"/>
                  <a:pt x="13080" y="6862"/>
                </a:cubicBezTo>
                <a:cubicBezTo>
                  <a:pt x="13080" y="6916"/>
                  <a:pt x="12973" y="7008"/>
                  <a:pt x="12937" y="7008"/>
                </a:cubicBezTo>
                <a:cubicBezTo>
                  <a:pt x="12866" y="7008"/>
                  <a:pt x="12838" y="7113"/>
                  <a:pt x="12838" y="7190"/>
                </a:cubicBezTo>
                <a:cubicBezTo>
                  <a:pt x="12838" y="7233"/>
                  <a:pt x="12870" y="7248"/>
                  <a:pt x="12891" y="7252"/>
                </a:cubicBezTo>
                <a:cubicBezTo>
                  <a:pt x="12880" y="7350"/>
                  <a:pt x="12795" y="7357"/>
                  <a:pt x="12784" y="7427"/>
                </a:cubicBezTo>
                <a:lnTo>
                  <a:pt x="12688" y="7427"/>
                </a:lnTo>
                <a:cubicBezTo>
                  <a:pt x="12627" y="7427"/>
                  <a:pt x="12606" y="7543"/>
                  <a:pt x="12517" y="7543"/>
                </a:cubicBezTo>
                <a:cubicBezTo>
                  <a:pt x="12488" y="7543"/>
                  <a:pt x="12439" y="7390"/>
                  <a:pt x="12439" y="7372"/>
                </a:cubicBezTo>
                <a:cubicBezTo>
                  <a:pt x="12439" y="7361"/>
                  <a:pt x="12446" y="7346"/>
                  <a:pt x="12446" y="7336"/>
                </a:cubicBezTo>
                <a:cubicBezTo>
                  <a:pt x="12385" y="7274"/>
                  <a:pt x="12392" y="7222"/>
                  <a:pt x="12367" y="7142"/>
                </a:cubicBezTo>
                <a:cubicBezTo>
                  <a:pt x="12350" y="7088"/>
                  <a:pt x="12296" y="7073"/>
                  <a:pt x="12296" y="7008"/>
                </a:cubicBezTo>
                <a:cubicBezTo>
                  <a:pt x="12296" y="6990"/>
                  <a:pt x="12306" y="6969"/>
                  <a:pt x="12314" y="6955"/>
                </a:cubicBezTo>
                <a:cubicBezTo>
                  <a:pt x="12275" y="6934"/>
                  <a:pt x="12266" y="6903"/>
                  <a:pt x="12243" y="6869"/>
                </a:cubicBezTo>
                <a:cubicBezTo>
                  <a:pt x="12168" y="6979"/>
                  <a:pt x="12054" y="7117"/>
                  <a:pt x="11904" y="7117"/>
                </a:cubicBezTo>
                <a:cubicBezTo>
                  <a:pt x="11883" y="7117"/>
                  <a:pt x="11744" y="7029"/>
                  <a:pt x="11744" y="7015"/>
                </a:cubicBezTo>
                <a:cubicBezTo>
                  <a:pt x="11744" y="6986"/>
                  <a:pt x="11791" y="6968"/>
                  <a:pt x="11805" y="6960"/>
                </a:cubicBezTo>
                <a:lnTo>
                  <a:pt x="11805" y="6906"/>
                </a:lnTo>
                <a:cubicBezTo>
                  <a:pt x="11755" y="6906"/>
                  <a:pt x="11755" y="6906"/>
                  <a:pt x="11712" y="6924"/>
                </a:cubicBezTo>
                <a:cubicBezTo>
                  <a:pt x="11712" y="6898"/>
                  <a:pt x="11751" y="6855"/>
                  <a:pt x="11769" y="6829"/>
                </a:cubicBezTo>
                <a:cubicBezTo>
                  <a:pt x="11716" y="6764"/>
                  <a:pt x="11709" y="6672"/>
                  <a:pt x="11709" y="6570"/>
                </a:cubicBezTo>
                <a:cubicBezTo>
                  <a:pt x="11709" y="6516"/>
                  <a:pt x="11765" y="6519"/>
                  <a:pt x="11787" y="6486"/>
                </a:cubicBezTo>
                <a:cubicBezTo>
                  <a:pt x="11830" y="6424"/>
                  <a:pt x="11869" y="6380"/>
                  <a:pt x="11947" y="6359"/>
                </a:cubicBezTo>
                <a:cubicBezTo>
                  <a:pt x="12012" y="6341"/>
                  <a:pt x="12026" y="6253"/>
                  <a:pt x="12154" y="6268"/>
                </a:cubicBezTo>
                <a:cubicBezTo>
                  <a:pt x="12115" y="6257"/>
                  <a:pt x="12100" y="6250"/>
                  <a:pt x="12068" y="6242"/>
                </a:cubicBezTo>
                <a:cubicBezTo>
                  <a:pt x="12225" y="6202"/>
                  <a:pt x="12285" y="6075"/>
                  <a:pt x="12392" y="5987"/>
                </a:cubicBezTo>
                <a:cubicBezTo>
                  <a:pt x="12435" y="5954"/>
                  <a:pt x="12428" y="5841"/>
                  <a:pt x="12456" y="5841"/>
                </a:cubicBezTo>
                <a:cubicBezTo>
                  <a:pt x="12456" y="5841"/>
                  <a:pt x="12492" y="5761"/>
                  <a:pt x="12492" y="5757"/>
                </a:cubicBezTo>
                <a:cubicBezTo>
                  <a:pt x="12535" y="5685"/>
                  <a:pt x="12585" y="5634"/>
                  <a:pt x="12659" y="5604"/>
                </a:cubicBezTo>
                <a:cubicBezTo>
                  <a:pt x="12734" y="5575"/>
                  <a:pt x="12834" y="5451"/>
                  <a:pt x="12852" y="5375"/>
                </a:cubicBezTo>
                <a:cubicBezTo>
                  <a:pt x="12763" y="5393"/>
                  <a:pt x="12727" y="5441"/>
                  <a:pt x="12641" y="5441"/>
                </a:cubicBezTo>
                <a:cubicBezTo>
                  <a:pt x="12659" y="5415"/>
                  <a:pt x="12699" y="5397"/>
                  <a:pt x="12713" y="5389"/>
                </a:cubicBezTo>
                <a:cubicBezTo>
                  <a:pt x="12695" y="5389"/>
                  <a:pt x="12659" y="5378"/>
                  <a:pt x="12659" y="5378"/>
                </a:cubicBezTo>
                <a:cubicBezTo>
                  <a:pt x="12666" y="5342"/>
                  <a:pt x="12685" y="5320"/>
                  <a:pt x="12713" y="5320"/>
                </a:cubicBezTo>
                <a:cubicBezTo>
                  <a:pt x="12724" y="5320"/>
                  <a:pt x="12731" y="5331"/>
                  <a:pt x="12741" y="5331"/>
                </a:cubicBezTo>
                <a:cubicBezTo>
                  <a:pt x="12752" y="5309"/>
                  <a:pt x="12763" y="5295"/>
                  <a:pt x="12773" y="5284"/>
                </a:cubicBezTo>
                <a:cubicBezTo>
                  <a:pt x="12791" y="5305"/>
                  <a:pt x="12795" y="5324"/>
                  <a:pt x="12784" y="5349"/>
                </a:cubicBezTo>
                <a:cubicBezTo>
                  <a:pt x="12841" y="5349"/>
                  <a:pt x="12856" y="5386"/>
                  <a:pt x="12901" y="5386"/>
                </a:cubicBezTo>
                <a:cubicBezTo>
                  <a:pt x="12919" y="5386"/>
                  <a:pt x="12959" y="5298"/>
                  <a:pt x="12966" y="5295"/>
                </a:cubicBezTo>
                <a:cubicBezTo>
                  <a:pt x="12941" y="5287"/>
                  <a:pt x="12941" y="5284"/>
                  <a:pt x="12909" y="5287"/>
                </a:cubicBezTo>
                <a:cubicBezTo>
                  <a:pt x="12927" y="5258"/>
                  <a:pt x="12955" y="5229"/>
                  <a:pt x="12990" y="5229"/>
                </a:cubicBezTo>
                <a:cubicBezTo>
                  <a:pt x="13016" y="5229"/>
                  <a:pt x="13037" y="5236"/>
                  <a:pt x="13062" y="5222"/>
                </a:cubicBezTo>
                <a:cubicBezTo>
                  <a:pt x="13044" y="5203"/>
                  <a:pt x="13048" y="5207"/>
                  <a:pt x="13034" y="5192"/>
                </a:cubicBezTo>
                <a:cubicBezTo>
                  <a:pt x="13069" y="5156"/>
                  <a:pt x="13133" y="5160"/>
                  <a:pt x="13186" y="5149"/>
                </a:cubicBezTo>
                <a:lnTo>
                  <a:pt x="13186" y="5192"/>
                </a:lnTo>
                <a:cubicBezTo>
                  <a:pt x="13233" y="5182"/>
                  <a:pt x="13244" y="5098"/>
                  <a:pt x="13318" y="5094"/>
                </a:cubicBezTo>
                <a:lnTo>
                  <a:pt x="13318" y="5156"/>
                </a:lnTo>
                <a:cubicBezTo>
                  <a:pt x="13365" y="5069"/>
                  <a:pt x="13425" y="5090"/>
                  <a:pt x="13489" y="5054"/>
                </a:cubicBezTo>
                <a:cubicBezTo>
                  <a:pt x="13461" y="5043"/>
                  <a:pt x="13436" y="5036"/>
                  <a:pt x="13436" y="5010"/>
                </a:cubicBezTo>
                <a:cubicBezTo>
                  <a:pt x="13436" y="4992"/>
                  <a:pt x="13500" y="4977"/>
                  <a:pt x="13510" y="4956"/>
                </a:cubicBezTo>
                <a:cubicBezTo>
                  <a:pt x="13532" y="4981"/>
                  <a:pt x="13553" y="5010"/>
                  <a:pt x="13585" y="5010"/>
                </a:cubicBezTo>
                <a:cubicBezTo>
                  <a:pt x="13639" y="5010"/>
                  <a:pt x="13774" y="4919"/>
                  <a:pt x="13774" y="4967"/>
                </a:cubicBezTo>
                <a:cubicBezTo>
                  <a:pt x="13774" y="5017"/>
                  <a:pt x="13714" y="5033"/>
                  <a:pt x="13699" y="5083"/>
                </a:cubicBezTo>
                <a:cubicBezTo>
                  <a:pt x="13770" y="5090"/>
                  <a:pt x="13792" y="5007"/>
                  <a:pt x="13852" y="4974"/>
                </a:cubicBezTo>
                <a:cubicBezTo>
                  <a:pt x="13867" y="4999"/>
                  <a:pt x="13867" y="5017"/>
                  <a:pt x="13870" y="5039"/>
                </a:cubicBezTo>
                <a:cubicBezTo>
                  <a:pt x="13920" y="4988"/>
                  <a:pt x="13949" y="4974"/>
                  <a:pt x="14005" y="4937"/>
                </a:cubicBezTo>
                <a:cubicBezTo>
                  <a:pt x="14009" y="4985"/>
                  <a:pt x="14002" y="5017"/>
                  <a:pt x="14041" y="5021"/>
                </a:cubicBezTo>
                <a:cubicBezTo>
                  <a:pt x="14052" y="4992"/>
                  <a:pt x="14066" y="4967"/>
                  <a:pt x="14095" y="4967"/>
                </a:cubicBezTo>
                <a:cubicBezTo>
                  <a:pt x="14112" y="4967"/>
                  <a:pt x="14191" y="5010"/>
                  <a:pt x="14219" y="5025"/>
                </a:cubicBezTo>
                <a:cubicBezTo>
                  <a:pt x="14187" y="5113"/>
                  <a:pt x="14159" y="5083"/>
                  <a:pt x="14077" y="5113"/>
                </a:cubicBezTo>
                <a:cubicBezTo>
                  <a:pt x="14112" y="5142"/>
                  <a:pt x="14137" y="5145"/>
                  <a:pt x="14137" y="5167"/>
                </a:cubicBezTo>
                <a:cubicBezTo>
                  <a:pt x="14169" y="5171"/>
                  <a:pt x="14244" y="5182"/>
                  <a:pt x="14255" y="5182"/>
                </a:cubicBezTo>
                <a:cubicBezTo>
                  <a:pt x="14337" y="5171"/>
                  <a:pt x="14340" y="5185"/>
                  <a:pt x="14351" y="5185"/>
                </a:cubicBezTo>
                <a:cubicBezTo>
                  <a:pt x="14468" y="5185"/>
                  <a:pt x="14853" y="5384"/>
                  <a:pt x="15028" y="5441"/>
                </a:cubicBezTo>
                <a:cubicBezTo>
                  <a:pt x="15635" y="5639"/>
                  <a:pt x="15236" y="5893"/>
                  <a:pt x="15039" y="5840"/>
                </a:cubicBezTo>
                <a:cubicBezTo>
                  <a:pt x="14890" y="5800"/>
                  <a:pt x="14807" y="5805"/>
                  <a:pt x="14654" y="5805"/>
                </a:cubicBezTo>
                <a:cubicBezTo>
                  <a:pt x="14725" y="5911"/>
                  <a:pt x="14700" y="6133"/>
                  <a:pt x="14903" y="6151"/>
                </a:cubicBezTo>
                <a:lnTo>
                  <a:pt x="14903" y="6005"/>
                </a:lnTo>
                <a:cubicBezTo>
                  <a:pt x="15315" y="6186"/>
                  <a:pt x="15266" y="5838"/>
                  <a:pt x="15366" y="5805"/>
                </a:cubicBezTo>
                <a:cubicBezTo>
                  <a:pt x="15466" y="5772"/>
                  <a:pt x="15651" y="5860"/>
                  <a:pt x="15651" y="5732"/>
                </a:cubicBezTo>
                <a:cubicBezTo>
                  <a:pt x="15651" y="5666"/>
                  <a:pt x="15587" y="5654"/>
                  <a:pt x="15597" y="5623"/>
                </a:cubicBezTo>
                <a:cubicBezTo>
                  <a:pt x="15751" y="5138"/>
                  <a:pt x="15831" y="5457"/>
                  <a:pt x="15776" y="5604"/>
                </a:cubicBezTo>
                <a:cubicBezTo>
                  <a:pt x="15760" y="5645"/>
                  <a:pt x="15822" y="5677"/>
                  <a:pt x="15865" y="5677"/>
                </a:cubicBezTo>
                <a:cubicBezTo>
                  <a:pt x="15996" y="5677"/>
                  <a:pt x="16530" y="5189"/>
                  <a:pt x="16612" y="5404"/>
                </a:cubicBezTo>
                <a:cubicBezTo>
                  <a:pt x="16775" y="5484"/>
                  <a:pt x="17000" y="5331"/>
                  <a:pt x="17111" y="5331"/>
                </a:cubicBezTo>
                <a:cubicBezTo>
                  <a:pt x="17175" y="5331"/>
                  <a:pt x="17291" y="5557"/>
                  <a:pt x="17307" y="5276"/>
                </a:cubicBezTo>
                <a:cubicBezTo>
                  <a:pt x="17308" y="5251"/>
                  <a:pt x="17151" y="5082"/>
                  <a:pt x="17638" y="5211"/>
                </a:cubicBezTo>
                <a:cubicBezTo>
                  <a:pt x="17815" y="5258"/>
                  <a:pt x="18288" y="5612"/>
                  <a:pt x="18090" y="5295"/>
                </a:cubicBezTo>
                <a:cubicBezTo>
                  <a:pt x="18005" y="5207"/>
                  <a:pt x="17930" y="5098"/>
                  <a:pt x="17930" y="4930"/>
                </a:cubicBezTo>
                <a:cubicBezTo>
                  <a:pt x="17930" y="4792"/>
                  <a:pt x="18222" y="4535"/>
                  <a:pt x="18375" y="4566"/>
                </a:cubicBezTo>
                <a:cubicBezTo>
                  <a:pt x="18680" y="4628"/>
                  <a:pt x="18482" y="4679"/>
                  <a:pt x="18482" y="4803"/>
                </a:cubicBezTo>
                <a:cubicBezTo>
                  <a:pt x="18482" y="4916"/>
                  <a:pt x="18522" y="5466"/>
                  <a:pt x="18671" y="5466"/>
                </a:cubicBezTo>
                <a:cubicBezTo>
                  <a:pt x="18787" y="5466"/>
                  <a:pt x="18567" y="5195"/>
                  <a:pt x="18642" y="5113"/>
                </a:cubicBezTo>
                <a:cubicBezTo>
                  <a:pt x="18751" y="4993"/>
                  <a:pt x="18599" y="4887"/>
                  <a:pt x="18571" y="4784"/>
                </a:cubicBezTo>
                <a:cubicBezTo>
                  <a:pt x="18664" y="4733"/>
                  <a:pt x="18738" y="4682"/>
                  <a:pt x="18756" y="4566"/>
                </a:cubicBezTo>
                <a:cubicBezTo>
                  <a:pt x="18806" y="4631"/>
                  <a:pt x="18787" y="4965"/>
                  <a:pt x="18998" y="4675"/>
                </a:cubicBezTo>
                <a:cubicBezTo>
                  <a:pt x="19248" y="4675"/>
                  <a:pt x="19276" y="4726"/>
                  <a:pt x="19354" y="4675"/>
                </a:cubicBezTo>
                <a:cubicBezTo>
                  <a:pt x="19340" y="4617"/>
                  <a:pt x="19301" y="4573"/>
                  <a:pt x="19301" y="4529"/>
                </a:cubicBezTo>
                <a:cubicBezTo>
                  <a:pt x="19301" y="4369"/>
                  <a:pt x="19563" y="4359"/>
                  <a:pt x="19737" y="4362"/>
                </a:cubicBezTo>
                <a:cubicBezTo>
                  <a:pt x="17592" y="1715"/>
                  <a:pt x="14157" y="0"/>
                  <a:pt x="10287" y="0"/>
                </a:cubicBezTo>
                <a:cubicBezTo>
                  <a:pt x="7549" y="0"/>
                  <a:pt x="5030" y="858"/>
                  <a:pt x="3031" y="2296"/>
                </a:cubicBezTo>
                <a:cubicBezTo>
                  <a:pt x="3033" y="2296"/>
                  <a:pt x="3035" y="2295"/>
                  <a:pt x="3037" y="2295"/>
                </a:cubicBezTo>
                <a:lnTo>
                  <a:pt x="3447" y="2295"/>
                </a:lnTo>
                <a:cubicBezTo>
                  <a:pt x="3454" y="2281"/>
                  <a:pt x="3472" y="2270"/>
                  <a:pt x="3489" y="2270"/>
                </a:cubicBezTo>
                <a:cubicBezTo>
                  <a:pt x="3554" y="2270"/>
                  <a:pt x="3571" y="2314"/>
                  <a:pt x="3625" y="2314"/>
                </a:cubicBezTo>
                <a:cubicBezTo>
                  <a:pt x="3675" y="2314"/>
                  <a:pt x="3689" y="2251"/>
                  <a:pt x="3739" y="2251"/>
                </a:cubicBezTo>
                <a:cubicBezTo>
                  <a:pt x="3792" y="2251"/>
                  <a:pt x="3814" y="2277"/>
                  <a:pt x="3846" y="2277"/>
                </a:cubicBezTo>
                <a:lnTo>
                  <a:pt x="3945" y="2277"/>
                </a:lnTo>
                <a:cubicBezTo>
                  <a:pt x="4031" y="2277"/>
                  <a:pt x="4337" y="2266"/>
                  <a:pt x="4408" y="2339"/>
                </a:cubicBezTo>
                <a:cubicBezTo>
                  <a:pt x="4383" y="2364"/>
                  <a:pt x="4373" y="2372"/>
                  <a:pt x="4344" y="2379"/>
                </a:cubicBezTo>
                <a:lnTo>
                  <a:pt x="4629" y="2295"/>
                </a:lnTo>
                <a:cubicBezTo>
                  <a:pt x="4654" y="2310"/>
                  <a:pt x="4668" y="2317"/>
                  <a:pt x="4693" y="2325"/>
                </a:cubicBezTo>
                <a:cubicBezTo>
                  <a:pt x="4733" y="2335"/>
                  <a:pt x="4733" y="2364"/>
                  <a:pt x="4754" y="2386"/>
                </a:cubicBezTo>
                <a:cubicBezTo>
                  <a:pt x="4796" y="2430"/>
                  <a:pt x="4985" y="2412"/>
                  <a:pt x="4985" y="2478"/>
                </a:cubicBezTo>
                <a:cubicBezTo>
                  <a:pt x="4985" y="2525"/>
                  <a:pt x="4921" y="2514"/>
                  <a:pt x="4896" y="2532"/>
                </a:cubicBezTo>
                <a:cubicBezTo>
                  <a:pt x="4754" y="2641"/>
                  <a:pt x="4579" y="2576"/>
                  <a:pt x="4391" y="2670"/>
                </a:cubicBezTo>
                <a:cubicBezTo>
                  <a:pt x="4426" y="2707"/>
                  <a:pt x="4568" y="2678"/>
                  <a:pt x="4658" y="2682"/>
                </a:cubicBezTo>
                <a:cubicBezTo>
                  <a:pt x="4576" y="2765"/>
                  <a:pt x="4376" y="2816"/>
                  <a:pt x="4248" y="2860"/>
                </a:cubicBezTo>
                <a:cubicBezTo>
                  <a:pt x="4106" y="2908"/>
                  <a:pt x="4024" y="3053"/>
                  <a:pt x="3917" y="3133"/>
                </a:cubicBezTo>
                <a:cubicBezTo>
                  <a:pt x="3867" y="3170"/>
                  <a:pt x="3789" y="3126"/>
                  <a:pt x="3732" y="3144"/>
                </a:cubicBezTo>
                <a:cubicBezTo>
                  <a:pt x="3653" y="3170"/>
                  <a:pt x="3564" y="3177"/>
                  <a:pt x="3507" y="3225"/>
                </a:cubicBezTo>
                <a:lnTo>
                  <a:pt x="3607" y="3225"/>
                </a:lnTo>
                <a:cubicBezTo>
                  <a:pt x="3614" y="3305"/>
                  <a:pt x="3571" y="3297"/>
                  <a:pt x="3504" y="3290"/>
                </a:cubicBezTo>
                <a:cubicBezTo>
                  <a:pt x="3547" y="3312"/>
                  <a:pt x="3586" y="3327"/>
                  <a:pt x="3607" y="3378"/>
                </a:cubicBezTo>
                <a:cubicBezTo>
                  <a:pt x="3532" y="3414"/>
                  <a:pt x="3507" y="3502"/>
                  <a:pt x="3447" y="3545"/>
                </a:cubicBezTo>
                <a:lnTo>
                  <a:pt x="3269" y="3545"/>
                </a:lnTo>
                <a:cubicBezTo>
                  <a:pt x="3276" y="3571"/>
                  <a:pt x="3294" y="3578"/>
                  <a:pt x="3294" y="3600"/>
                </a:cubicBezTo>
                <a:cubicBezTo>
                  <a:pt x="3294" y="3716"/>
                  <a:pt x="3144" y="3647"/>
                  <a:pt x="3144" y="3771"/>
                </a:cubicBezTo>
                <a:lnTo>
                  <a:pt x="3233" y="3771"/>
                </a:lnTo>
                <a:cubicBezTo>
                  <a:pt x="3244" y="3771"/>
                  <a:pt x="3287" y="3768"/>
                  <a:pt x="3287" y="3800"/>
                </a:cubicBezTo>
                <a:cubicBezTo>
                  <a:pt x="3287" y="3862"/>
                  <a:pt x="3084" y="3928"/>
                  <a:pt x="3002" y="3928"/>
                </a:cubicBezTo>
                <a:cubicBezTo>
                  <a:pt x="2920" y="3928"/>
                  <a:pt x="2955" y="3873"/>
                  <a:pt x="2884" y="3873"/>
                </a:cubicBezTo>
                <a:lnTo>
                  <a:pt x="2617" y="3873"/>
                </a:lnTo>
                <a:cubicBezTo>
                  <a:pt x="2585" y="3873"/>
                  <a:pt x="2564" y="3910"/>
                  <a:pt x="2510" y="3910"/>
                </a:cubicBezTo>
                <a:cubicBezTo>
                  <a:pt x="2393" y="3910"/>
                  <a:pt x="2297" y="3877"/>
                  <a:pt x="2172" y="3837"/>
                </a:cubicBezTo>
                <a:cubicBezTo>
                  <a:pt x="2161" y="3855"/>
                  <a:pt x="2147" y="3873"/>
                  <a:pt x="2129" y="3873"/>
                </a:cubicBezTo>
                <a:cubicBezTo>
                  <a:pt x="2104" y="3873"/>
                  <a:pt x="2094" y="3855"/>
                  <a:pt x="2094" y="3844"/>
                </a:cubicBezTo>
                <a:cubicBezTo>
                  <a:pt x="2094" y="3698"/>
                  <a:pt x="2279" y="3753"/>
                  <a:pt x="2354" y="3698"/>
                </a:cubicBezTo>
                <a:cubicBezTo>
                  <a:pt x="2311" y="3666"/>
                  <a:pt x="2236" y="3655"/>
                  <a:pt x="2236" y="3589"/>
                </a:cubicBezTo>
                <a:cubicBezTo>
                  <a:pt x="2236" y="3538"/>
                  <a:pt x="2290" y="3553"/>
                  <a:pt x="2325" y="3553"/>
                </a:cubicBezTo>
                <a:cubicBezTo>
                  <a:pt x="2439" y="3553"/>
                  <a:pt x="2478" y="3614"/>
                  <a:pt x="2546" y="3655"/>
                </a:cubicBezTo>
                <a:lnTo>
                  <a:pt x="2610" y="3655"/>
                </a:lnTo>
                <a:cubicBezTo>
                  <a:pt x="2560" y="3604"/>
                  <a:pt x="2450" y="3560"/>
                  <a:pt x="2450" y="3472"/>
                </a:cubicBezTo>
                <a:lnTo>
                  <a:pt x="2396" y="3472"/>
                </a:lnTo>
                <a:cubicBezTo>
                  <a:pt x="2375" y="3483"/>
                  <a:pt x="2375" y="3483"/>
                  <a:pt x="2361" y="3498"/>
                </a:cubicBezTo>
                <a:lnTo>
                  <a:pt x="2307" y="3498"/>
                </a:lnTo>
                <a:lnTo>
                  <a:pt x="2307" y="3454"/>
                </a:lnTo>
                <a:cubicBezTo>
                  <a:pt x="2336" y="3392"/>
                  <a:pt x="2361" y="3352"/>
                  <a:pt x="2414" y="3334"/>
                </a:cubicBezTo>
                <a:cubicBezTo>
                  <a:pt x="2503" y="3305"/>
                  <a:pt x="2610" y="3338"/>
                  <a:pt x="2610" y="3236"/>
                </a:cubicBezTo>
                <a:cubicBezTo>
                  <a:pt x="2610" y="3119"/>
                  <a:pt x="2368" y="3119"/>
                  <a:pt x="2368" y="3053"/>
                </a:cubicBezTo>
                <a:cubicBezTo>
                  <a:pt x="2368" y="3017"/>
                  <a:pt x="2421" y="3024"/>
                  <a:pt x="2457" y="3024"/>
                </a:cubicBezTo>
                <a:cubicBezTo>
                  <a:pt x="2418" y="3024"/>
                  <a:pt x="2411" y="3010"/>
                  <a:pt x="2403" y="2981"/>
                </a:cubicBezTo>
                <a:cubicBezTo>
                  <a:pt x="2421" y="2973"/>
                  <a:pt x="2439" y="2981"/>
                  <a:pt x="2457" y="2981"/>
                </a:cubicBezTo>
                <a:cubicBezTo>
                  <a:pt x="2496" y="2981"/>
                  <a:pt x="2574" y="2966"/>
                  <a:pt x="2646" y="2988"/>
                </a:cubicBezTo>
                <a:cubicBezTo>
                  <a:pt x="2735" y="3017"/>
                  <a:pt x="2767" y="3122"/>
                  <a:pt x="2866" y="3111"/>
                </a:cubicBezTo>
                <a:cubicBezTo>
                  <a:pt x="2848" y="3093"/>
                  <a:pt x="2735" y="3020"/>
                  <a:pt x="2735" y="2999"/>
                </a:cubicBezTo>
                <a:cubicBezTo>
                  <a:pt x="2735" y="2984"/>
                  <a:pt x="2753" y="2973"/>
                  <a:pt x="2760" y="2962"/>
                </a:cubicBezTo>
                <a:lnTo>
                  <a:pt x="2938" y="2962"/>
                </a:lnTo>
                <a:cubicBezTo>
                  <a:pt x="3005" y="2933"/>
                  <a:pt x="3066" y="2915"/>
                  <a:pt x="3109" y="2860"/>
                </a:cubicBezTo>
                <a:lnTo>
                  <a:pt x="3055" y="2860"/>
                </a:lnTo>
                <a:cubicBezTo>
                  <a:pt x="2984" y="2918"/>
                  <a:pt x="2902" y="2944"/>
                  <a:pt x="2788" y="2944"/>
                </a:cubicBezTo>
                <a:cubicBezTo>
                  <a:pt x="2720" y="2944"/>
                  <a:pt x="2699" y="2915"/>
                  <a:pt x="2663" y="2915"/>
                </a:cubicBezTo>
                <a:cubicBezTo>
                  <a:pt x="2635" y="2915"/>
                  <a:pt x="2621" y="2951"/>
                  <a:pt x="2592" y="2951"/>
                </a:cubicBezTo>
                <a:cubicBezTo>
                  <a:pt x="2521" y="2951"/>
                  <a:pt x="2428" y="2926"/>
                  <a:pt x="2450" y="2878"/>
                </a:cubicBezTo>
                <a:lnTo>
                  <a:pt x="2403" y="2878"/>
                </a:lnTo>
                <a:cubicBezTo>
                  <a:pt x="2379" y="2897"/>
                  <a:pt x="2357" y="2915"/>
                  <a:pt x="2325" y="2915"/>
                </a:cubicBezTo>
                <a:cubicBezTo>
                  <a:pt x="2304" y="2915"/>
                  <a:pt x="2281" y="2911"/>
                  <a:pt x="2258" y="2904"/>
                </a:cubicBezTo>
                <a:cubicBezTo>
                  <a:pt x="2225" y="2932"/>
                  <a:pt x="2192" y="2959"/>
                  <a:pt x="2160" y="2987"/>
                </a:cubicBezTo>
                <a:cubicBezTo>
                  <a:pt x="2165" y="3004"/>
                  <a:pt x="2169" y="3021"/>
                  <a:pt x="2183" y="3035"/>
                </a:cubicBezTo>
                <a:lnTo>
                  <a:pt x="2225" y="3035"/>
                </a:lnTo>
                <a:lnTo>
                  <a:pt x="2225" y="2988"/>
                </a:lnTo>
                <a:lnTo>
                  <a:pt x="2208" y="2962"/>
                </a:lnTo>
                <a:lnTo>
                  <a:pt x="2243" y="2962"/>
                </a:lnTo>
                <a:cubicBezTo>
                  <a:pt x="2293" y="2962"/>
                  <a:pt x="2290" y="2981"/>
                  <a:pt x="2290" y="3024"/>
                </a:cubicBezTo>
                <a:cubicBezTo>
                  <a:pt x="2290" y="3050"/>
                  <a:pt x="2332" y="3054"/>
                  <a:pt x="2332" y="3079"/>
                </a:cubicBezTo>
                <a:cubicBezTo>
                  <a:pt x="2332" y="3104"/>
                  <a:pt x="2307" y="3111"/>
                  <a:pt x="2307" y="3133"/>
                </a:cubicBezTo>
                <a:cubicBezTo>
                  <a:pt x="2307" y="3166"/>
                  <a:pt x="2361" y="3133"/>
                  <a:pt x="2368" y="3133"/>
                </a:cubicBezTo>
                <a:cubicBezTo>
                  <a:pt x="2404" y="3133"/>
                  <a:pt x="2496" y="3177"/>
                  <a:pt x="2542" y="3181"/>
                </a:cubicBezTo>
                <a:cubicBezTo>
                  <a:pt x="2542" y="3206"/>
                  <a:pt x="2549" y="3221"/>
                  <a:pt x="2539" y="3236"/>
                </a:cubicBezTo>
                <a:cubicBezTo>
                  <a:pt x="2525" y="3257"/>
                  <a:pt x="2485" y="3250"/>
                  <a:pt x="2457" y="3254"/>
                </a:cubicBezTo>
                <a:cubicBezTo>
                  <a:pt x="2386" y="3261"/>
                  <a:pt x="2336" y="3370"/>
                  <a:pt x="2290" y="3370"/>
                </a:cubicBezTo>
                <a:cubicBezTo>
                  <a:pt x="2243" y="3370"/>
                  <a:pt x="2243" y="3338"/>
                  <a:pt x="2233" y="3297"/>
                </a:cubicBezTo>
                <a:cubicBezTo>
                  <a:pt x="2215" y="3316"/>
                  <a:pt x="2208" y="3334"/>
                  <a:pt x="2190" y="3352"/>
                </a:cubicBezTo>
                <a:cubicBezTo>
                  <a:pt x="2211" y="3389"/>
                  <a:pt x="2225" y="3396"/>
                  <a:pt x="2236" y="3425"/>
                </a:cubicBezTo>
                <a:lnTo>
                  <a:pt x="2172" y="3425"/>
                </a:lnTo>
                <a:lnTo>
                  <a:pt x="2172" y="3472"/>
                </a:lnTo>
                <a:cubicBezTo>
                  <a:pt x="2140" y="3476"/>
                  <a:pt x="2076" y="3429"/>
                  <a:pt x="2044" y="3407"/>
                </a:cubicBezTo>
                <a:cubicBezTo>
                  <a:pt x="2044" y="3472"/>
                  <a:pt x="2012" y="3490"/>
                  <a:pt x="1958" y="3490"/>
                </a:cubicBezTo>
                <a:cubicBezTo>
                  <a:pt x="1901" y="3490"/>
                  <a:pt x="1823" y="3476"/>
                  <a:pt x="1816" y="3425"/>
                </a:cubicBezTo>
                <a:cubicBezTo>
                  <a:pt x="1841" y="3421"/>
                  <a:pt x="1852" y="3411"/>
                  <a:pt x="1862" y="3400"/>
                </a:cubicBezTo>
                <a:cubicBezTo>
                  <a:pt x="1828" y="3400"/>
                  <a:pt x="1782" y="3388"/>
                  <a:pt x="1747" y="3368"/>
                </a:cubicBezTo>
                <a:cubicBezTo>
                  <a:pt x="1676" y="3437"/>
                  <a:pt x="1605" y="3507"/>
                  <a:pt x="1536" y="3578"/>
                </a:cubicBezTo>
                <a:cubicBezTo>
                  <a:pt x="1578" y="3573"/>
                  <a:pt x="1624" y="3571"/>
                  <a:pt x="1656" y="3571"/>
                </a:cubicBezTo>
                <a:cubicBezTo>
                  <a:pt x="1695" y="3571"/>
                  <a:pt x="1666" y="3578"/>
                  <a:pt x="1702" y="3571"/>
                </a:cubicBezTo>
                <a:lnTo>
                  <a:pt x="1702" y="3618"/>
                </a:lnTo>
                <a:cubicBezTo>
                  <a:pt x="1702" y="3636"/>
                  <a:pt x="1681" y="3655"/>
                  <a:pt x="1648" y="3655"/>
                </a:cubicBezTo>
                <a:cubicBezTo>
                  <a:pt x="1637" y="3655"/>
                  <a:pt x="1551" y="3639"/>
                  <a:pt x="1489" y="3627"/>
                </a:cubicBezTo>
                <a:cubicBezTo>
                  <a:pt x="1409" y="3709"/>
                  <a:pt x="1331" y="3792"/>
                  <a:pt x="1254" y="3877"/>
                </a:cubicBezTo>
                <a:cubicBezTo>
                  <a:pt x="1256" y="3889"/>
                  <a:pt x="1257" y="3902"/>
                  <a:pt x="1257" y="3917"/>
                </a:cubicBezTo>
                <a:cubicBezTo>
                  <a:pt x="1257" y="4001"/>
                  <a:pt x="1214" y="4045"/>
                  <a:pt x="1228" y="4146"/>
                </a:cubicBezTo>
                <a:cubicBezTo>
                  <a:pt x="1175" y="4165"/>
                  <a:pt x="1097" y="4165"/>
                  <a:pt x="1086" y="4165"/>
                </a:cubicBezTo>
                <a:cubicBezTo>
                  <a:pt x="1072" y="4165"/>
                  <a:pt x="1028" y="4171"/>
                  <a:pt x="999" y="4166"/>
                </a:cubicBezTo>
                <a:cubicBezTo>
                  <a:pt x="835" y="4360"/>
                  <a:pt x="677" y="4558"/>
                  <a:pt x="527" y="4762"/>
                </a:cubicBezTo>
                <a:cubicBezTo>
                  <a:pt x="554" y="4822"/>
                  <a:pt x="587" y="4874"/>
                  <a:pt x="587" y="4930"/>
                </a:cubicBezTo>
                <a:cubicBezTo>
                  <a:pt x="587" y="5047"/>
                  <a:pt x="886" y="5127"/>
                  <a:pt x="954" y="5182"/>
                </a:cubicBezTo>
                <a:cubicBezTo>
                  <a:pt x="890" y="5225"/>
                  <a:pt x="876" y="5211"/>
                  <a:pt x="812" y="5211"/>
                </a:cubicBezTo>
                <a:cubicBezTo>
                  <a:pt x="783" y="5211"/>
                  <a:pt x="765" y="5222"/>
                  <a:pt x="765" y="5247"/>
                </a:cubicBezTo>
                <a:cubicBezTo>
                  <a:pt x="765" y="5277"/>
                  <a:pt x="805" y="5277"/>
                  <a:pt x="819" y="5277"/>
                </a:cubicBezTo>
                <a:cubicBezTo>
                  <a:pt x="822" y="5305"/>
                  <a:pt x="840" y="5317"/>
                  <a:pt x="854" y="5327"/>
                </a:cubicBezTo>
                <a:cubicBezTo>
                  <a:pt x="822" y="5397"/>
                  <a:pt x="740" y="5393"/>
                  <a:pt x="651" y="5393"/>
                </a:cubicBezTo>
                <a:cubicBezTo>
                  <a:pt x="512" y="5393"/>
                  <a:pt x="463" y="5284"/>
                  <a:pt x="359" y="5284"/>
                </a:cubicBezTo>
                <a:cubicBezTo>
                  <a:pt x="295" y="5284"/>
                  <a:pt x="320" y="5324"/>
                  <a:pt x="267" y="5349"/>
                </a:cubicBezTo>
                <a:cubicBezTo>
                  <a:pt x="209" y="5379"/>
                  <a:pt x="152" y="5379"/>
                  <a:pt x="100" y="5388"/>
                </a:cubicBezTo>
                <a:cubicBezTo>
                  <a:pt x="66" y="5442"/>
                  <a:pt x="33" y="5496"/>
                  <a:pt x="0" y="5550"/>
                </a:cubicBezTo>
                <a:lnTo>
                  <a:pt x="35" y="5550"/>
                </a:lnTo>
                <a:lnTo>
                  <a:pt x="89" y="5576"/>
                </a:lnTo>
                <a:cubicBezTo>
                  <a:pt x="149" y="5604"/>
                  <a:pt x="164" y="5695"/>
                  <a:pt x="235" y="5695"/>
                </a:cubicBezTo>
                <a:cubicBezTo>
                  <a:pt x="253" y="5695"/>
                  <a:pt x="213" y="5611"/>
                  <a:pt x="213" y="5586"/>
                </a:cubicBezTo>
                <a:cubicBezTo>
                  <a:pt x="213" y="5462"/>
                  <a:pt x="395" y="5561"/>
                  <a:pt x="381" y="5441"/>
                </a:cubicBezTo>
                <a:cubicBezTo>
                  <a:pt x="338" y="5469"/>
                  <a:pt x="244" y="5498"/>
                  <a:pt x="187" y="5498"/>
                </a:cubicBezTo>
                <a:cubicBezTo>
                  <a:pt x="159" y="5498"/>
                  <a:pt x="142" y="5484"/>
                  <a:pt x="142" y="5459"/>
                </a:cubicBezTo>
                <a:cubicBezTo>
                  <a:pt x="142" y="5378"/>
                  <a:pt x="356" y="5375"/>
                  <a:pt x="420" y="5357"/>
                </a:cubicBezTo>
                <a:cubicBezTo>
                  <a:pt x="466" y="5506"/>
                  <a:pt x="690" y="5576"/>
                  <a:pt x="883" y="5576"/>
                </a:cubicBezTo>
                <a:cubicBezTo>
                  <a:pt x="1086" y="5576"/>
                  <a:pt x="1125" y="5568"/>
                  <a:pt x="1186" y="5576"/>
                </a:cubicBezTo>
                <a:cubicBezTo>
                  <a:pt x="1186" y="5499"/>
                  <a:pt x="1211" y="5459"/>
                  <a:pt x="1275" y="5459"/>
                </a:cubicBezTo>
                <a:cubicBezTo>
                  <a:pt x="1328" y="5459"/>
                  <a:pt x="1424" y="5484"/>
                  <a:pt x="1435" y="5502"/>
                </a:cubicBezTo>
                <a:cubicBezTo>
                  <a:pt x="1463" y="5542"/>
                  <a:pt x="1372" y="5662"/>
                  <a:pt x="1488" y="5630"/>
                </a:cubicBezTo>
                <a:cubicBezTo>
                  <a:pt x="1488" y="5451"/>
                  <a:pt x="1723" y="5524"/>
                  <a:pt x="1677" y="5375"/>
                </a:cubicBezTo>
                <a:cubicBezTo>
                  <a:pt x="1648" y="5389"/>
                  <a:pt x="1627" y="5397"/>
                  <a:pt x="1602" y="5411"/>
                </a:cubicBezTo>
                <a:cubicBezTo>
                  <a:pt x="1602" y="5411"/>
                  <a:pt x="1631" y="5324"/>
                  <a:pt x="1631" y="5302"/>
                </a:cubicBezTo>
                <a:cubicBezTo>
                  <a:pt x="1631" y="5178"/>
                  <a:pt x="1389" y="5251"/>
                  <a:pt x="1389" y="5131"/>
                </a:cubicBezTo>
                <a:cubicBezTo>
                  <a:pt x="1389" y="5080"/>
                  <a:pt x="1435" y="5083"/>
                  <a:pt x="1435" y="5047"/>
                </a:cubicBezTo>
                <a:cubicBezTo>
                  <a:pt x="1435" y="5010"/>
                  <a:pt x="1406" y="4992"/>
                  <a:pt x="1406" y="4956"/>
                </a:cubicBezTo>
                <a:cubicBezTo>
                  <a:pt x="1406" y="4901"/>
                  <a:pt x="1463" y="4912"/>
                  <a:pt x="1506" y="4901"/>
                </a:cubicBezTo>
                <a:cubicBezTo>
                  <a:pt x="1502" y="4865"/>
                  <a:pt x="1474" y="4819"/>
                  <a:pt x="1542" y="4821"/>
                </a:cubicBezTo>
                <a:cubicBezTo>
                  <a:pt x="1681" y="4824"/>
                  <a:pt x="1759" y="4897"/>
                  <a:pt x="1762" y="5010"/>
                </a:cubicBezTo>
                <a:cubicBezTo>
                  <a:pt x="1764" y="5064"/>
                  <a:pt x="1869" y="5061"/>
                  <a:pt x="1869" y="5131"/>
                </a:cubicBezTo>
                <a:cubicBezTo>
                  <a:pt x="1869" y="5178"/>
                  <a:pt x="1805" y="5203"/>
                  <a:pt x="1780" y="5218"/>
                </a:cubicBezTo>
                <a:cubicBezTo>
                  <a:pt x="1823" y="5273"/>
                  <a:pt x="1901" y="5236"/>
                  <a:pt x="1958" y="5273"/>
                </a:cubicBezTo>
                <a:cubicBezTo>
                  <a:pt x="1940" y="5287"/>
                  <a:pt x="1933" y="5298"/>
                  <a:pt x="1923" y="5317"/>
                </a:cubicBezTo>
                <a:cubicBezTo>
                  <a:pt x="1998" y="5353"/>
                  <a:pt x="2005" y="5397"/>
                  <a:pt x="2005" y="5459"/>
                </a:cubicBezTo>
                <a:cubicBezTo>
                  <a:pt x="2115" y="5459"/>
                  <a:pt x="2044" y="5302"/>
                  <a:pt x="2147" y="5302"/>
                </a:cubicBezTo>
                <a:cubicBezTo>
                  <a:pt x="2176" y="5302"/>
                  <a:pt x="2279" y="5404"/>
                  <a:pt x="2279" y="5430"/>
                </a:cubicBezTo>
                <a:cubicBezTo>
                  <a:pt x="2279" y="5484"/>
                  <a:pt x="2218" y="5473"/>
                  <a:pt x="2218" y="5520"/>
                </a:cubicBezTo>
                <a:cubicBezTo>
                  <a:pt x="2218" y="5561"/>
                  <a:pt x="2324" y="5730"/>
                  <a:pt x="2404" y="5626"/>
                </a:cubicBezTo>
                <a:cubicBezTo>
                  <a:pt x="2456" y="5558"/>
                  <a:pt x="2446" y="5510"/>
                  <a:pt x="2475" y="5447"/>
                </a:cubicBezTo>
                <a:cubicBezTo>
                  <a:pt x="2492" y="5411"/>
                  <a:pt x="2574" y="5411"/>
                  <a:pt x="2574" y="5375"/>
                </a:cubicBezTo>
                <a:cubicBezTo>
                  <a:pt x="2574" y="5342"/>
                  <a:pt x="2521" y="5324"/>
                  <a:pt x="2521" y="5276"/>
                </a:cubicBezTo>
                <a:cubicBezTo>
                  <a:pt x="2521" y="5233"/>
                  <a:pt x="2567" y="5203"/>
                  <a:pt x="2610" y="5203"/>
                </a:cubicBezTo>
                <a:cubicBezTo>
                  <a:pt x="2642" y="5203"/>
                  <a:pt x="2667" y="5225"/>
                  <a:pt x="2699" y="5229"/>
                </a:cubicBezTo>
                <a:cubicBezTo>
                  <a:pt x="2845" y="5229"/>
                  <a:pt x="2817" y="5320"/>
                  <a:pt x="2931" y="5320"/>
                </a:cubicBezTo>
                <a:cubicBezTo>
                  <a:pt x="2931" y="5382"/>
                  <a:pt x="2945" y="5378"/>
                  <a:pt x="2931" y="5411"/>
                </a:cubicBezTo>
                <a:cubicBezTo>
                  <a:pt x="2818" y="5466"/>
                  <a:pt x="2866" y="5524"/>
                  <a:pt x="2866" y="5550"/>
                </a:cubicBezTo>
                <a:cubicBezTo>
                  <a:pt x="2866" y="5572"/>
                  <a:pt x="2948" y="5608"/>
                  <a:pt x="2948" y="5641"/>
                </a:cubicBezTo>
                <a:cubicBezTo>
                  <a:pt x="2948" y="5688"/>
                  <a:pt x="2765" y="5849"/>
                  <a:pt x="2742" y="5812"/>
                </a:cubicBezTo>
                <a:cubicBezTo>
                  <a:pt x="2698" y="5744"/>
                  <a:pt x="2681" y="5808"/>
                  <a:pt x="2699" y="5830"/>
                </a:cubicBezTo>
                <a:cubicBezTo>
                  <a:pt x="2635" y="5830"/>
                  <a:pt x="2613" y="5860"/>
                  <a:pt x="2581" y="5860"/>
                </a:cubicBezTo>
                <a:cubicBezTo>
                  <a:pt x="2532" y="5860"/>
                  <a:pt x="2503" y="5787"/>
                  <a:pt x="2425" y="5787"/>
                </a:cubicBezTo>
                <a:cubicBezTo>
                  <a:pt x="2396" y="5787"/>
                  <a:pt x="2450" y="5852"/>
                  <a:pt x="2450" y="5867"/>
                </a:cubicBezTo>
                <a:cubicBezTo>
                  <a:pt x="2450" y="5911"/>
                  <a:pt x="2346" y="5987"/>
                  <a:pt x="2290" y="5987"/>
                </a:cubicBezTo>
                <a:cubicBezTo>
                  <a:pt x="2222" y="5987"/>
                  <a:pt x="2176" y="5933"/>
                  <a:pt x="2129" y="5903"/>
                </a:cubicBezTo>
                <a:lnTo>
                  <a:pt x="2065" y="5903"/>
                </a:lnTo>
                <a:cubicBezTo>
                  <a:pt x="2119" y="6013"/>
                  <a:pt x="2240" y="5994"/>
                  <a:pt x="2361" y="6023"/>
                </a:cubicBezTo>
                <a:lnTo>
                  <a:pt x="2361" y="6078"/>
                </a:lnTo>
                <a:cubicBezTo>
                  <a:pt x="2304" y="6122"/>
                  <a:pt x="2257" y="6213"/>
                  <a:pt x="2172" y="6213"/>
                </a:cubicBezTo>
                <a:lnTo>
                  <a:pt x="2094" y="6213"/>
                </a:lnTo>
                <a:cubicBezTo>
                  <a:pt x="2051" y="6213"/>
                  <a:pt x="2096" y="6314"/>
                  <a:pt x="2021" y="6291"/>
                </a:cubicBezTo>
                <a:cubicBezTo>
                  <a:pt x="1732" y="6200"/>
                  <a:pt x="1840" y="6274"/>
                  <a:pt x="1808" y="6263"/>
                </a:cubicBezTo>
                <a:cubicBezTo>
                  <a:pt x="1858" y="6293"/>
                  <a:pt x="1994" y="6297"/>
                  <a:pt x="1994" y="6351"/>
                </a:cubicBezTo>
                <a:cubicBezTo>
                  <a:pt x="1994" y="6439"/>
                  <a:pt x="1887" y="6403"/>
                  <a:pt x="1827" y="6424"/>
                </a:cubicBezTo>
                <a:cubicBezTo>
                  <a:pt x="1798" y="6436"/>
                  <a:pt x="1738" y="6578"/>
                  <a:pt x="1709" y="6607"/>
                </a:cubicBezTo>
                <a:cubicBezTo>
                  <a:pt x="1627" y="6691"/>
                  <a:pt x="1585" y="6778"/>
                  <a:pt x="1585" y="6924"/>
                </a:cubicBezTo>
                <a:cubicBezTo>
                  <a:pt x="1585" y="7029"/>
                  <a:pt x="1599" y="7044"/>
                  <a:pt x="1585" y="7088"/>
                </a:cubicBezTo>
                <a:cubicBezTo>
                  <a:pt x="1620" y="7081"/>
                  <a:pt x="1638" y="7051"/>
                  <a:pt x="1673" y="7051"/>
                </a:cubicBezTo>
                <a:cubicBezTo>
                  <a:pt x="1752" y="7051"/>
                  <a:pt x="1809" y="7255"/>
                  <a:pt x="1809" y="7343"/>
                </a:cubicBezTo>
                <a:cubicBezTo>
                  <a:pt x="1862" y="7343"/>
                  <a:pt x="1887" y="7288"/>
                  <a:pt x="1940" y="7288"/>
                </a:cubicBezTo>
                <a:cubicBezTo>
                  <a:pt x="1990" y="7288"/>
                  <a:pt x="2072" y="7350"/>
                  <a:pt x="2101" y="7361"/>
                </a:cubicBezTo>
                <a:cubicBezTo>
                  <a:pt x="2257" y="7423"/>
                  <a:pt x="2407" y="7481"/>
                  <a:pt x="2539" y="7580"/>
                </a:cubicBezTo>
                <a:lnTo>
                  <a:pt x="2770" y="7580"/>
                </a:lnTo>
                <a:cubicBezTo>
                  <a:pt x="2870" y="7645"/>
                  <a:pt x="2849" y="7737"/>
                  <a:pt x="2849" y="7853"/>
                </a:cubicBezTo>
                <a:cubicBezTo>
                  <a:pt x="2849" y="7959"/>
                  <a:pt x="2974" y="8072"/>
                  <a:pt x="3062" y="8145"/>
                </a:cubicBezTo>
                <a:cubicBezTo>
                  <a:pt x="3096" y="8172"/>
                  <a:pt x="3126" y="8101"/>
                  <a:pt x="3169" y="8101"/>
                </a:cubicBezTo>
                <a:cubicBezTo>
                  <a:pt x="3173" y="8061"/>
                  <a:pt x="3219" y="8035"/>
                  <a:pt x="3233" y="8014"/>
                </a:cubicBezTo>
                <a:cubicBezTo>
                  <a:pt x="3183" y="7952"/>
                  <a:pt x="3232" y="7753"/>
                  <a:pt x="3109" y="7689"/>
                </a:cubicBezTo>
                <a:cubicBezTo>
                  <a:pt x="3180" y="7674"/>
                  <a:pt x="3393" y="7511"/>
                  <a:pt x="3393" y="7445"/>
                </a:cubicBezTo>
                <a:cubicBezTo>
                  <a:pt x="3393" y="7204"/>
                  <a:pt x="3270" y="7158"/>
                  <a:pt x="3188" y="7015"/>
                </a:cubicBezTo>
                <a:cubicBezTo>
                  <a:pt x="3234" y="6997"/>
                  <a:pt x="3335" y="6970"/>
                  <a:pt x="3322" y="6862"/>
                </a:cubicBezTo>
                <a:cubicBezTo>
                  <a:pt x="3316" y="6807"/>
                  <a:pt x="3206" y="6727"/>
                  <a:pt x="3251" y="6698"/>
                </a:cubicBezTo>
                <a:cubicBezTo>
                  <a:pt x="3366" y="6623"/>
                  <a:pt x="3240" y="6570"/>
                  <a:pt x="3240" y="6534"/>
                </a:cubicBezTo>
                <a:cubicBezTo>
                  <a:pt x="3240" y="6468"/>
                  <a:pt x="3294" y="6443"/>
                  <a:pt x="3347" y="6443"/>
                </a:cubicBezTo>
                <a:cubicBezTo>
                  <a:pt x="3447" y="6443"/>
                  <a:pt x="3511" y="6505"/>
                  <a:pt x="3614" y="6505"/>
                </a:cubicBezTo>
                <a:cubicBezTo>
                  <a:pt x="3668" y="6505"/>
                  <a:pt x="3668" y="6468"/>
                  <a:pt x="3714" y="6468"/>
                </a:cubicBezTo>
                <a:cubicBezTo>
                  <a:pt x="3814" y="6468"/>
                  <a:pt x="3835" y="6592"/>
                  <a:pt x="3935" y="6607"/>
                </a:cubicBezTo>
                <a:cubicBezTo>
                  <a:pt x="3935" y="6742"/>
                  <a:pt x="4127" y="6669"/>
                  <a:pt x="4142" y="6771"/>
                </a:cubicBezTo>
                <a:cubicBezTo>
                  <a:pt x="4152" y="6847"/>
                  <a:pt x="4177" y="7026"/>
                  <a:pt x="4237" y="7026"/>
                </a:cubicBezTo>
                <a:cubicBezTo>
                  <a:pt x="4280" y="7026"/>
                  <a:pt x="4291" y="7106"/>
                  <a:pt x="4355" y="7106"/>
                </a:cubicBezTo>
                <a:cubicBezTo>
                  <a:pt x="4444" y="7106"/>
                  <a:pt x="4558" y="6971"/>
                  <a:pt x="4558" y="6916"/>
                </a:cubicBezTo>
                <a:cubicBezTo>
                  <a:pt x="4558" y="6865"/>
                  <a:pt x="4615" y="6833"/>
                  <a:pt x="4640" y="6814"/>
                </a:cubicBezTo>
                <a:cubicBezTo>
                  <a:pt x="4654" y="6829"/>
                  <a:pt x="4690" y="6862"/>
                  <a:pt x="4700" y="6862"/>
                </a:cubicBezTo>
                <a:cubicBezTo>
                  <a:pt x="4711" y="6960"/>
                  <a:pt x="4862" y="6980"/>
                  <a:pt x="4825" y="7062"/>
                </a:cubicBezTo>
                <a:cubicBezTo>
                  <a:pt x="4795" y="7129"/>
                  <a:pt x="4910" y="7204"/>
                  <a:pt x="4942" y="7215"/>
                </a:cubicBezTo>
                <a:cubicBezTo>
                  <a:pt x="4936" y="7252"/>
                  <a:pt x="4967" y="7281"/>
                  <a:pt x="4967" y="7317"/>
                </a:cubicBezTo>
                <a:cubicBezTo>
                  <a:pt x="4967" y="7361"/>
                  <a:pt x="4932" y="7372"/>
                  <a:pt x="4914" y="7383"/>
                </a:cubicBezTo>
                <a:cubicBezTo>
                  <a:pt x="4960" y="7419"/>
                  <a:pt x="5007" y="7470"/>
                  <a:pt x="5085" y="7470"/>
                </a:cubicBezTo>
                <a:lnTo>
                  <a:pt x="5085" y="7481"/>
                </a:lnTo>
                <a:cubicBezTo>
                  <a:pt x="5085" y="7605"/>
                  <a:pt x="5267" y="7645"/>
                  <a:pt x="5352" y="7634"/>
                </a:cubicBezTo>
                <a:cubicBezTo>
                  <a:pt x="5356" y="7652"/>
                  <a:pt x="5386" y="7658"/>
                  <a:pt x="5382" y="7676"/>
                </a:cubicBezTo>
                <a:cubicBezTo>
                  <a:pt x="5361" y="7745"/>
                  <a:pt x="5163" y="7773"/>
                  <a:pt x="5092" y="7813"/>
                </a:cubicBezTo>
                <a:cubicBezTo>
                  <a:pt x="5096" y="7820"/>
                  <a:pt x="5117" y="7827"/>
                  <a:pt x="5128" y="7827"/>
                </a:cubicBezTo>
                <a:cubicBezTo>
                  <a:pt x="5213" y="7827"/>
                  <a:pt x="5384" y="7765"/>
                  <a:pt x="5466" y="7718"/>
                </a:cubicBezTo>
                <a:lnTo>
                  <a:pt x="5466" y="7762"/>
                </a:lnTo>
                <a:cubicBezTo>
                  <a:pt x="5507" y="7781"/>
                  <a:pt x="5466" y="7817"/>
                  <a:pt x="5494" y="7817"/>
                </a:cubicBezTo>
                <a:cubicBezTo>
                  <a:pt x="5527" y="7871"/>
                  <a:pt x="5555" y="7908"/>
                  <a:pt x="5555" y="7992"/>
                </a:cubicBezTo>
                <a:cubicBezTo>
                  <a:pt x="5555" y="8108"/>
                  <a:pt x="5268" y="8124"/>
                  <a:pt x="5217" y="8192"/>
                </a:cubicBezTo>
                <a:cubicBezTo>
                  <a:pt x="5111" y="8332"/>
                  <a:pt x="5014" y="8272"/>
                  <a:pt x="4836" y="8272"/>
                </a:cubicBezTo>
                <a:cubicBezTo>
                  <a:pt x="4700" y="8272"/>
                  <a:pt x="4622" y="8247"/>
                  <a:pt x="4487" y="8290"/>
                </a:cubicBezTo>
                <a:cubicBezTo>
                  <a:pt x="4412" y="8316"/>
                  <a:pt x="4447" y="8349"/>
                  <a:pt x="4398" y="8400"/>
                </a:cubicBezTo>
                <a:cubicBezTo>
                  <a:pt x="4319" y="8480"/>
                  <a:pt x="4245" y="8447"/>
                  <a:pt x="4198" y="8545"/>
                </a:cubicBezTo>
                <a:cubicBezTo>
                  <a:pt x="4305" y="8531"/>
                  <a:pt x="4376" y="8418"/>
                  <a:pt x="4533" y="8418"/>
                </a:cubicBezTo>
                <a:cubicBezTo>
                  <a:pt x="4608" y="8418"/>
                  <a:pt x="4718" y="8403"/>
                  <a:pt x="4718" y="8473"/>
                </a:cubicBezTo>
                <a:cubicBezTo>
                  <a:pt x="4718" y="8545"/>
                  <a:pt x="4590" y="8564"/>
                  <a:pt x="4569" y="8593"/>
                </a:cubicBezTo>
                <a:cubicBezTo>
                  <a:pt x="4601" y="8593"/>
                  <a:pt x="4640" y="8604"/>
                  <a:pt x="4658" y="8604"/>
                </a:cubicBezTo>
                <a:cubicBezTo>
                  <a:pt x="4650" y="8640"/>
                  <a:pt x="4622" y="8670"/>
                  <a:pt x="4622" y="8691"/>
                </a:cubicBezTo>
                <a:cubicBezTo>
                  <a:pt x="4622" y="8783"/>
                  <a:pt x="4786" y="8885"/>
                  <a:pt x="4889" y="8885"/>
                </a:cubicBezTo>
                <a:cubicBezTo>
                  <a:pt x="4910" y="8885"/>
                  <a:pt x="5003" y="8888"/>
                  <a:pt x="5003" y="8928"/>
                </a:cubicBezTo>
                <a:cubicBezTo>
                  <a:pt x="5003" y="8957"/>
                  <a:pt x="4759" y="9053"/>
                  <a:pt x="4741" y="9056"/>
                </a:cubicBezTo>
                <a:cubicBezTo>
                  <a:pt x="4670" y="9078"/>
                  <a:pt x="4604" y="9176"/>
                  <a:pt x="4576" y="9176"/>
                </a:cubicBezTo>
                <a:cubicBezTo>
                  <a:pt x="4555" y="9176"/>
                  <a:pt x="4505" y="9118"/>
                  <a:pt x="4505" y="9085"/>
                </a:cubicBezTo>
                <a:cubicBezTo>
                  <a:pt x="4505" y="9005"/>
                  <a:pt x="4633" y="8946"/>
                  <a:pt x="4715" y="8939"/>
                </a:cubicBezTo>
                <a:cubicBezTo>
                  <a:pt x="4658" y="8939"/>
                  <a:pt x="4661" y="8936"/>
                  <a:pt x="4661" y="8885"/>
                </a:cubicBezTo>
                <a:cubicBezTo>
                  <a:pt x="4608" y="8888"/>
                  <a:pt x="4608" y="8936"/>
                  <a:pt x="4576" y="8957"/>
                </a:cubicBezTo>
                <a:cubicBezTo>
                  <a:pt x="4544" y="8979"/>
                  <a:pt x="4455" y="8964"/>
                  <a:pt x="4433" y="8964"/>
                </a:cubicBezTo>
                <a:cubicBezTo>
                  <a:pt x="4423" y="8964"/>
                  <a:pt x="4405" y="8968"/>
                  <a:pt x="4398" y="8964"/>
                </a:cubicBezTo>
                <a:lnTo>
                  <a:pt x="4398" y="8976"/>
                </a:lnTo>
                <a:lnTo>
                  <a:pt x="4399" y="8984"/>
                </a:lnTo>
                <a:cubicBezTo>
                  <a:pt x="4404" y="8994"/>
                  <a:pt x="4409" y="9003"/>
                  <a:pt x="4416" y="9012"/>
                </a:cubicBezTo>
                <a:cubicBezTo>
                  <a:pt x="4391" y="9052"/>
                  <a:pt x="4352" y="9074"/>
                  <a:pt x="4301" y="9074"/>
                </a:cubicBezTo>
                <a:cubicBezTo>
                  <a:pt x="4259" y="9074"/>
                  <a:pt x="4255" y="9056"/>
                  <a:pt x="4220" y="9074"/>
                </a:cubicBezTo>
                <a:cubicBezTo>
                  <a:pt x="4163" y="9133"/>
                  <a:pt x="4041" y="9173"/>
                  <a:pt x="4041" y="9311"/>
                </a:cubicBezTo>
                <a:cubicBezTo>
                  <a:pt x="4041" y="9322"/>
                  <a:pt x="4045" y="9340"/>
                  <a:pt x="4056" y="9344"/>
                </a:cubicBezTo>
                <a:cubicBezTo>
                  <a:pt x="4056" y="9362"/>
                  <a:pt x="4070" y="9409"/>
                  <a:pt x="4091" y="9409"/>
                </a:cubicBezTo>
                <a:cubicBezTo>
                  <a:pt x="4099" y="9409"/>
                  <a:pt x="4131" y="9384"/>
                  <a:pt x="4131" y="9384"/>
                </a:cubicBezTo>
                <a:lnTo>
                  <a:pt x="4131" y="9409"/>
                </a:lnTo>
                <a:cubicBezTo>
                  <a:pt x="4088" y="9420"/>
                  <a:pt x="4027" y="9435"/>
                  <a:pt x="4013" y="9420"/>
                </a:cubicBezTo>
                <a:cubicBezTo>
                  <a:pt x="3942" y="9475"/>
                  <a:pt x="3821" y="9453"/>
                  <a:pt x="3749" y="9501"/>
                </a:cubicBezTo>
                <a:lnTo>
                  <a:pt x="3785" y="9501"/>
                </a:lnTo>
                <a:cubicBezTo>
                  <a:pt x="3817" y="9501"/>
                  <a:pt x="3849" y="9482"/>
                  <a:pt x="3874" y="9501"/>
                </a:cubicBezTo>
                <a:cubicBezTo>
                  <a:pt x="3824" y="9519"/>
                  <a:pt x="3789" y="9519"/>
                  <a:pt x="3739" y="9519"/>
                </a:cubicBezTo>
                <a:cubicBezTo>
                  <a:pt x="3728" y="9519"/>
                  <a:pt x="3718" y="9515"/>
                  <a:pt x="3707" y="9515"/>
                </a:cubicBezTo>
                <a:cubicBezTo>
                  <a:pt x="3696" y="9519"/>
                  <a:pt x="3686" y="9530"/>
                  <a:pt x="3686" y="9540"/>
                </a:cubicBezTo>
                <a:cubicBezTo>
                  <a:pt x="3686" y="9559"/>
                  <a:pt x="3718" y="9584"/>
                  <a:pt x="3718" y="9584"/>
                </a:cubicBezTo>
                <a:cubicBezTo>
                  <a:pt x="3710" y="9613"/>
                  <a:pt x="3643" y="9741"/>
                  <a:pt x="3618" y="9741"/>
                </a:cubicBezTo>
                <a:cubicBezTo>
                  <a:pt x="3607" y="9741"/>
                  <a:pt x="3600" y="9719"/>
                  <a:pt x="3593" y="9712"/>
                </a:cubicBezTo>
                <a:lnTo>
                  <a:pt x="3575" y="9730"/>
                </a:lnTo>
                <a:cubicBezTo>
                  <a:pt x="3582" y="9759"/>
                  <a:pt x="3607" y="9770"/>
                  <a:pt x="3607" y="9799"/>
                </a:cubicBezTo>
                <a:cubicBezTo>
                  <a:pt x="3607" y="9821"/>
                  <a:pt x="3536" y="9949"/>
                  <a:pt x="3525" y="9949"/>
                </a:cubicBezTo>
                <a:cubicBezTo>
                  <a:pt x="3518" y="9949"/>
                  <a:pt x="3511" y="9935"/>
                  <a:pt x="3511" y="9927"/>
                </a:cubicBezTo>
                <a:lnTo>
                  <a:pt x="3511" y="9887"/>
                </a:lnTo>
                <a:cubicBezTo>
                  <a:pt x="3511" y="9861"/>
                  <a:pt x="3479" y="9803"/>
                  <a:pt x="3471" y="9766"/>
                </a:cubicBezTo>
                <a:cubicBezTo>
                  <a:pt x="3465" y="9785"/>
                  <a:pt x="3468" y="9814"/>
                  <a:pt x="3468" y="9814"/>
                </a:cubicBezTo>
                <a:cubicBezTo>
                  <a:pt x="3468" y="9839"/>
                  <a:pt x="3486" y="9905"/>
                  <a:pt x="3486" y="9942"/>
                </a:cubicBezTo>
                <a:cubicBezTo>
                  <a:pt x="3486" y="9978"/>
                  <a:pt x="3465" y="9974"/>
                  <a:pt x="3486" y="9996"/>
                </a:cubicBezTo>
                <a:lnTo>
                  <a:pt x="3511" y="9996"/>
                </a:lnTo>
                <a:lnTo>
                  <a:pt x="3511" y="10033"/>
                </a:lnTo>
                <a:cubicBezTo>
                  <a:pt x="3511" y="10062"/>
                  <a:pt x="3482" y="10077"/>
                  <a:pt x="3464" y="10077"/>
                </a:cubicBezTo>
                <a:cubicBezTo>
                  <a:pt x="3478" y="10102"/>
                  <a:pt x="3495" y="10105"/>
                  <a:pt x="3513" y="10109"/>
                </a:cubicBezTo>
                <a:cubicBezTo>
                  <a:pt x="3506" y="10149"/>
                  <a:pt x="3489" y="10146"/>
                  <a:pt x="3457" y="10146"/>
                </a:cubicBezTo>
                <a:lnTo>
                  <a:pt x="3457" y="10175"/>
                </a:lnTo>
                <a:lnTo>
                  <a:pt x="3499" y="10200"/>
                </a:lnTo>
                <a:cubicBezTo>
                  <a:pt x="3489" y="10215"/>
                  <a:pt x="3477" y="10236"/>
                  <a:pt x="3457" y="10240"/>
                </a:cubicBezTo>
                <a:cubicBezTo>
                  <a:pt x="3416" y="10248"/>
                  <a:pt x="3397" y="10277"/>
                  <a:pt x="3369" y="10284"/>
                </a:cubicBezTo>
                <a:cubicBezTo>
                  <a:pt x="3326" y="10298"/>
                  <a:pt x="3329" y="10309"/>
                  <a:pt x="3308" y="10331"/>
                </a:cubicBezTo>
                <a:lnTo>
                  <a:pt x="3318" y="10338"/>
                </a:lnTo>
                <a:cubicBezTo>
                  <a:pt x="3151" y="10434"/>
                  <a:pt x="2938" y="10504"/>
                  <a:pt x="2938" y="10769"/>
                </a:cubicBezTo>
                <a:cubicBezTo>
                  <a:pt x="2938" y="10889"/>
                  <a:pt x="3037" y="10925"/>
                  <a:pt x="3037" y="11042"/>
                </a:cubicBezTo>
                <a:lnTo>
                  <a:pt x="3037" y="11060"/>
                </a:lnTo>
                <a:cubicBezTo>
                  <a:pt x="3048" y="11104"/>
                  <a:pt x="3080" y="11140"/>
                  <a:pt x="3080" y="11206"/>
                </a:cubicBezTo>
                <a:cubicBezTo>
                  <a:pt x="3080" y="11283"/>
                  <a:pt x="3062" y="11352"/>
                  <a:pt x="3002" y="11352"/>
                </a:cubicBezTo>
                <a:cubicBezTo>
                  <a:pt x="2948" y="11352"/>
                  <a:pt x="2952" y="11293"/>
                  <a:pt x="2931" y="11261"/>
                </a:cubicBezTo>
                <a:cubicBezTo>
                  <a:pt x="2888" y="11202"/>
                  <a:pt x="2852" y="11184"/>
                  <a:pt x="2824" y="11126"/>
                </a:cubicBezTo>
                <a:cubicBezTo>
                  <a:pt x="2767" y="11009"/>
                  <a:pt x="2809" y="10787"/>
                  <a:pt x="2653" y="10787"/>
                </a:cubicBezTo>
                <a:cubicBezTo>
                  <a:pt x="2621" y="10787"/>
                  <a:pt x="2606" y="10835"/>
                  <a:pt x="2574" y="10835"/>
                </a:cubicBezTo>
                <a:cubicBezTo>
                  <a:pt x="2510" y="10835"/>
                  <a:pt x="2471" y="10750"/>
                  <a:pt x="2386" y="10750"/>
                </a:cubicBezTo>
                <a:cubicBezTo>
                  <a:pt x="2336" y="10750"/>
                  <a:pt x="2325" y="10780"/>
                  <a:pt x="2297" y="10780"/>
                </a:cubicBezTo>
                <a:cubicBezTo>
                  <a:pt x="2286" y="10780"/>
                  <a:pt x="2272" y="10762"/>
                  <a:pt x="2272" y="10750"/>
                </a:cubicBezTo>
                <a:cubicBezTo>
                  <a:pt x="2215" y="10765"/>
                  <a:pt x="2140" y="10758"/>
                  <a:pt x="2080" y="10780"/>
                </a:cubicBezTo>
                <a:cubicBezTo>
                  <a:pt x="2115" y="10791"/>
                  <a:pt x="2108" y="10791"/>
                  <a:pt x="2129" y="10780"/>
                </a:cubicBezTo>
                <a:cubicBezTo>
                  <a:pt x="2126" y="10835"/>
                  <a:pt x="2094" y="10867"/>
                  <a:pt x="2137" y="10896"/>
                </a:cubicBezTo>
                <a:cubicBezTo>
                  <a:pt x="2037" y="10947"/>
                  <a:pt x="1951" y="10823"/>
                  <a:pt x="1880" y="10823"/>
                </a:cubicBezTo>
                <a:cubicBezTo>
                  <a:pt x="1859" y="10823"/>
                  <a:pt x="1848" y="10852"/>
                  <a:pt x="1827" y="10852"/>
                </a:cubicBezTo>
                <a:cubicBezTo>
                  <a:pt x="1787" y="10852"/>
                  <a:pt x="1766" y="10816"/>
                  <a:pt x="1727" y="10816"/>
                </a:cubicBezTo>
                <a:cubicBezTo>
                  <a:pt x="1624" y="10816"/>
                  <a:pt x="1574" y="10907"/>
                  <a:pt x="1531" y="10951"/>
                </a:cubicBezTo>
                <a:cubicBezTo>
                  <a:pt x="1502" y="10980"/>
                  <a:pt x="1470" y="10954"/>
                  <a:pt x="1435" y="10969"/>
                </a:cubicBezTo>
                <a:cubicBezTo>
                  <a:pt x="1356" y="10998"/>
                  <a:pt x="1310" y="11096"/>
                  <a:pt x="1310" y="11206"/>
                </a:cubicBezTo>
                <a:cubicBezTo>
                  <a:pt x="1310" y="11217"/>
                  <a:pt x="1328" y="11232"/>
                  <a:pt x="1328" y="11242"/>
                </a:cubicBezTo>
                <a:cubicBezTo>
                  <a:pt x="1325" y="11242"/>
                  <a:pt x="1322" y="11242"/>
                  <a:pt x="1319" y="11241"/>
                </a:cubicBezTo>
                <a:lnTo>
                  <a:pt x="1321" y="11250"/>
                </a:lnTo>
                <a:cubicBezTo>
                  <a:pt x="1328" y="11272"/>
                  <a:pt x="1335" y="11286"/>
                  <a:pt x="1335" y="11308"/>
                </a:cubicBezTo>
                <a:cubicBezTo>
                  <a:pt x="1335" y="11374"/>
                  <a:pt x="1310" y="11399"/>
                  <a:pt x="1300" y="11454"/>
                </a:cubicBezTo>
                <a:lnTo>
                  <a:pt x="1300" y="11658"/>
                </a:lnTo>
                <a:cubicBezTo>
                  <a:pt x="1292" y="11687"/>
                  <a:pt x="1321" y="11716"/>
                  <a:pt x="1328" y="11731"/>
                </a:cubicBezTo>
                <a:cubicBezTo>
                  <a:pt x="1342" y="11764"/>
                  <a:pt x="1325" y="11786"/>
                  <a:pt x="1339" y="11818"/>
                </a:cubicBezTo>
                <a:cubicBezTo>
                  <a:pt x="1353" y="11848"/>
                  <a:pt x="1399" y="11898"/>
                  <a:pt x="1424" y="11924"/>
                </a:cubicBezTo>
                <a:cubicBezTo>
                  <a:pt x="1488" y="11990"/>
                  <a:pt x="1488" y="12052"/>
                  <a:pt x="1581" y="12081"/>
                </a:cubicBezTo>
                <a:cubicBezTo>
                  <a:pt x="1613" y="12092"/>
                  <a:pt x="1613" y="12125"/>
                  <a:pt x="1641" y="12125"/>
                </a:cubicBezTo>
                <a:cubicBezTo>
                  <a:pt x="1709" y="12125"/>
                  <a:pt x="1766" y="12073"/>
                  <a:pt x="1837" y="12073"/>
                </a:cubicBezTo>
                <a:cubicBezTo>
                  <a:pt x="1876" y="12073"/>
                  <a:pt x="1891" y="12095"/>
                  <a:pt x="1905" y="12095"/>
                </a:cubicBezTo>
                <a:cubicBezTo>
                  <a:pt x="1933" y="12095"/>
                  <a:pt x="1951" y="12052"/>
                  <a:pt x="1955" y="12037"/>
                </a:cubicBezTo>
                <a:cubicBezTo>
                  <a:pt x="1969" y="11993"/>
                  <a:pt x="2030" y="11946"/>
                  <a:pt x="2030" y="11891"/>
                </a:cubicBezTo>
                <a:cubicBezTo>
                  <a:pt x="2030" y="11786"/>
                  <a:pt x="2147" y="11749"/>
                  <a:pt x="2243" y="11749"/>
                </a:cubicBezTo>
                <a:cubicBezTo>
                  <a:pt x="2275" y="11749"/>
                  <a:pt x="2300" y="11753"/>
                  <a:pt x="2315" y="11760"/>
                </a:cubicBezTo>
                <a:cubicBezTo>
                  <a:pt x="2329" y="11764"/>
                  <a:pt x="2375" y="11767"/>
                  <a:pt x="2396" y="11767"/>
                </a:cubicBezTo>
                <a:lnTo>
                  <a:pt x="2396" y="11800"/>
                </a:lnTo>
                <a:cubicBezTo>
                  <a:pt x="2396" y="11851"/>
                  <a:pt x="2336" y="11917"/>
                  <a:pt x="2336" y="11986"/>
                </a:cubicBezTo>
                <a:cubicBezTo>
                  <a:pt x="2336" y="12044"/>
                  <a:pt x="2315" y="12070"/>
                  <a:pt x="2293" y="12106"/>
                </a:cubicBezTo>
                <a:lnTo>
                  <a:pt x="2293" y="12081"/>
                </a:lnTo>
                <a:lnTo>
                  <a:pt x="2265" y="12081"/>
                </a:lnTo>
                <a:lnTo>
                  <a:pt x="2265" y="12256"/>
                </a:lnTo>
                <a:cubicBezTo>
                  <a:pt x="2265" y="12292"/>
                  <a:pt x="2222" y="12307"/>
                  <a:pt x="2200" y="12329"/>
                </a:cubicBezTo>
                <a:lnTo>
                  <a:pt x="2200" y="12347"/>
                </a:lnTo>
                <a:cubicBezTo>
                  <a:pt x="2200" y="12372"/>
                  <a:pt x="2222" y="12387"/>
                  <a:pt x="2243" y="12387"/>
                </a:cubicBezTo>
                <a:cubicBezTo>
                  <a:pt x="2360" y="12387"/>
                  <a:pt x="2457" y="12365"/>
                  <a:pt x="2582" y="12365"/>
                </a:cubicBezTo>
                <a:cubicBezTo>
                  <a:pt x="2667" y="12365"/>
                  <a:pt x="2689" y="12427"/>
                  <a:pt x="2752" y="12441"/>
                </a:cubicBezTo>
                <a:lnTo>
                  <a:pt x="2752" y="12496"/>
                </a:lnTo>
                <a:cubicBezTo>
                  <a:pt x="2752" y="12529"/>
                  <a:pt x="2749" y="12620"/>
                  <a:pt x="2728" y="12656"/>
                </a:cubicBezTo>
                <a:lnTo>
                  <a:pt x="2728" y="12879"/>
                </a:lnTo>
                <a:cubicBezTo>
                  <a:pt x="2728" y="12959"/>
                  <a:pt x="2803" y="12992"/>
                  <a:pt x="2859" y="13021"/>
                </a:cubicBezTo>
                <a:cubicBezTo>
                  <a:pt x="2898" y="13039"/>
                  <a:pt x="2898" y="13108"/>
                  <a:pt x="2959" y="13108"/>
                </a:cubicBezTo>
                <a:cubicBezTo>
                  <a:pt x="3052" y="13108"/>
                  <a:pt x="3098" y="13036"/>
                  <a:pt x="3183" y="13036"/>
                </a:cubicBezTo>
                <a:cubicBezTo>
                  <a:pt x="3283" y="13036"/>
                  <a:pt x="3327" y="13109"/>
                  <a:pt x="3384" y="13152"/>
                </a:cubicBezTo>
                <a:cubicBezTo>
                  <a:pt x="3382" y="13155"/>
                  <a:pt x="3372" y="13167"/>
                  <a:pt x="3360" y="13180"/>
                </a:cubicBezTo>
                <a:cubicBezTo>
                  <a:pt x="3371" y="13172"/>
                  <a:pt x="3381" y="13164"/>
                  <a:pt x="3386" y="13156"/>
                </a:cubicBezTo>
                <a:cubicBezTo>
                  <a:pt x="3415" y="13163"/>
                  <a:pt x="3404" y="13163"/>
                  <a:pt x="3429" y="13156"/>
                </a:cubicBezTo>
                <a:lnTo>
                  <a:pt x="3429" y="13134"/>
                </a:lnTo>
                <a:cubicBezTo>
                  <a:pt x="3429" y="13127"/>
                  <a:pt x="3443" y="13116"/>
                  <a:pt x="3450" y="13116"/>
                </a:cubicBezTo>
                <a:cubicBezTo>
                  <a:pt x="3450" y="13079"/>
                  <a:pt x="3486" y="13068"/>
                  <a:pt x="3507" y="13054"/>
                </a:cubicBezTo>
                <a:cubicBezTo>
                  <a:pt x="3529" y="13039"/>
                  <a:pt x="3532" y="12992"/>
                  <a:pt x="3540" y="12963"/>
                </a:cubicBezTo>
                <a:cubicBezTo>
                  <a:pt x="3557" y="12904"/>
                  <a:pt x="3589" y="12893"/>
                  <a:pt x="3636" y="12879"/>
                </a:cubicBezTo>
                <a:cubicBezTo>
                  <a:pt x="3721" y="12850"/>
                  <a:pt x="3778" y="12835"/>
                  <a:pt x="3867" y="12806"/>
                </a:cubicBezTo>
                <a:cubicBezTo>
                  <a:pt x="3914" y="12791"/>
                  <a:pt x="3924" y="12737"/>
                  <a:pt x="3970" y="12737"/>
                </a:cubicBezTo>
                <a:cubicBezTo>
                  <a:pt x="3988" y="12737"/>
                  <a:pt x="4002" y="12777"/>
                  <a:pt x="4002" y="12781"/>
                </a:cubicBezTo>
                <a:cubicBezTo>
                  <a:pt x="4002" y="12810"/>
                  <a:pt x="3981" y="12824"/>
                  <a:pt x="3967" y="12824"/>
                </a:cubicBezTo>
                <a:cubicBezTo>
                  <a:pt x="3956" y="12879"/>
                  <a:pt x="3935" y="12941"/>
                  <a:pt x="3935" y="12973"/>
                </a:cubicBezTo>
                <a:cubicBezTo>
                  <a:pt x="3935" y="13014"/>
                  <a:pt x="3954" y="13084"/>
                  <a:pt x="3994" y="13084"/>
                </a:cubicBezTo>
                <a:cubicBezTo>
                  <a:pt x="4008" y="13084"/>
                  <a:pt x="4027" y="13039"/>
                  <a:pt x="4027" y="13025"/>
                </a:cubicBezTo>
                <a:cubicBezTo>
                  <a:pt x="4027" y="12981"/>
                  <a:pt x="3985" y="12955"/>
                  <a:pt x="3985" y="12912"/>
                </a:cubicBezTo>
                <a:cubicBezTo>
                  <a:pt x="3985" y="12857"/>
                  <a:pt x="4041" y="12864"/>
                  <a:pt x="4074" y="12842"/>
                </a:cubicBezTo>
                <a:lnTo>
                  <a:pt x="4159" y="12842"/>
                </a:lnTo>
                <a:cubicBezTo>
                  <a:pt x="4145" y="12799"/>
                  <a:pt x="4091" y="12817"/>
                  <a:pt x="4091" y="12773"/>
                </a:cubicBezTo>
                <a:lnTo>
                  <a:pt x="4154" y="12774"/>
                </a:lnTo>
                <a:cubicBezTo>
                  <a:pt x="4168" y="12833"/>
                  <a:pt x="4248" y="12853"/>
                  <a:pt x="4301" y="12864"/>
                </a:cubicBezTo>
                <a:cubicBezTo>
                  <a:pt x="4301" y="12900"/>
                  <a:pt x="4323" y="12926"/>
                  <a:pt x="4344" y="12930"/>
                </a:cubicBezTo>
                <a:lnTo>
                  <a:pt x="4537" y="12930"/>
                </a:lnTo>
                <a:cubicBezTo>
                  <a:pt x="4537" y="12963"/>
                  <a:pt x="4580" y="12970"/>
                  <a:pt x="4608" y="12970"/>
                </a:cubicBezTo>
                <a:cubicBezTo>
                  <a:pt x="4661" y="12963"/>
                  <a:pt x="4697" y="12963"/>
                  <a:pt x="4718" y="12919"/>
                </a:cubicBezTo>
                <a:cubicBezTo>
                  <a:pt x="4722" y="12908"/>
                  <a:pt x="4796" y="12908"/>
                  <a:pt x="4807" y="12900"/>
                </a:cubicBezTo>
                <a:cubicBezTo>
                  <a:pt x="4843" y="12900"/>
                  <a:pt x="4907" y="12912"/>
                  <a:pt x="4907" y="12912"/>
                </a:cubicBezTo>
                <a:cubicBezTo>
                  <a:pt x="4893" y="12923"/>
                  <a:pt x="4864" y="12926"/>
                  <a:pt x="4854" y="12919"/>
                </a:cubicBezTo>
                <a:lnTo>
                  <a:pt x="4854" y="12948"/>
                </a:lnTo>
                <a:cubicBezTo>
                  <a:pt x="4878" y="12999"/>
                  <a:pt x="4953" y="13010"/>
                  <a:pt x="5007" y="13029"/>
                </a:cubicBezTo>
                <a:cubicBezTo>
                  <a:pt x="5053" y="13043"/>
                  <a:pt x="5042" y="13098"/>
                  <a:pt x="5057" y="13145"/>
                </a:cubicBezTo>
                <a:lnTo>
                  <a:pt x="5156" y="13145"/>
                </a:lnTo>
                <a:cubicBezTo>
                  <a:pt x="5224" y="13214"/>
                  <a:pt x="5256" y="13203"/>
                  <a:pt x="5299" y="13294"/>
                </a:cubicBezTo>
                <a:cubicBezTo>
                  <a:pt x="5306" y="13309"/>
                  <a:pt x="5334" y="13316"/>
                  <a:pt x="5352" y="13316"/>
                </a:cubicBezTo>
                <a:cubicBezTo>
                  <a:pt x="5377" y="13419"/>
                  <a:pt x="5526" y="13407"/>
                  <a:pt x="5623" y="13426"/>
                </a:cubicBezTo>
                <a:lnTo>
                  <a:pt x="5715" y="13426"/>
                </a:lnTo>
                <a:cubicBezTo>
                  <a:pt x="5740" y="13436"/>
                  <a:pt x="5797" y="13466"/>
                  <a:pt x="5833" y="13466"/>
                </a:cubicBezTo>
                <a:lnTo>
                  <a:pt x="5833" y="13473"/>
                </a:lnTo>
                <a:lnTo>
                  <a:pt x="5854" y="13473"/>
                </a:lnTo>
                <a:cubicBezTo>
                  <a:pt x="5911" y="13473"/>
                  <a:pt x="5986" y="13593"/>
                  <a:pt x="6046" y="13608"/>
                </a:cubicBezTo>
                <a:cubicBezTo>
                  <a:pt x="6046" y="13651"/>
                  <a:pt x="6093" y="13768"/>
                  <a:pt x="6111" y="13808"/>
                </a:cubicBezTo>
                <a:cubicBezTo>
                  <a:pt x="6129" y="13844"/>
                  <a:pt x="6175" y="13844"/>
                  <a:pt x="6175" y="13881"/>
                </a:cubicBezTo>
                <a:cubicBezTo>
                  <a:pt x="6118" y="13954"/>
                  <a:pt x="6015" y="13990"/>
                  <a:pt x="6015" y="14100"/>
                </a:cubicBezTo>
                <a:cubicBezTo>
                  <a:pt x="6015" y="14136"/>
                  <a:pt x="6046" y="14132"/>
                  <a:pt x="6064" y="14140"/>
                </a:cubicBezTo>
                <a:cubicBezTo>
                  <a:pt x="6100" y="14158"/>
                  <a:pt x="6118" y="14187"/>
                  <a:pt x="6125" y="14224"/>
                </a:cubicBezTo>
                <a:lnTo>
                  <a:pt x="6210" y="14224"/>
                </a:lnTo>
                <a:cubicBezTo>
                  <a:pt x="6210" y="14235"/>
                  <a:pt x="6217" y="14264"/>
                  <a:pt x="6228" y="14264"/>
                </a:cubicBezTo>
                <a:cubicBezTo>
                  <a:pt x="6242" y="14264"/>
                  <a:pt x="6257" y="14238"/>
                  <a:pt x="6267" y="14220"/>
                </a:cubicBezTo>
                <a:cubicBezTo>
                  <a:pt x="6303" y="14162"/>
                  <a:pt x="6346" y="14085"/>
                  <a:pt x="6403" y="14085"/>
                </a:cubicBezTo>
                <a:cubicBezTo>
                  <a:pt x="6467" y="14085"/>
                  <a:pt x="6595" y="14155"/>
                  <a:pt x="6641" y="14184"/>
                </a:cubicBezTo>
                <a:cubicBezTo>
                  <a:pt x="6670" y="14202"/>
                  <a:pt x="6702" y="14194"/>
                  <a:pt x="6709" y="14224"/>
                </a:cubicBezTo>
                <a:cubicBezTo>
                  <a:pt x="6720" y="14257"/>
                  <a:pt x="6716" y="14282"/>
                  <a:pt x="6716" y="14314"/>
                </a:cubicBezTo>
                <a:lnTo>
                  <a:pt x="6741" y="14314"/>
                </a:lnTo>
                <a:cubicBezTo>
                  <a:pt x="6773" y="14300"/>
                  <a:pt x="6787" y="14275"/>
                  <a:pt x="6819" y="14275"/>
                </a:cubicBezTo>
                <a:cubicBezTo>
                  <a:pt x="6894" y="14275"/>
                  <a:pt x="6908" y="14333"/>
                  <a:pt x="6980" y="14333"/>
                </a:cubicBezTo>
                <a:lnTo>
                  <a:pt x="7115" y="14314"/>
                </a:lnTo>
                <a:cubicBezTo>
                  <a:pt x="7182" y="14329"/>
                  <a:pt x="7243" y="14355"/>
                  <a:pt x="7282" y="14373"/>
                </a:cubicBezTo>
                <a:cubicBezTo>
                  <a:pt x="7314" y="14428"/>
                  <a:pt x="7425" y="14530"/>
                  <a:pt x="7482" y="14548"/>
                </a:cubicBezTo>
                <a:cubicBezTo>
                  <a:pt x="7531" y="14562"/>
                  <a:pt x="7564" y="14541"/>
                  <a:pt x="7613" y="14555"/>
                </a:cubicBezTo>
                <a:cubicBezTo>
                  <a:pt x="7685" y="14578"/>
                  <a:pt x="7702" y="14654"/>
                  <a:pt x="7702" y="14731"/>
                </a:cubicBezTo>
                <a:cubicBezTo>
                  <a:pt x="7702" y="15000"/>
                  <a:pt x="7557" y="15071"/>
                  <a:pt x="7462" y="15221"/>
                </a:cubicBezTo>
                <a:cubicBezTo>
                  <a:pt x="7440" y="15253"/>
                  <a:pt x="7425" y="15262"/>
                  <a:pt x="7403" y="15295"/>
                </a:cubicBezTo>
                <a:cubicBezTo>
                  <a:pt x="7368" y="15350"/>
                  <a:pt x="7328" y="15357"/>
                  <a:pt x="7293" y="15394"/>
                </a:cubicBezTo>
                <a:cubicBezTo>
                  <a:pt x="7240" y="15448"/>
                  <a:pt x="7292" y="15566"/>
                  <a:pt x="7292" y="15654"/>
                </a:cubicBezTo>
                <a:cubicBezTo>
                  <a:pt x="7292" y="15719"/>
                  <a:pt x="7268" y="15780"/>
                  <a:pt x="7268" y="15827"/>
                </a:cubicBezTo>
                <a:cubicBezTo>
                  <a:pt x="7268" y="15846"/>
                  <a:pt x="7254" y="15860"/>
                  <a:pt x="7250" y="15871"/>
                </a:cubicBezTo>
                <a:cubicBezTo>
                  <a:pt x="7236" y="15889"/>
                  <a:pt x="7204" y="15926"/>
                  <a:pt x="7204" y="15955"/>
                </a:cubicBezTo>
                <a:cubicBezTo>
                  <a:pt x="7204" y="15991"/>
                  <a:pt x="7193" y="16064"/>
                  <a:pt x="7186" y="16079"/>
                </a:cubicBezTo>
                <a:cubicBezTo>
                  <a:pt x="7133" y="16163"/>
                  <a:pt x="7115" y="16199"/>
                  <a:pt x="7061" y="16272"/>
                </a:cubicBezTo>
                <a:cubicBezTo>
                  <a:pt x="7047" y="16293"/>
                  <a:pt x="7051" y="16338"/>
                  <a:pt x="7043" y="16352"/>
                </a:cubicBezTo>
                <a:cubicBezTo>
                  <a:pt x="7022" y="16396"/>
                  <a:pt x="6947" y="16447"/>
                  <a:pt x="6887" y="16447"/>
                </a:cubicBezTo>
                <a:cubicBezTo>
                  <a:pt x="6819" y="16447"/>
                  <a:pt x="6766" y="16443"/>
                  <a:pt x="6713" y="16468"/>
                </a:cubicBezTo>
                <a:cubicBezTo>
                  <a:pt x="6691" y="16480"/>
                  <a:pt x="6688" y="16498"/>
                  <a:pt x="6677" y="16509"/>
                </a:cubicBezTo>
                <a:cubicBezTo>
                  <a:pt x="6591" y="16596"/>
                  <a:pt x="6502" y="16545"/>
                  <a:pt x="6438" y="16647"/>
                </a:cubicBezTo>
                <a:cubicBezTo>
                  <a:pt x="6410" y="16695"/>
                  <a:pt x="6363" y="16695"/>
                  <a:pt x="6335" y="16724"/>
                </a:cubicBezTo>
                <a:cubicBezTo>
                  <a:pt x="6289" y="16771"/>
                  <a:pt x="6296" y="16822"/>
                  <a:pt x="6296" y="16892"/>
                </a:cubicBezTo>
                <a:lnTo>
                  <a:pt x="6296" y="17063"/>
                </a:lnTo>
                <a:cubicBezTo>
                  <a:pt x="6224" y="17099"/>
                  <a:pt x="6189" y="17161"/>
                  <a:pt x="6153" y="17238"/>
                </a:cubicBezTo>
                <a:lnTo>
                  <a:pt x="6153" y="17234"/>
                </a:lnTo>
                <a:cubicBezTo>
                  <a:pt x="6129" y="17282"/>
                  <a:pt x="6132" y="17307"/>
                  <a:pt x="6103" y="17354"/>
                </a:cubicBezTo>
                <a:cubicBezTo>
                  <a:pt x="6039" y="17453"/>
                  <a:pt x="5968" y="17464"/>
                  <a:pt x="5908" y="17558"/>
                </a:cubicBezTo>
                <a:cubicBezTo>
                  <a:pt x="5836" y="17668"/>
                  <a:pt x="5809" y="17850"/>
                  <a:pt x="5645" y="17850"/>
                </a:cubicBezTo>
                <a:cubicBezTo>
                  <a:pt x="5588" y="17850"/>
                  <a:pt x="5509" y="17810"/>
                  <a:pt x="5484" y="17810"/>
                </a:cubicBezTo>
                <a:cubicBezTo>
                  <a:pt x="5434" y="17810"/>
                  <a:pt x="5388" y="17766"/>
                  <a:pt x="5334" y="17766"/>
                </a:cubicBezTo>
                <a:cubicBezTo>
                  <a:pt x="5323" y="17766"/>
                  <a:pt x="5306" y="17773"/>
                  <a:pt x="5306" y="17785"/>
                </a:cubicBezTo>
                <a:cubicBezTo>
                  <a:pt x="5306" y="17817"/>
                  <a:pt x="5359" y="17835"/>
                  <a:pt x="5370" y="17846"/>
                </a:cubicBezTo>
                <a:cubicBezTo>
                  <a:pt x="5398" y="17875"/>
                  <a:pt x="5398" y="17916"/>
                  <a:pt x="5413" y="17959"/>
                </a:cubicBezTo>
                <a:cubicBezTo>
                  <a:pt x="5423" y="18000"/>
                  <a:pt x="5480" y="18000"/>
                  <a:pt x="5480" y="18039"/>
                </a:cubicBezTo>
                <a:cubicBezTo>
                  <a:pt x="5480" y="18084"/>
                  <a:pt x="5480" y="18107"/>
                  <a:pt x="5463" y="18136"/>
                </a:cubicBezTo>
                <a:cubicBezTo>
                  <a:pt x="5431" y="18188"/>
                  <a:pt x="5405" y="18211"/>
                  <a:pt x="5370" y="18247"/>
                </a:cubicBezTo>
                <a:cubicBezTo>
                  <a:pt x="5309" y="18309"/>
                  <a:pt x="5235" y="18291"/>
                  <a:pt x="5149" y="18321"/>
                </a:cubicBezTo>
                <a:cubicBezTo>
                  <a:pt x="5092" y="18338"/>
                  <a:pt x="4975" y="18298"/>
                  <a:pt x="4942" y="18331"/>
                </a:cubicBezTo>
                <a:cubicBezTo>
                  <a:pt x="4896" y="18378"/>
                  <a:pt x="4932" y="18488"/>
                  <a:pt x="4907" y="18539"/>
                </a:cubicBezTo>
                <a:lnTo>
                  <a:pt x="4907" y="18575"/>
                </a:lnTo>
                <a:cubicBezTo>
                  <a:pt x="4907" y="18594"/>
                  <a:pt x="4850" y="18619"/>
                  <a:pt x="4825" y="18619"/>
                </a:cubicBezTo>
                <a:cubicBezTo>
                  <a:pt x="4750" y="18619"/>
                  <a:pt x="4736" y="18568"/>
                  <a:pt x="4665" y="18568"/>
                </a:cubicBezTo>
                <a:cubicBezTo>
                  <a:pt x="4640" y="18568"/>
                  <a:pt x="4629" y="18594"/>
                  <a:pt x="4629" y="18612"/>
                </a:cubicBezTo>
                <a:cubicBezTo>
                  <a:pt x="4629" y="18663"/>
                  <a:pt x="4672" y="18758"/>
                  <a:pt x="4704" y="18758"/>
                </a:cubicBezTo>
                <a:cubicBezTo>
                  <a:pt x="4722" y="18758"/>
                  <a:pt x="4743" y="18735"/>
                  <a:pt x="4754" y="18732"/>
                </a:cubicBezTo>
                <a:cubicBezTo>
                  <a:pt x="4768" y="18746"/>
                  <a:pt x="4786" y="18751"/>
                  <a:pt x="4786" y="18768"/>
                </a:cubicBezTo>
                <a:cubicBezTo>
                  <a:pt x="4786" y="18790"/>
                  <a:pt x="4758" y="18816"/>
                  <a:pt x="4750" y="18816"/>
                </a:cubicBezTo>
                <a:cubicBezTo>
                  <a:pt x="4708" y="18816"/>
                  <a:pt x="4693" y="18783"/>
                  <a:pt x="4658" y="18783"/>
                </a:cubicBezTo>
                <a:cubicBezTo>
                  <a:pt x="4658" y="18823"/>
                  <a:pt x="4679" y="18830"/>
                  <a:pt x="4697" y="18838"/>
                </a:cubicBezTo>
                <a:cubicBezTo>
                  <a:pt x="4633" y="18903"/>
                  <a:pt x="4633" y="18969"/>
                  <a:pt x="4611" y="19060"/>
                </a:cubicBezTo>
                <a:cubicBezTo>
                  <a:pt x="4604" y="19100"/>
                  <a:pt x="4540" y="19104"/>
                  <a:pt x="4515" y="19107"/>
                </a:cubicBezTo>
                <a:cubicBezTo>
                  <a:pt x="4458" y="19122"/>
                  <a:pt x="4408" y="19173"/>
                  <a:pt x="4408" y="19235"/>
                </a:cubicBezTo>
                <a:cubicBezTo>
                  <a:pt x="4408" y="19377"/>
                  <a:pt x="4568" y="19326"/>
                  <a:pt x="4568" y="19440"/>
                </a:cubicBezTo>
                <a:cubicBezTo>
                  <a:pt x="4568" y="19541"/>
                  <a:pt x="4480" y="19552"/>
                  <a:pt x="4430" y="19603"/>
                </a:cubicBezTo>
                <a:cubicBezTo>
                  <a:pt x="4401" y="19632"/>
                  <a:pt x="4412" y="19679"/>
                  <a:pt x="4391" y="19727"/>
                </a:cubicBezTo>
                <a:cubicBezTo>
                  <a:pt x="4366" y="19778"/>
                  <a:pt x="4309" y="19756"/>
                  <a:pt x="4277" y="19789"/>
                </a:cubicBezTo>
                <a:cubicBezTo>
                  <a:pt x="4234" y="19833"/>
                  <a:pt x="4216" y="19884"/>
                  <a:pt x="4216" y="19953"/>
                </a:cubicBezTo>
                <a:cubicBezTo>
                  <a:pt x="4216" y="19989"/>
                  <a:pt x="4248" y="20033"/>
                  <a:pt x="4269" y="20036"/>
                </a:cubicBezTo>
                <a:cubicBezTo>
                  <a:pt x="4291" y="20049"/>
                  <a:pt x="4305" y="20076"/>
                  <a:pt x="4315" y="20108"/>
                </a:cubicBezTo>
                <a:cubicBezTo>
                  <a:pt x="6066" y="21056"/>
                  <a:pt x="8107" y="21600"/>
                  <a:pt x="10287" y="21600"/>
                </a:cubicBezTo>
                <a:cubicBezTo>
                  <a:pt x="15475" y="21600"/>
                  <a:pt x="19879" y="18519"/>
                  <a:pt x="21445" y="14243"/>
                </a:cubicBezTo>
                <a:cubicBezTo>
                  <a:pt x="21415" y="14198"/>
                  <a:pt x="21394" y="14153"/>
                  <a:pt x="21370" y="14100"/>
                </a:cubicBezTo>
                <a:cubicBezTo>
                  <a:pt x="21363" y="14081"/>
                  <a:pt x="21320" y="14009"/>
                  <a:pt x="21309" y="14009"/>
                </a:cubicBezTo>
                <a:cubicBezTo>
                  <a:pt x="21299" y="14009"/>
                  <a:pt x="21306" y="13987"/>
                  <a:pt x="21299" y="13976"/>
                </a:cubicBezTo>
                <a:cubicBezTo>
                  <a:pt x="21295" y="13969"/>
                  <a:pt x="21252" y="13965"/>
                  <a:pt x="21242" y="13958"/>
                </a:cubicBezTo>
                <a:cubicBezTo>
                  <a:pt x="21224" y="13946"/>
                  <a:pt x="21199" y="13859"/>
                  <a:pt x="21192" y="13830"/>
                </a:cubicBezTo>
                <a:cubicBezTo>
                  <a:pt x="21167" y="13746"/>
                  <a:pt x="21085" y="13761"/>
                  <a:pt x="21060" y="13710"/>
                </a:cubicBezTo>
                <a:cubicBezTo>
                  <a:pt x="21039" y="13666"/>
                  <a:pt x="21028" y="13644"/>
                  <a:pt x="21006" y="13600"/>
                </a:cubicBezTo>
                <a:cubicBezTo>
                  <a:pt x="20992" y="13568"/>
                  <a:pt x="20957" y="13575"/>
                  <a:pt x="20925" y="13568"/>
                </a:cubicBezTo>
                <a:cubicBezTo>
                  <a:pt x="20896" y="13561"/>
                  <a:pt x="20839" y="13459"/>
                  <a:pt x="20829" y="13422"/>
                </a:cubicBezTo>
                <a:lnTo>
                  <a:pt x="20829" y="13393"/>
                </a:lnTo>
                <a:lnTo>
                  <a:pt x="20850" y="13393"/>
                </a:lnTo>
                <a:cubicBezTo>
                  <a:pt x="20886" y="13393"/>
                  <a:pt x="20893" y="13411"/>
                  <a:pt x="20921" y="13426"/>
                </a:cubicBezTo>
                <a:lnTo>
                  <a:pt x="21039" y="13426"/>
                </a:lnTo>
                <a:cubicBezTo>
                  <a:pt x="21117" y="13451"/>
                  <a:pt x="21142" y="13506"/>
                  <a:pt x="21171" y="13564"/>
                </a:cubicBezTo>
                <a:cubicBezTo>
                  <a:pt x="21177" y="13582"/>
                  <a:pt x="21195" y="13579"/>
                  <a:pt x="21210" y="13582"/>
                </a:cubicBezTo>
                <a:cubicBezTo>
                  <a:pt x="21263" y="13600"/>
                  <a:pt x="21288" y="13644"/>
                  <a:pt x="21323" y="13681"/>
                </a:cubicBezTo>
                <a:cubicBezTo>
                  <a:pt x="21391" y="13750"/>
                  <a:pt x="21430" y="13797"/>
                  <a:pt x="21530" y="13830"/>
                </a:cubicBezTo>
                <a:cubicBezTo>
                  <a:pt x="21547" y="13836"/>
                  <a:pt x="21564" y="13842"/>
                  <a:pt x="21580" y="13848"/>
                </a:cubicBezTo>
                <a:cubicBezTo>
                  <a:pt x="21586" y="13827"/>
                  <a:pt x="21593" y="13807"/>
                  <a:pt x="21600" y="13786"/>
                </a:cubicBezTo>
                <a:cubicBezTo>
                  <a:pt x="21497" y="13744"/>
                  <a:pt x="21407" y="13641"/>
                  <a:pt x="21370" y="13528"/>
                </a:cubicBezTo>
                <a:close/>
              </a:path>
            </a:pathLst>
          </a:custGeom>
          <a:gradFill>
            <a:gsLst>
              <a:gs pos="17000">
                <a:schemeClr val="accent6"/>
              </a:gs>
              <a:gs pos="100000">
                <a:schemeClr val="accent6">
                  <a:lumMod val="60000"/>
                  <a:lumOff val="40000"/>
                </a:schemeClr>
              </a:gs>
            </a:gsLst>
            <a:path path="rect">
              <a:fillToRect l="100000" t="100000"/>
            </a:path>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 name="Oval 25">
            <a:extLst>
              <a:ext uri="{FF2B5EF4-FFF2-40B4-BE49-F238E27FC236}">
                <a16:creationId xmlns:a16="http://schemas.microsoft.com/office/drawing/2014/main" id="{EA37998A-E5AD-43E1-BD92-6C872B9B2CC6}"/>
              </a:ext>
            </a:extLst>
          </p:cNvPr>
          <p:cNvSpPr/>
          <p:nvPr/>
        </p:nvSpPr>
        <p:spPr>
          <a:xfrm>
            <a:off x="2976658" y="3171874"/>
            <a:ext cx="517022" cy="517022"/>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Oval 26">
            <a:extLst>
              <a:ext uri="{FF2B5EF4-FFF2-40B4-BE49-F238E27FC236}">
                <a16:creationId xmlns:a16="http://schemas.microsoft.com/office/drawing/2014/main" id="{48DFA707-9647-4E75-818F-B197EFC58B6D}"/>
              </a:ext>
            </a:extLst>
          </p:cNvPr>
          <p:cNvSpPr/>
          <p:nvPr/>
        </p:nvSpPr>
        <p:spPr>
          <a:xfrm>
            <a:off x="4878757" y="4003694"/>
            <a:ext cx="436014" cy="43601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Oval 27">
            <a:extLst>
              <a:ext uri="{FF2B5EF4-FFF2-40B4-BE49-F238E27FC236}">
                <a16:creationId xmlns:a16="http://schemas.microsoft.com/office/drawing/2014/main" id="{059834EE-ABAB-46BB-AB7A-C5977FE6E8A2}"/>
              </a:ext>
            </a:extLst>
          </p:cNvPr>
          <p:cNvSpPr/>
          <p:nvPr/>
        </p:nvSpPr>
        <p:spPr>
          <a:xfrm>
            <a:off x="2672169" y="4645219"/>
            <a:ext cx="436014" cy="43601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Oval 28">
            <a:extLst>
              <a:ext uri="{FF2B5EF4-FFF2-40B4-BE49-F238E27FC236}">
                <a16:creationId xmlns:a16="http://schemas.microsoft.com/office/drawing/2014/main" id="{D5FE2DEE-8226-4929-89D0-CB78E6A57B6E}"/>
              </a:ext>
            </a:extLst>
          </p:cNvPr>
          <p:cNvSpPr/>
          <p:nvPr/>
        </p:nvSpPr>
        <p:spPr>
          <a:xfrm>
            <a:off x="1127157" y="3085333"/>
            <a:ext cx="402274" cy="402274"/>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TextBox 35">
            <a:extLst>
              <a:ext uri="{FF2B5EF4-FFF2-40B4-BE49-F238E27FC236}">
                <a16:creationId xmlns:a16="http://schemas.microsoft.com/office/drawing/2014/main" id="{1A4BB74D-0100-4503-95EA-61FB0F782DA9}"/>
              </a:ext>
            </a:extLst>
          </p:cNvPr>
          <p:cNvSpPr txBox="1"/>
          <p:nvPr/>
        </p:nvSpPr>
        <p:spPr>
          <a:xfrm>
            <a:off x="7085852" y="1922757"/>
            <a:ext cx="4361801"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 Creepiest god air fish darkness. Air saying fruitful were hath waters divided.</a:t>
            </a:r>
          </a:p>
          <a:p>
            <a:pPr>
              <a:lnSpc>
                <a:spcPct val="150000"/>
              </a:lnSpc>
            </a:pPr>
            <a:r>
              <a:rPr lang="en-US" sz="900" b="1" dirty="0">
                <a:latin typeface="Roboto Slab" pitchFamily="2" charset="0"/>
                <a:ea typeface="Roboto Slab" pitchFamily="2" charset="0"/>
                <a:cs typeface="Montserrat" charset="0"/>
              </a:rPr>
              <a:t>Also he his male air bring is signs first. Creepiest god air fish land.</a:t>
            </a:r>
          </a:p>
        </p:txBody>
      </p:sp>
      <p:sp>
        <p:nvSpPr>
          <p:cNvPr id="37" name="TextBox 36">
            <a:extLst>
              <a:ext uri="{FF2B5EF4-FFF2-40B4-BE49-F238E27FC236}">
                <a16:creationId xmlns:a16="http://schemas.microsoft.com/office/drawing/2014/main" id="{C0A634E3-3BC8-4DFA-9F05-C64BCD7D0437}"/>
              </a:ext>
            </a:extLst>
          </p:cNvPr>
          <p:cNvSpPr txBox="1"/>
          <p:nvPr/>
        </p:nvSpPr>
        <p:spPr>
          <a:xfrm>
            <a:off x="5918284" y="1941030"/>
            <a:ext cx="1274608" cy="630942"/>
          </a:xfrm>
          <a:prstGeom prst="rect">
            <a:avLst/>
          </a:prstGeom>
          <a:noFill/>
        </p:spPr>
        <p:txBody>
          <a:bodyPr wrap="square" rtlCol="0">
            <a:spAutoFit/>
          </a:bodyPr>
          <a:lstStyle/>
          <a:p>
            <a:r>
              <a:rPr lang="en-US" sz="3500" b="1" dirty="0">
                <a:solidFill>
                  <a:schemeClr val="accent6"/>
                </a:solidFill>
                <a:latin typeface="Roboto Slab" pitchFamily="2" charset="0"/>
                <a:ea typeface="Roboto Slab" pitchFamily="2" charset="0"/>
                <a:cs typeface="Montserrat" charset="0"/>
              </a:rPr>
              <a:t>18%</a:t>
            </a:r>
          </a:p>
        </p:txBody>
      </p:sp>
      <p:sp>
        <p:nvSpPr>
          <p:cNvPr id="39" name="Rectangle 38">
            <a:extLst>
              <a:ext uri="{FF2B5EF4-FFF2-40B4-BE49-F238E27FC236}">
                <a16:creationId xmlns:a16="http://schemas.microsoft.com/office/drawing/2014/main" id="{50ADF612-E1A5-4271-AD8E-EA2BE06B4679}"/>
              </a:ext>
            </a:extLst>
          </p:cNvPr>
          <p:cNvSpPr/>
          <p:nvPr/>
        </p:nvSpPr>
        <p:spPr>
          <a:xfrm>
            <a:off x="4902831" y="3974484"/>
            <a:ext cx="404278" cy="400110"/>
          </a:xfrm>
          <a:prstGeom prst="rect">
            <a:avLst/>
          </a:prstGeom>
        </p:spPr>
        <p:txBody>
          <a:bodyPr wrap="none" anchor="ctr">
            <a:spAutoFit/>
          </a:bodyPr>
          <a:lstStyle/>
          <a:p>
            <a:pPr algn="ctr"/>
            <a:r>
              <a:rPr lang="en-US" sz="2000" dirty="0">
                <a:solidFill>
                  <a:schemeClr val="bg1"/>
                </a:solidFill>
                <a:latin typeface="FontAwesome" pitchFamily="2" charset="0"/>
              </a:rPr>
              <a:t></a:t>
            </a:r>
          </a:p>
        </p:txBody>
      </p:sp>
      <p:sp>
        <p:nvSpPr>
          <p:cNvPr id="40" name="Rectangle 39">
            <a:extLst>
              <a:ext uri="{FF2B5EF4-FFF2-40B4-BE49-F238E27FC236}">
                <a16:creationId xmlns:a16="http://schemas.microsoft.com/office/drawing/2014/main" id="{F036089E-19EC-4EE4-8C25-8671587BA05F}"/>
              </a:ext>
            </a:extLst>
          </p:cNvPr>
          <p:cNvSpPr/>
          <p:nvPr/>
        </p:nvSpPr>
        <p:spPr>
          <a:xfrm>
            <a:off x="2706239" y="4630625"/>
            <a:ext cx="386644" cy="400110"/>
          </a:xfrm>
          <a:prstGeom prst="rect">
            <a:avLst/>
          </a:prstGeom>
        </p:spPr>
        <p:txBody>
          <a:bodyPr wrap="none" anchor="ctr">
            <a:spAutoFit/>
          </a:bodyPr>
          <a:lstStyle/>
          <a:p>
            <a:pPr algn="ctr"/>
            <a:r>
              <a:rPr lang="en-US" sz="2000" dirty="0">
                <a:solidFill>
                  <a:schemeClr val="bg1"/>
                </a:solidFill>
                <a:latin typeface="FontAwesome" charset="0"/>
              </a:rPr>
              <a:t></a:t>
            </a:r>
            <a:endParaRPr lang="en-US" sz="2000" dirty="0">
              <a:solidFill>
                <a:schemeClr val="bg1"/>
              </a:solidFill>
            </a:endParaRPr>
          </a:p>
        </p:txBody>
      </p:sp>
      <p:sp>
        <p:nvSpPr>
          <p:cNvPr id="41" name="Rectangle 40">
            <a:extLst>
              <a:ext uri="{FF2B5EF4-FFF2-40B4-BE49-F238E27FC236}">
                <a16:creationId xmlns:a16="http://schemas.microsoft.com/office/drawing/2014/main" id="{AFF58B93-D6AC-4BB3-98F4-9128B6C9FFA6}"/>
              </a:ext>
            </a:extLst>
          </p:cNvPr>
          <p:cNvSpPr/>
          <p:nvPr/>
        </p:nvSpPr>
        <p:spPr>
          <a:xfrm>
            <a:off x="3067294" y="3223575"/>
            <a:ext cx="349776" cy="400110"/>
          </a:xfrm>
          <a:prstGeom prst="rect">
            <a:avLst/>
          </a:prstGeom>
        </p:spPr>
        <p:txBody>
          <a:bodyPr wrap="none" anchor="ctr">
            <a:spAutoFit/>
          </a:bodyPr>
          <a:lstStyle/>
          <a:p>
            <a:pPr algn="ctr"/>
            <a:r>
              <a:rPr lang="en-US" sz="2000" dirty="0">
                <a:solidFill>
                  <a:schemeClr val="bg1"/>
                </a:solidFill>
                <a:latin typeface="FontAwesome" charset="0"/>
              </a:rPr>
              <a:t></a:t>
            </a:r>
            <a:endParaRPr lang="en-US" sz="2000" dirty="0">
              <a:solidFill>
                <a:schemeClr val="bg1"/>
              </a:solidFill>
            </a:endParaRPr>
          </a:p>
        </p:txBody>
      </p:sp>
      <p:sp>
        <p:nvSpPr>
          <p:cNvPr id="42" name="Rectangle 41">
            <a:extLst>
              <a:ext uri="{FF2B5EF4-FFF2-40B4-BE49-F238E27FC236}">
                <a16:creationId xmlns:a16="http://schemas.microsoft.com/office/drawing/2014/main" id="{AD4BB282-B52E-47AB-8F1D-A7D2FA4FBCFD}"/>
              </a:ext>
            </a:extLst>
          </p:cNvPr>
          <p:cNvSpPr/>
          <p:nvPr/>
        </p:nvSpPr>
        <p:spPr>
          <a:xfrm>
            <a:off x="1111026" y="3074040"/>
            <a:ext cx="423513" cy="400110"/>
          </a:xfrm>
          <a:prstGeom prst="rect">
            <a:avLst/>
          </a:prstGeom>
        </p:spPr>
        <p:txBody>
          <a:bodyPr wrap="none" anchor="ctr">
            <a:spAutoFit/>
          </a:bodyPr>
          <a:lstStyle/>
          <a:p>
            <a:pPr algn="ctr"/>
            <a:r>
              <a:rPr lang="en-US" sz="2000" dirty="0">
                <a:solidFill>
                  <a:schemeClr val="bg1"/>
                </a:solidFill>
                <a:latin typeface="FontAwesome" charset="0"/>
              </a:rPr>
              <a:t></a:t>
            </a:r>
            <a:endParaRPr lang="en-US" sz="2000" dirty="0">
              <a:solidFill>
                <a:schemeClr val="bg1"/>
              </a:solidFill>
            </a:endParaRPr>
          </a:p>
        </p:txBody>
      </p:sp>
      <p:sp>
        <p:nvSpPr>
          <p:cNvPr id="50" name="Picture Placeholder 49">
            <a:extLst>
              <a:ext uri="{FF2B5EF4-FFF2-40B4-BE49-F238E27FC236}">
                <a16:creationId xmlns:a16="http://schemas.microsoft.com/office/drawing/2014/main" id="{B8994F8C-CF82-474A-B51F-9C6B0FA3B9EF}"/>
              </a:ext>
            </a:extLst>
          </p:cNvPr>
          <p:cNvSpPr>
            <a:spLocks noGrp="1"/>
          </p:cNvSpPr>
          <p:nvPr>
            <p:ph type="pic" sz="quarter" idx="212"/>
          </p:nvPr>
        </p:nvSpPr>
        <p:spPr/>
      </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18</a:t>
            </a:fld>
            <a:endParaRPr lang="en-US" dirty="0"/>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2" name="Title 1"/>
          <p:cNvSpPr>
            <a:spLocks noGrp="1"/>
          </p:cNvSpPr>
          <p:nvPr>
            <p:ph type="title" idx="4294967295"/>
          </p:nvPr>
        </p:nvSpPr>
        <p:spPr>
          <a:xfrm>
            <a:off x="838200" y="481013"/>
            <a:ext cx="10515600" cy="679450"/>
          </a:xfrm>
        </p:spPr>
        <p:txBody>
          <a:bodyPr/>
          <a:lstStyle/>
          <a:p>
            <a:r>
              <a:rPr lang="en-US" b="1" dirty="0" err="1">
                <a:latin typeface="Roboto Slab" pitchFamily="2" charset="0"/>
                <a:ea typeface="Roboto Slab" pitchFamily="2" charset="0"/>
              </a:rPr>
              <a:t>Mpa</a:t>
            </a:r>
            <a:r>
              <a:rPr lang="en-US" b="1" dirty="0">
                <a:latin typeface="Roboto Slab" pitchFamily="2" charset="0"/>
                <a:ea typeface="Roboto Slab" pitchFamily="2" charset="0"/>
              </a:rPr>
              <a:t> Information</a:t>
            </a:r>
            <a:endParaRPr lang="en-US" dirty="0">
              <a:latin typeface="Roboto Slab" pitchFamily="2" charset="0"/>
              <a:ea typeface="Roboto Slab" pitchFamily="2" charset="0"/>
            </a:endParaRPr>
          </a:p>
        </p:txBody>
      </p:sp>
      <p:grpSp>
        <p:nvGrpSpPr>
          <p:cNvPr id="3" name="Group 2">
            <a:extLst>
              <a:ext uri="{FF2B5EF4-FFF2-40B4-BE49-F238E27FC236}">
                <a16:creationId xmlns:a16="http://schemas.microsoft.com/office/drawing/2014/main" id="{AD00B424-484B-438C-A0B5-BF8E568B3770}"/>
              </a:ext>
            </a:extLst>
          </p:cNvPr>
          <p:cNvGrpSpPr/>
          <p:nvPr/>
        </p:nvGrpSpPr>
        <p:grpSpPr>
          <a:xfrm>
            <a:off x="736509" y="2248027"/>
            <a:ext cx="6327154" cy="3850606"/>
            <a:chOff x="838200" y="2340792"/>
            <a:chExt cx="6327154" cy="3850606"/>
          </a:xfrm>
        </p:grpSpPr>
        <p:sp>
          <p:nvSpPr>
            <p:cNvPr id="5" name="Shape 45">
              <a:extLst>
                <a:ext uri="{FF2B5EF4-FFF2-40B4-BE49-F238E27FC236}">
                  <a16:creationId xmlns:a16="http://schemas.microsoft.com/office/drawing/2014/main" id="{DBE5F4A8-2A2E-45A8-905C-A4741C2CD03B}"/>
                </a:ext>
              </a:extLst>
            </p:cNvPr>
            <p:cNvSpPr/>
            <p:nvPr/>
          </p:nvSpPr>
          <p:spPr>
            <a:xfrm>
              <a:off x="2779232" y="4557654"/>
              <a:ext cx="1712619" cy="1633744"/>
            </a:xfrm>
            <a:custGeom>
              <a:avLst/>
              <a:gdLst/>
              <a:ahLst/>
              <a:cxnLst>
                <a:cxn ang="0">
                  <a:pos x="wd2" y="hd2"/>
                </a:cxn>
                <a:cxn ang="5400000">
                  <a:pos x="wd2" y="hd2"/>
                </a:cxn>
                <a:cxn ang="10800000">
                  <a:pos x="wd2" y="hd2"/>
                </a:cxn>
                <a:cxn ang="16200000">
                  <a:pos x="wd2" y="hd2"/>
                </a:cxn>
              </a:cxnLst>
              <a:rect l="0" t="0" r="r" b="b"/>
              <a:pathLst>
                <a:path w="21582" h="21584" extrusionOk="0">
                  <a:moveTo>
                    <a:pt x="19677" y="5650"/>
                  </a:moveTo>
                  <a:cubicBezTo>
                    <a:pt x="19675" y="5659"/>
                    <a:pt x="19672" y="5672"/>
                    <a:pt x="19670" y="5675"/>
                  </a:cubicBezTo>
                  <a:cubicBezTo>
                    <a:pt x="19667" y="5681"/>
                    <a:pt x="19662" y="5683"/>
                    <a:pt x="19632" y="5681"/>
                  </a:cubicBezTo>
                  <a:cubicBezTo>
                    <a:pt x="19602" y="5679"/>
                    <a:pt x="19617" y="5667"/>
                    <a:pt x="19601" y="5652"/>
                  </a:cubicBezTo>
                  <a:cubicBezTo>
                    <a:pt x="19584" y="5638"/>
                    <a:pt x="19558" y="5604"/>
                    <a:pt x="19530" y="5584"/>
                  </a:cubicBezTo>
                  <a:cubicBezTo>
                    <a:pt x="19502" y="5564"/>
                    <a:pt x="19509" y="5583"/>
                    <a:pt x="19483" y="5573"/>
                  </a:cubicBezTo>
                  <a:cubicBezTo>
                    <a:pt x="19457" y="5563"/>
                    <a:pt x="19451" y="5589"/>
                    <a:pt x="19434" y="5587"/>
                  </a:cubicBezTo>
                  <a:cubicBezTo>
                    <a:pt x="19416" y="5585"/>
                    <a:pt x="19422" y="5562"/>
                    <a:pt x="19411" y="5551"/>
                  </a:cubicBezTo>
                  <a:cubicBezTo>
                    <a:pt x="19401" y="5540"/>
                    <a:pt x="19375" y="5559"/>
                    <a:pt x="19356" y="5568"/>
                  </a:cubicBezTo>
                  <a:cubicBezTo>
                    <a:pt x="19336" y="5577"/>
                    <a:pt x="19328" y="5550"/>
                    <a:pt x="19305" y="5533"/>
                  </a:cubicBezTo>
                  <a:cubicBezTo>
                    <a:pt x="19282" y="5517"/>
                    <a:pt x="19274" y="5521"/>
                    <a:pt x="19270" y="5503"/>
                  </a:cubicBezTo>
                  <a:cubicBezTo>
                    <a:pt x="19266" y="5484"/>
                    <a:pt x="19259" y="5492"/>
                    <a:pt x="19249" y="5487"/>
                  </a:cubicBezTo>
                  <a:cubicBezTo>
                    <a:pt x="19240" y="5482"/>
                    <a:pt x="19230" y="5455"/>
                    <a:pt x="19219" y="5441"/>
                  </a:cubicBezTo>
                  <a:cubicBezTo>
                    <a:pt x="19209" y="5427"/>
                    <a:pt x="19170" y="5451"/>
                    <a:pt x="19152" y="5443"/>
                  </a:cubicBezTo>
                  <a:cubicBezTo>
                    <a:pt x="19134" y="5434"/>
                    <a:pt x="19131" y="5473"/>
                    <a:pt x="19097" y="5473"/>
                  </a:cubicBezTo>
                  <a:cubicBezTo>
                    <a:pt x="19063" y="5474"/>
                    <a:pt x="19057" y="5447"/>
                    <a:pt x="19042" y="5430"/>
                  </a:cubicBezTo>
                  <a:cubicBezTo>
                    <a:pt x="19026" y="5412"/>
                    <a:pt x="19002" y="5402"/>
                    <a:pt x="18989" y="5396"/>
                  </a:cubicBezTo>
                  <a:cubicBezTo>
                    <a:pt x="18976" y="5390"/>
                    <a:pt x="18972" y="5372"/>
                    <a:pt x="18966" y="5360"/>
                  </a:cubicBezTo>
                  <a:cubicBezTo>
                    <a:pt x="18960" y="5348"/>
                    <a:pt x="18963" y="5348"/>
                    <a:pt x="18942" y="5336"/>
                  </a:cubicBezTo>
                  <a:cubicBezTo>
                    <a:pt x="18922" y="5324"/>
                    <a:pt x="18915" y="5287"/>
                    <a:pt x="18899" y="5265"/>
                  </a:cubicBezTo>
                  <a:cubicBezTo>
                    <a:pt x="18883" y="5242"/>
                    <a:pt x="18855" y="5250"/>
                    <a:pt x="18844" y="5240"/>
                  </a:cubicBezTo>
                  <a:cubicBezTo>
                    <a:pt x="18833" y="5231"/>
                    <a:pt x="18787" y="5254"/>
                    <a:pt x="18769" y="5251"/>
                  </a:cubicBezTo>
                  <a:cubicBezTo>
                    <a:pt x="18750" y="5248"/>
                    <a:pt x="18741" y="5210"/>
                    <a:pt x="18732" y="5192"/>
                  </a:cubicBezTo>
                  <a:cubicBezTo>
                    <a:pt x="18723" y="5174"/>
                    <a:pt x="18712" y="5191"/>
                    <a:pt x="18701" y="5191"/>
                  </a:cubicBezTo>
                  <a:cubicBezTo>
                    <a:pt x="18690" y="5190"/>
                    <a:pt x="18643" y="5134"/>
                    <a:pt x="18630" y="5121"/>
                  </a:cubicBezTo>
                  <a:cubicBezTo>
                    <a:pt x="18617" y="5107"/>
                    <a:pt x="18605" y="5107"/>
                    <a:pt x="18576" y="5095"/>
                  </a:cubicBezTo>
                  <a:cubicBezTo>
                    <a:pt x="18546" y="5082"/>
                    <a:pt x="18528" y="5065"/>
                    <a:pt x="18498" y="5050"/>
                  </a:cubicBezTo>
                  <a:cubicBezTo>
                    <a:pt x="18468" y="5035"/>
                    <a:pt x="18480" y="5059"/>
                    <a:pt x="18455" y="5084"/>
                  </a:cubicBezTo>
                  <a:cubicBezTo>
                    <a:pt x="18430" y="5110"/>
                    <a:pt x="18439" y="5148"/>
                    <a:pt x="18438" y="5159"/>
                  </a:cubicBezTo>
                  <a:cubicBezTo>
                    <a:pt x="18437" y="5170"/>
                    <a:pt x="18422" y="5165"/>
                    <a:pt x="18406" y="5173"/>
                  </a:cubicBezTo>
                  <a:cubicBezTo>
                    <a:pt x="18390" y="5180"/>
                    <a:pt x="18383" y="5198"/>
                    <a:pt x="18375" y="5216"/>
                  </a:cubicBezTo>
                  <a:cubicBezTo>
                    <a:pt x="18367" y="5235"/>
                    <a:pt x="18343" y="5214"/>
                    <a:pt x="18324" y="5211"/>
                  </a:cubicBezTo>
                  <a:cubicBezTo>
                    <a:pt x="18306" y="5208"/>
                    <a:pt x="18306" y="5222"/>
                    <a:pt x="18303" y="5240"/>
                  </a:cubicBezTo>
                  <a:cubicBezTo>
                    <a:pt x="18301" y="5257"/>
                    <a:pt x="18269" y="5244"/>
                    <a:pt x="18237" y="5248"/>
                  </a:cubicBezTo>
                  <a:cubicBezTo>
                    <a:pt x="18205" y="5253"/>
                    <a:pt x="18158" y="5254"/>
                    <a:pt x="18143" y="5250"/>
                  </a:cubicBezTo>
                  <a:cubicBezTo>
                    <a:pt x="18128" y="5246"/>
                    <a:pt x="18108" y="5240"/>
                    <a:pt x="18097" y="5228"/>
                  </a:cubicBezTo>
                  <a:cubicBezTo>
                    <a:pt x="18086" y="5215"/>
                    <a:pt x="18068" y="5241"/>
                    <a:pt x="18058" y="5233"/>
                  </a:cubicBezTo>
                  <a:cubicBezTo>
                    <a:pt x="18049" y="5226"/>
                    <a:pt x="18039" y="5231"/>
                    <a:pt x="18028" y="5217"/>
                  </a:cubicBezTo>
                  <a:cubicBezTo>
                    <a:pt x="18017" y="5202"/>
                    <a:pt x="18004" y="5250"/>
                    <a:pt x="17979" y="5237"/>
                  </a:cubicBezTo>
                  <a:cubicBezTo>
                    <a:pt x="17954" y="5224"/>
                    <a:pt x="17958" y="5163"/>
                    <a:pt x="17959" y="5153"/>
                  </a:cubicBezTo>
                  <a:cubicBezTo>
                    <a:pt x="17960" y="5143"/>
                    <a:pt x="17944" y="5130"/>
                    <a:pt x="17928" y="5121"/>
                  </a:cubicBezTo>
                  <a:cubicBezTo>
                    <a:pt x="17911" y="5111"/>
                    <a:pt x="17834" y="5153"/>
                    <a:pt x="17822" y="5161"/>
                  </a:cubicBezTo>
                  <a:cubicBezTo>
                    <a:pt x="17811" y="5168"/>
                    <a:pt x="17783" y="5167"/>
                    <a:pt x="17770" y="5170"/>
                  </a:cubicBezTo>
                  <a:cubicBezTo>
                    <a:pt x="17756" y="5174"/>
                    <a:pt x="17738" y="5217"/>
                    <a:pt x="17725" y="5226"/>
                  </a:cubicBezTo>
                  <a:cubicBezTo>
                    <a:pt x="17711" y="5235"/>
                    <a:pt x="17668" y="5207"/>
                    <a:pt x="17644" y="5201"/>
                  </a:cubicBezTo>
                  <a:cubicBezTo>
                    <a:pt x="17619" y="5195"/>
                    <a:pt x="17616" y="5235"/>
                    <a:pt x="17612" y="5249"/>
                  </a:cubicBezTo>
                  <a:cubicBezTo>
                    <a:pt x="17607" y="5263"/>
                    <a:pt x="17611" y="5259"/>
                    <a:pt x="17624" y="5271"/>
                  </a:cubicBezTo>
                  <a:cubicBezTo>
                    <a:pt x="17637" y="5283"/>
                    <a:pt x="17632" y="5313"/>
                    <a:pt x="17619" y="5317"/>
                  </a:cubicBezTo>
                  <a:cubicBezTo>
                    <a:pt x="17607" y="5321"/>
                    <a:pt x="17584" y="5295"/>
                    <a:pt x="17556" y="5289"/>
                  </a:cubicBezTo>
                  <a:cubicBezTo>
                    <a:pt x="17528" y="5283"/>
                    <a:pt x="17528" y="5310"/>
                    <a:pt x="17521" y="5323"/>
                  </a:cubicBezTo>
                  <a:cubicBezTo>
                    <a:pt x="17514" y="5336"/>
                    <a:pt x="17513" y="5342"/>
                    <a:pt x="17493" y="5325"/>
                  </a:cubicBezTo>
                  <a:cubicBezTo>
                    <a:pt x="17472" y="5308"/>
                    <a:pt x="17379" y="5250"/>
                    <a:pt x="17369" y="5244"/>
                  </a:cubicBezTo>
                  <a:cubicBezTo>
                    <a:pt x="17359" y="5239"/>
                    <a:pt x="17329" y="5303"/>
                    <a:pt x="17316" y="5303"/>
                  </a:cubicBezTo>
                  <a:cubicBezTo>
                    <a:pt x="17302" y="5304"/>
                    <a:pt x="17286" y="5296"/>
                    <a:pt x="17265" y="5293"/>
                  </a:cubicBezTo>
                  <a:cubicBezTo>
                    <a:pt x="17245" y="5290"/>
                    <a:pt x="17248" y="5316"/>
                    <a:pt x="17239" y="5327"/>
                  </a:cubicBezTo>
                  <a:cubicBezTo>
                    <a:pt x="17231" y="5337"/>
                    <a:pt x="17210" y="5307"/>
                    <a:pt x="17195" y="5307"/>
                  </a:cubicBezTo>
                  <a:cubicBezTo>
                    <a:pt x="17180" y="5307"/>
                    <a:pt x="17181" y="5320"/>
                    <a:pt x="17170" y="5331"/>
                  </a:cubicBezTo>
                  <a:cubicBezTo>
                    <a:pt x="17160" y="5342"/>
                    <a:pt x="17135" y="5336"/>
                    <a:pt x="17110" y="5331"/>
                  </a:cubicBezTo>
                  <a:cubicBezTo>
                    <a:pt x="17085" y="5327"/>
                    <a:pt x="17086" y="5336"/>
                    <a:pt x="17078" y="5342"/>
                  </a:cubicBezTo>
                  <a:cubicBezTo>
                    <a:pt x="17071" y="5348"/>
                    <a:pt x="17035" y="5348"/>
                    <a:pt x="17014" y="5351"/>
                  </a:cubicBezTo>
                  <a:cubicBezTo>
                    <a:pt x="16993" y="5353"/>
                    <a:pt x="17001" y="5375"/>
                    <a:pt x="16999" y="5384"/>
                  </a:cubicBezTo>
                  <a:cubicBezTo>
                    <a:pt x="16997" y="5394"/>
                    <a:pt x="16961" y="5413"/>
                    <a:pt x="16950" y="5424"/>
                  </a:cubicBezTo>
                  <a:cubicBezTo>
                    <a:pt x="16939" y="5435"/>
                    <a:pt x="16988" y="5477"/>
                    <a:pt x="16988" y="5501"/>
                  </a:cubicBezTo>
                  <a:cubicBezTo>
                    <a:pt x="16988" y="5525"/>
                    <a:pt x="16918" y="5543"/>
                    <a:pt x="16900" y="5545"/>
                  </a:cubicBezTo>
                  <a:cubicBezTo>
                    <a:pt x="16882" y="5547"/>
                    <a:pt x="16875" y="5543"/>
                    <a:pt x="16863" y="5530"/>
                  </a:cubicBezTo>
                  <a:cubicBezTo>
                    <a:pt x="16852" y="5517"/>
                    <a:pt x="16823" y="5507"/>
                    <a:pt x="16801" y="5510"/>
                  </a:cubicBezTo>
                  <a:cubicBezTo>
                    <a:pt x="16779" y="5513"/>
                    <a:pt x="16769" y="5543"/>
                    <a:pt x="16764" y="5561"/>
                  </a:cubicBezTo>
                  <a:cubicBezTo>
                    <a:pt x="16759" y="5579"/>
                    <a:pt x="16768" y="5608"/>
                    <a:pt x="16763" y="5631"/>
                  </a:cubicBezTo>
                  <a:cubicBezTo>
                    <a:pt x="16758" y="5654"/>
                    <a:pt x="16731" y="5680"/>
                    <a:pt x="16705" y="5682"/>
                  </a:cubicBezTo>
                  <a:cubicBezTo>
                    <a:pt x="16679" y="5683"/>
                    <a:pt x="16688" y="5660"/>
                    <a:pt x="16679" y="5647"/>
                  </a:cubicBezTo>
                  <a:cubicBezTo>
                    <a:pt x="16670" y="5635"/>
                    <a:pt x="16658" y="5630"/>
                    <a:pt x="16633" y="5608"/>
                  </a:cubicBezTo>
                  <a:cubicBezTo>
                    <a:pt x="16609" y="5586"/>
                    <a:pt x="16598" y="5538"/>
                    <a:pt x="16589" y="5516"/>
                  </a:cubicBezTo>
                  <a:cubicBezTo>
                    <a:pt x="16580" y="5494"/>
                    <a:pt x="16572" y="5499"/>
                    <a:pt x="16542" y="5505"/>
                  </a:cubicBezTo>
                  <a:cubicBezTo>
                    <a:pt x="16512" y="5510"/>
                    <a:pt x="16482" y="5523"/>
                    <a:pt x="16457" y="5516"/>
                  </a:cubicBezTo>
                  <a:cubicBezTo>
                    <a:pt x="16432" y="5509"/>
                    <a:pt x="16435" y="5458"/>
                    <a:pt x="16414" y="5431"/>
                  </a:cubicBezTo>
                  <a:cubicBezTo>
                    <a:pt x="16393" y="5403"/>
                    <a:pt x="16384" y="5435"/>
                    <a:pt x="16354" y="5439"/>
                  </a:cubicBezTo>
                  <a:cubicBezTo>
                    <a:pt x="16324" y="5443"/>
                    <a:pt x="16319" y="5435"/>
                    <a:pt x="16304" y="5410"/>
                  </a:cubicBezTo>
                  <a:cubicBezTo>
                    <a:pt x="16290" y="5385"/>
                    <a:pt x="16241" y="5389"/>
                    <a:pt x="16240" y="5376"/>
                  </a:cubicBezTo>
                  <a:cubicBezTo>
                    <a:pt x="16239" y="5362"/>
                    <a:pt x="16274" y="5329"/>
                    <a:pt x="16287" y="5320"/>
                  </a:cubicBezTo>
                  <a:cubicBezTo>
                    <a:pt x="16300" y="5310"/>
                    <a:pt x="16300" y="5296"/>
                    <a:pt x="16300" y="5285"/>
                  </a:cubicBezTo>
                  <a:cubicBezTo>
                    <a:pt x="16300" y="5274"/>
                    <a:pt x="16274" y="5282"/>
                    <a:pt x="16251" y="5282"/>
                  </a:cubicBezTo>
                  <a:cubicBezTo>
                    <a:pt x="16227" y="5282"/>
                    <a:pt x="16228" y="5260"/>
                    <a:pt x="16208" y="5236"/>
                  </a:cubicBezTo>
                  <a:cubicBezTo>
                    <a:pt x="16187" y="5211"/>
                    <a:pt x="16175" y="5233"/>
                    <a:pt x="16160" y="5243"/>
                  </a:cubicBezTo>
                  <a:cubicBezTo>
                    <a:pt x="16146" y="5252"/>
                    <a:pt x="16155" y="5336"/>
                    <a:pt x="16150" y="5369"/>
                  </a:cubicBezTo>
                  <a:cubicBezTo>
                    <a:pt x="16145" y="5402"/>
                    <a:pt x="16057" y="5431"/>
                    <a:pt x="16034" y="5431"/>
                  </a:cubicBezTo>
                  <a:cubicBezTo>
                    <a:pt x="16010" y="5431"/>
                    <a:pt x="16022" y="5380"/>
                    <a:pt x="16009" y="5358"/>
                  </a:cubicBezTo>
                  <a:cubicBezTo>
                    <a:pt x="15996" y="5336"/>
                    <a:pt x="15940" y="5322"/>
                    <a:pt x="15916" y="5324"/>
                  </a:cubicBezTo>
                  <a:cubicBezTo>
                    <a:pt x="15893" y="5325"/>
                    <a:pt x="15904" y="5366"/>
                    <a:pt x="15896" y="5381"/>
                  </a:cubicBezTo>
                  <a:cubicBezTo>
                    <a:pt x="15889" y="5396"/>
                    <a:pt x="15853" y="5363"/>
                    <a:pt x="15835" y="5334"/>
                  </a:cubicBezTo>
                  <a:cubicBezTo>
                    <a:pt x="15817" y="5306"/>
                    <a:pt x="15796" y="5182"/>
                    <a:pt x="15789" y="5173"/>
                  </a:cubicBezTo>
                  <a:cubicBezTo>
                    <a:pt x="15783" y="5163"/>
                    <a:pt x="15721" y="5174"/>
                    <a:pt x="15704" y="5184"/>
                  </a:cubicBezTo>
                  <a:cubicBezTo>
                    <a:pt x="15688" y="5193"/>
                    <a:pt x="15689" y="5186"/>
                    <a:pt x="15681" y="5171"/>
                  </a:cubicBezTo>
                  <a:cubicBezTo>
                    <a:pt x="15673" y="5156"/>
                    <a:pt x="15647" y="5178"/>
                    <a:pt x="15639" y="5195"/>
                  </a:cubicBezTo>
                  <a:cubicBezTo>
                    <a:pt x="15631" y="5211"/>
                    <a:pt x="15642" y="5238"/>
                    <a:pt x="15670" y="5274"/>
                  </a:cubicBezTo>
                  <a:cubicBezTo>
                    <a:pt x="15699" y="5310"/>
                    <a:pt x="15660" y="5337"/>
                    <a:pt x="15642" y="5369"/>
                  </a:cubicBezTo>
                  <a:cubicBezTo>
                    <a:pt x="15623" y="5400"/>
                    <a:pt x="15574" y="5407"/>
                    <a:pt x="15561" y="5417"/>
                  </a:cubicBezTo>
                  <a:cubicBezTo>
                    <a:pt x="15548" y="5426"/>
                    <a:pt x="15557" y="5453"/>
                    <a:pt x="15552" y="5466"/>
                  </a:cubicBezTo>
                  <a:cubicBezTo>
                    <a:pt x="15546" y="5480"/>
                    <a:pt x="15507" y="5484"/>
                    <a:pt x="15498" y="5505"/>
                  </a:cubicBezTo>
                  <a:cubicBezTo>
                    <a:pt x="15489" y="5525"/>
                    <a:pt x="15522" y="5536"/>
                    <a:pt x="15519" y="5587"/>
                  </a:cubicBezTo>
                  <a:cubicBezTo>
                    <a:pt x="15516" y="5638"/>
                    <a:pt x="15507" y="5645"/>
                    <a:pt x="15446" y="5671"/>
                  </a:cubicBezTo>
                  <a:cubicBezTo>
                    <a:pt x="15384" y="5697"/>
                    <a:pt x="15335" y="5538"/>
                    <a:pt x="15331" y="5527"/>
                  </a:cubicBezTo>
                  <a:cubicBezTo>
                    <a:pt x="15327" y="5516"/>
                    <a:pt x="15319" y="5479"/>
                    <a:pt x="15320" y="5455"/>
                  </a:cubicBezTo>
                  <a:cubicBezTo>
                    <a:pt x="15322" y="5432"/>
                    <a:pt x="15361" y="5436"/>
                    <a:pt x="15384" y="5429"/>
                  </a:cubicBezTo>
                  <a:cubicBezTo>
                    <a:pt x="15408" y="5422"/>
                    <a:pt x="15384" y="5395"/>
                    <a:pt x="15383" y="5377"/>
                  </a:cubicBezTo>
                  <a:cubicBezTo>
                    <a:pt x="15382" y="5359"/>
                    <a:pt x="15340" y="5277"/>
                    <a:pt x="15323" y="5264"/>
                  </a:cubicBezTo>
                  <a:cubicBezTo>
                    <a:pt x="15306" y="5252"/>
                    <a:pt x="15274" y="5277"/>
                    <a:pt x="15258" y="5289"/>
                  </a:cubicBezTo>
                  <a:cubicBezTo>
                    <a:pt x="15241" y="5302"/>
                    <a:pt x="15251" y="5326"/>
                    <a:pt x="15250" y="5346"/>
                  </a:cubicBezTo>
                  <a:cubicBezTo>
                    <a:pt x="15248" y="5365"/>
                    <a:pt x="15228" y="5362"/>
                    <a:pt x="15212" y="5374"/>
                  </a:cubicBezTo>
                  <a:cubicBezTo>
                    <a:pt x="15196" y="5387"/>
                    <a:pt x="15181" y="5344"/>
                    <a:pt x="15181" y="5344"/>
                  </a:cubicBezTo>
                  <a:cubicBezTo>
                    <a:pt x="15181" y="5344"/>
                    <a:pt x="15165" y="5346"/>
                    <a:pt x="15154" y="5361"/>
                  </a:cubicBezTo>
                  <a:cubicBezTo>
                    <a:pt x="15144" y="5376"/>
                    <a:pt x="15128" y="5371"/>
                    <a:pt x="15110" y="5358"/>
                  </a:cubicBezTo>
                  <a:cubicBezTo>
                    <a:pt x="15092" y="5344"/>
                    <a:pt x="15081" y="5439"/>
                    <a:pt x="15066" y="5462"/>
                  </a:cubicBezTo>
                  <a:cubicBezTo>
                    <a:pt x="15050" y="5486"/>
                    <a:pt x="14966" y="5478"/>
                    <a:pt x="14950" y="5474"/>
                  </a:cubicBezTo>
                  <a:cubicBezTo>
                    <a:pt x="14933" y="5470"/>
                    <a:pt x="14918" y="5422"/>
                    <a:pt x="14917" y="5415"/>
                  </a:cubicBezTo>
                  <a:cubicBezTo>
                    <a:pt x="14916" y="5408"/>
                    <a:pt x="14925" y="5401"/>
                    <a:pt x="14932" y="5393"/>
                  </a:cubicBezTo>
                  <a:cubicBezTo>
                    <a:pt x="14939" y="5384"/>
                    <a:pt x="14936" y="5334"/>
                    <a:pt x="14932" y="5320"/>
                  </a:cubicBezTo>
                  <a:cubicBezTo>
                    <a:pt x="14927" y="5307"/>
                    <a:pt x="14898" y="5291"/>
                    <a:pt x="14886" y="5288"/>
                  </a:cubicBezTo>
                  <a:cubicBezTo>
                    <a:pt x="14875" y="5286"/>
                    <a:pt x="14870" y="5277"/>
                    <a:pt x="14847" y="5270"/>
                  </a:cubicBezTo>
                  <a:cubicBezTo>
                    <a:pt x="14824" y="5263"/>
                    <a:pt x="14796" y="5309"/>
                    <a:pt x="14769" y="5320"/>
                  </a:cubicBezTo>
                  <a:cubicBezTo>
                    <a:pt x="14743" y="5331"/>
                    <a:pt x="14713" y="5305"/>
                    <a:pt x="14709" y="5297"/>
                  </a:cubicBezTo>
                  <a:cubicBezTo>
                    <a:pt x="14706" y="5289"/>
                    <a:pt x="14703" y="5246"/>
                    <a:pt x="14708" y="5226"/>
                  </a:cubicBezTo>
                  <a:cubicBezTo>
                    <a:pt x="14713" y="5206"/>
                    <a:pt x="14694" y="5191"/>
                    <a:pt x="14673" y="5172"/>
                  </a:cubicBezTo>
                  <a:cubicBezTo>
                    <a:pt x="14652" y="5153"/>
                    <a:pt x="14591" y="5141"/>
                    <a:pt x="14566" y="5141"/>
                  </a:cubicBezTo>
                  <a:cubicBezTo>
                    <a:pt x="14542" y="5142"/>
                    <a:pt x="14509" y="5222"/>
                    <a:pt x="14499" y="5236"/>
                  </a:cubicBezTo>
                  <a:cubicBezTo>
                    <a:pt x="14489" y="5250"/>
                    <a:pt x="14453" y="5256"/>
                    <a:pt x="14434" y="5259"/>
                  </a:cubicBezTo>
                  <a:cubicBezTo>
                    <a:pt x="14415" y="5263"/>
                    <a:pt x="14423" y="5291"/>
                    <a:pt x="14411" y="5302"/>
                  </a:cubicBezTo>
                  <a:cubicBezTo>
                    <a:pt x="14400" y="5313"/>
                    <a:pt x="14402" y="5337"/>
                    <a:pt x="14390" y="5353"/>
                  </a:cubicBezTo>
                  <a:cubicBezTo>
                    <a:pt x="14378" y="5370"/>
                    <a:pt x="14312" y="5419"/>
                    <a:pt x="14272" y="5432"/>
                  </a:cubicBezTo>
                  <a:cubicBezTo>
                    <a:pt x="14232" y="5446"/>
                    <a:pt x="14211" y="5402"/>
                    <a:pt x="14172" y="5379"/>
                  </a:cubicBezTo>
                  <a:cubicBezTo>
                    <a:pt x="14134" y="5357"/>
                    <a:pt x="14139" y="5381"/>
                    <a:pt x="14113" y="5377"/>
                  </a:cubicBezTo>
                  <a:cubicBezTo>
                    <a:pt x="14087" y="5374"/>
                    <a:pt x="14089" y="5333"/>
                    <a:pt x="14089" y="5324"/>
                  </a:cubicBezTo>
                  <a:cubicBezTo>
                    <a:pt x="14089" y="5316"/>
                    <a:pt x="14112" y="5318"/>
                    <a:pt x="14115" y="5317"/>
                  </a:cubicBezTo>
                  <a:cubicBezTo>
                    <a:pt x="14118" y="5316"/>
                    <a:pt x="14124" y="5282"/>
                    <a:pt x="14124" y="5278"/>
                  </a:cubicBezTo>
                  <a:cubicBezTo>
                    <a:pt x="14124" y="5274"/>
                    <a:pt x="14097" y="5255"/>
                    <a:pt x="14093" y="5254"/>
                  </a:cubicBezTo>
                  <a:cubicBezTo>
                    <a:pt x="14089" y="5253"/>
                    <a:pt x="14113" y="5233"/>
                    <a:pt x="14119" y="5226"/>
                  </a:cubicBezTo>
                  <a:cubicBezTo>
                    <a:pt x="14125" y="5220"/>
                    <a:pt x="14138" y="5168"/>
                    <a:pt x="14138" y="5162"/>
                  </a:cubicBezTo>
                  <a:cubicBezTo>
                    <a:pt x="14138" y="5156"/>
                    <a:pt x="14122" y="5147"/>
                    <a:pt x="14112" y="5145"/>
                  </a:cubicBezTo>
                  <a:cubicBezTo>
                    <a:pt x="14102" y="5144"/>
                    <a:pt x="14098" y="5128"/>
                    <a:pt x="14087" y="5122"/>
                  </a:cubicBezTo>
                  <a:cubicBezTo>
                    <a:pt x="14076" y="5117"/>
                    <a:pt x="14027" y="5150"/>
                    <a:pt x="14000" y="5152"/>
                  </a:cubicBezTo>
                  <a:cubicBezTo>
                    <a:pt x="13973" y="5155"/>
                    <a:pt x="13929" y="5128"/>
                    <a:pt x="13918" y="5119"/>
                  </a:cubicBezTo>
                  <a:cubicBezTo>
                    <a:pt x="13906" y="5109"/>
                    <a:pt x="13894" y="5069"/>
                    <a:pt x="13895" y="5058"/>
                  </a:cubicBezTo>
                  <a:cubicBezTo>
                    <a:pt x="13897" y="5048"/>
                    <a:pt x="13884" y="5028"/>
                    <a:pt x="13875" y="5019"/>
                  </a:cubicBezTo>
                  <a:cubicBezTo>
                    <a:pt x="13866" y="5010"/>
                    <a:pt x="13848" y="4986"/>
                    <a:pt x="13850" y="4974"/>
                  </a:cubicBezTo>
                  <a:cubicBezTo>
                    <a:pt x="13851" y="4962"/>
                    <a:pt x="13896" y="4932"/>
                    <a:pt x="13904" y="4912"/>
                  </a:cubicBezTo>
                  <a:cubicBezTo>
                    <a:pt x="13912" y="4891"/>
                    <a:pt x="13901" y="4843"/>
                    <a:pt x="13891" y="4832"/>
                  </a:cubicBezTo>
                  <a:cubicBezTo>
                    <a:pt x="13882" y="4821"/>
                    <a:pt x="13839" y="4818"/>
                    <a:pt x="13833" y="4822"/>
                  </a:cubicBezTo>
                  <a:cubicBezTo>
                    <a:pt x="13827" y="4826"/>
                    <a:pt x="13823" y="4839"/>
                    <a:pt x="13818" y="4853"/>
                  </a:cubicBezTo>
                  <a:cubicBezTo>
                    <a:pt x="13812" y="4867"/>
                    <a:pt x="13791" y="4890"/>
                    <a:pt x="13775" y="4898"/>
                  </a:cubicBezTo>
                  <a:cubicBezTo>
                    <a:pt x="13759" y="4907"/>
                    <a:pt x="13750" y="4905"/>
                    <a:pt x="13731" y="4899"/>
                  </a:cubicBezTo>
                  <a:cubicBezTo>
                    <a:pt x="13712" y="4893"/>
                    <a:pt x="13692" y="4876"/>
                    <a:pt x="13685" y="4874"/>
                  </a:cubicBezTo>
                  <a:cubicBezTo>
                    <a:pt x="13678" y="4872"/>
                    <a:pt x="13625" y="4878"/>
                    <a:pt x="13608" y="4875"/>
                  </a:cubicBezTo>
                  <a:cubicBezTo>
                    <a:pt x="13590" y="4872"/>
                    <a:pt x="13580" y="4870"/>
                    <a:pt x="13562" y="4866"/>
                  </a:cubicBezTo>
                  <a:cubicBezTo>
                    <a:pt x="13544" y="4861"/>
                    <a:pt x="13556" y="4842"/>
                    <a:pt x="13528" y="4829"/>
                  </a:cubicBezTo>
                  <a:cubicBezTo>
                    <a:pt x="13500" y="4816"/>
                    <a:pt x="13477" y="4819"/>
                    <a:pt x="13462" y="4827"/>
                  </a:cubicBezTo>
                  <a:cubicBezTo>
                    <a:pt x="13447" y="4834"/>
                    <a:pt x="13413" y="4881"/>
                    <a:pt x="13409" y="4889"/>
                  </a:cubicBezTo>
                  <a:cubicBezTo>
                    <a:pt x="13406" y="4897"/>
                    <a:pt x="13416" y="4922"/>
                    <a:pt x="13407" y="4944"/>
                  </a:cubicBezTo>
                  <a:cubicBezTo>
                    <a:pt x="13398" y="4965"/>
                    <a:pt x="13364" y="4965"/>
                    <a:pt x="13347" y="4972"/>
                  </a:cubicBezTo>
                  <a:cubicBezTo>
                    <a:pt x="13330" y="4979"/>
                    <a:pt x="13311" y="5015"/>
                    <a:pt x="13288" y="5019"/>
                  </a:cubicBezTo>
                  <a:cubicBezTo>
                    <a:pt x="13266" y="5023"/>
                    <a:pt x="13258" y="5019"/>
                    <a:pt x="13236" y="4997"/>
                  </a:cubicBezTo>
                  <a:cubicBezTo>
                    <a:pt x="13214" y="4975"/>
                    <a:pt x="13133" y="4848"/>
                    <a:pt x="13126" y="4842"/>
                  </a:cubicBezTo>
                  <a:cubicBezTo>
                    <a:pt x="13119" y="4835"/>
                    <a:pt x="13086" y="4827"/>
                    <a:pt x="13066" y="4835"/>
                  </a:cubicBezTo>
                  <a:cubicBezTo>
                    <a:pt x="13045" y="4843"/>
                    <a:pt x="13021" y="4826"/>
                    <a:pt x="13009" y="4831"/>
                  </a:cubicBezTo>
                  <a:cubicBezTo>
                    <a:pt x="12998" y="4835"/>
                    <a:pt x="12968" y="4861"/>
                    <a:pt x="12958" y="4872"/>
                  </a:cubicBezTo>
                  <a:cubicBezTo>
                    <a:pt x="12948" y="4884"/>
                    <a:pt x="12906" y="4883"/>
                    <a:pt x="12888" y="4887"/>
                  </a:cubicBezTo>
                  <a:cubicBezTo>
                    <a:pt x="12871" y="4891"/>
                    <a:pt x="12877" y="4898"/>
                    <a:pt x="12861" y="4907"/>
                  </a:cubicBezTo>
                  <a:cubicBezTo>
                    <a:pt x="12845" y="4915"/>
                    <a:pt x="12836" y="4898"/>
                    <a:pt x="12823" y="4888"/>
                  </a:cubicBezTo>
                  <a:cubicBezTo>
                    <a:pt x="12810" y="4878"/>
                    <a:pt x="12777" y="4881"/>
                    <a:pt x="12768" y="4864"/>
                  </a:cubicBezTo>
                  <a:cubicBezTo>
                    <a:pt x="12758" y="4847"/>
                    <a:pt x="12727" y="4836"/>
                    <a:pt x="12708" y="4837"/>
                  </a:cubicBezTo>
                  <a:cubicBezTo>
                    <a:pt x="12689" y="4838"/>
                    <a:pt x="12681" y="4857"/>
                    <a:pt x="12668" y="4858"/>
                  </a:cubicBezTo>
                  <a:cubicBezTo>
                    <a:pt x="12654" y="4859"/>
                    <a:pt x="12651" y="4833"/>
                    <a:pt x="12644" y="4822"/>
                  </a:cubicBezTo>
                  <a:cubicBezTo>
                    <a:pt x="12638" y="4812"/>
                    <a:pt x="12610" y="4817"/>
                    <a:pt x="12589" y="4805"/>
                  </a:cubicBezTo>
                  <a:cubicBezTo>
                    <a:pt x="12568" y="4792"/>
                    <a:pt x="12553" y="4757"/>
                    <a:pt x="12547" y="4751"/>
                  </a:cubicBezTo>
                  <a:cubicBezTo>
                    <a:pt x="12540" y="4745"/>
                    <a:pt x="12526" y="4746"/>
                    <a:pt x="12516" y="4746"/>
                  </a:cubicBezTo>
                  <a:cubicBezTo>
                    <a:pt x="12506" y="4746"/>
                    <a:pt x="12497" y="4733"/>
                    <a:pt x="12494" y="4727"/>
                  </a:cubicBezTo>
                  <a:cubicBezTo>
                    <a:pt x="12491" y="4721"/>
                    <a:pt x="12449" y="4712"/>
                    <a:pt x="12443" y="4718"/>
                  </a:cubicBezTo>
                  <a:cubicBezTo>
                    <a:pt x="12437" y="4724"/>
                    <a:pt x="12440" y="4734"/>
                    <a:pt x="12438" y="4746"/>
                  </a:cubicBezTo>
                  <a:cubicBezTo>
                    <a:pt x="12435" y="4759"/>
                    <a:pt x="12398" y="4756"/>
                    <a:pt x="12378" y="4759"/>
                  </a:cubicBezTo>
                  <a:cubicBezTo>
                    <a:pt x="12359" y="4763"/>
                    <a:pt x="12358" y="4742"/>
                    <a:pt x="12329" y="4732"/>
                  </a:cubicBezTo>
                  <a:cubicBezTo>
                    <a:pt x="12299" y="4722"/>
                    <a:pt x="12289" y="4748"/>
                    <a:pt x="12272" y="4753"/>
                  </a:cubicBezTo>
                  <a:cubicBezTo>
                    <a:pt x="12256" y="4759"/>
                    <a:pt x="12259" y="4726"/>
                    <a:pt x="12245" y="4713"/>
                  </a:cubicBezTo>
                  <a:cubicBezTo>
                    <a:pt x="12231" y="4699"/>
                    <a:pt x="12232" y="4728"/>
                    <a:pt x="12224" y="4739"/>
                  </a:cubicBezTo>
                  <a:cubicBezTo>
                    <a:pt x="12216" y="4750"/>
                    <a:pt x="12178" y="4741"/>
                    <a:pt x="12163" y="4732"/>
                  </a:cubicBezTo>
                  <a:cubicBezTo>
                    <a:pt x="12148" y="4723"/>
                    <a:pt x="12141" y="4639"/>
                    <a:pt x="12141" y="4622"/>
                  </a:cubicBezTo>
                  <a:cubicBezTo>
                    <a:pt x="12141" y="4606"/>
                    <a:pt x="12135" y="4582"/>
                    <a:pt x="12125" y="4566"/>
                  </a:cubicBezTo>
                  <a:cubicBezTo>
                    <a:pt x="12116" y="4550"/>
                    <a:pt x="12115" y="4506"/>
                    <a:pt x="12114" y="4500"/>
                  </a:cubicBezTo>
                  <a:cubicBezTo>
                    <a:pt x="12112" y="4495"/>
                    <a:pt x="12084" y="4473"/>
                    <a:pt x="12080" y="4470"/>
                  </a:cubicBezTo>
                  <a:cubicBezTo>
                    <a:pt x="12075" y="4466"/>
                    <a:pt x="12078" y="4440"/>
                    <a:pt x="12078" y="4432"/>
                  </a:cubicBezTo>
                  <a:cubicBezTo>
                    <a:pt x="12078" y="4424"/>
                    <a:pt x="12032" y="4401"/>
                    <a:pt x="12026" y="4390"/>
                  </a:cubicBezTo>
                  <a:cubicBezTo>
                    <a:pt x="12019" y="4379"/>
                    <a:pt x="12036" y="4335"/>
                    <a:pt x="12029" y="4328"/>
                  </a:cubicBezTo>
                  <a:cubicBezTo>
                    <a:pt x="12023" y="4320"/>
                    <a:pt x="11958" y="4322"/>
                    <a:pt x="11946" y="4318"/>
                  </a:cubicBezTo>
                  <a:cubicBezTo>
                    <a:pt x="11935" y="4315"/>
                    <a:pt x="11911" y="4279"/>
                    <a:pt x="11904" y="4270"/>
                  </a:cubicBezTo>
                  <a:cubicBezTo>
                    <a:pt x="11897" y="4261"/>
                    <a:pt x="11904" y="4252"/>
                    <a:pt x="11903" y="4242"/>
                  </a:cubicBezTo>
                  <a:cubicBezTo>
                    <a:pt x="11901" y="4232"/>
                    <a:pt x="11875" y="4223"/>
                    <a:pt x="11852" y="4218"/>
                  </a:cubicBezTo>
                  <a:cubicBezTo>
                    <a:pt x="11829" y="4213"/>
                    <a:pt x="11829" y="4249"/>
                    <a:pt x="11818" y="4260"/>
                  </a:cubicBezTo>
                  <a:cubicBezTo>
                    <a:pt x="11808" y="4271"/>
                    <a:pt x="11822" y="4346"/>
                    <a:pt x="11817" y="4367"/>
                  </a:cubicBezTo>
                  <a:cubicBezTo>
                    <a:pt x="11812" y="4389"/>
                    <a:pt x="11782" y="4399"/>
                    <a:pt x="11768" y="4399"/>
                  </a:cubicBezTo>
                  <a:cubicBezTo>
                    <a:pt x="11754" y="4399"/>
                    <a:pt x="11730" y="4374"/>
                    <a:pt x="11722" y="4367"/>
                  </a:cubicBezTo>
                  <a:cubicBezTo>
                    <a:pt x="11714" y="4361"/>
                    <a:pt x="11705" y="4363"/>
                    <a:pt x="11692" y="4363"/>
                  </a:cubicBezTo>
                  <a:cubicBezTo>
                    <a:pt x="11679" y="4363"/>
                    <a:pt x="11682" y="4357"/>
                    <a:pt x="11674" y="4344"/>
                  </a:cubicBezTo>
                  <a:cubicBezTo>
                    <a:pt x="11666" y="4332"/>
                    <a:pt x="11647" y="4325"/>
                    <a:pt x="11632" y="4317"/>
                  </a:cubicBezTo>
                  <a:cubicBezTo>
                    <a:pt x="11617" y="4309"/>
                    <a:pt x="11609" y="4331"/>
                    <a:pt x="11605" y="4334"/>
                  </a:cubicBezTo>
                  <a:cubicBezTo>
                    <a:pt x="11601" y="4337"/>
                    <a:pt x="11591" y="4320"/>
                    <a:pt x="11580" y="4311"/>
                  </a:cubicBezTo>
                  <a:cubicBezTo>
                    <a:pt x="11570" y="4301"/>
                    <a:pt x="11552" y="4319"/>
                    <a:pt x="11532" y="4316"/>
                  </a:cubicBezTo>
                  <a:cubicBezTo>
                    <a:pt x="11513" y="4313"/>
                    <a:pt x="11527" y="4369"/>
                    <a:pt x="11523" y="4378"/>
                  </a:cubicBezTo>
                  <a:cubicBezTo>
                    <a:pt x="11519" y="4387"/>
                    <a:pt x="11510" y="4384"/>
                    <a:pt x="11503" y="4389"/>
                  </a:cubicBezTo>
                  <a:cubicBezTo>
                    <a:pt x="11497" y="4394"/>
                    <a:pt x="11493" y="4410"/>
                    <a:pt x="11488" y="4416"/>
                  </a:cubicBezTo>
                  <a:cubicBezTo>
                    <a:pt x="11483" y="4421"/>
                    <a:pt x="11466" y="4412"/>
                    <a:pt x="11441" y="4405"/>
                  </a:cubicBezTo>
                  <a:cubicBezTo>
                    <a:pt x="11416" y="4398"/>
                    <a:pt x="11419" y="4400"/>
                    <a:pt x="11407" y="4413"/>
                  </a:cubicBezTo>
                  <a:cubicBezTo>
                    <a:pt x="11395" y="4425"/>
                    <a:pt x="11355" y="4402"/>
                    <a:pt x="11332" y="4388"/>
                  </a:cubicBezTo>
                  <a:cubicBezTo>
                    <a:pt x="11310" y="4374"/>
                    <a:pt x="11321" y="4352"/>
                    <a:pt x="11317" y="4345"/>
                  </a:cubicBezTo>
                  <a:cubicBezTo>
                    <a:pt x="11313" y="4338"/>
                    <a:pt x="11267" y="4323"/>
                    <a:pt x="11259" y="4321"/>
                  </a:cubicBezTo>
                  <a:cubicBezTo>
                    <a:pt x="11251" y="4318"/>
                    <a:pt x="11245" y="4290"/>
                    <a:pt x="11237" y="4271"/>
                  </a:cubicBezTo>
                  <a:cubicBezTo>
                    <a:pt x="11229" y="4252"/>
                    <a:pt x="11204" y="4259"/>
                    <a:pt x="11194" y="4251"/>
                  </a:cubicBezTo>
                  <a:cubicBezTo>
                    <a:pt x="11183" y="4242"/>
                    <a:pt x="11163" y="4194"/>
                    <a:pt x="11149" y="4181"/>
                  </a:cubicBezTo>
                  <a:cubicBezTo>
                    <a:pt x="11136" y="4167"/>
                    <a:pt x="11119" y="4159"/>
                    <a:pt x="11112" y="4153"/>
                  </a:cubicBezTo>
                  <a:cubicBezTo>
                    <a:pt x="11104" y="4148"/>
                    <a:pt x="11055" y="4072"/>
                    <a:pt x="11050" y="4064"/>
                  </a:cubicBezTo>
                  <a:cubicBezTo>
                    <a:pt x="11045" y="4056"/>
                    <a:pt x="11031" y="4042"/>
                    <a:pt x="11019" y="4039"/>
                  </a:cubicBezTo>
                  <a:cubicBezTo>
                    <a:pt x="11007" y="4037"/>
                    <a:pt x="10978" y="4000"/>
                    <a:pt x="10957" y="3996"/>
                  </a:cubicBezTo>
                  <a:cubicBezTo>
                    <a:pt x="10937" y="3991"/>
                    <a:pt x="10927" y="4004"/>
                    <a:pt x="10904" y="4021"/>
                  </a:cubicBezTo>
                  <a:cubicBezTo>
                    <a:pt x="10880" y="4039"/>
                    <a:pt x="10859" y="4025"/>
                    <a:pt x="10859" y="4025"/>
                  </a:cubicBezTo>
                  <a:lnTo>
                    <a:pt x="10866" y="90"/>
                  </a:lnTo>
                  <a:lnTo>
                    <a:pt x="6176" y="0"/>
                  </a:lnTo>
                  <a:lnTo>
                    <a:pt x="5851" y="9145"/>
                  </a:lnTo>
                  <a:cubicBezTo>
                    <a:pt x="5849" y="9189"/>
                    <a:pt x="127" y="8881"/>
                    <a:pt x="104" y="8828"/>
                  </a:cubicBezTo>
                  <a:cubicBezTo>
                    <a:pt x="95" y="8805"/>
                    <a:pt x="34" y="8852"/>
                    <a:pt x="27" y="8862"/>
                  </a:cubicBezTo>
                  <a:cubicBezTo>
                    <a:pt x="21" y="8872"/>
                    <a:pt x="43" y="8901"/>
                    <a:pt x="52" y="8914"/>
                  </a:cubicBezTo>
                  <a:cubicBezTo>
                    <a:pt x="61" y="8928"/>
                    <a:pt x="46" y="8947"/>
                    <a:pt x="46" y="8961"/>
                  </a:cubicBezTo>
                  <a:cubicBezTo>
                    <a:pt x="46" y="8975"/>
                    <a:pt x="46" y="8991"/>
                    <a:pt x="46" y="9001"/>
                  </a:cubicBezTo>
                  <a:cubicBezTo>
                    <a:pt x="46" y="9010"/>
                    <a:pt x="9" y="9031"/>
                    <a:pt x="2" y="9043"/>
                  </a:cubicBezTo>
                  <a:cubicBezTo>
                    <a:pt x="-4" y="9055"/>
                    <a:pt x="6" y="9051"/>
                    <a:pt x="18" y="9076"/>
                  </a:cubicBezTo>
                  <a:cubicBezTo>
                    <a:pt x="30" y="9101"/>
                    <a:pt x="6" y="9099"/>
                    <a:pt x="5" y="9109"/>
                  </a:cubicBezTo>
                  <a:cubicBezTo>
                    <a:pt x="4" y="9119"/>
                    <a:pt x="17" y="9132"/>
                    <a:pt x="44" y="9157"/>
                  </a:cubicBezTo>
                  <a:cubicBezTo>
                    <a:pt x="72" y="9182"/>
                    <a:pt x="73" y="9206"/>
                    <a:pt x="80" y="9219"/>
                  </a:cubicBezTo>
                  <a:cubicBezTo>
                    <a:pt x="86" y="9231"/>
                    <a:pt x="111" y="9226"/>
                    <a:pt x="128" y="9227"/>
                  </a:cubicBezTo>
                  <a:cubicBezTo>
                    <a:pt x="145" y="9228"/>
                    <a:pt x="157" y="9252"/>
                    <a:pt x="163" y="9265"/>
                  </a:cubicBezTo>
                  <a:cubicBezTo>
                    <a:pt x="166" y="9271"/>
                    <a:pt x="165" y="9280"/>
                    <a:pt x="163" y="9289"/>
                  </a:cubicBezTo>
                  <a:cubicBezTo>
                    <a:pt x="166" y="9295"/>
                    <a:pt x="182" y="9322"/>
                    <a:pt x="192" y="9327"/>
                  </a:cubicBezTo>
                  <a:cubicBezTo>
                    <a:pt x="204" y="9333"/>
                    <a:pt x="236" y="9373"/>
                    <a:pt x="247" y="9363"/>
                  </a:cubicBezTo>
                  <a:cubicBezTo>
                    <a:pt x="257" y="9353"/>
                    <a:pt x="272" y="9327"/>
                    <a:pt x="283" y="9330"/>
                  </a:cubicBezTo>
                  <a:cubicBezTo>
                    <a:pt x="295" y="9333"/>
                    <a:pt x="425" y="9398"/>
                    <a:pt x="426" y="9412"/>
                  </a:cubicBezTo>
                  <a:cubicBezTo>
                    <a:pt x="427" y="9426"/>
                    <a:pt x="434" y="9455"/>
                    <a:pt x="444" y="9462"/>
                  </a:cubicBezTo>
                  <a:cubicBezTo>
                    <a:pt x="455" y="9469"/>
                    <a:pt x="461" y="9473"/>
                    <a:pt x="461" y="9485"/>
                  </a:cubicBezTo>
                  <a:cubicBezTo>
                    <a:pt x="461" y="9497"/>
                    <a:pt x="496" y="9564"/>
                    <a:pt x="500" y="9578"/>
                  </a:cubicBezTo>
                  <a:cubicBezTo>
                    <a:pt x="504" y="9592"/>
                    <a:pt x="547" y="9762"/>
                    <a:pt x="559" y="9772"/>
                  </a:cubicBezTo>
                  <a:cubicBezTo>
                    <a:pt x="571" y="9781"/>
                    <a:pt x="622" y="9802"/>
                    <a:pt x="622" y="9814"/>
                  </a:cubicBezTo>
                  <a:cubicBezTo>
                    <a:pt x="622" y="9827"/>
                    <a:pt x="623" y="9879"/>
                    <a:pt x="630" y="9890"/>
                  </a:cubicBezTo>
                  <a:cubicBezTo>
                    <a:pt x="636" y="9901"/>
                    <a:pt x="647" y="9936"/>
                    <a:pt x="656" y="9957"/>
                  </a:cubicBezTo>
                  <a:cubicBezTo>
                    <a:pt x="665" y="9978"/>
                    <a:pt x="696" y="9978"/>
                    <a:pt x="720" y="10001"/>
                  </a:cubicBezTo>
                  <a:cubicBezTo>
                    <a:pt x="743" y="10024"/>
                    <a:pt x="768" y="10060"/>
                    <a:pt x="780" y="10058"/>
                  </a:cubicBezTo>
                  <a:cubicBezTo>
                    <a:pt x="792" y="10057"/>
                    <a:pt x="817" y="10052"/>
                    <a:pt x="822" y="10064"/>
                  </a:cubicBezTo>
                  <a:cubicBezTo>
                    <a:pt x="827" y="10076"/>
                    <a:pt x="847" y="10116"/>
                    <a:pt x="865" y="10119"/>
                  </a:cubicBezTo>
                  <a:cubicBezTo>
                    <a:pt x="883" y="10122"/>
                    <a:pt x="976" y="10139"/>
                    <a:pt x="994" y="10150"/>
                  </a:cubicBezTo>
                  <a:cubicBezTo>
                    <a:pt x="1013" y="10161"/>
                    <a:pt x="1032" y="10198"/>
                    <a:pt x="1044" y="10201"/>
                  </a:cubicBezTo>
                  <a:cubicBezTo>
                    <a:pt x="1056" y="10204"/>
                    <a:pt x="1073" y="10207"/>
                    <a:pt x="1073" y="10207"/>
                  </a:cubicBezTo>
                  <a:cubicBezTo>
                    <a:pt x="1073" y="10207"/>
                    <a:pt x="1069" y="10312"/>
                    <a:pt x="1075" y="10312"/>
                  </a:cubicBezTo>
                  <a:cubicBezTo>
                    <a:pt x="1082" y="10312"/>
                    <a:pt x="1133" y="10300"/>
                    <a:pt x="1133" y="10309"/>
                  </a:cubicBezTo>
                  <a:cubicBezTo>
                    <a:pt x="1133" y="10319"/>
                    <a:pt x="1131" y="10355"/>
                    <a:pt x="1148" y="10358"/>
                  </a:cubicBezTo>
                  <a:cubicBezTo>
                    <a:pt x="1165" y="10360"/>
                    <a:pt x="1199" y="10366"/>
                    <a:pt x="1202" y="10373"/>
                  </a:cubicBezTo>
                  <a:cubicBezTo>
                    <a:pt x="1205" y="10380"/>
                    <a:pt x="1326" y="10530"/>
                    <a:pt x="1326" y="10548"/>
                  </a:cubicBezTo>
                  <a:cubicBezTo>
                    <a:pt x="1326" y="10566"/>
                    <a:pt x="1326" y="10605"/>
                    <a:pt x="1339" y="10613"/>
                  </a:cubicBezTo>
                  <a:cubicBezTo>
                    <a:pt x="1352" y="10621"/>
                    <a:pt x="1399" y="10620"/>
                    <a:pt x="1411" y="10632"/>
                  </a:cubicBezTo>
                  <a:cubicBezTo>
                    <a:pt x="1423" y="10644"/>
                    <a:pt x="1424" y="10670"/>
                    <a:pt x="1439" y="10683"/>
                  </a:cubicBezTo>
                  <a:cubicBezTo>
                    <a:pt x="1453" y="10695"/>
                    <a:pt x="1520" y="10718"/>
                    <a:pt x="1529" y="10731"/>
                  </a:cubicBezTo>
                  <a:cubicBezTo>
                    <a:pt x="1538" y="10743"/>
                    <a:pt x="1512" y="10757"/>
                    <a:pt x="1533" y="10772"/>
                  </a:cubicBezTo>
                  <a:cubicBezTo>
                    <a:pt x="1554" y="10787"/>
                    <a:pt x="1584" y="10781"/>
                    <a:pt x="1590" y="10795"/>
                  </a:cubicBezTo>
                  <a:cubicBezTo>
                    <a:pt x="1597" y="10809"/>
                    <a:pt x="1652" y="10873"/>
                    <a:pt x="1652" y="10890"/>
                  </a:cubicBezTo>
                  <a:cubicBezTo>
                    <a:pt x="1652" y="10906"/>
                    <a:pt x="1644" y="10957"/>
                    <a:pt x="1653" y="10967"/>
                  </a:cubicBezTo>
                  <a:cubicBezTo>
                    <a:pt x="1662" y="10976"/>
                    <a:pt x="1687" y="11008"/>
                    <a:pt x="1695" y="11009"/>
                  </a:cubicBezTo>
                  <a:cubicBezTo>
                    <a:pt x="1702" y="11011"/>
                    <a:pt x="1710" y="10994"/>
                    <a:pt x="1719" y="11011"/>
                  </a:cubicBezTo>
                  <a:cubicBezTo>
                    <a:pt x="1729" y="11027"/>
                    <a:pt x="1838" y="11153"/>
                    <a:pt x="1849" y="11166"/>
                  </a:cubicBezTo>
                  <a:cubicBezTo>
                    <a:pt x="1859" y="11178"/>
                    <a:pt x="1906" y="11200"/>
                    <a:pt x="1913" y="11215"/>
                  </a:cubicBezTo>
                  <a:cubicBezTo>
                    <a:pt x="1919" y="11230"/>
                    <a:pt x="1920" y="11296"/>
                    <a:pt x="1933" y="11299"/>
                  </a:cubicBezTo>
                  <a:cubicBezTo>
                    <a:pt x="1945" y="11301"/>
                    <a:pt x="1973" y="11300"/>
                    <a:pt x="1986" y="11311"/>
                  </a:cubicBezTo>
                  <a:cubicBezTo>
                    <a:pt x="1998" y="11322"/>
                    <a:pt x="2036" y="11366"/>
                    <a:pt x="2054" y="11367"/>
                  </a:cubicBezTo>
                  <a:cubicBezTo>
                    <a:pt x="2071" y="11368"/>
                    <a:pt x="2099" y="11367"/>
                    <a:pt x="2105" y="11374"/>
                  </a:cubicBezTo>
                  <a:cubicBezTo>
                    <a:pt x="2111" y="11381"/>
                    <a:pt x="2118" y="11403"/>
                    <a:pt x="2139" y="11410"/>
                  </a:cubicBezTo>
                  <a:cubicBezTo>
                    <a:pt x="2161" y="11416"/>
                    <a:pt x="2185" y="11396"/>
                    <a:pt x="2203" y="11408"/>
                  </a:cubicBezTo>
                  <a:cubicBezTo>
                    <a:pt x="2220" y="11421"/>
                    <a:pt x="2226" y="11445"/>
                    <a:pt x="2233" y="11447"/>
                  </a:cubicBezTo>
                  <a:cubicBezTo>
                    <a:pt x="2241" y="11450"/>
                    <a:pt x="2247" y="11444"/>
                    <a:pt x="2252" y="11451"/>
                  </a:cubicBezTo>
                  <a:cubicBezTo>
                    <a:pt x="2257" y="11458"/>
                    <a:pt x="2287" y="11469"/>
                    <a:pt x="2291" y="11481"/>
                  </a:cubicBezTo>
                  <a:cubicBezTo>
                    <a:pt x="2295" y="11493"/>
                    <a:pt x="2308" y="11525"/>
                    <a:pt x="2323" y="11525"/>
                  </a:cubicBezTo>
                  <a:cubicBezTo>
                    <a:pt x="2338" y="11525"/>
                    <a:pt x="2355" y="11532"/>
                    <a:pt x="2363" y="11537"/>
                  </a:cubicBezTo>
                  <a:cubicBezTo>
                    <a:pt x="2372" y="11541"/>
                    <a:pt x="2397" y="11575"/>
                    <a:pt x="2407" y="11587"/>
                  </a:cubicBezTo>
                  <a:cubicBezTo>
                    <a:pt x="2418" y="11598"/>
                    <a:pt x="2456" y="11635"/>
                    <a:pt x="2458" y="11645"/>
                  </a:cubicBezTo>
                  <a:cubicBezTo>
                    <a:pt x="2459" y="11654"/>
                    <a:pt x="2471" y="11675"/>
                    <a:pt x="2481" y="11678"/>
                  </a:cubicBezTo>
                  <a:cubicBezTo>
                    <a:pt x="2492" y="11680"/>
                    <a:pt x="2558" y="11665"/>
                    <a:pt x="2565" y="11691"/>
                  </a:cubicBezTo>
                  <a:cubicBezTo>
                    <a:pt x="2571" y="11717"/>
                    <a:pt x="2586" y="11785"/>
                    <a:pt x="2600" y="11800"/>
                  </a:cubicBezTo>
                  <a:cubicBezTo>
                    <a:pt x="2614" y="11815"/>
                    <a:pt x="2638" y="11834"/>
                    <a:pt x="2646" y="11831"/>
                  </a:cubicBezTo>
                  <a:cubicBezTo>
                    <a:pt x="2654" y="11828"/>
                    <a:pt x="2672" y="11820"/>
                    <a:pt x="2681" y="11835"/>
                  </a:cubicBezTo>
                  <a:cubicBezTo>
                    <a:pt x="2690" y="11850"/>
                    <a:pt x="2723" y="11908"/>
                    <a:pt x="2724" y="11922"/>
                  </a:cubicBezTo>
                  <a:cubicBezTo>
                    <a:pt x="2726" y="11935"/>
                    <a:pt x="2727" y="11979"/>
                    <a:pt x="2739" y="11994"/>
                  </a:cubicBezTo>
                  <a:cubicBezTo>
                    <a:pt x="2750" y="12010"/>
                    <a:pt x="2754" y="12045"/>
                    <a:pt x="2754" y="12058"/>
                  </a:cubicBezTo>
                  <a:cubicBezTo>
                    <a:pt x="2754" y="12070"/>
                    <a:pt x="2766" y="12115"/>
                    <a:pt x="2763" y="12130"/>
                  </a:cubicBezTo>
                  <a:cubicBezTo>
                    <a:pt x="2761" y="12145"/>
                    <a:pt x="2773" y="12192"/>
                    <a:pt x="2770" y="12207"/>
                  </a:cubicBezTo>
                  <a:cubicBezTo>
                    <a:pt x="2767" y="12222"/>
                    <a:pt x="2752" y="12259"/>
                    <a:pt x="2756" y="12266"/>
                  </a:cubicBezTo>
                  <a:cubicBezTo>
                    <a:pt x="2760" y="12273"/>
                    <a:pt x="2828" y="12314"/>
                    <a:pt x="2833" y="12333"/>
                  </a:cubicBezTo>
                  <a:cubicBezTo>
                    <a:pt x="2838" y="12353"/>
                    <a:pt x="2842" y="12409"/>
                    <a:pt x="2846" y="12411"/>
                  </a:cubicBezTo>
                  <a:cubicBezTo>
                    <a:pt x="2850" y="12413"/>
                    <a:pt x="2928" y="12459"/>
                    <a:pt x="2927" y="12471"/>
                  </a:cubicBezTo>
                  <a:cubicBezTo>
                    <a:pt x="2926" y="12483"/>
                    <a:pt x="2918" y="12525"/>
                    <a:pt x="2938" y="12542"/>
                  </a:cubicBezTo>
                  <a:cubicBezTo>
                    <a:pt x="2957" y="12559"/>
                    <a:pt x="2972" y="12572"/>
                    <a:pt x="2982" y="12580"/>
                  </a:cubicBezTo>
                  <a:cubicBezTo>
                    <a:pt x="2992" y="12588"/>
                    <a:pt x="2988" y="12604"/>
                    <a:pt x="2988" y="12604"/>
                  </a:cubicBezTo>
                  <a:cubicBezTo>
                    <a:pt x="2988" y="12604"/>
                    <a:pt x="3039" y="12715"/>
                    <a:pt x="3034" y="12742"/>
                  </a:cubicBezTo>
                  <a:cubicBezTo>
                    <a:pt x="3029" y="12769"/>
                    <a:pt x="3013" y="12846"/>
                    <a:pt x="3013" y="12846"/>
                  </a:cubicBezTo>
                  <a:cubicBezTo>
                    <a:pt x="3013" y="12846"/>
                    <a:pt x="3047" y="12895"/>
                    <a:pt x="3031" y="12909"/>
                  </a:cubicBezTo>
                  <a:cubicBezTo>
                    <a:pt x="3016" y="12922"/>
                    <a:pt x="2971" y="12958"/>
                    <a:pt x="2977" y="12977"/>
                  </a:cubicBezTo>
                  <a:cubicBezTo>
                    <a:pt x="2982" y="12996"/>
                    <a:pt x="3042" y="13119"/>
                    <a:pt x="3031" y="13136"/>
                  </a:cubicBezTo>
                  <a:cubicBezTo>
                    <a:pt x="3021" y="13152"/>
                    <a:pt x="2985" y="13166"/>
                    <a:pt x="2998" y="13190"/>
                  </a:cubicBezTo>
                  <a:cubicBezTo>
                    <a:pt x="3011" y="13215"/>
                    <a:pt x="3084" y="13319"/>
                    <a:pt x="3099" y="13341"/>
                  </a:cubicBezTo>
                  <a:cubicBezTo>
                    <a:pt x="3115" y="13363"/>
                    <a:pt x="3104" y="13426"/>
                    <a:pt x="3136" y="13450"/>
                  </a:cubicBezTo>
                  <a:cubicBezTo>
                    <a:pt x="3167" y="13475"/>
                    <a:pt x="3204" y="13530"/>
                    <a:pt x="3211" y="13579"/>
                  </a:cubicBezTo>
                  <a:cubicBezTo>
                    <a:pt x="3219" y="13628"/>
                    <a:pt x="3222" y="13740"/>
                    <a:pt x="3235" y="13762"/>
                  </a:cubicBezTo>
                  <a:cubicBezTo>
                    <a:pt x="3248" y="13784"/>
                    <a:pt x="3381" y="13904"/>
                    <a:pt x="3397" y="13929"/>
                  </a:cubicBezTo>
                  <a:cubicBezTo>
                    <a:pt x="3412" y="13953"/>
                    <a:pt x="3449" y="13951"/>
                    <a:pt x="3454" y="13970"/>
                  </a:cubicBezTo>
                  <a:cubicBezTo>
                    <a:pt x="3459" y="13989"/>
                    <a:pt x="3470" y="14019"/>
                    <a:pt x="3485" y="14030"/>
                  </a:cubicBezTo>
                  <a:cubicBezTo>
                    <a:pt x="3501" y="14041"/>
                    <a:pt x="3555" y="14089"/>
                    <a:pt x="3567" y="14082"/>
                  </a:cubicBezTo>
                  <a:cubicBezTo>
                    <a:pt x="3580" y="14076"/>
                    <a:pt x="3599" y="14062"/>
                    <a:pt x="3611" y="14068"/>
                  </a:cubicBezTo>
                  <a:cubicBezTo>
                    <a:pt x="3622" y="14073"/>
                    <a:pt x="3698" y="14101"/>
                    <a:pt x="3705" y="14111"/>
                  </a:cubicBezTo>
                  <a:cubicBezTo>
                    <a:pt x="3713" y="14120"/>
                    <a:pt x="3739" y="14165"/>
                    <a:pt x="3745" y="14172"/>
                  </a:cubicBezTo>
                  <a:cubicBezTo>
                    <a:pt x="3752" y="14179"/>
                    <a:pt x="3759" y="14185"/>
                    <a:pt x="3763" y="14200"/>
                  </a:cubicBezTo>
                  <a:cubicBezTo>
                    <a:pt x="3766" y="14215"/>
                    <a:pt x="3765" y="14240"/>
                    <a:pt x="3770" y="14242"/>
                  </a:cubicBezTo>
                  <a:cubicBezTo>
                    <a:pt x="3775" y="14244"/>
                    <a:pt x="3809" y="14261"/>
                    <a:pt x="3811" y="14270"/>
                  </a:cubicBezTo>
                  <a:cubicBezTo>
                    <a:pt x="3813" y="14280"/>
                    <a:pt x="3826" y="14324"/>
                    <a:pt x="3832" y="14329"/>
                  </a:cubicBezTo>
                  <a:cubicBezTo>
                    <a:pt x="3838" y="14334"/>
                    <a:pt x="3871" y="14373"/>
                    <a:pt x="3878" y="14374"/>
                  </a:cubicBezTo>
                  <a:cubicBezTo>
                    <a:pt x="3886" y="14375"/>
                    <a:pt x="3920" y="14376"/>
                    <a:pt x="3936" y="14387"/>
                  </a:cubicBezTo>
                  <a:cubicBezTo>
                    <a:pt x="3952" y="14398"/>
                    <a:pt x="3976" y="14447"/>
                    <a:pt x="3980" y="14452"/>
                  </a:cubicBezTo>
                  <a:cubicBezTo>
                    <a:pt x="3985" y="14456"/>
                    <a:pt x="4004" y="14451"/>
                    <a:pt x="4015" y="14463"/>
                  </a:cubicBezTo>
                  <a:cubicBezTo>
                    <a:pt x="4026" y="14475"/>
                    <a:pt x="4111" y="14540"/>
                    <a:pt x="4125" y="14548"/>
                  </a:cubicBezTo>
                  <a:cubicBezTo>
                    <a:pt x="4140" y="14555"/>
                    <a:pt x="4229" y="14557"/>
                    <a:pt x="4235" y="14561"/>
                  </a:cubicBezTo>
                  <a:cubicBezTo>
                    <a:pt x="4241" y="14566"/>
                    <a:pt x="4257" y="14588"/>
                    <a:pt x="4265" y="14587"/>
                  </a:cubicBezTo>
                  <a:cubicBezTo>
                    <a:pt x="4273" y="14585"/>
                    <a:pt x="4330" y="14589"/>
                    <a:pt x="4344" y="14597"/>
                  </a:cubicBezTo>
                  <a:cubicBezTo>
                    <a:pt x="4357" y="14605"/>
                    <a:pt x="4417" y="14603"/>
                    <a:pt x="4450" y="14643"/>
                  </a:cubicBezTo>
                  <a:cubicBezTo>
                    <a:pt x="4483" y="14683"/>
                    <a:pt x="4479" y="14705"/>
                    <a:pt x="4486" y="14707"/>
                  </a:cubicBezTo>
                  <a:cubicBezTo>
                    <a:pt x="4493" y="14708"/>
                    <a:pt x="4531" y="14735"/>
                    <a:pt x="4534" y="14739"/>
                  </a:cubicBezTo>
                  <a:cubicBezTo>
                    <a:pt x="4538" y="14743"/>
                    <a:pt x="4578" y="14817"/>
                    <a:pt x="4598" y="14822"/>
                  </a:cubicBezTo>
                  <a:cubicBezTo>
                    <a:pt x="4617" y="14827"/>
                    <a:pt x="4654" y="14827"/>
                    <a:pt x="4662" y="14835"/>
                  </a:cubicBezTo>
                  <a:cubicBezTo>
                    <a:pt x="4671" y="14843"/>
                    <a:pt x="4699" y="14863"/>
                    <a:pt x="4703" y="14863"/>
                  </a:cubicBezTo>
                  <a:cubicBezTo>
                    <a:pt x="4707" y="14863"/>
                    <a:pt x="4754" y="14857"/>
                    <a:pt x="4765" y="14864"/>
                  </a:cubicBezTo>
                  <a:cubicBezTo>
                    <a:pt x="4776" y="14871"/>
                    <a:pt x="4793" y="14885"/>
                    <a:pt x="4801" y="14884"/>
                  </a:cubicBezTo>
                  <a:cubicBezTo>
                    <a:pt x="4809" y="14882"/>
                    <a:pt x="4847" y="14880"/>
                    <a:pt x="4851" y="14881"/>
                  </a:cubicBezTo>
                  <a:cubicBezTo>
                    <a:pt x="4854" y="14882"/>
                    <a:pt x="4903" y="14897"/>
                    <a:pt x="4906" y="14908"/>
                  </a:cubicBezTo>
                  <a:cubicBezTo>
                    <a:pt x="4907" y="14919"/>
                    <a:pt x="4913" y="14937"/>
                    <a:pt x="4917" y="14939"/>
                  </a:cubicBezTo>
                  <a:cubicBezTo>
                    <a:pt x="4920" y="14940"/>
                    <a:pt x="4980" y="14998"/>
                    <a:pt x="4982" y="15012"/>
                  </a:cubicBezTo>
                  <a:cubicBezTo>
                    <a:pt x="4984" y="15026"/>
                    <a:pt x="4985" y="15047"/>
                    <a:pt x="4994" y="15052"/>
                  </a:cubicBezTo>
                  <a:cubicBezTo>
                    <a:pt x="5003" y="15057"/>
                    <a:pt x="5027" y="15059"/>
                    <a:pt x="5035" y="15066"/>
                  </a:cubicBezTo>
                  <a:cubicBezTo>
                    <a:pt x="5043" y="15074"/>
                    <a:pt x="5100" y="15127"/>
                    <a:pt x="5113" y="15129"/>
                  </a:cubicBezTo>
                  <a:cubicBezTo>
                    <a:pt x="5127" y="15130"/>
                    <a:pt x="5166" y="15157"/>
                    <a:pt x="5175" y="15140"/>
                  </a:cubicBezTo>
                  <a:cubicBezTo>
                    <a:pt x="5184" y="15122"/>
                    <a:pt x="5193" y="15108"/>
                    <a:pt x="5203" y="15108"/>
                  </a:cubicBezTo>
                  <a:cubicBezTo>
                    <a:pt x="5214" y="15108"/>
                    <a:pt x="5232" y="15162"/>
                    <a:pt x="5240" y="15166"/>
                  </a:cubicBezTo>
                  <a:cubicBezTo>
                    <a:pt x="5248" y="15170"/>
                    <a:pt x="5282" y="15195"/>
                    <a:pt x="5285" y="15200"/>
                  </a:cubicBezTo>
                  <a:cubicBezTo>
                    <a:pt x="5288" y="15205"/>
                    <a:pt x="5287" y="15222"/>
                    <a:pt x="5311" y="15227"/>
                  </a:cubicBezTo>
                  <a:cubicBezTo>
                    <a:pt x="5335" y="15233"/>
                    <a:pt x="5369" y="15239"/>
                    <a:pt x="5378" y="15234"/>
                  </a:cubicBezTo>
                  <a:cubicBezTo>
                    <a:pt x="5388" y="15228"/>
                    <a:pt x="5399" y="15219"/>
                    <a:pt x="5409" y="15220"/>
                  </a:cubicBezTo>
                  <a:cubicBezTo>
                    <a:pt x="5420" y="15222"/>
                    <a:pt x="5496" y="15260"/>
                    <a:pt x="5515" y="15256"/>
                  </a:cubicBezTo>
                  <a:cubicBezTo>
                    <a:pt x="5534" y="15252"/>
                    <a:pt x="5567" y="15233"/>
                    <a:pt x="5572" y="15225"/>
                  </a:cubicBezTo>
                  <a:cubicBezTo>
                    <a:pt x="5576" y="15216"/>
                    <a:pt x="5579" y="15194"/>
                    <a:pt x="5585" y="15187"/>
                  </a:cubicBezTo>
                  <a:cubicBezTo>
                    <a:pt x="5591" y="15180"/>
                    <a:pt x="5591" y="15173"/>
                    <a:pt x="5597" y="15156"/>
                  </a:cubicBezTo>
                  <a:cubicBezTo>
                    <a:pt x="5602" y="15139"/>
                    <a:pt x="5591" y="15109"/>
                    <a:pt x="5607" y="15092"/>
                  </a:cubicBezTo>
                  <a:cubicBezTo>
                    <a:pt x="5623" y="15075"/>
                    <a:pt x="5652" y="15025"/>
                    <a:pt x="5668" y="15017"/>
                  </a:cubicBezTo>
                  <a:cubicBezTo>
                    <a:pt x="5684" y="15009"/>
                    <a:pt x="5718" y="15017"/>
                    <a:pt x="5726" y="15005"/>
                  </a:cubicBezTo>
                  <a:cubicBezTo>
                    <a:pt x="5733" y="14992"/>
                    <a:pt x="5781" y="14906"/>
                    <a:pt x="5784" y="14895"/>
                  </a:cubicBezTo>
                  <a:cubicBezTo>
                    <a:pt x="5788" y="14884"/>
                    <a:pt x="5788" y="14844"/>
                    <a:pt x="5814" y="14837"/>
                  </a:cubicBezTo>
                  <a:cubicBezTo>
                    <a:pt x="5841" y="14830"/>
                    <a:pt x="5844" y="14846"/>
                    <a:pt x="5862" y="14843"/>
                  </a:cubicBezTo>
                  <a:cubicBezTo>
                    <a:pt x="5878" y="14840"/>
                    <a:pt x="5922" y="14821"/>
                    <a:pt x="5926" y="14814"/>
                  </a:cubicBezTo>
                  <a:cubicBezTo>
                    <a:pt x="5929" y="14807"/>
                    <a:pt x="5918" y="14777"/>
                    <a:pt x="5932" y="14777"/>
                  </a:cubicBezTo>
                  <a:cubicBezTo>
                    <a:pt x="5946" y="14777"/>
                    <a:pt x="5994" y="14806"/>
                    <a:pt x="5994" y="14783"/>
                  </a:cubicBezTo>
                  <a:cubicBezTo>
                    <a:pt x="5994" y="14759"/>
                    <a:pt x="5931" y="14708"/>
                    <a:pt x="5937" y="14696"/>
                  </a:cubicBezTo>
                  <a:cubicBezTo>
                    <a:pt x="5944" y="14684"/>
                    <a:pt x="5966" y="14656"/>
                    <a:pt x="5966" y="14647"/>
                  </a:cubicBezTo>
                  <a:cubicBezTo>
                    <a:pt x="5966" y="14637"/>
                    <a:pt x="5964" y="14585"/>
                    <a:pt x="5969" y="14575"/>
                  </a:cubicBezTo>
                  <a:cubicBezTo>
                    <a:pt x="5974" y="14566"/>
                    <a:pt x="5990" y="14494"/>
                    <a:pt x="6006" y="14502"/>
                  </a:cubicBezTo>
                  <a:cubicBezTo>
                    <a:pt x="6023" y="14509"/>
                    <a:pt x="6042" y="14510"/>
                    <a:pt x="6055" y="14491"/>
                  </a:cubicBezTo>
                  <a:cubicBezTo>
                    <a:pt x="6068" y="14473"/>
                    <a:pt x="6090" y="14436"/>
                    <a:pt x="6089" y="14416"/>
                  </a:cubicBezTo>
                  <a:cubicBezTo>
                    <a:pt x="6089" y="14396"/>
                    <a:pt x="6065" y="14348"/>
                    <a:pt x="6072" y="14332"/>
                  </a:cubicBezTo>
                  <a:cubicBezTo>
                    <a:pt x="6078" y="14316"/>
                    <a:pt x="6106" y="14255"/>
                    <a:pt x="6112" y="14235"/>
                  </a:cubicBezTo>
                  <a:cubicBezTo>
                    <a:pt x="6119" y="14216"/>
                    <a:pt x="6103" y="14182"/>
                    <a:pt x="6120" y="14165"/>
                  </a:cubicBezTo>
                  <a:cubicBezTo>
                    <a:pt x="6137" y="14149"/>
                    <a:pt x="6166" y="14129"/>
                    <a:pt x="6171" y="14118"/>
                  </a:cubicBezTo>
                  <a:cubicBezTo>
                    <a:pt x="6176" y="14107"/>
                    <a:pt x="6171" y="14077"/>
                    <a:pt x="6178" y="14068"/>
                  </a:cubicBezTo>
                  <a:cubicBezTo>
                    <a:pt x="6184" y="14059"/>
                    <a:pt x="6189" y="14054"/>
                    <a:pt x="6188" y="14043"/>
                  </a:cubicBezTo>
                  <a:cubicBezTo>
                    <a:pt x="6187" y="14032"/>
                    <a:pt x="6183" y="14018"/>
                    <a:pt x="6188" y="14012"/>
                  </a:cubicBezTo>
                  <a:cubicBezTo>
                    <a:pt x="6193" y="14007"/>
                    <a:pt x="6209" y="14008"/>
                    <a:pt x="6221" y="13993"/>
                  </a:cubicBezTo>
                  <a:cubicBezTo>
                    <a:pt x="6234" y="13979"/>
                    <a:pt x="6241" y="13939"/>
                    <a:pt x="6247" y="13933"/>
                  </a:cubicBezTo>
                  <a:cubicBezTo>
                    <a:pt x="6253" y="13927"/>
                    <a:pt x="6295" y="13899"/>
                    <a:pt x="6303" y="13884"/>
                  </a:cubicBezTo>
                  <a:cubicBezTo>
                    <a:pt x="6311" y="13870"/>
                    <a:pt x="6360" y="13731"/>
                    <a:pt x="6375" y="13735"/>
                  </a:cubicBezTo>
                  <a:cubicBezTo>
                    <a:pt x="6390" y="13739"/>
                    <a:pt x="6406" y="13763"/>
                    <a:pt x="6420" y="13760"/>
                  </a:cubicBezTo>
                  <a:cubicBezTo>
                    <a:pt x="6434" y="13757"/>
                    <a:pt x="6449" y="13754"/>
                    <a:pt x="6460" y="13744"/>
                  </a:cubicBezTo>
                  <a:cubicBezTo>
                    <a:pt x="6471" y="13733"/>
                    <a:pt x="6489" y="13715"/>
                    <a:pt x="6499" y="13713"/>
                  </a:cubicBezTo>
                  <a:cubicBezTo>
                    <a:pt x="6509" y="13712"/>
                    <a:pt x="6541" y="13706"/>
                    <a:pt x="6541" y="13706"/>
                  </a:cubicBezTo>
                  <a:cubicBezTo>
                    <a:pt x="6541" y="13706"/>
                    <a:pt x="6545" y="13680"/>
                    <a:pt x="6558" y="13693"/>
                  </a:cubicBezTo>
                  <a:cubicBezTo>
                    <a:pt x="6570" y="13707"/>
                    <a:pt x="6584" y="13715"/>
                    <a:pt x="6592" y="13713"/>
                  </a:cubicBezTo>
                  <a:cubicBezTo>
                    <a:pt x="6601" y="13710"/>
                    <a:pt x="6605" y="13706"/>
                    <a:pt x="6619" y="13687"/>
                  </a:cubicBezTo>
                  <a:cubicBezTo>
                    <a:pt x="6633" y="13668"/>
                    <a:pt x="6694" y="13662"/>
                    <a:pt x="6719" y="13664"/>
                  </a:cubicBezTo>
                  <a:cubicBezTo>
                    <a:pt x="6743" y="13667"/>
                    <a:pt x="6787" y="13670"/>
                    <a:pt x="6802" y="13683"/>
                  </a:cubicBezTo>
                  <a:cubicBezTo>
                    <a:pt x="6818" y="13697"/>
                    <a:pt x="6826" y="13719"/>
                    <a:pt x="6848" y="13708"/>
                  </a:cubicBezTo>
                  <a:cubicBezTo>
                    <a:pt x="6870" y="13697"/>
                    <a:pt x="6852" y="13657"/>
                    <a:pt x="6869" y="13633"/>
                  </a:cubicBezTo>
                  <a:cubicBezTo>
                    <a:pt x="6886" y="13608"/>
                    <a:pt x="6874" y="13490"/>
                    <a:pt x="6920" y="13490"/>
                  </a:cubicBezTo>
                  <a:cubicBezTo>
                    <a:pt x="6966" y="13490"/>
                    <a:pt x="6962" y="13460"/>
                    <a:pt x="6981" y="13471"/>
                  </a:cubicBezTo>
                  <a:cubicBezTo>
                    <a:pt x="7001" y="13482"/>
                    <a:pt x="7055" y="13491"/>
                    <a:pt x="7070" y="13511"/>
                  </a:cubicBezTo>
                  <a:cubicBezTo>
                    <a:pt x="7086" y="13530"/>
                    <a:pt x="7100" y="13542"/>
                    <a:pt x="7134" y="13549"/>
                  </a:cubicBezTo>
                  <a:cubicBezTo>
                    <a:pt x="7168" y="13556"/>
                    <a:pt x="7205" y="13537"/>
                    <a:pt x="7216" y="13554"/>
                  </a:cubicBezTo>
                  <a:cubicBezTo>
                    <a:pt x="7228" y="13572"/>
                    <a:pt x="7254" y="13623"/>
                    <a:pt x="7288" y="13642"/>
                  </a:cubicBezTo>
                  <a:cubicBezTo>
                    <a:pt x="7322" y="13662"/>
                    <a:pt x="7375" y="13645"/>
                    <a:pt x="7386" y="13662"/>
                  </a:cubicBezTo>
                  <a:cubicBezTo>
                    <a:pt x="7398" y="13678"/>
                    <a:pt x="7393" y="13689"/>
                    <a:pt x="7418" y="13682"/>
                  </a:cubicBezTo>
                  <a:cubicBezTo>
                    <a:pt x="7443" y="13675"/>
                    <a:pt x="7496" y="13637"/>
                    <a:pt x="7517" y="13634"/>
                  </a:cubicBezTo>
                  <a:cubicBezTo>
                    <a:pt x="7538" y="13631"/>
                    <a:pt x="7580" y="13640"/>
                    <a:pt x="7592" y="13652"/>
                  </a:cubicBezTo>
                  <a:cubicBezTo>
                    <a:pt x="7603" y="13664"/>
                    <a:pt x="7627" y="13693"/>
                    <a:pt x="7635" y="13686"/>
                  </a:cubicBezTo>
                  <a:cubicBezTo>
                    <a:pt x="7642" y="13679"/>
                    <a:pt x="7654" y="13663"/>
                    <a:pt x="7663" y="13664"/>
                  </a:cubicBezTo>
                  <a:cubicBezTo>
                    <a:pt x="7673" y="13666"/>
                    <a:pt x="7712" y="13692"/>
                    <a:pt x="7724" y="13679"/>
                  </a:cubicBezTo>
                  <a:cubicBezTo>
                    <a:pt x="7735" y="13667"/>
                    <a:pt x="7743" y="13653"/>
                    <a:pt x="7754" y="13656"/>
                  </a:cubicBezTo>
                  <a:cubicBezTo>
                    <a:pt x="7764" y="13659"/>
                    <a:pt x="7777" y="13683"/>
                    <a:pt x="7793" y="13683"/>
                  </a:cubicBezTo>
                  <a:cubicBezTo>
                    <a:pt x="7808" y="13683"/>
                    <a:pt x="7829" y="13672"/>
                    <a:pt x="7833" y="13679"/>
                  </a:cubicBezTo>
                  <a:cubicBezTo>
                    <a:pt x="7837" y="13686"/>
                    <a:pt x="7839" y="13700"/>
                    <a:pt x="7850" y="13700"/>
                  </a:cubicBezTo>
                  <a:cubicBezTo>
                    <a:pt x="7860" y="13700"/>
                    <a:pt x="7880" y="13672"/>
                    <a:pt x="7890" y="13682"/>
                  </a:cubicBezTo>
                  <a:cubicBezTo>
                    <a:pt x="7900" y="13693"/>
                    <a:pt x="7932" y="13713"/>
                    <a:pt x="7941" y="13717"/>
                  </a:cubicBezTo>
                  <a:cubicBezTo>
                    <a:pt x="7950" y="13721"/>
                    <a:pt x="8030" y="13737"/>
                    <a:pt x="8054" y="13729"/>
                  </a:cubicBezTo>
                  <a:cubicBezTo>
                    <a:pt x="8077" y="13721"/>
                    <a:pt x="8077" y="13712"/>
                    <a:pt x="8084" y="13720"/>
                  </a:cubicBezTo>
                  <a:cubicBezTo>
                    <a:pt x="8090" y="13729"/>
                    <a:pt x="8104" y="13751"/>
                    <a:pt x="8115" y="13743"/>
                  </a:cubicBezTo>
                  <a:cubicBezTo>
                    <a:pt x="8127" y="13735"/>
                    <a:pt x="8145" y="13720"/>
                    <a:pt x="8158" y="13718"/>
                  </a:cubicBezTo>
                  <a:cubicBezTo>
                    <a:pt x="8171" y="13716"/>
                    <a:pt x="8196" y="13724"/>
                    <a:pt x="8207" y="13715"/>
                  </a:cubicBezTo>
                  <a:cubicBezTo>
                    <a:pt x="8219" y="13705"/>
                    <a:pt x="8258" y="13665"/>
                    <a:pt x="8267" y="13677"/>
                  </a:cubicBezTo>
                  <a:cubicBezTo>
                    <a:pt x="8275" y="13689"/>
                    <a:pt x="8273" y="13742"/>
                    <a:pt x="8309" y="13740"/>
                  </a:cubicBezTo>
                  <a:cubicBezTo>
                    <a:pt x="8344" y="13739"/>
                    <a:pt x="8381" y="13685"/>
                    <a:pt x="8400" y="13702"/>
                  </a:cubicBezTo>
                  <a:cubicBezTo>
                    <a:pt x="8419" y="13718"/>
                    <a:pt x="8410" y="13738"/>
                    <a:pt x="8428" y="13748"/>
                  </a:cubicBezTo>
                  <a:cubicBezTo>
                    <a:pt x="8445" y="13759"/>
                    <a:pt x="8477" y="13744"/>
                    <a:pt x="8496" y="13767"/>
                  </a:cubicBezTo>
                  <a:cubicBezTo>
                    <a:pt x="8515" y="13789"/>
                    <a:pt x="8537" y="13853"/>
                    <a:pt x="8548" y="13875"/>
                  </a:cubicBezTo>
                  <a:cubicBezTo>
                    <a:pt x="8560" y="13897"/>
                    <a:pt x="8549" y="13947"/>
                    <a:pt x="8566" y="13953"/>
                  </a:cubicBezTo>
                  <a:cubicBezTo>
                    <a:pt x="8583" y="13960"/>
                    <a:pt x="8662" y="13964"/>
                    <a:pt x="8666" y="13972"/>
                  </a:cubicBezTo>
                  <a:cubicBezTo>
                    <a:pt x="8670" y="13980"/>
                    <a:pt x="8650" y="14068"/>
                    <a:pt x="8652" y="14079"/>
                  </a:cubicBezTo>
                  <a:cubicBezTo>
                    <a:pt x="8655" y="14090"/>
                    <a:pt x="8662" y="14105"/>
                    <a:pt x="8675" y="14102"/>
                  </a:cubicBezTo>
                  <a:cubicBezTo>
                    <a:pt x="8688" y="14100"/>
                    <a:pt x="8755" y="14064"/>
                    <a:pt x="8763" y="14075"/>
                  </a:cubicBezTo>
                  <a:cubicBezTo>
                    <a:pt x="8771" y="14086"/>
                    <a:pt x="8775" y="14119"/>
                    <a:pt x="8769" y="14142"/>
                  </a:cubicBezTo>
                  <a:cubicBezTo>
                    <a:pt x="8762" y="14165"/>
                    <a:pt x="8734" y="14191"/>
                    <a:pt x="8739" y="14209"/>
                  </a:cubicBezTo>
                  <a:cubicBezTo>
                    <a:pt x="8744" y="14226"/>
                    <a:pt x="8778" y="14239"/>
                    <a:pt x="8802" y="14239"/>
                  </a:cubicBezTo>
                  <a:cubicBezTo>
                    <a:pt x="8826" y="14239"/>
                    <a:pt x="8890" y="14238"/>
                    <a:pt x="8894" y="14248"/>
                  </a:cubicBezTo>
                  <a:cubicBezTo>
                    <a:pt x="8898" y="14259"/>
                    <a:pt x="8903" y="14319"/>
                    <a:pt x="8937" y="14327"/>
                  </a:cubicBezTo>
                  <a:cubicBezTo>
                    <a:pt x="8970" y="14334"/>
                    <a:pt x="9067" y="14358"/>
                    <a:pt x="9077" y="14370"/>
                  </a:cubicBezTo>
                  <a:cubicBezTo>
                    <a:pt x="9087" y="14382"/>
                    <a:pt x="9103" y="14429"/>
                    <a:pt x="9122" y="14458"/>
                  </a:cubicBezTo>
                  <a:cubicBezTo>
                    <a:pt x="9141" y="14487"/>
                    <a:pt x="9162" y="14556"/>
                    <a:pt x="9184" y="14561"/>
                  </a:cubicBezTo>
                  <a:cubicBezTo>
                    <a:pt x="9205" y="14565"/>
                    <a:pt x="9237" y="14585"/>
                    <a:pt x="9254" y="14598"/>
                  </a:cubicBezTo>
                  <a:cubicBezTo>
                    <a:pt x="9271" y="14611"/>
                    <a:pt x="9300" y="14650"/>
                    <a:pt x="9315" y="14657"/>
                  </a:cubicBezTo>
                  <a:cubicBezTo>
                    <a:pt x="9331" y="14664"/>
                    <a:pt x="9366" y="14675"/>
                    <a:pt x="9374" y="14686"/>
                  </a:cubicBezTo>
                  <a:cubicBezTo>
                    <a:pt x="9381" y="14697"/>
                    <a:pt x="9384" y="14728"/>
                    <a:pt x="9406" y="14736"/>
                  </a:cubicBezTo>
                  <a:cubicBezTo>
                    <a:pt x="9427" y="14744"/>
                    <a:pt x="9515" y="14789"/>
                    <a:pt x="9526" y="14806"/>
                  </a:cubicBezTo>
                  <a:cubicBezTo>
                    <a:pt x="9537" y="14823"/>
                    <a:pt x="9523" y="14839"/>
                    <a:pt x="9530" y="14847"/>
                  </a:cubicBezTo>
                  <a:cubicBezTo>
                    <a:pt x="9538" y="14854"/>
                    <a:pt x="9570" y="14901"/>
                    <a:pt x="9570" y="14910"/>
                  </a:cubicBezTo>
                  <a:cubicBezTo>
                    <a:pt x="9569" y="14919"/>
                    <a:pt x="9549" y="14940"/>
                    <a:pt x="9561" y="14952"/>
                  </a:cubicBezTo>
                  <a:cubicBezTo>
                    <a:pt x="9573" y="14965"/>
                    <a:pt x="9608" y="14974"/>
                    <a:pt x="9617" y="14991"/>
                  </a:cubicBezTo>
                  <a:cubicBezTo>
                    <a:pt x="9626" y="15007"/>
                    <a:pt x="9626" y="15038"/>
                    <a:pt x="9636" y="15047"/>
                  </a:cubicBezTo>
                  <a:cubicBezTo>
                    <a:pt x="9646" y="15056"/>
                    <a:pt x="9704" y="15046"/>
                    <a:pt x="9728" y="15099"/>
                  </a:cubicBezTo>
                  <a:cubicBezTo>
                    <a:pt x="9751" y="15153"/>
                    <a:pt x="9741" y="15224"/>
                    <a:pt x="9754" y="15263"/>
                  </a:cubicBezTo>
                  <a:cubicBezTo>
                    <a:pt x="9767" y="15301"/>
                    <a:pt x="9777" y="15312"/>
                    <a:pt x="9777" y="15333"/>
                  </a:cubicBezTo>
                  <a:cubicBezTo>
                    <a:pt x="9777" y="15353"/>
                    <a:pt x="9761" y="15408"/>
                    <a:pt x="9758" y="15418"/>
                  </a:cubicBezTo>
                  <a:cubicBezTo>
                    <a:pt x="9756" y="15428"/>
                    <a:pt x="9782" y="15448"/>
                    <a:pt x="9782" y="15452"/>
                  </a:cubicBezTo>
                  <a:cubicBezTo>
                    <a:pt x="9782" y="15456"/>
                    <a:pt x="9771" y="15473"/>
                    <a:pt x="9781" y="15481"/>
                  </a:cubicBezTo>
                  <a:cubicBezTo>
                    <a:pt x="9791" y="15488"/>
                    <a:pt x="9842" y="15486"/>
                    <a:pt x="9844" y="15495"/>
                  </a:cubicBezTo>
                  <a:cubicBezTo>
                    <a:pt x="9846" y="15504"/>
                    <a:pt x="9852" y="15560"/>
                    <a:pt x="9860" y="15567"/>
                  </a:cubicBezTo>
                  <a:cubicBezTo>
                    <a:pt x="9868" y="15574"/>
                    <a:pt x="9895" y="15599"/>
                    <a:pt x="9893" y="15607"/>
                  </a:cubicBezTo>
                  <a:cubicBezTo>
                    <a:pt x="9890" y="15615"/>
                    <a:pt x="9874" y="15621"/>
                    <a:pt x="9886" y="15632"/>
                  </a:cubicBezTo>
                  <a:cubicBezTo>
                    <a:pt x="9898" y="15643"/>
                    <a:pt x="9936" y="15637"/>
                    <a:pt x="9942" y="15659"/>
                  </a:cubicBezTo>
                  <a:cubicBezTo>
                    <a:pt x="9949" y="15681"/>
                    <a:pt x="9964" y="15728"/>
                    <a:pt x="9957" y="15740"/>
                  </a:cubicBezTo>
                  <a:cubicBezTo>
                    <a:pt x="9949" y="15752"/>
                    <a:pt x="9947" y="15781"/>
                    <a:pt x="9947" y="15781"/>
                  </a:cubicBezTo>
                  <a:cubicBezTo>
                    <a:pt x="9947" y="15781"/>
                    <a:pt x="10000" y="15807"/>
                    <a:pt x="10000" y="15816"/>
                  </a:cubicBezTo>
                  <a:cubicBezTo>
                    <a:pt x="10000" y="15824"/>
                    <a:pt x="10006" y="15876"/>
                    <a:pt x="10000" y="15883"/>
                  </a:cubicBezTo>
                  <a:cubicBezTo>
                    <a:pt x="9993" y="15890"/>
                    <a:pt x="9985" y="15917"/>
                    <a:pt x="9987" y="15927"/>
                  </a:cubicBezTo>
                  <a:cubicBezTo>
                    <a:pt x="9988" y="15936"/>
                    <a:pt x="9994" y="15980"/>
                    <a:pt x="10005" y="15987"/>
                  </a:cubicBezTo>
                  <a:cubicBezTo>
                    <a:pt x="10015" y="15994"/>
                    <a:pt x="10051" y="15994"/>
                    <a:pt x="10052" y="16002"/>
                  </a:cubicBezTo>
                  <a:cubicBezTo>
                    <a:pt x="10053" y="16010"/>
                    <a:pt x="10090" y="16033"/>
                    <a:pt x="10096" y="16032"/>
                  </a:cubicBezTo>
                  <a:cubicBezTo>
                    <a:pt x="10101" y="16031"/>
                    <a:pt x="10109" y="16042"/>
                    <a:pt x="10110" y="16049"/>
                  </a:cubicBezTo>
                  <a:cubicBezTo>
                    <a:pt x="10111" y="16057"/>
                    <a:pt x="10111" y="16088"/>
                    <a:pt x="10117" y="16097"/>
                  </a:cubicBezTo>
                  <a:cubicBezTo>
                    <a:pt x="10123" y="16106"/>
                    <a:pt x="10179" y="16126"/>
                    <a:pt x="10180" y="16145"/>
                  </a:cubicBezTo>
                  <a:cubicBezTo>
                    <a:pt x="10182" y="16165"/>
                    <a:pt x="10159" y="16191"/>
                    <a:pt x="10161" y="16201"/>
                  </a:cubicBezTo>
                  <a:cubicBezTo>
                    <a:pt x="10164" y="16211"/>
                    <a:pt x="10190" y="16267"/>
                    <a:pt x="10213" y="16283"/>
                  </a:cubicBezTo>
                  <a:cubicBezTo>
                    <a:pt x="10235" y="16298"/>
                    <a:pt x="10296" y="16308"/>
                    <a:pt x="10295" y="16320"/>
                  </a:cubicBezTo>
                  <a:cubicBezTo>
                    <a:pt x="10294" y="16331"/>
                    <a:pt x="10254" y="16354"/>
                    <a:pt x="10254" y="16358"/>
                  </a:cubicBezTo>
                  <a:cubicBezTo>
                    <a:pt x="10254" y="16362"/>
                    <a:pt x="10292" y="16411"/>
                    <a:pt x="10291" y="16424"/>
                  </a:cubicBezTo>
                  <a:cubicBezTo>
                    <a:pt x="10290" y="16437"/>
                    <a:pt x="10270" y="16493"/>
                    <a:pt x="10273" y="16510"/>
                  </a:cubicBezTo>
                  <a:cubicBezTo>
                    <a:pt x="10277" y="16526"/>
                    <a:pt x="10320" y="16578"/>
                    <a:pt x="10325" y="16589"/>
                  </a:cubicBezTo>
                  <a:cubicBezTo>
                    <a:pt x="10330" y="16600"/>
                    <a:pt x="10333" y="16629"/>
                    <a:pt x="10341" y="16639"/>
                  </a:cubicBezTo>
                  <a:cubicBezTo>
                    <a:pt x="10349" y="16648"/>
                    <a:pt x="10388" y="16663"/>
                    <a:pt x="10386" y="16691"/>
                  </a:cubicBezTo>
                  <a:cubicBezTo>
                    <a:pt x="10383" y="16719"/>
                    <a:pt x="10348" y="16743"/>
                    <a:pt x="10354" y="16750"/>
                  </a:cubicBezTo>
                  <a:cubicBezTo>
                    <a:pt x="10360" y="16757"/>
                    <a:pt x="10427" y="16836"/>
                    <a:pt x="10433" y="16837"/>
                  </a:cubicBezTo>
                  <a:cubicBezTo>
                    <a:pt x="10439" y="16838"/>
                    <a:pt x="10491" y="16827"/>
                    <a:pt x="10494" y="16841"/>
                  </a:cubicBezTo>
                  <a:cubicBezTo>
                    <a:pt x="10497" y="16855"/>
                    <a:pt x="10491" y="16905"/>
                    <a:pt x="10505" y="16917"/>
                  </a:cubicBezTo>
                  <a:cubicBezTo>
                    <a:pt x="10518" y="16929"/>
                    <a:pt x="10558" y="16928"/>
                    <a:pt x="10565" y="16938"/>
                  </a:cubicBezTo>
                  <a:cubicBezTo>
                    <a:pt x="10571" y="16947"/>
                    <a:pt x="10569" y="16963"/>
                    <a:pt x="10577" y="16969"/>
                  </a:cubicBezTo>
                  <a:cubicBezTo>
                    <a:pt x="10586" y="16974"/>
                    <a:pt x="10631" y="16975"/>
                    <a:pt x="10636" y="16979"/>
                  </a:cubicBezTo>
                  <a:cubicBezTo>
                    <a:pt x="10641" y="16983"/>
                    <a:pt x="10653" y="17002"/>
                    <a:pt x="10665" y="17002"/>
                  </a:cubicBezTo>
                  <a:cubicBezTo>
                    <a:pt x="10678" y="17002"/>
                    <a:pt x="10720" y="17018"/>
                    <a:pt x="10725" y="17028"/>
                  </a:cubicBezTo>
                  <a:cubicBezTo>
                    <a:pt x="10731" y="17037"/>
                    <a:pt x="10776" y="17145"/>
                    <a:pt x="10789" y="17157"/>
                  </a:cubicBezTo>
                  <a:cubicBezTo>
                    <a:pt x="10801" y="17169"/>
                    <a:pt x="10841" y="17175"/>
                    <a:pt x="10841" y="17190"/>
                  </a:cubicBezTo>
                  <a:cubicBezTo>
                    <a:pt x="10841" y="17205"/>
                    <a:pt x="10869" y="17338"/>
                    <a:pt x="10896" y="17347"/>
                  </a:cubicBezTo>
                  <a:cubicBezTo>
                    <a:pt x="10923" y="17355"/>
                    <a:pt x="10997" y="17340"/>
                    <a:pt x="10993" y="17360"/>
                  </a:cubicBezTo>
                  <a:cubicBezTo>
                    <a:pt x="10989" y="17381"/>
                    <a:pt x="10968" y="17410"/>
                    <a:pt x="10974" y="17426"/>
                  </a:cubicBezTo>
                  <a:cubicBezTo>
                    <a:pt x="10981" y="17443"/>
                    <a:pt x="11062" y="17488"/>
                    <a:pt x="11051" y="17507"/>
                  </a:cubicBezTo>
                  <a:cubicBezTo>
                    <a:pt x="11041" y="17527"/>
                    <a:pt x="11020" y="17566"/>
                    <a:pt x="11028" y="17581"/>
                  </a:cubicBezTo>
                  <a:cubicBezTo>
                    <a:pt x="11036" y="17596"/>
                    <a:pt x="11075" y="17591"/>
                    <a:pt x="11076" y="17628"/>
                  </a:cubicBezTo>
                  <a:cubicBezTo>
                    <a:pt x="11078" y="17665"/>
                    <a:pt x="11078" y="17723"/>
                    <a:pt x="11087" y="17727"/>
                  </a:cubicBezTo>
                  <a:cubicBezTo>
                    <a:pt x="11096" y="17731"/>
                    <a:pt x="11121" y="17720"/>
                    <a:pt x="11121" y="17738"/>
                  </a:cubicBezTo>
                  <a:cubicBezTo>
                    <a:pt x="11121" y="17756"/>
                    <a:pt x="11153" y="17794"/>
                    <a:pt x="11156" y="17794"/>
                  </a:cubicBezTo>
                  <a:cubicBezTo>
                    <a:pt x="11159" y="17794"/>
                    <a:pt x="11172" y="17767"/>
                    <a:pt x="11184" y="17779"/>
                  </a:cubicBezTo>
                  <a:cubicBezTo>
                    <a:pt x="11196" y="17791"/>
                    <a:pt x="11195" y="17826"/>
                    <a:pt x="11206" y="17839"/>
                  </a:cubicBezTo>
                  <a:cubicBezTo>
                    <a:pt x="11217" y="17851"/>
                    <a:pt x="11259" y="17855"/>
                    <a:pt x="11266" y="17865"/>
                  </a:cubicBezTo>
                  <a:cubicBezTo>
                    <a:pt x="11272" y="17874"/>
                    <a:pt x="11323" y="17969"/>
                    <a:pt x="11347" y="17987"/>
                  </a:cubicBezTo>
                  <a:cubicBezTo>
                    <a:pt x="11372" y="18005"/>
                    <a:pt x="11375" y="18019"/>
                    <a:pt x="11390" y="18008"/>
                  </a:cubicBezTo>
                  <a:cubicBezTo>
                    <a:pt x="11405" y="17997"/>
                    <a:pt x="11439" y="17980"/>
                    <a:pt x="11447" y="17998"/>
                  </a:cubicBezTo>
                  <a:cubicBezTo>
                    <a:pt x="11454" y="18017"/>
                    <a:pt x="11456" y="18048"/>
                    <a:pt x="11470" y="18053"/>
                  </a:cubicBezTo>
                  <a:cubicBezTo>
                    <a:pt x="11484" y="18059"/>
                    <a:pt x="11506" y="18057"/>
                    <a:pt x="11522" y="18042"/>
                  </a:cubicBezTo>
                  <a:cubicBezTo>
                    <a:pt x="11537" y="18027"/>
                    <a:pt x="11551" y="18026"/>
                    <a:pt x="11560" y="18037"/>
                  </a:cubicBezTo>
                  <a:cubicBezTo>
                    <a:pt x="11569" y="18048"/>
                    <a:pt x="11567" y="18112"/>
                    <a:pt x="11580" y="18112"/>
                  </a:cubicBezTo>
                  <a:cubicBezTo>
                    <a:pt x="11594" y="18112"/>
                    <a:pt x="11632" y="18080"/>
                    <a:pt x="11635" y="18090"/>
                  </a:cubicBezTo>
                  <a:cubicBezTo>
                    <a:pt x="11638" y="18099"/>
                    <a:pt x="11674" y="18162"/>
                    <a:pt x="11679" y="18166"/>
                  </a:cubicBezTo>
                  <a:cubicBezTo>
                    <a:pt x="11684" y="18171"/>
                    <a:pt x="11711" y="18184"/>
                    <a:pt x="11707" y="18195"/>
                  </a:cubicBezTo>
                  <a:cubicBezTo>
                    <a:pt x="11702" y="18205"/>
                    <a:pt x="11676" y="18232"/>
                    <a:pt x="11676" y="18251"/>
                  </a:cubicBezTo>
                  <a:cubicBezTo>
                    <a:pt x="11676" y="18269"/>
                    <a:pt x="11663" y="18326"/>
                    <a:pt x="11678" y="18326"/>
                  </a:cubicBezTo>
                  <a:cubicBezTo>
                    <a:pt x="11693" y="18325"/>
                    <a:pt x="11744" y="18317"/>
                    <a:pt x="11756" y="18332"/>
                  </a:cubicBezTo>
                  <a:cubicBezTo>
                    <a:pt x="11767" y="18348"/>
                    <a:pt x="11771" y="18372"/>
                    <a:pt x="11761" y="18386"/>
                  </a:cubicBezTo>
                  <a:cubicBezTo>
                    <a:pt x="11751" y="18400"/>
                    <a:pt x="11736" y="18433"/>
                    <a:pt x="11739" y="18452"/>
                  </a:cubicBezTo>
                  <a:cubicBezTo>
                    <a:pt x="11743" y="18471"/>
                    <a:pt x="11756" y="18507"/>
                    <a:pt x="11747" y="18529"/>
                  </a:cubicBezTo>
                  <a:cubicBezTo>
                    <a:pt x="11737" y="18551"/>
                    <a:pt x="11711" y="18599"/>
                    <a:pt x="11711" y="18612"/>
                  </a:cubicBezTo>
                  <a:cubicBezTo>
                    <a:pt x="11711" y="18624"/>
                    <a:pt x="11721" y="18649"/>
                    <a:pt x="11708" y="18661"/>
                  </a:cubicBezTo>
                  <a:cubicBezTo>
                    <a:pt x="11695" y="18673"/>
                    <a:pt x="11667" y="18697"/>
                    <a:pt x="11674" y="18703"/>
                  </a:cubicBezTo>
                  <a:cubicBezTo>
                    <a:pt x="11681" y="18708"/>
                    <a:pt x="11748" y="18717"/>
                    <a:pt x="11754" y="18730"/>
                  </a:cubicBezTo>
                  <a:cubicBezTo>
                    <a:pt x="11760" y="18743"/>
                    <a:pt x="11733" y="18771"/>
                    <a:pt x="11744" y="18779"/>
                  </a:cubicBezTo>
                  <a:cubicBezTo>
                    <a:pt x="11755" y="18787"/>
                    <a:pt x="11780" y="18796"/>
                    <a:pt x="11807" y="18790"/>
                  </a:cubicBezTo>
                  <a:cubicBezTo>
                    <a:pt x="11835" y="18784"/>
                    <a:pt x="11832" y="18804"/>
                    <a:pt x="11834" y="18812"/>
                  </a:cubicBezTo>
                  <a:cubicBezTo>
                    <a:pt x="11836" y="18820"/>
                    <a:pt x="11808" y="18861"/>
                    <a:pt x="11825" y="18882"/>
                  </a:cubicBezTo>
                  <a:cubicBezTo>
                    <a:pt x="11842" y="18903"/>
                    <a:pt x="11849" y="18916"/>
                    <a:pt x="11851" y="18931"/>
                  </a:cubicBezTo>
                  <a:cubicBezTo>
                    <a:pt x="11854" y="18947"/>
                    <a:pt x="11845" y="19006"/>
                    <a:pt x="11838" y="19012"/>
                  </a:cubicBezTo>
                  <a:cubicBezTo>
                    <a:pt x="11831" y="19019"/>
                    <a:pt x="11829" y="19035"/>
                    <a:pt x="11829" y="19035"/>
                  </a:cubicBezTo>
                  <a:cubicBezTo>
                    <a:pt x="11829" y="19035"/>
                    <a:pt x="11848" y="19066"/>
                    <a:pt x="11840" y="19075"/>
                  </a:cubicBezTo>
                  <a:cubicBezTo>
                    <a:pt x="11832" y="19084"/>
                    <a:pt x="11820" y="19107"/>
                    <a:pt x="11826" y="19116"/>
                  </a:cubicBezTo>
                  <a:cubicBezTo>
                    <a:pt x="11832" y="19125"/>
                    <a:pt x="11845" y="19131"/>
                    <a:pt x="11843" y="19143"/>
                  </a:cubicBezTo>
                  <a:cubicBezTo>
                    <a:pt x="11840" y="19154"/>
                    <a:pt x="11820" y="19189"/>
                    <a:pt x="11819" y="19199"/>
                  </a:cubicBezTo>
                  <a:cubicBezTo>
                    <a:pt x="11818" y="19209"/>
                    <a:pt x="11826" y="19239"/>
                    <a:pt x="11826" y="19248"/>
                  </a:cubicBezTo>
                  <a:cubicBezTo>
                    <a:pt x="11826" y="19256"/>
                    <a:pt x="11814" y="19290"/>
                    <a:pt x="11832" y="19296"/>
                  </a:cubicBezTo>
                  <a:cubicBezTo>
                    <a:pt x="11850" y="19301"/>
                    <a:pt x="11880" y="19284"/>
                    <a:pt x="11888" y="19298"/>
                  </a:cubicBezTo>
                  <a:cubicBezTo>
                    <a:pt x="11896" y="19311"/>
                    <a:pt x="11901" y="19342"/>
                    <a:pt x="11913" y="19349"/>
                  </a:cubicBezTo>
                  <a:cubicBezTo>
                    <a:pt x="11925" y="19356"/>
                    <a:pt x="11958" y="19366"/>
                    <a:pt x="11950" y="19376"/>
                  </a:cubicBezTo>
                  <a:cubicBezTo>
                    <a:pt x="11941" y="19386"/>
                    <a:pt x="11909" y="19373"/>
                    <a:pt x="11917" y="19409"/>
                  </a:cubicBezTo>
                  <a:cubicBezTo>
                    <a:pt x="11925" y="19446"/>
                    <a:pt x="11941" y="19460"/>
                    <a:pt x="11960" y="19463"/>
                  </a:cubicBezTo>
                  <a:cubicBezTo>
                    <a:pt x="11980" y="19466"/>
                    <a:pt x="12041" y="19475"/>
                    <a:pt x="12046" y="19495"/>
                  </a:cubicBezTo>
                  <a:cubicBezTo>
                    <a:pt x="12050" y="19514"/>
                    <a:pt x="12021" y="19555"/>
                    <a:pt x="12025" y="19567"/>
                  </a:cubicBezTo>
                  <a:cubicBezTo>
                    <a:pt x="12029" y="19578"/>
                    <a:pt x="12042" y="19589"/>
                    <a:pt x="12061" y="19589"/>
                  </a:cubicBezTo>
                  <a:cubicBezTo>
                    <a:pt x="12080" y="19589"/>
                    <a:pt x="12123" y="19606"/>
                    <a:pt x="12131" y="19616"/>
                  </a:cubicBezTo>
                  <a:cubicBezTo>
                    <a:pt x="12140" y="19626"/>
                    <a:pt x="12148" y="19689"/>
                    <a:pt x="12159" y="19707"/>
                  </a:cubicBezTo>
                  <a:cubicBezTo>
                    <a:pt x="12171" y="19725"/>
                    <a:pt x="12186" y="19735"/>
                    <a:pt x="12186" y="19753"/>
                  </a:cubicBezTo>
                  <a:cubicBezTo>
                    <a:pt x="12186" y="19771"/>
                    <a:pt x="12167" y="19833"/>
                    <a:pt x="12192" y="19844"/>
                  </a:cubicBezTo>
                  <a:cubicBezTo>
                    <a:pt x="12217" y="19855"/>
                    <a:pt x="12242" y="19860"/>
                    <a:pt x="12244" y="19880"/>
                  </a:cubicBezTo>
                  <a:cubicBezTo>
                    <a:pt x="12247" y="19899"/>
                    <a:pt x="12237" y="19989"/>
                    <a:pt x="12260" y="20029"/>
                  </a:cubicBezTo>
                  <a:cubicBezTo>
                    <a:pt x="12284" y="20069"/>
                    <a:pt x="12292" y="20080"/>
                    <a:pt x="12298" y="20106"/>
                  </a:cubicBezTo>
                  <a:cubicBezTo>
                    <a:pt x="12305" y="20132"/>
                    <a:pt x="12302" y="20235"/>
                    <a:pt x="12318" y="20246"/>
                  </a:cubicBezTo>
                  <a:cubicBezTo>
                    <a:pt x="12333" y="20257"/>
                    <a:pt x="12386" y="20276"/>
                    <a:pt x="12396" y="20290"/>
                  </a:cubicBezTo>
                  <a:cubicBezTo>
                    <a:pt x="12406" y="20304"/>
                    <a:pt x="12464" y="20369"/>
                    <a:pt x="12453" y="20391"/>
                  </a:cubicBezTo>
                  <a:cubicBezTo>
                    <a:pt x="12443" y="20413"/>
                    <a:pt x="12410" y="20445"/>
                    <a:pt x="12412" y="20457"/>
                  </a:cubicBezTo>
                  <a:cubicBezTo>
                    <a:pt x="12413" y="20470"/>
                    <a:pt x="12455" y="20489"/>
                    <a:pt x="12460" y="20500"/>
                  </a:cubicBezTo>
                  <a:cubicBezTo>
                    <a:pt x="12465" y="20511"/>
                    <a:pt x="12485" y="20527"/>
                    <a:pt x="12495" y="20521"/>
                  </a:cubicBezTo>
                  <a:cubicBezTo>
                    <a:pt x="12505" y="20515"/>
                    <a:pt x="12529" y="20489"/>
                    <a:pt x="12535" y="20489"/>
                  </a:cubicBezTo>
                  <a:cubicBezTo>
                    <a:pt x="12542" y="20488"/>
                    <a:pt x="12576" y="20487"/>
                    <a:pt x="12584" y="20498"/>
                  </a:cubicBezTo>
                  <a:cubicBezTo>
                    <a:pt x="12592" y="20510"/>
                    <a:pt x="12595" y="20523"/>
                    <a:pt x="12614" y="20520"/>
                  </a:cubicBezTo>
                  <a:cubicBezTo>
                    <a:pt x="12633" y="20517"/>
                    <a:pt x="12702" y="20522"/>
                    <a:pt x="12704" y="20533"/>
                  </a:cubicBezTo>
                  <a:cubicBezTo>
                    <a:pt x="12706" y="20543"/>
                    <a:pt x="12718" y="20565"/>
                    <a:pt x="12731" y="20563"/>
                  </a:cubicBezTo>
                  <a:cubicBezTo>
                    <a:pt x="12744" y="20562"/>
                    <a:pt x="12767" y="20561"/>
                    <a:pt x="12774" y="20567"/>
                  </a:cubicBezTo>
                  <a:cubicBezTo>
                    <a:pt x="12780" y="20574"/>
                    <a:pt x="12781" y="20591"/>
                    <a:pt x="12798" y="20585"/>
                  </a:cubicBezTo>
                  <a:cubicBezTo>
                    <a:pt x="12816" y="20580"/>
                    <a:pt x="12862" y="20567"/>
                    <a:pt x="12865" y="20572"/>
                  </a:cubicBezTo>
                  <a:cubicBezTo>
                    <a:pt x="12868" y="20577"/>
                    <a:pt x="12882" y="20589"/>
                    <a:pt x="12891" y="20583"/>
                  </a:cubicBezTo>
                  <a:cubicBezTo>
                    <a:pt x="12900" y="20576"/>
                    <a:pt x="12910" y="20551"/>
                    <a:pt x="12931" y="20562"/>
                  </a:cubicBezTo>
                  <a:cubicBezTo>
                    <a:pt x="12952" y="20573"/>
                    <a:pt x="12974" y="20595"/>
                    <a:pt x="12976" y="20603"/>
                  </a:cubicBezTo>
                  <a:cubicBezTo>
                    <a:pt x="12978" y="20611"/>
                    <a:pt x="12977" y="20645"/>
                    <a:pt x="12991" y="20650"/>
                  </a:cubicBezTo>
                  <a:cubicBezTo>
                    <a:pt x="13005" y="20656"/>
                    <a:pt x="13045" y="20644"/>
                    <a:pt x="13056" y="20660"/>
                  </a:cubicBezTo>
                  <a:cubicBezTo>
                    <a:pt x="13067" y="20677"/>
                    <a:pt x="13055" y="20709"/>
                    <a:pt x="13068" y="20712"/>
                  </a:cubicBezTo>
                  <a:cubicBezTo>
                    <a:pt x="13081" y="20716"/>
                    <a:pt x="13119" y="20719"/>
                    <a:pt x="13121" y="20726"/>
                  </a:cubicBezTo>
                  <a:cubicBezTo>
                    <a:pt x="13124" y="20733"/>
                    <a:pt x="13121" y="20766"/>
                    <a:pt x="13130" y="20770"/>
                  </a:cubicBezTo>
                  <a:cubicBezTo>
                    <a:pt x="13138" y="20773"/>
                    <a:pt x="13166" y="20770"/>
                    <a:pt x="13171" y="20778"/>
                  </a:cubicBezTo>
                  <a:cubicBezTo>
                    <a:pt x="13177" y="20786"/>
                    <a:pt x="13185" y="20835"/>
                    <a:pt x="13202" y="20836"/>
                  </a:cubicBezTo>
                  <a:cubicBezTo>
                    <a:pt x="13220" y="20838"/>
                    <a:pt x="13254" y="20818"/>
                    <a:pt x="13281" y="20812"/>
                  </a:cubicBezTo>
                  <a:cubicBezTo>
                    <a:pt x="13309" y="20806"/>
                    <a:pt x="13328" y="20793"/>
                    <a:pt x="13341" y="20806"/>
                  </a:cubicBezTo>
                  <a:cubicBezTo>
                    <a:pt x="13354" y="20820"/>
                    <a:pt x="13380" y="20838"/>
                    <a:pt x="13390" y="20842"/>
                  </a:cubicBezTo>
                  <a:cubicBezTo>
                    <a:pt x="13399" y="20846"/>
                    <a:pt x="13431" y="20846"/>
                    <a:pt x="13437" y="20851"/>
                  </a:cubicBezTo>
                  <a:cubicBezTo>
                    <a:pt x="13443" y="20856"/>
                    <a:pt x="13477" y="20874"/>
                    <a:pt x="13500" y="20869"/>
                  </a:cubicBezTo>
                  <a:cubicBezTo>
                    <a:pt x="13523" y="20863"/>
                    <a:pt x="13578" y="20852"/>
                    <a:pt x="13582" y="20861"/>
                  </a:cubicBezTo>
                  <a:cubicBezTo>
                    <a:pt x="13587" y="20871"/>
                    <a:pt x="13586" y="20905"/>
                    <a:pt x="13603" y="20917"/>
                  </a:cubicBezTo>
                  <a:cubicBezTo>
                    <a:pt x="13621" y="20928"/>
                    <a:pt x="13677" y="20958"/>
                    <a:pt x="13684" y="20965"/>
                  </a:cubicBezTo>
                  <a:cubicBezTo>
                    <a:pt x="13692" y="20972"/>
                    <a:pt x="13699" y="20991"/>
                    <a:pt x="13718" y="20989"/>
                  </a:cubicBezTo>
                  <a:cubicBezTo>
                    <a:pt x="13738" y="20988"/>
                    <a:pt x="13760" y="20959"/>
                    <a:pt x="13770" y="20972"/>
                  </a:cubicBezTo>
                  <a:cubicBezTo>
                    <a:pt x="13780" y="20985"/>
                    <a:pt x="13773" y="21022"/>
                    <a:pt x="13787" y="21039"/>
                  </a:cubicBezTo>
                  <a:cubicBezTo>
                    <a:pt x="13801" y="21057"/>
                    <a:pt x="13825" y="21071"/>
                    <a:pt x="13836" y="21069"/>
                  </a:cubicBezTo>
                  <a:cubicBezTo>
                    <a:pt x="13846" y="21067"/>
                    <a:pt x="13887" y="21054"/>
                    <a:pt x="13893" y="21066"/>
                  </a:cubicBezTo>
                  <a:cubicBezTo>
                    <a:pt x="13900" y="21079"/>
                    <a:pt x="13888" y="21109"/>
                    <a:pt x="13907" y="21121"/>
                  </a:cubicBezTo>
                  <a:cubicBezTo>
                    <a:pt x="13927" y="21131"/>
                    <a:pt x="13991" y="21141"/>
                    <a:pt x="14000" y="21149"/>
                  </a:cubicBezTo>
                  <a:cubicBezTo>
                    <a:pt x="14009" y="21156"/>
                    <a:pt x="14017" y="21174"/>
                    <a:pt x="14029" y="21170"/>
                  </a:cubicBezTo>
                  <a:cubicBezTo>
                    <a:pt x="14040" y="21166"/>
                    <a:pt x="14062" y="21152"/>
                    <a:pt x="14067" y="21154"/>
                  </a:cubicBezTo>
                  <a:cubicBezTo>
                    <a:pt x="14071" y="21156"/>
                    <a:pt x="14097" y="21181"/>
                    <a:pt x="14116" y="21173"/>
                  </a:cubicBezTo>
                  <a:cubicBezTo>
                    <a:pt x="14136" y="21166"/>
                    <a:pt x="14225" y="21140"/>
                    <a:pt x="14233" y="21158"/>
                  </a:cubicBezTo>
                  <a:cubicBezTo>
                    <a:pt x="14242" y="21177"/>
                    <a:pt x="14255" y="21198"/>
                    <a:pt x="14260" y="21198"/>
                  </a:cubicBezTo>
                  <a:cubicBezTo>
                    <a:pt x="14265" y="21198"/>
                    <a:pt x="14291" y="21210"/>
                    <a:pt x="14301" y="21186"/>
                  </a:cubicBezTo>
                  <a:cubicBezTo>
                    <a:pt x="14311" y="21161"/>
                    <a:pt x="14330" y="21153"/>
                    <a:pt x="14342" y="21153"/>
                  </a:cubicBezTo>
                  <a:cubicBezTo>
                    <a:pt x="14354" y="21152"/>
                    <a:pt x="14415" y="21151"/>
                    <a:pt x="14421" y="21162"/>
                  </a:cubicBezTo>
                  <a:cubicBezTo>
                    <a:pt x="14428" y="21174"/>
                    <a:pt x="14433" y="21179"/>
                    <a:pt x="14442" y="21173"/>
                  </a:cubicBezTo>
                  <a:cubicBezTo>
                    <a:pt x="14451" y="21167"/>
                    <a:pt x="14462" y="21159"/>
                    <a:pt x="14469" y="21160"/>
                  </a:cubicBezTo>
                  <a:cubicBezTo>
                    <a:pt x="14476" y="21162"/>
                    <a:pt x="14503" y="21187"/>
                    <a:pt x="14519" y="21174"/>
                  </a:cubicBezTo>
                  <a:cubicBezTo>
                    <a:pt x="14534" y="21161"/>
                    <a:pt x="14555" y="21142"/>
                    <a:pt x="14563" y="21142"/>
                  </a:cubicBezTo>
                  <a:cubicBezTo>
                    <a:pt x="14571" y="21142"/>
                    <a:pt x="14611" y="21188"/>
                    <a:pt x="14641" y="21182"/>
                  </a:cubicBezTo>
                  <a:cubicBezTo>
                    <a:pt x="14672" y="21177"/>
                    <a:pt x="14719" y="21151"/>
                    <a:pt x="14730" y="21164"/>
                  </a:cubicBezTo>
                  <a:cubicBezTo>
                    <a:pt x="14740" y="21177"/>
                    <a:pt x="14737" y="21197"/>
                    <a:pt x="14759" y="21199"/>
                  </a:cubicBezTo>
                  <a:cubicBezTo>
                    <a:pt x="14781" y="21201"/>
                    <a:pt x="14825" y="21230"/>
                    <a:pt x="14849" y="21228"/>
                  </a:cubicBezTo>
                  <a:cubicBezTo>
                    <a:pt x="14872" y="21226"/>
                    <a:pt x="14885" y="21204"/>
                    <a:pt x="14903" y="21210"/>
                  </a:cubicBezTo>
                  <a:cubicBezTo>
                    <a:pt x="14920" y="21216"/>
                    <a:pt x="15001" y="21235"/>
                    <a:pt x="15009" y="21247"/>
                  </a:cubicBezTo>
                  <a:cubicBezTo>
                    <a:pt x="15018" y="21260"/>
                    <a:pt x="15062" y="21315"/>
                    <a:pt x="15072" y="21326"/>
                  </a:cubicBezTo>
                  <a:cubicBezTo>
                    <a:pt x="15082" y="21338"/>
                    <a:pt x="15098" y="21350"/>
                    <a:pt x="15110" y="21365"/>
                  </a:cubicBezTo>
                  <a:cubicBezTo>
                    <a:pt x="15123" y="21380"/>
                    <a:pt x="15127" y="21397"/>
                    <a:pt x="15132" y="21397"/>
                  </a:cubicBezTo>
                  <a:cubicBezTo>
                    <a:pt x="15137" y="21397"/>
                    <a:pt x="15211" y="21420"/>
                    <a:pt x="15214" y="21430"/>
                  </a:cubicBezTo>
                  <a:cubicBezTo>
                    <a:pt x="15218" y="21440"/>
                    <a:pt x="15229" y="21478"/>
                    <a:pt x="15235" y="21482"/>
                  </a:cubicBezTo>
                  <a:cubicBezTo>
                    <a:pt x="15240" y="21486"/>
                    <a:pt x="15332" y="21498"/>
                    <a:pt x="15339" y="21505"/>
                  </a:cubicBezTo>
                  <a:cubicBezTo>
                    <a:pt x="15345" y="21511"/>
                    <a:pt x="15360" y="21557"/>
                    <a:pt x="15382" y="21571"/>
                  </a:cubicBezTo>
                  <a:cubicBezTo>
                    <a:pt x="15403" y="21584"/>
                    <a:pt x="15512" y="21600"/>
                    <a:pt x="15503" y="21548"/>
                  </a:cubicBezTo>
                  <a:cubicBezTo>
                    <a:pt x="15493" y="21496"/>
                    <a:pt x="15461" y="21454"/>
                    <a:pt x="15476" y="21437"/>
                  </a:cubicBezTo>
                  <a:cubicBezTo>
                    <a:pt x="15491" y="21421"/>
                    <a:pt x="15504" y="21393"/>
                    <a:pt x="15518" y="21394"/>
                  </a:cubicBezTo>
                  <a:cubicBezTo>
                    <a:pt x="15531" y="21395"/>
                    <a:pt x="15550" y="21395"/>
                    <a:pt x="15555" y="21390"/>
                  </a:cubicBezTo>
                  <a:cubicBezTo>
                    <a:pt x="15561" y="21385"/>
                    <a:pt x="15611" y="21378"/>
                    <a:pt x="15622" y="21379"/>
                  </a:cubicBezTo>
                  <a:cubicBezTo>
                    <a:pt x="15633" y="21380"/>
                    <a:pt x="15642" y="21361"/>
                    <a:pt x="15654" y="21361"/>
                  </a:cubicBezTo>
                  <a:cubicBezTo>
                    <a:pt x="15667" y="21360"/>
                    <a:pt x="15682" y="21352"/>
                    <a:pt x="15697" y="21346"/>
                  </a:cubicBezTo>
                  <a:cubicBezTo>
                    <a:pt x="15713" y="21341"/>
                    <a:pt x="15713" y="21318"/>
                    <a:pt x="15742" y="21324"/>
                  </a:cubicBezTo>
                  <a:cubicBezTo>
                    <a:pt x="15770" y="21330"/>
                    <a:pt x="15809" y="21323"/>
                    <a:pt x="15831" y="21330"/>
                  </a:cubicBezTo>
                  <a:cubicBezTo>
                    <a:pt x="15853" y="21337"/>
                    <a:pt x="15854" y="21336"/>
                    <a:pt x="15857" y="21335"/>
                  </a:cubicBezTo>
                  <a:cubicBezTo>
                    <a:pt x="15860" y="21334"/>
                    <a:pt x="15868" y="21328"/>
                    <a:pt x="15868" y="21328"/>
                  </a:cubicBezTo>
                  <a:cubicBezTo>
                    <a:pt x="15868" y="21328"/>
                    <a:pt x="15870" y="21280"/>
                    <a:pt x="15868" y="21273"/>
                  </a:cubicBezTo>
                  <a:cubicBezTo>
                    <a:pt x="15866" y="21266"/>
                    <a:pt x="15867" y="21233"/>
                    <a:pt x="15862" y="21231"/>
                  </a:cubicBezTo>
                  <a:cubicBezTo>
                    <a:pt x="15861" y="21231"/>
                    <a:pt x="15867" y="21160"/>
                    <a:pt x="15859" y="21139"/>
                  </a:cubicBezTo>
                  <a:cubicBezTo>
                    <a:pt x="15850" y="21112"/>
                    <a:pt x="15825" y="21132"/>
                    <a:pt x="15822" y="21135"/>
                  </a:cubicBezTo>
                  <a:cubicBezTo>
                    <a:pt x="15819" y="21137"/>
                    <a:pt x="15830" y="21165"/>
                    <a:pt x="15834" y="21193"/>
                  </a:cubicBezTo>
                  <a:cubicBezTo>
                    <a:pt x="15837" y="21217"/>
                    <a:pt x="15833" y="21239"/>
                    <a:pt x="15831" y="21241"/>
                  </a:cubicBezTo>
                  <a:cubicBezTo>
                    <a:pt x="15824" y="21246"/>
                    <a:pt x="15806" y="21269"/>
                    <a:pt x="15797" y="21270"/>
                  </a:cubicBezTo>
                  <a:cubicBezTo>
                    <a:pt x="15788" y="21271"/>
                    <a:pt x="15744" y="21281"/>
                    <a:pt x="15739" y="21268"/>
                  </a:cubicBezTo>
                  <a:cubicBezTo>
                    <a:pt x="15734" y="21255"/>
                    <a:pt x="15729" y="21234"/>
                    <a:pt x="15727" y="21225"/>
                  </a:cubicBezTo>
                  <a:cubicBezTo>
                    <a:pt x="15724" y="21217"/>
                    <a:pt x="15714" y="21201"/>
                    <a:pt x="15732" y="21195"/>
                  </a:cubicBezTo>
                  <a:cubicBezTo>
                    <a:pt x="15751" y="21188"/>
                    <a:pt x="15765" y="21183"/>
                    <a:pt x="15772" y="21174"/>
                  </a:cubicBezTo>
                  <a:cubicBezTo>
                    <a:pt x="15779" y="21165"/>
                    <a:pt x="15779" y="21125"/>
                    <a:pt x="15772" y="21116"/>
                  </a:cubicBezTo>
                  <a:cubicBezTo>
                    <a:pt x="15765" y="21107"/>
                    <a:pt x="15664" y="21111"/>
                    <a:pt x="15657" y="21105"/>
                  </a:cubicBezTo>
                  <a:cubicBezTo>
                    <a:pt x="15650" y="21099"/>
                    <a:pt x="15614" y="21059"/>
                    <a:pt x="15614" y="21059"/>
                  </a:cubicBezTo>
                  <a:cubicBezTo>
                    <a:pt x="15614" y="21059"/>
                    <a:pt x="15599" y="21039"/>
                    <a:pt x="15611" y="21028"/>
                  </a:cubicBezTo>
                  <a:cubicBezTo>
                    <a:pt x="15623" y="21016"/>
                    <a:pt x="15622" y="20996"/>
                    <a:pt x="15615" y="20985"/>
                  </a:cubicBezTo>
                  <a:cubicBezTo>
                    <a:pt x="15608" y="20974"/>
                    <a:pt x="15561" y="20948"/>
                    <a:pt x="15576" y="20934"/>
                  </a:cubicBezTo>
                  <a:cubicBezTo>
                    <a:pt x="15590" y="20920"/>
                    <a:pt x="15605" y="20908"/>
                    <a:pt x="15605" y="20893"/>
                  </a:cubicBezTo>
                  <a:cubicBezTo>
                    <a:pt x="15604" y="20878"/>
                    <a:pt x="15548" y="20823"/>
                    <a:pt x="15552" y="20804"/>
                  </a:cubicBezTo>
                  <a:cubicBezTo>
                    <a:pt x="15557" y="20785"/>
                    <a:pt x="15586" y="20758"/>
                    <a:pt x="15580" y="20747"/>
                  </a:cubicBezTo>
                  <a:cubicBezTo>
                    <a:pt x="15573" y="20737"/>
                    <a:pt x="15554" y="20722"/>
                    <a:pt x="15546" y="20724"/>
                  </a:cubicBezTo>
                  <a:cubicBezTo>
                    <a:pt x="15537" y="20726"/>
                    <a:pt x="15525" y="20747"/>
                    <a:pt x="15518" y="20727"/>
                  </a:cubicBezTo>
                  <a:cubicBezTo>
                    <a:pt x="15510" y="20708"/>
                    <a:pt x="15491" y="20644"/>
                    <a:pt x="15500" y="20629"/>
                  </a:cubicBezTo>
                  <a:cubicBezTo>
                    <a:pt x="15509" y="20615"/>
                    <a:pt x="15533" y="20586"/>
                    <a:pt x="15524" y="20569"/>
                  </a:cubicBezTo>
                  <a:cubicBezTo>
                    <a:pt x="15516" y="20552"/>
                    <a:pt x="15473" y="20543"/>
                    <a:pt x="15473" y="20556"/>
                  </a:cubicBezTo>
                  <a:cubicBezTo>
                    <a:pt x="15473" y="20570"/>
                    <a:pt x="15456" y="20596"/>
                    <a:pt x="15456" y="20596"/>
                  </a:cubicBezTo>
                  <a:cubicBezTo>
                    <a:pt x="15456" y="20596"/>
                    <a:pt x="15407" y="20607"/>
                    <a:pt x="15406" y="20593"/>
                  </a:cubicBezTo>
                  <a:cubicBezTo>
                    <a:pt x="15405" y="20579"/>
                    <a:pt x="15435" y="20513"/>
                    <a:pt x="15438" y="20510"/>
                  </a:cubicBezTo>
                  <a:cubicBezTo>
                    <a:pt x="15442" y="20506"/>
                    <a:pt x="15455" y="20505"/>
                    <a:pt x="15455" y="20495"/>
                  </a:cubicBezTo>
                  <a:cubicBezTo>
                    <a:pt x="15455" y="20484"/>
                    <a:pt x="15464" y="20446"/>
                    <a:pt x="15452" y="20447"/>
                  </a:cubicBezTo>
                  <a:cubicBezTo>
                    <a:pt x="15441" y="20447"/>
                    <a:pt x="15382" y="20460"/>
                    <a:pt x="15376" y="20449"/>
                  </a:cubicBezTo>
                  <a:cubicBezTo>
                    <a:pt x="15371" y="20437"/>
                    <a:pt x="15365" y="20417"/>
                    <a:pt x="15371" y="20410"/>
                  </a:cubicBezTo>
                  <a:cubicBezTo>
                    <a:pt x="15377" y="20402"/>
                    <a:pt x="15394" y="20403"/>
                    <a:pt x="15381" y="20394"/>
                  </a:cubicBezTo>
                  <a:cubicBezTo>
                    <a:pt x="15368" y="20385"/>
                    <a:pt x="15325" y="20362"/>
                    <a:pt x="15333" y="20344"/>
                  </a:cubicBezTo>
                  <a:cubicBezTo>
                    <a:pt x="15341" y="20325"/>
                    <a:pt x="15362" y="20320"/>
                    <a:pt x="15356" y="20299"/>
                  </a:cubicBezTo>
                  <a:cubicBezTo>
                    <a:pt x="15350" y="20277"/>
                    <a:pt x="15347" y="20235"/>
                    <a:pt x="15348" y="20227"/>
                  </a:cubicBezTo>
                  <a:cubicBezTo>
                    <a:pt x="15350" y="20218"/>
                    <a:pt x="15371" y="20194"/>
                    <a:pt x="15367" y="20180"/>
                  </a:cubicBezTo>
                  <a:cubicBezTo>
                    <a:pt x="15363" y="20166"/>
                    <a:pt x="15309" y="20091"/>
                    <a:pt x="15314" y="20051"/>
                  </a:cubicBezTo>
                  <a:cubicBezTo>
                    <a:pt x="15319" y="20011"/>
                    <a:pt x="15317" y="19992"/>
                    <a:pt x="15305" y="19961"/>
                  </a:cubicBezTo>
                  <a:cubicBezTo>
                    <a:pt x="15293" y="19929"/>
                    <a:pt x="15267" y="19889"/>
                    <a:pt x="15267" y="19866"/>
                  </a:cubicBezTo>
                  <a:cubicBezTo>
                    <a:pt x="15267" y="19842"/>
                    <a:pt x="15286" y="19789"/>
                    <a:pt x="15272" y="19774"/>
                  </a:cubicBezTo>
                  <a:cubicBezTo>
                    <a:pt x="15258" y="19759"/>
                    <a:pt x="15231" y="19752"/>
                    <a:pt x="15225" y="19732"/>
                  </a:cubicBezTo>
                  <a:cubicBezTo>
                    <a:pt x="15219" y="19712"/>
                    <a:pt x="15193" y="19665"/>
                    <a:pt x="15161" y="19640"/>
                  </a:cubicBezTo>
                  <a:cubicBezTo>
                    <a:pt x="15130" y="19615"/>
                    <a:pt x="15094" y="19593"/>
                    <a:pt x="15100" y="19573"/>
                  </a:cubicBezTo>
                  <a:cubicBezTo>
                    <a:pt x="15105" y="19553"/>
                    <a:pt x="15116" y="19544"/>
                    <a:pt x="15116" y="19531"/>
                  </a:cubicBezTo>
                  <a:cubicBezTo>
                    <a:pt x="15117" y="19518"/>
                    <a:pt x="15112" y="19507"/>
                    <a:pt x="15119" y="19497"/>
                  </a:cubicBezTo>
                  <a:cubicBezTo>
                    <a:pt x="15126" y="19488"/>
                    <a:pt x="15141" y="19485"/>
                    <a:pt x="15141" y="19475"/>
                  </a:cubicBezTo>
                  <a:cubicBezTo>
                    <a:pt x="15142" y="19466"/>
                    <a:pt x="15096" y="19403"/>
                    <a:pt x="15104" y="19381"/>
                  </a:cubicBezTo>
                  <a:cubicBezTo>
                    <a:pt x="15112" y="19359"/>
                    <a:pt x="15127" y="19361"/>
                    <a:pt x="15121" y="19344"/>
                  </a:cubicBezTo>
                  <a:cubicBezTo>
                    <a:pt x="15115" y="19326"/>
                    <a:pt x="15097" y="19302"/>
                    <a:pt x="15109" y="19288"/>
                  </a:cubicBezTo>
                  <a:cubicBezTo>
                    <a:pt x="15121" y="19273"/>
                    <a:pt x="15163" y="19265"/>
                    <a:pt x="15179" y="19268"/>
                  </a:cubicBezTo>
                  <a:cubicBezTo>
                    <a:pt x="15195" y="19270"/>
                    <a:pt x="15203" y="19276"/>
                    <a:pt x="15213" y="19271"/>
                  </a:cubicBezTo>
                  <a:cubicBezTo>
                    <a:pt x="15222" y="19265"/>
                    <a:pt x="15244" y="19241"/>
                    <a:pt x="15242" y="19232"/>
                  </a:cubicBezTo>
                  <a:cubicBezTo>
                    <a:pt x="15239" y="19222"/>
                    <a:pt x="15213" y="19200"/>
                    <a:pt x="15207" y="19193"/>
                  </a:cubicBezTo>
                  <a:cubicBezTo>
                    <a:pt x="15200" y="19185"/>
                    <a:pt x="15205" y="19160"/>
                    <a:pt x="15214" y="19149"/>
                  </a:cubicBezTo>
                  <a:cubicBezTo>
                    <a:pt x="15224" y="19139"/>
                    <a:pt x="15245" y="19140"/>
                    <a:pt x="15238" y="19127"/>
                  </a:cubicBezTo>
                  <a:cubicBezTo>
                    <a:pt x="15231" y="19114"/>
                    <a:pt x="15201" y="19127"/>
                    <a:pt x="15203" y="19101"/>
                  </a:cubicBezTo>
                  <a:cubicBezTo>
                    <a:pt x="15206" y="19075"/>
                    <a:pt x="15205" y="19064"/>
                    <a:pt x="15213" y="19059"/>
                  </a:cubicBezTo>
                  <a:cubicBezTo>
                    <a:pt x="15220" y="19054"/>
                    <a:pt x="15254" y="19064"/>
                    <a:pt x="15265" y="19053"/>
                  </a:cubicBezTo>
                  <a:cubicBezTo>
                    <a:pt x="15277" y="19041"/>
                    <a:pt x="15295" y="19029"/>
                    <a:pt x="15294" y="19009"/>
                  </a:cubicBezTo>
                  <a:cubicBezTo>
                    <a:pt x="15293" y="18988"/>
                    <a:pt x="15300" y="18909"/>
                    <a:pt x="15308" y="18865"/>
                  </a:cubicBezTo>
                  <a:cubicBezTo>
                    <a:pt x="15316" y="18821"/>
                    <a:pt x="15317" y="18776"/>
                    <a:pt x="15316" y="18763"/>
                  </a:cubicBezTo>
                  <a:cubicBezTo>
                    <a:pt x="15314" y="18751"/>
                    <a:pt x="15309" y="18749"/>
                    <a:pt x="15297" y="18743"/>
                  </a:cubicBezTo>
                  <a:cubicBezTo>
                    <a:pt x="15285" y="18738"/>
                    <a:pt x="15250" y="18757"/>
                    <a:pt x="15235" y="18763"/>
                  </a:cubicBezTo>
                  <a:cubicBezTo>
                    <a:pt x="15221" y="18769"/>
                    <a:pt x="15161" y="18824"/>
                    <a:pt x="15142" y="18820"/>
                  </a:cubicBezTo>
                  <a:cubicBezTo>
                    <a:pt x="15123" y="18815"/>
                    <a:pt x="15095" y="18796"/>
                    <a:pt x="15065" y="18795"/>
                  </a:cubicBezTo>
                  <a:cubicBezTo>
                    <a:pt x="15036" y="18794"/>
                    <a:pt x="14957" y="18800"/>
                    <a:pt x="14951" y="18783"/>
                  </a:cubicBezTo>
                  <a:cubicBezTo>
                    <a:pt x="14945" y="18765"/>
                    <a:pt x="14940" y="18734"/>
                    <a:pt x="14937" y="18721"/>
                  </a:cubicBezTo>
                  <a:cubicBezTo>
                    <a:pt x="14933" y="18707"/>
                    <a:pt x="14938" y="18685"/>
                    <a:pt x="14960" y="18692"/>
                  </a:cubicBezTo>
                  <a:cubicBezTo>
                    <a:pt x="14982" y="18699"/>
                    <a:pt x="14991" y="18708"/>
                    <a:pt x="14999" y="18697"/>
                  </a:cubicBezTo>
                  <a:cubicBezTo>
                    <a:pt x="15007" y="18686"/>
                    <a:pt x="15035" y="18636"/>
                    <a:pt x="15047" y="18634"/>
                  </a:cubicBezTo>
                  <a:cubicBezTo>
                    <a:pt x="15060" y="18632"/>
                    <a:pt x="15070" y="18632"/>
                    <a:pt x="15080" y="18622"/>
                  </a:cubicBezTo>
                  <a:cubicBezTo>
                    <a:pt x="15090" y="18612"/>
                    <a:pt x="15143" y="18581"/>
                    <a:pt x="15148" y="18564"/>
                  </a:cubicBezTo>
                  <a:cubicBezTo>
                    <a:pt x="15154" y="18547"/>
                    <a:pt x="15154" y="18535"/>
                    <a:pt x="15163" y="18532"/>
                  </a:cubicBezTo>
                  <a:cubicBezTo>
                    <a:pt x="15172" y="18529"/>
                    <a:pt x="15199" y="18520"/>
                    <a:pt x="15207" y="18534"/>
                  </a:cubicBezTo>
                  <a:cubicBezTo>
                    <a:pt x="15214" y="18548"/>
                    <a:pt x="15237" y="18571"/>
                    <a:pt x="15222" y="18578"/>
                  </a:cubicBezTo>
                  <a:cubicBezTo>
                    <a:pt x="15206" y="18585"/>
                    <a:pt x="15176" y="18620"/>
                    <a:pt x="15180" y="18629"/>
                  </a:cubicBezTo>
                  <a:cubicBezTo>
                    <a:pt x="15183" y="18638"/>
                    <a:pt x="15178" y="18649"/>
                    <a:pt x="15169" y="18655"/>
                  </a:cubicBezTo>
                  <a:cubicBezTo>
                    <a:pt x="15161" y="18661"/>
                    <a:pt x="15109" y="18686"/>
                    <a:pt x="15118" y="18699"/>
                  </a:cubicBezTo>
                  <a:cubicBezTo>
                    <a:pt x="15128" y="18712"/>
                    <a:pt x="15160" y="18717"/>
                    <a:pt x="15175" y="18709"/>
                  </a:cubicBezTo>
                  <a:cubicBezTo>
                    <a:pt x="15191" y="18701"/>
                    <a:pt x="15218" y="18659"/>
                    <a:pt x="15254" y="18647"/>
                  </a:cubicBezTo>
                  <a:cubicBezTo>
                    <a:pt x="15290" y="18636"/>
                    <a:pt x="15307" y="18643"/>
                    <a:pt x="15324" y="18629"/>
                  </a:cubicBezTo>
                  <a:cubicBezTo>
                    <a:pt x="15340" y="18614"/>
                    <a:pt x="15365" y="18547"/>
                    <a:pt x="15372" y="18534"/>
                  </a:cubicBezTo>
                  <a:cubicBezTo>
                    <a:pt x="15378" y="18521"/>
                    <a:pt x="15407" y="18369"/>
                    <a:pt x="15433" y="18280"/>
                  </a:cubicBezTo>
                  <a:cubicBezTo>
                    <a:pt x="15459" y="18191"/>
                    <a:pt x="15465" y="18110"/>
                    <a:pt x="15490" y="18092"/>
                  </a:cubicBezTo>
                  <a:cubicBezTo>
                    <a:pt x="15515" y="18074"/>
                    <a:pt x="15519" y="18082"/>
                    <a:pt x="15519" y="18056"/>
                  </a:cubicBezTo>
                  <a:cubicBezTo>
                    <a:pt x="15519" y="18030"/>
                    <a:pt x="15502" y="18018"/>
                    <a:pt x="15522" y="17997"/>
                  </a:cubicBezTo>
                  <a:cubicBezTo>
                    <a:pt x="15541" y="17977"/>
                    <a:pt x="15592" y="17898"/>
                    <a:pt x="15585" y="17875"/>
                  </a:cubicBezTo>
                  <a:cubicBezTo>
                    <a:pt x="15579" y="17852"/>
                    <a:pt x="15503" y="17849"/>
                    <a:pt x="15480" y="17832"/>
                  </a:cubicBezTo>
                  <a:cubicBezTo>
                    <a:pt x="15456" y="17816"/>
                    <a:pt x="15336" y="17756"/>
                    <a:pt x="15339" y="17672"/>
                  </a:cubicBezTo>
                  <a:cubicBezTo>
                    <a:pt x="15341" y="17588"/>
                    <a:pt x="15404" y="17521"/>
                    <a:pt x="15451" y="17503"/>
                  </a:cubicBezTo>
                  <a:cubicBezTo>
                    <a:pt x="15498" y="17485"/>
                    <a:pt x="15519" y="17501"/>
                    <a:pt x="15530" y="17491"/>
                  </a:cubicBezTo>
                  <a:cubicBezTo>
                    <a:pt x="15540" y="17480"/>
                    <a:pt x="15576" y="17479"/>
                    <a:pt x="15579" y="17485"/>
                  </a:cubicBezTo>
                  <a:cubicBezTo>
                    <a:pt x="15582" y="17491"/>
                    <a:pt x="15600" y="17539"/>
                    <a:pt x="15610" y="17543"/>
                  </a:cubicBezTo>
                  <a:cubicBezTo>
                    <a:pt x="15620" y="17548"/>
                    <a:pt x="15638" y="17553"/>
                    <a:pt x="15637" y="17566"/>
                  </a:cubicBezTo>
                  <a:cubicBezTo>
                    <a:pt x="15636" y="17578"/>
                    <a:pt x="15648" y="17599"/>
                    <a:pt x="15664" y="17599"/>
                  </a:cubicBezTo>
                  <a:cubicBezTo>
                    <a:pt x="15680" y="17599"/>
                    <a:pt x="15698" y="17594"/>
                    <a:pt x="15707" y="17574"/>
                  </a:cubicBezTo>
                  <a:cubicBezTo>
                    <a:pt x="15716" y="17553"/>
                    <a:pt x="15769" y="17440"/>
                    <a:pt x="15823" y="17346"/>
                  </a:cubicBezTo>
                  <a:cubicBezTo>
                    <a:pt x="15878" y="17251"/>
                    <a:pt x="15962" y="17164"/>
                    <a:pt x="15959" y="17147"/>
                  </a:cubicBezTo>
                  <a:cubicBezTo>
                    <a:pt x="15957" y="17129"/>
                    <a:pt x="15936" y="17122"/>
                    <a:pt x="15936" y="17108"/>
                  </a:cubicBezTo>
                  <a:cubicBezTo>
                    <a:pt x="15936" y="17094"/>
                    <a:pt x="15934" y="17046"/>
                    <a:pt x="15942" y="17037"/>
                  </a:cubicBezTo>
                  <a:cubicBezTo>
                    <a:pt x="15950" y="17027"/>
                    <a:pt x="15959" y="17019"/>
                    <a:pt x="15953" y="17012"/>
                  </a:cubicBezTo>
                  <a:cubicBezTo>
                    <a:pt x="15947" y="17006"/>
                    <a:pt x="15943" y="16991"/>
                    <a:pt x="15947" y="16986"/>
                  </a:cubicBezTo>
                  <a:cubicBezTo>
                    <a:pt x="15950" y="16980"/>
                    <a:pt x="15993" y="16940"/>
                    <a:pt x="16005" y="16947"/>
                  </a:cubicBezTo>
                  <a:cubicBezTo>
                    <a:pt x="16017" y="16955"/>
                    <a:pt x="16017" y="16968"/>
                    <a:pt x="16042" y="16972"/>
                  </a:cubicBezTo>
                  <a:cubicBezTo>
                    <a:pt x="16068" y="16976"/>
                    <a:pt x="16093" y="16978"/>
                    <a:pt x="16114" y="16966"/>
                  </a:cubicBezTo>
                  <a:cubicBezTo>
                    <a:pt x="16135" y="16956"/>
                    <a:pt x="16316" y="16805"/>
                    <a:pt x="16319" y="16788"/>
                  </a:cubicBezTo>
                  <a:cubicBezTo>
                    <a:pt x="16321" y="16772"/>
                    <a:pt x="16320" y="16738"/>
                    <a:pt x="16333" y="16732"/>
                  </a:cubicBezTo>
                  <a:cubicBezTo>
                    <a:pt x="16346" y="16727"/>
                    <a:pt x="16381" y="16718"/>
                    <a:pt x="16358" y="16692"/>
                  </a:cubicBezTo>
                  <a:cubicBezTo>
                    <a:pt x="16334" y="16666"/>
                    <a:pt x="16307" y="16666"/>
                    <a:pt x="16327" y="16635"/>
                  </a:cubicBezTo>
                  <a:cubicBezTo>
                    <a:pt x="16346" y="16603"/>
                    <a:pt x="16354" y="16611"/>
                    <a:pt x="16354" y="16577"/>
                  </a:cubicBezTo>
                  <a:cubicBezTo>
                    <a:pt x="16354" y="16543"/>
                    <a:pt x="16339" y="16454"/>
                    <a:pt x="16357" y="16429"/>
                  </a:cubicBezTo>
                  <a:cubicBezTo>
                    <a:pt x="16373" y="16404"/>
                    <a:pt x="16454" y="16382"/>
                    <a:pt x="16473" y="16395"/>
                  </a:cubicBezTo>
                  <a:cubicBezTo>
                    <a:pt x="16491" y="16407"/>
                    <a:pt x="16513" y="16460"/>
                    <a:pt x="16504" y="16470"/>
                  </a:cubicBezTo>
                  <a:cubicBezTo>
                    <a:pt x="16495" y="16480"/>
                    <a:pt x="16494" y="16514"/>
                    <a:pt x="16500" y="16515"/>
                  </a:cubicBezTo>
                  <a:cubicBezTo>
                    <a:pt x="16507" y="16517"/>
                    <a:pt x="16525" y="16541"/>
                    <a:pt x="16545" y="16536"/>
                  </a:cubicBezTo>
                  <a:cubicBezTo>
                    <a:pt x="16564" y="16530"/>
                    <a:pt x="16558" y="16517"/>
                    <a:pt x="16592" y="16513"/>
                  </a:cubicBezTo>
                  <a:cubicBezTo>
                    <a:pt x="16626" y="16508"/>
                    <a:pt x="16635" y="16514"/>
                    <a:pt x="16654" y="16503"/>
                  </a:cubicBezTo>
                  <a:cubicBezTo>
                    <a:pt x="16674" y="16492"/>
                    <a:pt x="16722" y="16454"/>
                    <a:pt x="16777" y="16421"/>
                  </a:cubicBezTo>
                  <a:cubicBezTo>
                    <a:pt x="16832" y="16388"/>
                    <a:pt x="16999" y="16314"/>
                    <a:pt x="16996" y="16296"/>
                  </a:cubicBezTo>
                  <a:cubicBezTo>
                    <a:pt x="16991" y="16278"/>
                    <a:pt x="16880" y="16187"/>
                    <a:pt x="16861" y="16174"/>
                  </a:cubicBezTo>
                  <a:cubicBezTo>
                    <a:pt x="16841" y="16160"/>
                    <a:pt x="16794" y="16146"/>
                    <a:pt x="16790" y="16126"/>
                  </a:cubicBezTo>
                  <a:cubicBezTo>
                    <a:pt x="16786" y="16105"/>
                    <a:pt x="16798" y="16106"/>
                    <a:pt x="16775" y="16091"/>
                  </a:cubicBezTo>
                  <a:cubicBezTo>
                    <a:pt x="16751" y="16076"/>
                    <a:pt x="16737" y="16086"/>
                    <a:pt x="16721" y="16071"/>
                  </a:cubicBezTo>
                  <a:cubicBezTo>
                    <a:pt x="16705" y="16056"/>
                    <a:pt x="16708" y="16041"/>
                    <a:pt x="16699" y="16041"/>
                  </a:cubicBezTo>
                  <a:cubicBezTo>
                    <a:pt x="16690" y="16041"/>
                    <a:pt x="16641" y="16057"/>
                    <a:pt x="16630" y="16041"/>
                  </a:cubicBezTo>
                  <a:cubicBezTo>
                    <a:pt x="16618" y="16024"/>
                    <a:pt x="16632" y="16008"/>
                    <a:pt x="16622" y="15998"/>
                  </a:cubicBezTo>
                  <a:cubicBezTo>
                    <a:pt x="16611" y="15988"/>
                    <a:pt x="16585" y="15980"/>
                    <a:pt x="16598" y="15963"/>
                  </a:cubicBezTo>
                  <a:cubicBezTo>
                    <a:pt x="16611" y="15945"/>
                    <a:pt x="16630" y="15946"/>
                    <a:pt x="16622" y="15936"/>
                  </a:cubicBezTo>
                  <a:cubicBezTo>
                    <a:pt x="16614" y="15927"/>
                    <a:pt x="16587" y="15911"/>
                    <a:pt x="16589" y="15894"/>
                  </a:cubicBezTo>
                  <a:cubicBezTo>
                    <a:pt x="16592" y="15878"/>
                    <a:pt x="16585" y="15868"/>
                    <a:pt x="16580" y="15860"/>
                  </a:cubicBezTo>
                  <a:cubicBezTo>
                    <a:pt x="16575" y="15852"/>
                    <a:pt x="16510" y="15812"/>
                    <a:pt x="16523" y="15806"/>
                  </a:cubicBezTo>
                  <a:cubicBezTo>
                    <a:pt x="16536" y="15800"/>
                    <a:pt x="16554" y="15780"/>
                    <a:pt x="16564" y="15786"/>
                  </a:cubicBezTo>
                  <a:cubicBezTo>
                    <a:pt x="16575" y="15792"/>
                    <a:pt x="16578" y="15798"/>
                    <a:pt x="16591" y="15787"/>
                  </a:cubicBezTo>
                  <a:cubicBezTo>
                    <a:pt x="16604" y="15777"/>
                    <a:pt x="16647" y="15741"/>
                    <a:pt x="16658" y="15755"/>
                  </a:cubicBezTo>
                  <a:cubicBezTo>
                    <a:pt x="16669" y="15769"/>
                    <a:pt x="16669" y="15776"/>
                    <a:pt x="16686" y="15784"/>
                  </a:cubicBezTo>
                  <a:cubicBezTo>
                    <a:pt x="16703" y="15792"/>
                    <a:pt x="16717" y="15802"/>
                    <a:pt x="16717" y="15811"/>
                  </a:cubicBezTo>
                  <a:cubicBezTo>
                    <a:pt x="16717" y="15819"/>
                    <a:pt x="16690" y="15838"/>
                    <a:pt x="16692" y="15847"/>
                  </a:cubicBezTo>
                  <a:cubicBezTo>
                    <a:pt x="16693" y="15856"/>
                    <a:pt x="16707" y="15905"/>
                    <a:pt x="16725" y="15907"/>
                  </a:cubicBezTo>
                  <a:cubicBezTo>
                    <a:pt x="16743" y="15909"/>
                    <a:pt x="16815" y="15907"/>
                    <a:pt x="16822" y="15918"/>
                  </a:cubicBezTo>
                  <a:cubicBezTo>
                    <a:pt x="16829" y="15929"/>
                    <a:pt x="16805" y="15967"/>
                    <a:pt x="16818" y="15970"/>
                  </a:cubicBezTo>
                  <a:cubicBezTo>
                    <a:pt x="16831" y="15974"/>
                    <a:pt x="16846" y="15973"/>
                    <a:pt x="16850" y="15983"/>
                  </a:cubicBezTo>
                  <a:cubicBezTo>
                    <a:pt x="16853" y="15994"/>
                    <a:pt x="16835" y="16055"/>
                    <a:pt x="16852" y="16057"/>
                  </a:cubicBezTo>
                  <a:cubicBezTo>
                    <a:pt x="16869" y="16058"/>
                    <a:pt x="16935" y="15997"/>
                    <a:pt x="16952" y="15987"/>
                  </a:cubicBezTo>
                  <a:cubicBezTo>
                    <a:pt x="16968" y="15977"/>
                    <a:pt x="16988" y="15982"/>
                    <a:pt x="16998" y="15971"/>
                  </a:cubicBezTo>
                  <a:cubicBezTo>
                    <a:pt x="17009" y="15960"/>
                    <a:pt x="17005" y="15949"/>
                    <a:pt x="17013" y="15947"/>
                  </a:cubicBezTo>
                  <a:cubicBezTo>
                    <a:pt x="17021" y="15945"/>
                    <a:pt x="17028" y="15929"/>
                    <a:pt x="17043" y="15925"/>
                  </a:cubicBezTo>
                  <a:cubicBezTo>
                    <a:pt x="17058" y="15921"/>
                    <a:pt x="17091" y="15901"/>
                    <a:pt x="17105" y="15902"/>
                  </a:cubicBezTo>
                  <a:cubicBezTo>
                    <a:pt x="17120" y="15904"/>
                    <a:pt x="17123" y="15885"/>
                    <a:pt x="17140" y="15885"/>
                  </a:cubicBezTo>
                  <a:cubicBezTo>
                    <a:pt x="17156" y="15885"/>
                    <a:pt x="17153" y="15850"/>
                    <a:pt x="17159" y="15836"/>
                  </a:cubicBezTo>
                  <a:cubicBezTo>
                    <a:pt x="17164" y="15822"/>
                    <a:pt x="17174" y="15804"/>
                    <a:pt x="17194" y="15807"/>
                  </a:cubicBezTo>
                  <a:cubicBezTo>
                    <a:pt x="17214" y="15811"/>
                    <a:pt x="17235" y="15815"/>
                    <a:pt x="17246" y="15802"/>
                  </a:cubicBezTo>
                  <a:cubicBezTo>
                    <a:pt x="17257" y="15790"/>
                    <a:pt x="17257" y="15781"/>
                    <a:pt x="17271" y="15780"/>
                  </a:cubicBezTo>
                  <a:cubicBezTo>
                    <a:pt x="17284" y="15780"/>
                    <a:pt x="17337" y="15752"/>
                    <a:pt x="17338" y="15767"/>
                  </a:cubicBezTo>
                  <a:cubicBezTo>
                    <a:pt x="17340" y="15781"/>
                    <a:pt x="17339" y="15815"/>
                    <a:pt x="17334" y="15820"/>
                  </a:cubicBezTo>
                  <a:cubicBezTo>
                    <a:pt x="17330" y="15825"/>
                    <a:pt x="17326" y="15854"/>
                    <a:pt x="17313" y="15864"/>
                  </a:cubicBezTo>
                  <a:cubicBezTo>
                    <a:pt x="17300" y="15874"/>
                    <a:pt x="17286" y="15891"/>
                    <a:pt x="17291" y="15900"/>
                  </a:cubicBezTo>
                  <a:cubicBezTo>
                    <a:pt x="17295" y="15909"/>
                    <a:pt x="17324" y="15930"/>
                    <a:pt x="17319" y="15939"/>
                  </a:cubicBezTo>
                  <a:cubicBezTo>
                    <a:pt x="17315" y="15948"/>
                    <a:pt x="17306" y="15966"/>
                    <a:pt x="17297" y="15968"/>
                  </a:cubicBezTo>
                  <a:cubicBezTo>
                    <a:pt x="17288" y="15970"/>
                    <a:pt x="17275" y="15976"/>
                    <a:pt x="17276" y="15984"/>
                  </a:cubicBezTo>
                  <a:cubicBezTo>
                    <a:pt x="17278" y="15992"/>
                    <a:pt x="17287" y="16022"/>
                    <a:pt x="17304" y="16018"/>
                  </a:cubicBezTo>
                  <a:cubicBezTo>
                    <a:pt x="17320" y="16014"/>
                    <a:pt x="17317" y="16004"/>
                    <a:pt x="17340" y="15997"/>
                  </a:cubicBezTo>
                  <a:cubicBezTo>
                    <a:pt x="17364" y="15989"/>
                    <a:pt x="17410" y="15930"/>
                    <a:pt x="17432" y="15933"/>
                  </a:cubicBezTo>
                  <a:cubicBezTo>
                    <a:pt x="17453" y="15937"/>
                    <a:pt x="17471" y="15938"/>
                    <a:pt x="17483" y="15931"/>
                  </a:cubicBezTo>
                  <a:cubicBezTo>
                    <a:pt x="17495" y="15923"/>
                    <a:pt x="17579" y="15851"/>
                    <a:pt x="17611" y="15857"/>
                  </a:cubicBezTo>
                  <a:cubicBezTo>
                    <a:pt x="17642" y="15862"/>
                    <a:pt x="17708" y="15843"/>
                    <a:pt x="17708" y="15858"/>
                  </a:cubicBezTo>
                  <a:cubicBezTo>
                    <a:pt x="17708" y="15873"/>
                    <a:pt x="17698" y="15929"/>
                    <a:pt x="17702" y="15936"/>
                  </a:cubicBezTo>
                  <a:cubicBezTo>
                    <a:pt x="17706" y="15943"/>
                    <a:pt x="17715" y="15962"/>
                    <a:pt x="17727" y="15957"/>
                  </a:cubicBezTo>
                  <a:cubicBezTo>
                    <a:pt x="17739" y="15951"/>
                    <a:pt x="17753" y="15929"/>
                    <a:pt x="17762" y="15930"/>
                  </a:cubicBezTo>
                  <a:cubicBezTo>
                    <a:pt x="17771" y="15931"/>
                    <a:pt x="17830" y="15900"/>
                    <a:pt x="17848" y="15891"/>
                  </a:cubicBezTo>
                  <a:cubicBezTo>
                    <a:pt x="17866" y="15883"/>
                    <a:pt x="17917" y="15850"/>
                    <a:pt x="17924" y="15846"/>
                  </a:cubicBezTo>
                  <a:cubicBezTo>
                    <a:pt x="17931" y="15843"/>
                    <a:pt x="17948" y="15848"/>
                    <a:pt x="17953" y="15839"/>
                  </a:cubicBezTo>
                  <a:cubicBezTo>
                    <a:pt x="17957" y="15831"/>
                    <a:pt x="17960" y="15825"/>
                    <a:pt x="17977" y="15817"/>
                  </a:cubicBezTo>
                  <a:cubicBezTo>
                    <a:pt x="17994" y="15808"/>
                    <a:pt x="18222" y="15657"/>
                    <a:pt x="18294" y="15610"/>
                  </a:cubicBezTo>
                  <a:cubicBezTo>
                    <a:pt x="18366" y="15563"/>
                    <a:pt x="18574" y="15394"/>
                    <a:pt x="18597" y="15393"/>
                  </a:cubicBezTo>
                  <a:cubicBezTo>
                    <a:pt x="18621" y="15392"/>
                    <a:pt x="18677" y="15390"/>
                    <a:pt x="18686" y="15372"/>
                  </a:cubicBezTo>
                  <a:cubicBezTo>
                    <a:pt x="18695" y="15355"/>
                    <a:pt x="18706" y="15350"/>
                    <a:pt x="18715" y="15338"/>
                  </a:cubicBezTo>
                  <a:cubicBezTo>
                    <a:pt x="18724" y="15326"/>
                    <a:pt x="18754" y="15293"/>
                    <a:pt x="18779" y="15272"/>
                  </a:cubicBezTo>
                  <a:cubicBezTo>
                    <a:pt x="18804" y="15252"/>
                    <a:pt x="18847" y="15242"/>
                    <a:pt x="18851" y="15230"/>
                  </a:cubicBezTo>
                  <a:cubicBezTo>
                    <a:pt x="18855" y="15217"/>
                    <a:pt x="18851" y="15193"/>
                    <a:pt x="18868" y="15179"/>
                  </a:cubicBezTo>
                  <a:cubicBezTo>
                    <a:pt x="18885" y="15165"/>
                    <a:pt x="18986" y="15068"/>
                    <a:pt x="19016" y="15039"/>
                  </a:cubicBezTo>
                  <a:cubicBezTo>
                    <a:pt x="19046" y="15010"/>
                    <a:pt x="19113" y="14953"/>
                    <a:pt x="19117" y="14941"/>
                  </a:cubicBezTo>
                  <a:cubicBezTo>
                    <a:pt x="19121" y="14931"/>
                    <a:pt x="19162" y="14858"/>
                    <a:pt x="19332" y="14727"/>
                  </a:cubicBezTo>
                  <a:cubicBezTo>
                    <a:pt x="19502" y="14597"/>
                    <a:pt x="19579" y="14551"/>
                    <a:pt x="19641" y="14493"/>
                  </a:cubicBezTo>
                  <a:cubicBezTo>
                    <a:pt x="19704" y="14435"/>
                    <a:pt x="19744" y="14392"/>
                    <a:pt x="19741" y="14384"/>
                  </a:cubicBezTo>
                  <a:cubicBezTo>
                    <a:pt x="19738" y="14375"/>
                    <a:pt x="19677" y="14392"/>
                    <a:pt x="19661" y="14379"/>
                  </a:cubicBezTo>
                  <a:cubicBezTo>
                    <a:pt x="19645" y="14366"/>
                    <a:pt x="19637" y="14345"/>
                    <a:pt x="19626" y="14345"/>
                  </a:cubicBezTo>
                  <a:cubicBezTo>
                    <a:pt x="19615" y="14345"/>
                    <a:pt x="19597" y="14349"/>
                    <a:pt x="19599" y="14359"/>
                  </a:cubicBezTo>
                  <a:cubicBezTo>
                    <a:pt x="19601" y="14369"/>
                    <a:pt x="19617" y="14392"/>
                    <a:pt x="19611" y="14406"/>
                  </a:cubicBezTo>
                  <a:cubicBezTo>
                    <a:pt x="19606" y="14420"/>
                    <a:pt x="19611" y="14443"/>
                    <a:pt x="19599" y="14447"/>
                  </a:cubicBezTo>
                  <a:cubicBezTo>
                    <a:pt x="19587" y="14450"/>
                    <a:pt x="19529" y="14485"/>
                    <a:pt x="19513" y="14473"/>
                  </a:cubicBezTo>
                  <a:cubicBezTo>
                    <a:pt x="19496" y="14460"/>
                    <a:pt x="19476" y="14448"/>
                    <a:pt x="19476" y="14432"/>
                  </a:cubicBezTo>
                  <a:cubicBezTo>
                    <a:pt x="19476" y="14417"/>
                    <a:pt x="19470" y="14351"/>
                    <a:pt x="19479" y="14335"/>
                  </a:cubicBezTo>
                  <a:cubicBezTo>
                    <a:pt x="19488" y="14319"/>
                    <a:pt x="19485" y="14318"/>
                    <a:pt x="19488" y="14301"/>
                  </a:cubicBezTo>
                  <a:cubicBezTo>
                    <a:pt x="19491" y="14283"/>
                    <a:pt x="19470" y="14260"/>
                    <a:pt x="19470" y="14248"/>
                  </a:cubicBezTo>
                  <a:cubicBezTo>
                    <a:pt x="19470" y="14235"/>
                    <a:pt x="19483" y="14198"/>
                    <a:pt x="19473" y="14188"/>
                  </a:cubicBezTo>
                  <a:cubicBezTo>
                    <a:pt x="19464" y="14178"/>
                    <a:pt x="19433" y="14168"/>
                    <a:pt x="19421" y="14164"/>
                  </a:cubicBezTo>
                  <a:cubicBezTo>
                    <a:pt x="19408" y="14160"/>
                    <a:pt x="19411" y="14159"/>
                    <a:pt x="19409" y="14148"/>
                  </a:cubicBezTo>
                  <a:cubicBezTo>
                    <a:pt x="19407" y="14137"/>
                    <a:pt x="19401" y="14122"/>
                    <a:pt x="19414" y="14116"/>
                  </a:cubicBezTo>
                  <a:cubicBezTo>
                    <a:pt x="19427" y="14110"/>
                    <a:pt x="19431" y="14109"/>
                    <a:pt x="19432" y="14100"/>
                  </a:cubicBezTo>
                  <a:cubicBezTo>
                    <a:pt x="19434" y="14091"/>
                    <a:pt x="19432" y="14066"/>
                    <a:pt x="19424" y="14062"/>
                  </a:cubicBezTo>
                  <a:cubicBezTo>
                    <a:pt x="19416" y="14058"/>
                    <a:pt x="19332" y="14055"/>
                    <a:pt x="19325" y="14043"/>
                  </a:cubicBezTo>
                  <a:cubicBezTo>
                    <a:pt x="19318" y="14032"/>
                    <a:pt x="19255" y="13988"/>
                    <a:pt x="19247" y="13979"/>
                  </a:cubicBezTo>
                  <a:cubicBezTo>
                    <a:pt x="19239" y="13970"/>
                    <a:pt x="19234" y="13971"/>
                    <a:pt x="19236" y="13964"/>
                  </a:cubicBezTo>
                  <a:cubicBezTo>
                    <a:pt x="19238" y="13958"/>
                    <a:pt x="19265" y="13943"/>
                    <a:pt x="19270" y="13930"/>
                  </a:cubicBezTo>
                  <a:cubicBezTo>
                    <a:pt x="19276" y="13917"/>
                    <a:pt x="19268" y="13905"/>
                    <a:pt x="19277" y="13897"/>
                  </a:cubicBezTo>
                  <a:cubicBezTo>
                    <a:pt x="19285" y="13889"/>
                    <a:pt x="19299" y="13879"/>
                    <a:pt x="19296" y="13864"/>
                  </a:cubicBezTo>
                  <a:cubicBezTo>
                    <a:pt x="19293" y="13849"/>
                    <a:pt x="19284" y="13831"/>
                    <a:pt x="19274" y="13821"/>
                  </a:cubicBezTo>
                  <a:cubicBezTo>
                    <a:pt x="19263" y="13812"/>
                    <a:pt x="19249" y="13808"/>
                    <a:pt x="19251" y="13792"/>
                  </a:cubicBezTo>
                  <a:cubicBezTo>
                    <a:pt x="19253" y="13775"/>
                    <a:pt x="19241" y="13751"/>
                    <a:pt x="19259" y="13738"/>
                  </a:cubicBezTo>
                  <a:cubicBezTo>
                    <a:pt x="19276" y="13725"/>
                    <a:pt x="19286" y="13717"/>
                    <a:pt x="19292" y="13710"/>
                  </a:cubicBezTo>
                  <a:cubicBezTo>
                    <a:pt x="19298" y="13702"/>
                    <a:pt x="19303" y="13647"/>
                    <a:pt x="19329" y="13649"/>
                  </a:cubicBezTo>
                  <a:cubicBezTo>
                    <a:pt x="19355" y="13651"/>
                    <a:pt x="19392" y="13636"/>
                    <a:pt x="19395" y="13649"/>
                  </a:cubicBezTo>
                  <a:cubicBezTo>
                    <a:pt x="19398" y="13661"/>
                    <a:pt x="19394" y="13678"/>
                    <a:pt x="19392" y="13685"/>
                  </a:cubicBezTo>
                  <a:cubicBezTo>
                    <a:pt x="19391" y="13692"/>
                    <a:pt x="19395" y="13719"/>
                    <a:pt x="19404" y="13727"/>
                  </a:cubicBezTo>
                  <a:cubicBezTo>
                    <a:pt x="19413" y="13735"/>
                    <a:pt x="19448" y="13737"/>
                    <a:pt x="19458" y="13732"/>
                  </a:cubicBezTo>
                  <a:cubicBezTo>
                    <a:pt x="19468" y="13727"/>
                    <a:pt x="19491" y="13700"/>
                    <a:pt x="19492" y="13689"/>
                  </a:cubicBezTo>
                  <a:cubicBezTo>
                    <a:pt x="19494" y="13677"/>
                    <a:pt x="19488" y="13645"/>
                    <a:pt x="19496" y="13631"/>
                  </a:cubicBezTo>
                  <a:cubicBezTo>
                    <a:pt x="19504" y="13617"/>
                    <a:pt x="19509" y="13597"/>
                    <a:pt x="19514" y="13589"/>
                  </a:cubicBezTo>
                  <a:cubicBezTo>
                    <a:pt x="19519" y="13581"/>
                    <a:pt x="19561" y="13537"/>
                    <a:pt x="19577" y="13523"/>
                  </a:cubicBezTo>
                  <a:cubicBezTo>
                    <a:pt x="19594" y="13510"/>
                    <a:pt x="19607" y="13494"/>
                    <a:pt x="19621" y="13494"/>
                  </a:cubicBezTo>
                  <a:cubicBezTo>
                    <a:pt x="19634" y="13493"/>
                    <a:pt x="19640" y="13490"/>
                    <a:pt x="19643" y="13486"/>
                  </a:cubicBezTo>
                  <a:cubicBezTo>
                    <a:pt x="19647" y="13481"/>
                    <a:pt x="19687" y="13450"/>
                    <a:pt x="19698" y="13460"/>
                  </a:cubicBezTo>
                  <a:cubicBezTo>
                    <a:pt x="19708" y="13469"/>
                    <a:pt x="19743" y="13512"/>
                    <a:pt x="19751" y="13536"/>
                  </a:cubicBezTo>
                  <a:cubicBezTo>
                    <a:pt x="19758" y="13560"/>
                    <a:pt x="19759" y="13577"/>
                    <a:pt x="19769" y="13586"/>
                  </a:cubicBezTo>
                  <a:cubicBezTo>
                    <a:pt x="19780" y="13595"/>
                    <a:pt x="19780" y="13623"/>
                    <a:pt x="19781" y="13646"/>
                  </a:cubicBezTo>
                  <a:cubicBezTo>
                    <a:pt x="19781" y="13668"/>
                    <a:pt x="19766" y="13775"/>
                    <a:pt x="19752" y="13808"/>
                  </a:cubicBezTo>
                  <a:cubicBezTo>
                    <a:pt x="19738" y="13842"/>
                    <a:pt x="19708" y="13897"/>
                    <a:pt x="19690" y="13915"/>
                  </a:cubicBezTo>
                  <a:cubicBezTo>
                    <a:pt x="19673" y="13934"/>
                    <a:pt x="19648" y="13940"/>
                    <a:pt x="19644" y="13949"/>
                  </a:cubicBezTo>
                  <a:cubicBezTo>
                    <a:pt x="19640" y="13958"/>
                    <a:pt x="19660" y="13993"/>
                    <a:pt x="19673" y="13991"/>
                  </a:cubicBezTo>
                  <a:cubicBezTo>
                    <a:pt x="19685" y="13989"/>
                    <a:pt x="19682" y="13988"/>
                    <a:pt x="19687" y="13989"/>
                  </a:cubicBezTo>
                  <a:cubicBezTo>
                    <a:pt x="19691" y="13990"/>
                    <a:pt x="19777" y="13973"/>
                    <a:pt x="19803" y="13958"/>
                  </a:cubicBezTo>
                  <a:cubicBezTo>
                    <a:pt x="19829" y="13942"/>
                    <a:pt x="19933" y="13916"/>
                    <a:pt x="19953" y="13901"/>
                  </a:cubicBezTo>
                  <a:cubicBezTo>
                    <a:pt x="19973" y="13887"/>
                    <a:pt x="19973" y="13875"/>
                    <a:pt x="19993" y="13870"/>
                  </a:cubicBezTo>
                  <a:cubicBezTo>
                    <a:pt x="20013" y="13865"/>
                    <a:pt x="20014" y="13842"/>
                    <a:pt x="20039" y="13866"/>
                  </a:cubicBezTo>
                  <a:cubicBezTo>
                    <a:pt x="20065" y="13890"/>
                    <a:pt x="20081" y="13912"/>
                    <a:pt x="20092" y="13917"/>
                  </a:cubicBezTo>
                  <a:cubicBezTo>
                    <a:pt x="20104" y="13922"/>
                    <a:pt x="20124" y="13936"/>
                    <a:pt x="20124" y="13948"/>
                  </a:cubicBezTo>
                  <a:cubicBezTo>
                    <a:pt x="20124" y="13960"/>
                    <a:pt x="20109" y="13982"/>
                    <a:pt x="20099" y="13985"/>
                  </a:cubicBezTo>
                  <a:cubicBezTo>
                    <a:pt x="20090" y="13988"/>
                    <a:pt x="20028" y="13947"/>
                    <a:pt x="20018" y="13961"/>
                  </a:cubicBezTo>
                  <a:cubicBezTo>
                    <a:pt x="20009" y="13975"/>
                    <a:pt x="19970" y="13990"/>
                    <a:pt x="19970" y="14005"/>
                  </a:cubicBezTo>
                  <a:cubicBezTo>
                    <a:pt x="19970" y="14019"/>
                    <a:pt x="19971" y="14045"/>
                    <a:pt x="19956" y="14055"/>
                  </a:cubicBezTo>
                  <a:cubicBezTo>
                    <a:pt x="19942" y="14065"/>
                    <a:pt x="19917" y="14086"/>
                    <a:pt x="19893" y="14085"/>
                  </a:cubicBezTo>
                  <a:cubicBezTo>
                    <a:pt x="19869" y="14082"/>
                    <a:pt x="19843" y="14076"/>
                    <a:pt x="19833" y="14088"/>
                  </a:cubicBezTo>
                  <a:cubicBezTo>
                    <a:pt x="19823" y="14100"/>
                    <a:pt x="19809" y="14148"/>
                    <a:pt x="19790" y="14163"/>
                  </a:cubicBezTo>
                  <a:cubicBezTo>
                    <a:pt x="19772" y="14178"/>
                    <a:pt x="19730" y="14207"/>
                    <a:pt x="19705" y="14235"/>
                  </a:cubicBezTo>
                  <a:cubicBezTo>
                    <a:pt x="19679" y="14262"/>
                    <a:pt x="19660" y="14283"/>
                    <a:pt x="19663" y="14294"/>
                  </a:cubicBezTo>
                  <a:cubicBezTo>
                    <a:pt x="19666" y="14305"/>
                    <a:pt x="19681" y="14345"/>
                    <a:pt x="19696" y="14334"/>
                  </a:cubicBezTo>
                  <a:cubicBezTo>
                    <a:pt x="19712" y="14324"/>
                    <a:pt x="19704" y="14305"/>
                    <a:pt x="19724" y="14305"/>
                  </a:cubicBezTo>
                  <a:cubicBezTo>
                    <a:pt x="19743" y="14305"/>
                    <a:pt x="19754" y="14305"/>
                    <a:pt x="19758" y="14295"/>
                  </a:cubicBezTo>
                  <a:cubicBezTo>
                    <a:pt x="19762" y="14285"/>
                    <a:pt x="19783" y="14233"/>
                    <a:pt x="19790" y="14224"/>
                  </a:cubicBezTo>
                  <a:cubicBezTo>
                    <a:pt x="19798" y="14215"/>
                    <a:pt x="19874" y="14143"/>
                    <a:pt x="19913" y="14123"/>
                  </a:cubicBezTo>
                  <a:cubicBezTo>
                    <a:pt x="19952" y="14102"/>
                    <a:pt x="20021" y="14060"/>
                    <a:pt x="20371" y="13874"/>
                  </a:cubicBezTo>
                  <a:cubicBezTo>
                    <a:pt x="20720" y="13688"/>
                    <a:pt x="20822" y="13617"/>
                    <a:pt x="20871" y="13614"/>
                  </a:cubicBezTo>
                  <a:cubicBezTo>
                    <a:pt x="20921" y="13611"/>
                    <a:pt x="20945" y="13607"/>
                    <a:pt x="20955" y="13601"/>
                  </a:cubicBezTo>
                  <a:cubicBezTo>
                    <a:pt x="20965" y="13595"/>
                    <a:pt x="20974" y="13585"/>
                    <a:pt x="20987" y="13584"/>
                  </a:cubicBezTo>
                  <a:cubicBezTo>
                    <a:pt x="21000" y="13584"/>
                    <a:pt x="21071" y="13579"/>
                    <a:pt x="21083" y="13586"/>
                  </a:cubicBezTo>
                  <a:cubicBezTo>
                    <a:pt x="21095" y="13594"/>
                    <a:pt x="21101" y="13606"/>
                    <a:pt x="21121" y="13606"/>
                  </a:cubicBezTo>
                  <a:cubicBezTo>
                    <a:pt x="21142" y="13606"/>
                    <a:pt x="21164" y="13585"/>
                    <a:pt x="21178" y="13581"/>
                  </a:cubicBezTo>
                  <a:cubicBezTo>
                    <a:pt x="21186" y="13579"/>
                    <a:pt x="21200" y="13575"/>
                    <a:pt x="21212" y="13570"/>
                  </a:cubicBezTo>
                  <a:cubicBezTo>
                    <a:pt x="21200" y="13547"/>
                    <a:pt x="21187" y="13527"/>
                    <a:pt x="21182" y="13516"/>
                  </a:cubicBezTo>
                  <a:cubicBezTo>
                    <a:pt x="21173" y="13496"/>
                    <a:pt x="21120" y="13461"/>
                    <a:pt x="21115" y="13454"/>
                  </a:cubicBezTo>
                  <a:cubicBezTo>
                    <a:pt x="21110" y="13447"/>
                    <a:pt x="21109" y="13419"/>
                    <a:pt x="21109" y="13405"/>
                  </a:cubicBezTo>
                  <a:cubicBezTo>
                    <a:pt x="21109" y="13391"/>
                    <a:pt x="21071" y="13384"/>
                    <a:pt x="21062" y="13373"/>
                  </a:cubicBezTo>
                  <a:cubicBezTo>
                    <a:pt x="21053" y="13362"/>
                    <a:pt x="21046" y="13338"/>
                    <a:pt x="21053" y="13317"/>
                  </a:cubicBezTo>
                  <a:cubicBezTo>
                    <a:pt x="21059" y="13297"/>
                    <a:pt x="21157" y="13229"/>
                    <a:pt x="21200" y="13177"/>
                  </a:cubicBezTo>
                  <a:cubicBezTo>
                    <a:pt x="21243" y="13125"/>
                    <a:pt x="21220" y="13047"/>
                    <a:pt x="21242" y="12979"/>
                  </a:cubicBezTo>
                  <a:cubicBezTo>
                    <a:pt x="21264" y="12912"/>
                    <a:pt x="21327" y="12888"/>
                    <a:pt x="21332" y="12885"/>
                  </a:cubicBezTo>
                  <a:cubicBezTo>
                    <a:pt x="21336" y="12882"/>
                    <a:pt x="21327" y="12854"/>
                    <a:pt x="21328" y="12837"/>
                  </a:cubicBezTo>
                  <a:cubicBezTo>
                    <a:pt x="21330" y="12821"/>
                    <a:pt x="21374" y="12809"/>
                    <a:pt x="21384" y="12798"/>
                  </a:cubicBezTo>
                  <a:cubicBezTo>
                    <a:pt x="21394" y="12787"/>
                    <a:pt x="21350" y="12761"/>
                    <a:pt x="21345" y="12753"/>
                  </a:cubicBezTo>
                  <a:cubicBezTo>
                    <a:pt x="21339" y="12746"/>
                    <a:pt x="21372" y="12709"/>
                    <a:pt x="21379" y="12703"/>
                  </a:cubicBezTo>
                  <a:cubicBezTo>
                    <a:pt x="21386" y="12698"/>
                    <a:pt x="21407" y="12635"/>
                    <a:pt x="21411" y="12625"/>
                  </a:cubicBezTo>
                  <a:cubicBezTo>
                    <a:pt x="21416" y="12616"/>
                    <a:pt x="21356" y="12523"/>
                    <a:pt x="21354" y="12509"/>
                  </a:cubicBezTo>
                  <a:cubicBezTo>
                    <a:pt x="21351" y="12494"/>
                    <a:pt x="21368" y="12463"/>
                    <a:pt x="21372" y="12443"/>
                  </a:cubicBezTo>
                  <a:cubicBezTo>
                    <a:pt x="21376" y="12424"/>
                    <a:pt x="21352" y="12356"/>
                    <a:pt x="21352" y="12339"/>
                  </a:cubicBezTo>
                  <a:cubicBezTo>
                    <a:pt x="21352" y="12322"/>
                    <a:pt x="21266" y="12249"/>
                    <a:pt x="21265" y="12239"/>
                  </a:cubicBezTo>
                  <a:cubicBezTo>
                    <a:pt x="21264" y="12229"/>
                    <a:pt x="21273" y="12208"/>
                    <a:pt x="21277" y="12203"/>
                  </a:cubicBezTo>
                  <a:cubicBezTo>
                    <a:pt x="21281" y="12197"/>
                    <a:pt x="21265" y="12146"/>
                    <a:pt x="21264" y="12136"/>
                  </a:cubicBezTo>
                  <a:cubicBezTo>
                    <a:pt x="21262" y="12125"/>
                    <a:pt x="21347" y="12052"/>
                    <a:pt x="21358" y="12037"/>
                  </a:cubicBezTo>
                  <a:cubicBezTo>
                    <a:pt x="21370" y="12023"/>
                    <a:pt x="21337" y="11981"/>
                    <a:pt x="21332" y="11966"/>
                  </a:cubicBezTo>
                  <a:cubicBezTo>
                    <a:pt x="21328" y="11951"/>
                    <a:pt x="21326" y="11901"/>
                    <a:pt x="21328" y="11883"/>
                  </a:cubicBezTo>
                  <a:cubicBezTo>
                    <a:pt x="21331" y="11865"/>
                    <a:pt x="21297" y="11850"/>
                    <a:pt x="21292" y="11843"/>
                  </a:cubicBezTo>
                  <a:cubicBezTo>
                    <a:pt x="21288" y="11836"/>
                    <a:pt x="21292" y="11771"/>
                    <a:pt x="21296" y="11757"/>
                  </a:cubicBezTo>
                  <a:cubicBezTo>
                    <a:pt x="21300" y="11743"/>
                    <a:pt x="21352" y="11716"/>
                    <a:pt x="21360" y="11714"/>
                  </a:cubicBezTo>
                  <a:cubicBezTo>
                    <a:pt x="21368" y="11711"/>
                    <a:pt x="21354" y="11678"/>
                    <a:pt x="21352" y="11664"/>
                  </a:cubicBezTo>
                  <a:cubicBezTo>
                    <a:pt x="21351" y="11649"/>
                    <a:pt x="21349" y="11616"/>
                    <a:pt x="21366" y="11588"/>
                  </a:cubicBezTo>
                  <a:cubicBezTo>
                    <a:pt x="21383" y="11561"/>
                    <a:pt x="21420" y="11555"/>
                    <a:pt x="21439" y="11549"/>
                  </a:cubicBezTo>
                  <a:cubicBezTo>
                    <a:pt x="21459" y="11542"/>
                    <a:pt x="21450" y="11487"/>
                    <a:pt x="21456" y="11465"/>
                  </a:cubicBezTo>
                  <a:cubicBezTo>
                    <a:pt x="21463" y="11443"/>
                    <a:pt x="21445" y="11424"/>
                    <a:pt x="21443" y="11407"/>
                  </a:cubicBezTo>
                  <a:cubicBezTo>
                    <a:pt x="21442" y="11391"/>
                    <a:pt x="21464" y="11387"/>
                    <a:pt x="21473" y="11380"/>
                  </a:cubicBezTo>
                  <a:cubicBezTo>
                    <a:pt x="21482" y="11373"/>
                    <a:pt x="21484" y="11321"/>
                    <a:pt x="21484" y="11307"/>
                  </a:cubicBezTo>
                  <a:cubicBezTo>
                    <a:pt x="21484" y="11293"/>
                    <a:pt x="21518" y="11277"/>
                    <a:pt x="21535" y="11265"/>
                  </a:cubicBezTo>
                  <a:cubicBezTo>
                    <a:pt x="21552" y="11252"/>
                    <a:pt x="21529" y="11155"/>
                    <a:pt x="21519" y="11138"/>
                  </a:cubicBezTo>
                  <a:cubicBezTo>
                    <a:pt x="21509" y="11122"/>
                    <a:pt x="21519" y="11081"/>
                    <a:pt x="21532" y="11062"/>
                  </a:cubicBezTo>
                  <a:cubicBezTo>
                    <a:pt x="21545" y="11042"/>
                    <a:pt x="21565" y="11033"/>
                    <a:pt x="21580" y="11017"/>
                  </a:cubicBezTo>
                  <a:cubicBezTo>
                    <a:pt x="21596" y="11002"/>
                    <a:pt x="21502" y="10935"/>
                    <a:pt x="21496" y="10910"/>
                  </a:cubicBezTo>
                  <a:cubicBezTo>
                    <a:pt x="21489" y="10886"/>
                    <a:pt x="21556" y="10845"/>
                    <a:pt x="21571" y="10830"/>
                  </a:cubicBezTo>
                  <a:cubicBezTo>
                    <a:pt x="21587" y="10814"/>
                    <a:pt x="21567" y="10768"/>
                    <a:pt x="21565" y="10756"/>
                  </a:cubicBezTo>
                  <a:cubicBezTo>
                    <a:pt x="21562" y="10743"/>
                    <a:pt x="21535" y="10727"/>
                    <a:pt x="21523" y="10707"/>
                  </a:cubicBezTo>
                  <a:cubicBezTo>
                    <a:pt x="21511" y="10688"/>
                    <a:pt x="21520" y="10657"/>
                    <a:pt x="21528" y="10639"/>
                  </a:cubicBezTo>
                  <a:cubicBezTo>
                    <a:pt x="21536" y="10621"/>
                    <a:pt x="21516" y="10606"/>
                    <a:pt x="21514" y="10598"/>
                  </a:cubicBezTo>
                  <a:cubicBezTo>
                    <a:pt x="21511" y="10590"/>
                    <a:pt x="21518" y="10577"/>
                    <a:pt x="21531" y="10568"/>
                  </a:cubicBezTo>
                  <a:cubicBezTo>
                    <a:pt x="21544" y="10558"/>
                    <a:pt x="21540" y="10513"/>
                    <a:pt x="21523" y="10499"/>
                  </a:cubicBezTo>
                  <a:cubicBezTo>
                    <a:pt x="21506" y="10485"/>
                    <a:pt x="21471" y="10548"/>
                    <a:pt x="21450" y="10554"/>
                  </a:cubicBezTo>
                  <a:cubicBezTo>
                    <a:pt x="21429" y="10559"/>
                    <a:pt x="21415" y="10517"/>
                    <a:pt x="21416" y="10484"/>
                  </a:cubicBezTo>
                  <a:cubicBezTo>
                    <a:pt x="21417" y="10451"/>
                    <a:pt x="21391" y="10437"/>
                    <a:pt x="21388" y="10428"/>
                  </a:cubicBezTo>
                  <a:cubicBezTo>
                    <a:pt x="21386" y="10418"/>
                    <a:pt x="21384" y="10369"/>
                    <a:pt x="21380" y="10352"/>
                  </a:cubicBezTo>
                  <a:cubicBezTo>
                    <a:pt x="21377" y="10336"/>
                    <a:pt x="21347" y="10340"/>
                    <a:pt x="21335" y="10338"/>
                  </a:cubicBezTo>
                  <a:cubicBezTo>
                    <a:pt x="21323" y="10337"/>
                    <a:pt x="21324" y="10319"/>
                    <a:pt x="21318" y="10303"/>
                  </a:cubicBezTo>
                  <a:cubicBezTo>
                    <a:pt x="21311" y="10286"/>
                    <a:pt x="21279" y="10279"/>
                    <a:pt x="21266" y="10260"/>
                  </a:cubicBezTo>
                  <a:cubicBezTo>
                    <a:pt x="21253" y="10241"/>
                    <a:pt x="21286" y="10158"/>
                    <a:pt x="21286" y="10136"/>
                  </a:cubicBezTo>
                  <a:cubicBezTo>
                    <a:pt x="21286" y="10113"/>
                    <a:pt x="21236" y="10076"/>
                    <a:pt x="21223" y="10069"/>
                  </a:cubicBezTo>
                  <a:cubicBezTo>
                    <a:pt x="21211" y="10062"/>
                    <a:pt x="21224" y="10053"/>
                    <a:pt x="21226" y="10044"/>
                  </a:cubicBezTo>
                  <a:cubicBezTo>
                    <a:pt x="21228" y="10034"/>
                    <a:pt x="21145" y="9965"/>
                    <a:pt x="21139" y="9958"/>
                  </a:cubicBezTo>
                  <a:cubicBezTo>
                    <a:pt x="21132" y="9951"/>
                    <a:pt x="21145" y="9939"/>
                    <a:pt x="21160" y="9922"/>
                  </a:cubicBezTo>
                  <a:cubicBezTo>
                    <a:pt x="21176" y="9906"/>
                    <a:pt x="21159" y="9862"/>
                    <a:pt x="21148" y="9851"/>
                  </a:cubicBezTo>
                  <a:cubicBezTo>
                    <a:pt x="21137" y="9840"/>
                    <a:pt x="21114" y="9844"/>
                    <a:pt x="21088" y="9848"/>
                  </a:cubicBezTo>
                  <a:cubicBezTo>
                    <a:pt x="21062" y="9851"/>
                    <a:pt x="21028" y="9795"/>
                    <a:pt x="21016" y="9777"/>
                  </a:cubicBezTo>
                  <a:cubicBezTo>
                    <a:pt x="21004" y="9759"/>
                    <a:pt x="20970" y="9712"/>
                    <a:pt x="20969" y="9703"/>
                  </a:cubicBezTo>
                  <a:cubicBezTo>
                    <a:pt x="20968" y="9693"/>
                    <a:pt x="21006" y="9671"/>
                    <a:pt x="21017" y="9653"/>
                  </a:cubicBezTo>
                  <a:cubicBezTo>
                    <a:pt x="21027" y="9635"/>
                    <a:pt x="21004" y="9608"/>
                    <a:pt x="20996" y="9601"/>
                  </a:cubicBezTo>
                  <a:cubicBezTo>
                    <a:pt x="20989" y="9593"/>
                    <a:pt x="20975" y="9575"/>
                    <a:pt x="20977" y="9559"/>
                  </a:cubicBezTo>
                  <a:cubicBezTo>
                    <a:pt x="20978" y="9542"/>
                    <a:pt x="21023" y="9527"/>
                    <a:pt x="21021" y="9505"/>
                  </a:cubicBezTo>
                  <a:cubicBezTo>
                    <a:pt x="21020" y="9483"/>
                    <a:pt x="20985" y="9441"/>
                    <a:pt x="20978" y="9421"/>
                  </a:cubicBezTo>
                  <a:cubicBezTo>
                    <a:pt x="20970" y="9402"/>
                    <a:pt x="20981" y="9364"/>
                    <a:pt x="20981" y="9345"/>
                  </a:cubicBezTo>
                  <a:cubicBezTo>
                    <a:pt x="20980" y="9326"/>
                    <a:pt x="20922" y="9282"/>
                    <a:pt x="20905" y="9268"/>
                  </a:cubicBezTo>
                  <a:cubicBezTo>
                    <a:pt x="20888" y="9255"/>
                    <a:pt x="20894" y="9238"/>
                    <a:pt x="20894" y="9221"/>
                  </a:cubicBezTo>
                  <a:cubicBezTo>
                    <a:pt x="20894" y="9205"/>
                    <a:pt x="20852" y="9136"/>
                    <a:pt x="20839" y="9120"/>
                  </a:cubicBezTo>
                  <a:cubicBezTo>
                    <a:pt x="20826" y="9103"/>
                    <a:pt x="20791" y="9098"/>
                    <a:pt x="20787" y="9092"/>
                  </a:cubicBezTo>
                  <a:cubicBezTo>
                    <a:pt x="20782" y="9087"/>
                    <a:pt x="20749" y="9086"/>
                    <a:pt x="20730" y="9073"/>
                  </a:cubicBezTo>
                  <a:cubicBezTo>
                    <a:pt x="20711" y="9060"/>
                    <a:pt x="20652" y="8953"/>
                    <a:pt x="20645" y="8944"/>
                  </a:cubicBezTo>
                  <a:cubicBezTo>
                    <a:pt x="20638" y="8935"/>
                    <a:pt x="20587" y="8928"/>
                    <a:pt x="20587" y="8928"/>
                  </a:cubicBezTo>
                  <a:cubicBezTo>
                    <a:pt x="20587" y="8928"/>
                    <a:pt x="20395" y="5816"/>
                    <a:pt x="20393" y="5791"/>
                  </a:cubicBezTo>
                  <a:cubicBezTo>
                    <a:pt x="20390" y="5767"/>
                    <a:pt x="20372" y="5774"/>
                    <a:pt x="20333" y="5746"/>
                  </a:cubicBezTo>
                  <a:cubicBezTo>
                    <a:pt x="20293" y="5719"/>
                    <a:pt x="20301" y="5753"/>
                    <a:pt x="20289" y="5768"/>
                  </a:cubicBezTo>
                  <a:cubicBezTo>
                    <a:pt x="20278" y="5783"/>
                    <a:pt x="20254" y="5743"/>
                    <a:pt x="20203" y="5708"/>
                  </a:cubicBezTo>
                  <a:cubicBezTo>
                    <a:pt x="20152" y="5672"/>
                    <a:pt x="20159" y="5754"/>
                    <a:pt x="20150" y="5737"/>
                  </a:cubicBezTo>
                  <a:cubicBezTo>
                    <a:pt x="20140" y="5719"/>
                    <a:pt x="20039" y="5764"/>
                    <a:pt x="20023" y="5760"/>
                  </a:cubicBezTo>
                  <a:cubicBezTo>
                    <a:pt x="20007" y="5756"/>
                    <a:pt x="19970" y="5790"/>
                    <a:pt x="19965" y="5799"/>
                  </a:cubicBezTo>
                  <a:cubicBezTo>
                    <a:pt x="19960" y="5807"/>
                    <a:pt x="19939" y="5789"/>
                    <a:pt x="19930" y="5781"/>
                  </a:cubicBezTo>
                  <a:cubicBezTo>
                    <a:pt x="19921" y="5774"/>
                    <a:pt x="19894" y="5795"/>
                    <a:pt x="19884" y="5799"/>
                  </a:cubicBezTo>
                  <a:cubicBezTo>
                    <a:pt x="19873" y="5804"/>
                    <a:pt x="19874" y="5795"/>
                    <a:pt x="19862" y="5777"/>
                  </a:cubicBezTo>
                  <a:cubicBezTo>
                    <a:pt x="19849" y="5760"/>
                    <a:pt x="19835" y="5768"/>
                    <a:pt x="19831" y="5773"/>
                  </a:cubicBezTo>
                  <a:cubicBezTo>
                    <a:pt x="19826" y="5778"/>
                    <a:pt x="19798" y="5743"/>
                    <a:pt x="19792" y="5734"/>
                  </a:cubicBezTo>
                  <a:cubicBezTo>
                    <a:pt x="19786" y="5725"/>
                    <a:pt x="19745" y="5720"/>
                    <a:pt x="19736" y="5710"/>
                  </a:cubicBezTo>
                  <a:cubicBezTo>
                    <a:pt x="19728" y="5700"/>
                    <a:pt x="19742" y="5655"/>
                    <a:pt x="19745" y="5642"/>
                  </a:cubicBezTo>
                  <a:cubicBezTo>
                    <a:pt x="19747" y="5630"/>
                    <a:pt x="19713" y="5637"/>
                    <a:pt x="19703" y="5640"/>
                  </a:cubicBezTo>
                  <a:cubicBezTo>
                    <a:pt x="19698" y="5642"/>
                    <a:pt x="19687" y="5646"/>
                    <a:pt x="19677" y="5650"/>
                  </a:cubicBezTo>
                  <a:cubicBezTo>
                    <a:pt x="19677" y="5650"/>
                    <a:pt x="19677" y="5650"/>
                    <a:pt x="19677" y="5650"/>
                  </a:cubicBezTo>
                  <a:close/>
                </a:path>
              </a:pathLst>
            </a:custGeom>
            <a:solidFill>
              <a:schemeClr val="accent6"/>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6" name="Group 5">
              <a:extLst>
                <a:ext uri="{FF2B5EF4-FFF2-40B4-BE49-F238E27FC236}">
                  <a16:creationId xmlns:a16="http://schemas.microsoft.com/office/drawing/2014/main" id="{05F7893C-5AAB-4F59-83F4-E1A9EC44476B}"/>
                </a:ext>
              </a:extLst>
            </p:cNvPr>
            <p:cNvGrpSpPr/>
            <p:nvPr/>
          </p:nvGrpSpPr>
          <p:grpSpPr>
            <a:xfrm>
              <a:off x="838200" y="2340792"/>
              <a:ext cx="6327154" cy="3700027"/>
              <a:chOff x="5023352" y="1823957"/>
              <a:chExt cx="6327154" cy="3700027"/>
            </a:xfrm>
          </p:grpSpPr>
          <p:sp>
            <p:nvSpPr>
              <p:cNvPr id="7" name="Shape 6">
                <a:extLst>
                  <a:ext uri="{FF2B5EF4-FFF2-40B4-BE49-F238E27FC236}">
                    <a16:creationId xmlns:a16="http://schemas.microsoft.com/office/drawing/2014/main" id="{A9D65177-8B45-4A11-AF75-82F083D4E4DD}"/>
                  </a:ext>
                </a:extLst>
              </p:cNvPr>
              <p:cNvSpPr/>
              <p:nvPr/>
            </p:nvSpPr>
            <p:spPr>
              <a:xfrm>
                <a:off x="10509321" y="3333875"/>
                <a:ext cx="25884" cy="29105"/>
              </a:xfrm>
              <a:custGeom>
                <a:avLst/>
                <a:gdLst/>
                <a:ahLst/>
                <a:cxnLst>
                  <a:cxn ang="0">
                    <a:pos x="wd2" y="hd2"/>
                  </a:cxn>
                  <a:cxn ang="5400000">
                    <a:pos x="wd2" y="hd2"/>
                  </a:cxn>
                  <a:cxn ang="10800000">
                    <a:pos x="wd2" y="hd2"/>
                  </a:cxn>
                  <a:cxn ang="16200000">
                    <a:pos x="wd2" y="hd2"/>
                  </a:cxn>
                </a:cxnLst>
                <a:rect l="0" t="0" r="r" b="b"/>
                <a:pathLst>
                  <a:path w="21600" h="21600" extrusionOk="0">
                    <a:moveTo>
                      <a:pt x="0" y="8086"/>
                    </a:moveTo>
                    <a:cubicBezTo>
                      <a:pt x="994" y="9301"/>
                      <a:pt x="2056" y="10483"/>
                      <a:pt x="2567" y="10639"/>
                    </a:cubicBezTo>
                    <a:cubicBezTo>
                      <a:pt x="3602" y="10943"/>
                      <a:pt x="5686" y="10943"/>
                      <a:pt x="6546" y="11637"/>
                    </a:cubicBezTo>
                    <a:cubicBezTo>
                      <a:pt x="7419" y="12330"/>
                      <a:pt x="11048" y="14260"/>
                      <a:pt x="11573" y="15570"/>
                    </a:cubicBezTo>
                    <a:cubicBezTo>
                      <a:pt x="11909" y="16412"/>
                      <a:pt x="11774" y="19138"/>
                      <a:pt x="11895" y="21600"/>
                    </a:cubicBezTo>
                    <a:lnTo>
                      <a:pt x="21600" y="8326"/>
                    </a:lnTo>
                    <a:lnTo>
                      <a:pt x="6076" y="0"/>
                    </a:lnTo>
                    <a:cubicBezTo>
                      <a:pt x="6076" y="0"/>
                      <a:pt x="0" y="8086"/>
                      <a:pt x="0" y="8086"/>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 name="Shape 7">
                <a:extLst>
                  <a:ext uri="{FF2B5EF4-FFF2-40B4-BE49-F238E27FC236}">
                    <a16:creationId xmlns:a16="http://schemas.microsoft.com/office/drawing/2014/main" id="{1D1327B0-3357-48CB-8048-BDFDE53D5E30}"/>
                  </a:ext>
                </a:extLst>
              </p:cNvPr>
              <p:cNvSpPr/>
              <p:nvPr/>
            </p:nvSpPr>
            <p:spPr>
              <a:xfrm>
                <a:off x="8813471" y="3031483"/>
                <a:ext cx="493211" cy="865740"/>
              </a:xfrm>
              <a:custGeom>
                <a:avLst/>
                <a:gdLst/>
                <a:ahLst/>
                <a:cxnLst>
                  <a:cxn ang="0">
                    <a:pos x="wd2" y="hd2"/>
                  </a:cxn>
                  <a:cxn ang="5400000">
                    <a:pos x="wd2" y="hd2"/>
                  </a:cxn>
                  <a:cxn ang="10800000">
                    <a:pos x="wd2" y="hd2"/>
                  </a:cxn>
                  <a:cxn ang="16200000">
                    <a:pos x="wd2" y="hd2"/>
                  </a:cxn>
                </a:cxnLst>
                <a:rect l="0" t="0" r="r" b="b"/>
                <a:pathLst>
                  <a:path w="21502" h="21590" extrusionOk="0">
                    <a:moveTo>
                      <a:pt x="14390" y="21511"/>
                    </a:moveTo>
                    <a:cubicBezTo>
                      <a:pt x="14326" y="21483"/>
                      <a:pt x="14230" y="21425"/>
                      <a:pt x="14202" y="21365"/>
                    </a:cubicBezTo>
                    <a:cubicBezTo>
                      <a:pt x="14166" y="21287"/>
                      <a:pt x="14297" y="21105"/>
                      <a:pt x="14382" y="21043"/>
                    </a:cubicBezTo>
                    <a:cubicBezTo>
                      <a:pt x="14469" y="20981"/>
                      <a:pt x="14500" y="20957"/>
                      <a:pt x="14536" y="20900"/>
                    </a:cubicBezTo>
                    <a:cubicBezTo>
                      <a:pt x="14573" y="20843"/>
                      <a:pt x="14875" y="20543"/>
                      <a:pt x="15106" y="20543"/>
                    </a:cubicBezTo>
                    <a:cubicBezTo>
                      <a:pt x="15337" y="20543"/>
                      <a:pt x="16064" y="20639"/>
                      <a:pt x="16209" y="20693"/>
                    </a:cubicBezTo>
                    <a:cubicBezTo>
                      <a:pt x="16353" y="20748"/>
                      <a:pt x="16362" y="20771"/>
                      <a:pt x="16476" y="20768"/>
                    </a:cubicBezTo>
                    <a:cubicBezTo>
                      <a:pt x="16589" y="20766"/>
                      <a:pt x="16706" y="20758"/>
                      <a:pt x="16792" y="20786"/>
                    </a:cubicBezTo>
                    <a:cubicBezTo>
                      <a:pt x="16878" y="20815"/>
                      <a:pt x="17267" y="20934"/>
                      <a:pt x="17457" y="20996"/>
                    </a:cubicBezTo>
                    <a:cubicBezTo>
                      <a:pt x="17646" y="21058"/>
                      <a:pt x="17913" y="20999"/>
                      <a:pt x="17981" y="20926"/>
                    </a:cubicBezTo>
                    <a:cubicBezTo>
                      <a:pt x="18048" y="20854"/>
                      <a:pt x="17990" y="20771"/>
                      <a:pt x="18017" y="20732"/>
                    </a:cubicBezTo>
                    <a:cubicBezTo>
                      <a:pt x="18044" y="20693"/>
                      <a:pt x="18094" y="20654"/>
                      <a:pt x="18063" y="20623"/>
                    </a:cubicBezTo>
                    <a:cubicBezTo>
                      <a:pt x="18031" y="20592"/>
                      <a:pt x="17909" y="20457"/>
                      <a:pt x="17841" y="20416"/>
                    </a:cubicBezTo>
                    <a:cubicBezTo>
                      <a:pt x="17773" y="20374"/>
                      <a:pt x="17447" y="20235"/>
                      <a:pt x="17447" y="20157"/>
                    </a:cubicBezTo>
                    <a:cubicBezTo>
                      <a:pt x="17447" y="20079"/>
                      <a:pt x="17574" y="19999"/>
                      <a:pt x="17583" y="19924"/>
                    </a:cubicBezTo>
                    <a:cubicBezTo>
                      <a:pt x="17592" y="19849"/>
                      <a:pt x="17570" y="19740"/>
                      <a:pt x="17678" y="19688"/>
                    </a:cubicBezTo>
                    <a:cubicBezTo>
                      <a:pt x="17787" y="19636"/>
                      <a:pt x="17945" y="19564"/>
                      <a:pt x="18013" y="19595"/>
                    </a:cubicBezTo>
                    <a:cubicBezTo>
                      <a:pt x="18080" y="19626"/>
                      <a:pt x="18035" y="19670"/>
                      <a:pt x="18171" y="19631"/>
                    </a:cubicBezTo>
                    <a:cubicBezTo>
                      <a:pt x="18306" y="19592"/>
                      <a:pt x="18289" y="19507"/>
                      <a:pt x="18618" y="19421"/>
                    </a:cubicBezTo>
                    <a:cubicBezTo>
                      <a:pt x="18948" y="19336"/>
                      <a:pt x="19296" y="19308"/>
                      <a:pt x="19387" y="19297"/>
                    </a:cubicBezTo>
                    <a:cubicBezTo>
                      <a:pt x="19477" y="19287"/>
                      <a:pt x="19549" y="19318"/>
                      <a:pt x="19608" y="19281"/>
                    </a:cubicBezTo>
                    <a:cubicBezTo>
                      <a:pt x="19667" y="19245"/>
                      <a:pt x="19703" y="19134"/>
                      <a:pt x="19640" y="19079"/>
                    </a:cubicBezTo>
                    <a:cubicBezTo>
                      <a:pt x="19576" y="19025"/>
                      <a:pt x="19229" y="18961"/>
                      <a:pt x="19192" y="18883"/>
                    </a:cubicBezTo>
                    <a:cubicBezTo>
                      <a:pt x="19156" y="18805"/>
                      <a:pt x="19120" y="18787"/>
                      <a:pt x="19079" y="18740"/>
                    </a:cubicBezTo>
                    <a:cubicBezTo>
                      <a:pt x="19039" y="18694"/>
                      <a:pt x="18987" y="18544"/>
                      <a:pt x="19166" y="18418"/>
                    </a:cubicBezTo>
                    <a:cubicBezTo>
                      <a:pt x="19345" y="18293"/>
                      <a:pt x="19471" y="18278"/>
                      <a:pt x="19519" y="18221"/>
                    </a:cubicBezTo>
                    <a:cubicBezTo>
                      <a:pt x="19566" y="18164"/>
                      <a:pt x="19530" y="18013"/>
                      <a:pt x="19496" y="17982"/>
                    </a:cubicBezTo>
                    <a:cubicBezTo>
                      <a:pt x="19462" y="17951"/>
                      <a:pt x="19433" y="17935"/>
                      <a:pt x="19456" y="17913"/>
                    </a:cubicBezTo>
                    <a:cubicBezTo>
                      <a:pt x="19477" y="17891"/>
                      <a:pt x="19494" y="17869"/>
                      <a:pt x="19475" y="17854"/>
                    </a:cubicBezTo>
                    <a:cubicBezTo>
                      <a:pt x="19458" y="17838"/>
                      <a:pt x="19360" y="17766"/>
                      <a:pt x="19388" y="17733"/>
                    </a:cubicBezTo>
                    <a:cubicBezTo>
                      <a:pt x="19415" y="17701"/>
                      <a:pt x="19444" y="17686"/>
                      <a:pt x="19471" y="17662"/>
                    </a:cubicBezTo>
                    <a:cubicBezTo>
                      <a:pt x="19499" y="17637"/>
                      <a:pt x="19355" y="17551"/>
                      <a:pt x="19391" y="17502"/>
                    </a:cubicBezTo>
                    <a:cubicBezTo>
                      <a:pt x="19428" y="17453"/>
                      <a:pt x="19554" y="17406"/>
                      <a:pt x="19554" y="17355"/>
                    </a:cubicBezTo>
                    <a:cubicBezTo>
                      <a:pt x="19554" y="17303"/>
                      <a:pt x="19364" y="17098"/>
                      <a:pt x="19437" y="17075"/>
                    </a:cubicBezTo>
                    <a:cubicBezTo>
                      <a:pt x="19509" y="17052"/>
                      <a:pt x="19671" y="16959"/>
                      <a:pt x="19599" y="16932"/>
                    </a:cubicBezTo>
                    <a:cubicBezTo>
                      <a:pt x="19527" y="16907"/>
                      <a:pt x="19432" y="16889"/>
                      <a:pt x="19450" y="16855"/>
                    </a:cubicBezTo>
                    <a:cubicBezTo>
                      <a:pt x="19468" y="16821"/>
                      <a:pt x="19510" y="16779"/>
                      <a:pt x="19650" y="16736"/>
                    </a:cubicBezTo>
                    <a:cubicBezTo>
                      <a:pt x="19790" y="16693"/>
                      <a:pt x="19842" y="16667"/>
                      <a:pt x="19844" y="16625"/>
                    </a:cubicBezTo>
                    <a:cubicBezTo>
                      <a:pt x="19846" y="16582"/>
                      <a:pt x="19822" y="16564"/>
                      <a:pt x="19720" y="16532"/>
                    </a:cubicBezTo>
                    <a:cubicBezTo>
                      <a:pt x="19618" y="16501"/>
                      <a:pt x="19408" y="16446"/>
                      <a:pt x="19480" y="16366"/>
                    </a:cubicBezTo>
                    <a:cubicBezTo>
                      <a:pt x="19553" y="16285"/>
                      <a:pt x="19629" y="16288"/>
                      <a:pt x="19629" y="16235"/>
                    </a:cubicBezTo>
                    <a:cubicBezTo>
                      <a:pt x="19629" y="16182"/>
                      <a:pt x="19551" y="16121"/>
                      <a:pt x="19640" y="16099"/>
                    </a:cubicBezTo>
                    <a:cubicBezTo>
                      <a:pt x="19731" y="16077"/>
                      <a:pt x="19753" y="16156"/>
                      <a:pt x="19805" y="16142"/>
                    </a:cubicBezTo>
                    <a:cubicBezTo>
                      <a:pt x="19857" y="16127"/>
                      <a:pt x="19933" y="16042"/>
                      <a:pt x="19964" y="16047"/>
                    </a:cubicBezTo>
                    <a:cubicBezTo>
                      <a:pt x="19996" y="16052"/>
                      <a:pt x="20115" y="16096"/>
                      <a:pt x="20133" y="16073"/>
                    </a:cubicBezTo>
                    <a:cubicBezTo>
                      <a:pt x="20152" y="16050"/>
                      <a:pt x="20097" y="15850"/>
                      <a:pt x="20218" y="15778"/>
                    </a:cubicBezTo>
                    <a:cubicBezTo>
                      <a:pt x="20340" y="15705"/>
                      <a:pt x="20400" y="15775"/>
                      <a:pt x="20472" y="15653"/>
                    </a:cubicBezTo>
                    <a:cubicBezTo>
                      <a:pt x="20544" y="15531"/>
                      <a:pt x="20526" y="15503"/>
                      <a:pt x="20544" y="15477"/>
                    </a:cubicBezTo>
                    <a:cubicBezTo>
                      <a:pt x="20562" y="15451"/>
                      <a:pt x="20621" y="15417"/>
                      <a:pt x="20585" y="15397"/>
                    </a:cubicBezTo>
                    <a:cubicBezTo>
                      <a:pt x="20548" y="15376"/>
                      <a:pt x="20513" y="15350"/>
                      <a:pt x="20544" y="15332"/>
                    </a:cubicBezTo>
                    <a:cubicBezTo>
                      <a:pt x="20576" y="15314"/>
                      <a:pt x="20928" y="15197"/>
                      <a:pt x="20937" y="15148"/>
                    </a:cubicBezTo>
                    <a:cubicBezTo>
                      <a:pt x="20947" y="15099"/>
                      <a:pt x="20869" y="15125"/>
                      <a:pt x="20878" y="15029"/>
                    </a:cubicBezTo>
                    <a:cubicBezTo>
                      <a:pt x="20888" y="14933"/>
                      <a:pt x="20937" y="14881"/>
                      <a:pt x="20960" y="14845"/>
                    </a:cubicBezTo>
                    <a:cubicBezTo>
                      <a:pt x="20982" y="14809"/>
                      <a:pt x="21010" y="14801"/>
                      <a:pt x="21010" y="14690"/>
                    </a:cubicBezTo>
                    <a:cubicBezTo>
                      <a:pt x="21010" y="14578"/>
                      <a:pt x="21001" y="14558"/>
                      <a:pt x="21127" y="14506"/>
                    </a:cubicBezTo>
                    <a:cubicBezTo>
                      <a:pt x="21253" y="14454"/>
                      <a:pt x="21398" y="14490"/>
                      <a:pt x="21444" y="14387"/>
                    </a:cubicBezTo>
                    <a:cubicBezTo>
                      <a:pt x="21489" y="14283"/>
                      <a:pt x="21502" y="14193"/>
                      <a:pt x="21502" y="14151"/>
                    </a:cubicBezTo>
                    <a:cubicBezTo>
                      <a:pt x="21502" y="14109"/>
                      <a:pt x="21385" y="14009"/>
                      <a:pt x="21331" y="13978"/>
                    </a:cubicBezTo>
                    <a:cubicBezTo>
                      <a:pt x="21277" y="13946"/>
                      <a:pt x="21294" y="13931"/>
                      <a:pt x="21303" y="13905"/>
                    </a:cubicBezTo>
                    <a:cubicBezTo>
                      <a:pt x="21312" y="13879"/>
                      <a:pt x="21349" y="13830"/>
                      <a:pt x="21308" y="13809"/>
                    </a:cubicBezTo>
                    <a:cubicBezTo>
                      <a:pt x="21267" y="13788"/>
                      <a:pt x="21141" y="13773"/>
                      <a:pt x="21154" y="13737"/>
                    </a:cubicBezTo>
                    <a:cubicBezTo>
                      <a:pt x="21168" y="13701"/>
                      <a:pt x="21326" y="13506"/>
                      <a:pt x="21299" y="13426"/>
                    </a:cubicBezTo>
                    <a:cubicBezTo>
                      <a:pt x="21272" y="13345"/>
                      <a:pt x="21027" y="13327"/>
                      <a:pt x="20960" y="13302"/>
                    </a:cubicBezTo>
                    <a:cubicBezTo>
                      <a:pt x="20892" y="13276"/>
                      <a:pt x="20915" y="13227"/>
                      <a:pt x="20919" y="13190"/>
                    </a:cubicBezTo>
                    <a:cubicBezTo>
                      <a:pt x="20923" y="13154"/>
                      <a:pt x="20869" y="13144"/>
                      <a:pt x="20878" y="13100"/>
                    </a:cubicBezTo>
                    <a:cubicBezTo>
                      <a:pt x="20888" y="13055"/>
                      <a:pt x="20878" y="13024"/>
                      <a:pt x="20824" y="12988"/>
                    </a:cubicBezTo>
                    <a:cubicBezTo>
                      <a:pt x="20770" y="12952"/>
                      <a:pt x="20444" y="12835"/>
                      <a:pt x="20422" y="12778"/>
                    </a:cubicBezTo>
                    <a:cubicBezTo>
                      <a:pt x="20400" y="12721"/>
                      <a:pt x="20385" y="12644"/>
                      <a:pt x="20440" y="12618"/>
                    </a:cubicBezTo>
                    <a:cubicBezTo>
                      <a:pt x="20494" y="12592"/>
                      <a:pt x="20729" y="12501"/>
                      <a:pt x="20693" y="12405"/>
                    </a:cubicBezTo>
                    <a:cubicBezTo>
                      <a:pt x="20657" y="12309"/>
                      <a:pt x="20458" y="12248"/>
                      <a:pt x="20489" y="12177"/>
                    </a:cubicBezTo>
                    <a:cubicBezTo>
                      <a:pt x="20521" y="12107"/>
                      <a:pt x="20467" y="12007"/>
                      <a:pt x="20553" y="11960"/>
                    </a:cubicBezTo>
                    <a:cubicBezTo>
                      <a:pt x="20639" y="11913"/>
                      <a:pt x="20739" y="11923"/>
                      <a:pt x="20764" y="11898"/>
                    </a:cubicBezTo>
                    <a:cubicBezTo>
                      <a:pt x="20789" y="11873"/>
                      <a:pt x="20786" y="11754"/>
                      <a:pt x="20786" y="11754"/>
                    </a:cubicBezTo>
                    <a:lnTo>
                      <a:pt x="18820" y="2932"/>
                    </a:lnTo>
                    <a:cubicBezTo>
                      <a:pt x="18801" y="2924"/>
                      <a:pt x="18784" y="2915"/>
                      <a:pt x="18770" y="2907"/>
                    </a:cubicBezTo>
                    <a:cubicBezTo>
                      <a:pt x="18652" y="2834"/>
                      <a:pt x="18770" y="2721"/>
                      <a:pt x="18589" y="2530"/>
                    </a:cubicBezTo>
                    <a:cubicBezTo>
                      <a:pt x="18409" y="2339"/>
                      <a:pt x="18382" y="2251"/>
                      <a:pt x="18336" y="2189"/>
                    </a:cubicBezTo>
                    <a:cubicBezTo>
                      <a:pt x="18291" y="2127"/>
                      <a:pt x="18129" y="2050"/>
                      <a:pt x="18120" y="1977"/>
                    </a:cubicBezTo>
                    <a:cubicBezTo>
                      <a:pt x="18111" y="1905"/>
                      <a:pt x="18120" y="1911"/>
                      <a:pt x="18066" y="1874"/>
                    </a:cubicBezTo>
                    <a:cubicBezTo>
                      <a:pt x="18012" y="1838"/>
                      <a:pt x="17849" y="1812"/>
                      <a:pt x="17849" y="1756"/>
                    </a:cubicBezTo>
                    <a:cubicBezTo>
                      <a:pt x="17849" y="1699"/>
                      <a:pt x="17858" y="1492"/>
                      <a:pt x="17768" y="1451"/>
                    </a:cubicBezTo>
                    <a:cubicBezTo>
                      <a:pt x="17678" y="1410"/>
                      <a:pt x="17551" y="1420"/>
                      <a:pt x="17471" y="1379"/>
                    </a:cubicBezTo>
                    <a:cubicBezTo>
                      <a:pt x="17389" y="1338"/>
                      <a:pt x="17155" y="1260"/>
                      <a:pt x="17110" y="1214"/>
                    </a:cubicBezTo>
                    <a:cubicBezTo>
                      <a:pt x="17064" y="1167"/>
                      <a:pt x="16658" y="816"/>
                      <a:pt x="16676" y="651"/>
                    </a:cubicBezTo>
                    <a:cubicBezTo>
                      <a:pt x="16695" y="486"/>
                      <a:pt x="16749" y="228"/>
                      <a:pt x="16749" y="109"/>
                    </a:cubicBezTo>
                    <a:cubicBezTo>
                      <a:pt x="16749" y="77"/>
                      <a:pt x="16754" y="39"/>
                      <a:pt x="16760" y="0"/>
                    </a:cubicBezTo>
                    <a:cubicBezTo>
                      <a:pt x="12210" y="345"/>
                      <a:pt x="7577" y="615"/>
                      <a:pt x="2888" y="834"/>
                    </a:cubicBezTo>
                    <a:cubicBezTo>
                      <a:pt x="2848" y="869"/>
                      <a:pt x="2778" y="881"/>
                      <a:pt x="2797" y="917"/>
                    </a:cubicBezTo>
                    <a:cubicBezTo>
                      <a:pt x="2820" y="958"/>
                      <a:pt x="2915" y="1019"/>
                      <a:pt x="3060" y="1048"/>
                    </a:cubicBezTo>
                    <a:cubicBezTo>
                      <a:pt x="3205" y="1076"/>
                      <a:pt x="3310" y="1081"/>
                      <a:pt x="3331" y="1094"/>
                    </a:cubicBezTo>
                    <a:cubicBezTo>
                      <a:pt x="3351" y="1107"/>
                      <a:pt x="3337" y="1172"/>
                      <a:pt x="3398" y="1182"/>
                    </a:cubicBezTo>
                    <a:cubicBezTo>
                      <a:pt x="3459" y="1193"/>
                      <a:pt x="3773" y="1277"/>
                      <a:pt x="3886" y="1347"/>
                    </a:cubicBezTo>
                    <a:cubicBezTo>
                      <a:pt x="3999" y="1417"/>
                      <a:pt x="4126" y="1466"/>
                      <a:pt x="4099" y="1523"/>
                    </a:cubicBezTo>
                    <a:cubicBezTo>
                      <a:pt x="4072" y="1580"/>
                      <a:pt x="3977" y="1632"/>
                      <a:pt x="4040" y="1686"/>
                    </a:cubicBezTo>
                    <a:cubicBezTo>
                      <a:pt x="4103" y="1740"/>
                      <a:pt x="4194" y="1854"/>
                      <a:pt x="4469" y="1911"/>
                    </a:cubicBezTo>
                    <a:cubicBezTo>
                      <a:pt x="4745" y="1968"/>
                      <a:pt x="5044" y="1994"/>
                      <a:pt x="5157" y="2049"/>
                    </a:cubicBezTo>
                    <a:cubicBezTo>
                      <a:pt x="5270" y="2103"/>
                      <a:pt x="5274" y="2161"/>
                      <a:pt x="5302" y="2162"/>
                    </a:cubicBezTo>
                    <a:cubicBezTo>
                      <a:pt x="5330" y="2164"/>
                      <a:pt x="5460" y="2167"/>
                      <a:pt x="5480" y="2188"/>
                    </a:cubicBezTo>
                    <a:cubicBezTo>
                      <a:pt x="5501" y="2208"/>
                      <a:pt x="5475" y="2379"/>
                      <a:pt x="5544" y="2478"/>
                    </a:cubicBezTo>
                    <a:cubicBezTo>
                      <a:pt x="5612" y="2578"/>
                      <a:pt x="5704" y="2645"/>
                      <a:pt x="5677" y="2693"/>
                    </a:cubicBezTo>
                    <a:cubicBezTo>
                      <a:pt x="5650" y="2741"/>
                      <a:pt x="5534" y="2824"/>
                      <a:pt x="5586" y="2863"/>
                    </a:cubicBezTo>
                    <a:cubicBezTo>
                      <a:pt x="5638" y="2902"/>
                      <a:pt x="5679" y="2955"/>
                      <a:pt x="5677" y="2995"/>
                    </a:cubicBezTo>
                    <a:cubicBezTo>
                      <a:pt x="5675" y="3035"/>
                      <a:pt x="5593" y="3174"/>
                      <a:pt x="5575" y="3255"/>
                    </a:cubicBezTo>
                    <a:cubicBezTo>
                      <a:pt x="5557" y="3337"/>
                      <a:pt x="5614" y="3350"/>
                      <a:pt x="5588" y="3379"/>
                    </a:cubicBezTo>
                    <a:cubicBezTo>
                      <a:pt x="5564" y="3407"/>
                      <a:pt x="5317" y="3481"/>
                      <a:pt x="5209" y="3543"/>
                    </a:cubicBezTo>
                    <a:cubicBezTo>
                      <a:pt x="5100" y="3605"/>
                      <a:pt x="4985" y="3681"/>
                      <a:pt x="4999" y="3738"/>
                    </a:cubicBezTo>
                    <a:cubicBezTo>
                      <a:pt x="5013" y="3795"/>
                      <a:pt x="5037" y="3837"/>
                      <a:pt x="5019" y="3870"/>
                    </a:cubicBezTo>
                    <a:cubicBezTo>
                      <a:pt x="5001" y="3904"/>
                      <a:pt x="4949" y="3902"/>
                      <a:pt x="4940" y="3933"/>
                    </a:cubicBezTo>
                    <a:cubicBezTo>
                      <a:pt x="4931" y="3964"/>
                      <a:pt x="4883" y="4052"/>
                      <a:pt x="4902" y="4087"/>
                    </a:cubicBezTo>
                    <a:cubicBezTo>
                      <a:pt x="4919" y="4122"/>
                      <a:pt x="5019" y="4219"/>
                      <a:pt x="4931" y="4272"/>
                    </a:cubicBezTo>
                    <a:cubicBezTo>
                      <a:pt x="4843" y="4325"/>
                      <a:pt x="4683" y="4341"/>
                      <a:pt x="4615" y="4383"/>
                    </a:cubicBezTo>
                    <a:cubicBezTo>
                      <a:pt x="4547" y="4426"/>
                      <a:pt x="4459" y="4558"/>
                      <a:pt x="4384" y="4565"/>
                    </a:cubicBezTo>
                    <a:cubicBezTo>
                      <a:pt x="4310" y="4571"/>
                      <a:pt x="4049" y="4553"/>
                      <a:pt x="4006" y="4567"/>
                    </a:cubicBezTo>
                    <a:cubicBezTo>
                      <a:pt x="3964" y="4582"/>
                      <a:pt x="3916" y="4610"/>
                      <a:pt x="3869" y="4624"/>
                    </a:cubicBezTo>
                    <a:cubicBezTo>
                      <a:pt x="3821" y="4638"/>
                      <a:pt x="3776" y="4614"/>
                      <a:pt x="3751" y="4645"/>
                    </a:cubicBezTo>
                    <a:cubicBezTo>
                      <a:pt x="3726" y="4676"/>
                      <a:pt x="3598" y="4811"/>
                      <a:pt x="3426" y="4859"/>
                    </a:cubicBezTo>
                    <a:cubicBezTo>
                      <a:pt x="3254" y="4906"/>
                      <a:pt x="3054" y="4904"/>
                      <a:pt x="3004" y="4921"/>
                    </a:cubicBezTo>
                    <a:cubicBezTo>
                      <a:pt x="2954" y="4937"/>
                      <a:pt x="2896" y="4932"/>
                      <a:pt x="2871" y="4926"/>
                    </a:cubicBezTo>
                    <a:cubicBezTo>
                      <a:pt x="2846" y="4920"/>
                      <a:pt x="2795" y="4912"/>
                      <a:pt x="2785" y="4915"/>
                    </a:cubicBezTo>
                    <a:cubicBezTo>
                      <a:pt x="2775" y="4917"/>
                      <a:pt x="2750" y="4945"/>
                      <a:pt x="2695" y="4945"/>
                    </a:cubicBezTo>
                    <a:cubicBezTo>
                      <a:pt x="2639" y="4945"/>
                      <a:pt x="2446" y="4953"/>
                      <a:pt x="2415" y="4976"/>
                    </a:cubicBezTo>
                    <a:cubicBezTo>
                      <a:pt x="2385" y="4999"/>
                      <a:pt x="2243" y="5065"/>
                      <a:pt x="2128" y="5065"/>
                    </a:cubicBezTo>
                    <a:cubicBezTo>
                      <a:pt x="2013" y="5065"/>
                      <a:pt x="1904" y="5036"/>
                      <a:pt x="1879" y="5045"/>
                    </a:cubicBezTo>
                    <a:cubicBezTo>
                      <a:pt x="1854" y="5054"/>
                      <a:pt x="1787" y="5079"/>
                      <a:pt x="1746" y="5088"/>
                    </a:cubicBezTo>
                    <a:cubicBezTo>
                      <a:pt x="1705" y="5097"/>
                      <a:pt x="1587" y="5100"/>
                      <a:pt x="1587" y="5134"/>
                    </a:cubicBezTo>
                    <a:cubicBezTo>
                      <a:pt x="1587" y="5169"/>
                      <a:pt x="1603" y="5243"/>
                      <a:pt x="1577" y="5270"/>
                    </a:cubicBezTo>
                    <a:cubicBezTo>
                      <a:pt x="1549" y="5298"/>
                      <a:pt x="1495" y="5289"/>
                      <a:pt x="1497" y="5317"/>
                    </a:cubicBezTo>
                    <a:cubicBezTo>
                      <a:pt x="1500" y="5346"/>
                      <a:pt x="1532" y="5542"/>
                      <a:pt x="1482" y="5592"/>
                    </a:cubicBezTo>
                    <a:cubicBezTo>
                      <a:pt x="1433" y="5641"/>
                      <a:pt x="1328" y="5795"/>
                      <a:pt x="1373" y="5839"/>
                    </a:cubicBezTo>
                    <a:cubicBezTo>
                      <a:pt x="1419" y="5883"/>
                      <a:pt x="1575" y="5923"/>
                      <a:pt x="1633" y="5974"/>
                    </a:cubicBezTo>
                    <a:cubicBezTo>
                      <a:pt x="1692" y="6024"/>
                      <a:pt x="1760" y="6087"/>
                      <a:pt x="1823" y="6090"/>
                    </a:cubicBezTo>
                    <a:cubicBezTo>
                      <a:pt x="1886" y="6093"/>
                      <a:pt x="1988" y="6062"/>
                      <a:pt x="2020" y="6086"/>
                    </a:cubicBezTo>
                    <a:cubicBezTo>
                      <a:pt x="2051" y="6111"/>
                      <a:pt x="2286" y="6283"/>
                      <a:pt x="2291" y="6327"/>
                    </a:cubicBezTo>
                    <a:cubicBezTo>
                      <a:pt x="2295" y="6371"/>
                      <a:pt x="2282" y="6438"/>
                      <a:pt x="2295" y="6469"/>
                    </a:cubicBezTo>
                    <a:cubicBezTo>
                      <a:pt x="2308" y="6500"/>
                      <a:pt x="2363" y="6628"/>
                      <a:pt x="2340" y="6672"/>
                    </a:cubicBezTo>
                    <a:cubicBezTo>
                      <a:pt x="2318" y="6715"/>
                      <a:pt x="2277" y="6770"/>
                      <a:pt x="2286" y="6788"/>
                    </a:cubicBezTo>
                    <a:cubicBezTo>
                      <a:pt x="2295" y="6806"/>
                      <a:pt x="2340" y="6881"/>
                      <a:pt x="2331" y="6905"/>
                    </a:cubicBezTo>
                    <a:cubicBezTo>
                      <a:pt x="2323" y="6928"/>
                      <a:pt x="2339" y="6984"/>
                      <a:pt x="2311" y="6999"/>
                    </a:cubicBezTo>
                    <a:cubicBezTo>
                      <a:pt x="2285" y="7015"/>
                      <a:pt x="2099" y="7069"/>
                      <a:pt x="2058" y="7111"/>
                    </a:cubicBezTo>
                    <a:cubicBezTo>
                      <a:pt x="2018" y="7152"/>
                      <a:pt x="1948" y="7293"/>
                      <a:pt x="1884" y="7331"/>
                    </a:cubicBezTo>
                    <a:cubicBezTo>
                      <a:pt x="1821" y="7368"/>
                      <a:pt x="1692" y="7450"/>
                      <a:pt x="1703" y="7495"/>
                    </a:cubicBezTo>
                    <a:cubicBezTo>
                      <a:pt x="1714" y="7540"/>
                      <a:pt x="1789" y="7556"/>
                      <a:pt x="1782" y="7582"/>
                    </a:cubicBezTo>
                    <a:cubicBezTo>
                      <a:pt x="1776" y="7608"/>
                      <a:pt x="1667" y="7740"/>
                      <a:pt x="1674" y="7777"/>
                    </a:cubicBezTo>
                    <a:cubicBezTo>
                      <a:pt x="1681" y="7815"/>
                      <a:pt x="1751" y="7938"/>
                      <a:pt x="1656" y="8021"/>
                    </a:cubicBezTo>
                    <a:cubicBezTo>
                      <a:pt x="1561" y="8104"/>
                      <a:pt x="1303" y="8162"/>
                      <a:pt x="1195" y="8167"/>
                    </a:cubicBezTo>
                    <a:cubicBezTo>
                      <a:pt x="1087" y="8172"/>
                      <a:pt x="677" y="8232"/>
                      <a:pt x="601" y="8285"/>
                    </a:cubicBezTo>
                    <a:cubicBezTo>
                      <a:pt x="523" y="8338"/>
                      <a:pt x="427" y="8477"/>
                      <a:pt x="397" y="8488"/>
                    </a:cubicBezTo>
                    <a:cubicBezTo>
                      <a:pt x="368" y="8500"/>
                      <a:pt x="329" y="8522"/>
                      <a:pt x="329" y="8544"/>
                    </a:cubicBezTo>
                    <a:cubicBezTo>
                      <a:pt x="329" y="8566"/>
                      <a:pt x="325" y="8584"/>
                      <a:pt x="377" y="8598"/>
                    </a:cubicBezTo>
                    <a:cubicBezTo>
                      <a:pt x="429" y="8613"/>
                      <a:pt x="580" y="8673"/>
                      <a:pt x="582" y="8759"/>
                    </a:cubicBezTo>
                    <a:cubicBezTo>
                      <a:pt x="585" y="8844"/>
                      <a:pt x="485" y="8916"/>
                      <a:pt x="499" y="8961"/>
                    </a:cubicBezTo>
                    <a:cubicBezTo>
                      <a:pt x="512" y="9006"/>
                      <a:pt x="620" y="9094"/>
                      <a:pt x="577" y="9131"/>
                    </a:cubicBezTo>
                    <a:cubicBezTo>
                      <a:pt x="552" y="9153"/>
                      <a:pt x="453" y="9181"/>
                      <a:pt x="352" y="9199"/>
                    </a:cubicBezTo>
                    <a:cubicBezTo>
                      <a:pt x="233" y="9313"/>
                      <a:pt x="-98" y="9674"/>
                      <a:pt x="28" y="10097"/>
                    </a:cubicBezTo>
                    <a:cubicBezTo>
                      <a:pt x="182" y="10607"/>
                      <a:pt x="225" y="10429"/>
                      <a:pt x="207" y="10517"/>
                    </a:cubicBezTo>
                    <a:cubicBezTo>
                      <a:pt x="188" y="10606"/>
                      <a:pt x="225" y="10621"/>
                      <a:pt x="401" y="10761"/>
                    </a:cubicBezTo>
                    <a:cubicBezTo>
                      <a:pt x="577" y="10901"/>
                      <a:pt x="681" y="10965"/>
                      <a:pt x="618" y="11007"/>
                    </a:cubicBezTo>
                    <a:cubicBezTo>
                      <a:pt x="555" y="11048"/>
                      <a:pt x="375" y="11094"/>
                      <a:pt x="537" y="11201"/>
                    </a:cubicBezTo>
                    <a:cubicBezTo>
                      <a:pt x="700" y="11309"/>
                      <a:pt x="980" y="11360"/>
                      <a:pt x="1009" y="11437"/>
                    </a:cubicBezTo>
                    <a:cubicBezTo>
                      <a:pt x="1039" y="11513"/>
                      <a:pt x="980" y="11661"/>
                      <a:pt x="1014" y="11682"/>
                    </a:cubicBezTo>
                    <a:cubicBezTo>
                      <a:pt x="1048" y="11703"/>
                      <a:pt x="1355" y="11807"/>
                      <a:pt x="1518" y="11895"/>
                    </a:cubicBezTo>
                    <a:cubicBezTo>
                      <a:pt x="1681" y="11983"/>
                      <a:pt x="1816" y="12087"/>
                      <a:pt x="1852" y="12089"/>
                    </a:cubicBezTo>
                    <a:cubicBezTo>
                      <a:pt x="1889" y="12092"/>
                      <a:pt x="2051" y="12077"/>
                      <a:pt x="2073" y="12131"/>
                    </a:cubicBezTo>
                    <a:cubicBezTo>
                      <a:pt x="2096" y="12185"/>
                      <a:pt x="2087" y="12297"/>
                      <a:pt x="2205" y="12320"/>
                    </a:cubicBezTo>
                    <a:cubicBezTo>
                      <a:pt x="2323" y="12343"/>
                      <a:pt x="2485" y="12325"/>
                      <a:pt x="2503" y="12343"/>
                    </a:cubicBezTo>
                    <a:cubicBezTo>
                      <a:pt x="2521" y="12361"/>
                      <a:pt x="2693" y="12478"/>
                      <a:pt x="2724" y="12514"/>
                    </a:cubicBezTo>
                    <a:cubicBezTo>
                      <a:pt x="2756" y="12551"/>
                      <a:pt x="2724" y="12620"/>
                      <a:pt x="2837" y="12659"/>
                    </a:cubicBezTo>
                    <a:cubicBezTo>
                      <a:pt x="2950" y="12698"/>
                      <a:pt x="3304" y="12776"/>
                      <a:pt x="3443" y="12833"/>
                    </a:cubicBezTo>
                    <a:cubicBezTo>
                      <a:pt x="3584" y="12890"/>
                      <a:pt x="4203" y="13157"/>
                      <a:pt x="4289" y="13203"/>
                    </a:cubicBezTo>
                    <a:cubicBezTo>
                      <a:pt x="4374" y="13250"/>
                      <a:pt x="4429" y="13296"/>
                      <a:pt x="4460" y="13299"/>
                    </a:cubicBezTo>
                    <a:cubicBezTo>
                      <a:pt x="4492" y="13302"/>
                      <a:pt x="4546" y="13288"/>
                      <a:pt x="4573" y="13369"/>
                    </a:cubicBezTo>
                    <a:cubicBezTo>
                      <a:pt x="4600" y="13449"/>
                      <a:pt x="4704" y="13690"/>
                      <a:pt x="4749" y="13752"/>
                    </a:cubicBezTo>
                    <a:cubicBezTo>
                      <a:pt x="4795" y="13814"/>
                      <a:pt x="4994" y="13892"/>
                      <a:pt x="4921" y="13936"/>
                    </a:cubicBezTo>
                    <a:cubicBezTo>
                      <a:pt x="4849" y="13980"/>
                      <a:pt x="4741" y="14067"/>
                      <a:pt x="4780" y="14112"/>
                    </a:cubicBezTo>
                    <a:cubicBezTo>
                      <a:pt x="4818" y="14158"/>
                      <a:pt x="4987" y="14265"/>
                      <a:pt x="5022" y="14308"/>
                    </a:cubicBezTo>
                    <a:cubicBezTo>
                      <a:pt x="5056" y="14350"/>
                      <a:pt x="5013" y="14514"/>
                      <a:pt x="5223" y="14615"/>
                    </a:cubicBezTo>
                    <a:cubicBezTo>
                      <a:pt x="5433" y="14716"/>
                      <a:pt x="5566" y="14798"/>
                      <a:pt x="5722" y="14736"/>
                    </a:cubicBezTo>
                    <a:cubicBezTo>
                      <a:pt x="5878" y="14676"/>
                      <a:pt x="6027" y="14556"/>
                      <a:pt x="6046" y="14496"/>
                    </a:cubicBezTo>
                    <a:cubicBezTo>
                      <a:pt x="6063" y="14435"/>
                      <a:pt x="6032" y="14412"/>
                      <a:pt x="6088" y="14391"/>
                    </a:cubicBezTo>
                    <a:cubicBezTo>
                      <a:pt x="6145" y="14370"/>
                      <a:pt x="6224" y="14334"/>
                      <a:pt x="6294" y="14344"/>
                    </a:cubicBezTo>
                    <a:cubicBezTo>
                      <a:pt x="6364" y="14354"/>
                      <a:pt x="6436" y="14365"/>
                      <a:pt x="6470" y="14360"/>
                    </a:cubicBezTo>
                    <a:cubicBezTo>
                      <a:pt x="6504" y="14354"/>
                      <a:pt x="6576" y="14365"/>
                      <a:pt x="6633" y="14383"/>
                    </a:cubicBezTo>
                    <a:cubicBezTo>
                      <a:pt x="6690" y="14401"/>
                      <a:pt x="6760" y="14456"/>
                      <a:pt x="6951" y="14465"/>
                    </a:cubicBezTo>
                    <a:cubicBezTo>
                      <a:pt x="7144" y="14474"/>
                      <a:pt x="7192" y="14446"/>
                      <a:pt x="7272" y="14475"/>
                    </a:cubicBezTo>
                    <a:cubicBezTo>
                      <a:pt x="7354" y="14503"/>
                      <a:pt x="7645" y="14601"/>
                      <a:pt x="7763" y="14632"/>
                    </a:cubicBezTo>
                    <a:cubicBezTo>
                      <a:pt x="7880" y="14663"/>
                      <a:pt x="8025" y="14686"/>
                      <a:pt x="8032" y="14729"/>
                    </a:cubicBezTo>
                    <a:cubicBezTo>
                      <a:pt x="8038" y="14771"/>
                      <a:pt x="8059" y="14841"/>
                      <a:pt x="7989" y="14887"/>
                    </a:cubicBezTo>
                    <a:cubicBezTo>
                      <a:pt x="7919" y="14932"/>
                      <a:pt x="7805" y="14980"/>
                      <a:pt x="7765" y="15018"/>
                    </a:cubicBezTo>
                    <a:cubicBezTo>
                      <a:pt x="7724" y="15057"/>
                      <a:pt x="7697" y="15122"/>
                      <a:pt x="7666" y="15145"/>
                    </a:cubicBezTo>
                    <a:cubicBezTo>
                      <a:pt x="7634" y="15169"/>
                      <a:pt x="7557" y="15195"/>
                      <a:pt x="7579" y="15234"/>
                    </a:cubicBezTo>
                    <a:cubicBezTo>
                      <a:pt x="7602" y="15272"/>
                      <a:pt x="7842" y="15384"/>
                      <a:pt x="7828" y="15547"/>
                    </a:cubicBezTo>
                    <a:cubicBezTo>
                      <a:pt x="7814" y="15710"/>
                      <a:pt x="7498" y="15876"/>
                      <a:pt x="7458" y="15998"/>
                    </a:cubicBezTo>
                    <a:cubicBezTo>
                      <a:pt x="7416" y="16119"/>
                      <a:pt x="7471" y="16272"/>
                      <a:pt x="7371" y="16363"/>
                    </a:cubicBezTo>
                    <a:cubicBezTo>
                      <a:pt x="7272" y="16453"/>
                      <a:pt x="6949" y="16688"/>
                      <a:pt x="7048" y="16935"/>
                    </a:cubicBezTo>
                    <a:cubicBezTo>
                      <a:pt x="7148" y="17183"/>
                      <a:pt x="7282" y="17292"/>
                      <a:pt x="7408" y="17331"/>
                    </a:cubicBezTo>
                    <a:cubicBezTo>
                      <a:pt x="7534" y="17370"/>
                      <a:pt x="7553" y="17316"/>
                      <a:pt x="7638" y="17396"/>
                    </a:cubicBezTo>
                    <a:cubicBezTo>
                      <a:pt x="7724" y="17476"/>
                      <a:pt x="8022" y="17645"/>
                      <a:pt x="8176" y="17692"/>
                    </a:cubicBezTo>
                    <a:cubicBezTo>
                      <a:pt x="8330" y="17738"/>
                      <a:pt x="8438" y="17660"/>
                      <a:pt x="8493" y="17733"/>
                    </a:cubicBezTo>
                    <a:cubicBezTo>
                      <a:pt x="8547" y="17805"/>
                      <a:pt x="8470" y="17837"/>
                      <a:pt x="8588" y="17852"/>
                    </a:cubicBezTo>
                    <a:cubicBezTo>
                      <a:pt x="8705" y="17868"/>
                      <a:pt x="8895" y="17886"/>
                      <a:pt x="8944" y="17914"/>
                    </a:cubicBezTo>
                    <a:cubicBezTo>
                      <a:pt x="8994" y="17943"/>
                      <a:pt x="8941" y="17939"/>
                      <a:pt x="9058" y="17975"/>
                    </a:cubicBezTo>
                    <a:cubicBezTo>
                      <a:pt x="9176" y="18011"/>
                      <a:pt x="9176" y="18066"/>
                      <a:pt x="9248" y="18060"/>
                    </a:cubicBezTo>
                    <a:cubicBezTo>
                      <a:pt x="9321" y="18053"/>
                      <a:pt x="9524" y="18022"/>
                      <a:pt x="9566" y="18052"/>
                    </a:cubicBezTo>
                    <a:cubicBezTo>
                      <a:pt x="9610" y="18081"/>
                      <a:pt x="9585" y="18110"/>
                      <a:pt x="9542" y="18115"/>
                    </a:cubicBezTo>
                    <a:cubicBezTo>
                      <a:pt x="9499" y="18120"/>
                      <a:pt x="9375" y="18166"/>
                      <a:pt x="9375" y="18191"/>
                    </a:cubicBezTo>
                    <a:cubicBezTo>
                      <a:pt x="9375" y="18217"/>
                      <a:pt x="9479" y="18362"/>
                      <a:pt x="9610" y="18388"/>
                    </a:cubicBezTo>
                    <a:cubicBezTo>
                      <a:pt x="9741" y="18414"/>
                      <a:pt x="9911" y="18342"/>
                      <a:pt x="9946" y="18303"/>
                    </a:cubicBezTo>
                    <a:cubicBezTo>
                      <a:pt x="9983" y="18264"/>
                      <a:pt x="10069" y="18237"/>
                      <a:pt x="10102" y="18241"/>
                    </a:cubicBezTo>
                    <a:cubicBezTo>
                      <a:pt x="10137" y="18244"/>
                      <a:pt x="10299" y="18296"/>
                      <a:pt x="10338" y="18338"/>
                    </a:cubicBezTo>
                    <a:cubicBezTo>
                      <a:pt x="10376" y="18379"/>
                      <a:pt x="10396" y="18407"/>
                      <a:pt x="10428" y="18407"/>
                    </a:cubicBezTo>
                    <a:cubicBezTo>
                      <a:pt x="10460" y="18407"/>
                      <a:pt x="10740" y="18468"/>
                      <a:pt x="10796" y="18495"/>
                    </a:cubicBezTo>
                    <a:cubicBezTo>
                      <a:pt x="10853" y="18520"/>
                      <a:pt x="10948" y="18558"/>
                      <a:pt x="10979" y="18562"/>
                    </a:cubicBezTo>
                    <a:cubicBezTo>
                      <a:pt x="11011" y="18566"/>
                      <a:pt x="11106" y="18611"/>
                      <a:pt x="11099" y="18633"/>
                    </a:cubicBezTo>
                    <a:cubicBezTo>
                      <a:pt x="11092" y="18655"/>
                      <a:pt x="11111" y="18759"/>
                      <a:pt x="11172" y="18775"/>
                    </a:cubicBezTo>
                    <a:cubicBezTo>
                      <a:pt x="11233" y="18792"/>
                      <a:pt x="11298" y="18746"/>
                      <a:pt x="11389" y="18783"/>
                    </a:cubicBezTo>
                    <a:cubicBezTo>
                      <a:pt x="11479" y="18821"/>
                      <a:pt x="11506" y="18878"/>
                      <a:pt x="11639" y="18895"/>
                    </a:cubicBezTo>
                    <a:cubicBezTo>
                      <a:pt x="11773" y="18912"/>
                      <a:pt x="11929" y="18926"/>
                      <a:pt x="11942" y="18953"/>
                    </a:cubicBezTo>
                    <a:cubicBezTo>
                      <a:pt x="11955" y="18980"/>
                      <a:pt x="11899" y="19117"/>
                      <a:pt x="12040" y="19198"/>
                    </a:cubicBezTo>
                    <a:cubicBezTo>
                      <a:pt x="12179" y="19278"/>
                      <a:pt x="12243" y="19304"/>
                      <a:pt x="12209" y="19330"/>
                    </a:cubicBezTo>
                    <a:cubicBezTo>
                      <a:pt x="12175" y="19356"/>
                      <a:pt x="12001" y="19357"/>
                      <a:pt x="11993" y="19377"/>
                    </a:cubicBezTo>
                    <a:cubicBezTo>
                      <a:pt x="11985" y="19398"/>
                      <a:pt x="12059" y="19595"/>
                      <a:pt x="12303" y="19750"/>
                    </a:cubicBezTo>
                    <a:cubicBezTo>
                      <a:pt x="12547" y="19906"/>
                      <a:pt x="12624" y="19984"/>
                      <a:pt x="12651" y="20087"/>
                    </a:cubicBezTo>
                    <a:cubicBezTo>
                      <a:pt x="12679" y="20190"/>
                      <a:pt x="12645" y="20261"/>
                      <a:pt x="12598" y="20274"/>
                    </a:cubicBezTo>
                    <a:cubicBezTo>
                      <a:pt x="12550" y="20287"/>
                      <a:pt x="12313" y="20288"/>
                      <a:pt x="12268" y="20391"/>
                    </a:cubicBezTo>
                    <a:cubicBezTo>
                      <a:pt x="12222" y="20493"/>
                      <a:pt x="12245" y="20562"/>
                      <a:pt x="12403" y="20611"/>
                    </a:cubicBezTo>
                    <a:cubicBezTo>
                      <a:pt x="12561" y="20658"/>
                      <a:pt x="12641" y="20615"/>
                      <a:pt x="12582" y="20680"/>
                    </a:cubicBezTo>
                    <a:cubicBezTo>
                      <a:pt x="12523" y="20745"/>
                      <a:pt x="12607" y="20799"/>
                      <a:pt x="12652" y="20856"/>
                    </a:cubicBezTo>
                    <a:cubicBezTo>
                      <a:pt x="12697" y="20914"/>
                      <a:pt x="12856" y="21056"/>
                      <a:pt x="12939" y="21103"/>
                    </a:cubicBezTo>
                    <a:cubicBezTo>
                      <a:pt x="13023" y="21149"/>
                      <a:pt x="13122" y="21173"/>
                      <a:pt x="13122" y="21220"/>
                    </a:cubicBezTo>
                    <a:cubicBezTo>
                      <a:pt x="13122" y="21268"/>
                      <a:pt x="13041" y="21346"/>
                      <a:pt x="13118" y="21383"/>
                    </a:cubicBezTo>
                    <a:cubicBezTo>
                      <a:pt x="13194" y="21421"/>
                      <a:pt x="13258" y="21398"/>
                      <a:pt x="13425" y="21460"/>
                    </a:cubicBezTo>
                    <a:cubicBezTo>
                      <a:pt x="13592" y="21522"/>
                      <a:pt x="13757" y="21595"/>
                      <a:pt x="13782" y="21535"/>
                    </a:cubicBezTo>
                    <a:cubicBezTo>
                      <a:pt x="13807" y="21475"/>
                      <a:pt x="13771" y="21404"/>
                      <a:pt x="13631" y="21369"/>
                    </a:cubicBezTo>
                    <a:cubicBezTo>
                      <a:pt x="13490" y="21334"/>
                      <a:pt x="13409" y="21295"/>
                      <a:pt x="13486" y="21280"/>
                    </a:cubicBezTo>
                    <a:cubicBezTo>
                      <a:pt x="13563" y="21265"/>
                      <a:pt x="13683" y="21267"/>
                      <a:pt x="13703" y="21258"/>
                    </a:cubicBezTo>
                    <a:cubicBezTo>
                      <a:pt x="13724" y="21249"/>
                      <a:pt x="13805" y="21242"/>
                      <a:pt x="13834" y="21266"/>
                    </a:cubicBezTo>
                    <a:cubicBezTo>
                      <a:pt x="13863" y="21289"/>
                      <a:pt x="13904" y="21368"/>
                      <a:pt x="13972" y="21394"/>
                    </a:cubicBezTo>
                    <a:cubicBezTo>
                      <a:pt x="14040" y="21420"/>
                      <a:pt x="14114" y="21413"/>
                      <a:pt x="14144" y="21456"/>
                    </a:cubicBezTo>
                    <a:cubicBezTo>
                      <a:pt x="14173" y="21499"/>
                      <a:pt x="14128" y="21569"/>
                      <a:pt x="14221" y="21584"/>
                    </a:cubicBezTo>
                    <a:cubicBezTo>
                      <a:pt x="14313" y="21600"/>
                      <a:pt x="14375" y="21578"/>
                      <a:pt x="14381" y="21558"/>
                    </a:cubicBezTo>
                    <a:cubicBezTo>
                      <a:pt x="14384" y="21550"/>
                      <a:pt x="14387" y="21530"/>
                      <a:pt x="14390" y="21511"/>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 name="Shape 8">
                <a:extLst>
                  <a:ext uri="{FF2B5EF4-FFF2-40B4-BE49-F238E27FC236}">
                    <a16:creationId xmlns:a16="http://schemas.microsoft.com/office/drawing/2014/main" id="{C7A6419C-B803-4892-A393-DD44C0902FEE}"/>
                  </a:ext>
                </a:extLst>
              </p:cNvPr>
              <p:cNvSpPr/>
              <p:nvPr/>
            </p:nvSpPr>
            <p:spPr>
              <a:xfrm>
                <a:off x="8314933" y="3360053"/>
                <a:ext cx="836280" cy="694950"/>
              </a:xfrm>
              <a:custGeom>
                <a:avLst/>
                <a:gdLst/>
                <a:ahLst/>
                <a:cxnLst>
                  <a:cxn ang="0">
                    <a:pos x="wd2" y="hd2"/>
                  </a:cxn>
                  <a:cxn ang="5400000">
                    <a:pos x="wd2" y="hd2"/>
                  </a:cxn>
                  <a:cxn ang="10800000">
                    <a:pos x="wd2" y="hd2"/>
                  </a:cxn>
                  <a:cxn ang="16200000">
                    <a:pos x="wd2" y="hd2"/>
                  </a:cxn>
                </a:cxnLst>
                <a:rect l="0" t="0" r="r" b="b"/>
                <a:pathLst>
                  <a:path w="21586" h="21600" extrusionOk="0">
                    <a:moveTo>
                      <a:pt x="4259" y="18047"/>
                    </a:moveTo>
                    <a:lnTo>
                      <a:pt x="4260" y="18047"/>
                    </a:lnTo>
                    <a:lnTo>
                      <a:pt x="4381" y="20454"/>
                    </a:lnTo>
                    <a:cubicBezTo>
                      <a:pt x="9077" y="20178"/>
                      <a:pt x="13753" y="19704"/>
                      <a:pt x="18421" y="19137"/>
                    </a:cubicBezTo>
                    <a:cubicBezTo>
                      <a:pt x="18421" y="19137"/>
                      <a:pt x="18452" y="19248"/>
                      <a:pt x="18470" y="19277"/>
                    </a:cubicBezTo>
                    <a:cubicBezTo>
                      <a:pt x="18489" y="19306"/>
                      <a:pt x="18505" y="19351"/>
                      <a:pt x="18508" y="19374"/>
                    </a:cubicBezTo>
                    <a:cubicBezTo>
                      <a:pt x="18510" y="19396"/>
                      <a:pt x="18481" y="19438"/>
                      <a:pt x="18510" y="19467"/>
                    </a:cubicBezTo>
                    <a:cubicBezTo>
                      <a:pt x="18540" y="19496"/>
                      <a:pt x="18639" y="19574"/>
                      <a:pt x="18676" y="19574"/>
                    </a:cubicBezTo>
                    <a:cubicBezTo>
                      <a:pt x="18714" y="19574"/>
                      <a:pt x="18807" y="19658"/>
                      <a:pt x="18789" y="19694"/>
                    </a:cubicBezTo>
                    <a:cubicBezTo>
                      <a:pt x="18770" y="19729"/>
                      <a:pt x="18733" y="19761"/>
                      <a:pt x="18740" y="19826"/>
                    </a:cubicBezTo>
                    <a:cubicBezTo>
                      <a:pt x="18748" y="19890"/>
                      <a:pt x="18829" y="20006"/>
                      <a:pt x="18813" y="20062"/>
                    </a:cubicBezTo>
                    <a:cubicBezTo>
                      <a:pt x="18797" y="20116"/>
                      <a:pt x="18662" y="20226"/>
                      <a:pt x="18654" y="20255"/>
                    </a:cubicBezTo>
                    <a:cubicBezTo>
                      <a:pt x="18646" y="20284"/>
                      <a:pt x="18644" y="20370"/>
                      <a:pt x="18632" y="20383"/>
                    </a:cubicBezTo>
                    <a:cubicBezTo>
                      <a:pt x="18620" y="20396"/>
                      <a:pt x="18444" y="20525"/>
                      <a:pt x="18429" y="20565"/>
                    </a:cubicBezTo>
                    <a:cubicBezTo>
                      <a:pt x="18414" y="20606"/>
                      <a:pt x="18425" y="20628"/>
                      <a:pt x="18405" y="20635"/>
                    </a:cubicBezTo>
                    <a:cubicBezTo>
                      <a:pt x="18385" y="20641"/>
                      <a:pt x="18339" y="20656"/>
                      <a:pt x="18334" y="20730"/>
                    </a:cubicBezTo>
                    <a:cubicBezTo>
                      <a:pt x="18329" y="20804"/>
                      <a:pt x="18346" y="20862"/>
                      <a:pt x="18323" y="20883"/>
                    </a:cubicBezTo>
                    <a:cubicBezTo>
                      <a:pt x="18301" y="20904"/>
                      <a:pt x="18175" y="20977"/>
                      <a:pt x="18148" y="21029"/>
                    </a:cubicBezTo>
                    <a:cubicBezTo>
                      <a:pt x="18121" y="21080"/>
                      <a:pt x="18069" y="21340"/>
                      <a:pt x="18037" y="21404"/>
                    </a:cubicBezTo>
                    <a:cubicBezTo>
                      <a:pt x="18005" y="21469"/>
                      <a:pt x="17951" y="21600"/>
                      <a:pt x="17951" y="21600"/>
                    </a:cubicBezTo>
                    <a:lnTo>
                      <a:pt x="20058" y="21338"/>
                    </a:lnTo>
                    <a:cubicBezTo>
                      <a:pt x="20072" y="21309"/>
                      <a:pt x="20088" y="21273"/>
                      <a:pt x="20099" y="21216"/>
                    </a:cubicBezTo>
                    <a:cubicBezTo>
                      <a:pt x="20125" y="21090"/>
                      <a:pt x="20098" y="20885"/>
                      <a:pt x="20134" y="20862"/>
                    </a:cubicBezTo>
                    <a:cubicBezTo>
                      <a:pt x="20170" y="20840"/>
                      <a:pt x="20322" y="20756"/>
                      <a:pt x="20349" y="20696"/>
                    </a:cubicBezTo>
                    <a:cubicBezTo>
                      <a:pt x="20376" y="20636"/>
                      <a:pt x="20421" y="20513"/>
                      <a:pt x="20245" y="20410"/>
                    </a:cubicBezTo>
                    <a:cubicBezTo>
                      <a:pt x="20068" y="20307"/>
                      <a:pt x="19945" y="20223"/>
                      <a:pt x="19969" y="20162"/>
                    </a:cubicBezTo>
                    <a:cubicBezTo>
                      <a:pt x="19993" y="20100"/>
                      <a:pt x="20035" y="20155"/>
                      <a:pt x="20056" y="20135"/>
                    </a:cubicBezTo>
                    <a:cubicBezTo>
                      <a:pt x="20078" y="20113"/>
                      <a:pt x="20134" y="20109"/>
                      <a:pt x="20149" y="20109"/>
                    </a:cubicBezTo>
                    <a:cubicBezTo>
                      <a:pt x="20163" y="20109"/>
                      <a:pt x="20216" y="20168"/>
                      <a:pt x="20265" y="20144"/>
                    </a:cubicBezTo>
                    <a:cubicBezTo>
                      <a:pt x="20315" y="20120"/>
                      <a:pt x="20352" y="20080"/>
                      <a:pt x="20403" y="20059"/>
                    </a:cubicBezTo>
                    <a:cubicBezTo>
                      <a:pt x="20454" y="20038"/>
                      <a:pt x="20492" y="20054"/>
                      <a:pt x="20490" y="20007"/>
                    </a:cubicBezTo>
                    <a:cubicBezTo>
                      <a:pt x="20487" y="19960"/>
                      <a:pt x="20459" y="19941"/>
                      <a:pt x="20392" y="19907"/>
                    </a:cubicBezTo>
                    <a:cubicBezTo>
                      <a:pt x="20325" y="19873"/>
                      <a:pt x="20179" y="19795"/>
                      <a:pt x="20185" y="19725"/>
                    </a:cubicBezTo>
                    <a:cubicBezTo>
                      <a:pt x="20190" y="19654"/>
                      <a:pt x="20249" y="19647"/>
                      <a:pt x="20320" y="19639"/>
                    </a:cubicBezTo>
                    <a:cubicBezTo>
                      <a:pt x="20391" y="19630"/>
                      <a:pt x="20453" y="19660"/>
                      <a:pt x="20482" y="19603"/>
                    </a:cubicBezTo>
                    <a:cubicBezTo>
                      <a:pt x="20511" y="19547"/>
                      <a:pt x="20515" y="19461"/>
                      <a:pt x="20463" y="19342"/>
                    </a:cubicBezTo>
                    <a:cubicBezTo>
                      <a:pt x="20411" y="19222"/>
                      <a:pt x="20374" y="19209"/>
                      <a:pt x="20380" y="19158"/>
                    </a:cubicBezTo>
                    <a:cubicBezTo>
                      <a:pt x="20387" y="19106"/>
                      <a:pt x="20455" y="19080"/>
                      <a:pt x="20448" y="19016"/>
                    </a:cubicBezTo>
                    <a:cubicBezTo>
                      <a:pt x="20442" y="18952"/>
                      <a:pt x="20202" y="18693"/>
                      <a:pt x="20238" y="18591"/>
                    </a:cubicBezTo>
                    <a:cubicBezTo>
                      <a:pt x="20275" y="18490"/>
                      <a:pt x="20388" y="18467"/>
                      <a:pt x="20447" y="18474"/>
                    </a:cubicBezTo>
                    <a:cubicBezTo>
                      <a:pt x="20506" y="18480"/>
                      <a:pt x="20605" y="18601"/>
                      <a:pt x="20578" y="18724"/>
                    </a:cubicBezTo>
                    <a:cubicBezTo>
                      <a:pt x="20551" y="18846"/>
                      <a:pt x="20470" y="18905"/>
                      <a:pt x="20537" y="18985"/>
                    </a:cubicBezTo>
                    <a:cubicBezTo>
                      <a:pt x="20603" y="19066"/>
                      <a:pt x="20688" y="18998"/>
                      <a:pt x="20737" y="18906"/>
                    </a:cubicBezTo>
                    <a:cubicBezTo>
                      <a:pt x="20787" y="18814"/>
                      <a:pt x="20812" y="18412"/>
                      <a:pt x="20826" y="18321"/>
                    </a:cubicBezTo>
                    <a:cubicBezTo>
                      <a:pt x="20839" y="18231"/>
                      <a:pt x="20946" y="18092"/>
                      <a:pt x="20975" y="18141"/>
                    </a:cubicBezTo>
                    <a:cubicBezTo>
                      <a:pt x="21005" y="18189"/>
                      <a:pt x="21168" y="18502"/>
                      <a:pt x="21254" y="18441"/>
                    </a:cubicBezTo>
                    <a:cubicBezTo>
                      <a:pt x="21339" y="18379"/>
                      <a:pt x="21390" y="18186"/>
                      <a:pt x="21396" y="18121"/>
                    </a:cubicBezTo>
                    <a:cubicBezTo>
                      <a:pt x="21401" y="18057"/>
                      <a:pt x="21497" y="17992"/>
                      <a:pt x="21473" y="17899"/>
                    </a:cubicBezTo>
                    <a:cubicBezTo>
                      <a:pt x="21449" y="17805"/>
                      <a:pt x="21315" y="17731"/>
                      <a:pt x="21342" y="17618"/>
                    </a:cubicBezTo>
                    <a:cubicBezTo>
                      <a:pt x="21368" y="17505"/>
                      <a:pt x="21588" y="17543"/>
                      <a:pt x="21586" y="17469"/>
                    </a:cubicBezTo>
                    <a:cubicBezTo>
                      <a:pt x="21583" y="17395"/>
                      <a:pt x="21548" y="17318"/>
                      <a:pt x="21455" y="17318"/>
                    </a:cubicBezTo>
                    <a:cubicBezTo>
                      <a:pt x="21361" y="17318"/>
                      <a:pt x="21310" y="17172"/>
                      <a:pt x="21336" y="17117"/>
                    </a:cubicBezTo>
                    <a:cubicBezTo>
                      <a:pt x="21364" y="17063"/>
                      <a:pt x="21468" y="17034"/>
                      <a:pt x="21486" y="16973"/>
                    </a:cubicBezTo>
                    <a:cubicBezTo>
                      <a:pt x="21503" y="16911"/>
                      <a:pt x="21537" y="16559"/>
                      <a:pt x="21526" y="16481"/>
                    </a:cubicBezTo>
                    <a:cubicBezTo>
                      <a:pt x="21516" y="16404"/>
                      <a:pt x="21428" y="16396"/>
                      <a:pt x="21401" y="16383"/>
                    </a:cubicBezTo>
                    <a:cubicBezTo>
                      <a:pt x="21395" y="16380"/>
                      <a:pt x="21385" y="16373"/>
                      <a:pt x="21373" y="16362"/>
                    </a:cubicBezTo>
                    <a:cubicBezTo>
                      <a:pt x="21371" y="16386"/>
                      <a:pt x="21369" y="16410"/>
                      <a:pt x="21368" y="16420"/>
                    </a:cubicBezTo>
                    <a:cubicBezTo>
                      <a:pt x="21364" y="16445"/>
                      <a:pt x="21328" y="16473"/>
                      <a:pt x="21273" y="16453"/>
                    </a:cubicBezTo>
                    <a:cubicBezTo>
                      <a:pt x="21218" y="16433"/>
                      <a:pt x="21245" y="16346"/>
                      <a:pt x="21228" y="16293"/>
                    </a:cubicBezTo>
                    <a:cubicBezTo>
                      <a:pt x="21210" y="16240"/>
                      <a:pt x="21166" y="16248"/>
                      <a:pt x="21126" y="16216"/>
                    </a:cubicBezTo>
                    <a:cubicBezTo>
                      <a:pt x="21085" y="16183"/>
                      <a:pt x="21061" y="16085"/>
                      <a:pt x="21044" y="16056"/>
                    </a:cubicBezTo>
                    <a:cubicBezTo>
                      <a:pt x="21027" y="16027"/>
                      <a:pt x="20979" y="16035"/>
                      <a:pt x="20966" y="16046"/>
                    </a:cubicBezTo>
                    <a:cubicBezTo>
                      <a:pt x="20954" y="16057"/>
                      <a:pt x="20883" y="16054"/>
                      <a:pt x="20838" y="16073"/>
                    </a:cubicBezTo>
                    <a:cubicBezTo>
                      <a:pt x="20792" y="16093"/>
                      <a:pt x="20840" y="16142"/>
                      <a:pt x="20924" y="16185"/>
                    </a:cubicBezTo>
                    <a:cubicBezTo>
                      <a:pt x="21006" y="16229"/>
                      <a:pt x="21028" y="16317"/>
                      <a:pt x="21013" y="16391"/>
                    </a:cubicBezTo>
                    <a:cubicBezTo>
                      <a:pt x="20998" y="16466"/>
                      <a:pt x="20901" y="16375"/>
                      <a:pt x="20802" y="16298"/>
                    </a:cubicBezTo>
                    <a:cubicBezTo>
                      <a:pt x="20703" y="16220"/>
                      <a:pt x="20665" y="16249"/>
                      <a:pt x="20620" y="16203"/>
                    </a:cubicBezTo>
                    <a:cubicBezTo>
                      <a:pt x="20574" y="16156"/>
                      <a:pt x="20622" y="16059"/>
                      <a:pt x="20622" y="15999"/>
                    </a:cubicBezTo>
                    <a:cubicBezTo>
                      <a:pt x="20622" y="15940"/>
                      <a:pt x="20564" y="15911"/>
                      <a:pt x="20514" y="15853"/>
                    </a:cubicBezTo>
                    <a:cubicBezTo>
                      <a:pt x="20465" y="15794"/>
                      <a:pt x="20371" y="15617"/>
                      <a:pt x="20344" y="15546"/>
                    </a:cubicBezTo>
                    <a:cubicBezTo>
                      <a:pt x="20317" y="15475"/>
                      <a:pt x="20268" y="15407"/>
                      <a:pt x="20302" y="15326"/>
                    </a:cubicBezTo>
                    <a:cubicBezTo>
                      <a:pt x="20337" y="15245"/>
                      <a:pt x="20290" y="15299"/>
                      <a:pt x="20197" y="15239"/>
                    </a:cubicBezTo>
                    <a:cubicBezTo>
                      <a:pt x="20103" y="15179"/>
                      <a:pt x="20090" y="15092"/>
                      <a:pt x="20117" y="14965"/>
                    </a:cubicBezTo>
                    <a:cubicBezTo>
                      <a:pt x="20143" y="14837"/>
                      <a:pt x="20284" y="14836"/>
                      <a:pt x="20312" y="14819"/>
                    </a:cubicBezTo>
                    <a:cubicBezTo>
                      <a:pt x="20340" y="14803"/>
                      <a:pt x="20360" y="14716"/>
                      <a:pt x="20344" y="14587"/>
                    </a:cubicBezTo>
                    <a:cubicBezTo>
                      <a:pt x="20327" y="14458"/>
                      <a:pt x="20282" y="14361"/>
                      <a:pt x="20137" y="14167"/>
                    </a:cubicBezTo>
                    <a:cubicBezTo>
                      <a:pt x="19993" y="13973"/>
                      <a:pt x="19949" y="13728"/>
                      <a:pt x="19954" y="13702"/>
                    </a:cubicBezTo>
                    <a:cubicBezTo>
                      <a:pt x="19959" y="13677"/>
                      <a:pt x="20062" y="13675"/>
                      <a:pt x="20082" y="13643"/>
                    </a:cubicBezTo>
                    <a:cubicBezTo>
                      <a:pt x="20102" y="13611"/>
                      <a:pt x="20064" y="13578"/>
                      <a:pt x="19982" y="13478"/>
                    </a:cubicBezTo>
                    <a:cubicBezTo>
                      <a:pt x="19898" y="13378"/>
                      <a:pt x="19932" y="13207"/>
                      <a:pt x="19924" y="13173"/>
                    </a:cubicBezTo>
                    <a:cubicBezTo>
                      <a:pt x="19916" y="13139"/>
                      <a:pt x="19824" y="13122"/>
                      <a:pt x="19745" y="13101"/>
                    </a:cubicBezTo>
                    <a:cubicBezTo>
                      <a:pt x="19666" y="13080"/>
                      <a:pt x="19650" y="13009"/>
                      <a:pt x="19596" y="12962"/>
                    </a:cubicBezTo>
                    <a:cubicBezTo>
                      <a:pt x="19542" y="12915"/>
                      <a:pt x="19504" y="12973"/>
                      <a:pt x="19468" y="12952"/>
                    </a:cubicBezTo>
                    <a:cubicBezTo>
                      <a:pt x="19431" y="12931"/>
                      <a:pt x="19421" y="12802"/>
                      <a:pt x="19425" y="12775"/>
                    </a:cubicBezTo>
                    <a:cubicBezTo>
                      <a:pt x="19429" y="12747"/>
                      <a:pt x="19372" y="12691"/>
                      <a:pt x="19354" y="12686"/>
                    </a:cubicBezTo>
                    <a:cubicBezTo>
                      <a:pt x="19335" y="12681"/>
                      <a:pt x="19279" y="12634"/>
                      <a:pt x="19245" y="12602"/>
                    </a:cubicBezTo>
                    <a:cubicBezTo>
                      <a:pt x="19212" y="12570"/>
                      <a:pt x="19046" y="12492"/>
                      <a:pt x="19027" y="12492"/>
                    </a:cubicBezTo>
                    <a:cubicBezTo>
                      <a:pt x="19009" y="12492"/>
                      <a:pt x="18997" y="12458"/>
                      <a:pt x="18974" y="12407"/>
                    </a:cubicBezTo>
                    <a:cubicBezTo>
                      <a:pt x="18951" y="12355"/>
                      <a:pt x="18855" y="12290"/>
                      <a:pt x="18834" y="12286"/>
                    </a:cubicBezTo>
                    <a:cubicBezTo>
                      <a:pt x="18814" y="12281"/>
                      <a:pt x="18764" y="12315"/>
                      <a:pt x="18742" y="12363"/>
                    </a:cubicBezTo>
                    <a:cubicBezTo>
                      <a:pt x="18721" y="12411"/>
                      <a:pt x="18620" y="12502"/>
                      <a:pt x="18543" y="12469"/>
                    </a:cubicBezTo>
                    <a:cubicBezTo>
                      <a:pt x="18465" y="12437"/>
                      <a:pt x="18404" y="12257"/>
                      <a:pt x="18404" y="12224"/>
                    </a:cubicBezTo>
                    <a:cubicBezTo>
                      <a:pt x="18404" y="12192"/>
                      <a:pt x="18477" y="12135"/>
                      <a:pt x="18503" y="12129"/>
                    </a:cubicBezTo>
                    <a:cubicBezTo>
                      <a:pt x="18528" y="12122"/>
                      <a:pt x="18543" y="12087"/>
                      <a:pt x="18517" y="12050"/>
                    </a:cubicBezTo>
                    <a:cubicBezTo>
                      <a:pt x="18492" y="12013"/>
                      <a:pt x="18372" y="12051"/>
                      <a:pt x="18329" y="12060"/>
                    </a:cubicBezTo>
                    <a:cubicBezTo>
                      <a:pt x="18286" y="12068"/>
                      <a:pt x="18286" y="12000"/>
                      <a:pt x="18216" y="11955"/>
                    </a:cubicBezTo>
                    <a:cubicBezTo>
                      <a:pt x="18147" y="11910"/>
                      <a:pt x="18178" y="11914"/>
                      <a:pt x="18149" y="11879"/>
                    </a:cubicBezTo>
                    <a:cubicBezTo>
                      <a:pt x="18120" y="11843"/>
                      <a:pt x="18007" y="11821"/>
                      <a:pt x="17938" y="11801"/>
                    </a:cubicBezTo>
                    <a:cubicBezTo>
                      <a:pt x="17868" y="11782"/>
                      <a:pt x="17914" y="11743"/>
                      <a:pt x="17882" y="11652"/>
                    </a:cubicBezTo>
                    <a:cubicBezTo>
                      <a:pt x="17849" y="11562"/>
                      <a:pt x="17785" y="11659"/>
                      <a:pt x="17694" y="11601"/>
                    </a:cubicBezTo>
                    <a:cubicBezTo>
                      <a:pt x="17603" y="11543"/>
                      <a:pt x="17426" y="11333"/>
                      <a:pt x="17376" y="11233"/>
                    </a:cubicBezTo>
                    <a:cubicBezTo>
                      <a:pt x="17325" y="11133"/>
                      <a:pt x="17314" y="11201"/>
                      <a:pt x="17239" y="11152"/>
                    </a:cubicBezTo>
                    <a:cubicBezTo>
                      <a:pt x="17164" y="11104"/>
                      <a:pt x="17085" y="10967"/>
                      <a:pt x="17026" y="10659"/>
                    </a:cubicBezTo>
                    <a:cubicBezTo>
                      <a:pt x="16968" y="10350"/>
                      <a:pt x="17158" y="10058"/>
                      <a:pt x="17218" y="9945"/>
                    </a:cubicBezTo>
                    <a:cubicBezTo>
                      <a:pt x="17277" y="9832"/>
                      <a:pt x="17244" y="9642"/>
                      <a:pt x="17269" y="9490"/>
                    </a:cubicBezTo>
                    <a:cubicBezTo>
                      <a:pt x="17292" y="9338"/>
                      <a:pt x="17480" y="9132"/>
                      <a:pt x="17488" y="8928"/>
                    </a:cubicBezTo>
                    <a:cubicBezTo>
                      <a:pt x="17496" y="8725"/>
                      <a:pt x="17354" y="8586"/>
                      <a:pt x="17341" y="8538"/>
                    </a:cubicBezTo>
                    <a:cubicBezTo>
                      <a:pt x="17327" y="8489"/>
                      <a:pt x="17373" y="8457"/>
                      <a:pt x="17392" y="8428"/>
                    </a:cubicBezTo>
                    <a:cubicBezTo>
                      <a:pt x="17410" y="8399"/>
                      <a:pt x="17426" y="8318"/>
                      <a:pt x="17450" y="8270"/>
                    </a:cubicBezTo>
                    <a:cubicBezTo>
                      <a:pt x="17474" y="8221"/>
                      <a:pt x="17542" y="8162"/>
                      <a:pt x="17583" y="8105"/>
                    </a:cubicBezTo>
                    <a:cubicBezTo>
                      <a:pt x="17625" y="8049"/>
                      <a:pt x="17612" y="7962"/>
                      <a:pt x="17609" y="7909"/>
                    </a:cubicBezTo>
                    <a:cubicBezTo>
                      <a:pt x="17605" y="7856"/>
                      <a:pt x="17519" y="7826"/>
                      <a:pt x="17450" y="7787"/>
                    </a:cubicBezTo>
                    <a:cubicBezTo>
                      <a:pt x="17380" y="7749"/>
                      <a:pt x="17207" y="7628"/>
                      <a:pt x="17159" y="7592"/>
                    </a:cubicBezTo>
                    <a:cubicBezTo>
                      <a:pt x="17111" y="7557"/>
                      <a:pt x="17083" y="7591"/>
                      <a:pt x="16969" y="7579"/>
                    </a:cubicBezTo>
                    <a:cubicBezTo>
                      <a:pt x="16855" y="7568"/>
                      <a:pt x="16814" y="7500"/>
                      <a:pt x="16780" y="7478"/>
                    </a:cubicBezTo>
                    <a:cubicBezTo>
                      <a:pt x="16747" y="7455"/>
                      <a:pt x="16704" y="7442"/>
                      <a:pt x="16684" y="7448"/>
                    </a:cubicBezTo>
                    <a:cubicBezTo>
                      <a:pt x="16664" y="7455"/>
                      <a:pt x="16621" y="7442"/>
                      <a:pt x="16580" y="7429"/>
                    </a:cubicBezTo>
                    <a:cubicBezTo>
                      <a:pt x="16538" y="7416"/>
                      <a:pt x="16491" y="7462"/>
                      <a:pt x="16458" y="7487"/>
                    </a:cubicBezTo>
                    <a:cubicBezTo>
                      <a:pt x="16424" y="7513"/>
                      <a:pt x="16443" y="7542"/>
                      <a:pt x="16433" y="7618"/>
                    </a:cubicBezTo>
                    <a:cubicBezTo>
                      <a:pt x="16422" y="7694"/>
                      <a:pt x="16333" y="7843"/>
                      <a:pt x="16241" y="7918"/>
                    </a:cubicBezTo>
                    <a:cubicBezTo>
                      <a:pt x="16149" y="7994"/>
                      <a:pt x="16070" y="7893"/>
                      <a:pt x="15945" y="7766"/>
                    </a:cubicBezTo>
                    <a:cubicBezTo>
                      <a:pt x="15821" y="7641"/>
                      <a:pt x="15846" y="7437"/>
                      <a:pt x="15826" y="7384"/>
                    </a:cubicBezTo>
                    <a:cubicBezTo>
                      <a:pt x="15806" y="7331"/>
                      <a:pt x="15706" y="7197"/>
                      <a:pt x="15683" y="7140"/>
                    </a:cubicBezTo>
                    <a:cubicBezTo>
                      <a:pt x="15660" y="7084"/>
                      <a:pt x="15724" y="6975"/>
                      <a:pt x="15767" y="6920"/>
                    </a:cubicBezTo>
                    <a:cubicBezTo>
                      <a:pt x="15810" y="6866"/>
                      <a:pt x="15692" y="6769"/>
                      <a:pt x="15665" y="6691"/>
                    </a:cubicBezTo>
                    <a:cubicBezTo>
                      <a:pt x="15638" y="6614"/>
                      <a:pt x="15577" y="6314"/>
                      <a:pt x="15561" y="6213"/>
                    </a:cubicBezTo>
                    <a:cubicBezTo>
                      <a:pt x="15545" y="6113"/>
                      <a:pt x="15513" y="6130"/>
                      <a:pt x="15494" y="6126"/>
                    </a:cubicBezTo>
                    <a:cubicBezTo>
                      <a:pt x="15475" y="6123"/>
                      <a:pt x="15443" y="6065"/>
                      <a:pt x="15392" y="6007"/>
                    </a:cubicBezTo>
                    <a:cubicBezTo>
                      <a:pt x="15342" y="5949"/>
                      <a:pt x="14975" y="5617"/>
                      <a:pt x="14892" y="5546"/>
                    </a:cubicBezTo>
                    <a:cubicBezTo>
                      <a:pt x="14809" y="5474"/>
                      <a:pt x="14600" y="5377"/>
                      <a:pt x="14533" y="5329"/>
                    </a:cubicBezTo>
                    <a:cubicBezTo>
                      <a:pt x="14466" y="5281"/>
                      <a:pt x="14485" y="5194"/>
                      <a:pt x="14466" y="5149"/>
                    </a:cubicBezTo>
                    <a:cubicBezTo>
                      <a:pt x="14447" y="5103"/>
                      <a:pt x="14346" y="4958"/>
                      <a:pt x="14335" y="4935"/>
                    </a:cubicBezTo>
                    <a:cubicBezTo>
                      <a:pt x="14325" y="4913"/>
                      <a:pt x="14228" y="4935"/>
                      <a:pt x="14158" y="4906"/>
                    </a:cubicBezTo>
                    <a:cubicBezTo>
                      <a:pt x="14089" y="4877"/>
                      <a:pt x="14094" y="4739"/>
                      <a:pt x="14081" y="4670"/>
                    </a:cubicBezTo>
                    <a:cubicBezTo>
                      <a:pt x="14067" y="4603"/>
                      <a:pt x="13971" y="4622"/>
                      <a:pt x="13950" y="4619"/>
                    </a:cubicBezTo>
                    <a:cubicBezTo>
                      <a:pt x="13928" y="4616"/>
                      <a:pt x="13848" y="4487"/>
                      <a:pt x="13752" y="4377"/>
                    </a:cubicBezTo>
                    <a:cubicBezTo>
                      <a:pt x="13655" y="4267"/>
                      <a:pt x="13474" y="4137"/>
                      <a:pt x="13454" y="4111"/>
                    </a:cubicBezTo>
                    <a:cubicBezTo>
                      <a:pt x="13433" y="4085"/>
                      <a:pt x="13468" y="3901"/>
                      <a:pt x="13451" y="3806"/>
                    </a:cubicBezTo>
                    <a:cubicBezTo>
                      <a:pt x="13433" y="3710"/>
                      <a:pt x="13267" y="3646"/>
                      <a:pt x="13171" y="3512"/>
                    </a:cubicBezTo>
                    <a:cubicBezTo>
                      <a:pt x="13075" y="3378"/>
                      <a:pt x="13182" y="3321"/>
                      <a:pt x="13219" y="3270"/>
                    </a:cubicBezTo>
                    <a:cubicBezTo>
                      <a:pt x="13257" y="3218"/>
                      <a:pt x="13195" y="3137"/>
                      <a:pt x="13091" y="2963"/>
                    </a:cubicBezTo>
                    <a:cubicBezTo>
                      <a:pt x="12986" y="2789"/>
                      <a:pt x="12965" y="2770"/>
                      <a:pt x="12976" y="2660"/>
                    </a:cubicBezTo>
                    <a:cubicBezTo>
                      <a:pt x="12986" y="2550"/>
                      <a:pt x="12961" y="2772"/>
                      <a:pt x="12870" y="2135"/>
                    </a:cubicBezTo>
                    <a:cubicBezTo>
                      <a:pt x="12795" y="1609"/>
                      <a:pt x="12991" y="1158"/>
                      <a:pt x="13062" y="1017"/>
                    </a:cubicBezTo>
                    <a:cubicBezTo>
                      <a:pt x="13023" y="1032"/>
                      <a:pt x="12985" y="1041"/>
                      <a:pt x="12956" y="1039"/>
                    </a:cubicBezTo>
                    <a:cubicBezTo>
                      <a:pt x="12881" y="1036"/>
                      <a:pt x="12866" y="989"/>
                      <a:pt x="12839" y="962"/>
                    </a:cubicBezTo>
                    <a:cubicBezTo>
                      <a:pt x="12813" y="934"/>
                      <a:pt x="12784" y="957"/>
                      <a:pt x="12768" y="926"/>
                    </a:cubicBezTo>
                    <a:cubicBezTo>
                      <a:pt x="12752" y="896"/>
                      <a:pt x="12741" y="704"/>
                      <a:pt x="12715" y="694"/>
                    </a:cubicBezTo>
                    <a:cubicBezTo>
                      <a:pt x="12688" y="684"/>
                      <a:pt x="12586" y="723"/>
                      <a:pt x="12566" y="689"/>
                    </a:cubicBezTo>
                    <a:cubicBezTo>
                      <a:pt x="12546" y="655"/>
                      <a:pt x="12561" y="604"/>
                      <a:pt x="12526" y="555"/>
                    </a:cubicBezTo>
                    <a:cubicBezTo>
                      <a:pt x="12491" y="507"/>
                      <a:pt x="12416" y="479"/>
                      <a:pt x="12414" y="450"/>
                    </a:cubicBezTo>
                    <a:cubicBezTo>
                      <a:pt x="12411" y="421"/>
                      <a:pt x="12433" y="321"/>
                      <a:pt x="12398" y="308"/>
                    </a:cubicBezTo>
                    <a:cubicBezTo>
                      <a:pt x="12363" y="295"/>
                      <a:pt x="12222" y="324"/>
                      <a:pt x="12217" y="291"/>
                    </a:cubicBezTo>
                    <a:cubicBezTo>
                      <a:pt x="12212" y="257"/>
                      <a:pt x="12196" y="148"/>
                      <a:pt x="12181" y="131"/>
                    </a:cubicBezTo>
                    <a:cubicBezTo>
                      <a:pt x="12166" y="113"/>
                      <a:pt x="12133" y="116"/>
                      <a:pt x="12107" y="86"/>
                    </a:cubicBezTo>
                    <a:cubicBezTo>
                      <a:pt x="12082" y="55"/>
                      <a:pt x="12047" y="0"/>
                      <a:pt x="12047" y="0"/>
                    </a:cubicBezTo>
                    <a:cubicBezTo>
                      <a:pt x="8191" y="623"/>
                      <a:pt x="4179" y="945"/>
                      <a:pt x="68" y="1073"/>
                    </a:cubicBezTo>
                    <a:cubicBezTo>
                      <a:pt x="55" y="1102"/>
                      <a:pt x="15" y="1117"/>
                      <a:pt x="3" y="1138"/>
                    </a:cubicBezTo>
                    <a:cubicBezTo>
                      <a:pt x="-12" y="1162"/>
                      <a:pt x="27" y="1194"/>
                      <a:pt x="32" y="1233"/>
                    </a:cubicBezTo>
                    <a:cubicBezTo>
                      <a:pt x="37" y="1272"/>
                      <a:pt x="37" y="1341"/>
                      <a:pt x="62" y="1386"/>
                    </a:cubicBezTo>
                    <a:cubicBezTo>
                      <a:pt x="86" y="1432"/>
                      <a:pt x="194" y="1367"/>
                      <a:pt x="208" y="1367"/>
                    </a:cubicBezTo>
                    <a:cubicBezTo>
                      <a:pt x="221" y="1367"/>
                      <a:pt x="237" y="1338"/>
                      <a:pt x="238" y="1306"/>
                    </a:cubicBezTo>
                    <a:cubicBezTo>
                      <a:pt x="240" y="1273"/>
                      <a:pt x="244" y="1246"/>
                      <a:pt x="300" y="1194"/>
                    </a:cubicBezTo>
                    <a:cubicBezTo>
                      <a:pt x="356" y="1143"/>
                      <a:pt x="391" y="1307"/>
                      <a:pt x="388" y="1352"/>
                    </a:cubicBezTo>
                    <a:cubicBezTo>
                      <a:pt x="385" y="1398"/>
                      <a:pt x="311" y="1441"/>
                      <a:pt x="299" y="1459"/>
                    </a:cubicBezTo>
                    <a:cubicBezTo>
                      <a:pt x="286" y="1477"/>
                      <a:pt x="300" y="1504"/>
                      <a:pt x="304" y="1530"/>
                    </a:cubicBezTo>
                    <a:cubicBezTo>
                      <a:pt x="308" y="1556"/>
                      <a:pt x="285" y="1543"/>
                      <a:pt x="271" y="1565"/>
                    </a:cubicBezTo>
                    <a:cubicBezTo>
                      <a:pt x="256" y="1588"/>
                      <a:pt x="277" y="1620"/>
                      <a:pt x="289" y="1656"/>
                    </a:cubicBezTo>
                    <a:cubicBezTo>
                      <a:pt x="301" y="1691"/>
                      <a:pt x="379" y="1690"/>
                      <a:pt x="403" y="1703"/>
                    </a:cubicBezTo>
                    <a:cubicBezTo>
                      <a:pt x="427" y="1716"/>
                      <a:pt x="431" y="1761"/>
                      <a:pt x="431" y="1792"/>
                    </a:cubicBezTo>
                    <a:cubicBezTo>
                      <a:pt x="431" y="1822"/>
                      <a:pt x="416" y="1813"/>
                      <a:pt x="399" y="1837"/>
                    </a:cubicBezTo>
                    <a:cubicBezTo>
                      <a:pt x="382" y="1861"/>
                      <a:pt x="398" y="1919"/>
                      <a:pt x="398" y="1951"/>
                    </a:cubicBezTo>
                    <a:cubicBezTo>
                      <a:pt x="398" y="1984"/>
                      <a:pt x="412" y="1971"/>
                      <a:pt x="439" y="2000"/>
                    </a:cubicBezTo>
                    <a:cubicBezTo>
                      <a:pt x="466" y="2029"/>
                      <a:pt x="450" y="2085"/>
                      <a:pt x="450" y="2119"/>
                    </a:cubicBezTo>
                    <a:cubicBezTo>
                      <a:pt x="450" y="2153"/>
                      <a:pt x="486" y="2171"/>
                      <a:pt x="505" y="2197"/>
                    </a:cubicBezTo>
                    <a:cubicBezTo>
                      <a:pt x="523" y="2222"/>
                      <a:pt x="525" y="2240"/>
                      <a:pt x="493" y="2301"/>
                    </a:cubicBezTo>
                    <a:cubicBezTo>
                      <a:pt x="461" y="2363"/>
                      <a:pt x="461" y="2330"/>
                      <a:pt x="428" y="2347"/>
                    </a:cubicBezTo>
                    <a:cubicBezTo>
                      <a:pt x="396" y="2363"/>
                      <a:pt x="414" y="2405"/>
                      <a:pt x="440" y="2415"/>
                    </a:cubicBezTo>
                    <a:cubicBezTo>
                      <a:pt x="467" y="2424"/>
                      <a:pt x="479" y="2377"/>
                      <a:pt x="530" y="2369"/>
                    </a:cubicBezTo>
                    <a:cubicBezTo>
                      <a:pt x="581" y="2361"/>
                      <a:pt x="694" y="2429"/>
                      <a:pt x="719" y="2453"/>
                    </a:cubicBezTo>
                    <a:cubicBezTo>
                      <a:pt x="744" y="2477"/>
                      <a:pt x="721" y="2556"/>
                      <a:pt x="723" y="2582"/>
                    </a:cubicBezTo>
                    <a:cubicBezTo>
                      <a:pt x="724" y="2608"/>
                      <a:pt x="787" y="2657"/>
                      <a:pt x="859" y="2657"/>
                    </a:cubicBezTo>
                    <a:cubicBezTo>
                      <a:pt x="932" y="2657"/>
                      <a:pt x="973" y="2679"/>
                      <a:pt x="999" y="2732"/>
                    </a:cubicBezTo>
                    <a:cubicBezTo>
                      <a:pt x="1024" y="2786"/>
                      <a:pt x="952" y="2883"/>
                      <a:pt x="954" y="2934"/>
                    </a:cubicBezTo>
                    <a:cubicBezTo>
                      <a:pt x="957" y="2986"/>
                      <a:pt x="1083" y="3060"/>
                      <a:pt x="1095" y="3078"/>
                    </a:cubicBezTo>
                    <a:cubicBezTo>
                      <a:pt x="1107" y="3095"/>
                      <a:pt x="1106" y="3147"/>
                      <a:pt x="1119" y="3178"/>
                    </a:cubicBezTo>
                    <a:cubicBezTo>
                      <a:pt x="1132" y="3209"/>
                      <a:pt x="1201" y="3218"/>
                      <a:pt x="1225" y="3235"/>
                    </a:cubicBezTo>
                    <a:cubicBezTo>
                      <a:pt x="1250" y="3251"/>
                      <a:pt x="1254" y="3476"/>
                      <a:pt x="1245" y="3504"/>
                    </a:cubicBezTo>
                    <a:cubicBezTo>
                      <a:pt x="1235" y="3532"/>
                      <a:pt x="1218" y="3492"/>
                      <a:pt x="1172" y="3536"/>
                    </a:cubicBezTo>
                    <a:cubicBezTo>
                      <a:pt x="1127" y="3580"/>
                      <a:pt x="1225" y="3691"/>
                      <a:pt x="1253" y="3717"/>
                    </a:cubicBezTo>
                    <a:cubicBezTo>
                      <a:pt x="1281" y="3743"/>
                      <a:pt x="1278" y="3704"/>
                      <a:pt x="1311" y="3681"/>
                    </a:cubicBezTo>
                    <a:cubicBezTo>
                      <a:pt x="1343" y="3659"/>
                      <a:pt x="1391" y="3694"/>
                      <a:pt x="1446" y="3732"/>
                    </a:cubicBezTo>
                    <a:cubicBezTo>
                      <a:pt x="1500" y="3769"/>
                      <a:pt x="1508" y="3851"/>
                      <a:pt x="1528" y="3904"/>
                    </a:cubicBezTo>
                    <a:cubicBezTo>
                      <a:pt x="1549" y="3958"/>
                      <a:pt x="1639" y="3959"/>
                      <a:pt x="1658" y="3992"/>
                    </a:cubicBezTo>
                    <a:cubicBezTo>
                      <a:pt x="1677" y="4024"/>
                      <a:pt x="1688" y="4056"/>
                      <a:pt x="1756" y="4069"/>
                    </a:cubicBezTo>
                    <a:cubicBezTo>
                      <a:pt x="1824" y="4082"/>
                      <a:pt x="1843" y="4062"/>
                      <a:pt x="1856" y="4100"/>
                    </a:cubicBezTo>
                    <a:cubicBezTo>
                      <a:pt x="1870" y="4137"/>
                      <a:pt x="1844" y="4187"/>
                      <a:pt x="1850" y="4238"/>
                    </a:cubicBezTo>
                    <a:cubicBezTo>
                      <a:pt x="1855" y="4290"/>
                      <a:pt x="1910" y="4282"/>
                      <a:pt x="1937" y="4282"/>
                    </a:cubicBezTo>
                    <a:cubicBezTo>
                      <a:pt x="1963" y="4282"/>
                      <a:pt x="1981" y="4227"/>
                      <a:pt x="2005" y="4245"/>
                    </a:cubicBezTo>
                    <a:cubicBezTo>
                      <a:pt x="2029" y="4262"/>
                      <a:pt x="2009" y="4316"/>
                      <a:pt x="2032" y="4355"/>
                    </a:cubicBezTo>
                    <a:cubicBezTo>
                      <a:pt x="2054" y="4393"/>
                      <a:pt x="2184" y="4438"/>
                      <a:pt x="2224" y="4445"/>
                    </a:cubicBezTo>
                    <a:cubicBezTo>
                      <a:pt x="2264" y="4451"/>
                      <a:pt x="2338" y="4435"/>
                      <a:pt x="2377" y="4408"/>
                    </a:cubicBezTo>
                    <a:cubicBezTo>
                      <a:pt x="2416" y="4380"/>
                      <a:pt x="2385" y="4296"/>
                      <a:pt x="2387" y="4277"/>
                    </a:cubicBezTo>
                    <a:cubicBezTo>
                      <a:pt x="2390" y="4257"/>
                      <a:pt x="2441" y="4262"/>
                      <a:pt x="2469" y="4262"/>
                    </a:cubicBezTo>
                    <a:cubicBezTo>
                      <a:pt x="2498" y="4262"/>
                      <a:pt x="2527" y="4249"/>
                      <a:pt x="2563" y="4235"/>
                    </a:cubicBezTo>
                    <a:cubicBezTo>
                      <a:pt x="2599" y="4220"/>
                      <a:pt x="2653" y="4225"/>
                      <a:pt x="2679" y="4261"/>
                    </a:cubicBezTo>
                    <a:cubicBezTo>
                      <a:pt x="2706" y="4296"/>
                      <a:pt x="2678" y="4358"/>
                      <a:pt x="2663" y="4377"/>
                    </a:cubicBezTo>
                    <a:cubicBezTo>
                      <a:pt x="2648" y="4396"/>
                      <a:pt x="2654" y="4451"/>
                      <a:pt x="2671" y="4490"/>
                    </a:cubicBezTo>
                    <a:cubicBezTo>
                      <a:pt x="2689" y="4529"/>
                      <a:pt x="2754" y="4529"/>
                      <a:pt x="2818" y="4551"/>
                    </a:cubicBezTo>
                    <a:cubicBezTo>
                      <a:pt x="2883" y="4574"/>
                      <a:pt x="2858" y="4671"/>
                      <a:pt x="2849" y="4695"/>
                    </a:cubicBezTo>
                    <a:cubicBezTo>
                      <a:pt x="2841" y="4720"/>
                      <a:pt x="2806" y="4734"/>
                      <a:pt x="2780" y="4747"/>
                    </a:cubicBezTo>
                    <a:cubicBezTo>
                      <a:pt x="2753" y="4760"/>
                      <a:pt x="2693" y="4763"/>
                      <a:pt x="2677" y="4802"/>
                    </a:cubicBezTo>
                    <a:cubicBezTo>
                      <a:pt x="2660" y="4840"/>
                      <a:pt x="2761" y="4894"/>
                      <a:pt x="2792" y="4915"/>
                    </a:cubicBezTo>
                    <a:cubicBezTo>
                      <a:pt x="2823" y="4935"/>
                      <a:pt x="2825" y="4857"/>
                      <a:pt x="2870" y="4832"/>
                    </a:cubicBezTo>
                    <a:cubicBezTo>
                      <a:pt x="2916" y="4808"/>
                      <a:pt x="2923" y="4847"/>
                      <a:pt x="2923" y="4889"/>
                    </a:cubicBezTo>
                    <a:cubicBezTo>
                      <a:pt x="2923" y="4931"/>
                      <a:pt x="2872" y="5016"/>
                      <a:pt x="2853" y="5043"/>
                    </a:cubicBezTo>
                    <a:cubicBezTo>
                      <a:pt x="2835" y="5071"/>
                      <a:pt x="2770" y="5053"/>
                      <a:pt x="2746" y="5042"/>
                    </a:cubicBezTo>
                    <a:cubicBezTo>
                      <a:pt x="2722" y="5031"/>
                      <a:pt x="2697" y="4982"/>
                      <a:pt x="2647" y="4982"/>
                    </a:cubicBezTo>
                    <a:cubicBezTo>
                      <a:pt x="2598" y="4982"/>
                      <a:pt x="2592" y="5043"/>
                      <a:pt x="2595" y="5098"/>
                    </a:cubicBezTo>
                    <a:cubicBezTo>
                      <a:pt x="2598" y="5154"/>
                      <a:pt x="2599" y="5271"/>
                      <a:pt x="2587" y="5302"/>
                    </a:cubicBezTo>
                    <a:cubicBezTo>
                      <a:pt x="2575" y="5332"/>
                      <a:pt x="2487" y="5318"/>
                      <a:pt x="2460" y="5328"/>
                    </a:cubicBezTo>
                    <a:cubicBezTo>
                      <a:pt x="2433" y="5337"/>
                      <a:pt x="2431" y="5399"/>
                      <a:pt x="2413" y="5439"/>
                    </a:cubicBezTo>
                    <a:cubicBezTo>
                      <a:pt x="2396" y="5479"/>
                      <a:pt x="2357" y="5544"/>
                      <a:pt x="2353" y="5581"/>
                    </a:cubicBezTo>
                    <a:cubicBezTo>
                      <a:pt x="2349" y="5618"/>
                      <a:pt x="2386" y="5620"/>
                      <a:pt x="2397" y="5672"/>
                    </a:cubicBezTo>
                    <a:cubicBezTo>
                      <a:pt x="2408" y="5723"/>
                      <a:pt x="2365" y="5775"/>
                      <a:pt x="2334" y="5807"/>
                    </a:cubicBezTo>
                    <a:cubicBezTo>
                      <a:pt x="2303" y="5839"/>
                      <a:pt x="2266" y="5770"/>
                      <a:pt x="2239" y="5771"/>
                    </a:cubicBezTo>
                    <a:cubicBezTo>
                      <a:pt x="2212" y="5773"/>
                      <a:pt x="2184" y="5922"/>
                      <a:pt x="2195" y="5996"/>
                    </a:cubicBezTo>
                    <a:cubicBezTo>
                      <a:pt x="2206" y="6070"/>
                      <a:pt x="2358" y="6125"/>
                      <a:pt x="2386" y="6152"/>
                    </a:cubicBezTo>
                    <a:cubicBezTo>
                      <a:pt x="2414" y="6180"/>
                      <a:pt x="2400" y="6225"/>
                      <a:pt x="2400" y="6267"/>
                    </a:cubicBezTo>
                    <a:cubicBezTo>
                      <a:pt x="2400" y="6309"/>
                      <a:pt x="2440" y="6341"/>
                      <a:pt x="2484" y="6385"/>
                    </a:cubicBezTo>
                    <a:cubicBezTo>
                      <a:pt x="2528" y="6429"/>
                      <a:pt x="2583" y="6419"/>
                      <a:pt x="2606" y="6424"/>
                    </a:cubicBezTo>
                    <a:cubicBezTo>
                      <a:pt x="2628" y="6429"/>
                      <a:pt x="2631" y="6508"/>
                      <a:pt x="2644" y="6535"/>
                    </a:cubicBezTo>
                    <a:cubicBezTo>
                      <a:pt x="2658" y="6562"/>
                      <a:pt x="2695" y="6553"/>
                      <a:pt x="2717" y="6569"/>
                    </a:cubicBezTo>
                    <a:cubicBezTo>
                      <a:pt x="2738" y="6585"/>
                      <a:pt x="2729" y="6609"/>
                      <a:pt x="2726" y="6633"/>
                    </a:cubicBezTo>
                    <a:cubicBezTo>
                      <a:pt x="2724" y="6658"/>
                      <a:pt x="2759" y="6703"/>
                      <a:pt x="2789" y="6719"/>
                    </a:cubicBezTo>
                    <a:cubicBezTo>
                      <a:pt x="2818" y="6735"/>
                      <a:pt x="2825" y="6700"/>
                      <a:pt x="2856" y="6651"/>
                    </a:cubicBezTo>
                    <a:cubicBezTo>
                      <a:pt x="2887" y="6603"/>
                      <a:pt x="2950" y="6716"/>
                      <a:pt x="2950" y="6743"/>
                    </a:cubicBezTo>
                    <a:cubicBezTo>
                      <a:pt x="2950" y="6771"/>
                      <a:pt x="2873" y="6806"/>
                      <a:pt x="2858" y="6834"/>
                    </a:cubicBezTo>
                    <a:cubicBezTo>
                      <a:pt x="2841" y="6861"/>
                      <a:pt x="2867" y="7046"/>
                      <a:pt x="2905" y="7128"/>
                    </a:cubicBezTo>
                    <a:cubicBezTo>
                      <a:pt x="2944" y="7208"/>
                      <a:pt x="3084" y="7247"/>
                      <a:pt x="3117" y="7303"/>
                    </a:cubicBezTo>
                    <a:cubicBezTo>
                      <a:pt x="3150" y="7360"/>
                      <a:pt x="3134" y="7356"/>
                      <a:pt x="3128" y="7422"/>
                    </a:cubicBezTo>
                    <a:cubicBezTo>
                      <a:pt x="3121" y="7489"/>
                      <a:pt x="3142" y="7520"/>
                      <a:pt x="3165" y="7539"/>
                    </a:cubicBezTo>
                    <a:cubicBezTo>
                      <a:pt x="3188" y="7558"/>
                      <a:pt x="3221" y="7534"/>
                      <a:pt x="3252" y="7526"/>
                    </a:cubicBezTo>
                    <a:cubicBezTo>
                      <a:pt x="3283" y="7518"/>
                      <a:pt x="3302" y="7608"/>
                      <a:pt x="3331" y="7653"/>
                    </a:cubicBezTo>
                    <a:cubicBezTo>
                      <a:pt x="3361" y="7699"/>
                      <a:pt x="3438" y="7695"/>
                      <a:pt x="3470" y="7695"/>
                    </a:cubicBezTo>
                    <a:cubicBezTo>
                      <a:pt x="3502" y="7695"/>
                      <a:pt x="3568" y="7612"/>
                      <a:pt x="3601" y="7612"/>
                    </a:cubicBezTo>
                    <a:cubicBezTo>
                      <a:pt x="3635" y="7612"/>
                      <a:pt x="3640" y="7658"/>
                      <a:pt x="3642" y="7679"/>
                    </a:cubicBezTo>
                    <a:cubicBezTo>
                      <a:pt x="3643" y="7700"/>
                      <a:pt x="3654" y="7739"/>
                      <a:pt x="3699" y="7766"/>
                    </a:cubicBezTo>
                    <a:cubicBezTo>
                      <a:pt x="3745" y="7794"/>
                      <a:pt x="3768" y="7726"/>
                      <a:pt x="3803" y="7716"/>
                    </a:cubicBezTo>
                    <a:cubicBezTo>
                      <a:pt x="3838" y="7707"/>
                      <a:pt x="3869" y="7737"/>
                      <a:pt x="3880" y="7784"/>
                    </a:cubicBezTo>
                    <a:cubicBezTo>
                      <a:pt x="3890" y="7831"/>
                      <a:pt x="3833" y="7888"/>
                      <a:pt x="3833" y="7888"/>
                    </a:cubicBezTo>
                    <a:lnTo>
                      <a:pt x="4262" y="18043"/>
                    </a:lnTo>
                    <a:cubicBezTo>
                      <a:pt x="4262" y="18043"/>
                      <a:pt x="4259" y="18047"/>
                      <a:pt x="4259" y="18047"/>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 name="Shape 9">
                <a:extLst>
                  <a:ext uri="{FF2B5EF4-FFF2-40B4-BE49-F238E27FC236}">
                    <a16:creationId xmlns:a16="http://schemas.microsoft.com/office/drawing/2014/main" id="{9C6AC17D-A3C4-4745-BD61-793C2D5312A1}"/>
                  </a:ext>
                </a:extLst>
              </p:cNvPr>
              <p:cNvSpPr/>
              <p:nvPr/>
            </p:nvSpPr>
            <p:spPr>
              <a:xfrm>
                <a:off x="8590764" y="2387877"/>
                <a:ext cx="641112" cy="677213"/>
              </a:xfrm>
              <a:custGeom>
                <a:avLst/>
                <a:gdLst/>
                <a:ahLst/>
                <a:cxnLst>
                  <a:cxn ang="0">
                    <a:pos x="wd2" y="hd2"/>
                  </a:cxn>
                  <a:cxn ang="5400000">
                    <a:pos x="wd2" y="hd2"/>
                  </a:cxn>
                  <a:cxn ang="10800000">
                    <a:pos x="wd2" y="hd2"/>
                  </a:cxn>
                  <a:cxn ang="16200000">
                    <a:pos x="wd2" y="hd2"/>
                  </a:cxn>
                </a:cxnLst>
                <a:rect l="0" t="0" r="r" b="b"/>
                <a:pathLst>
                  <a:path w="21540" h="21583" extrusionOk="0">
                    <a:moveTo>
                      <a:pt x="20374" y="20517"/>
                    </a:moveTo>
                    <a:cubicBezTo>
                      <a:pt x="20388" y="20380"/>
                      <a:pt x="20408" y="20234"/>
                      <a:pt x="20372" y="20214"/>
                    </a:cubicBezTo>
                    <a:cubicBezTo>
                      <a:pt x="20324" y="20188"/>
                      <a:pt x="20242" y="20183"/>
                      <a:pt x="20242" y="20133"/>
                    </a:cubicBezTo>
                    <a:cubicBezTo>
                      <a:pt x="20242" y="20084"/>
                      <a:pt x="20256" y="20037"/>
                      <a:pt x="20245" y="19991"/>
                    </a:cubicBezTo>
                    <a:cubicBezTo>
                      <a:pt x="20235" y="19944"/>
                      <a:pt x="20200" y="19875"/>
                      <a:pt x="20225" y="19812"/>
                    </a:cubicBezTo>
                    <a:cubicBezTo>
                      <a:pt x="20249" y="19749"/>
                      <a:pt x="20263" y="19723"/>
                      <a:pt x="20263" y="19683"/>
                    </a:cubicBezTo>
                    <a:cubicBezTo>
                      <a:pt x="20263" y="19643"/>
                      <a:pt x="20242" y="19541"/>
                      <a:pt x="20277" y="19508"/>
                    </a:cubicBezTo>
                    <a:cubicBezTo>
                      <a:pt x="20312" y="19474"/>
                      <a:pt x="20319" y="19451"/>
                      <a:pt x="20319" y="19422"/>
                    </a:cubicBezTo>
                    <a:cubicBezTo>
                      <a:pt x="20319" y="19392"/>
                      <a:pt x="20249" y="19269"/>
                      <a:pt x="20266" y="19220"/>
                    </a:cubicBezTo>
                    <a:cubicBezTo>
                      <a:pt x="20284" y="19170"/>
                      <a:pt x="20296" y="19080"/>
                      <a:pt x="20247" y="19034"/>
                    </a:cubicBezTo>
                    <a:cubicBezTo>
                      <a:pt x="20198" y="18988"/>
                      <a:pt x="19920" y="18777"/>
                      <a:pt x="19920" y="18632"/>
                    </a:cubicBezTo>
                    <a:cubicBezTo>
                      <a:pt x="19920" y="18486"/>
                      <a:pt x="19969" y="18328"/>
                      <a:pt x="19899" y="18229"/>
                    </a:cubicBezTo>
                    <a:cubicBezTo>
                      <a:pt x="19830" y="18130"/>
                      <a:pt x="19551" y="18018"/>
                      <a:pt x="19593" y="17906"/>
                    </a:cubicBezTo>
                    <a:cubicBezTo>
                      <a:pt x="19635" y="17794"/>
                      <a:pt x="19746" y="17741"/>
                      <a:pt x="19705" y="17655"/>
                    </a:cubicBezTo>
                    <a:cubicBezTo>
                      <a:pt x="19663" y="17569"/>
                      <a:pt x="19544" y="17490"/>
                      <a:pt x="19558" y="17411"/>
                    </a:cubicBezTo>
                    <a:cubicBezTo>
                      <a:pt x="19573" y="17332"/>
                      <a:pt x="19586" y="17319"/>
                      <a:pt x="19580" y="17240"/>
                    </a:cubicBezTo>
                    <a:cubicBezTo>
                      <a:pt x="19573" y="17161"/>
                      <a:pt x="19385" y="17015"/>
                      <a:pt x="19441" y="16837"/>
                    </a:cubicBezTo>
                    <a:cubicBezTo>
                      <a:pt x="19496" y="16659"/>
                      <a:pt x="19496" y="16686"/>
                      <a:pt x="19496" y="16600"/>
                    </a:cubicBezTo>
                    <a:cubicBezTo>
                      <a:pt x="19496" y="16514"/>
                      <a:pt x="19454" y="16244"/>
                      <a:pt x="19510" y="16158"/>
                    </a:cubicBezTo>
                    <a:cubicBezTo>
                      <a:pt x="19565" y="16072"/>
                      <a:pt x="19760" y="15815"/>
                      <a:pt x="19732" y="15690"/>
                    </a:cubicBezTo>
                    <a:cubicBezTo>
                      <a:pt x="19705" y="15564"/>
                      <a:pt x="19642" y="15419"/>
                      <a:pt x="19698" y="15307"/>
                    </a:cubicBezTo>
                    <a:cubicBezTo>
                      <a:pt x="19753" y="15195"/>
                      <a:pt x="19913" y="14773"/>
                      <a:pt x="19913" y="14674"/>
                    </a:cubicBezTo>
                    <a:cubicBezTo>
                      <a:pt x="19913" y="14575"/>
                      <a:pt x="19892" y="14443"/>
                      <a:pt x="19892" y="14390"/>
                    </a:cubicBezTo>
                    <a:cubicBezTo>
                      <a:pt x="19892" y="14337"/>
                      <a:pt x="19858" y="14212"/>
                      <a:pt x="19809" y="14153"/>
                    </a:cubicBezTo>
                    <a:cubicBezTo>
                      <a:pt x="19760" y="14093"/>
                      <a:pt x="19642" y="13803"/>
                      <a:pt x="19656" y="13691"/>
                    </a:cubicBezTo>
                    <a:cubicBezTo>
                      <a:pt x="19670" y="13579"/>
                      <a:pt x="19746" y="13315"/>
                      <a:pt x="19746" y="13262"/>
                    </a:cubicBezTo>
                    <a:cubicBezTo>
                      <a:pt x="19746" y="13209"/>
                      <a:pt x="19732" y="13078"/>
                      <a:pt x="19767" y="13018"/>
                    </a:cubicBezTo>
                    <a:cubicBezTo>
                      <a:pt x="19802" y="12959"/>
                      <a:pt x="19864" y="12886"/>
                      <a:pt x="19864" y="12827"/>
                    </a:cubicBezTo>
                    <a:cubicBezTo>
                      <a:pt x="19864" y="12767"/>
                      <a:pt x="19817" y="12673"/>
                      <a:pt x="19883" y="12587"/>
                    </a:cubicBezTo>
                    <a:cubicBezTo>
                      <a:pt x="19949" y="12501"/>
                      <a:pt x="20291" y="12315"/>
                      <a:pt x="20291" y="12153"/>
                    </a:cubicBezTo>
                    <a:cubicBezTo>
                      <a:pt x="20291" y="11991"/>
                      <a:pt x="20046" y="11653"/>
                      <a:pt x="20108" y="11494"/>
                    </a:cubicBezTo>
                    <a:cubicBezTo>
                      <a:pt x="20171" y="11336"/>
                      <a:pt x="20129" y="11290"/>
                      <a:pt x="20129" y="11224"/>
                    </a:cubicBezTo>
                    <a:cubicBezTo>
                      <a:pt x="20129" y="11158"/>
                      <a:pt x="20073" y="10921"/>
                      <a:pt x="20129" y="10828"/>
                    </a:cubicBezTo>
                    <a:cubicBezTo>
                      <a:pt x="20185" y="10736"/>
                      <a:pt x="20192" y="10683"/>
                      <a:pt x="20192" y="10591"/>
                    </a:cubicBezTo>
                    <a:cubicBezTo>
                      <a:pt x="20192" y="10498"/>
                      <a:pt x="20163" y="10327"/>
                      <a:pt x="20212" y="10241"/>
                    </a:cubicBezTo>
                    <a:cubicBezTo>
                      <a:pt x="20261" y="10156"/>
                      <a:pt x="20400" y="9931"/>
                      <a:pt x="20435" y="9812"/>
                    </a:cubicBezTo>
                    <a:cubicBezTo>
                      <a:pt x="20470" y="9694"/>
                      <a:pt x="20595" y="9232"/>
                      <a:pt x="20595" y="9146"/>
                    </a:cubicBezTo>
                    <a:cubicBezTo>
                      <a:pt x="20595" y="9060"/>
                      <a:pt x="20586" y="9065"/>
                      <a:pt x="20624" y="9037"/>
                    </a:cubicBezTo>
                    <a:cubicBezTo>
                      <a:pt x="20662" y="9009"/>
                      <a:pt x="20683" y="9020"/>
                      <a:pt x="20699" y="8987"/>
                    </a:cubicBezTo>
                    <a:cubicBezTo>
                      <a:pt x="20714" y="8954"/>
                      <a:pt x="20685" y="8860"/>
                      <a:pt x="20736" y="8827"/>
                    </a:cubicBezTo>
                    <a:cubicBezTo>
                      <a:pt x="20786" y="8793"/>
                      <a:pt x="20932" y="8689"/>
                      <a:pt x="20929" y="8659"/>
                    </a:cubicBezTo>
                    <a:cubicBezTo>
                      <a:pt x="20925" y="8629"/>
                      <a:pt x="20870" y="8567"/>
                      <a:pt x="20882" y="8539"/>
                    </a:cubicBezTo>
                    <a:cubicBezTo>
                      <a:pt x="20894" y="8511"/>
                      <a:pt x="21005" y="8416"/>
                      <a:pt x="21001" y="8373"/>
                    </a:cubicBezTo>
                    <a:cubicBezTo>
                      <a:pt x="20998" y="8330"/>
                      <a:pt x="20928" y="8340"/>
                      <a:pt x="20931" y="8297"/>
                    </a:cubicBezTo>
                    <a:cubicBezTo>
                      <a:pt x="20935" y="8254"/>
                      <a:pt x="20949" y="8099"/>
                      <a:pt x="20984" y="8052"/>
                    </a:cubicBezTo>
                    <a:cubicBezTo>
                      <a:pt x="21019" y="8006"/>
                      <a:pt x="21092" y="7963"/>
                      <a:pt x="21092" y="7913"/>
                    </a:cubicBezTo>
                    <a:cubicBezTo>
                      <a:pt x="21092" y="7864"/>
                      <a:pt x="21071" y="7781"/>
                      <a:pt x="21124" y="7741"/>
                    </a:cubicBezTo>
                    <a:cubicBezTo>
                      <a:pt x="21175" y="7702"/>
                      <a:pt x="21256" y="7741"/>
                      <a:pt x="21263" y="7708"/>
                    </a:cubicBezTo>
                    <a:cubicBezTo>
                      <a:pt x="21270" y="7675"/>
                      <a:pt x="21270" y="7632"/>
                      <a:pt x="21294" y="7602"/>
                    </a:cubicBezTo>
                    <a:cubicBezTo>
                      <a:pt x="21318" y="7572"/>
                      <a:pt x="21343" y="7582"/>
                      <a:pt x="21343" y="7510"/>
                    </a:cubicBezTo>
                    <a:cubicBezTo>
                      <a:pt x="21343" y="7437"/>
                      <a:pt x="21315" y="7377"/>
                      <a:pt x="21318" y="7357"/>
                    </a:cubicBezTo>
                    <a:cubicBezTo>
                      <a:pt x="21322" y="7338"/>
                      <a:pt x="21395" y="7304"/>
                      <a:pt x="21384" y="7278"/>
                    </a:cubicBezTo>
                    <a:cubicBezTo>
                      <a:pt x="21374" y="7251"/>
                      <a:pt x="21308" y="7195"/>
                      <a:pt x="21308" y="7159"/>
                    </a:cubicBezTo>
                    <a:cubicBezTo>
                      <a:pt x="21308" y="7122"/>
                      <a:pt x="21315" y="6891"/>
                      <a:pt x="21343" y="6874"/>
                    </a:cubicBezTo>
                    <a:cubicBezTo>
                      <a:pt x="21371" y="6858"/>
                      <a:pt x="21416" y="6944"/>
                      <a:pt x="21454" y="6927"/>
                    </a:cubicBezTo>
                    <a:cubicBezTo>
                      <a:pt x="21493" y="6911"/>
                      <a:pt x="21545" y="6871"/>
                      <a:pt x="21534" y="6818"/>
                    </a:cubicBezTo>
                    <a:cubicBezTo>
                      <a:pt x="21524" y="6765"/>
                      <a:pt x="21458" y="6719"/>
                      <a:pt x="21464" y="6685"/>
                    </a:cubicBezTo>
                    <a:cubicBezTo>
                      <a:pt x="21472" y="6652"/>
                      <a:pt x="21583" y="6649"/>
                      <a:pt x="21520" y="6593"/>
                    </a:cubicBezTo>
                    <a:cubicBezTo>
                      <a:pt x="21458" y="6537"/>
                      <a:pt x="21496" y="6537"/>
                      <a:pt x="21420" y="6537"/>
                    </a:cubicBezTo>
                    <a:cubicBezTo>
                      <a:pt x="21343" y="6537"/>
                      <a:pt x="21235" y="6619"/>
                      <a:pt x="21214" y="6619"/>
                    </a:cubicBezTo>
                    <a:cubicBezTo>
                      <a:pt x="21193" y="6619"/>
                      <a:pt x="21120" y="6623"/>
                      <a:pt x="21099" y="6652"/>
                    </a:cubicBezTo>
                    <a:cubicBezTo>
                      <a:pt x="21078" y="6682"/>
                      <a:pt x="20967" y="6781"/>
                      <a:pt x="20977" y="6828"/>
                    </a:cubicBezTo>
                    <a:cubicBezTo>
                      <a:pt x="20988" y="6874"/>
                      <a:pt x="21064" y="7073"/>
                      <a:pt x="21026" y="7096"/>
                    </a:cubicBezTo>
                    <a:cubicBezTo>
                      <a:pt x="20988" y="7119"/>
                      <a:pt x="20901" y="7119"/>
                      <a:pt x="20879" y="7142"/>
                    </a:cubicBezTo>
                    <a:cubicBezTo>
                      <a:pt x="20858" y="7165"/>
                      <a:pt x="20810" y="7265"/>
                      <a:pt x="20758" y="7258"/>
                    </a:cubicBezTo>
                    <a:cubicBezTo>
                      <a:pt x="20705" y="7251"/>
                      <a:pt x="20635" y="7232"/>
                      <a:pt x="20635" y="7268"/>
                    </a:cubicBezTo>
                    <a:cubicBezTo>
                      <a:pt x="20635" y="7304"/>
                      <a:pt x="20605" y="7453"/>
                      <a:pt x="20605" y="7453"/>
                    </a:cubicBezTo>
                    <a:cubicBezTo>
                      <a:pt x="20605" y="7453"/>
                      <a:pt x="20576" y="7523"/>
                      <a:pt x="20587" y="7543"/>
                    </a:cubicBezTo>
                    <a:cubicBezTo>
                      <a:pt x="20597" y="7562"/>
                      <a:pt x="20646" y="7579"/>
                      <a:pt x="20629" y="7609"/>
                    </a:cubicBezTo>
                    <a:cubicBezTo>
                      <a:pt x="20611" y="7639"/>
                      <a:pt x="20378" y="7993"/>
                      <a:pt x="20346" y="8062"/>
                    </a:cubicBezTo>
                    <a:cubicBezTo>
                      <a:pt x="20315" y="8132"/>
                      <a:pt x="20287" y="8340"/>
                      <a:pt x="20245" y="8410"/>
                    </a:cubicBezTo>
                    <a:cubicBezTo>
                      <a:pt x="20204" y="8479"/>
                      <a:pt x="20186" y="8555"/>
                      <a:pt x="20197" y="8585"/>
                    </a:cubicBezTo>
                    <a:cubicBezTo>
                      <a:pt x="20207" y="8615"/>
                      <a:pt x="20312" y="8685"/>
                      <a:pt x="20312" y="8714"/>
                    </a:cubicBezTo>
                    <a:cubicBezTo>
                      <a:pt x="20312" y="8744"/>
                      <a:pt x="20329" y="8810"/>
                      <a:pt x="20294" y="8830"/>
                    </a:cubicBezTo>
                    <a:cubicBezTo>
                      <a:pt x="20259" y="8850"/>
                      <a:pt x="20221" y="8863"/>
                      <a:pt x="20197" y="8830"/>
                    </a:cubicBezTo>
                    <a:cubicBezTo>
                      <a:pt x="20172" y="8797"/>
                      <a:pt x="20120" y="8648"/>
                      <a:pt x="20092" y="8671"/>
                    </a:cubicBezTo>
                    <a:cubicBezTo>
                      <a:pt x="20064" y="8694"/>
                      <a:pt x="19988" y="8777"/>
                      <a:pt x="19984" y="8794"/>
                    </a:cubicBezTo>
                    <a:cubicBezTo>
                      <a:pt x="19981" y="8810"/>
                      <a:pt x="20012" y="8853"/>
                      <a:pt x="19942" y="8853"/>
                    </a:cubicBezTo>
                    <a:cubicBezTo>
                      <a:pt x="19873" y="8853"/>
                      <a:pt x="19817" y="8853"/>
                      <a:pt x="19786" y="8876"/>
                    </a:cubicBezTo>
                    <a:cubicBezTo>
                      <a:pt x="19754" y="8900"/>
                      <a:pt x="19758" y="8939"/>
                      <a:pt x="19688" y="8939"/>
                    </a:cubicBezTo>
                    <a:cubicBezTo>
                      <a:pt x="19619" y="8939"/>
                      <a:pt x="19573" y="8896"/>
                      <a:pt x="19542" y="8943"/>
                    </a:cubicBezTo>
                    <a:cubicBezTo>
                      <a:pt x="19510" y="8989"/>
                      <a:pt x="19330" y="9347"/>
                      <a:pt x="19260" y="9469"/>
                    </a:cubicBezTo>
                    <a:cubicBezTo>
                      <a:pt x="19190" y="9591"/>
                      <a:pt x="19180" y="9658"/>
                      <a:pt x="19176" y="9707"/>
                    </a:cubicBezTo>
                    <a:cubicBezTo>
                      <a:pt x="19173" y="9757"/>
                      <a:pt x="19148" y="9876"/>
                      <a:pt x="19148" y="9876"/>
                    </a:cubicBezTo>
                    <a:cubicBezTo>
                      <a:pt x="19148" y="9876"/>
                      <a:pt x="19152" y="9956"/>
                      <a:pt x="19089" y="9995"/>
                    </a:cubicBezTo>
                    <a:cubicBezTo>
                      <a:pt x="19026" y="10035"/>
                      <a:pt x="18796" y="10200"/>
                      <a:pt x="18716" y="10263"/>
                    </a:cubicBezTo>
                    <a:cubicBezTo>
                      <a:pt x="18636" y="10326"/>
                      <a:pt x="18605" y="10359"/>
                      <a:pt x="18605" y="10409"/>
                    </a:cubicBezTo>
                    <a:cubicBezTo>
                      <a:pt x="18605" y="10458"/>
                      <a:pt x="18640" y="10475"/>
                      <a:pt x="18601" y="10512"/>
                    </a:cubicBezTo>
                    <a:cubicBezTo>
                      <a:pt x="18563" y="10548"/>
                      <a:pt x="18552" y="10664"/>
                      <a:pt x="18448" y="10664"/>
                    </a:cubicBezTo>
                    <a:cubicBezTo>
                      <a:pt x="18344" y="10664"/>
                      <a:pt x="18107" y="10591"/>
                      <a:pt x="18110" y="10548"/>
                    </a:cubicBezTo>
                    <a:cubicBezTo>
                      <a:pt x="18114" y="10505"/>
                      <a:pt x="18103" y="10482"/>
                      <a:pt x="18127" y="10452"/>
                    </a:cubicBezTo>
                    <a:cubicBezTo>
                      <a:pt x="18152" y="10422"/>
                      <a:pt x="18263" y="10346"/>
                      <a:pt x="18242" y="10306"/>
                    </a:cubicBezTo>
                    <a:cubicBezTo>
                      <a:pt x="18221" y="10267"/>
                      <a:pt x="18162" y="10247"/>
                      <a:pt x="18187" y="10174"/>
                    </a:cubicBezTo>
                    <a:cubicBezTo>
                      <a:pt x="18211" y="10101"/>
                      <a:pt x="18204" y="10101"/>
                      <a:pt x="18211" y="10012"/>
                    </a:cubicBezTo>
                    <a:cubicBezTo>
                      <a:pt x="18218" y="9923"/>
                      <a:pt x="18183" y="9770"/>
                      <a:pt x="18235" y="9711"/>
                    </a:cubicBezTo>
                    <a:cubicBezTo>
                      <a:pt x="18287" y="9651"/>
                      <a:pt x="18326" y="9618"/>
                      <a:pt x="18351" y="9565"/>
                    </a:cubicBezTo>
                    <a:cubicBezTo>
                      <a:pt x="18375" y="9512"/>
                      <a:pt x="18403" y="9443"/>
                      <a:pt x="18410" y="9383"/>
                    </a:cubicBezTo>
                    <a:cubicBezTo>
                      <a:pt x="18417" y="9323"/>
                      <a:pt x="18378" y="9284"/>
                      <a:pt x="18431" y="9231"/>
                    </a:cubicBezTo>
                    <a:cubicBezTo>
                      <a:pt x="18483" y="9178"/>
                      <a:pt x="18545" y="9128"/>
                      <a:pt x="18573" y="9075"/>
                    </a:cubicBezTo>
                    <a:cubicBezTo>
                      <a:pt x="18601" y="9022"/>
                      <a:pt x="18699" y="8886"/>
                      <a:pt x="18674" y="8857"/>
                    </a:cubicBezTo>
                    <a:cubicBezTo>
                      <a:pt x="18650" y="8827"/>
                      <a:pt x="18531" y="8777"/>
                      <a:pt x="18549" y="8721"/>
                    </a:cubicBezTo>
                    <a:cubicBezTo>
                      <a:pt x="18567" y="8665"/>
                      <a:pt x="18671" y="8566"/>
                      <a:pt x="18827" y="8509"/>
                    </a:cubicBezTo>
                    <a:cubicBezTo>
                      <a:pt x="18984" y="8453"/>
                      <a:pt x="19294" y="8387"/>
                      <a:pt x="19305" y="8357"/>
                    </a:cubicBezTo>
                    <a:cubicBezTo>
                      <a:pt x="19316" y="8327"/>
                      <a:pt x="19347" y="8211"/>
                      <a:pt x="19326" y="8138"/>
                    </a:cubicBezTo>
                    <a:cubicBezTo>
                      <a:pt x="19305" y="8066"/>
                      <a:pt x="19277" y="8076"/>
                      <a:pt x="19301" y="8003"/>
                    </a:cubicBezTo>
                    <a:cubicBezTo>
                      <a:pt x="19326" y="7930"/>
                      <a:pt x="19326" y="7910"/>
                      <a:pt x="19326" y="7857"/>
                    </a:cubicBezTo>
                    <a:cubicBezTo>
                      <a:pt x="19326" y="7841"/>
                      <a:pt x="19320" y="7804"/>
                      <a:pt x="19313" y="7760"/>
                    </a:cubicBezTo>
                    <a:cubicBezTo>
                      <a:pt x="19249" y="7757"/>
                      <a:pt x="19131" y="7748"/>
                      <a:pt x="19113" y="7721"/>
                    </a:cubicBezTo>
                    <a:cubicBezTo>
                      <a:pt x="19089" y="7685"/>
                      <a:pt x="19071" y="7642"/>
                      <a:pt x="19019" y="7596"/>
                    </a:cubicBezTo>
                    <a:cubicBezTo>
                      <a:pt x="18967" y="7549"/>
                      <a:pt x="18834" y="7506"/>
                      <a:pt x="18821" y="7443"/>
                    </a:cubicBezTo>
                    <a:cubicBezTo>
                      <a:pt x="18807" y="7380"/>
                      <a:pt x="18887" y="6947"/>
                      <a:pt x="18914" y="6874"/>
                    </a:cubicBezTo>
                    <a:cubicBezTo>
                      <a:pt x="18943" y="6801"/>
                      <a:pt x="19064" y="6642"/>
                      <a:pt x="19016" y="6586"/>
                    </a:cubicBezTo>
                    <a:cubicBezTo>
                      <a:pt x="18967" y="6530"/>
                      <a:pt x="18894" y="6348"/>
                      <a:pt x="18821" y="6414"/>
                    </a:cubicBezTo>
                    <a:cubicBezTo>
                      <a:pt x="18747" y="6480"/>
                      <a:pt x="18664" y="6606"/>
                      <a:pt x="18601" y="6609"/>
                    </a:cubicBezTo>
                    <a:cubicBezTo>
                      <a:pt x="18538" y="6613"/>
                      <a:pt x="18441" y="6593"/>
                      <a:pt x="18413" y="6619"/>
                    </a:cubicBezTo>
                    <a:cubicBezTo>
                      <a:pt x="18385" y="6646"/>
                      <a:pt x="18361" y="6689"/>
                      <a:pt x="18312" y="6675"/>
                    </a:cubicBezTo>
                    <a:cubicBezTo>
                      <a:pt x="18263" y="6662"/>
                      <a:pt x="18162" y="6685"/>
                      <a:pt x="18166" y="6626"/>
                    </a:cubicBezTo>
                    <a:cubicBezTo>
                      <a:pt x="18169" y="6566"/>
                      <a:pt x="18215" y="6540"/>
                      <a:pt x="18221" y="6427"/>
                    </a:cubicBezTo>
                    <a:cubicBezTo>
                      <a:pt x="18228" y="6315"/>
                      <a:pt x="18134" y="6318"/>
                      <a:pt x="18187" y="6255"/>
                    </a:cubicBezTo>
                    <a:cubicBezTo>
                      <a:pt x="18239" y="6192"/>
                      <a:pt x="18437" y="6043"/>
                      <a:pt x="18420" y="5937"/>
                    </a:cubicBezTo>
                    <a:cubicBezTo>
                      <a:pt x="18403" y="5831"/>
                      <a:pt x="18367" y="5795"/>
                      <a:pt x="18298" y="5699"/>
                    </a:cubicBezTo>
                    <a:cubicBezTo>
                      <a:pt x="18228" y="5603"/>
                      <a:pt x="18156" y="5636"/>
                      <a:pt x="18213" y="5603"/>
                    </a:cubicBezTo>
                    <a:cubicBezTo>
                      <a:pt x="18271" y="5570"/>
                      <a:pt x="18325" y="5637"/>
                      <a:pt x="18344" y="5596"/>
                    </a:cubicBezTo>
                    <a:cubicBezTo>
                      <a:pt x="18363" y="5555"/>
                      <a:pt x="18410" y="5404"/>
                      <a:pt x="18373" y="5349"/>
                    </a:cubicBezTo>
                    <a:cubicBezTo>
                      <a:pt x="18337" y="5295"/>
                      <a:pt x="18142" y="5245"/>
                      <a:pt x="18179" y="5179"/>
                    </a:cubicBezTo>
                    <a:cubicBezTo>
                      <a:pt x="18215" y="5113"/>
                      <a:pt x="18340" y="5090"/>
                      <a:pt x="18340" y="5063"/>
                    </a:cubicBezTo>
                    <a:cubicBezTo>
                      <a:pt x="18340" y="5037"/>
                      <a:pt x="18260" y="4929"/>
                      <a:pt x="18197" y="4894"/>
                    </a:cubicBezTo>
                    <a:cubicBezTo>
                      <a:pt x="18135" y="4860"/>
                      <a:pt x="18046" y="4878"/>
                      <a:pt x="18018" y="4821"/>
                    </a:cubicBezTo>
                    <a:cubicBezTo>
                      <a:pt x="17990" y="4765"/>
                      <a:pt x="17990" y="4729"/>
                      <a:pt x="17949" y="4714"/>
                    </a:cubicBezTo>
                    <a:cubicBezTo>
                      <a:pt x="17907" y="4699"/>
                      <a:pt x="17752" y="4684"/>
                      <a:pt x="17729" y="4698"/>
                    </a:cubicBezTo>
                    <a:cubicBezTo>
                      <a:pt x="17707" y="4711"/>
                      <a:pt x="17650" y="4754"/>
                      <a:pt x="17619" y="4724"/>
                    </a:cubicBezTo>
                    <a:cubicBezTo>
                      <a:pt x="17588" y="4694"/>
                      <a:pt x="17494" y="4568"/>
                      <a:pt x="17444" y="4580"/>
                    </a:cubicBezTo>
                    <a:cubicBezTo>
                      <a:pt x="17393" y="4592"/>
                      <a:pt x="17266" y="4704"/>
                      <a:pt x="17175" y="4656"/>
                    </a:cubicBezTo>
                    <a:cubicBezTo>
                      <a:pt x="17085" y="4608"/>
                      <a:pt x="16973" y="4512"/>
                      <a:pt x="16977" y="4487"/>
                    </a:cubicBezTo>
                    <a:cubicBezTo>
                      <a:pt x="16980" y="4462"/>
                      <a:pt x="17200" y="4285"/>
                      <a:pt x="17170" y="4232"/>
                    </a:cubicBezTo>
                    <a:cubicBezTo>
                      <a:pt x="17140" y="4180"/>
                      <a:pt x="16998" y="4193"/>
                      <a:pt x="17001" y="4163"/>
                    </a:cubicBezTo>
                    <a:cubicBezTo>
                      <a:pt x="17004" y="4133"/>
                      <a:pt x="17062" y="4029"/>
                      <a:pt x="17008" y="4009"/>
                    </a:cubicBezTo>
                    <a:cubicBezTo>
                      <a:pt x="16954" y="3989"/>
                      <a:pt x="16719" y="3863"/>
                      <a:pt x="16671" y="3892"/>
                    </a:cubicBezTo>
                    <a:cubicBezTo>
                      <a:pt x="16625" y="3920"/>
                      <a:pt x="16590" y="3954"/>
                      <a:pt x="16559" y="3936"/>
                    </a:cubicBezTo>
                    <a:cubicBezTo>
                      <a:pt x="16527" y="3918"/>
                      <a:pt x="16501" y="3843"/>
                      <a:pt x="16455" y="3868"/>
                    </a:cubicBezTo>
                    <a:cubicBezTo>
                      <a:pt x="16411" y="3893"/>
                      <a:pt x="16351" y="3920"/>
                      <a:pt x="16278" y="3903"/>
                    </a:cubicBezTo>
                    <a:cubicBezTo>
                      <a:pt x="16205" y="3886"/>
                      <a:pt x="15994" y="3759"/>
                      <a:pt x="15965" y="3794"/>
                    </a:cubicBezTo>
                    <a:cubicBezTo>
                      <a:pt x="15935" y="3829"/>
                      <a:pt x="15892" y="3875"/>
                      <a:pt x="15853" y="3858"/>
                    </a:cubicBezTo>
                    <a:cubicBezTo>
                      <a:pt x="15815" y="3842"/>
                      <a:pt x="15710" y="3772"/>
                      <a:pt x="15686" y="3784"/>
                    </a:cubicBezTo>
                    <a:cubicBezTo>
                      <a:pt x="15662" y="3796"/>
                      <a:pt x="15583" y="3824"/>
                      <a:pt x="15571" y="3806"/>
                    </a:cubicBezTo>
                    <a:cubicBezTo>
                      <a:pt x="15559" y="3787"/>
                      <a:pt x="15545" y="3704"/>
                      <a:pt x="15487" y="3700"/>
                    </a:cubicBezTo>
                    <a:cubicBezTo>
                      <a:pt x="15430" y="3695"/>
                      <a:pt x="15208" y="3779"/>
                      <a:pt x="15180" y="3806"/>
                    </a:cubicBezTo>
                    <a:cubicBezTo>
                      <a:pt x="15152" y="3832"/>
                      <a:pt x="15131" y="3909"/>
                      <a:pt x="15100" y="3912"/>
                    </a:cubicBezTo>
                    <a:cubicBezTo>
                      <a:pt x="15069" y="3915"/>
                      <a:pt x="14949" y="3931"/>
                      <a:pt x="14930" y="3888"/>
                    </a:cubicBezTo>
                    <a:cubicBezTo>
                      <a:pt x="14911" y="3845"/>
                      <a:pt x="14850" y="3782"/>
                      <a:pt x="14813" y="3782"/>
                    </a:cubicBezTo>
                    <a:cubicBezTo>
                      <a:pt x="14777" y="3782"/>
                      <a:pt x="14749" y="3794"/>
                      <a:pt x="14679" y="3779"/>
                    </a:cubicBezTo>
                    <a:cubicBezTo>
                      <a:pt x="14610" y="3764"/>
                      <a:pt x="14650" y="3835"/>
                      <a:pt x="14534" y="3806"/>
                    </a:cubicBezTo>
                    <a:cubicBezTo>
                      <a:pt x="14420" y="3776"/>
                      <a:pt x="14371" y="3794"/>
                      <a:pt x="14371" y="3794"/>
                    </a:cubicBezTo>
                    <a:lnTo>
                      <a:pt x="13334" y="3353"/>
                    </a:lnTo>
                    <a:lnTo>
                      <a:pt x="9598" y="2765"/>
                    </a:lnTo>
                    <a:cubicBezTo>
                      <a:pt x="9598" y="2765"/>
                      <a:pt x="9545" y="2604"/>
                      <a:pt x="9500" y="2543"/>
                    </a:cubicBezTo>
                    <a:cubicBezTo>
                      <a:pt x="9455" y="2482"/>
                      <a:pt x="9419" y="2457"/>
                      <a:pt x="9410" y="2427"/>
                    </a:cubicBezTo>
                    <a:cubicBezTo>
                      <a:pt x="9401" y="2397"/>
                      <a:pt x="9380" y="2336"/>
                      <a:pt x="9354" y="2298"/>
                    </a:cubicBezTo>
                    <a:cubicBezTo>
                      <a:pt x="9328" y="2260"/>
                      <a:pt x="9136" y="2018"/>
                      <a:pt x="9110" y="2007"/>
                    </a:cubicBezTo>
                    <a:cubicBezTo>
                      <a:pt x="9084" y="1995"/>
                      <a:pt x="8974" y="2033"/>
                      <a:pt x="8964" y="2010"/>
                    </a:cubicBezTo>
                    <a:cubicBezTo>
                      <a:pt x="8953" y="1987"/>
                      <a:pt x="8957" y="1962"/>
                      <a:pt x="8924" y="1959"/>
                    </a:cubicBezTo>
                    <a:cubicBezTo>
                      <a:pt x="8891" y="1955"/>
                      <a:pt x="8830" y="1982"/>
                      <a:pt x="8813" y="1954"/>
                    </a:cubicBezTo>
                    <a:cubicBezTo>
                      <a:pt x="8795" y="1925"/>
                      <a:pt x="8755" y="1808"/>
                      <a:pt x="8716" y="1811"/>
                    </a:cubicBezTo>
                    <a:cubicBezTo>
                      <a:pt x="8678" y="1815"/>
                      <a:pt x="8664" y="1886"/>
                      <a:pt x="8636" y="1874"/>
                    </a:cubicBezTo>
                    <a:cubicBezTo>
                      <a:pt x="8609" y="1863"/>
                      <a:pt x="8543" y="1947"/>
                      <a:pt x="8513" y="1924"/>
                    </a:cubicBezTo>
                    <a:cubicBezTo>
                      <a:pt x="8493" y="1908"/>
                      <a:pt x="8444" y="1822"/>
                      <a:pt x="8418" y="1757"/>
                    </a:cubicBezTo>
                    <a:cubicBezTo>
                      <a:pt x="8407" y="1770"/>
                      <a:pt x="8393" y="1780"/>
                      <a:pt x="8370" y="1775"/>
                    </a:cubicBezTo>
                    <a:cubicBezTo>
                      <a:pt x="8328" y="1767"/>
                      <a:pt x="8229" y="1758"/>
                      <a:pt x="8182" y="1738"/>
                    </a:cubicBezTo>
                    <a:cubicBezTo>
                      <a:pt x="8135" y="1719"/>
                      <a:pt x="8090" y="1694"/>
                      <a:pt x="8072" y="1697"/>
                    </a:cubicBezTo>
                    <a:cubicBezTo>
                      <a:pt x="8054" y="1700"/>
                      <a:pt x="7936" y="1733"/>
                      <a:pt x="7903" y="1727"/>
                    </a:cubicBezTo>
                    <a:cubicBezTo>
                      <a:pt x="7870" y="1720"/>
                      <a:pt x="7558" y="1512"/>
                      <a:pt x="7504" y="1470"/>
                    </a:cubicBezTo>
                    <a:cubicBezTo>
                      <a:pt x="7450" y="1429"/>
                      <a:pt x="7243" y="1249"/>
                      <a:pt x="7218" y="1260"/>
                    </a:cubicBezTo>
                    <a:cubicBezTo>
                      <a:pt x="7194" y="1272"/>
                      <a:pt x="7170" y="1331"/>
                      <a:pt x="7165" y="1364"/>
                    </a:cubicBezTo>
                    <a:cubicBezTo>
                      <a:pt x="7159" y="1397"/>
                      <a:pt x="7192" y="1467"/>
                      <a:pt x="7152" y="1505"/>
                    </a:cubicBezTo>
                    <a:cubicBezTo>
                      <a:pt x="7112" y="1543"/>
                      <a:pt x="6969" y="1605"/>
                      <a:pt x="6840" y="1684"/>
                    </a:cubicBezTo>
                    <a:cubicBezTo>
                      <a:pt x="6711" y="1764"/>
                      <a:pt x="6697" y="1823"/>
                      <a:pt x="6589" y="1830"/>
                    </a:cubicBezTo>
                    <a:cubicBezTo>
                      <a:pt x="6481" y="1836"/>
                      <a:pt x="6467" y="1784"/>
                      <a:pt x="6485" y="1750"/>
                    </a:cubicBezTo>
                    <a:cubicBezTo>
                      <a:pt x="6502" y="1718"/>
                      <a:pt x="6516" y="1731"/>
                      <a:pt x="6541" y="1661"/>
                    </a:cubicBezTo>
                    <a:cubicBezTo>
                      <a:pt x="6565" y="1592"/>
                      <a:pt x="6516" y="1509"/>
                      <a:pt x="6575" y="1472"/>
                    </a:cubicBezTo>
                    <a:cubicBezTo>
                      <a:pt x="6635" y="1436"/>
                      <a:pt x="6725" y="1370"/>
                      <a:pt x="6757" y="1327"/>
                    </a:cubicBezTo>
                    <a:cubicBezTo>
                      <a:pt x="6788" y="1284"/>
                      <a:pt x="6827" y="1267"/>
                      <a:pt x="6795" y="1214"/>
                    </a:cubicBezTo>
                    <a:cubicBezTo>
                      <a:pt x="6764" y="1161"/>
                      <a:pt x="6648" y="1059"/>
                      <a:pt x="6663" y="999"/>
                    </a:cubicBezTo>
                    <a:cubicBezTo>
                      <a:pt x="6677" y="940"/>
                      <a:pt x="6697" y="834"/>
                      <a:pt x="6739" y="804"/>
                    </a:cubicBezTo>
                    <a:cubicBezTo>
                      <a:pt x="6781" y="774"/>
                      <a:pt x="6847" y="754"/>
                      <a:pt x="6857" y="725"/>
                    </a:cubicBezTo>
                    <a:cubicBezTo>
                      <a:pt x="6868" y="695"/>
                      <a:pt x="6959" y="410"/>
                      <a:pt x="6994" y="374"/>
                    </a:cubicBezTo>
                    <a:cubicBezTo>
                      <a:pt x="7028" y="337"/>
                      <a:pt x="7084" y="337"/>
                      <a:pt x="7074" y="304"/>
                    </a:cubicBezTo>
                    <a:cubicBezTo>
                      <a:pt x="7063" y="271"/>
                      <a:pt x="6827" y="79"/>
                      <a:pt x="6771" y="49"/>
                    </a:cubicBezTo>
                    <a:cubicBezTo>
                      <a:pt x="6715" y="19"/>
                      <a:pt x="6586" y="-17"/>
                      <a:pt x="6558" y="9"/>
                    </a:cubicBezTo>
                    <a:cubicBezTo>
                      <a:pt x="6530" y="36"/>
                      <a:pt x="6471" y="86"/>
                      <a:pt x="6481" y="109"/>
                    </a:cubicBezTo>
                    <a:cubicBezTo>
                      <a:pt x="6492" y="132"/>
                      <a:pt x="6513" y="155"/>
                      <a:pt x="6468" y="158"/>
                    </a:cubicBezTo>
                    <a:cubicBezTo>
                      <a:pt x="6422" y="162"/>
                      <a:pt x="6283" y="96"/>
                      <a:pt x="6258" y="139"/>
                    </a:cubicBezTo>
                    <a:cubicBezTo>
                      <a:pt x="6234" y="182"/>
                      <a:pt x="6192" y="271"/>
                      <a:pt x="6158" y="274"/>
                    </a:cubicBezTo>
                    <a:cubicBezTo>
                      <a:pt x="6122" y="278"/>
                      <a:pt x="6084" y="297"/>
                      <a:pt x="6078" y="341"/>
                    </a:cubicBezTo>
                    <a:cubicBezTo>
                      <a:pt x="6071" y="384"/>
                      <a:pt x="6067" y="417"/>
                      <a:pt x="6001" y="437"/>
                    </a:cubicBezTo>
                    <a:cubicBezTo>
                      <a:pt x="5935" y="456"/>
                      <a:pt x="5844" y="456"/>
                      <a:pt x="5837" y="493"/>
                    </a:cubicBezTo>
                    <a:cubicBezTo>
                      <a:pt x="5830" y="529"/>
                      <a:pt x="5795" y="585"/>
                      <a:pt x="5767" y="589"/>
                    </a:cubicBezTo>
                    <a:cubicBezTo>
                      <a:pt x="5739" y="592"/>
                      <a:pt x="5666" y="546"/>
                      <a:pt x="5662" y="562"/>
                    </a:cubicBezTo>
                    <a:cubicBezTo>
                      <a:pt x="5659" y="579"/>
                      <a:pt x="5628" y="698"/>
                      <a:pt x="5582" y="675"/>
                    </a:cubicBezTo>
                    <a:cubicBezTo>
                      <a:pt x="5537" y="652"/>
                      <a:pt x="5471" y="552"/>
                      <a:pt x="5419" y="572"/>
                    </a:cubicBezTo>
                    <a:cubicBezTo>
                      <a:pt x="5366" y="592"/>
                      <a:pt x="5318" y="662"/>
                      <a:pt x="5304" y="705"/>
                    </a:cubicBezTo>
                    <a:cubicBezTo>
                      <a:pt x="5290" y="748"/>
                      <a:pt x="5279" y="764"/>
                      <a:pt x="5210" y="764"/>
                    </a:cubicBezTo>
                    <a:cubicBezTo>
                      <a:pt x="5140" y="764"/>
                      <a:pt x="5092" y="768"/>
                      <a:pt x="5053" y="810"/>
                    </a:cubicBezTo>
                    <a:cubicBezTo>
                      <a:pt x="5015" y="854"/>
                      <a:pt x="4942" y="959"/>
                      <a:pt x="4903" y="976"/>
                    </a:cubicBezTo>
                    <a:cubicBezTo>
                      <a:pt x="4865" y="992"/>
                      <a:pt x="4816" y="973"/>
                      <a:pt x="4757" y="1003"/>
                    </a:cubicBezTo>
                    <a:cubicBezTo>
                      <a:pt x="4698" y="1032"/>
                      <a:pt x="4380" y="1208"/>
                      <a:pt x="4346" y="1208"/>
                    </a:cubicBezTo>
                    <a:cubicBezTo>
                      <a:pt x="4311" y="1208"/>
                      <a:pt x="4227" y="1211"/>
                      <a:pt x="4193" y="1228"/>
                    </a:cubicBezTo>
                    <a:cubicBezTo>
                      <a:pt x="4158" y="1244"/>
                      <a:pt x="3681" y="1426"/>
                      <a:pt x="3625" y="1459"/>
                    </a:cubicBezTo>
                    <a:cubicBezTo>
                      <a:pt x="3569" y="1492"/>
                      <a:pt x="3426" y="1638"/>
                      <a:pt x="3367" y="1638"/>
                    </a:cubicBezTo>
                    <a:cubicBezTo>
                      <a:pt x="3308" y="1638"/>
                      <a:pt x="3186" y="1628"/>
                      <a:pt x="3078" y="1664"/>
                    </a:cubicBezTo>
                    <a:cubicBezTo>
                      <a:pt x="2970" y="1701"/>
                      <a:pt x="2911" y="1708"/>
                      <a:pt x="2848" y="1678"/>
                    </a:cubicBezTo>
                    <a:cubicBezTo>
                      <a:pt x="2785" y="1648"/>
                      <a:pt x="2684" y="1622"/>
                      <a:pt x="2656" y="1612"/>
                    </a:cubicBezTo>
                    <a:cubicBezTo>
                      <a:pt x="2628" y="1602"/>
                      <a:pt x="2545" y="1578"/>
                      <a:pt x="2517" y="1506"/>
                    </a:cubicBezTo>
                    <a:cubicBezTo>
                      <a:pt x="2512" y="1493"/>
                      <a:pt x="2503" y="1476"/>
                      <a:pt x="2491" y="1456"/>
                    </a:cubicBezTo>
                    <a:cubicBezTo>
                      <a:pt x="2436" y="1426"/>
                      <a:pt x="2363" y="1401"/>
                      <a:pt x="2308" y="1414"/>
                    </a:cubicBezTo>
                    <a:cubicBezTo>
                      <a:pt x="2227" y="1434"/>
                      <a:pt x="2230" y="1530"/>
                      <a:pt x="2224" y="1550"/>
                    </a:cubicBezTo>
                    <a:cubicBezTo>
                      <a:pt x="2219" y="1570"/>
                      <a:pt x="2160" y="1568"/>
                      <a:pt x="2122" y="1573"/>
                    </a:cubicBezTo>
                    <a:cubicBezTo>
                      <a:pt x="2084" y="1578"/>
                      <a:pt x="2066" y="1621"/>
                      <a:pt x="2035" y="1651"/>
                    </a:cubicBezTo>
                    <a:cubicBezTo>
                      <a:pt x="2003" y="1681"/>
                      <a:pt x="2094" y="1679"/>
                      <a:pt x="2096" y="1743"/>
                    </a:cubicBezTo>
                    <a:cubicBezTo>
                      <a:pt x="2097" y="1808"/>
                      <a:pt x="1965" y="1901"/>
                      <a:pt x="1895" y="1912"/>
                    </a:cubicBezTo>
                    <a:cubicBezTo>
                      <a:pt x="1826" y="1924"/>
                      <a:pt x="1712" y="1857"/>
                      <a:pt x="1712" y="1857"/>
                    </a:cubicBezTo>
                    <a:lnTo>
                      <a:pt x="1952" y="4698"/>
                    </a:lnTo>
                    <a:cubicBezTo>
                      <a:pt x="1952" y="4698"/>
                      <a:pt x="1902" y="4734"/>
                      <a:pt x="1889" y="4742"/>
                    </a:cubicBezTo>
                    <a:cubicBezTo>
                      <a:pt x="1875" y="4750"/>
                      <a:pt x="1834" y="4733"/>
                      <a:pt x="1803" y="4756"/>
                    </a:cubicBezTo>
                    <a:cubicBezTo>
                      <a:pt x="1772" y="4779"/>
                      <a:pt x="1796" y="4806"/>
                      <a:pt x="1803" y="4858"/>
                    </a:cubicBezTo>
                    <a:cubicBezTo>
                      <a:pt x="1810" y="4911"/>
                      <a:pt x="1737" y="5021"/>
                      <a:pt x="1719" y="5054"/>
                    </a:cubicBezTo>
                    <a:cubicBezTo>
                      <a:pt x="1702" y="5087"/>
                      <a:pt x="1674" y="5030"/>
                      <a:pt x="1646" y="5011"/>
                    </a:cubicBezTo>
                    <a:cubicBezTo>
                      <a:pt x="1618" y="4991"/>
                      <a:pt x="1542" y="4961"/>
                      <a:pt x="1490" y="4974"/>
                    </a:cubicBezTo>
                    <a:cubicBezTo>
                      <a:pt x="1437" y="4988"/>
                      <a:pt x="1423" y="5180"/>
                      <a:pt x="1378" y="5242"/>
                    </a:cubicBezTo>
                    <a:cubicBezTo>
                      <a:pt x="1333" y="5305"/>
                      <a:pt x="1260" y="5212"/>
                      <a:pt x="1179" y="5212"/>
                    </a:cubicBezTo>
                    <a:cubicBezTo>
                      <a:pt x="1099" y="5212"/>
                      <a:pt x="1096" y="5338"/>
                      <a:pt x="1075" y="5378"/>
                    </a:cubicBezTo>
                    <a:cubicBezTo>
                      <a:pt x="1054" y="5418"/>
                      <a:pt x="1008" y="5401"/>
                      <a:pt x="838" y="5487"/>
                    </a:cubicBezTo>
                    <a:cubicBezTo>
                      <a:pt x="667" y="5573"/>
                      <a:pt x="517" y="5709"/>
                      <a:pt x="489" y="5732"/>
                    </a:cubicBezTo>
                    <a:cubicBezTo>
                      <a:pt x="462" y="5756"/>
                      <a:pt x="437" y="5865"/>
                      <a:pt x="434" y="5904"/>
                    </a:cubicBezTo>
                    <a:cubicBezTo>
                      <a:pt x="430" y="5944"/>
                      <a:pt x="375" y="5997"/>
                      <a:pt x="357" y="6027"/>
                    </a:cubicBezTo>
                    <a:cubicBezTo>
                      <a:pt x="340" y="6057"/>
                      <a:pt x="357" y="6073"/>
                      <a:pt x="385" y="6133"/>
                    </a:cubicBezTo>
                    <a:cubicBezTo>
                      <a:pt x="413" y="6192"/>
                      <a:pt x="333" y="6199"/>
                      <a:pt x="322" y="6225"/>
                    </a:cubicBezTo>
                    <a:cubicBezTo>
                      <a:pt x="312" y="6252"/>
                      <a:pt x="318" y="6301"/>
                      <a:pt x="291" y="6388"/>
                    </a:cubicBezTo>
                    <a:cubicBezTo>
                      <a:pt x="263" y="6474"/>
                      <a:pt x="158" y="6507"/>
                      <a:pt x="82" y="6573"/>
                    </a:cubicBezTo>
                    <a:cubicBezTo>
                      <a:pt x="5" y="6639"/>
                      <a:pt x="58" y="6636"/>
                      <a:pt x="29" y="6798"/>
                    </a:cubicBezTo>
                    <a:cubicBezTo>
                      <a:pt x="2" y="6960"/>
                      <a:pt x="18" y="7114"/>
                      <a:pt x="28" y="7130"/>
                    </a:cubicBezTo>
                    <a:cubicBezTo>
                      <a:pt x="39" y="7147"/>
                      <a:pt x="28" y="7155"/>
                      <a:pt x="5" y="7201"/>
                    </a:cubicBezTo>
                    <a:cubicBezTo>
                      <a:pt x="-17" y="7248"/>
                      <a:pt x="33" y="7288"/>
                      <a:pt x="52" y="7322"/>
                    </a:cubicBezTo>
                    <a:cubicBezTo>
                      <a:pt x="72" y="7357"/>
                      <a:pt x="127" y="7335"/>
                      <a:pt x="145" y="7340"/>
                    </a:cubicBezTo>
                    <a:cubicBezTo>
                      <a:pt x="162" y="7345"/>
                      <a:pt x="239" y="7352"/>
                      <a:pt x="265" y="7368"/>
                    </a:cubicBezTo>
                    <a:cubicBezTo>
                      <a:pt x="291" y="7385"/>
                      <a:pt x="296" y="7352"/>
                      <a:pt x="338" y="7312"/>
                    </a:cubicBezTo>
                    <a:cubicBezTo>
                      <a:pt x="380" y="7272"/>
                      <a:pt x="462" y="7318"/>
                      <a:pt x="511" y="7338"/>
                    </a:cubicBezTo>
                    <a:cubicBezTo>
                      <a:pt x="559" y="7357"/>
                      <a:pt x="636" y="7450"/>
                      <a:pt x="618" y="7513"/>
                    </a:cubicBezTo>
                    <a:cubicBezTo>
                      <a:pt x="601" y="7576"/>
                      <a:pt x="639" y="7546"/>
                      <a:pt x="705" y="7642"/>
                    </a:cubicBezTo>
                    <a:cubicBezTo>
                      <a:pt x="771" y="7738"/>
                      <a:pt x="852" y="7784"/>
                      <a:pt x="915" y="7817"/>
                    </a:cubicBezTo>
                    <a:cubicBezTo>
                      <a:pt x="977" y="7850"/>
                      <a:pt x="953" y="8009"/>
                      <a:pt x="963" y="8052"/>
                    </a:cubicBezTo>
                    <a:cubicBezTo>
                      <a:pt x="974" y="8095"/>
                      <a:pt x="911" y="8119"/>
                      <a:pt x="894" y="8138"/>
                    </a:cubicBezTo>
                    <a:cubicBezTo>
                      <a:pt x="876" y="8158"/>
                      <a:pt x="862" y="8182"/>
                      <a:pt x="859" y="8215"/>
                    </a:cubicBezTo>
                    <a:cubicBezTo>
                      <a:pt x="855" y="8248"/>
                      <a:pt x="786" y="8274"/>
                      <a:pt x="775" y="8297"/>
                    </a:cubicBezTo>
                    <a:cubicBezTo>
                      <a:pt x="764" y="8320"/>
                      <a:pt x="768" y="8364"/>
                      <a:pt x="782" y="8406"/>
                    </a:cubicBezTo>
                    <a:cubicBezTo>
                      <a:pt x="796" y="8450"/>
                      <a:pt x="782" y="8460"/>
                      <a:pt x="664" y="8615"/>
                    </a:cubicBezTo>
                    <a:cubicBezTo>
                      <a:pt x="545" y="8771"/>
                      <a:pt x="608" y="8830"/>
                      <a:pt x="604" y="8867"/>
                    </a:cubicBezTo>
                    <a:cubicBezTo>
                      <a:pt x="601" y="8903"/>
                      <a:pt x="646" y="8926"/>
                      <a:pt x="653" y="8992"/>
                    </a:cubicBezTo>
                    <a:cubicBezTo>
                      <a:pt x="660" y="9059"/>
                      <a:pt x="608" y="9042"/>
                      <a:pt x="594" y="9075"/>
                    </a:cubicBezTo>
                    <a:cubicBezTo>
                      <a:pt x="580" y="9108"/>
                      <a:pt x="611" y="9165"/>
                      <a:pt x="639" y="9201"/>
                    </a:cubicBezTo>
                    <a:cubicBezTo>
                      <a:pt x="667" y="9237"/>
                      <a:pt x="639" y="9284"/>
                      <a:pt x="639" y="9327"/>
                    </a:cubicBezTo>
                    <a:cubicBezTo>
                      <a:pt x="639" y="9370"/>
                      <a:pt x="702" y="9446"/>
                      <a:pt x="716" y="9509"/>
                    </a:cubicBezTo>
                    <a:cubicBezTo>
                      <a:pt x="730" y="9572"/>
                      <a:pt x="573" y="9669"/>
                      <a:pt x="528" y="9758"/>
                    </a:cubicBezTo>
                    <a:cubicBezTo>
                      <a:pt x="482" y="9848"/>
                      <a:pt x="671" y="9924"/>
                      <a:pt x="686" y="9967"/>
                    </a:cubicBezTo>
                    <a:cubicBezTo>
                      <a:pt x="702" y="10010"/>
                      <a:pt x="671" y="10059"/>
                      <a:pt x="671" y="10126"/>
                    </a:cubicBezTo>
                    <a:cubicBezTo>
                      <a:pt x="671" y="10192"/>
                      <a:pt x="781" y="10344"/>
                      <a:pt x="793" y="10412"/>
                    </a:cubicBezTo>
                    <a:cubicBezTo>
                      <a:pt x="805" y="10480"/>
                      <a:pt x="697" y="10574"/>
                      <a:pt x="692" y="10596"/>
                    </a:cubicBezTo>
                    <a:cubicBezTo>
                      <a:pt x="686" y="10617"/>
                      <a:pt x="711" y="10635"/>
                      <a:pt x="744" y="10685"/>
                    </a:cubicBezTo>
                    <a:cubicBezTo>
                      <a:pt x="777" y="10735"/>
                      <a:pt x="732" y="10875"/>
                      <a:pt x="716" y="10913"/>
                    </a:cubicBezTo>
                    <a:cubicBezTo>
                      <a:pt x="701" y="10951"/>
                      <a:pt x="699" y="11054"/>
                      <a:pt x="685" y="11089"/>
                    </a:cubicBezTo>
                    <a:cubicBezTo>
                      <a:pt x="671" y="11123"/>
                      <a:pt x="650" y="11155"/>
                      <a:pt x="624" y="11190"/>
                    </a:cubicBezTo>
                    <a:cubicBezTo>
                      <a:pt x="598" y="11225"/>
                      <a:pt x="615" y="11257"/>
                      <a:pt x="632" y="11304"/>
                    </a:cubicBezTo>
                    <a:cubicBezTo>
                      <a:pt x="650" y="11350"/>
                      <a:pt x="801" y="11390"/>
                      <a:pt x="908" y="11461"/>
                    </a:cubicBezTo>
                    <a:cubicBezTo>
                      <a:pt x="1014" y="11532"/>
                      <a:pt x="1162" y="11663"/>
                      <a:pt x="1204" y="11700"/>
                    </a:cubicBezTo>
                    <a:cubicBezTo>
                      <a:pt x="1246" y="11736"/>
                      <a:pt x="1291" y="11726"/>
                      <a:pt x="1329" y="11759"/>
                    </a:cubicBezTo>
                    <a:cubicBezTo>
                      <a:pt x="1367" y="11792"/>
                      <a:pt x="1353" y="11892"/>
                      <a:pt x="1350" y="11925"/>
                    </a:cubicBezTo>
                    <a:cubicBezTo>
                      <a:pt x="1346" y="11958"/>
                      <a:pt x="1524" y="11931"/>
                      <a:pt x="1563" y="11961"/>
                    </a:cubicBezTo>
                    <a:cubicBezTo>
                      <a:pt x="1601" y="11991"/>
                      <a:pt x="1622" y="12087"/>
                      <a:pt x="1643" y="12140"/>
                    </a:cubicBezTo>
                    <a:cubicBezTo>
                      <a:pt x="1663" y="12193"/>
                      <a:pt x="1737" y="12097"/>
                      <a:pt x="1764" y="12087"/>
                    </a:cubicBezTo>
                    <a:cubicBezTo>
                      <a:pt x="1793" y="12077"/>
                      <a:pt x="2046" y="12117"/>
                      <a:pt x="2071" y="12113"/>
                    </a:cubicBezTo>
                    <a:cubicBezTo>
                      <a:pt x="2096" y="12110"/>
                      <a:pt x="2179" y="12133"/>
                      <a:pt x="2217" y="12133"/>
                    </a:cubicBezTo>
                    <a:cubicBezTo>
                      <a:pt x="2256" y="12133"/>
                      <a:pt x="2367" y="12097"/>
                      <a:pt x="2468" y="12147"/>
                    </a:cubicBezTo>
                    <a:cubicBezTo>
                      <a:pt x="2569" y="12196"/>
                      <a:pt x="2503" y="12229"/>
                      <a:pt x="2538" y="12299"/>
                    </a:cubicBezTo>
                    <a:cubicBezTo>
                      <a:pt x="2573" y="12368"/>
                      <a:pt x="2611" y="12448"/>
                      <a:pt x="2827" y="12607"/>
                    </a:cubicBezTo>
                    <a:cubicBezTo>
                      <a:pt x="3043" y="12765"/>
                      <a:pt x="3245" y="12716"/>
                      <a:pt x="3471" y="12795"/>
                    </a:cubicBezTo>
                    <a:cubicBezTo>
                      <a:pt x="3698" y="12875"/>
                      <a:pt x="4001" y="13044"/>
                      <a:pt x="4054" y="13113"/>
                    </a:cubicBezTo>
                    <a:cubicBezTo>
                      <a:pt x="4106" y="13183"/>
                      <a:pt x="4060" y="13245"/>
                      <a:pt x="4047" y="13285"/>
                    </a:cubicBezTo>
                    <a:cubicBezTo>
                      <a:pt x="4033" y="13325"/>
                      <a:pt x="4109" y="13318"/>
                      <a:pt x="4158" y="13381"/>
                    </a:cubicBezTo>
                    <a:cubicBezTo>
                      <a:pt x="4207" y="13444"/>
                      <a:pt x="4203" y="13510"/>
                      <a:pt x="4210" y="13586"/>
                    </a:cubicBezTo>
                    <a:cubicBezTo>
                      <a:pt x="4217" y="13662"/>
                      <a:pt x="4360" y="13735"/>
                      <a:pt x="4492" y="13874"/>
                    </a:cubicBezTo>
                    <a:cubicBezTo>
                      <a:pt x="4625" y="14013"/>
                      <a:pt x="4855" y="14026"/>
                      <a:pt x="4896" y="14060"/>
                    </a:cubicBezTo>
                    <a:cubicBezTo>
                      <a:pt x="4938" y="14093"/>
                      <a:pt x="4914" y="14116"/>
                      <a:pt x="4938" y="14152"/>
                    </a:cubicBezTo>
                    <a:cubicBezTo>
                      <a:pt x="4963" y="14189"/>
                      <a:pt x="5008" y="14182"/>
                      <a:pt x="5036" y="14182"/>
                    </a:cubicBezTo>
                    <a:cubicBezTo>
                      <a:pt x="5063" y="14182"/>
                      <a:pt x="5092" y="14222"/>
                      <a:pt x="5112" y="14258"/>
                    </a:cubicBezTo>
                    <a:cubicBezTo>
                      <a:pt x="5133" y="14295"/>
                      <a:pt x="5391" y="14457"/>
                      <a:pt x="5454" y="14480"/>
                    </a:cubicBezTo>
                    <a:cubicBezTo>
                      <a:pt x="5516" y="14503"/>
                      <a:pt x="5907" y="14556"/>
                      <a:pt x="5955" y="14556"/>
                    </a:cubicBezTo>
                    <a:cubicBezTo>
                      <a:pt x="6004" y="14556"/>
                      <a:pt x="6133" y="14718"/>
                      <a:pt x="6213" y="14798"/>
                    </a:cubicBezTo>
                    <a:cubicBezTo>
                      <a:pt x="6293" y="14877"/>
                      <a:pt x="6624" y="15278"/>
                      <a:pt x="6641" y="15288"/>
                    </a:cubicBezTo>
                    <a:cubicBezTo>
                      <a:pt x="6659" y="15297"/>
                      <a:pt x="6670" y="15374"/>
                      <a:pt x="6687" y="15437"/>
                    </a:cubicBezTo>
                    <a:cubicBezTo>
                      <a:pt x="6704" y="15499"/>
                      <a:pt x="6757" y="15546"/>
                      <a:pt x="6781" y="15599"/>
                    </a:cubicBezTo>
                    <a:cubicBezTo>
                      <a:pt x="6805" y="15652"/>
                      <a:pt x="6771" y="15731"/>
                      <a:pt x="6750" y="15847"/>
                    </a:cubicBezTo>
                    <a:cubicBezTo>
                      <a:pt x="6729" y="15963"/>
                      <a:pt x="6722" y="16105"/>
                      <a:pt x="6715" y="16168"/>
                    </a:cubicBezTo>
                    <a:cubicBezTo>
                      <a:pt x="6708" y="16231"/>
                      <a:pt x="6767" y="16214"/>
                      <a:pt x="6795" y="16261"/>
                    </a:cubicBezTo>
                    <a:cubicBezTo>
                      <a:pt x="6823" y="16307"/>
                      <a:pt x="6774" y="16330"/>
                      <a:pt x="6753" y="16383"/>
                    </a:cubicBezTo>
                    <a:cubicBezTo>
                      <a:pt x="6732" y="16436"/>
                      <a:pt x="6875" y="16499"/>
                      <a:pt x="6921" y="16535"/>
                    </a:cubicBezTo>
                    <a:cubicBezTo>
                      <a:pt x="6966" y="16572"/>
                      <a:pt x="6882" y="16658"/>
                      <a:pt x="6882" y="16694"/>
                    </a:cubicBezTo>
                    <a:cubicBezTo>
                      <a:pt x="6882" y="16731"/>
                      <a:pt x="6924" y="16800"/>
                      <a:pt x="6969" y="16837"/>
                    </a:cubicBezTo>
                    <a:cubicBezTo>
                      <a:pt x="7011" y="16870"/>
                      <a:pt x="7017" y="16931"/>
                      <a:pt x="7018" y="16941"/>
                    </a:cubicBezTo>
                    <a:lnTo>
                      <a:pt x="7021" y="16944"/>
                    </a:lnTo>
                    <a:cubicBezTo>
                      <a:pt x="7021" y="16944"/>
                      <a:pt x="7019" y="17013"/>
                      <a:pt x="7031" y="17018"/>
                    </a:cubicBezTo>
                    <a:cubicBezTo>
                      <a:pt x="7042" y="17022"/>
                      <a:pt x="7051" y="17048"/>
                      <a:pt x="7049" y="17066"/>
                    </a:cubicBezTo>
                    <a:cubicBezTo>
                      <a:pt x="7047" y="17083"/>
                      <a:pt x="6987" y="17146"/>
                      <a:pt x="7022" y="17195"/>
                    </a:cubicBezTo>
                    <a:cubicBezTo>
                      <a:pt x="7057" y="17245"/>
                      <a:pt x="7170" y="17359"/>
                      <a:pt x="7154" y="17427"/>
                    </a:cubicBezTo>
                    <a:cubicBezTo>
                      <a:pt x="7138" y="17495"/>
                      <a:pt x="7053" y="17505"/>
                      <a:pt x="7077" y="17565"/>
                    </a:cubicBezTo>
                    <a:cubicBezTo>
                      <a:pt x="7101" y="17624"/>
                      <a:pt x="7137" y="17654"/>
                      <a:pt x="7220" y="17684"/>
                    </a:cubicBezTo>
                    <a:cubicBezTo>
                      <a:pt x="7304" y="17714"/>
                      <a:pt x="7579" y="17826"/>
                      <a:pt x="7631" y="17922"/>
                    </a:cubicBezTo>
                    <a:cubicBezTo>
                      <a:pt x="7683" y="18018"/>
                      <a:pt x="7770" y="18074"/>
                      <a:pt x="7732" y="18141"/>
                    </a:cubicBezTo>
                    <a:cubicBezTo>
                      <a:pt x="7693" y="18207"/>
                      <a:pt x="7520" y="18303"/>
                      <a:pt x="7502" y="18429"/>
                    </a:cubicBezTo>
                    <a:cubicBezTo>
                      <a:pt x="7485" y="18554"/>
                      <a:pt x="7471" y="18611"/>
                      <a:pt x="7422" y="18657"/>
                    </a:cubicBezTo>
                    <a:cubicBezTo>
                      <a:pt x="7373" y="18703"/>
                      <a:pt x="7300" y="18703"/>
                      <a:pt x="7317" y="18753"/>
                    </a:cubicBezTo>
                    <a:cubicBezTo>
                      <a:pt x="7335" y="18803"/>
                      <a:pt x="7380" y="18922"/>
                      <a:pt x="7373" y="18975"/>
                    </a:cubicBezTo>
                    <a:cubicBezTo>
                      <a:pt x="7366" y="19028"/>
                      <a:pt x="7450" y="19259"/>
                      <a:pt x="7485" y="19372"/>
                    </a:cubicBezTo>
                    <a:cubicBezTo>
                      <a:pt x="7520" y="19484"/>
                      <a:pt x="7561" y="19508"/>
                      <a:pt x="7561" y="19590"/>
                    </a:cubicBezTo>
                    <a:cubicBezTo>
                      <a:pt x="7561" y="19673"/>
                      <a:pt x="7506" y="19776"/>
                      <a:pt x="7586" y="19825"/>
                    </a:cubicBezTo>
                    <a:cubicBezTo>
                      <a:pt x="7666" y="19875"/>
                      <a:pt x="7718" y="19862"/>
                      <a:pt x="7760" y="19935"/>
                    </a:cubicBezTo>
                    <a:cubicBezTo>
                      <a:pt x="7802" y="20007"/>
                      <a:pt x="7774" y="20103"/>
                      <a:pt x="7806" y="20136"/>
                    </a:cubicBezTo>
                    <a:cubicBezTo>
                      <a:pt x="7836" y="20170"/>
                      <a:pt x="7840" y="20216"/>
                      <a:pt x="7861" y="20255"/>
                    </a:cubicBezTo>
                    <a:cubicBezTo>
                      <a:pt x="7882" y="20295"/>
                      <a:pt x="7819" y="20471"/>
                      <a:pt x="8136" y="20659"/>
                    </a:cubicBezTo>
                    <a:cubicBezTo>
                      <a:pt x="8453" y="20848"/>
                      <a:pt x="8509" y="20825"/>
                      <a:pt x="8858" y="20891"/>
                    </a:cubicBezTo>
                    <a:cubicBezTo>
                      <a:pt x="9205" y="20957"/>
                      <a:pt x="9275" y="20961"/>
                      <a:pt x="9335" y="20994"/>
                    </a:cubicBezTo>
                    <a:cubicBezTo>
                      <a:pt x="9394" y="21027"/>
                      <a:pt x="9441" y="21181"/>
                      <a:pt x="9507" y="21272"/>
                    </a:cubicBezTo>
                    <a:cubicBezTo>
                      <a:pt x="9573" y="21363"/>
                      <a:pt x="9722" y="21493"/>
                      <a:pt x="9697" y="21558"/>
                    </a:cubicBezTo>
                    <a:cubicBezTo>
                      <a:pt x="9694" y="21567"/>
                      <a:pt x="9689" y="21576"/>
                      <a:pt x="9684" y="21583"/>
                    </a:cubicBezTo>
                    <a:cubicBezTo>
                      <a:pt x="13297" y="21304"/>
                      <a:pt x="16867" y="20959"/>
                      <a:pt x="20374" y="20517"/>
                    </a:cubicBezTo>
                    <a:cubicBezTo>
                      <a:pt x="20374" y="20517"/>
                      <a:pt x="20374" y="20517"/>
                      <a:pt x="20374" y="20517"/>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 name="Shape 10">
                <a:extLst>
                  <a:ext uri="{FF2B5EF4-FFF2-40B4-BE49-F238E27FC236}">
                    <a16:creationId xmlns:a16="http://schemas.microsoft.com/office/drawing/2014/main" id="{FFE4E23D-EA6D-4748-A6DC-08ACF9D913B5}"/>
                  </a:ext>
                </a:extLst>
              </p:cNvPr>
              <p:cNvSpPr/>
              <p:nvPr/>
            </p:nvSpPr>
            <p:spPr>
              <a:xfrm>
                <a:off x="8202558" y="2919108"/>
                <a:ext cx="739888" cy="482897"/>
              </a:xfrm>
              <a:custGeom>
                <a:avLst/>
                <a:gdLst/>
                <a:ahLst/>
                <a:cxnLst>
                  <a:cxn ang="0">
                    <a:pos x="wd2" y="hd2"/>
                  </a:cxn>
                  <a:cxn ang="5400000">
                    <a:pos x="wd2" y="hd2"/>
                  </a:cxn>
                  <a:cxn ang="10800000">
                    <a:pos x="wd2" y="hd2"/>
                  </a:cxn>
                  <a:cxn ang="16200000">
                    <a:pos x="wd2" y="hd2"/>
                  </a:cxn>
                </a:cxnLst>
                <a:rect l="0" t="0" r="r" b="b"/>
                <a:pathLst>
                  <a:path w="21577" h="21600" extrusionOk="0">
                    <a:moveTo>
                      <a:pt x="17395" y="0"/>
                    </a:moveTo>
                    <a:lnTo>
                      <a:pt x="17395" y="2"/>
                    </a:lnTo>
                    <a:cubicBezTo>
                      <a:pt x="11468" y="838"/>
                      <a:pt x="5665" y="1446"/>
                      <a:pt x="60" y="1688"/>
                    </a:cubicBezTo>
                    <a:cubicBezTo>
                      <a:pt x="60" y="1688"/>
                      <a:pt x="57" y="1769"/>
                      <a:pt x="62" y="1830"/>
                    </a:cubicBezTo>
                    <a:cubicBezTo>
                      <a:pt x="66" y="1890"/>
                      <a:pt x="42" y="1923"/>
                      <a:pt x="24" y="1974"/>
                    </a:cubicBezTo>
                    <a:cubicBezTo>
                      <a:pt x="6" y="2025"/>
                      <a:pt x="30" y="2108"/>
                      <a:pt x="30" y="2162"/>
                    </a:cubicBezTo>
                    <a:cubicBezTo>
                      <a:pt x="30" y="2215"/>
                      <a:pt x="71" y="2169"/>
                      <a:pt x="90" y="2189"/>
                    </a:cubicBezTo>
                    <a:cubicBezTo>
                      <a:pt x="110" y="2210"/>
                      <a:pt x="124" y="2271"/>
                      <a:pt x="143" y="2327"/>
                    </a:cubicBezTo>
                    <a:cubicBezTo>
                      <a:pt x="163" y="2382"/>
                      <a:pt x="252" y="2398"/>
                      <a:pt x="275" y="2417"/>
                    </a:cubicBezTo>
                    <a:cubicBezTo>
                      <a:pt x="298" y="2436"/>
                      <a:pt x="273" y="2710"/>
                      <a:pt x="266" y="2782"/>
                    </a:cubicBezTo>
                    <a:cubicBezTo>
                      <a:pt x="258" y="2854"/>
                      <a:pt x="267" y="2928"/>
                      <a:pt x="275" y="2977"/>
                    </a:cubicBezTo>
                    <a:cubicBezTo>
                      <a:pt x="282" y="3026"/>
                      <a:pt x="248" y="3081"/>
                      <a:pt x="233" y="3116"/>
                    </a:cubicBezTo>
                    <a:cubicBezTo>
                      <a:pt x="217" y="3151"/>
                      <a:pt x="159" y="3068"/>
                      <a:pt x="125" y="3086"/>
                    </a:cubicBezTo>
                    <a:cubicBezTo>
                      <a:pt x="92" y="3105"/>
                      <a:pt x="119" y="3223"/>
                      <a:pt x="116" y="3274"/>
                    </a:cubicBezTo>
                    <a:cubicBezTo>
                      <a:pt x="113" y="3325"/>
                      <a:pt x="162" y="3351"/>
                      <a:pt x="177" y="3376"/>
                    </a:cubicBezTo>
                    <a:cubicBezTo>
                      <a:pt x="192" y="3402"/>
                      <a:pt x="166" y="3472"/>
                      <a:pt x="164" y="3539"/>
                    </a:cubicBezTo>
                    <a:cubicBezTo>
                      <a:pt x="163" y="3606"/>
                      <a:pt x="217" y="3565"/>
                      <a:pt x="270" y="3590"/>
                    </a:cubicBezTo>
                    <a:cubicBezTo>
                      <a:pt x="323" y="3616"/>
                      <a:pt x="326" y="3632"/>
                      <a:pt x="338" y="3655"/>
                    </a:cubicBezTo>
                    <a:cubicBezTo>
                      <a:pt x="350" y="3678"/>
                      <a:pt x="400" y="3597"/>
                      <a:pt x="452" y="3597"/>
                    </a:cubicBezTo>
                    <a:cubicBezTo>
                      <a:pt x="503" y="3597"/>
                      <a:pt x="494" y="4027"/>
                      <a:pt x="511" y="4099"/>
                    </a:cubicBezTo>
                    <a:cubicBezTo>
                      <a:pt x="528" y="4171"/>
                      <a:pt x="602" y="4229"/>
                      <a:pt x="606" y="4317"/>
                    </a:cubicBezTo>
                    <a:cubicBezTo>
                      <a:pt x="611" y="4405"/>
                      <a:pt x="582" y="4410"/>
                      <a:pt x="549" y="4459"/>
                    </a:cubicBezTo>
                    <a:cubicBezTo>
                      <a:pt x="515" y="4508"/>
                      <a:pt x="556" y="4577"/>
                      <a:pt x="529" y="4675"/>
                    </a:cubicBezTo>
                    <a:cubicBezTo>
                      <a:pt x="502" y="4772"/>
                      <a:pt x="437" y="4758"/>
                      <a:pt x="396" y="4803"/>
                    </a:cubicBezTo>
                    <a:cubicBezTo>
                      <a:pt x="355" y="4847"/>
                      <a:pt x="427" y="5009"/>
                      <a:pt x="449" y="5074"/>
                    </a:cubicBezTo>
                    <a:cubicBezTo>
                      <a:pt x="470" y="5140"/>
                      <a:pt x="364" y="5168"/>
                      <a:pt x="361" y="5218"/>
                    </a:cubicBezTo>
                    <a:cubicBezTo>
                      <a:pt x="358" y="5270"/>
                      <a:pt x="367" y="5302"/>
                      <a:pt x="410" y="5391"/>
                    </a:cubicBezTo>
                    <a:cubicBezTo>
                      <a:pt x="452" y="5479"/>
                      <a:pt x="337" y="5599"/>
                      <a:pt x="313" y="5651"/>
                    </a:cubicBezTo>
                    <a:cubicBezTo>
                      <a:pt x="288" y="5702"/>
                      <a:pt x="331" y="5790"/>
                      <a:pt x="337" y="5924"/>
                    </a:cubicBezTo>
                    <a:cubicBezTo>
                      <a:pt x="343" y="6060"/>
                      <a:pt x="305" y="6168"/>
                      <a:pt x="295" y="6234"/>
                    </a:cubicBezTo>
                    <a:cubicBezTo>
                      <a:pt x="284" y="6298"/>
                      <a:pt x="246" y="6243"/>
                      <a:pt x="202" y="6275"/>
                    </a:cubicBezTo>
                    <a:cubicBezTo>
                      <a:pt x="159" y="6308"/>
                      <a:pt x="155" y="6526"/>
                      <a:pt x="145" y="6563"/>
                    </a:cubicBezTo>
                    <a:cubicBezTo>
                      <a:pt x="134" y="6600"/>
                      <a:pt x="86" y="6637"/>
                      <a:pt x="48" y="6691"/>
                    </a:cubicBezTo>
                    <a:cubicBezTo>
                      <a:pt x="10" y="6744"/>
                      <a:pt x="39" y="6856"/>
                      <a:pt x="42" y="6893"/>
                    </a:cubicBezTo>
                    <a:cubicBezTo>
                      <a:pt x="45" y="6930"/>
                      <a:pt x="10" y="6921"/>
                      <a:pt x="1" y="6940"/>
                    </a:cubicBezTo>
                    <a:cubicBezTo>
                      <a:pt x="-8" y="6958"/>
                      <a:pt x="45" y="7160"/>
                      <a:pt x="45" y="7186"/>
                    </a:cubicBezTo>
                    <a:cubicBezTo>
                      <a:pt x="45" y="7211"/>
                      <a:pt x="179" y="7297"/>
                      <a:pt x="255" y="7390"/>
                    </a:cubicBezTo>
                    <a:cubicBezTo>
                      <a:pt x="331" y="7483"/>
                      <a:pt x="425" y="7683"/>
                      <a:pt x="408" y="7745"/>
                    </a:cubicBezTo>
                    <a:cubicBezTo>
                      <a:pt x="391" y="7808"/>
                      <a:pt x="408" y="7843"/>
                      <a:pt x="459" y="7878"/>
                    </a:cubicBezTo>
                    <a:cubicBezTo>
                      <a:pt x="511" y="7913"/>
                      <a:pt x="530" y="8138"/>
                      <a:pt x="544" y="8191"/>
                    </a:cubicBezTo>
                    <a:cubicBezTo>
                      <a:pt x="558" y="8245"/>
                      <a:pt x="574" y="8389"/>
                      <a:pt x="559" y="8424"/>
                    </a:cubicBezTo>
                    <a:cubicBezTo>
                      <a:pt x="544" y="8459"/>
                      <a:pt x="594" y="8596"/>
                      <a:pt x="592" y="8635"/>
                    </a:cubicBezTo>
                    <a:cubicBezTo>
                      <a:pt x="591" y="8675"/>
                      <a:pt x="618" y="8660"/>
                      <a:pt x="648" y="8651"/>
                    </a:cubicBezTo>
                    <a:cubicBezTo>
                      <a:pt x="679" y="8642"/>
                      <a:pt x="793" y="8614"/>
                      <a:pt x="857" y="8656"/>
                    </a:cubicBezTo>
                    <a:cubicBezTo>
                      <a:pt x="921" y="8698"/>
                      <a:pt x="902" y="8800"/>
                      <a:pt x="913" y="8891"/>
                    </a:cubicBezTo>
                    <a:cubicBezTo>
                      <a:pt x="923" y="8981"/>
                      <a:pt x="818" y="9158"/>
                      <a:pt x="797" y="9218"/>
                    </a:cubicBezTo>
                    <a:cubicBezTo>
                      <a:pt x="776" y="9278"/>
                      <a:pt x="814" y="9353"/>
                      <a:pt x="834" y="9406"/>
                    </a:cubicBezTo>
                    <a:cubicBezTo>
                      <a:pt x="854" y="9460"/>
                      <a:pt x="804" y="9513"/>
                      <a:pt x="792" y="9576"/>
                    </a:cubicBezTo>
                    <a:cubicBezTo>
                      <a:pt x="780" y="9639"/>
                      <a:pt x="848" y="9706"/>
                      <a:pt x="906" y="9785"/>
                    </a:cubicBezTo>
                    <a:cubicBezTo>
                      <a:pt x="963" y="9864"/>
                      <a:pt x="978" y="9971"/>
                      <a:pt x="978" y="10031"/>
                    </a:cubicBezTo>
                    <a:cubicBezTo>
                      <a:pt x="978" y="10092"/>
                      <a:pt x="1005" y="10087"/>
                      <a:pt x="1054" y="10143"/>
                    </a:cubicBezTo>
                    <a:cubicBezTo>
                      <a:pt x="1102" y="10198"/>
                      <a:pt x="1129" y="10349"/>
                      <a:pt x="1125" y="10424"/>
                    </a:cubicBezTo>
                    <a:cubicBezTo>
                      <a:pt x="1120" y="10498"/>
                      <a:pt x="1037" y="10498"/>
                      <a:pt x="1014" y="10531"/>
                    </a:cubicBezTo>
                    <a:cubicBezTo>
                      <a:pt x="992" y="10563"/>
                      <a:pt x="1034" y="10609"/>
                      <a:pt x="1045" y="10656"/>
                    </a:cubicBezTo>
                    <a:cubicBezTo>
                      <a:pt x="1055" y="10702"/>
                      <a:pt x="1056" y="10856"/>
                      <a:pt x="1079" y="10886"/>
                    </a:cubicBezTo>
                    <a:cubicBezTo>
                      <a:pt x="1102" y="10916"/>
                      <a:pt x="1159" y="11023"/>
                      <a:pt x="1184" y="11048"/>
                    </a:cubicBezTo>
                    <a:cubicBezTo>
                      <a:pt x="1208" y="11074"/>
                      <a:pt x="1312" y="11158"/>
                      <a:pt x="1342" y="11234"/>
                    </a:cubicBezTo>
                    <a:cubicBezTo>
                      <a:pt x="1373" y="11311"/>
                      <a:pt x="1318" y="11364"/>
                      <a:pt x="1312" y="11425"/>
                    </a:cubicBezTo>
                    <a:cubicBezTo>
                      <a:pt x="1306" y="11485"/>
                      <a:pt x="1308" y="11613"/>
                      <a:pt x="1319" y="11652"/>
                    </a:cubicBezTo>
                    <a:cubicBezTo>
                      <a:pt x="1332" y="11692"/>
                      <a:pt x="1366" y="11687"/>
                      <a:pt x="1394" y="11685"/>
                    </a:cubicBezTo>
                    <a:cubicBezTo>
                      <a:pt x="1421" y="11683"/>
                      <a:pt x="1478" y="11692"/>
                      <a:pt x="1510" y="11771"/>
                    </a:cubicBezTo>
                    <a:cubicBezTo>
                      <a:pt x="1542" y="11850"/>
                      <a:pt x="1482" y="11861"/>
                      <a:pt x="1456" y="11892"/>
                    </a:cubicBezTo>
                    <a:cubicBezTo>
                      <a:pt x="1430" y="11922"/>
                      <a:pt x="1451" y="11989"/>
                      <a:pt x="1475" y="12026"/>
                    </a:cubicBezTo>
                    <a:cubicBezTo>
                      <a:pt x="1499" y="12063"/>
                      <a:pt x="1568" y="11915"/>
                      <a:pt x="1589" y="11896"/>
                    </a:cubicBezTo>
                    <a:cubicBezTo>
                      <a:pt x="1610" y="11878"/>
                      <a:pt x="1622" y="12059"/>
                      <a:pt x="1637" y="12101"/>
                    </a:cubicBezTo>
                    <a:cubicBezTo>
                      <a:pt x="1652" y="12143"/>
                      <a:pt x="1781" y="12091"/>
                      <a:pt x="1814" y="12133"/>
                    </a:cubicBezTo>
                    <a:cubicBezTo>
                      <a:pt x="1847" y="12175"/>
                      <a:pt x="1803" y="12288"/>
                      <a:pt x="1787" y="12340"/>
                    </a:cubicBezTo>
                    <a:cubicBezTo>
                      <a:pt x="1770" y="12391"/>
                      <a:pt x="1787" y="12424"/>
                      <a:pt x="1787" y="12454"/>
                    </a:cubicBezTo>
                    <a:cubicBezTo>
                      <a:pt x="1787" y="12484"/>
                      <a:pt x="1764" y="12507"/>
                      <a:pt x="1737" y="12528"/>
                    </a:cubicBezTo>
                    <a:cubicBezTo>
                      <a:pt x="1710" y="12549"/>
                      <a:pt x="1711" y="12605"/>
                      <a:pt x="1731" y="12644"/>
                    </a:cubicBezTo>
                    <a:cubicBezTo>
                      <a:pt x="1751" y="12683"/>
                      <a:pt x="1732" y="12723"/>
                      <a:pt x="1751" y="12793"/>
                    </a:cubicBezTo>
                    <a:cubicBezTo>
                      <a:pt x="1769" y="12863"/>
                      <a:pt x="1871" y="12928"/>
                      <a:pt x="1900" y="12986"/>
                    </a:cubicBezTo>
                    <a:cubicBezTo>
                      <a:pt x="1929" y="13044"/>
                      <a:pt x="1906" y="13104"/>
                      <a:pt x="1912" y="13164"/>
                    </a:cubicBezTo>
                    <a:cubicBezTo>
                      <a:pt x="1918" y="13225"/>
                      <a:pt x="1977" y="13237"/>
                      <a:pt x="2018" y="13260"/>
                    </a:cubicBezTo>
                    <a:cubicBezTo>
                      <a:pt x="2059" y="13283"/>
                      <a:pt x="2071" y="13367"/>
                      <a:pt x="2077" y="13417"/>
                    </a:cubicBezTo>
                    <a:cubicBezTo>
                      <a:pt x="2083" y="13469"/>
                      <a:pt x="2056" y="13450"/>
                      <a:pt x="2035" y="13485"/>
                    </a:cubicBezTo>
                    <a:cubicBezTo>
                      <a:pt x="2014" y="13520"/>
                      <a:pt x="2027" y="13592"/>
                      <a:pt x="2020" y="13640"/>
                    </a:cubicBezTo>
                    <a:cubicBezTo>
                      <a:pt x="2012" y="13689"/>
                      <a:pt x="1962" y="13659"/>
                      <a:pt x="1937" y="13694"/>
                    </a:cubicBezTo>
                    <a:cubicBezTo>
                      <a:pt x="1911" y="13729"/>
                      <a:pt x="1962" y="13778"/>
                      <a:pt x="2002" y="13829"/>
                    </a:cubicBezTo>
                    <a:cubicBezTo>
                      <a:pt x="2041" y="13880"/>
                      <a:pt x="2059" y="13901"/>
                      <a:pt x="2051" y="13959"/>
                    </a:cubicBezTo>
                    <a:cubicBezTo>
                      <a:pt x="2044" y="14017"/>
                      <a:pt x="1946" y="14008"/>
                      <a:pt x="1927" y="14019"/>
                    </a:cubicBezTo>
                    <a:cubicBezTo>
                      <a:pt x="1909" y="14031"/>
                      <a:pt x="1903" y="14189"/>
                      <a:pt x="1940" y="14247"/>
                    </a:cubicBezTo>
                    <a:cubicBezTo>
                      <a:pt x="1976" y="14305"/>
                      <a:pt x="1995" y="14425"/>
                      <a:pt x="1987" y="14470"/>
                    </a:cubicBezTo>
                    <a:cubicBezTo>
                      <a:pt x="1978" y="14514"/>
                      <a:pt x="1918" y="14560"/>
                      <a:pt x="1909" y="14630"/>
                    </a:cubicBezTo>
                    <a:cubicBezTo>
                      <a:pt x="1900" y="14700"/>
                      <a:pt x="2035" y="14797"/>
                      <a:pt x="2056" y="14888"/>
                    </a:cubicBezTo>
                    <a:cubicBezTo>
                      <a:pt x="2077" y="14978"/>
                      <a:pt x="1997" y="14990"/>
                      <a:pt x="1987" y="15065"/>
                    </a:cubicBezTo>
                    <a:cubicBezTo>
                      <a:pt x="1976" y="15139"/>
                      <a:pt x="2148" y="15317"/>
                      <a:pt x="2169" y="15315"/>
                    </a:cubicBezTo>
                    <a:cubicBezTo>
                      <a:pt x="2190" y="15313"/>
                      <a:pt x="2221" y="15269"/>
                      <a:pt x="2218" y="15232"/>
                    </a:cubicBezTo>
                    <a:cubicBezTo>
                      <a:pt x="2215" y="15195"/>
                      <a:pt x="2192" y="15169"/>
                      <a:pt x="2257" y="15078"/>
                    </a:cubicBezTo>
                    <a:cubicBezTo>
                      <a:pt x="2322" y="14988"/>
                      <a:pt x="2363" y="15157"/>
                      <a:pt x="2363" y="15250"/>
                    </a:cubicBezTo>
                    <a:cubicBezTo>
                      <a:pt x="2363" y="15343"/>
                      <a:pt x="2342" y="15369"/>
                      <a:pt x="2305" y="15410"/>
                    </a:cubicBezTo>
                    <a:cubicBezTo>
                      <a:pt x="2269" y="15452"/>
                      <a:pt x="2250" y="15501"/>
                      <a:pt x="2371" y="15582"/>
                    </a:cubicBezTo>
                    <a:cubicBezTo>
                      <a:pt x="2491" y="15664"/>
                      <a:pt x="2549" y="15559"/>
                      <a:pt x="2579" y="15599"/>
                    </a:cubicBezTo>
                    <a:cubicBezTo>
                      <a:pt x="2609" y="15638"/>
                      <a:pt x="2582" y="15812"/>
                      <a:pt x="2575" y="15849"/>
                    </a:cubicBezTo>
                    <a:cubicBezTo>
                      <a:pt x="2567" y="15887"/>
                      <a:pt x="2581" y="15945"/>
                      <a:pt x="2582" y="15982"/>
                    </a:cubicBezTo>
                    <a:cubicBezTo>
                      <a:pt x="2584" y="16019"/>
                      <a:pt x="2582" y="16037"/>
                      <a:pt x="2571" y="16100"/>
                    </a:cubicBezTo>
                    <a:cubicBezTo>
                      <a:pt x="2561" y="16163"/>
                      <a:pt x="2596" y="16205"/>
                      <a:pt x="2594" y="16268"/>
                    </a:cubicBezTo>
                    <a:cubicBezTo>
                      <a:pt x="2593" y="16330"/>
                      <a:pt x="2575" y="16310"/>
                      <a:pt x="2543" y="16363"/>
                    </a:cubicBezTo>
                    <a:cubicBezTo>
                      <a:pt x="2511" y="16416"/>
                      <a:pt x="2529" y="16463"/>
                      <a:pt x="2547" y="16507"/>
                    </a:cubicBezTo>
                    <a:cubicBezTo>
                      <a:pt x="2566" y="16551"/>
                      <a:pt x="2644" y="16586"/>
                      <a:pt x="2740" y="16602"/>
                    </a:cubicBezTo>
                    <a:cubicBezTo>
                      <a:pt x="2835" y="16618"/>
                      <a:pt x="2761" y="16813"/>
                      <a:pt x="2741" y="16846"/>
                    </a:cubicBezTo>
                    <a:cubicBezTo>
                      <a:pt x="2721" y="16878"/>
                      <a:pt x="2694" y="16869"/>
                      <a:pt x="2688" y="16809"/>
                    </a:cubicBezTo>
                    <a:cubicBezTo>
                      <a:pt x="2682" y="16748"/>
                      <a:pt x="2647" y="16753"/>
                      <a:pt x="2622" y="16802"/>
                    </a:cubicBezTo>
                    <a:cubicBezTo>
                      <a:pt x="2596" y="16851"/>
                      <a:pt x="2685" y="17136"/>
                      <a:pt x="2694" y="17194"/>
                    </a:cubicBezTo>
                    <a:cubicBezTo>
                      <a:pt x="2703" y="17253"/>
                      <a:pt x="2670" y="17259"/>
                      <a:pt x="2644" y="17315"/>
                    </a:cubicBezTo>
                    <a:cubicBezTo>
                      <a:pt x="2618" y="17371"/>
                      <a:pt x="2640" y="17446"/>
                      <a:pt x="2649" y="17488"/>
                    </a:cubicBezTo>
                    <a:cubicBezTo>
                      <a:pt x="2657" y="17530"/>
                      <a:pt x="2758" y="17538"/>
                      <a:pt x="2798" y="17542"/>
                    </a:cubicBezTo>
                    <a:cubicBezTo>
                      <a:pt x="2837" y="17545"/>
                      <a:pt x="2901" y="17582"/>
                      <a:pt x="2909" y="17607"/>
                    </a:cubicBezTo>
                    <a:cubicBezTo>
                      <a:pt x="2916" y="17631"/>
                      <a:pt x="2886" y="17640"/>
                      <a:pt x="2870" y="17641"/>
                    </a:cubicBezTo>
                    <a:cubicBezTo>
                      <a:pt x="2853" y="17643"/>
                      <a:pt x="2808" y="17666"/>
                      <a:pt x="2795" y="17708"/>
                    </a:cubicBezTo>
                    <a:cubicBezTo>
                      <a:pt x="2783" y="17750"/>
                      <a:pt x="2827" y="17857"/>
                      <a:pt x="2858" y="17956"/>
                    </a:cubicBezTo>
                    <a:cubicBezTo>
                      <a:pt x="2889" y="18055"/>
                      <a:pt x="2874" y="18179"/>
                      <a:pt x="2866" y="18235"/>
                    </a:cubicBezTo>
                    <a:cubicBezTo>
                      <a:pt x="2859" y="18291"/>
                      <a:pt x="2823" y="18269"/>
                      <a:pt x="2808" y="18352"/>
                    </a:cubicBezTo>
                    <a:cubicBezTo>
                      <a:pt x="2794" y="18436"/>
                      <a:pt x="2846" y="18433"/>
                      <a:pt x="2900" y="18532"/>
                    </a:cubicBezTo>
                    <a:cubicBezTo>
                      <a:pt x="2953" y="18631"/>
                      <a:pt x="2922" y="18623"/>
                      <a:pt x="2914" y="18645"/>
                    </a:cubicBezTo>
                    <a:cubicBezTo>
                      <a:pt x="2906" y="18667"/>
                      <a:pt x="2874" y="18719"/>
                      <a:pt x="2874" y="18761"/>
                    </a:cubicBezTo>
                    <a:cubicBezTo>
                      <a:pt x="2874" y="18803"/>
                      <a:pt x="2891" y="18813"/>
                      <a:pt x="2917" y="18835"/>
                    </a:cubicBezTo>
                    <a:cubicBezTo>
                      <a:pt x="2943" y="18857"/>
                      <a:pt x="3005" y="18869"/>
                      <a:pt x="3024" y="18967"/>
                    </a:cubicBezTo>
                    <a:cubicBezTo>
                      <a:pt x="3042" y="19064"/>
                      <a:pt x="2978" y="19097"/>
                      <a:pt x="2977" y="19227"/>
                    </a:cubicBezTo>
                    <a:cubicBezTo>
                      <a:pt x="2975" y="19357"/>
                      <a:pt x="3033" y="19354"/>
                      <a:pt x="3048" y="19392"/>
                    </a:cubicBezTo>
                    <a:cubicBezTo>
                      <a:pt x="3063" y="19429"/>
                      <a:pt x="3096" y="19519"/>
                      <a:pt x="3075" y="19573"/>
                    </a:cubicBezTo>
                    <a:cubicBezTo>
                      <a:pt x="3054" y="19626"/>
                      <a:pt x="3039" y="19610"/>
                      <a:pt x="2975" y="19710"/>
                    </a:cubicBezTo>
                    <a:cubicBezTo>
                      <a:pt x="2912" y="19810"/>
                      <a:pt x="3001" y="19875"/>
                      <a:pt x="3001" y="19923"/>
                    </a:cubicBezTo>
                    <a:cubicBezTo>
                      <a:pt x="3001" y="19972"/>
                      <a:pt x="3003" y="20035"/>
                      <a:pt x="2984" y="20084"/>
                    </a:cubicBezTo>
                    <a:cubicBezTo>
                      <a:pt x="2966" y="20133"/>
                      <a:pt x="3025" y="20263"/>
                      <a:pt x="3009" y="20321"/>
                    </a:cubicBezTo>
                    <a:cubicBezTo>
                      <a:pt x="2992" y="20379"/>
                      <a:pt x="2942" y="20395"/>
                      <a:pt x="2879" y="20467"/>
                    </a:cubicBezTo>
                    <a:cubicBezTo>
                      <a:pt x="2815" y="20539"/>
                      <a:pt x="2865" y="20667"/>
                      <a:pt x="2868" y="20718"/>
                    </a:cubicBezTo>
                    <a:cubicBezTo>
                      <a:pt x="2871" y="20769"/>
                      <a:pt x="2916" y="20734"/>
                      <a:pt x="2966" y="20771"/>
                    </a:cubicBezTo>
                    <a:cubicBezTo>
                      <a:pt x="3016" y="20809"/>
                      <a:pt x="3001" y="20939"/>
                      <a:pt x="3028" y="21017"/>
                    </a:cubicBezTo>
                    <a:cubicBezTo>
                      <a:pt x="3055" y="21096"/>
                      <a:pt x="3184" y="21090"/>
                      <a:pt x="3237" y="21150"/>
                    </a:cubicBezTo>
                    <a:cubicBezTo>
                      <a:pt x="3290" y="21210"/>
                      <a:pt x="3282" y="21333"/>
                      <a:pt x="3290" y="21368"/>
                    </a:cubicBezTo>
                    <a:cubicBezTo>
                      <a:pt x="3297" y="21403"/>
                      <a:pt x="3317" y="21408"/>
                      <a:pt x="3329" y="21431"/>
                    </a:cubicBezTo>
                    <a:cubicBezTo>
                      <a:pt x="3341" y="21454"/>
                      <a:pt x="3341" y="21519"/>
                      <a:pt x="3337" y="21577"/>
                    </a:cubicBezTo>
                    <a:cubicBezTo>
                      <a:pt x="3336" y="21586"/>
                      <a:pt x="3334" y="21593"/>
                      <a:pt x="3332" y="21600"/>
                    </a:cubicBezTo>
                    <a:cubicBezTo>
                      <a:pt x="7977" y="21416"/>
                      <a:pt x="12509" y="20952"/>
                      <a:pt x="16866" y="20056"/>
                    </a:cubicBezTo>
                    <a:cubicBezTo>
                      <a:pt x="16866" y="20056"/>
                      <a:pt x="16905" y="20135"/>
                      <a:pt x="16934" y="20179"/>
                    </a:cubicBezTo>
                    <a:cubicBezTo>
                      <a:pt x="16963" y="20223"/>
                      <a:pt x="17000" y="20218"/>
                      <a:pt x="17017" y="20244"/>
                    </a:cubicBezTo>
                    <a:cubicBezTo>
                      <a:pt x="17034" y="20270"/>
                      <a:pt x="17052" y="20425"/>
                      <a:pt x="17058" y="20474"/>
                    </a:cubicBezTo>
                    <a:cubicBezTo>
                      <a:pt x="17064" y="20523"/>
                      <a:pt x="17222" y="20481"/>
                      <a:pt x="17262" y="20499"/>
                    </a:cubicBezTo>
                    <a:cubicBezTo>
                      <a:pt x="17301" y="20518"/>
                      <a:pt x="17277" y="20662"/>
                      <a:pt x="17280" y="20704"/>
                    </a:cubicBezTo>
                    <a:cubicBezTo>
                      <a:pt x="17283" y="20746"/>
                      <a:pt x="17368" y="20785"/>
                      <a:pt x="17407" y="20855"/>
                    </a:cubicBezTo>
                    <a:cubicBezTo>
                      <a:pt x="17447" y="20925"/>
                      <a:pt x="17430" y="20999"/>
                      <a:pt x="17453" y="21048"/>
                    </a:cubicBezTo>
                    <a:cubicBezTo>
                      <a:pt x="17475" y="21096"/>
                      <a:pt x="17590" y="21041"/>
                      <a:pt x="17620" y="21055"/>
                    </a:cubicBezTo>
                    <a:cubicBezTo>
                      <a:pt x="17650" y="21069"/>
                      <a:pt x="17663" y="21345"/>
                      <a:pt x="17680" y="21389"/>
                    </a:cubicBezTo>
                    <a:cubicBezTo>
                      <a:pt x="17699" y="21434"/>
                      <a:pt x="17731" y="21401"/>
                      <a:pt x="17761" y="21440"/>
                    </a:cubicBezTo>
                    <a:cubicBezTo>
                      <a:pt x="17791" y="21480"/>
                      <a:pt x="17808" y="21547"/>
                      <a:pt x="17892" y="21552"/>
                    </a:cubicBezTo>
                    <a:cubicBezTo>
                      <a:pt x="17977" y="21556"/>
                      <a:pt x="18134" y="21461"/>
                      <a:pt x="18163" y="21396"/>
                    </a:cubicBezTo>
                    <a:cubicBezTo>
                      <a:pt x="18192" y="21331"/>
                      <a:pt x="18119" y="21173"/>
                      <a:pt x="18110" y="21092"/>
                    </a:cubicBezTo>
                    <a:cubicBezTo>
                      <a:pt x="18101" y="21011"/>
                      <a:pt x="18168" y="20883"/>
                      <a:pt x="18166" y="20730"/>
                    </a:cubicBezTo>
                    <a:cubicBezTo>
                      <a:pt x="18165" y="20576"/>
                      <a:pt x="18063" y="20467"/>
                      <a:pt x="18029" y="20441"/>
                    </a:cubicBezTo>
                    <a:cubicBezTo>
                      <a:pt x="17994" y="20416"/>
                      <a:pt x="17997" y="20383"/>
                      <a:pt x="17997" y="20344"/>
                    </a:cubicBezTo>
                    <a:cubicBezTo>
                      <a:pt x="17997" y="20305"/>
                      <a:pt x="18022" y="20265"/>
                      <a:pt x="18042" y="20244"/>
                    </a:cubicBezTo>
                    <a:cubicBezTo>
                      <a:pt x="18062" y="20223"/>
                      <a:pt x="18127" y="19975"/>
                      <a:pt x="18178" y="19880"/>
                    </a:cubicBezTo>
                    <a:cubicBezTo>
                      <a:pt x="18230" y="19784"/>
                      <a:pt x="18503" y="19677"/>
                      <a:pt x="18576" y="19668"/>
                    </a:cubicBezTo>
                    <a:cubicBezTo>
                      <a:pt x="18648" y="19659"/>
                      <a:pt x="18821" y="19554"/>
                      <a:pt x="18884" y="19406"/>
                    </a:cubicBezTo>
                    <a:cubicBezTo>
                      <a:pt x="18948" y="19257"/>
                      <a:pt x="18901" y="19036"/>
                      <a:pt x="18897" y="18969"/>
                    </a:cubicBezTo>
                    <a:cubicBezTo>
                      <a:pt x="18892" y="18902"/>
                      <a:pt x="18964" y="18665"/>
                      <a:pt x="18969" y="18618"/>
                    </a:cubicBezTo>
                    <a:cubicBezTo>
                      <a:pt x="18973" y="18572"/>
                      <a:pt x="18923" y="18544"/>
                      <a:pt x="18916" y="18462"/>
                    </a:cubicBezTo>
                    <a:cubicBezTo>
                      <a:pt x="18908" y="18381"/>
                      <a:pt x="18995" y="18235"/>
                      <a:pt x="19037" y="18168"/>
                    </a:cubicBezTo>
                    <a:cubicBezTo>
                      <a:pt x="19079" y="18100"/>
                      <a:pt x="19126" y="17847"/>
                      <a:pt x="19154" y="17773"/>
                    </a:cubicBezTo>
                    <a:cubicBezTo>
                      <a:pt x="19181" y="17698"/>
                      <a:pt x="19305" y="17601"/>
                      <a:pt x="19323" y="17573"/>
                    </a:cubicBezTo>
                    <a:cubicBezTo>
                      <a:pt x="19341" y="17545"/>
                      <a:pt x="19330" y="17445"/>
                      <a:pt x="19336" y="17404"/>
                    </a:cubicBezTo>
                    <a:cubicBezTo>
                      <a:pt x="19342" y="17361"/>
                      <a:pt x="19312" y="17227"/>
                      <a:pt x="19306" y="17194"/>
                    </a:cubicBezTo>
                    <a:cubicBezTo>
                      <a:pt x="19300" y="17161"/>
                      <a:pt x="19327" y="17064"/>
                      <a:pt x="19342" y="16985"/>
                    </a:cubicBezTo>
                    <a:cubicBezTo>
                      <a:pt x="19357" y="16906"/>
                      <a:pt x="19321" y="16678"/>
                      <a:pt x="19312" y="16623"/>
                    </a:cubicBezTo>
                    <a:cubicBezTo>
                      <a:pt x="19303" y="16567"/>
                      <a:pt x="19312" y="16446"/>
                      <a:pt x="19309" y="16367"/>
                    </a:cubicBezTo>
                    <a:cubicBezTo>
                      <a:pt x="19306" y="16288"/>
                      <a:pt x="19149" y="15979"/>
                      <a:pt x="19128" y="15936"/>
                    </a:cubicBezTo>
                    <a:cubicBezTo>
                      <a:pt x="19107" y="15891"/>
                      <a:pt x="19039" y="15947"/>
                      <a:pt x="18996" y="15942"/>
                    </a:cubicBezTo>
                    <a:cubicBezTo>
                      <a:pt x="18954" y="15938"/>
                      <a:pt x="18908" y="15824"/>
                      <a:pt x="18869" y="15733"/>
                    </a:cubicBezTo>
                    <a:cubicBezTo>
                      <a:pt x="18830" y="15643"/>
                      <a:pt x="18726" y="15571"/>
                      <a:pt x="18695" y="15492"/>
                    </a:cubicBezTo>
                    <a:cubicBezTo>
                      <a:pt x="18665" y="15413"/>
                      <a:pt x="18735" y="15137"/>
                      <a:pt x="18768" y="15048"/>
                    </a:cubicBezTo>
                    <a:cubicBezTo>
                      <a:pt x="18801" y="14960"/>
                      <a:pt x="18780" y="14607"/>
                      <a:pt x="18778" y="14556"/>
                    </a:cubicBezTo>
                    <a:cubicBezTo>
                      <a:pt x="18777" y="14505"/>
                      <a:pt x="18813" y="14521"/>
                      <a:pt x="18831" y="14472"/>
                    </a:cubicBezTo>
                    <a:cubicBezTo>
                      <a:pt x="18849" y="14423"/>
                      <a:pt x="18838" y="14291"/>
                      <a:pt x="18838" y="14228"/>
                    </a:cubicBezTo>
                    <a:cubicBezTo>
                      <a:pt x="18838" y="14166"/>
                      <a:pt x="18917" y="14161"/>
                      <a:pt x="18945" y="14145"/>
                    </a:cubicBezTo>
                    <a:cubicBezTo>
                      <a:pt x="18972" y="14129"/>
                      <a:pt x="19017" y="14084"/>
                      <a:pt x="19034" y="14068"/>
                    </a:cubicBezTo>
                    <a:cubicBezTo>
                      <a:pt x="19050" y="14052"/>
                      <a:pt x="19123" y="14103"/>
                      <a:pt x="19200" y="14103"/>
                    </a:cubicBezTo>
                    <a:cubicBezTo>
                      <a:pt x="19277" y="14103"/>
                      <a:pt x="19372" y="13986"/>
                      <a:pt x="19392" y="13944"/>
                    </a:cubicBezTo>
                    <a:cubicBezTo>
                      <a:pt x="19413" y="13902"/>
                      <a:pt x="19542" y="13889"/>
                      <a:pt x="19579" y="13889"/>
                    </a:cubicBezTo>
                    <a:cubicBezTo>
                      <a:pt x="19616" y="13889"/>
                      <a:pt x="19633" y="13839"/>
                      <a:pt x="19640" y="13835"/>
                    </a:cubicBezTo>
                    <a:cubicBezTo>
                      <a:pt x="19646" y="13830"/>
                      <a:pt x="19681" y="13843"/>
                      <a:pt x="19697" y="13854"/>
                    </a:cubicBezTo>
                    <a:cubicBezTo>
                      <a:pt x="19714" y="13866"/>
                      <a:pt x="19753" y="13875"/>
                      <a:pt x="19786" y="13845"/>
                    </a:cubicBezTo>
                    <a:cubicBezTo>
                      <a:pt x="19820" y="13815"/>
                      <a:pt x="19953" y="13819"/>
                      <a:pt x="20068" y="13733"/>
                    </a:cubicBezTo>
                    <a:cubicBezTo>
                      <a:pt x="20183" y="13648"/>
                      <a:pt x="20269" y="13406"/>
                      <a:pt x="20286" y="13350"/>
                    </a:cubicBezTo>
                    <a:cubicBezTo>
                      <a:pt x="20303" y="13295"/>
                      <a:pt x="20333" y="13339"/>
                      <a:pt x="20365" y="13313"/>
                    </a:cubicBezTo>
                    <a:cubicBezTo>
                      <a:pt x="20396" y="13287"/>
                      <a:pt x="20428" y="13237"/>
                      <a:pt x="20457" y="13211"/>
                    </a:cubicBezTo>
                    <a:cubicBezTo>
                      <a:pt x="20485" y="13185"/>
                      <a:pt x="20660" y="13218"/>
                      <a:pt x="20709" y="13206"/>
                    </a:cubicBezTo>
                    <a:cubicBezTo>
                      <a:pt x="20759" y="13194"/>
                      <a:pt x="20818" y="12958"/>
                      <a:pt x="20863" y="12881"/>
                    </a:cubicBezTo>
                    <a:cubicBezTo>
                      <a:pt x="20909" y="12804"/>
                      <a:pt x="21016" y="12777"/>
                      <a:pt x="21075" y="12681"/>
                    </a:cubicBezTo>
                    <a:cubicBezTo>
                      <a:pt x="21134" y="12586"/>
                      <a:pt x="21067" y="12412"/>
                      <a:pt x="21056" y="12349"/>
                    </a:cubicBezTo>
                    <a:cubicBezTo>
                      <a:pt x="21043" y="12286"/>
                      <a:pt x="21075" y="12129"/>
                      <a:pt x="21081" y="12073"/>
                    </a:cubicBezTo>
                    <a:cubicBezTo>
                      <a:pt x="21087" y="12017"/>
                      <a:pt x="21122" y="12022"/>
                      <a:pt x="21134" y="11961"/>
                    </a:cubicBezTo>
                    <a:cubicBezTo>
                      <a:pt x="21146" y="11901"/>
                      <a:pt x="21130" y="11827"/>
                      <a:pt x="21120" y="11724"/>
                    </a:cubicBezTo>
                    <a:cubicBezTo>
                      <a:pt x="21111" y="11622"/>
                      <a:pt x="21188" y="11485"/>
                      <a:pt x="21261" y="11374"/>
                    </a:cubicBezTo>
                    <a:cubicBezTo>
                      <a:pt x="21334" y="11262"/>
                      <a:pt x="21498" y="11130"/>
                      <a:pt x="21515" y="11079"/>
                    </a:cubicBezTo>
                    <a:cubicBezTo>
                      <a:pt x="21532" y="11027"/>
                      <a:pt x="21494" y="11005"/>
                      <a:pt x="21506" y="10858"/>
                    </a:cubicBezTo>
                    <a:cubicBezTo>
                      <a:pt x="21518" y="10712"/>
                      <a:pt x="21573" y="10463"/>
                      <a:pt x="21574" y="10391"/>
                    </a:cubicBezTo>
                    <a:cubicBezTo>
                      <a:pt x="21576" y="10319"/>
                      <a:pt x="21548" y="10224"/>
                      <a:pt x="21514" y="10154"/>
                    </a:cubicBezTo>
                    <a:cubicBezTo>
                      <a:pt x="21479" y="10085"/>
                      <a:pt x="21556" y="9936"/>
                      <a:pt x="21574" y="9850"/>
                    </a:cubicBezTo>
                    <a:cubicBezTo>
                      <a:pt x="21592" y="9764"/>
                      <a:pt x="21530" y="9643"/>
                      <a:pt x="21485" y="9464"/>
                    </a:cubicBezTo>
                    <a:cubicBezTo>
                      <a:pt x="21439" y="9286"/>
                      <a:pt x="21456" y="8980"/>
                      <a:pt x="21443" y="8943"/>
                    </a:cubicBezTo>
                    <a:cubicBezTo>
                      <a:pt x="21429" y="8906"/>
                      <a:pt x="21342" y="8900"/>
                      <a:pt x="21323" y="8898"/>
                    </a:cubicBezTo>
                    <a:cubicBezTo>
                      <a:pt x="21305" y="8895"/>
                      <a:pt x="21302" y="8791"/>
                      <a:pt x="21226" y="8693"/>
                    </a:cubicBezTo>
                    <a:cubicBezTo>
                      <a:pt x="21150" y="8596"/>
                      <a:pt x="20951" y="8549"/>
                      <a:pt x="20766" y="8447"/>
                    </a:cubicBezTo>
                    <a:cubicBezTo>
                      <a:pt x="20582" y="8345"/>
                      <a:pt x="20521" y="8141"/>
                      <a:pt x="20479" y="8043"/>
                    </a:cubicBezTo>
                    <a:cubicBezTo>
                      <a:pt x="20437" y="7945"/>
                      <a:pt x="20500" y="7852"/>
                      <a:pt x="20519" y="7750"/>
                    </a:cubicBezTo>
                    <a:cubicBezTo>
                      <a:pt x="20536" y="7648"/>
                      <a:pt x="20452" y="7560"/>
                      <a:pt x="20376" y="7434"/>
                    </a:cubicBezTo>
                    <a:cubicBezTo>
                      <a:pt x="20301" y="7309"/>
                      <a:pt x="20091" y="7158"/>
                      <a:pt x="20050" y="7139"/>
                    </a:cubicBezTo>
                    <a:cubicBezTo>
                      <a:pt x="20009" y="7120"/>
                      <a:pt x="20018" y="7004"/>
                      <a:pt x="20005" y="6981"/>
                    </a:cubicBezTo>
                    <a:cubicBezTo>
                      <a:pt x="19991" y="6958"/>
                      <a:pt x="19920" y="6949"/>
                      <a:pt x="19823" y="6898"/>
                    </a:cubicBezTo>
                    <a:cubicBezTo>
                      <a:pt x="19727" y="6847"/>
                      <a:pt x="19663" y="6738"/>
                      <a:pt x="19648" y="6663"/>
                    </a:cubicBezTo>
                    <a:cubicBezTo>
                      <a:pt x="19633" y="6589"/>
                      <a:pt x="19699" y="6570"/>
                      <a:pt x="19721" y="6480"/>
                    </a:cubicBezTo>
                    <a:cubicBezTo>
                      <a:pt x="19742" y="6389"/>
                      <a:pt x="19613" y="6205"/>
                      <a:pt x="19556" y="6078"/>
                    </a:cubicBezTo>
                    <a:cubicBezTo>
                      <a:pt x="19498" y="5950"/>
                      <a:pt x="19457" y="5734"/>
                      <a:pt x="19406" y="5688"/>
                    </a:cubicBezTo>
                    <a:cubicBezTo>
                      <a:pt x="19354" y="5641"/>
                      <a:pt x="19294" y="5637"/>
                      <a:pt x="18991" y="5544"/>
                    </a:cubicBezTo>
                    <a:cubicBezTo>
                      <a:pt x="18689" y="5451"/>
                      <a:pt x="18641" y="5483"/>
                      <a:pt x="18365" y="5218"/>
                    </a:cubicBezTo>
                    <a:cubicBezTo>
                      <a:pt x="18090" y="4954"/>
                      <a:pt x="18145" y="4708"/>
                      <a:pt x="18126" y="4652"/>
                    </a:cubicBezTo>
                    <a:cubicBezTo>
                      <a:pt x="18108" y="4596"/>
                      <a:pt x="18105" y="4531"/>
                      <a:pt x="18078" y="4485"/>
                    </a:cubicBezTo>
                    <a:cubicBezTo>
                      <a:pt x="18051" y="4438"/>
                      <a:pt x="18075" y="4303"/>
                      <a:pt x="18039" y="4201"/>
                    </a:cubicBezTo>
                    <a:cubicBezTo>
                      <a:pt x="18003" y="4099"/>
                      <a:pt x="17957" y="4118"/>
                      <a:pt x="17888" y="4048"/>
                    </a:cubicBezTo>
                    <a:cubicBezTo>
                      <a:pt x="17818" y="3978"/>
                      <a:pt x="17866" y="3834"/>
                      <a:pt x="17866" y="3718"/>
                    </a:cubicBezTo>
                    <a:cubicBezTo>
                      <a:pt x="17866" y="3602"/>
                      <a:pt x="17830" y="3570"/>
                      <a:pt x="17800" y="3411"/>
                    </a:cubicBezTo>
                    <a:cubicBezTo>
                      <a:pt x="17770" y="3254"/>
                      <a:pt x="17697" y="2928"/>
                      <a:pt x="17703" y="2854"/>
                    </a:cubicBezTo>
                    <a:cubicBezTo>
                      <a:pt x="17709" y="2780"/>
                      <a:pt x="17670" y="2612"/>
                      <a:pt x="17655" y="2543"/>
                    </a:cubicBezTo>
                    <a:cubicBezTo>
                      <a:pt x="17640" y="2473"/>
                      <a:pt x="17703" y="2473"/>
                      <a:pt x="17745" y="2408"/>
                    </a:cubicBezTo>
                    <a:cubicBezTo>
                      <a:pt x="17788" y="2343"/>
                      <a:pt x="17800" y="2264"/>
                      <a:pt x="17815" y="2088"/>
                    </a:cubicBezTo>
                    <a:cubicBezTo>
                      <a:pt x="17830" y="1911"/>
                      <a:pt x="17981" y="1776"/>
                      <a:pt x="18014" y="1683"/>
                    </a:cubicBezTo>
                    <a:cubicBezTo>
                      <a:pt x="18048" y="1590"/>
                      <a:pt x="17972" y="1512"/>
                      <a:pt x="17927" y="1377"/>
                    </a:cubicBezTo>
                    <a:cubicBezTo>
                      <a:pt x="17882" y="1242"/>
                      <a:pt x="17643" y="1084"/>
                      <a:pt x="17570" y="1042"/>
                    </a:cubicBezTo>
                    <a:cubicBezTo>
                      <a:pt x="17498" y="1001"/>
                      <a:pt x="17467" y="959"/>
                      <a:pt x="17446" y="875"/>
                    </a:cubicBezTo>
                    <a:cubicBezTo>
                      <a:pt x="17425" y="791"/>
                      <a:pt x="17499" y="777"/>
                      <a:pt x="17513" y="682"/>
                    </a:cubicBezTo>
                    <a:cubicBezTo>
                      <a:pt x="17526" y="587"/>
                      <a:pt x="17428" y="427"/>
                      <a:pt x="17398" y="357"/>
                    </a:cubicBezTo>
                    <a:cubicBezTo>
                      <a:pt x="17368" y="287"/>
                      <a:pt x="17420" y="199"/>
                      <a:pt x="17422" y="175"/>
                    </a:cubicBezTo>
                    <a:cubicBezTo>
                      <a:pt x="17423" y="150"/>
                      <a:pt x="17416" y="114"/>
                      <a:pt x="17406" y="107"/>
                    </a:cubicBezTo>
                    <a:cubicBezTo>
                      <a:pt x="17396" y="100"/>
                      <a:pt x="17398" y="4"/>
                      <a:pt x="17398" y="4"/>
                    </a:cubicBezTo>
                    <a:cubicBezTo>
                      <a:pt x="17398" y="4"/>
                      <a:pt x="17395" y="0"/>
                      <a:pt x="17395" y="0"/>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2" name="Shape 11">
                <a:extLst>
                  <a:ext uri="{FF2B5EF4-FFF2-40B4-BE49-F238E27FC236}">
                    <a16:creationId xmlns:a16="http://schemas.microsoft.com/office/drawing/2014/main" id="{D8A640F2-0AA2-484A-A17A-4E1797F0C25B}"/>
                  </a:ext>
                </a:extLst>
              </p:cNvPr>
              <p:cNvSpPr/>
              <p:nvPr/>
            </p:nvSpPr>
            <p:spPr>
              <a:xfrm>
                <a:off x="8108571" y="2054837"/>
                <a:ext cx="798951" cy="902586"/>
              </a:xfrm>
              <a:custGeom>
                <a:avLst/>
                <a:gdLst/>
                <a:ahLst/>
                <a:cxnLst>
                  <a:cxn ang="0">
                    <a:pos x="wd2" y="hd2"/>
                  </a:cxn>
                  <a:cxn ang="5400000">
                    <a:pos x="wd2" y="hd2"/>
                  </a:cxn>
                  <a:cxn ang="10800000">
                    <a:pos x="wd2" y="hd2"/>
                  </a:cxn>
                  <a:cxn ang="16200000">
                    <a:pos x="wd2" y="hd2"/>
                  </a:cxn>
                </a:cxnLst>
                <a:rect l="0" t="0" r="r" b="b"/>
                <a:pathLst>
                  <a:path w="21590" h="21596" extrusionOk="0">
                    <a:moveTo>
                      <a:pt x="5723" y="1365"/>
                    </a:moveTo>
                    <a:cubicBezTo>
                      <a:pt x="3814" y="1454"/>
                      <a:pt x="1907" y="1522"/>
                      <a:pt x="1" y="1572"/>
                    </a:cubicBezTo>
                    <a:cubicBezTo>
                      <a:pt x="0" y="1633"/>
                      <a:pt x="0" y="1689"/>
                      <a:pt x="0" y="1703"/>
                    </a:cubicBezTo>
                    <a:cubicBezTo>
                      <a:pt x="2" y="1741"/>
                      <a:pt x="90" y="1918"/>
                      <a:pt x="107" y="1943"/>
                    </a:cubicBezTo>
                    <a:cubicBezTo>
                      <a:pt x="124" y="1968"/>
                      <a:pt x="159" y="2053"/>
                      <a:pt x="178" y="2076"/>
                    </a:cubicBezTo>
                    <a:cubicBezTo>
                      <a:pt x="198" y="2100"/>
                      <a:pt x="180" y="2157"/>
                      <a:pt x="168" y="2164"/>
                    </a:cubicBezTo>
                    <a:cubicBezTo>
                      <a:pt x="158" y="2172"/>
                      <a:pt x="167" y="2209"/>
                      <a:pt x="181" y="2232"/>
                    </a:cubicBezTo>
                    <a:cubicBezTo>
                      <a:pt x="195" y="2254"/>
                      <a:pt x="246" y="2388"/>
                      <a:pt x="262" y="2440"/>
                    </a:cubicBezTo>
                    <a:cubicBezTo>
                      <a:pt x="279" y="2493"/>
                      <a:pt x="365" y="2613"/>
                      <a:pt x="393" y="2682"/>
                    </a:cubicBezTo>
                    <a:cubicBezTo>
                      <a:pt x="421" y="2752"/>
                      <a:pt x="391" y="2851"/>
                      <a:pt x="380" y="2876"/>
                    </a:cubicBezTo>
                    <a:cubicBezTo>
                      <a:pt x="369" y="2901"/>
                      <a:pt x="344" y="2939"/>
                      <a:pt x="317" y="2966"/>
                    </a:cubicBezTo>
                    <a:cubicBezTo>
                      <a:pt x="290" y="2992"/>
                      <a:pt x="309" y="3050"/>
                      <a:pt x="303" y="3075"/>
                    </a:cubicBezTo>
                    <a:cubicBezTo>
                      <a:pt x="297" y="3100"/>
                      <a:pt x="264" y="3168"/>
                      <a:pt x="249" y="3188"/>
                    </a:cubicBezTo>
                    <a:cubicBezTo>
                      <a:pt x="233" y="3208"/>
                      <a:pt x="271" y="3218"/>
                      <a:pt x="275" y="3241"/>
                    </a:cubicBezTo>
                    <a:cubicBezTo>
                      <a:pt x="279" y="3265"/>
                      <a:pt x="289" y="3306"/>
                      <a:pt x="289" y="3333"/>
                    </a:cubicBezTo>
                    <a:cubicBezTo>
                      <a:pt x="289" y="3361"/>
                      <a:pt x="319" y="3384"/>
                      <a:pt x="331" y="3404"/>
                    </a:cubicBezTo>
                    <a:cubicBezTo>
                      <a:pt x="344" y="3424"/>
                      <a:pt x="316" y="3443"/>
                      <a:pt x="306" y="3455"/>
                    </a:cubicBezTo>
                    <a:cubicBezTo>
                      <a:pt x="296" y="3468"/>
                      <a:pt x="305" y="3478"/>
                      <a:pt x="316" y="3506"/>
                    </a:cubicBezTo>
                    <a:cubicBezTo>
                      <a:pt x="327" y="3535"/>
                      <a:pt x="350" y="3659"/>
                      <a:pt x="347" y="3684"/>
                    </a:cubicBezTo>
                    <a:cubicBezTo>
                      <a:pt x="344" y="3709"/>
                      <a:pt x="337" y="3735"/>
                      <a:pt x="323" y="3750"/>
                    </a:cubicBezTo>
                    <a:cubicBezTo>
                      <a:pt x="309" y="3764"/>
                      <a:pt x="319" y="3781"/>
                      <a:pt x="320" y="3795"/>
                    </a:cubicBezTo>
                    <a:cubicBezTo>
                      <a:pt x="321" y="3811"/>
                      <a:pt x="321" y="3842"/>
                      <a:pt x="310" y="3862"/>
                    </a:cubicBezTo>
                    <a:cubicBezTo>
                      <a:pt x="299" y="3882"/>
                      <a:pt x="367" y="3994"/>
                      <a:pt x="391" y="4061"/>
                    </a:cubicBezTo>
                    <a:cubicBezTo>
                      <a:pt x="417" y="4128"/>
                      <a:pt x="372" y="4252"/>
                      <a:pt x="358" y="4297"/>
                    </a:cubicBezTo>
                    <a:cubicBezTo>
                      <a:pt x="344" y="4341"/>
                      <a:pt x="363" y="4359"/>
                      <a:pt x="363" y="4399"/>
                    </a:cubicBezTo>
                    <a:cubicBezTo>
                      <a:pt x="363" y="4438"/>
                      <a:pt x="347" y="4518"/>
                      <a:pt x="347" y="4563"/>
                    </a:cubicBezTo>
                    <a:cubicBezTo>
                      <a:pt x="347" y="4607"/>
                      <a:pt x="420" y="4789"/>
                      <a:pt x="445" y="4821"/>
                    </a:cubicBezTo>
                    <a:cubicBezTo>
                      <a:pt x="470" y="4853"/>
                      <a:pt x="473" y="4908"/>
                      <a:pt x="481" y="4943"/>
                    </a:cubicBezTo>
                    <a:cubicBezTo>
                      <a:pt x="490" y="4978"/>
                      <a:pt x="515" y="4978"/>
                      <a:pt x="545" y="5000"/>
                    </a:cubicBezTo>
                    <a:cubicBezTo>
                      <a:pt x="576" y="5022"/>
                      <a:pt x="616" y="5321"/>
                      <a:pt x="616" y="5358"/>
                    </a:cubicBezTo>
                    <a:cubicBezTo>
                      <a:pt x="616" y="5395"/>
                      <a:pt x="655" y="5410"/>
                      <a:pt x="694" y="5452"/>
                    </a:cubicBezTo>
                    <a:cubicBezTo>
                      <a:pt x="733" y="5495"/>
                      <a:pt x="711" y="5562"/>
                      <a:pt x="711" y="5586"/>
                    </a:cubicBezTo>
                    <a:cubicBezTo>
                      <a:pt x="711" y="5611"/>
                      <a:pt x="711" y="5634"/>
                      <a:pt x="750" y="5664"/>
                    </a:cubicBezTo>
                    <a:cubicBezTo>
                      <a:pt x="790" y="5693"/>
                      <a:pt x="854" y="5840"/>
                      <a:pt x="857" y="5887"/>
                    </a:cubicBezTo>
                    <a:cubicBezTo>
                      <a:pt x="859" y="5934"/>
                      <a:pt x="927" y="5979"/>
                      <a:pt x="963" y="6014"/>
                    </a:cubicBezTo>
                    <a:cubicBezTo>
                      <a:pt x="999" y="6049"/>
                      <a:pt x="1030" y="6213"/>
                      <a:pt x="1081" y="6309"/>
                    </a:cubicBezTo>
                    <a:cubicBezTo>
                      <a:pt x="1131" y="6406"/>
                      <a:pt x="1145" y="6513"/>
                      <a:pt x="1148" y="6533"/>
                    </a:cubicBezTo>
                    <a:cubicBezTo>
                      <a:pt x="1151" y="6553"/>
                      <a:pt x="1201" y="6595"/>
                      <a:pt x="1232" y="6628"/>
                    </a:cubicBezTo>
                    <a:cubicBezTo>
                      <a:pt x="1263" y="6660"/>
                      <a:pt x="1232" y="6876"/>
                      <a:pt x="1218" y="6894"/>
                    </a:cubicBezTo>
                    <a:cubicBezTo>
                      <a:pt x="1204" y="6911"/>
                      <a:pt x="1243" y="6936"/>
                      <a:pt x="1249" y="6963"/>
                    </a:cubicBezTo>
                    <a:cubicBezTo>
                      <a:pt x="1254" y="6990"/>
                      <a:pt x="1243" y="7020"/>
                      <a:pt x="1232" y="7065"/>
                    </a:cubicBezTo>
                    <a:cubicBezTo>
                      <a:pt x="1221" y="7110"/>
                      <a:pt x="1234" y="7293"/>
                      <a:pt x="1234" y="7313"/>
                    </a:cubicBezTo>
                    <a:cubicBezTo>
                      <a:pt x="1234" y="7333"/>
                      <a:pt x="1281" y="7327"/>
                      <a:pt x="1299" y="7338"/>
                    </a:cubicBezTo>
                    <a:cubicBezTo>
                      <a:pt x="1318" y="7349"/>
                      <a:pt x="1294" y="7441"/>
                      <a:pt x="1287" y="7460"/>
                    </a:cubicBezTo>
                    <a:cubicBezTo>
                      <a:pt x="1280" y="7478"/>
                      <a:pt x="1296" y="7548"/>
                      <a:pt x="1311" y="7601"/>
                    </a:cubicBezTo>
                    <a:cubicBezTo>
                      <a:pt x="1325" y="7655"/>
                      <a:pt x="1327" y="7739"/>
                      <a:pt x="1316" y="7764"/>
                    </a:cubicBezTo>
                    <a:cubicBezTo>
                      <a:pt x="1305" y="7789"/>
                      <a:pt x="1335" y="7934"/>
                      <a:pt x="1338" y="7960"/>
                    </a:cubicBezTo>
                    <a:cubicBezTo>
                      <a:pt x="1342" y="7987"/>
                      <a:pt x="1369" y="8059"/>
                      <a:pt x="1344" y="8084"/>
                    </a:cubicBezTo>
                    <a:cubicBezTo>
                      <a:pt x="1319" y="8109"/>
                      <a:pt x="1364" y="8146"/>
                      <a:pt x="1378" y="8176"/>
                    </a:cubicBezTo>
                    <a:cubicBezTo>
                      <a:pt x="1392" y="8205"/>
                      <a:pt x="1382" y="8285"/>
                      <a:pt x="1383" y="8360"/>
                    </a:cubicBezTo>
                    <a:cubicBezTo>
                      <a:pt x="1385" y="8436"/>
                      <a:pt x="1439" y="8642"/>
                      <a:pt x="1435" y="8673"/>
                    </a:cubicBezTo>
                    <a:cubicBezTo>
                      <a:pt x="1431" y="8705"/>
                      <a:pt x="1409" y="8728"/>
                      <a:pt x="1381" y="8767"/>
                    </a:cubicBezTo>
                    <a:cubicBezTo>
                      <a:pt x="1352" y="8805"/>
                      <a:pt x="1414" y="8853"/>
                      <a:pt x="1411" y="8900"/>
                    </a:cubicBezTo>
                    <a:cubicBezTo>
                      <a:pt x="1409" y="8947"/>
                      <a:pt x="1468" y="8936"/>
                      <a:pt x="1484" y="8953"/>
                    </a:cubicBezTo>
                    <a:cubicBezTo>
                      <a:pt x="1501" y="8971"/>
                      <a:pt x="1484" y="9035"/>
                      <a:pt x="1484" y="9050"/>
                    </a:cubicBezTo>
                    <a:cubicBezTo>
                      <a:pt x="1484" y="9065"/>
                      <a:pt x="1549" y="9063"/>
                      <a:pt x="1591" y="9070"/>
                    </a:cubicBezTo>
                    <a:cubicBezTo>
                      <a:pt x="1633" y="9078"/>
                      <a:pt x="1537" y="9219"/>
                      <a:pt x="1537" y="9259"/>
                    </a:cubicBezTo>
                    <a:cubicBezTo>
                      <a:pt x="1537" y="9299"/>
                      <a:pt x="1529" y="9398"/>
                      <a:pt x="1504" y="9428"/>
                    </a:cubicBezTo>
                    <a:cubicBezTo>
                      <a:pt x="1479" y="9458"/>
                      <a:pt x="1504" y="9555"/>
                      <a:pt x="1526" y="9600"/>
                    </a:cubicBezTo>
                    <a:cubicBezTo>
                      <a:pt x="1549" y="9644"/>
                      <a:pt x="1571" y="9781"/>
                      <a:pt x="1577" y="9806"/>
                    </a:cubicBezTo>
                    <a:cubicBezTo>
                      <a:pt x="1582" y="9831"/>
                      <a:pt x="1557" y="9868"/>
                      <a:pt x="1554" y="9888"/>
                    </a:cubicBezTo>
                    <a:cubicBezTo>
                      <a:pt x="1552" y="9908"/>
                      <a:pt x="1563" y="9923"/>
                      <a:pt x="1563" y="9947"/>
                    </a:cubicBezTo>
                    <a:cubicBezTo>
                      <a:pt x="1563" y="9972"/>
                      <a:pt x="1540" y="10022"/>
                      <a:pt x="1521" y="10039"/>
                    </a:cubicBezTo>
                    <a:cubicBezTo>
                      <a:pt x="1501" y="10057"/>
                      <a:pt x="1529" y="10129"/>
                      <a:pt x="1552" y="10174"/>
                    </a:cubicBezTo>
                    <a:cubicBezTo>
                      <a:pt x="1574" y="10218"/>
                      <a:pt x="1697" y="10467"/>
                      <a:pt x="1711" y="10509"/>
                    </a:cubicBezTo>
                    <a:cubicBezTo>
                      <a:pt x="1725" y="10551"/>
                      <a:pt x="1714" y="10633"/>
                      <a:pt x="1714" y="10668"/>
                    </a:cubicBezTo>
                    <a:cubicBezTo>
                      <a:pt x="1714" y="10703"/>
                      <a:pt x="1722" y="10703"/>
                      <a:pt x="1750" y="10725"/>
                    </a:cubicBezTo>
                    <a:cubicBezTo>
                      <a:pt x="1779" y="10748"/>
                      <a:pt x="1767" y="10780"/>
                      <a:pt x="1776" y="10832"/>
                    </a:cubicBezTo>
                    <a:cubicBezTo>
                      <a:pt x="1784" y="10884"/>
                      <a:pt x="1874" y="10931"/>
                      <a:pt x="1910" y="10966"/>
                    </a:cubicBezTo>
                    <a:cubicBezTo>
                      <a:pt x="1947" y="11001"/>
                      <a:pt x="1972" y="11120"/>
                      <a:pt x="1977" y="11153"/>
                    </a:cubicBezTo>
                    <a:cubicBezTo>
                      <a:pt x="1983" y="11185"/>
                      <a:pt x="2126" y="11217"/>
                      <a:pt x="2143" y="11237"/>
                    </a:cubicBezTo>
                    <a:cubicBezTo>
                      <a:pt x="2159" y="11257"/>
                      <a:pt x="2159" y="11528"/>
                      <a:pt x="2179" y="11672"/>
                    </a:cubicBezTo>
                    <a:cubicBezTo>
                      <a:pt x="2199" y="11816"/>
                      <a:pt x="2300" y="12084"/>
                      <a:pt x="2313" y="12122"/>
                    </a:cubicBezTo>
                    <a:cubicBezTo>
                      <a:pt x="2328" y="12159"/>
                      <a:pt x="2286" y="12189"/>
                      <a:pt x="2258" y="12256"/>
                    </a:cubicBezTo>
                    <a:cubicBezTo>
                      <a:pt x="2229" y="12323"/>
                      <a:pt x="2272" y="12427"/>
                      <a:pt x="2277" y="12452"/>
                    </a:cubicBezTo>
                    <a:cubicBezTo>
                      <a:pt x="2283" y="12477"/>
                      <a:pt x="2305" y="12624"/>
                      <a:pt x="2300" y="12654"/>
                    </a:cubicBezTo>
                    <a:cubicBezTo>
                      <a:pt x="2294" y="12683"/>
                      <a:pt x="2283" y="13034"/>
                      <a:pt x="2274" y="13078"/>
                    </a:cubicBezTo>
                    <a:cubicBezTo>
                      <a:pt x="2266" y="13123"/>
                      <a:pt x="2145" y="13222"/>
                      <a:pt x="2120" y="13262"/>
                    </a:cubicBezTo>
                    <a:cubicBezTo>
                      <a:pt x="2095" y="13302"/>
                      <a:pt x="2106" y="13320"/>
                      <a:pt x="2081" y="13359"/>
                    </a:cubicBezTo>
                    <a:cubicBezTo>
                      <a:pt x="2056" y="13399"/>
                      <a:pt x="2008" y="13439"/>
                      <a:pt x="1935" y="13464"/>
                    </a:cubicBezTo>
                    <a:cubicBezTo>
                      <a:pt x="1863" y="13488"/>
                      <a:pt x="1820" y="13556"/>
                      <a:pt x="1765" y="13605"/>
                    </a:cubicBezTo>
                    <a:cubicBezTo>
                      <a:pt x="1708" y="13655"/>
                      <a:pt x="1621" y="13672"/>
                      <a:pt x="1563" y="13724"/>
                    </a:cubicBezTo>
                    <a:cubicBezTo>
                      <a:pt x="1504" y="13777"/>
                      <a:pt x="1501" y="13879"/>
                      <a:pt x="1501" y="13906"/>
                    </a:cubicBezTo>
                    <a:cubicBezTo>
                      <a:pt x="1501" y="13933"/>
                      <a:pt x="1636" y="14060"/>
                      <a:pt x="1739" y="14182"/>
                    </a:cubicBezTo>
                    <a:cubicBezTo>
                      <a:pt x="1843" y="14303"/>
                      <a:pt x="1849" y="14351"/>
                      <a:pt x="1849" y="14393"/>
                    </a:cubicBezTo>
                    <a:cubicBezTo>
                      <a:pt x="1849" y="14435"/>
                      <a:pt x="2003" y="14589"/>
                      <a:pt x="2031" y="14607"/>
                    </a:cubicBezTo>
                    <a:cubicBezTo>
                      <a:pt x="2059" y="14624"/>
                      <a:pt x="2174" y="14604"/>
                      <a:pt x="2260" y="14624"/>
                    </a:cubicBezTo>
                    <a:cubicBezTo>
                      <a:pt x="2347" y="14644"/>
                      <a:pt x="2328" y="14671"/>
                      <a:pt x="2356" y="14689"/>
                    </a:cubicBezTo>
                    <a:cubicBezTo>
                      <a:pt x="2384" y="14706"/>
                      <a:pt x="2479" y="14713"/>
                      <a:pt x="2572" y="14783"/>
                    </a:cubicBezTo>
                    <a:cubicBezTo>
                      <a:pt x="2664" y="14853"/>
                      <a:pt x="2737" y="15056"/>
                      <a:pt x="2737" y="15056"/>
                    </a:cubicBezTo>
                    <a:lnTo>
                      <a:pt x="3006" y="21596"/>
                    </a:lnTo>
                    <a:cubicBezTo>
                      <a:pt x="8073" y="21460"/>
                      <a:pt x="13314" y="21140"/>
                      <a:pt x="18664" y="20705"/>
                    </a:cubicBezTo>
                    <a:cubicBezTo>
                      <a:pt x="18664" y="20705"/>
                      <a:pt x="18661" y="20652"/>
                      <a:pt x="18624" y="20625"/>
                    </a:cubicBezTo>
                    <a:cubicBezTo>
                      <a:pt x="18588" y="20598"/>
                      <a:pt x="18554" y="20546"/>
                      <a:pt x="18554" y="20518"/>
                    </a:cubicBezTo>
                    <a:cubicBezTo>
                      <a:pt x="18554" y="20491"/>
                      <a:pt x="18621" y="20426"/>
                      <a:pt x="18585" y="20399"/>
                    </a:cubicBezTo>
                    <a:cubicBezTo>
                      <a:pt x="18549" y="20372"/>
                      <a:pt x="18434" y="20324"/>
                      <a:pt x="18450" y="20285"/>
                    </a:cubicBezTo>
                    <a:cubicBezTo>
                      <a:pt x="18467" y="20245"/>
                      <a:pt x="18506" y="20227"/>
                      <a:pt x="18484" y="20193"/>
                    </a:cubicBezTo>
                    <a:cubicBezTo>
                      <a:pt x="18462" y="20158"/>
                      <a:pt x="18414" y="20170"/>
                      <a:pt x="18420" y="20123"/>
                    </a:cubicBezTo>
                    <a:cubicBezTo>
                      <a:pt x="18425" y="20076"/>
                      <a:pt x="18431" y="19969"/>
                      <a:pt x="18448" y="19882"/>
                    </a:cubicBezTo>
                    <a:cubicBezTo>
                      <a:pt x="18465" y="19795"/>
                      <a:pt x="18493" y="19735"/>
                      <a:pt x="18473" y="19696"/>
                    </a:cubicBezTo>
                    <a:cubicBezTo>
                      <a:pt x="18453" y="19656"/>
                      <a:pt x="18411" y="19621"/>
                      <a:pt x="18397" y="19574"/>
                    </a:cubicBezTo>
                    <a:cubicBezTo>
                      <a:pt x="18383" y="19527"/>
                      <a:pt x="18375" y="19470"/>
                      <a:pt x="18361" y="19462"/>
                    </a:cubicBezTo>
                    <a:cubicBezTo>
                      <a:pt x="18347" y="19455"/>
                      <a:pt x="18081" y="19154"/>
                      <a:pt x="18016" y="19094"/>
                    </a:cubicBezTo>
                    <a:cubicBezTo>
                      <a:pt x="17952" y="19035"/>
                      <a:pt x="17848" y="18913"/>
                      <a:pt x="17809" y="18913"/>
                    </a:cubicBezTo>
                    <a:cubicBezTo>
                      <a:pt x="17770" y="18913"/>
                      <a:pt x="17456" y="18873"/>
                      <a:pt x="17405" y="18856"/>
                    </a:cubicBezTo>
                    <a:cubicBezTo>
                      <a:pt x="17355" y="18838"/>
                      <a:pt x="17148" y="18717"/>
                      <a:pt x="17131" y="18689"/>
                    </a:cubicBezTo>
                    <a:cubicBezTo>
                      <a:pt x="17114" y="18662"/>
                      <a:pt x="17091" y="18632"/>
                      <a:pt x="17069" y="18632"/>
                    </a:cubicBezTo>
                    <a:cubicBezTo>
                      <a:pt x="17047" y="18632"/>
                      <a:pt x="17010" y="18637"/>
                      <a:pt x="16991" y="18610"/>
                    </a:cubicBezTo>
                    <a:cubicBezTo>
                      <a:pt x="16971" y="18583"/>
                      <a:pt x="16991" y="18565"/>
                      <a:pt x="16957" y="18540"/>
                    </a:cubicBezTo>
                    <a:cubicBezTo>
                      <a:pt x="16923" y="18515"/>
                      <a:pt x="16738" y="18505"/>
                      <a:pt x="16632" y="18401"/>
                    </a:cubicBezTo>
                    <a:cubicBezTo>
                      <a:pt x="16526" y="18297"/>
                      <a:pt x="16411" y="18242"/>
                      <a:pt x="16405" y="18185"/>
                    </a:cubicBezTo>
                    <a:cubicBezTo>
                      <a:pt x="16399" y="18128"/>
                      <a:pt x="16402" y="18078"/>
                      <a:pt x="16363" y="18031"/>
                    </a:cubicBezTo>
                    <a:cubicBezTo>
                      <a:pt x="16324" y="17984"/>
                      <a:pt x="16262" y="17989"/>
                      <a:pt x="16274" y="17959"/>
                    </a:cubicBezTo>
                    <a:cubicBezTo>
                      <a:pt x="16284" y="17929"/>
                      <a:pt x="16321" y="17882"/>
                      <a:pt x="16279" y="17829"/>
                    </a:cubicBezTo>
                    <a:cubicBezTo>
                      <a:pt x="16237" y="17777"/>
                      <a:pt x="15993" y="17651"/>
                      <a:pt x="15811" y="17591"/>
                    </a:cubicBezTo>
                    <a:cubicBezTo>
                      <a:pt x="15629" y="17531"/>
                      <a:pt x="15467" y="17569"/>
                      <a:pt x="15292" y="17449"/>
                    </a:cubicBezTo>
                    <a:cubicBezTo>
                      <a:pt x="15119" y="17330"/>
                      <a:pt x="15088" y="17270"/>
                      <a:pt x="15060" y="17218"/>
                    </a:cubicBezTo>
                    <a:cubicBezTo>
                      <a:pt x="15032" y="17166"/>
                      <a:pt x="15085" y="17141"/>
                      <a:pt x="15004" y="17104"/>
                    </a:cubicBezTo>
                    <a:cubicBezTo>
                      <a:pt x="14923" y="17067"/>
                      <a:pt x="14833" y="17094"/>
                      <a:pt x="14802" y="17094"/>
                    </a:cubicBezTo>
                    <a:cubicBezTo>
                      <a:pt x="14771" y="17094"/>
                      <a:pt x="14704" y="17077"/>
                      <a:pt x="14685" y="17079"/>
                    </a:cubicBezTo>
                    <a:cubicBezTo>
                      <a:pt x="14665" y="17082"/>
                      <a:pt x="14461" y="17052"/>
                      <a:pt x="14438" y="17059"/>
                    </a:cubicBezTo>
                    <a:cubicBezTo>
                      <a:pt x="14416" y="17067"/>
                      <a:pt x="14357" y="17139"/>
                      <a:pt x="14340" y="17099"/>
                    </a:cubicBezTo>
                    <a:cubicBezTo>
                      <a:pt x="14323" y="17059"/>
                      <a:pt x="14307" y="16987"/>
                      <a:pt x="14276" y="16965"/>
                    </a:cubicBezTo>
                    <a:cubicBezTo>
                      <a:pt x="14245" y="16942"/>
                      <a:pt x="14102" y="16962"/>
                      <a:pt x="14105" y="16937"/>
                    </a:cubicBezTo>
                    <a:cubicBezTo>
                      <a:pt x="14107" y="16913"/>
                      <a:pt x="14119" y="16838"/>
                      <a:pt x="14088" y="16813"/>
                    </a:cubicBezTo>
                    <a:cubicBezTo>
                      <a:pt x="14057" y="16788"/>
                      <a:pt x="14021" y="16796"/>
                      <a:pt x="13987" y="16768"/>
                    </a:cubicBezTo>
                    <a:cubicBezTo>
                      <a:pt x="13953" y="16741"/>
                      <a:pt x="13834" y="16643"/>
                      <a:pt x="13749" y="16589"/>
                    </a:cubicBezTo>
                    <a:cubicBezTo>
                      <a:pt x="13663" y="16536"/>
                      <a:pt x="13541" y="16506"/>
                      <a:pt x="13527" y="16471"/>
                    </a:cubicBezTo>
                    <a:cubicBezTo>
                      <a:pt x="13513" y="16436"/>
                      <a:pt x="13500" y="16412"/>
                      <a:pt x="13520" y="16386"/>
                    </a:cubicBezTo>
                    <a:cubicBezTo>
                      <a:pt x="13541" y="16360"/>
                      <a:pt x="13558" y="16336"/>
                      <a:pt x="13570" y="16310"/>
                    </a:cubicBezTo>
                    <a:cubicBezTo>
                      <a:pt x="13581" y="16284"/>
                      <a:pt x="13582" y="16207"/>
                      <a:pt x="13595" y="16178"/>
                    </a:cubicBezTo>
                    <a:cubicBezTo>
                      <a:pt x="13608" y="16150"/>
                      <a:pt x="13644" y="16044"/>
                      <a:pt x="13617" y="16007"/>
                    </a:cubicBezTo>
                    <a:cubicBezTo>
                      <a:pt x="13591" y="15969"/>
                      <a:pt x="13571" y="15956"/>
                      <a:pt x="13575" y="15940"/>
                    </a:cubicBezTo>
                    <a:cubicBezTo>
                      <a:pt x="13579" y="15923"/>
                      <a:pt x="13666" y="15853"/>
                      <a:pt x="13656" y="15802"/>
                    </a:cubicBezTo>
                    <a:cubicBezTo>
                      <a:pt x="13647" y="15751"/>
                      <a:pt x="13558" y="15636"/>
                      <a:pt x="13558" y="15587"/>
                    </a:cubicBezTo>
                    <a:cubicBezTo>
                      <a:pt x="13558" y="15537"/>
                      <a:pt x="13584" y="15500"/>
                      <a:pt x="13571" y="15467"/>
                    </a:cubicBezTo>
                    <a:cubicBezTo>
                      <a:pt x="13558" y="15435"/>
                      <a:pt x="13407" y="15378"/>
                      <a:pt x="13443" y="15311"/>
                    </a:cubicBezTo>
                    <a:cubicBezTo>
                      <a:pt x="13480" y="15244"/>
                      <a:pt x="13606" y="15171"/>
                      <a:pt x="13594" y="15124"/>
                    </a:cubicBezTo>
                    <a:cubicBezTo>
                      <a:pt x="13584" y="15076"/>
                      <a:pt x="13533" y="15019"/>
                      <a:pt x="13533" y="14987"/>
                    </a:cubicBezTo>
                    <a:cubicBezTo>
                      <a:pt x="13533" y="14955"/>
                      <a:pt x="13555" y="14920"/>
                      <a:pt x="13533" y="14892"/>
                    </a:cubicBezTo>
                    <a:cubicBezTo>
                      <a:pt x="13510" y="14865"/>
                      <a:pt x="13486" y="14823"/>
                      <a:pt x="13497" y="14798"/>
                    </a:cubicBezTo>
                    <a:cubicBezTo>
                      <a:pt x="13508" y="14773"/>
                      <a:pt x="13550" y="14786"/>
                      <a:pt x="13544" y="14736"/>
                    </a:cubicBezTo>
                    <a:cubicBezTo>
                      <a:pt x="13539" y="14686"/>
                      <a:pt x="13502" y="14669"/>
                      <a:pt x="13505" y="14641"/>
                    </a:cubicBezTo>
                    <a:cubicBezTo>
                      <a:pt x="13508" y="14614"/>
                      <a:pt x="13457" y="14569"/>
                      <a:pt x="13553" y="14453"/>
                    </a:cubicBezTo>
                    <a:cubicBezTo>
                      <a:pt x="13648" y="14336"/>
                      <a:pt x="13659" y="14328"/>
                      <a:pt x="13648" y="14296"/>
                    </a:cubicBezTo>
                    <a:cubicBezTo>
                      <a:pt x="13637" y="14264"/>
                      <a:pt x="13634" y="14231"/>
                      <a:pt x="13642" y="14214"/>
                    </a:cubicBezTo>
                    <a:cubicBezTo>
                      <a:pt x="13651" y="14197"/>
                      <a:pt x="13707" y="14177"/>
                      <a:pt x="13709" y="14152"/>
                    </a:cubicBezTo>
                    <a:cubicBezTo>
                      <a:pt x="13712" y="14127"/>
                      <a:pt x="13724" y="14110"/>
                      <a:pt x="13738" y="14095"/>
                    </a:cubicBezTo>
                    <a:cubicBezTo>
                      <a:pt x="13752" y="14080"/>
                      <a:pt x="13802" y="14062"/>
                      <a:pt x="13793" y="14030"/>
                    </a:cubicBezTo>
                    <a:cubicBezTo>
                      <a:pt x="13785" y="13998"/>
                      <a:pt x="13805" y="13879"/>
                      <a:pt x="13755" y="13854"/>
                    </a:cubicBezTo>
                    <a:cubicBezTo>
                      <a:pt x="13704" y="13829"/>
                      <a:pt x="13639" y="13794"/>
                      <a:pt x="13586" y="13722"/>
                    </a:cubicBezTo>
                    <a:cubicBezTo>
                      <a:pt x="13533" y="13650"/>
                      <a:pt x="13502" y="13672"/>
                      <a:pt x="13516" y="13625"/>
                    </a:cubicBezTo>
                    <a:cubicBezTo>
                      <a:pt x="13530" y="13578"/>
                      <a:pt x="13469" y="13508"/>
                      <a:pt x="13429" y="13494"/>
                    </a:cubicBezTo>
                    <a:cubicBezTo>
                      <a:pt x="13390" y="13478"/>
                      <a:pt x="13325" y="13445"/>
                      <a:pt x="13291" y="13475"/>
                    </a:cubicBezTo>
                    <a:cubicBezTo>
                      <a:pt x="13257" y="13504"/>
                      <a:pt x="13253" y="13529"/>
                      <a:pt x="13232" y="13517"/>
                    </a:cubicBezTo>
                    <a:cubicBezTo>
                      <a:pt x="13211" y="13504"/>
                      <a:pt x="13149" y="13499"/>
                      <a:pt x="13135" y="13496"/>
                    </a:cubicBezTo>
                    <a:cubicBezTo>
                      <a:pt x="13121" y="13492"/>
                      <a:pt x="13076" y="13508"/>
                      <a:pt x="13061" y="13482"/>
                    </a:cubicBezTo>
                    <a:cubicBezTo>
                      <a:pt x="13046" y="13456"/>
                      <a:pt x="13005" y="13426"/>
                      <a:pt x="13023" y="13391"/>
                    </a:cubicBezTo>
                    <a:cubicBezTo>
                      <a:pt x="13042" y="13356"/>
                      <a:pt x="13050" y="13350"/>
                      <a:pt x="13042" y="13338"/>
                    </a:cubicBezTo>
                    <a:cubicBezTo>
                      <a:pt x="13033" y="13325"/>
                      <a:pt x="13020" y="13210"/>
                      <a:pt x="13043" y="13088"/>
                    </a:cubicBezTo>
                    <a:cubicBezTo>
                      <a:pt x="13065" y="12966"/>
                      <a:pt x="13023" y="12969"/>
                      <a:pt x="13085" y="12919"/>
                    </a:cubicBezTo>
                    <a:cubicBezTo>
                      <a:pt x="13146" y="12870"/>
                      <a:pt x="13230" y="12845"/>
                      <a:pt x="13253" y="12780"/>
                    </a:cubicBezTo>
                    <a:cubicBezTo>
                      <a:pt x="13275" y="12716"/>
                      <a:pt x="13270" y="12678"/>
                      <a:pt x="13278" y="12658"/>
                    </a:cubicBezTo>
                    <a:cubicBezTo>
                      <a:pt x="13286" y="12639"/>
                      <a:pt x="13351" y="12634"/>
                      <a:pt x="13328" y="12589"/>
                    </a:cubicBezTo>
                    <a:cubicBezTo>
                      <a:pt x="13306" y="12544"/>
                      <a:pt x="13292" y="12532"/>
                      <a:pt x="13306" y="12509"/>
                    </a:cubicBezTo>
                    <a:cubicBezTo>
                      <a:pt x="13320" y="12487"/>
                      <a:pt x="13365" y="12447"/>
                      <a:pt x="13368" y="12418"/>
                    </a:cubicBezTo>
                    <a:cubicBezTo>
                      <a:pt x="13370" y="12388"/>
                      <a:pt x="13390" y="12306"/>
                      <a:pt x="13412" y="12288"/>
                    </a:cubicBezTo>
                    <a:cubicBezTo>
                      <a:pt x="13435" y="12271"/>
                      <a:pt x="13555" y="12169"/>
                      <a:pt x="13693" y="12104"/>
                    </a:cubicBezTo>
                    <a:cubicBezTo>
                      <a:pt x="13830" y="12040"/>
                      <a:pt x="13867" y="12052"/>
                      <a:pt x="13883" y="12022"/>
                    </a:cubicBezTo>
                    <a:cubicBezTo>
                      <a:pt x="13900" y="11993"/>
                      <a:pt x="13903" y="11898"/>
                      <a:pt x="13967" y="11898"/>
                    </a:cubicBezTo>
                    <a:cubicBezTo>
                      <a:pt x="14032" y="11898"/>
                      <a:pt x="14091" y="11968"/>
                      <a:pt x="14127" y="11921"/>
                    </a:cubicBezTo>
                    <a:cubicBezTo>
                      <a:pt x="14163" y="11873"/>
                      <a:pt x="14175" y="11729"/>
                      <a:pt x="14217" y="11719"/>
                    </a:cubicBezTo>
                    <a:cubicBezTo>
                      <a:pt x="14259" y="11709"/>
                      <a:pt x="14320" y="11732"/>
                      <a:pt x="14343" y="11747"/>
                    </a:cubicBezTo>
                    <a:cubicBezTo>
                      <a:pt x="14365" y="11761"/>
                      <a:pt x="14388" y="11804"/>
                      <a:pt x="14401" y="11779"/>
                    </a:cubicBezTo>
                    <a:cubicBezTo>
                      <a:pt x="14416" y="11754"/>
                      <a:pt x="14475" y="11672"/>
                      <a:pt x="14469" y="11632"/>
                    </a:cubicBezTo>
                    <a:cubicBezTo>
                      <a:pt x="14463" y="11593"/>
                      <a:pt x="14444" y="11572"/>
                      <a:pt x="14469" y="11555"/>
                    </a:cubicBezTo>
                    <a:cubicBezTo>
                      <a:pt x="14494" y="11538"/>
                      <a:pt x="14527" y="11551"/>
                      <a:pt x="14538" y="11545"/>
                    </a:cubicBezTo>
                    <a:cubicBezTo>
                      <a:pt x="14549" y="11539"/>
                      <a:pt x="14589" y="11511"/>
                      <a:pt x="14589" y="11511"/>
                    </a:cubicBezTo>
                    <a:lnTo>
                      <a:pt x="14396" y="9379"/>
                    </a:lnTo>
                    <a:cubicBezTo>
                      <a:pt x="14396" y="9379"/>
                      <a:pt x="14487" y="9429"/>
                      <a:pt x="14543" y="9420"/>
                    </a:cubicBezTo>
                    <a:cubicBezTo>
                      <a:pt x="14599" y="9412"/>
                      <a:pt x="14706" y="9342"/>
                      <a:pt x="14704" y="9294"/>
                    </a:cubicBezTo>
                    <a:cubicBezTo>
                      <a:pt x="14703" y="9245"/>
                      <a:pt x="14630" y="9246"/>
                      <a:pt x="14655" y="9224"/>
                    </a:cubicBezTo>
                    <a:cubicBezTo>
                      <a:pt x="14680" y="9201"/>
                      <a:pt x="14695" y="9169"/>
                      <a:pt x="14725" y="9165"/>
                    </a:cubicBezTo>
                    <a:cubicBezTo>
                      <a:pt x="14756" y="9162"/>
                      <a:pt x="14804" y="9163"/>
                      <a:pt x="14808" y="9148"/>
                    </a:cubicBezTo>
                    <a:cubicBezTo>
                      <a:pt x="14812" y="9133"/>
                      <a:pt x="14810" y="9061"/>
                      <a:pt x="14875" y="9046"/>
                    </a:cubicBezTo>
                    <a:cubicBezTo>
                      <a:pt x="14919" y="9036"/>
                      <a:pt x="14978" y="9055"/>
                      <a:pt x="15022" y="9078"/>
                    </a:cubicBezTo>
                    <a:cubicBezTo>
                      <a:pt x="14976" y="9010"/>
                      <a:pt x="14885" y="8902"/>
                      <a:pt x="14903" y="8881"/>
                    </a:cubicBezTo>
                    <a:cubicBezTo>
                      <a:pt x="14925" y="8857"/>
                      <a:pt x="15511" y="8379"/>
                      <a:pt x="15556" y="8345"/>
                    </a:cubicBezTo>
                    <a:cubicBezTo>
                      <a:pt x="15601" y="8310"/>
                      <a:pt x="15648" y="8330"/>
                      <a:pt x="15660" y="8315"/>
                    </a:cubicBezTo>
                    <a:cubicBezTo>
                      <a:pt x="15671" y="8300"/>
                      <a:pt x="15707" y="8258"/>
                      <a:pt x="15738" y="8235"/>
                    </a:cubicBezTo>
                    <a:cubicBezTo>
                      <a:pt x="15769" y="8213"/>
                      <a:pt x="15786" y="8215"/>
                      <a:pt x="15791" y="8191"/>
                    </a:cubicBezTo>
                    <a:cubicBezTo>
                      <a:pt x="15797" y="8166"/>
                      <a:pt x="15895" y="8041"/>
                      <a:pt x="15951" y="8019"/>
                    </a:cubicBezTo>
                    <a:cubicBezTo>
                      <a:pt x="16007" y="7997"/>
                      <a:pt x="16032" y="7992"/>
                      <a:pt x="16052" y="7972"/>
                    </a:cubicBezTo>
                    <a:cubicBezTo>
                      <a:pt x="16072" y="7952"/>
                      <a:pt x="16128" y="7850"/>
                      <a:pt x="16167" y="7810"/>
                    </a:cubicBezTo>
                    <a:cubicBezTo>
                      <a:pt x="16206" y="7771"/>
                      <a:pt x="16237" y="7753"/>
                      <a:pt x="16245" y="7733"/>
                    </a:cubicBezTo>
                    <a:cubicBezTo>
                      <a:pt x="16254" y="7713"/>
                      <a:pt x="16351" y="7661"/>
                      <a:pt x="16451" y="7576"/>
                    </a:cubicBezTo>
                    <a:cubicBezTo>
                      <a:pt x="16552" y="7492"/>
                      <a:pt x="16585" y="7487"/>
                      <a:pt x="16608" y="7428"/>
                    </a:cubicBezTo>
                    <a:cubicBezTo>
                      <a:pt x="16630" y="7369"/>
                      <a:pt x="16697" y="7319"/>
                      <a:pt x="16753" y="7264"/>
                    </a:cubicBezTo>
                    <a:cubicBezTo>
                      <a:pt x="16809" y="7210"/>
                      <a:pt x="17005" y="6972"/>
                      <a:pt x="17105" y="6873"/>
                    </a:cubicBezTo>
                    <a:cubicBezTo>
                      <a:pt x="17206" y="6774"/>
                      <a:pt x="17285" y="6675"/>
                      <a:pt x="17285" y="6631"/>
                    </a:cubicBezTo>
                    <a:cubicBezTo>
                      <a:pt x="17285" y="6586"/>
                      <a:pt x="17368" y="6537"/>
                      <a:pt x="17452" y="6467"/>
                    </a:cubicBezTo>
                    <a:cubicBezTo>
                      <a:pt x="17536" y="6398"/>
                      <a:pt x="17704" y="6225"/>
                      <a:pt x="17799" y="6116"/>
                    </a:cubicBezTo>
                    <a:cubicBezTo>
                      <a:pt x="17894" y="6007"/>
                      <a:pt x="17939" y="5967"/>
                      <a:pt x="18017" y="5913"/>
                    </a:cubicBezTo>
                    <a:cubicBezTo>
                      <a:pt x="18096" y="5858"/>
                      <a:pt x="18403" y="5546"/>
                      <a:pt x="18845" y="5304"/>
                    </a:cubicBezTo>
                    <a:cubicBezTo>
                      <a:pt x="19287" y="5061"/>
                      <a:pt x="19337" y="5076"/>
                      <a:pt x="19566" y="4982"/>
                    </a:cubicBezTo>
                    <a:cubicBezTo>
                      <a:pt x="19796" y="4888"/>
                      <a:pt x="20109" y="4783"/>
                      <a:pt x="20226" y="4719"/>
                    </a:cubicBezTo>
                    <a:cubicBezTo>
                      <a:pt x="20344" y="4655"/>
                      <a:pt x="20383" y="4660"/>
                      <a:pt x="20444" y="4630"/>
                    </a:cubicBezTo>
                    <a:cubicBezTo>
                      <a:pt x="20506" y="4600"/>
                      <a:pt x="20500" y="4546"/>
                      <a:pt x="20607" y="4496"/>
                    </a:cubicBezTo>
                    <a:cubicBezTo>
                      <a:pt x="20713" y="4447"/>
                      <a:pt x="20791" y="4447"/>
                      <a:pt x="20875" y="4407"/>
                    </a:cubicBezTo>
                    <a:cubicBezTo>
                      <a:pt x="20959" y="4367"/>
                      <a:pt x="21009" y="4264"/>
                      <a:pt x="21082" y="4214"/>
                    </a:cubicBezTo>
                    <a:cubicBezTo>
                      <a:pt x="21155" y="4164"/>
                      <a:pt x="21317" y="4101"/>
                      <a:pt x="21362" y="4066"/>
                    </a:cubicBezTo>
                    <a:cubicBezTo>
                      <a:pt x="21407" y="4031"/>
                      <a:pt x="21370" y="3999"/>
                      <a:pt x="21401" y="3976"/>
                    </a:cubicBezTo>
                    <a:cubicBezTo>
                      <a:pt x="21432" y="3954"/>
                      <a:pt x="21457" y="3964"/>
                      <a:pt x="21508" y="3961"/>
                    </a:cubicBezTo>
                    <a:cubicBezTo>
                      <a:pt x="21558" y="3959"/>
                      <a:pt x="21600" y="3974"/>
                      <a:pt x="21589" y="3949"/>
                    </a:cubicBezTo>
                    <a:cubicBezTo>
                      <a:pt x="21578" y="3924"/>
                      <a:pt x="21479" y="3864"/>
                      <a:pt x="21421" y="3852"/>
                    </a:cubicBezTo>
                    <a:cubicBezTo>
                      <a:pt x="21362" y="3840"/>
                      <a:pt x="21339" y="3892"/>
                      <a:pt x="21303" y="3874"/>
                    </a:cubicBezTo>
                    <a:cubicBezTo>
                      <a:pt x="21267" y="3857"/>
                      <a:pt x="21225" y="3919"/>
                      <a:pt x="21185" y="3889"/>
                    </a:cubicBezTo>
                    <a:cubicBezTo>
                      <a:pt x="21146" y="3859"/>
                      <a:pt x="21073" y="3849"/>
                      <a:pt x="21042" y="3854"/>
                    </a:cubicBezTo>
                    <a:cubicBezTo>
                      <a:pt x="21011" y="3859"/>
                      <a:pt x="20840" y="3899"/>
                      <a:pt x="20821" y="3922"/>
                    </a:cubicBezTo>
                    <a:cubicBezTo>
                      <a:pt x="20801" y="3944"/>
                      <a:pt x="20729" y="4028"/>
                      <a:pt x="20662" y="4008"/>
                    </a:cubicBezTo>
                    <a:cubicBezTo>
                      <a:pt x="20594" y="3989"/>
                      <a:pt x="20502" y="3927"/>
                      <a:pt x="20487" y="3927"/>
                    </a:cubicBezTo>
                    <a:cubicBezTo>
                      <a:pt x="20473" y="3927"/>
                      <a:pt x="20412" y="3924"/>
                      <a:pt x="20384" y="3897"/>
                    </a:cubicBezTo>
                    <a:cubicBezTo>
                      <a:pt x="20356" y="3869"/>
                      <a:pt x="20317" y="3780"/>
                      <a:pt x="20289" y="3750"/>
                    </a:cubicBezTo>
                    <a:cubicBezTo>
                      <a:pt x="20261" y="3720"/>
                      <a:pt x="20177" y="3678"/>
                      <a:pt x="20118" y="3663"/>
                    </a:cubicBezTo>
                    <a:cubicBezTo>
                      <a:pt x="20059" y="3648"/>
                      <a:pt x="19874" y="3656"/>
                      <a:pt x="19776" y="3658"/>
                    </a:cubicBezTo>
                    <a:cubicBezTo>
                      <a:pt x="19678" y="3661"/>
                      <a:pt x="19596" y="3735"/>
                      <a:pt x="19538" y="3723"/>
                    </a:cubicBezTo>
                    <a:cubicBezTo>
                      <a:pt x="19479" y="3710"/>
                      <a:pt x="19459" y="3725"/>
                      <a:pt x="19411" y="3728"/>
                    </a:cubicBezTo>
                    <a:cubicBezTo>
                      <a:pt x="19364" y="3730"/>
                      <a:pt x="19291" y="3787"/>
                      <a:pt x="19252" y="3763"/>
                    </a:cubicBezTo>
                    <a:cubicBezTo>
                      <a:pt x="19213" y="3738"/>
                      <a:pt x="19201" y="3735"/>
                      <a:pt x="19162" y="3735"/>
                    </a:cubicBezTo>
                    <a:cubicBezTo>
                      <a:pt x="19123" y="3735"/>
                      <a:pt x="19003" y="3723"/>
                      <a:pt x="18974" y="3740"/>
                    </a:cubicBezTo>
                    <a:cubicBezTo>
                      <a:pt x="18947" y="3758"/>
                      <a:pt x="18815" y="3822"/>
                      <a:pt x="18775" y="3805"/>
                    </a:cubicBezTo>
                    <a:cubicBezTo>
                      <a:pt x="18736" y="3787"/>
                      <a:pt x="18734" y="3715"/>
                      <a:pt x="18697" y="3725"/>
                    </a:cubicBezTo>
                    <a:cubicBezTo>
                      <a:pt x="18661" y="3735"/>
                      <a:pt x="18534" y="3748"/>
                      <a:pt x="18498" y="3787"/>
                    </a:cubicBezTo>
                    <a:cubicBezTo>
                      <a:pt x="18462" y="3827"/>
                      <a:pt x="18397" y="3830"/>
                      <a:pt x="18352" y="3835"/>
                    </a:cubicBezTo>
                    <a:cubicBezTo>
                      <a:pt x="18308" y="3840"/>
                      <a:pt x="18235" y="3917"/>
                      <a:pt x="18201" y="3867"/>
                    </a:cubicBezTo>
                    <a:cubicBezTo>
                      <a:pt x="18167" y="3817"/>
                      <a:pt x="18165" y="3820"/>
                      <a:pt x="18136" y="3780"/>
                    </a:cubicBezTo>
                    <a:cubicBezTo>
                      <a:pt x="18109" y="3740"/>
                      <a:pt x="18036" y="3733"/>
                      <a:pt x="18070" y="3695"/>
                    </a:cubicBezTo>
                    <a:cubicBezTo>
                      <a:pt x="18103" y="3658"/>
                      <a:pt x="18128" y="3673"/>
                      <a:pt x="18100" y="3643"/>
                    </a:cubicBezTo>
                    <a:cubicBezTo>
                      <a:pt x="18072" y="3613"/>
                      <a:pt x="18042" y="3586"/>
                      <a:pt x="17988" y="3561"/>
                    </a:cubicBezTo>
                    <a:cubicBezTo>
                      <a:pt x="17935" y="3536"/>
                      <a:pt x="17907" y="3534"/>
                      <a:pt x="17927" y="3489"/>
                    </a:cubicBezTo>
                    <a:cubicBezTo>
                      <a:pt x="17946" y="3444"/>
                      <a:pt x="17929" y="3357"/>
                      <a:pt x="17912" y="3338"/>
                    </a:cubicBezTo>
                    <a:cubicBezTo>
                      <a:pt x="17896" y="3318"/>
                      <a:pt x="17787" y="3340"/>
                      <a:pt x="17761" y="3350"/>
                    </a:cubicBezTo>
                    <a:cubicBezTo>
                      <a:pt x="17736" y="3360"/>
                      <a:pt x="17674" y="3412"/>
                      <a:pt x="17635" y="3417"/>
                    </a:cubicBezTo>
                    <a:cubicBezTo>
                      <a:pt x="17596" y="3422"/>
                      <a:pt x="17543" y="3447"/>
                      <a:pt x="17526" y="3462"/>
                    </a:cubicBezTo>
                    <a:cubicBezTo>
                      <a:pt x="17509" y="3477"/>
                      <a:pt x="17464" y="3549"/>
                      <a:pt x="17428" y="3559"/>
                    </a:cubicBezTo>
                    <a:cubicBezTo>
                      <a:pt x="17391" y="3569"/>
                      <a:pt x="17293" y="3581"/>
                      <a:pt x="17268" y="3604"/>
                    </a:cubicBezTo>
                    <a:cubicBezTo>
                      <a:pt x="17243" y="3626"/>
                      <a:pt x="17083" y="3775"/>
                      <a:pt x="17058" y="3805"/>
                    </a:cubicBezTo>
                    <a:cubicBezTo>
                      <a:pt x="17033" y="3835"/>
                      <a:pt x="16985" y="3840"/>
                      <a:pt x="16954" y="3874"/>
                    </a:cubicBezTo>
                    <a:cubicBezTo>
                      <a:pt x="16923" y="3909"/>
                      <a:pt x="16859" y="4011"/>
                      <a:pt x="16775" y="4016"/>
                    </a:cubicBezTo>
                    <a:cubicBezTo>
                      <a:pt x="16692" y="4021"/>
                      <a:pt x="16552" y="4046"/>
                      <a:pt x="16518" y="4060"/>
                    </a:cubicBezTo>
                    <a:cubicBezTo>
                      <a:pt x="16485" y="4075"/>
                      <a:pt x="16378" y="4189"/>
                      <a:pt x="16334" y="4155"/>
                    </a:cubicBezTo>
                    <a:cubicBezTo>
                      <a:pt x="16289" y="4120"/>
                      <a:pt x="16211" y="4065"/>
                      <a:pt x="16166" y="4085"/>
                    </a:cubicBezTo>
                    <a:cubicBezTo>
                      <a:pt x="16121" y="4105"/>
                      <a:pt x="15992" y="4239"/>
                      <a:pt x="15965" y="4209"/>
                    </a:cubicBezTo>
                    <a:cubicBezTo>
                      <a:pt x="15937" y="4179"/>
                      <a:pt x="15892" y="4149"/>
                      <a:pt x="15908" y="4115"/>
                    </a:cubicBezTo>
                    <a:cubicBezTo>
                      <a:pt x="15925" y="4080"/>
                      <a:pt x="16009" y="4026"/>
                      <a:pt x="15931" y="3991"/>
                    </a:cubicBezTo>
                    <a:cubicBezTo>
                      <a:pt x="15853" y="3956"/>
                      <a:pt x="15839" y="3994"/>
                      <a:pt x="15797" y="4008"/>
                    </a:cubicBezTo>
                    <a:cubicBezTo>
                      <a:pt x="15755" y="4023"/>
                      <a:pt x="15736" y="4043"/>
                      <a:pt x="15707" y="4026"/>
                    </a:cubicBezTo>
                    <a:cubicBezTo>
                      <a:pt x="15679" y="4008"/>
                      <a:pt x="15511" y="4008"/>
                      <a:pt x="15531" y="3976"/>
                    </a:cubicBezTo>
                    <a:cubicBezTo>
                      <a:pt x="15551" y="3944"/>
                      <a:pt x="15564" y="3956"/>
                      <a:pt x="15551" y="3924"/>
                    </a:cubicBezTo>
                    <a:cubicBezTo>
                      <a:pt x="15536" y="3892"/>
                      <a:pt x="15450" y="3815"/>
                      <a:pt x="15461" y="3780"/>
                    </a:cubicBezTo>
                    <a:cubicBezTo>
                      <a:pt x="15472" y="3745"/>
                      <a:pt x="15483" y="3735"/>
                      <a:pt x="15475" y="3713"/>
                    </a:cubicBezTo>
                    <a:cubicBezTo>
                      <a:pt x="15467" y="3690"/>
                      <a:pt x="15360" y="3683"/>
                      <a:pt x="15343" y="3688"/>
                    </a:cubicBezTo>
                    <a:cubicBezTo>
                      <a:pt x="15326" y="3693"/>
                      <a:pt x="15290" y="3730"/>
                      <a:pt x="15270" y="3713"/>
                    </a:cubicBezTo>
                    <a:cubicBezTo>
                      <a:pt x="15251" y="3695"/>
                      <a:pt x="15223" y="3685"/>
                      <a:pt x="15167" y="3685"/>
                    </a:cubicBezTo>
                    <a:cubicBezTo>
                      <a:pt x="15111" y="3685"/>
                      <a:pt x="15099" y="3730"/>
                      <a:pt x="15077" y="3701"/>
                    </a:cubicBezTo>
                    <a:cubicBezTo>
                      <a:pt x="15054" y="3670"/>
                      <a:pt x="14996" y="3606"/>
                      <a:pt x="14948" y="3601"/>
                    </a:cubicBezTo>
                    <a:cubicBezTo>
                      <a:pt x="14900" y="3596"/>
                      <a:pt x="14839" y="3651"/>
                      <a:pt x="14830" y="3631"/>
                    </a:cubicBezTo>
                    <a:cubicBezTo>
                      <a:pt x="14822" y="3611"/>
                      <a:pt x="14802" y="3594"/>
                      <a:pt x="14752" y="3566"/>
                    </a:cubicBezTo>
                    <a:cubicBezTo>
                      <a:pt x="14701" y="3539"/>
                      <a:pt x="14676" y="3524"/>
                      <a:pt x="14668" y="3482"/>
                    </a:cubicBezTo>
                    <a:cubicBezTo>
                      <a:pt x="14660" y="3440"/>
                      <a:pt x="14648" y="3387"/>
                      <a:pt x="14648" y="3367"/>
                    </a:cubicBezTo>
                    <a:cubicBezTo>
                      <a:pt x="14648" y="3348"/>
                      <a:pt x="14660" y="3328"/>
                      <a:pt x="14631" y="3318"/>
                    </a:cubicBezTo>
                    <a:cubicBezTo>
                      <a:pt x="14603" y="3308"/>
                      <a:pt x="14516" y="3298"/>
                      <a:pt x="14516" y="3271"/>
                    </a:cubicBezTo>
                    <a:cubicBezTo>
                      <a:pt x="14516" y="3243"/>
                      <a:pt x="14508" y="3171"/>
                      <a:pt x="14458" y="3171"/>
                    </a:cubicBezTo>
                    <a:cubicBezTo>
                      <a:pt x="14407" y="3171"/>
                      <a:pt x="14368" y="3231"/>
                      <a:pt x="14323" y="3216"/>
                    </a:cubicBezTo>
                    <a:cubicBezTo>
                      <a:pt x="14278" y="3201"/>
                      <a:pt x="14192" y="3183"/>
                      <a:pt x="14192" y="3183"/>
                    </a:cubicBezTo>
                    <a:cubicBezTo>
                      <a:pt x="14192" y="3183"/>
                      <a:pt x="14183" y="3246"/>
                      <a:pt x="14119" y="3241"/>
                    </a:cubicBezTo>
                    <a:cubicBezTo>
                      <a:pt x="14054" y="3236"/>
                      <a:pt x="13973" y="3196"/>
                      <a:pt x="13908" y="3236"/>
                    </a:cubicBezTo>
                    <a:cubicBezTo>
                      <a:pt x="13844" y="3276"/>
                      <a:pt x="13836" y="3328"/>
                      <a:pt x="13836" y="3365"/>
                    </a:cubicBezTo>
                    <a:cubicBezTo>
                      <a:pt x="13836" y="3402"/>
                      <a:pt x="13833" y="3512"/>
                      <a:pt x="13886" y="3549"/>
                    </a:cubicBezTo>
                    <a:cubicBezTo>
                      <a:pt x="13939" y="3586"/>
                      <a:pt x="13953" y="3594"/>
                      <a:pt x="13942" y="3616"/>
                    </a:cubicBezTo>
                    <a:cubicBezTo>
                      <a:pt x="13931" y="3638"/>
                      <a:pt x="13841" y="3651"/>
                      <a:pt x="13788" y="3685"/>
                    </a:cubicBezTo>
                    <a:cubicBezTo>
                      <a:pt x="13735" y="3720"/>
                      <a:pt x="13673" y="3772"/>
                      <a:pt x="13659" y="3750"/>
                    </a:cubicBezTo>
                    <a:cubicBezTo>
                      <a:pt x="13645" y="3728"/>
                      <a:pt x="13608" y="3705"/>
                      <a:pt x="13600" y="3666"/>
                    </a:cubicBezTo>
                    <a:cubicBezTo>
                      <a:pt x="13592" y="3626"/>
                      <a:pt x="13617" y="3633"/>
                      <a:pt x="13572" y="3586"/>
                    </a:cubicBezTo>
                    <a:cubicBezTo>
                      <a:pt x="13527" y="3539"/>
                      <a:pt x="13336" y="3342"/>
                      <a:pt x="13330" y="3278"/>
                    </a:cubicBezTo>
                    <a:cubicBezTo>
                      <a:pt x="13325" y="3214"/>
                      <a:pt x="13381" y="3154"/>
                      <a:pt x="13352" y="3100"/>
                    </a:cubicBezTo>
                    <a:cubicBezTo>
                      <a:pt x="13325" y="3045"/>
                      <a:pt x="13246" y="2966"/>
                      <a:pt x="13163" y="2956"/>
                    </a:cubicBezTo>
                    <a:cubicBezTo>
                      <a:pt x="13079" y="2946"/>
                      <a:pt x="12877" y="3100"/>
                      <a:pt x="12754" y="3025"/>
                    </a:cubicBezTo>
                    <a:cubicBezTo>
                      <a:pt x="12631" y="2951"/>
                      <a:pt x="12598" y="2887"/>
                      <a:pt x="12653" y="2827"/>
                    </a:cubicBezTo>
                    <a:cubicBezTo>
                      <a:pt x="12710" y="2768"/>
                      <a:pt x="12821" y="2827"/>
                      <a:pt x="12821" y="2778"/>
                    </a:cubicBezTo>
                    <a:cubicBezTo>
                      <a:pt x="12821" y="2728"/>
                      <a:pt x="12844" y="2624"/>
                      <a:pt x="12782" y="2624"/>
                    </a:cubicBezTo>
                    <a:cubicBezTo>
                      <a:pt x="12720" y="2624"/>
                      <a:pt x="12635" y="2676"/>
                      <a:pt x="12527" y="2644"/>
                    </a:cubicBezTo>
                    <a:cubicBezTo>
                      <a:pt x="12419" y="2612"/>
                      <a:pt x="12028" y="2488"/>
                      <a:pt x="11990" y="2465"/>
                    </a:cubicBezTo>
                    <a:cubicBezTo>
                      <a:pt x="11953" y="2441"/>
                      <a:pt x="11926" y="2430"/>
                      <a:pt x="11925" y="2415"/>
                    </a:cubicBezTo>
                    <a:cubicBezTo>
                      <a:pt x="11923" y="2400"/>
                      <a:pt x="11942" y="2369"/>
                      <a:pt x="11911" y="2377"/>
                    </a:cubicBezTo>
                    <a:cubicBezTo>
                      <a:pt x="11880" y="2384"/>
                      <a:pt x="11803" y="2395"/>
                      <a:pt x="11711" y="2393"/>
                    </a:cubicBezTo>
                    <a:cubicBezTo>
                      <a:pt x="11618" y="2390"/>
                      <a:pt x="11412" y="2386"/>
                      <a:pt x="11375" y="2411"/>
                    </a:cubicBezTo>
                    <a:cubicBezTo>
                      <a:pt x="11339" y="2436"/>
                      <a:pt x="11350" y="2468"/>
                      <a:pt x="11308" y="2443"/>
                    </a:cubicBezTo>
                    <a:cubicBezTo>
                      <a:pt x="11266" y="2418"/>
                      <a:pt x="11196" y="2351"/>
                      <a:pt x="11163" y="2356"/>
                    </a:cubicBezTo>
                    <a:cubicBezTo>
                      <a:pt x="11129" y="2361"/>
                      <a:pt x="10992" y="2423"/>
                      <a:pt x="10927" y="2421"/>
                    </a:cubicBezTo>
                    <a:cubicBezTo>
                      <a:pt x="10863" y="2418"/>
                      <a:pt x="10840" y="2418"/>
                      <a:pt x="10832" y="2438"/>
                    </a:cubicBezTo>
                    <a:cubicBezTo>
                      <a:pt x="10823" y="2458"/>
                      <a:pt x="10807" y="2528"/>
                      <a:pt x="10765" y="2535"/>
                    </a:cubicBezTo>
                    <a:cubicBezTo>
                      <a:pt x="10723" y="2542"/>
                      <a:pt x="10633" y="2518"/>
                      <a:pt x="10611" y="2537"/>
                    </a:cubicBezTo>
                    <a:cubicBezTo>
                      <a:pt x="10588" y="2557"/>
                      <a:pt x="10451" y="2552"/>
                      <a:pt x="10481" y="2624"/>
                    </a:cubicBezTo>
                    <a:cubicBezTo>
                      <a:pt x="10512" y="2697"/>
                      <a:pt x="10563" y="2719"/>
                      <a:pt x="10510" y="2744"/>
                    </a:cubicBezTo>
                    <a:cubicBezTo>
                      <a:pt x="10457" y="2769"/>
                      <a:pt x="10103" y="2890"/>
                      <a:pt x="9963" y="2890"/>
                    </a:cubicBezTo>
                    <a:cubicBezTo>
                      <a:pt x="9823" y="2890"/>
                      <a:pt x="9546" y="2970"/>
                      <a:pt x="9540" y="2895"/>
                    </a:cubicBezTo>
                    <a:cubicBezTo>
                      <a:pt x="9534" y="2821"/>
                      <a:pt x="9506" y="2843"/>
                      <a:pt x="9540" y="2811"/>
                    </a:cubicBezTo>
                    <a:cubicBezTo>
                      <a:pt x="9574" y="2778"/>
                      <a:pt x="9599" y="2751"/>
                      <a:pt x="9576" y="2706"/>
                    </a:cubicBezTo>
                    <a:cubicBezTo>
                      <a:pt x="9554" y="2662"/>
                      <a:pt x="9478" y="2512"/>
                      <a:pt x="9428" y="2505"/>
                    </a:cubicBezTo>
                    <a:cubicBezTo>
                      <a:pt x="9378" y="2498"/>
                      <a:pt x="9220" y="2582"/>
                      <a:pt x="9184" y="2542"/>
                    </a:cubicBezTo>
                    <a:cubicBezTo>
                      <a:pt x="9148" y="2503"/>
                      <a:pt x="9016" y="2508"/>
                      <a:pt x="8971" y="2503"/>
                    </a:cubicBezTo>
                    <a:cubicBezTo>
                      <a:pt x="8927" y="2498"/>
                      <a:pt x="8725" y="2535"/>
                      <a:pt x="8658" y="2523"/>
                    </a:cubicBezTo>
                    <a:cubicBezTo>
                      <a:pt x="8590" y="2510"/>
                      <a:pt x="8512" y="2500"/>
                      <a:pt x="8473" y="2503"/>
                    </a:cubicBezTo>
                    <a:cubicBezTo>
                      <a:pt x="8433" y="2505"/>
                      <a:pt x="8346" y="2523"/>
                      <a:pt x="8332" y="2505"/>
                    </a:cubicBezTo>
                    <a:cubicBezTo>
                      <a:pt x="8319" y="2488"/>
                      <a:pt x="8271" y="2446"/>
                      <a:pt x="8288" y="2421"/>
                    </a:cubicBezTo>
                    <a:cubicBezTo>
                      <a:pt x="8305" y="2396"/>
                      <a:pt x="8324" y="2378"/>
                      <a:pt x="8296" y="2356"/>
                    </a:cubicBezTo>
                    <a:cubicBezTo>
                      <a:pt x="8268" y="2334"/>
                      <a:pt x="8187" y="2272"/>
                      <a:pt x="8134" y="2284"/>
                    </a:cubicBezTo>
                    <a:cubicBezTo>
                      <a:pt x="8080" y="2296"/>
                      <a:pt x="8038" y="2349"/>
                      <a:pt x="7999" y="2331"/>
                    </a:cubicBezTo>
                    <a:cubicBezTo>
                      <a:pt x="7960" y="2314"/>
                      <a:pt x="7865" y="2301"/>
                      <a:pt x="7837" y="2304"/>
                    </a:cubicBezTo>
                    <a:cubicBezTo>
                      <a:pt x="7808" y="2306"/>
                      <a:pt x="7781" y="2359"/>
                      <a:pt x="7730" y="2354"/>
                    </a:cubicBezTo>
                    <a:cubicBezTo>
                      <a:pt x="7680" y="2349"/>
                      <a:pt x="7377" y="2331"/>
                      <a:pt x="7268" y="2279"/>
                    </a:cubicBezTo>
                    <a:cubicBezTo>
                      <a:pt x="7159" y="2227"/>
                      <a:pt x="7058" y="2127"/>
                      <a:pt x="7049" y="2068"/>
                    </a:cubicBezTo>
                    <a:cubicBezTo>
                      <a:pt x="7041" y="2008"/>
                      <a:pt x="6985" y="1948"/>
                      <a:pt x="7007" y="1924"/>
                    </a:cubicBezTo>
                    <a:cubicBezTo>
                      <a:pt x="7030" y="1899"/>
                      <a:pt x="7044" y="1894"/>
                      <a:pt x="7044" y="1862"/>
                    </a:cubicBezTo>
                    <a:cubicBezTo>
                      <a:pt x="7044" y="1829"/>
                      <a:pt x="7077" y="1760"/>
                      <a:pt x="7058" y="1715"/>
                    </a:cubicBezTo>
                    <a:cubicBezTo>
                      <a:pt x="7038" y="1670"/>
                      <a:pt x="6973" y="1377"/>
                      <a:pt x="6934" y="1350"/>
                    </a:cubicBezTo>
                    <a:cubicBezTo>
                      <a:pt x="6895" y="1322"/>
                      <a:pt x="6845" y="1307"/>
                      <a:pt x="6845" y="1282"/>
                    </a:cubicBezTo>
                    <a:cubicBezTo>
                      <a:pt x="6845" y="1258"/>
                      <a:pt x="6839" y="1029"/>
                      <a:pt x="6825" y="997"/>
                    </a:cubicBezTo>
                    <a:cubicBezTo>
                      <a:pt x="6811" y="965"/>
                      <a:pt x="6707" y="731"/>
                      <a:pt x="6701" y="666"/>
                    </a:cubicBezTo>
                    <a:cubicBezTo>
                      <a:pt x="6696" y="602"/>
                      <a:pt x="6662" y="527"/>
                      <a:pt x="6643" y="453"/>
                    </a:cubicBezTo>
                    <a:cubicBezTo>
                      <a:pt x="6623" y="378"/>
                      <a:pt x="6573" y="286"/>
                      <a:pt x="6573" y="254"/>
                    </a:cubicBezTo>
                    <a:cubicBezTo>
                      <a:pt x="6573" y="221"/>
                      <a:pt x="6604" y="187"/>
                      <a:pt x="6578" y="172"/>
                    </a:cubicBezTo>
                    <a:cubicBezTo>
                      <a:pt x="6553" y="157"/>
                      <a:pt x="6494" y="192"/>
                      <a:pt x="6444" y="154"/>
                    </a:cubicBezTo>
                    <a:cubicBezTo>
                      <a:pt x="6393" y="117"/>
                      <a:pt x="6234" y="20"/>
                      <a:pt x="6197" y="20"/>
                    </a:cubicBezTo>
                    <a:cubicBezTo>
                      <a:pt x="6161" y="20"/>
                      <a:pt x="6040" y="95"/>
                      <a:pt x="5970" y="92"/>
                    </a:cubicBezTo>
                    <a:cubicBezTo>
                      <a:pt x="5900" y="90"/>
                      <a:pt x="5848" y="50"/>
                      <a:pt x="5816" y="37"/>
                    </a:cubicBezTo>
                    <a:cubicBezTo>
                      <a:pt x="5784" y="25"/>
                      <a:pt x="5739" y="32"/>
                      <a:pt x="5726" y="20"/>
                    </a:cubicBezTo>
                    <a:cubicBezTo>
                      <a:pt x="5714" y="7"/>
                      <a:pt x="5710" y="-4"/>
                      <a:pt x="5696" y="1"/>
                    </a:cubicBezTo>
                    <a:cubicBezTo>
                      <a:pt x="5682" y="6"/>
                      <a:pt x="5675" y="72"/>
                      <a:pt x="5675" y="72"/>
                    </a:cubicBezTo>
                    <a:cubicBezTo>
                      <a:pt x="5675" y="72"/>
                      <a:pt x="5723" y="1365"/>
                      <a:pt x="5723" y="1365"/>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3" name="Shape 12">
                <a:extLst>
                  <a:ext uri="{FF2B5EF4-FFF2-40B4-BE49-F238E27FC236}">
                    <a16:creationId xmlns:a16="http://schemas.microsoft.com/office/drawing/2014/main" id="{676A6405-1DF9-479F-B13E-84F159144059}"/>
                  </a:ext>
                </a:extLst>
              </p:cNvPr>
              <p:cNvSpPr/>
              <p:nvPr/>
            </p:nvSpPr>
            <p:spPr>
              <a:xfrm>
                <a:off x="7373021" y="2579937"/>
                <a:ext cx="851850" cy="534371"/>
              </a:xfrm>
              <a:custGeom>
                <a:avLst/>
                <a:gdLst/>
                <a:ahLst/>
                <a:cxnLst>
                  <a:cxn ang="0">
                    <a:pos x="wd2" y="hd2"/>
                  </a:cxn>
                  <a:cxn ang="5400000">
                    <a:pos x="wd2" y="hd2"/>
                  </a:cxn>
                  <a:cxn ang="10800000">
                    <a:pos x="wd2" y="hd2"/>
                  </a:cxn>
                  <a:cxn ang="16200000">
                    <a:pos x="wd2" y="hd2"/>
                  </a:cxn>
                </a:cxnLst>
                <a:rect l="0" t="0" r="r" b="b"/>
                <a:pathLst>
                  <a:path w="21600" h="21597" extrusionOk="0">
                    <a:moveTo>
                      <a:pt x="488" y="0"/>
                    </a:moveTo>
                    <a:lnTo>
                      <a:pt x="326" y="5885"/>
                    </a:lnTo>
                    <a:lnTo>
                      <a:pt x="328" y="5893"/>
                    </a:lnTo>
                    <a:lnTo>
                      <a:pt x="0" y="18284"/>
                    </a:lnTo>
                    <a:cubicBezTo>
                      <a:pt x="5263" y="18606"/>
                      <a:pt x="10517" y="18767"/>
                      <a:pt x="15752" y="18622"/>
                    </a:cubicBezTo>
                    <a:cubicBezTo>
                      <a:pt x="15752" y="18622"/>
                      <a:pt x="15814" y="18828"/>
                      <a:pt x="15855" y="18903"/>
                    </a:cubicBezTo>
                    <a:cubicBezTo>
                      <a:pt x="15896" y="18978"/>
                      <a:pt x="15898" y="19027"/>
                      <a:pt x="15927" y="19027"/>
                    </a:cubicBezTo>
                    <a:cubicBezTo>
                      <a:pt x="15956" y="19027"/>
                      <a:pt x="15981" y="19004"/>
                      <a:pt x="16007" y="19035"/>
                    </a:cubicBezTo>
                    <a:cubicBezTo>
                      <a:pt x="16034" y="19067"/>
                      <a:pt x="16202" y="19197"/>
                      <a:pt x="16237" y="19249"/>
                    </a:cubicBezTo>
                    <a:cubicBezTo>
                      <a:pt x="16273" y="19302"/>
                      <a:pt x="16311" y="19363"/>
                      <a:pt x="16333" y="19363"/>
                    </a:cubicBezTo>
                    <a:cubicBezTo>
                      <a:pt x="16356" y="19363"/>
                      <a:pt x="16444" y="19333"/>
                      <a:pt x="16491" y="19392"/>
                    </a:cubicBezTo>
                    <a:cubicBezTo>
                      <a:pt x="16538" y="19451"/>
                      <a:pt x="16659" y="19591"/>
                      <a:pt x="16693" y="19596"/>
                    </a:cubicBezTo>
                    <a:cubicBezTo>
                      <a:pt x="16728" y="19600"/>
                      <a:pt x="16756" y="19604"/>
                      <a:pt x="16776" y="19629"/>
                    </a:cubicBezTo>
                    <a:cubicBezTo>
                      <a:pt x="16796" y="19655"/>
                      <a:pt x="16823" y="19728"/>
                      <a:pt x="16849" y="19747"/>
                    </a:cubicBezTo>
                    <a:cubicBezTo>
                      <a:pt x="16874" y="19766"/>
                      <a:pt x="17009" y="19927"/>
                      <a:pt x="17031" y="19963"/>
                    </a:cubicBezTo>
                    <a:cubicBezTo>
                      <a:pt x="17054" y="19999"/>
                      <a:pt x="17093" y="20059"/>
                      <a:pt x="17127" y="20058"/>
                    </a:cubicBezTo>
                    <a:cubicBezTo>
                      <a:pt x="17161" y="20055"/>
                      <a:pt x="17218" y="20005"/>
                      <a:pt x="17259" y="19990"/>
                    </a:cubicBezTo>
                    <a:cubicBezTo>
                      <a:pt x="17299" y="19975"/>
                      <a:pt x="17351" y="20013"/>
                      <a:pt x="17371" y="19975"/>
                    </a:cubicBezTo>
                    <a:cubicBezTo>
                      <a:pt x="17390" y="19938"/>
                      <a:pt x="17511" y="19759"/>
                      <a:pt x="17520" y="19650"/>
                    </a:cubicBezTo>
                    <a:cubicBezTo>
                      <a:pt x="17529" y="19541"/>
                      <a:pt x="17520" y="19468"/>
                      <a:pt x="17548" y="19436"/>
                    </a:cubicBezTo>
                    <a:cubicBezTo>
                      <a:pt x="17576" y="19405"/>
                      <a:pt x="17628" y="19329"/>
                      <a:pt x="17703" y="19379"/>
                    </a:cubicBezTo>
                    <a:cubicBezTo>
                      <a:pt x="17778" y="19430"/>
                      <a:pt x="17841" y="19499"/>
                      <a:pt x="17883" y="19499"/>
                    </a:cubicBezTo>
                    <a:cubicBezTo>
                      <a:pt x="17925" y="19499"/>
                      <a:pt x="18012" y="19501"/>
                      <a:pt x="18033" y="19510"/>
                    </a:cubicBezTo>
                    <a:cubicBezTo>
                      <a:pt x="18054" y="19518"/>
                      <a:pt x="18084" y="19558"/>
                      <a:pt x="18121" y="19522"/>
                    </a:cubicBezTo>
                    <a:cubicBezTo>
                      <a:pt x="18158" y="19487"/>
                      <a:pt x="18238" y="19336"/>
                      <a:pt x="18322" y="19394"/>
                    </a:cubicBezTo>
                    <a:cubicBezTo>
                      <a:pt x="18407" y="19453"/>
                      <a:pt x="18458" y="19533"/>
                      <a:pt x="18491" y="19485"/>
                    </a:cubicBezTo>
                    <a:cubicBezTo>
                      <a:pt x="18523" y="19436"/>
                      <a:pt x="18584" y="19384"/>
                      <a:pt x="18622" y="19401"/>
                    </a:cubicBezTo>
                    <a:cubicBezTo>
                      <a:pt x="18660" y="19417"/>
                      <a:pt x="18780" y="19503"/>
                      <a:pt x="18790" y="19457"/>
                    </a:cubicBezTo>
                    <a:cubicBezTo>
                      <a:pt x="18801" y="19411"/>
                      <a:pt x="18857" y="19274"/>
                      <a:pt x="18942" y="19337"/>
                    </a:cubicBezTo>
                    <a:cubicBezTo>
                      <a:pt x="19026" y="19401"/>
                      <a:pt x="19049" y="19419"/>
                      <a:pt x="19065" y="19394"/>
                    </a:cubicBezTo>
                    <a:cubicBezTo>
                      <a:pt x="19081" y="19369"/>
                      <a:pt x="19140" y="19323"/>
                      <a:pt x="19176" y="19346"/>
                    </a:cubicBezTo>
                    <a:cubicBezTo>
                      <a:pt x="19211" y="19369"/>
                      <a:pt x="19272" y="19409"/>
                      <a:pt x="19291" y="19409"/>
                    </a:cubicBezTo>
                    <a:cubicBezTo>
                      <a:pt x="19311" y="19409"/>
                      <a:pt x="19336" y="19386"/>
                      <a:pt x="19353" y="19401"/>
                    </a:cubicBezTo>
                    <a:cubicBezTo>
                      <a:pt x="19370" y="19415"/>
                      <a:pt x="19416" y="19405"/>
                      <a:pt x="19417" y="19453"/>
                    </a:cubicBezTo>
                    <a:cubicBezTo>
                      <a:pt x="19419" y="19501"/>
                      <a:pt x="19421" y="19669"/>
                      <a:pt x="19461" y="19688"/>
                    </a:cubicBezTo>
                    <a:cubicBezTo>
                      <a:pt x="19500" y="19707"/>
                      <a:pt x="19595" y="19711"/>
                      <a:pt x="19633" y="19780"/>
                    </a:cubicBezTo>
                    <a:cubicBezTo>
                      <a:pt x="19671" y="19850"/>
                      <a:pt x="19638" y="19885"/>
                      <a:pt x="19680" y="19885"/>
                    </a:cubicBezTo>
                    <a:cubicBezTo>
                      <a:pt x="19722" y="19885"/>
                      <a:pt x="19867" y="19854"/>
                      <a:pt x="19932" y="19885"/>
                    </a:cubicBezTo>
                    <a:cubicBezTo>
                      <a:pt x="19996" y="19917"/>
                      <a:pt x="20017" y="19992"/>
                      <a:pt x="20029" y="19975"/>
                    </a:cubicBezTo>
                    <a:cubicBezTo>
                      <a:pt x="20041" y="19959"/>
                      <a:pt x="20126" y="19940"/>
                      <a:pt x="20128" y="19965"/>
                    </a:cubicBezTo>
                    <a:cubicBezTo>
                      <a:pt x="20131" y="19990"/>
                      <a:pt x="20138" y="20181"/>
                      <a:pt x="20172" y="20177"/>
                    </a:cubicBezTo>
                    <a:cubicBezTo>
                      <a:pt x="20206" y="20173"/>
                      <a:pt x="20291" y="20070"/>
                      <a:pt x="20315" y="20087"/>
                    </a:cubicBezTo>
                    <a:cubicBezTo>
                      <a:pt x="20339" y="20103"/>
                      <a:pt x="20449" y="20196"/>
                      <a:pt x="20478" y="20217"/>
                    </a:cubicBezTo>
                    <a:cubicBezTo>
                      <a:pt x="20507" y="20238"/>
                      <a:pt x="20602" y="20217"/>
                      <a:pt x="20606" y="20257"/>
                    </a:cubicBezTo>
                    <a:cubicBezTo>
                      <a:pt x="20610" y="20297"/>
                      <a:pt x="20603" y="20477"/>
                      <a:pt x="20652" y="20492"/>
                    </a:cubicBezTo>
                    <a:cubicBezTo>
                      <a:pt x="20701" y="20507"/>
                      <a:pt x="20802" y="20418"/>
                      <a:pt x="20865" y="20481"/>
                    </a:cubicBezTo>
                    <a:cubicBezTo>
                      <a:pt x="20928" y="20544"/>
                      <a:pt x="20965" y="20546"/>
                      <a:pt x="20919" y="20666"/>
                    </a:cubicBezTo>
                    <a:cubicBezTo>
                      <a:pt x="20873" y="20786"/>
                      <a:pt x="20844" y="20811"/>
                      <a:pt x="20931" y="20968"/>
                    </a:cubicBezTo>
                    <a:cubicBezTo>
                      <a:pt x="21017" y="21125"/>
                      <a:pt x="21076" y="21084"/>
                      <a:pt x="21095" y="21180"/>
                    </a:cubicBezTo>
                    <a:cubicBezTo>
                      <a:pt x="21113" y="21277"/>
                      <a:pt x="21128" y="21501"/>
                      <a:pt x="21199" y="21497"/>
                    </a:cubicBezTo>
                    <a:cubicBezTo>
                      <a:pt x="21270" y="21493"/>
                      <a:pt x="21287" y="21325"/>
                      <a:pt x="21354" y="21350"/>
                    </a:cubicBezTo>
                    <a:cubicBezTo>
                      <a:pt x="21421" y="21375"/>
                      <a:pt x="21464" y="21592"/>
                      <a:pt x="21506" y="21596"/>
                    </a:cubicBezTo>
                    <a:cubicBezTo>
                      <a:pt x="21548" y="21600"/>
                      <a:pt x="21580" y="21597"/>
                      <a:pt x="21598" y="21559"/>
                    </a:cubicBezTo>
                    <a:cubicBezTo>
                      <a:pt x="21599" y="21558"/>
                      <a:pt x="21600" y="21557"/>
                      <a:pt x="21600" y="21555"/>
                    </a:cubicBezTo>
                    <a:cubicBezTo>
                      <a:pt x="21585" y="21559"/>
                      <a:pt x="21575" y="21557"/>
                      <a:pt x="21576" y="21533"/>
                    </a:cubicBezTo>
                    <a:cubicBezTo>
                      <a:pt x="21577" y="21497"/>
                      <a:pt x="21534" y="21373"/>
                      <a:pt x="21547" y="21342"/>
                    </a:cubicBezTo>
                    <a:cubicBezTo>
                      <a:pt x="21560" y="21310"/>
                      <a:pt x="21546" y="21180"/>
                      <a:pt x="21534" y="21132"/>
                    </a:cubicBezTo>
                    <a:cubicBezTo>
                      <a:pt x="21522" y="21084"/>
                      <a:pt x="21505" y="20880"/>
                      <a:pt x="21460" y="20848"/>
                    </a:cubicBezTo>
                    <a:cubicBezTo>
                      <a:pt x="21415" y="20817"/>
                      <a:pt x="21401" y="20786"/>
                      <a:pt x="21415" y="20729"/>
                    </a:cubicBezTo>
                    <a:cubicBezTo>
                      <a:pt x="21430" y="20672"/>
                      <a:pt x="21348" y="20492"/>
                      <a:pt x="21283" y="20408"/>
                    </a:cubicBezTo>
                    <a:cubicBezTo>
                      <a:pt x="21217" y="20324"/>
                      <a:pt x="21100" y="20246"/>
                      <a:pt x="21100" y="20223"/>
                    </a:cubicBezTo>
                    <a:cubicBezTo>
                      <a:pt x="21100" y="20200"/>
                      <a:pt x="21054" y="20017"/>
                      <a:pt x="21062" y="20001"/>
                    </a:cubicBezTo>
                    <a:cubicBezTo>
                      <a:pt x="21070" y="19984"/>
                      <a:pt x="21100" y="19992"/>
                      <a:pt x="21098" y="19959"/>
                    </a:cubicBezTo>
                    <a:cubicBezTo>
                      <a:pt x="21095" y="19925"/>
                      <a:pt x="21070" y="19824"/>
                      <a:pt x="21103" y="19776"/>
                    </a:cubicBezTo>
                    <a:cubicBezTo>
                      <a:pt x="21136" y="19728"/>
                      <a:pt x="21178" y="19694"/>
                      <a:pt x="21187" y="19661"/>
                    </a:cubicBezTo>
                    <a:cubicBezTo>
                      <a:pt x="21196" y="19627"/>
                      <a:pt x="21199" y="19430"/>
                      <a:pt x="21237" y="19401"/>
                    </a:cubicBezTo>
                    <a:cubicBezTo>
                      <a:pt x="21275" y="19371"/>
                      <a:pt x="21308" y="19421"/>
                      <a:pt x="21317" y="19363"/>
                    </a:cubicBezTo>
                    <a:cubicBezTo>
                      <a:pt x="21326" y="19304"/>
                      <a:pt x="21359" y="19206"/>
                      <a:pt x="21354" y="19084"/>
                    </a:cubicBezTo>
                    <a:cubicBezTo>
                      <a:pt x="21348" y="18962"/>
                      <a:pt x="21312" y="18882"/>
                      <a:pt x="21333" y="18836"/>
                    </a:cubicBezTo>
                    <a:cubicBezTo>
                      <a:pt x="21354" y="18790"/>
                      <a:pt x="21454" y="18681"/>
                      <a:pt x="21417" y="18601"/>
                    </a:cubicBezTo>
                    <a:cubicBezTo>
                      <a:pt x="21380" y="18521"/>
                      <a:pt x="21372" y="18492"/>
                      <a:pt x="21375" y="18446"/>
                    </a:cubicBezTo>
                    <a:cubicBezTo>
                      <a:pt x="21377" y="18400"/>
                      <a:pt x="21469" y="18375"/>
                      <a:pt x="21451" y="18315"/>
                    </a:cubicBezTo>
                    <a:cubicBezTo>
                      <a:pt x="21433" y="18257"/>
                      <a:pt x="21370" y="18110"/>
                      <a:pt x="21405" y="18070"/>
                    </a:cubicBezTo>
                    <a:cubicBezTo>
                      <a:pt x="21441" y="18030"/>
                      <a:pt x="21497" y="18043"/>
                      <a:pt x="21521" y="17954"/>
                    </a:cubicBezTo>
                    <a:cubicBezTo>
                      <a:pt x="21544" y="17866"/>
                      <a:pt x="21509" y="17803"/>
                      <a:pt x="21538" y="17759"/>
                    </a:cubicBezTo>
                    <a:cubicBezTo>
                      <a:pt x="21567" y="17715"/>
                      <a:pt x="21592" y="17711"/>
                      <a:pt x="21588" y="17631"/>
                    </a:cubicBezTo>
                    <a:cubicBezTo>
                      <a:pt x="21584" y="17551"/>
                      <a:pt x="21520" y="17499"/>
                      <a:pt x="21505" y="17434"/>
                    </a:cubicBezTo>
                    <a:cubicBezTo>
                      <a:pt x="21491" y="17369"/>
                      <a:pt x="21498" y="16981"/>
                      <a:pt x="21454" y="16981"/>
                    </a:cubicBezTo>
                    <a:cubicBezTo>
                      <a:pt x="21409" y="16981"/>
                      <a:pt x="21366" y="17054"/>
                      <a:pt x="21355" y="17033"/>
                    </a:cubicBezTo>
                    <a:cubicBezTo>
                      <a:pt x="21345" y="17012"/>
                      <a:pt x="21342" y="16997"/>
                      <a:pt x="21296" y="16974"/>
                    </a:cubicBezTo>
                    <a:cubicBezTo>
                      <a:pt x="21250" y="16951"/>
                      <a:pt x="21203" y="16989"/>
                      <a:pt x="21204" y="16928"/>
                    </a:cubicBezTo>
                    <a:cubicBezTo>
                      <a:pt x="21205" y="16867"/>
                      <a:pt x="21228" y="16804"/>
                      <a:pt x="21214" y="16781"/>
                    </a:cubicBezTo>
                    <a:cubicBezTo>
                      <a:pt x="21201" y="16758"/>
                      <a:pt x="21159" y="16735"/>
                      <a:pt x="21162" y="16689"/>
                    </a:cubicBezTo>
                    <a:cubicBezTo>
                      <a:pt x="21165" y="16643"/>
                      <a:pt x="21141" y="16536"/>
                      <a:pt x="21170" y="16519"/>
                    </a:cubicBezTo>
                    <a:cubicBezTo>
                      <a:pt x="21199" y="16502"/>
                      <a:pt x="21250" y="16578"/>
                      <a:pt x="21263" y="16546"/>
                    </a:cubicBezTo>
                    <a:cubicBezTo>
                      <a:pt x="21276" y="16515"/>
                      <a:pt x="21306" y="16464"/>
                      <a:pt x="21300" y="16420"/>
                    </a:cubicBezTo>
                    <a:cubicBezTo>
                      <a:pt x="21293" y="16376"/>
                      <a:pt x="21286" y="16309"/>
                      <a:pt x="21292" y="16244"/>
                    </a:cubicBezTo>
                    <a:cubicBezTo>
                      <a:pt x="21299" y="16179"/>
                      <a:pt x="21320" y="15931"/>
                      <a:pt x="21300" y="15915"/>
                    </a:cubicBezTo>
                    <a:cubicBezTo>
                      <a:pt x="21280" y="15898"/>
                      <a:pt x="21203" y="15883"/>
                      <a:pt x="21185" y="15833"/>
                    </a:cubicBezTo>
                    <a:cubicBezTo>
                      <a:pt x="21168" y="15782"/>
                      <a:pt x="21156" y="15728"/>
                      <a:pt x="21139" y="15709"/>
                    </a:cubicBezTo>
                    <a:cubicBezTo>
                      <a:pt x="21123" y="15690"/>
                      <a:pt x="21087" y="15732"/>
                      <a:pt x="21087" y="15684"/>
                    </a:cubicBezTo>
                    <a:cubicBezTo>
                      <a:pt x="21087" y="15636"/>
                      <a:pt x="21066" y="15560"/>
                      <a:pt x="21082" y="15514"/>
                    </a:cubicBezTo>
                    <a:cubicBezTo>
                      <a:pt x="21098" y="15468"/>
                      <a:pt x="21118" y="15438"/>
                      <a:pt x="21114" y="15384"/>
                    </a:cubicBezTo>
                    <a:cubicBezTo>
                      <a:pt x="21111" y="15329"/>
                      <a:pt x="21113" y="15255"/>
                      <a:pt x="21113" y="15255"/>
                    </a:cubicBezTo>
                    <a:cubicBezTo>
                      <a:pt x="21240" y="15250"/>
                      <a:pt x="21367" y="15244"/>
                      <a:pt x="21493" y="15238"/>
                    </a:cubicBezTo>
                    <a:lnTo>
                      <a:pt x="21241" y="4191"/>
                    </a:lnTo>
                    <a:cubicBezTo>
                      <a:pt x="21241" y="4191"/>
                      <a:pt x="21172" y="3847"/>
                      <a:pt x="21086" y="3730"/>
                    </a:cubicBezTo>
                    <a:cubicBezTo>
                      <a:pt x="20999" y="3612"/>
                      <a:pt x="20910" y="3600"/>
                      <a:pt x="20883" y="3570"/>
                    </a:cubicBezTo>
                    <a:cubicBezTo>
                      <a:pt x="20857" y="3541"/>
                      <a:pt x="20875" y="3495"/>
                      <a:pt x="20794" y="3461"/>
                    </a:cubicBezTo>
                    <a:cubicBezTo>
                      <a:pt x="20713" y="3428"/>
                      <a:pt x="20605" y="3461"/>
                      <a:pt x="20578" y="3432"/>
                    </a:cubicBezTo>
                    <a:cubicBezTo>
                      <a:pt x="20552" y="3402"/>
                      <a:pt x="20407" y="3142"/>
                      <a:pt x="20407" y="3071"/>
                    </a:cubicBezTo>
                    <a:cubicBezTo>
                      <a:pt x="20407" y="2999"/>
                      <a:pt x="20402" y="2920"/>
                      <a:pt x="20305" y="2714"/>
                    </a:cubicBezTo>
                    <a:cubicBezTo>
                      <a:pt x="20208" y="2509"/>
                      <a:pt x="20081" y="2294"/>
                      <a:pt x="20081" y="2248"/>
                    </a:cubicBezTo>
                    <a:cubicBezTo>
                      <a:pt x="20081" y="2202"/>
                      <a:pt x="20084" y="2030"/>
                      <a:pt x="20139" y="1942"/>
                    </a:cubicBezTo>
                    <a:cubicBezTo>
                      <a:pt x="20194" y="1854"/>
                      <a:pt x="20276" y="1824"/>
                      <a:pt x="20329" y="1740"/>
                    </a:cubicBezTo>
                    <a:cubicBezTo>
                      <a:pt x="20381" y="1656"/>
                      <a:pt x="20420" y="1543"/>
                      <a:pt x="20489" y="1501"/>
                    </a:cubicBezTo>
                    <a:cubicBezTo>
                      <a:pt x="20557" y="1459"/>
                      <a:pt x="20602" y="1392"/>
                      <a:pt x="20626" y="1325"/>
                    </a:cubicBezTo>
                    <a:cubicBezTo>
                      <a:pt x="20649" y="1258"/>
                      <a:pt x="20639" y="1228"/>
                      <a:pt x="20662" y="1161"/>
                    </a:cubicBezTo>
                    <a:cubicBezTo>
                      <a:pt x="20686" y="1094"/>
                      <a:pt x="20799" y="926"/>
                      <a:pt x="20807" y="851"/>
                    </a:cubicBezTo>
                    <a:cubicBezTo>
                      <a:pt x="20813" y="788"/>
                      <a:pt x="20822" y="366"/>
                      <a:pt x="20828" y="198"/>
                    </a:cubicBezTo>
                    <a:cubicBezTo>
                      <a:pt x="14048" y="536"/>
                      <a:pt x="7268" y="414"/>
                      <a:pt x="488" y="0"/>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4" name="Shape 13">
                <a:extLst>
                  <a:ext uri="{FF2B5EF4-FFF2-40B4-BE49-F238E27FC236}">
                    <a16:creationId xmlns:a16="http://schemas.microsoft.com/office/drawing/2014/main" id="{877FC205-4C8E-4218-A212-40FDDAF5E6D1}"/>
                  </a:ext>
                </a:extLst>
              </p:cNvPr>
              <p:cNvSpPr/>
              <p:nvPr/>
            </p:nvSpPr>
            <p:spPr>
              <a:xfrm>
                <a:off x="7391411" y="2116133"/>
                <a:ext cx="802864" cy="474430"/>
              </a:xfrm>
              <a:custGeom>
                <a:avLst/>
                <a:gdLst/>
                <a:ahLst/>
                <a:cxnLst>
                  <a:cxn ang="0">
                    <a:pos x="wd2" y="hd2"/>
                  </a:cxn>
                  <a:cxn ang="5400000">
                    <a:pos x="wd2" y="hd2"/>
                  </a:cxn>
                  <a:cxn ang="10800000">
                    <a:pos x="wd2" y="hd2"/>
                  </a:cxn>
                  <a:cxn ang="16200000">
                    <a:pos x="wd2" y="hd2"/>
                  </a:cxn>
                </a:cxnLst>
                <a:rect l="0" t="0" r="r" b="b"/>
                <a:pathLst>
                  <a:path w="21589" h="21441" extrusionOk="0">
                    <a:moveTo>
                      <a:pt x="19285" y="218"/>
                    </a:moveTo>
                    <a:cubicBezTo>
                      <a:pt x="13026" y="526"/>
                      <a:pt x="6782" y="440"/>
                      <a:pt x="550" y="0"/>
                    </a:cubicBezTo>
                    <a:lnTo>
                      <a:pt x="0" y="21001"/>
                    </a:lnTo>
                    <a:cubicBezTo>
                      <a:pt x="7190" y="21464"/>
                      <a:pt x="14379" y="21600"/>
                      <a:pt x="21569" y="21223"/>
                    </a:cubicBezTo>
                    <a:cubicBezTo>
                      <a:pt x="21570" y="21185"/>
                      <a:pt x="21571" y="21159"/>
                      <a:pt x="21572" y="21149"/>
                    </a:cubicBezTo>
                    <a:cubicBezTo>
                      <a:pt x="21577" y="21093"/>
                      <a:pt x="21555" y="20816"/>
                      <a:pt x="21550" y="20769"/>
                    </a:cubicBezTo>
                    <a:cubicBezTo>
                      <a:pt x="21544" y="20722"/>
                      <a:pt x="21502" y="20525"/>
                      <a:pt x="21530" y="20399"/>
                    </a:cubicBezTo>
                    <a:cubicBezTo>
                      <a:pt x="21558" y="20272"/>
                      <a:pt x="21600" y="20215"/>
                      <a:pt x="21586" y="20145"/>
                    </a:cubicBezTo>
                    <a:cubicBezTo>
                      <a:pt x="21572" y="20075"/>
                      <a:pt x="21472" y="19568"/>
                      <a:pt x="21452" y="19295"/>
                    </a:cubicBezTo>
                    <a:cubicBezTo>
                      <a:pt x="21432" y="19023"/>
                      <a:pt x="21432" y="18512"/>
                      <a:pt x="21416" y="18474"/>
                    </a:cubicBezTo>
                    <a:cubicBezTo>
                      <a:pt x="21399" y="18436"/>
                      <a:pt x="21257" y="18376"/>
                      <a:pt x="21251" y="18314"/>
                    </a:cubicBezTo>
                    <a:cubicBezTo>
                      <a:pt x="21246" y="18254"/>
                      <a:pt x="21221" y="18028"/>
                      <a:pt x="21185" y="17963"/>
                    </a:cubicBezTo>
                    <a:cubicBezTo>
                      <a:pt x="21148" y="17897"/>
                      <a:pt x="21059" y="17807"/>
                      <a:pt x="21051" y="17709"/>
                    </a:cubicBezTo>
                    <a:cubicBezTo>
                      <a:pt x="21042" y="17611"/>
                      <a:pt x="21053" y="17549"/>
                      <a:pt x="21025" y="17507"/>
                    </a:cubicBezTo>
                    <a:cubicBezTo>
                      <a:pt x="20998" y="17465"/>
                      <a:pt x="20989" y="17465"/>
                      <a:pt x="20989" y="17399"/>
                    </a:cubicBezTo>
                    <a:cubicBezTo>
                      <a:pt x="20989" y="17334"/>
                      <a:pt x="21001" y="17179"/>
                      <a:pt x="20986" y="17099"/>
                    </a:cubicBezTo>
                    <a:cubicBezTo>
                      <a:pt x="20972" y="17019"/>
                      <a:pt x="20850" y="16550"/>
                      <a:pt x="20828" y="16466"/>
                    </a:cubicBezTo>
                    <a:cubicBezTo>
                      <a:pt x="20805" y="16381"/>
                      <a:pt x="20778" y="16245"/>
                      <a:pt x="20797" y="16212"/>
                    </a:cubicBezTo>
                    <a:cubicBezTo>
                      <a:pt x="20816" y="16179"/>
                      <a:pt x="20839" y="16085"/>
                      <a:pt x="20839" y="16038"/>
                    </a:cubicBezTo>
                    <a:cubicBezTo>
                      <a:pt x="20839" y="15991"/>
                      <a:pt x="20828" y="15963"/>
                      <a:pt x="20830" y="15925"/>
                    </a:cubicBezTo>
                    <a:cubicBezTo>
                      <a:pt x="20833" y="15888"/>
                      <a:pt x="20858" y="15818"/>
                      <a:pt x="20853" y="15771"/>
                    </a:cubicBezTo>
                    <a:cubicBezTo>
                      <a:pt x="20847" y="15724"/>
                      <a:pt x="20825" y="15466"/>
                      <a:pt x="20802" y="15381"/>
                    </a:cubicBezTo>
                    <a:cubicBezTo>
                      <a:pt x="20780" y="15297"/>
                      <a:pt x="20755" y="15113"/>
                      <a:pt x="20780" y="15057"/>
                    </a:cubicBezTo>
                    <a:cubicBezTo>
                      <a:pt x="20805" y="15001"/>
                      <a:pt x="20813" y="14813"/>
                      <a:pt x="20813" y="14738"/>
                    </a:cubicBezTo>
                    <a:cubicBezTo>
                      <a:pt x="20813" y="14663"/>
                      <a:pt x="20908" y="14396"/>
                      <a:pt x="20867" y="14381"/>
                    </a:cubicBezTo>
                    <a:cubicBezTo>
                      <a:pt x="20825" y="14368"/>
                      <a:pt x="20761" y="14372"/>
                      <a:pt x="20761" y="14344"/>
                    </a:cubicBezTo>
                    <a:cubicBezTo>
                      <a:pt x="20761" y="14316"/>
                      <a:pt x="20778" y="14194"/>
                      <a:pt x="20761" y="14161"/>
                    </a:cubicBezTo>
                    <a:cubicBezTo>
                      <a:pt x="20744" y="14128"/>
                      <a:pt x="20685" y="14148"/>
                      <a:pt x="20688" y="14059"/>
                    </a:cubicBezTo>
                    <a:cubicBezTo>
                      <a:pt x="20691" y="13970"/>
                      <a:pt x="20629" y="13881"/>
                      <a:pt x="20658" y="13808"/>
                    </a:cubicBezTo>
                    <a:cubicBezTo>
                      <a:pt x="20685" y="13735"/>
                      <a:pt x="20707" y="13691"/>
                      <a:pt x="20712" y="13632"/>
                    </a:cubicBezTo>
                    <a:cubicBezTo>
                      <a:pt x="20716" y="13573"/>
                      <a:pt x="20661" y="13184"/>
                      <a:pt x="20660" y="13041"/>
                    </a:cubicBezTo>
                    <a:cubicBezTo>
                      <a:pt x="20659" y="12898"/>
                      <a:pt x="20669" y="12748"/>
                      <a:pt x="20654" y="12692"/>
                    </a:cubicBezTo>
                    <a:cubicBezTo>
                      <a:pt x="20641" y="12635"/>
                      <a:pt x="20596" y="12565"/>
                      <a:pt x="20621" y="12518"/>
                    </a:cubicBezTo>
                    <a:cubicBezTo>
                      <a:pt x="20646" y="12471"/>
                      <a:pt x="20619" y="12334"/>
                      <a:pt x="20615" y="12285"/>
                    </a:cubicBezTo>
                    <a:cubicBezTo>
                      <a:pt x="20612" y="12236"/>
                      <a:pt x="20582" y="11961"/>
                      <a:pt x="20593" y="11914"/>
                    </a:cubicBezTo>
                    <a:cubicBezTo>
                      <a:pt x="20604" y="11867"/>
                      <a:pt x="20602" y="11708"/>
                      <a:pt x="20588" y="11607"/>
                    </a:cubicBezTo>
                    <a:cubicBezTo>
                      <a:pt x="20573" y="11506"/>
                      <a:pt x="20557" y="11375"/>
                      <a:pt x="20564" y="11339"/>
                    </a:cubicBezTo>
                    <a:cubicBezTo>
                      <a:pt x="20571" y="11304"/>
                      <a:pt x="20595" y="11130"/>
                      <a:pt x="20577" y="11109"/>
                    </a:cubicBezTo>
                    <a:cubicBezTo>
                      <a:pt x="20558" y="11088"/>
                      <a:pt x="20511" y="11100"/>
                      <a:pt x="20511" y="11062"/>
                    </a:cubicBezTo>
                    <a:cubicBezTo>
                      <a:pt x="20511" y="11025"/>
                      <a:pt x="20499" y="10678"/>
                      <a:pt x="20510" y="10594"/>
                    </a:cubicBezTo>
                    <a:cubicBezTo>
                      <a:pt x="20521" y="10509"/>
                      <a:pt x="20532" y="10453"/>
                      <a:pt x="20526" y="10401"/>
                    </a:cubicBezTo>
                    <a:cubicBezTo>
                      <a:pt x="20521" y="10350"/>
                      <a:pt x="20482" y="10303"/>
                      <a:pt x="20496" y="10270"/>
                    </a:cubicBezTo>
                    <a:cubicBezTo>
                      <a:pt x="20510" y="10237"/>
                      <a:pt x="20540" y="9829"/>
                      <a:pt x="20510" y="9768"/>
                    </a:cubicBezTo>
                    <a:cubicBezTo>
                      <a:pt x="20479" y="9707"/>
                      <a:pt x="20429" y="9627"/>
                      <a:pt x="20426" y="9589"/>
                    </a:cubicBezTo>
                    <a:cubicBezTo>
                      <a:pt x="20423" y="9552"/>
                      <a:pt x="20409" y="9350"/>
                      <a:pt x="20359" y="9167"/>
                    </a:cubicBezTo>
                    <a:cubicBezTo>
                      <a:pt x="20309" y="8984"/>
                      <a:pt x="20278" y="8674"/>
                      <a:pt x="20242" y="8609"/>
                    </a:cubicBezTo>
                    <a:cubicBezTo>
                      <a:pt x="20206" y="8543"/>
                      <a:pt x="20139" y="8458"/>
                      <a:pt x="20136" y="8369"/>
                    </a:cubicBezTo>
                    <a:cubicBezTo>
                      <a:pt x="20133" y="8280"/>
                      <a:pt x="20069" y="8003"/>
                      <a:pt x="20030" y="7947"/>
                    </a:cubicBezTo>
                    <a:cubicBezTo>
                      <a:pt x="19991" y="7890"/>
                      <a:pt x="19991" y="7848"/>
                      <a:pt x="19991" y="7801"/>
                    </a:cubicBezTo>
                    <a:cubicBezTo>
                      <a:pt x="19991" y="7754"/>
                      <a:pt x="20013" y="7628"/>
                      <a:pt x="19974" y="7548"/>
                    </a:cubicBezTo>
                    <a:cubicBezTo>
                      <a:pt x="19935" y="7468"/>
                      <a:pt x="19897" y="7440"/>
                      <a:pt x="19897" y="7370"/>
                    </a:cubicBezTo>
                    <a:cubicBezTo>
                      <a:pt x="19897" y="7299"/>
                      <a:pt x="19857" y="6736"/>
                      <a:pt x="19826" y="6694"/>
                    </a:cubicBezTo>
                    <a:cubicBezTo>
                      <a:pt x="19796" y="6651"/>
                      <a:pt x="19771" y="6651"/>
                      <a:pt x="19762" y="6586"/>
                    </a:cubicBezTo>
                    <a:cubicBezTo>
                      <a:pt x="19754" y="6520"/>
                      <a:pt x="19751" y="6417"/>
                      <a:pt x="19726" y="6356"/>
                    </a:cubicBezTo>
                    <a:cubicBezTo>
                      <a:pt x="19701" y="6294"/>
                      <a:pt x="19629" y="5952"/>
                      <a:pt x="19629" y="5867"/>
                    </a:cubicBezTo>
                    <a:cubicBezTo>
                      <a:pt x="19629" y="5783"/>
                      <a:pt x="19645" y="5633"/>
                      <a:pt x="19645" y="5558"/>
                    </a:cubicBezTo>
                    <a:cubicBezTo>
                      <a:pt x="19645" y="5483"/>
                      <a:pt x="19626" y="5450"/>
                      <a:pt x="19640" y="5365"/>
                    </a:cubicBezTo>
                    <a:cubicBezTo>
                      <a:pt x="19654" y="5281"/>
                      <a:pt x="19698" y="5046"/>
                      <a:pt x="19673" y="4920"/>
                    </a:cubicBezTo>
                    <a:cubicBezTo>
                      <a:pt x="19648" y="4793"/>
                      <a:pt x="19581" y="4581"/>
                      <a:pt x="19592" y="4544"/>
                    </a:cubicBezTo>
                    <a:cubicBezTo>
                      <a:pt x="19603" y="4506"/>
                      <a:pt x="19603" y="4447"/>
                      <a:pt x="19602" y="4419"/>
                    </a:cubicBezTo>
                    <a:cubicBezTo>
                      <a:pt x="19601" y="4391"/>
                      <a:pt x="19591" y="4360"/>
                      <a:pt x="19605" y="4332"/>
                    </a:cubicBezTo>
                    <a:cubicBezTo>
                      <a:pt x="19619" y="4304"/>
                      <a:pt x="19626" y="4254"/>
                      <a:pt x="19628" y="4207"/>
                    </a:cubicBezTo>
                    <a:cubicBezTo>
                      <a:pt x="19631" y="4160"/>
                      <a:pt x="19609" y="3926"/>
                      <a:pt x="19598" y="3872"/>
                    </a:cubicBezTo>
                    <a:cubicBezTo>
                      <a:pt x="19587" y="3818"/>
                      <a:pt x="19578" y="3799"/>
                      <a:pt x="19588" y="3776"/>
                    </a:cubicBezTo>
                    <a:cubicBezTo>
                      <a:pt x="19598" y="3752"/>
                      <a:pt x="19626" y="3717"/>
                      <a:pt x="19613" y="3679"/>
                    </a:cubicBezTo>
                    <a:cubicBezTo>
                      <a:pt x="19601" y="3642"/>
                      <a:pt x="19571" y="3597"/>
                      <a:pt x="19571" y="3546"/>
                    </a:cubicBezTo>
                    <a:cubicBezTo>
                      <a:pt x="19571" y="3494"/>
                      <a:pt x="19562" y="3417"/>
                      <a:pt x="19557" y="3372"/>
                    </a:cubicBezTo>
                    <a:cubicBezTo>
                      <a:pt x="19553" y="3327"/>
                      <a:pt x="19515" y="3309"/>
                      <a:pt x="19531" y="3271"/>
                    </a:cubicBezTo>
                    <a:cubicBezTo>
                      <a:pt x="19546" y="3233"/>
                      <a:pt x="19579" y="3105"/>
                      <a:pt x="19585" y="3058"/>
                    </a:cubicBezTo>
                    <a:cubicBezTo>
                      <a:pt x="19591" y="3011"/>
                      <a:pt x="19573" y="2900"/>
                      <a:pt x="19599" y="2851"/>
                    </a:cubicBezTo>
                    <a:cubicBezTo>
                      <a:pt x="19626" y="2802"/>
                      <a:pt x="19651" y="2729"/>
                      <a:pt x="19662" y="2682"/>
                    </a:cubicBezTo>
                    <a:cubicBezTo>
                      <a:pt x="19673" y="2635"/>
                      <a:pt x="19703" y="2448"/>
                      <a:pt x="19674" y="2316"/>
                    </a:cubicBezTo>
                    <a:cubicBezTo>
                      <a:pt x="19647" y="2185"/>
                      <a:pt x="19562" y="1958"/>
                      <a:pt x="19545" y="1859"/>
                    </a:cubicBezTo>
                    <a:cubicBezTo>
                      <a:pt x="19528" y="1761"/>
                      <a:pt x="19478" y="1507"/>
                      <a:pt x="19464" y="1465"/>
                    </a:cubicBezTo>
                    <a:cubicBezTo>
                      <a:pt x="19450" y="1423"/>
                      <a:pt x="19440" y="1352"/>
                      <a:pt x="19451" y="1338"/>
                    </a:cubicBezTo>
                    <a:cubicBezTo>
                      <a:pt x="19463" y="1323"/>
                      <a:pt x="19481" y="1216"/>
                      <a:pt x="19461" y="1171"/>
                    </a:cubicBezTo>
                    <a:cubicBezTo>
                      <a:pt x="19442" y="1126"/>
                      <a:pt x="19407" y="967"/>
                      <a:pt x="19390" y="920"/>
                    </a:cubicBezTo>
                    <a:cubicBezTo>
                      <a:pt x="19373" y="873"/>
                      <a:pt x="19285" y="537"/>
                      <a:pt x="19284" y="467"/>
                    </a:cubicBezTo>
                    <a:cubicBezTo>
                      <a:pt x="19284" y="439"/>
                      <a:pt x="19284" y="335"/>
                      <a:pt x="19285" y="218"/>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5" name="Shape 14">
                <a:extLst>
                  <a:ext uri="{FF2B5EF4-FFF2-40B4-BE49-F238E27FC236}">
                    <a16:creationId xmlns:a16="http://schemas.microsoft.com/office/drawing/2014/main" id="{782FDF05-88D4-486C-A0B5-8EC52161DC28}"/>
                  </a:ext>
                </a:extLst>
              </p:cNvPr>
              <p:cNvSpPr/>
              <p:nvPr/>
            </p:nvSpPr>
            <p:spPr>
              <a:xfrm>
                <a:off x="7360763" y="3031483"/>
                <a:ext cx="1013288" cy="471747"/>
              </a:xfrm>
              <a:custGeom>
                <a:avLst/>
                <a:gdLst/>
                <a:ahLst/>
                <a:cxnLst>
                  <a:cxn ang="0">
                    <a:pos x="wd2" y="hd2"/>
                  </a:cxn>
                  <a:cxn ang="5400000">
                    <a:pos x="wd2" y="hd2"/>
                  </a:cxn>
                  <a:cxn ang="10800000">
                    <a:pos x="wd2" y="hd2"/>
                  </a:cxn>
                  <a:cxn ang="16200000">
                    <a:pos x="wd2" y="hd2"/>
                  </a:cxn>
                </a:cxnLst>
                <a:rect l="0" t="0" r="r" b="b"/>
                <a:pathLst>
                  <a:path w="21600" h="21446" extrusionOk="0">
                    <a:moveTo>
                      <a:pt x="277" y="0"/>
                    </a:moveTo>
                    <a:lnTo>
                      <a:pt x="0" y="13976"/>
                    </a:lnTo>
                    <a:cubicBezTo>
                      <a:pt x="1669" y="14125"/>
                      <a:pt x="3304" y="14237"/>
                      <a:pt x="4916" y="14322"/>
                    </a:cubicBezTo>
                    <a:lnTo>
                      <a:pt x="4851" y="21320"/>
                    </a:lnTo>
                    <a:cubicBezTo>
                      <a:pt x="10446" y="21600"/>
                      <a:pt x="16028" y="21404"/>
                      <a:pt x="21600" y="20838"/>
                    </a:cubicBezTo>
                    <a:cubicBezTo>
                      <a:pt x="21591" y="20791"/>
                      <a:pt x="21578" y="20747"/>
                      <a:pt x="21555" y="20720"/>
                    </a:cubicBezTo>
                    <a:cubicBezTo>
                      <a:pt x="21510" y="20665"/>
                      <a:pt x="21470" y="20613"/>
                      <a:pt x="21443" y="20646"/>
                    </a:cubicBezTo>
                    <a:cubicBezTo>
                      <a:pt x="21417" y="20680"/>
                      <a:pt x="21419" y="20736"/>
                      <a:pt x="21396" y="20699"/>
                    </a:cubicBezTo>
                    <a:cubicBezTo>
                      <a:pt x="21373" y="20661"/>
                      <a:pt x="21292" y="20498"/>
                      <a:pt x="21329" y="20434"/>
                    </a:cubicBezTo>
                    <a:cubicBezTo>
                      <a:pt x="21367" y="20370"/>
                      <a:pt x="21381" y="20427"/>
                      <a:pt x="21389" y="20387"/>
                    </a:cubicBezTo>
                    <a:cubicBezTo>
                      <a:pt x="21397" y="20346"/>
                      <a:pt x="21394" y="20017"/>
                      <a:pt x="21373" y="19993"/>
                    </a:cubicBezTo>
                    <a:cubicBezTo>
                      <a:pt x="21353" y="19968"/>
                      <a:pt x="21296" y="19955"/>
                      <a:pt x="21285" y="19910"/>
                    </a:cubicBezTo>
                    <a:cubicBezTo>
                      <a:pt x="21275" y="19865"/>
                      <a:pt x="21275" y="19789"/>
                      <a:pt x="21265" y="19763"/>
                    </a:cubicBezTo>
                    <a:cubicBezTo>
                      <a:pt x="21255" y="19737"/>
                      <a:pt x="21152" y="19629"/>
                      <a:pt x="21149" y="19553"/>
                    </a:cubicBezTo>
                    <a:cubicBezTo>
                      <a:pt x="21147" y="19478"/>
                      <a:pt x="21207" y="19336"/>
                      <a:pt x="21186" y="19258"/>
                    </a:cubicBezTo>
                    <a:cubicBezTo>
                      <a:pt x="21165" y="19180"/>
                      <a:pt x="21131" y="19147"/>
                      <a:pt x="21071" y="19147"/>
                    </a:cubicBezTo>
                    <a:cubicBezTo>
                      <a:pt x="21011" y="19147"/>
                      <a:pt x="20959" y="19076"/>
                      <a:pt x="20958" y="19039"/>
                    </a:cubicBezTo>
                    <a:cubicBezTo>
                      <a:pt x="20957" y="19001"/>
                      <a:pt x="20976" y="18885"/>
                      <a:pt x="20955" y="18850"/>
                    </a:cubicBezTo>
                    <a:cubicBezTo>
                      <a:pt x="20934" y="18814"/>
                      <a:pt x="20841" y="18715"/>
                      <a:pt x="20799" y="18727"/>
                    </a:cubicBezTo>
                    <a:cubicBezTo>
                      <a:pt x="20757" y="18739"/>
                      <a:pt x="20747" y="18807"/>
                      <a:pt x="20725" y="18793"/>
                    </a:cubicBezTo>
                    <a:cubicBezTo>
                      <a:pt x="20703" y="18779"/>
                      <a:pt x="20688" y="18717"/>
                      <a:pt x="20715" y="18694"/>
                    </a:cubicBezTo>
                    <a:cubicBezTo>
                      <a:pt x="20742" y="18670"/>
                      <a:pt x="20742" y="18717"/>
                      <a:pt x="20768" y="18628"/>
                    </a:cubicBezTo>
                    <a:cubicBezTo>
                      <a:pt x="20794" y="18538"/>
                      <a:pt x="20793" y="18512"/>
                      <a:pt x="20778" y="18474"/>
                    </a:cubicBezTo>
                    <a:cubicBezTo>
                      <a:pt x="20763" y="18437"/>
                      <a:pt x="20733" y="18411"/>
                      <a:pt x="20733" y="18361"/>
                    </a:cubicBezTo>
                    <a:cubicBezTo>
                      <a:pt x="20733" y="18311"/>
                      <a:pt x="20746" y="18229"/>
                      <a:pt x="20724" y="18186"/>
                    </a:cubicBezTo>
                    <a:cubicBezTo>
                      <a:pt x="20702" y="18144"/>
                      <a:pt x="20689" y="18163"/>
                      <a:pt x="20689" y="18116"/>
                    </a:cubicBezTo>
                    <a:cubicBezTo>
                      <a:pt x="20689" y="18068"/>
                      <a:pt x="20676" y="17983"/>
                      <a:pt x="20691" y="17948"/>
                    </a:cubicBezTo>
                    <a:cubicBezTo>
                      <a:pt x="20705" y="17913"/>
                      <a:pt x="20717" y="17927"/>
                      <a:pt x="20717" y="17882"/>
                    </a:cubicBezTo>
                    <a:cubicBezTo>
                      <a:pt x="20717" y="17837"/>
                      <a:pt x="20714" y="17771"/>
                      <a:pt x="20694" y="17752"/>
                    </a:cubicBezTo>
                    <a:cubicBezTo>
                      <a:pt x="20674" y="17733"/>
                      <a:pt x="20610" y="17735"/>
                      <a:pt x="20600" y="17683"/>
                    </a:cubicBezTo>
                    <a:cubicBezTo>
                      <a:pt x="20590" y="17632"/>
                      <a:pt x="20572" y="17584"/>
                      <a:pt x="20585" y="17551"/>
                    </a:cubicBezTo>
                    <a:cubicBezTo>
                      <a:pt x="20597" y="17518"/>
                      <a:pt x="20616" y="17537"/>
                      <a:pt x="20612" y="17499"/>
                    </a:cubicBezTo>
                    <a:cubicBezTo>
                      <a:pt x="20609" y="17462"/>
                      <a:pt x="20598" y="17422"/>
                      <a:pt x="20608" y="17396"/>
                    </a:cubicBezTo>
                    <a:cubicBezTo>
                      <a:pt x="20618" y="17370"/>
                      <a:pt x="20679" y="17306"/>
                      <a:pt x="20682" y="17240"/>
                    </a:cubicBezTo>
                    <a:cubicBezTo>
                      <a:pt x="20684" y="17174"/>
                      <a:pt x="20655" y="16933"/>
                      <a:pt x="20609" y="17008"/>
                    </a:cubicBezTo>
                    <a:cubicBezTo>
                      <a:pt x="20562" y="17084"/>
                      <a:pt x="20559" y="17124"/>
                      <a:pt x="20558" y="17171"/>
                    </a:cubicBezTo>
                    <a:cubicBezTo>
                      <a:pt x="20557" y="17219"/>
                      <a:pt x="20543" y="17261"/>
                      <a:pt x="20533" y="17261"/>
                    </a:cubicBezTo>
                    <a:cubicBezTo>
                      <a:pt x="20522" y="17261"/>
                      <a:pt x="20432" y="17355"/>
                      <a:pt x="20412" y="17289"/>
                    </a:cubicBezTo>
                    <a:cubicBezTo>
                      <a:pt x="20392" y="17223"/>
                      <a:pt x="20392" y="17122"/>
                      <a:pt x="20388" y="17065"/>
                    </a:cubicBezTo>
                    <a:cubicBezTo>
                      <a:pt x="20384" y="17008"/>
                      <a:pt x="20351" y="16961"/>
                      <a:pt x="20364" y="16926"/>
                    </a:cubicBezTo>
                    <a:cubicBezTo>
                      <a:pt x="20376" y="16890"/>
                      <a:pt x="20417" y="16867"/>
                      <a:pt x="20421" y="16808"/>
                    </a:cubicBezTo>
                    <a:cubicBezTo>
                      <a:pt x="20424" y="16749"/>
                      <a:pt x="20424" y="16682"/>
                      <a:pt x="20415" y="16659"/>
                    </a:cubicBezTo>
                    <a:cubicBezTo>
                      <a:pt x="20407" y="16635"/>
                      <a:pt x="20392" y="16630"/>
                      <a:pt x="20387" y="16595"/>
                    </a:cubicBezTo>
                    <a:cubicBezTo>
                      <a:pt x="20381" y="16560"/>
                      <a:pt x="20387" y="16435"/>
                      <a:pt x="20348" y="16373"/>
                    </a:cubicBezTo>
                    <a:cubicBezTo>
                      <a:pt x="20309" y="16312"/>
                      <a:pt x="20215" y="16319"/>
                      <a:pt x="20195" y="16239"/>
                    </a:cubicBezTo>
                    <a:cubicBezTo>
                      <a:pt x="20176" y="16159"/>
                      <a:pt x="20187" y="16026"/>
                      <a:pt x="20150" y="15989"/>
                    </a:cubicBezTo>
                    <a:cubicBezTo>
                      <a:pt x="20114" y="15951"/>
                      <a:pt x="20081" y="15986"/>
                      <a:pt x="20078" y="15934"/>
                    </a:cubicBezTo>
                    <a:cubicBezTo>
                      <a:pt x="20076" y="15882"/>
                      <a:pt x="20040" y="15753"/>
                      <a:pt x="20086" y="15679"/>
                    </a:cubicBezTo>
                    <a:cubicBezTo>
                      <a:pt x="20133" y="15606"/>
                      <a:pt x="20169" y="15590"/>
                      <a:pt x="20181" y="15531"/>
                    </a:cubicBezTo>
                    <a:cubicBezTo>
                      <a:pt x="20193" y="15472"/>
                      <a:pt x="20150" y="15339"/>
                      <a:pt x="20163" y="15290"/>
                    </a:cubicBezTo>
                    <a:cubicBezTo>
                      <a:pt x="20177" y="15240"/>
                      <a:pt x="20176" y="15177"/>
                      <a:pt x="20176" y="15127"/>
                    </a:cubicBezTo>
                    <a:cubicBezTo>
                      <a:pt x="20176" y="15077"/>
                      <a:pt x="20111" y="15011"/>
                      <a:pt x="20157" y="14910"/>
                    </a:cubicBezTo>
                    <a:cubicBezTo>
                      <a:pt x="20203" y="14808"/>
                      <a:pt x="20214" y="14825"/>
                      <a:pt x="20230" y="14771"/>
                    </a:cubicBezTo>
                    <a:cubicBezTo>
                      <a:pt x="20245" y="14716"/>
                      <a:pt x="20221" y="14624"/>
                      <a:pt x="20210" y="14586"/>
                    </a:cubicBezTo>
                    <a:cubicBezTo>
                      <a:pt x="20199" y="14548"/>
                      <a:pt x="20157" y="14551"/>
                      <a:pt x="20158" y="14419"/>
                    </a:cubicBezTo>
                    <a:cubicBezTo>
                      <a:pt x="20159" y="14286"/>
                      <a:pt x="20205" y="14254"/>
                      <a:pt x="20192" y="14154"/>
                    </a:cubicBezTo>
                    <a:cubicBezTo>
                      <a:pt x="20179" y="14055"/>
                      <a:pt x="20134" y="14043"/>
                      <a:pt x="20114" y="14021"/>
                    </a:cubicBezTo>
                    <a:cubicBezTo>
                      <a:pt x="20095" y="13998"/>
                      <a:pt x="20083" y="13988"/>
                      <a:pt x="20083" y="13946"/>
                    </a:cubicBezTo>
                    <a:cubicBezTo>
                      <a:pt x="20083" y="13903"/>
                      <a:pt x="20106" y="13850"/>
                      <a:pt x="20112" y="13827"/>
                    </a:cubicBezTo>
                    <a:cubicBezTo>
                      <a:pt x="20118" y="13805"/>
                      <a:pt x="20141" y="13813"/>
                      <a:pt x="20102" y="13713"/>
                    </a:cubicBezTo>
                    <a:cubicBezTo>
                      <a:pt x="20062" y="13612"/>
                      <a:pt x="20024" y="13615"/>
                      <a:pt x="20035" y="13530"/>
                    </a:cubicBezTo>
                    <a:cubicBezTo>
                      <a:pt x="20045" y="13445"/>
                      <a:pt x="20072" y="13467"/>
                      <a:pt x="20077" y="13411"/>
                    </a:cubicBezTo>
                    <a:cubicBezTo>
                      <a:pt x="20083" y="13354"/>
                      <a:pt x="20094" y="13228"/>
                      <a:pt x="20071" y="13127"/>
                    </a:cubicBezTo>
                    <a:cubicBezTo>
                      <a:pt x="20049" y="13027"/>
                      <a:pt x="20016" y="12918"/>
                      <a:pt x="20025" y="12875"/>
                    </a:cubicBezTo>
                    <a:cubicBezTo>
                      <a:pt x="20035" y="12832"/>
                      <a:pt x="20067" y="12809"/>
                      <a:pt x="20080" y="12807"/>
                    </a:cubicBezTo>
                    <a:cubicBezTo>
                      <a:pt x="20092" y="12806"/>
                      <a:pt x="20114" y="12797"/>
                      <a:pt x="20108" y="12772"/>
                    </a:cubicBezTo>
                    <a:cubicBezTo>
                      <a:pt x="20103" y="12747"/>
                      <a:pt x="20056" y="12710"/>
                      <a:pt x="20027" y="12706"/>
                    </a:cubicBezTo>
                    <a:cubicBezTo>
                      <a:pt x="19998" y="12703"/>
                      <a:pt x="19924" y="12694"/>
                      <a:pt x="19918" y="12652"/>
                    </a:cubicBezTo>
                    <a:cubicBezTo>
                      <a:pt x="19912" y="12609"/>
                      <a:pt x="19896" y="12532"/>
                      <a:pt x="19915" y="12476"/>
                    </a:cubicBezTo>
                    <a:cubicBezTo>
                      <a:pt x="19934" y="12419"/>
                      <a:pt x="19958" y="12412"/>
                      <a:pt x="19951" y="12353"/>
                    </a:cubicBezTo>
                    <a:cubicBezTo>
                      <a:pt x="19945" y="12294"/>
                      <a:pt x="19879" y="12004"/>
                      <a:pt x="19898" y="11954"/>
                    </a:cubicBezTo>
                    <a:cubicBezTo>
                      <a:pt x="19917" y="11904"/>
                      <a:pt x="19942" y="11900"/>
                      <a:pt x="19947" y="11961"/>
                    </a:cubicBezTo>
                    <a:cubicBezTo>
                      <a:pt x="19951" y="12022"/>
                      <a:pt x="19971" y="12032"/>
                      <a:pt x="19986" y="11999"/>
                    </a:cubicBezTo>
                    <a:cubicBezTo>
                      <a:pt x="20000" y="11966"/>
                      <a:pt x="20054" y="11768"/>
                      <a:pt x="19985" y="11751"/>
                    </a:cubicBezTo>
                    <a:cubicBezTo>
                      <a:pt x="19915" y="11735"/>
                      <a:pt x="19857" y="11699"/>
                      <a:pt x="19844" y="11654"/>
                    </a:cubicBezTo>
                    <a:cubicBezTo>
                      <a:pt x="19831" y="11609"/>
                      <a:pt x="19818" y="11562"/>
                      <a:pt x="19841" y="11508"/>
                    </a:cubicBezTo>
                    <a:cubicBezTo>
                      <a:pt x="19864" y="11454"/>
                      <a:pt x="19877" y="11475"/>
                      <a:pt x="19878" y="11411"/>
                    </a:cubicBezTo>
                    <a:cubicBezTo>
                      <a:pt x="19879" y="11348"/>
                      <a:pt x="19854" y="11305"/>
                      <a:pt x="19862" y="11241"/>
                    </a:cubicBezTo>
                    <a:cubicBezTo>
                      <a:pt x="19869" y="11177"/>
                      <a:pt x="19871" y="11159"/>
                      <a:pt x="19869" y="11121"/>
                    </a:cubicBezTo>
                    <a:cubicBezTo>
                      <a:pt x="19868" y="11083"/>
                      <a:pt x="19859" y="11024"/>
                      <a:pt x="19864" y="10986"/>
                    </a:cubicBezTo>
                    <a:cubicBezTo>
                      <a:pt x="19869" y="10949"/>
                      <a:pt x="19889" y="10771"/>
                      <a:pt x="19867" y="10731"/>
                    </a:cubicBezTo>
                    <a:cubicBezTo>
                      <a:pt x="19845" y="10691"/>
                      <a:pt x="19803" y="10797"/>
                      <a:pt x="19715" y="10715"/>
                    </a:cubicBezTo>
                    <a:cubicBezTo>
                      <a:pt x="19626" y="10632"/>
                      <a:pt x="19641" y="10582"/>
                      <a:pt x="19667" y="10540"/>
                    </a:cubicBezTo>
                    <a:cubicBezTo>
                      <a:pt x="19694" y="10497"/>
                      <a:pt x="19709" y="10471"/>
                      <a:pt x="19709" y="10377"/>
                    </a:cubicBezTo>
                    <a:cubicBezTo>
                      <a:pt x="19709" y="10283"/>
                      <a:pt x="19679" y="10110"/>
                      <a:pt x="19632" y="10202"/>
                    </a:cubicBezTo>
                    <a:cubicBezTo>
                      <a:pt x="19584" y="10295"/>
                      <a:pt x="19601" y="10321"/>
                      <a:pt x="19603" y="10358"/>
                    </a:cubicBezTo>
                    <a:cubicBezTo>
                      <a:pt x="19605" y="10396"/>
                      <a:pt x="19583" y="10441"/>
                      <a:pt x="19568" y="10443"/>
                    </a:cubicBezTo>
                    <a:cubicBezTo>
                      <a:pt x="19552" y="10445"/>
                      <a:pt x="19426" y="10264"/>
                      <a:pt x="19434" y="10188"/>
                    </a:cubicBezTo>
                    <a:cubicBezTo>
                      <a:pt x="19442" y="10113"/>
                      <a:pt x="19500" y="10101"/>
                      <a:pt x="19485" y="10009"/>
                    </a:cubicBezTo>
                    <a:cubicBezTo>
                      <a:pt x="19469" y="9917"/>
                      <a:pt x="19371" y="9818"/>
                      <a:pt x="19378" y="9747"/>
                    </a:cubicBezTo>
                    <a:cubicBezTo>
                      <a:pt x="19384" y="9676"/>
                      <a:pt x="19428" y="9629"/>
                      <a:pt x="19434" y="9584"/>
                    </a:cubicBezTo>
                    <a:cubicBezTo>
                      <a:pt x="19441" y="9539"/>
                      <a:pt x="19427" y="9416"/>
                      <a:pt x="19400" y="9357"/>
                    </a:cubicBezTo>
                    <a:cubicBezTo>
                      <a:pt x="19373" y="9298"/>
                      <a:pt x="19378" y="9138"/>
                      <a:pt x="19391" y="9126"/>
                    </a:cubicBezTo>
                    <a:cubicBezTo>
                      <a:pt x="19404" y="9114"/>
                      <a:pt x="19476" y="9124"/>
                      <a:pt x="19481" y="9065"/>
                    </a:cubicBezTo>
                    <a:cubicBezTo>
                      <a:pt x="19487" y="9005"/>
                      <a:pt x="19474" y="8984"/>
                      <a:pt x="19445" y="8933"/>
                    </a:cubicBezTo>
                    <a:cubicBezTo>
                      <a:pt x="19416" y="8881"/>
                      <a:pt x="19379" y="8831"/>
                      <a:pt x="19398" y="8796"/>
                    </a:cubicBezTo>
                    <a:cubicBezTo>
                      <a:pt x="19416" y="8760"/>
                      <a:pt x="19453" y="8791"/>
                      <a:pt x="19458" y="8741"/>
                    </a:cubicBezTo>
                    <a:cubicBezTo>
                      <a:pt x="19464" y="8692"/>
                      <a:pt x="19454" y="8618"/>
                      <a:pt x="19469" y="8583"/>
                    </a:cubicBezTo>
                    <a:cubicBezTo>
                      <a:pt x="19485" y="8548"/>
                      <a:pt x="19505" y="8566"/>
                      <a:pt x="19500" y="8514"/>
                    </a:cubicBezTo>
                    <a:cubicBezTo>
                      <a:pt x="19496" y="8463"/>
                      <a:pt x="19487" y="8378"/>
                      <a:pt x="19457" y="8354"/>
                    </a:cubicBezTo>
                    <a:cubicBezTo>
                      <a:pt x="19427" y="8331"/>
                      <a:pt x="19384" y="8319"/>
                      <a:pt x="19380" y="8257"/>
                    </a:cubicBezTo>
                    <a:cubicBezTo>
                      <a:pt x="19375" y="8196"/>
                      <a:pt x="19392" y="8134"/>
                      <a:pt x="19371" y="8075"/>
                    </a:cubicBezTo>
                    <a:cubicBezTo>
                      <a:pt x="19350" y="8016"/>
                      <a:pt x="19275" y="7951"/>
                      <a:pt x="19262" y="7880"/>
                    </a:cubicBezTo>
                    <a:cubicBezTo>
                      <a:pt x="19248" y="7809"/>
                      <a:pt x="19262" y="7768"/>
                      <a:pt x="19247" y="7728"/>
                    </a:cubicBezTo>
                    <a:cubicBezTo>
                      <a:pt x="19233" y="7688"/>
                      <a:pt x="19232" y="7632"/>
                      <a:pt x="19252" y="7610"/>
                    </a:cubicBezTo>
                    <a:cubicBezTo>
                      <a:pt x="19272" y="7589"/>
                      <a:pt x="19288" y="7565"/>
                      <a:pt x="19288" y="7535"/>
                    </a:cubicBezTo>
                    <a:cubicBezTo>
                      <a:pt x="19288" y="7504"/>
                      <a:pt x="19276" y="7471"/>
                      <a:pt x="19288" y="7419"/>
                    </a:cubicBezTo>
                    <a:cubicBezTo>
                      <a:pt x="19300" y="7367"/>
                      <a:pt x="19332" y="7252"/>
                      <a:pt x="19308" y="7209"/>
                    </a:cubicBezTo>
                    <a:cubicBezTo>
                      <a:pt x="19284" y="7166"/>
                      <a:pt x="19190" y="7219"/>
                      <a:pt x="19179" y="7176"/>
                    </a:cubicBezTo>
                    <a:cubicBezTo>
                      <a:pt x="19168" y="7133"/>
                      <a:pt x="19159" y="6950"/>
                      <a:pt x="19143" y="6968"/>
                    </a:cubicBezTo>
                    <a:cubicBezTo>
                      <a:pt x="19128" y="6987"/>
                      <a:pt x="19078" y="7138"/>
                      <a:pt x="19061" y="7100"/>
                    </a:cubicBezTo>
                    <a:cubicBezTo>
                      <a:pt x="19043" y="7063"/>
                      <a:pt x="19027" y="6994"/>
                      <a:pt x="19046" y="6963"/>
                    </a:cubicBezTo>
                    <a:cubicBezTo>
                      <a:pt x="19065" y="6933"/>
                      <a:pt x="19109" y="6921"/>
                      <a:pt x="19086" y="6841"/>
                    </a:cubicBezTo>
                    <a:cubicBezTo>
                      <a:pt x="19063" y="6761"/>
                      <a:pt x="19021" y="6751"/>
                      <a:pt x="19001" y="6754"/>
                    </a:cubicBezTo>
                    <a:cubicBezTo>
                      <a:pt x="18981" y="6756"/>
                      <a:pt x="18955" y="6761"/>
                      <a:pt x="18947" y="6720"/>
                    </a:cubicBezTo>
                    <a:cubicBezTo>
                      <a:pt x="18938" y="6680"/>
                      <a:pt x="18937" y="6550"/>
                      <a:pt x="18941" y="6489"/>
                    </a:cubicBezTo>
                    <a:cubicBezTo>
                      <a:pt x="18946" y="6427"/>
                      <a:pt x="18985" y="6373"/>
                      <a:pt x="18963" y="6295"/>
                    </a:cubicBezTo>
                    <a:cubicBezTo>
                      <a:pt x="18941" y="6218"/>
                      <a:pt x="18865" y="6133"/>
                      <a:pt x="18847" y="6106"/>
                    </a:cubicBezTo>
                    <a:cubicBezTo>
                      <a:pt x="18829" y="6080"/>
                      <a:pt x="18788" y="5972"/>
                      <a:pt x="18771" y="5941"/>
                    </a:cubicBezTo>
                    <a:cubicBezTo>
                      <a:pt x="18754" y="5911"/>
                      <a:pt x="18753" y="5755"/>
                      <a:pt x="18746" y="5708"/>
                    </a:cubicBezTo>
                    <a:cubicBezTo>
                      <a:pt x="18738" y="5660"/>
                      <a:pt x="18707" y="5613"/>
                      <a:pt x="18723" y="5580"/>
                    </a:cubicBezTo>
                    <a:cubicBezTo>
                      <a:pt x="18740" y="5547"/>
                      <a:pt x="18801" y="5547"/>
                      <a:pt x="18804" y="5472"/>
                    </a:cubicBezTo>
                    <a:cubicBezTo>
                      <a:pt x="18807" y="5396"/>
                      <a:pt x="18788" y="5243"/>
                      <a:pt x="18752" y="5186"/>
                    </a:cubicBezTo>
                    <a:cubicBezTo>
                      <a:pt x="18717" y="5130"/>
                      <a:pt x="18697" y="5134"/>
                      <a:pt x="18697" y="5073"/>
                    </a:cubicBezTo>
                    <a:cubicBezTo>
                      <a:pt x="18697" y="5011"/>
                      <a:pt x="18686" y="4903"/>
                      <a:pt x="18644" y="4822"/>
                    </a:cubicBezTo>
                    <a:cubicBezTo>
                      <a:pt x="18602" y="4742"/>
                      <a:pt x="18552" y="4674"/>
                      <a:pt x="18561" y="4610"/>
                    </a:cubicBezTo>
                    <a:cubicBezTo>
                      <a:pt x="18570" y="4546"/>
                      <a:pt x="18606" y="4492"/>
                      <a:pt x="18592" y="4438"/>
                    </a:cubicBezTo>
                    <a:cubicBezTo>
                      <a:pt x="18577" y="4383"/>
                      <a:pt x="18549" y="4308"/>
                      <a:pt x="18564" y="4246"/>
                    </a:cubicBezTo>
                    <a:cubicBezTo>
                      <a:pt x="18580" y="4185"/>
                      <a:pt x="18657" y="4006"/>
                      <a:pt x="18650" y="3914"/>
                    </a:cubicBezTo>
                    <a:cubicBezTo>
                      <a:pt x="18642" y="3821"/>
                      <a:pt x="18655" y="3718"/>
                      <a:pt x="18608" y="3675"/>
                    </a:cubicBezTo>
                    <a:cubicBezTo>
                      <a:pt x="18562" y="3633"/>
                      <a:pt x="18478" y="3661"/>
                      <a:pt x="18456" y="3670"/>
                    </a:cubicBezTo>
                    <a:cubicBezTo>
                      <a:pt x="18449" y="3673"/>
                      <a:pt x="18441" y="3677"/>
                      <a:pt x="18435" y="3679"/>
                    </a:cubicBezTo>
                    <a:cubicBezTo>
                      <a:pt x="18435" y="3681"/>
                      <a:pt x="18434" y="3682"/>
                      <a:pt x="18434" y="3683"/>
                    </a:cubicBezTo>
                    <a:cubicBezTo>
                      <a:pt x="18418" y="3726"/>
                      <a:pt x="18392" y="3729"/>
                      <a:pt x="18356" y="3725"/>
                    </a:cubicBezTo>
                    <a:cubicBezTo>
                      <a:pt x="18321" y="3720"/>
                      <a:pt x="18285" y="3477"/>
                      <a:pt x="18228" y="3449"/>
                    </a:cubicBezTo>
                    <a:cubicBezTo>
                      <a:pt x="18172" y="3420"/>
                      <a:pt x="18158" y="3609"/>
                      <a:pt x="18098" y="3614"/>
                    </a:cubicBezTo>
                    <a:cubicBezTo>
                      <a:pt x="18038" y="3619"/>
                      <a:pt x="18026" y="3366"/>
                      <a:pt x="18011" y="3257"/>
                    </a:cubicBezTo>
                    <a:cubicBezTo>
                      <a:pt x="17995" y="3149"/>
                      <a:pt x="17945" y="3196"/>
                      <a:pt x="17873" y="3019"/>
                    </a:cubicBezTo>
                    <a:cubicBezTo>
                      <a:pt x="17799" y="2842"/>
                      <a:pt x="17824" y="2813"/>
                      <a:pt x="17863" y="2679"/>
                    </a:cubicBezTo>
                    <a:cubicBezTo>
                      <a:pt x="17901" y="2544"/>
                      <a:pt x="17870" y="2542"/>
                      <a:pt x="17817" y="2471"/>
                    </a:cubicBezTo>
                    <a:cubicBezTo>
                      <a:pt x="17764" y="2400"/>
                      <a:pt x="17679" y="2500"/>
                      <a:pt x="17638" y="2483"/>
                    </a:cubicBezTo>
                    <a:cubicBezTo>
                      <a:pt x="17597" y="2466"/>
                      <a:pt x="17603" y="2263"/>
                      <a:pt x="17600" y="2218"/>
                    </a:cubicBezTo>
                    <a:cubicBezTo>
                      <a:pt x="17596" y="2174"/>
                      <a:pt x="17516" y="2197"/>
                      <a:pt x="17492" y="2174"/>
                    </a:cubicBezTo>
                    <a:cubicBezTo>
                      <a:pt x="17468" y="2150"/>
                      <a:pt x="17375" y="2046"/>
                      <a:pt x="17355" y="2027"/>
                    </a:cubicBezTo>
                    <a:cubicBezTo>
                      <a:pt x="17335" y="2009"/>
                      <a:pt x="17263" y="2124"/>
                      <a:pt x="17235" y="2129"/>
                    </a:cubicBezTo>
                    <a:cubicBezTo>
                      <a:pt x="17206" y="2133"/>
                      <a:pt x="17201" y="1919"/>
                      <a:pt x="17198" y="1890"/>
                    </a:cubicBezTo>
                    <a:cubicBezTo>
                      <a:pt x="17196" y="1862"/>
                      <a:pt x="17124" y="1883"/>
                      <a:pt x="17114" y="1902"/>
                    </a:cubicBezTo>
                    <a:cubicBezTo>
                      <a:pt x="17104" y="1921"/>
                      <a:pt x="17087" y="1836"/>
                      <a:pt x="17033" y="1801"/>
                    </a:cubicBezTo>
                    <a:cubicBezTo>
                      <a:pt x="16978" y="1765"/>
                      <a:pt x="16857" y="1801"/>
                      <a:pt x="16822" y="1801"/>
                    </a:cubicBezTo>
                    <a:cubicBezTo>
                      <a:pt x="16786" y="1801"/>
                      <a:pt x="16814" y="1760"/>
                      <a:pt x="16782" y="1683"/>
                    </a:cubicBezTo>
                    <a:cubicBezTo>
                      <a:pt x="16749" y="1605"/>
                      <a:pt x="16670" y="1600"/>
                      <a:pt x="16637" y="1579"/>
                    </a:cubicBezTo>
                    <a:cubicBezTo>
                      <a:pt x="16604" y="1558"/>
                      <a:pt x="16601" y="1369"/>
                      <a:pt x="16600" y="1314"/>
                    </a:cubicBezTo>
                    <a:cubicBezTo>
                      <a:pt x="16599" y="1260"/>
                      <a:pt x="16561" y="1272"/>
                      <a:pt x="16546" y="1255"/>
                    </a:cubicBezTo>
                    <a:cubicBezTo>
                      <a:pt x="16532" y="1239"/>
                      <a:pt x="16511" y="1265"/>
                      <a:pt x="16494" y="1265"/>
                    </a:cubicBezTo>
                    <a:cubicBezTo>
                      <a:pt x="16478" y="1265"/>
                      <a:pt x="16427" y="1220"/>
                      <a:pt x="16397" y="1194"/>
                    </a:cubicBezTo>
                    <a:cubicBezTo>
                      <a:pt x="16367" y="1168"/>
                      <a:pt x="16317" y="1220"/>
                      <a:pt x="16304" y="1248"/>
                    </a:cubicBezTo>
                    <a:cubicBezTo>
                      <a:pt x="16291" y="1277"/>
                      <a:pt x="16271" y="1255"/>
                      <a:pt x="16200" y="1184"/>
                    </a:cubicBezTo>
                    <a:cubicBezTo>
                      <a:pt x="16130" y="1113"/>
                      <a:pt x="16082" y="1267"/>
                      <a:pt x="16073" y="1319"/>
                    </a:cubicBezTo>
                    <a:cubicBezTo>
                      <a:pt x="16064" y="1371"/>
                      <a:pt x="15964" y="1274"/>
                      <a:pt x="15932" y="1255"/>
                    </a:cubicBezTo>
                    <a:cubicBezTo>
                      <a:pt x="15900" y="1236"/>
                      <a:pt x="15849" y="1295"/>
                      <a:pt x="15821" y="1350"/>
                    </a:cubicBezTo>
                    <a:cubicBezTo>
                      <a:pt x="15794" y="1404"/>
                      <a:pt x="15751" y="1314"/>
                      <a:pt x="15680" y="1248"/>
                    </a:cubicBezTo>
                    <a:cubicBezTo>
                      <a:pt x="15609" y="1182"/>
                      <a:pt x="15541" y="1352"/>
                      <a:pt x="15511" y="1392"/>
                    </a:cubicBezTo>
                    <a:cubicBezTo>
                      <a:pt x="15480" y="1432"/>
                      <a:pt x="15454" y="1388"/>
                      <a:pt x="15436" y="1378"/>
                    </a:cubicBezTo>
                    <a:cubicBezTo>
                      <a:pt x="15419" y="1369"/>
                      <a:pt x="15346" y="1366"/>
                      <a:pt x="15311" y="1366"/>
                    </a:cubicBezTo>
                    <a:cubicBezTo>
                      <a:pt x="15275" y="1366"/>
                      <a:pt x="15222" y="1288"/>
                      <a:pt x="15159" y="1232"/>
                    </a:cubicBezTo>
                    <a:cubicBezTo>
                      <a:pt x="15096" y="1175"/>
                      <a:pt x="15052" y="1260"/>
                      <a:pt x="15029" y="1295"/>
                    </a:cubicBezTo>
                    <a:cubicBezTo>
                      <a:pt x="15006" y="1331"/>
                      <a:pt x="15013" y="1414"/>
                      <a:pt x="15006" y="1536"/>
                    </a:cubicBezTo>
                    <a:cubicBezTo>
                      <a:pt x="14998" y="1659"/>
                      <a:pt x="14896" y="1860"/>
                      <a:pt x="14880" y="1902"/>
                    </a:cubicBezTo>
                    <a:cubicBezTo>
                      <a:pt x="14863" y="1945"/>
                      <a:pt x="14820" y="1902"/>
                      <a:pt x="14786" y="1919"/>
                    </a:cubicBezTo>
                    <a:cubicBezTo>
                      <a:pt x="14751" y="1935"/>
                      <a:pt x="14704" y="1992"/>
                      <a:pt x="14675" y="1994"/>
                    </a:cubicBezTo>
                    <a:cubicBezTo>
                      <a:pt x="14646" y="1997"/>
                      <a:pt x="14613" y="1928"/>
                      <a:pt x="14595" y="1888"/>
                    </a:cubicBezTo>
                    <a:cubicBezTo>
                      <a:pt x="14576" y="1848"/>
                      <a:pt x="14462" y="1666"/>
                      <a:pt x="14441" y="1645"/>
                    </a:cubicBezTo>
                    <a:cubicBezTo>
                      <a:pt x="14420" y="1623"/>
                      <a:pt x="14397" y="1541"/>
                      <a:pt x="14380" y="1513"/>
                    </a:cubicBezTo>
                    <a:cubicBezTo>
                      <a:pt x="14363" y="1484"/>
                      <a:pt x="14339" y="1480"/>
                      <a:pt x="14310" y="1475"/>
                    </a:cubicBezTo>
                    <a:cubicBezTo>
                      <a:pt x="14282" y="1470"/>
                      <a:pt x="14180" y="1312"/>
                      <a:pt x="14140" y="1246"/>
                    </a:cubicBezTo>
                    <a:cubicBezTo>
                      <a:pt x="14100" y="1180"/>
                      <a:pt x="14026" y="1213"/>
                      <a:pt x="14008" y="1213"/>
                    </a:cubicBezTo>
                    <a:cubicBezTo>
                      <a:pt x="13989" y="1213"/>
                      <a:pt x="13957" y="1145"/>
                      <a:pt x="13927" y="1085"/>
                    </a:cubicBezTo>
                    <a:cubicBezTo>
                      <a:pt x="13897" y="1026"/>
                      <a:pt x="13756" y="880"/>
                      <a:pt x="13734" y="845"/>
                    </a:cubicBezTo>
                    <a:cubicBezTo>
                      <a:pt x="13711" y="809"/>
                      <a:pt x="13690" y="835"/>
                      <a:pt x="13666" y="835"/>
                    </a:cubicBezTo>
                    <a:cubicBezTo>
                      <a:pt x="13642" y="835"/>
                      <a:pt x="13640" y="781"/>
                      <a:pt x="13605" y="696"/>
                    </a:cubicBezTo>
                    <a:cubicBezTo>
                      <a:pt x="13571" y="611"/>
                      <a:pt x="13519" y="379"/>
                      <a:pt x="13519" y="379"/>
                    </a:cubicBezTo>
                    <a:cubicBezTo>
                      <a:pt x="9118" y="543"/>
                      <a:pt x="4701" y="362"/>
                      <a:pt x="277" y="0"/>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6" name="Shape 15">
                <a:extLst>
                  <a:ext uri="{FF2B5EF4-FFF2-40B4-BE49-F238E27FC236}">
                    <a16:creationId xmlns:a16="http://schemas.microsoft.com/office/drawing/2014/main" id="{D1D44507-07BA-44DF-A819-68DC57E8CBCA}"/>
                  </a:ext>
                </a:extLst>
              </p:cNvPr>
              <p:cNvSpPr/>
              <p:nvPr/>
            </p:nvSpPr>
            <p:spPr>
              <a:xfrm>
                <a:off x="7577341" y="3491201"/>
                <a:ext cx="901906" cy="477575"/>
              </a:xfrm>
              <a:custGeom>
                <a:avLst/>
                <a:gdLst/>
                <a:ahLst/>
                <a:cxnLst>
                  <a:cxn ang="0">
                    <a:pos x="wd2" y="hd2"/>
                  </a:cxn>
                  <a:cxn ang="5400000">
                    <a:pos x="wd2" y="hd2"/>
                  </a:cxn>
                  <a:cxn ang="10800000">
                    <a:pos x="wd2" y="hd2"/>
                  </a:cxn>
                  <a:cxn ang="16200000">
                    <a:pos x="wd2" y="hd2"/>
                  </a:cxn>
                </a:cxnLst>
                <a:rect l="0" t="0" r="r" b="b"/>
                <a:pathLst>
                  <a:path w="21600" h="21429" extrusionOk="0">
                    <a:moveTo>
                      <a:pt x="220" y="476"/>
                    </a:moveTo>
                    <a:lnTo>
                      <a:pt x="0" y="21323"/>
                    </a:lnTo>
                    <a:cubicBezTo>
                      <a:pt x="7224" y="21600"/>
                      <a:pt x="14424" y="21331"/>
                      <a:pt x="21597" y="20551"/>
                    </a:cubicBezTo>
                    <a:lnTo>
                      <a:pt x="21600" y="20545"/>
                    </a:lnTo>
                    <a:lnTo>
                      <a:pt x="21202" y="5883"/>
                    </a:lnTo>
                    <a:cubicBezTo>
                      <a:pt x="21202" y="5883"/>
                      <a:pt x="21255" y="5801"/>
                      <a:pt x="21245" y="5734"/>
                    </a:cubicBezTo>
                    <a:cubicBezTo>
                      <a:pt x="21235" y="5666"/>
                      <a:pt x="21207" y="5622"/>
                      <a:pt x="21174" y="5636"/>
                    </a:cubicBezTo>
                    <a:cubicBezTo>
                      <a:pt x="21142" y="5650"/>
                      <a:pt x="21120" y="5748"/>
                      <a:pt x="21077" y="5708"/>
                    </a:cubicBezTo>
                    <a:cubicBezTo>
                      <a:pt x="21035" y="5669"/>
                      <a:pt x="21025" y="5613"/>
                      <a:pt x="21024" y="5583"/>
                    </a:cubicBezTo>
                    <a:cubicBezTo>
                      <a:pt x="21023" y="5552"/>
                      <a:pt x="21018" y="5485"/>
                      <a:pt x="20987" y="5485"/>
                    </a:cubicBezTo>
                    <a:cubicBezTo>
                      <a:pt x="20956" y="5485"/>
                      <a:pt x="20895" y="5606"/>
                      <a:pt x="20865" y="5606"/>
                    </a:cubicBezTo>
                    <a:cubicBezTo>
                      <a:pt x="20835" y="5606"/>
                      <a:pt x="20763" y="5611"/>
                      <a:pt x="20736" y="5545"/>
                    </a:cubicBezTo>
                    <a:cubicBezTo>
                      <a:pt x="20709" y="5480"/>
                      <a:pt x="20691" y="5350"/>
                      <a:pt x="20663" y="5361"/>
                    </a:cubicBezTo>
                    <a:cubicBezTo>
                      <a:pt x="20634" y="5373"/>
                      <a:pt x="20603" y="5408"/>
                      <a:pt x="20582" y="5380"/>
                    </a:cubicBezTo>
                    <a:cubicBezTo>
                      <a:pt x="20561" y="5352"/>
                      <a:pt x="20541" y="5307"/>
                      <a:pt x="20547" y="5212"/>
                    </a:cubicBezTo>
                    <a:cubicBezTo>
                      <a:pt x="20553" y="5116"/>
                      <a:pt x="20568" y="5121"/>
                      <a:pt x="20537" y="5040"/>
                    </a:cubicBezTo>
                    <a:cubicBezTo>
                      <a:pt x="20506" y="4958"/>
                      <a:pt x="20377" y="4902"/>
                      <a:pt x="20341" y="4786"/>
                    </a:cubicBezTo>
                    <a:cubicBezTo>
                      <a:pt x="20305" y="4669"/>
                      <a:pt x="20281" y="4402"/>
                      <a:pt x="20297" y="4362"/>
                    </a:cubicBezTo>
                    <a:cubicBezTo>
                      <a:pt x="20311" y="4322"/>
                      <a:pt x="20382" y="4271"/>
                      <a:pt x="20382" y="4231"/>
                    </a:cubicBezTo>
                    <a:cubicBezTo>
                      <a:pt x="20382" y="4192"/>
                      <a:pt x="20324" y="4029"/>
                      <a:pt x="20295" y="4098"/>
                    </a:cubicBezTo>
                    <a:cubicBezTo>
                      <a:pt x="20266" y="4168"/>
                      <a:pt x="20260" y="4219"/>
                      <a:pt x="20233" y="4196"/>
                    </a:cubicBezTo>
                    <a:cubicBezTo>
                      <a:pt x="20205" y="4173"/>
                      <a:pt x="20172" y="4107"/>
                      <a:pt x="20175" y="4073"/>
                    </a:cubicBezTo>
                    <a:cubicBezTo>
                      <a:pt x="20177" y="4037"/>
                      <a:pt x="20186" y="4003"/>
                      <a:pt x="20166" y="3979"/>
                    </a:cubicBezTo>
                    <a:cubicBezTo>
                      <a:pt x="20146" y="3956"/>
                      <a:pt x="20111" y="3970"/>
                      <a:pt x="20099" y="3930"/>
                    </a:cubicBezTo>
                    <a:cubicBezTo>
                      <a:pt x="20086" y="3891"/>
                      <a:pt x="20084" y="3777"/>
                      <a:pt x="20063" y="3770"/>
                    </a:cubicBezTo>
                    <a:cubicBezTo>
                      <a:pt x="20042" y="3763"/>
                      <a:pt x="19991" y="3777"/>
                      <a:pt x="19950" y="3714"/>
                    </a:cubicBezTo>
                    <a:cubicBezTo>
                      <a:pt x="19909" y="3651"/>
                      <a:pt x="19872" y="3604"/>
                      <a:pt x="19872" y="3544"/>
                    </a:cubicBezTo>
                    <a:cubicBezTo>
                      <a:pt x="19872" y="3483"/>
                      <a:pt x="19885" y="3418"/>
                      <a:pt x="19859" y="3378"/>
                    </a:cubicBezTo>
                    <a:cubicBezTo>
                      <a:pt x="19833" y="3338"/>
                      <a:pt x="19692" y="3260"/>
                      <a:pt x="19682" y="3153"/>
                    </a:cubicBezTo>
                    <a:cubicBezTo>
                      <a:pt x="19672" y="3045"/>
                      <a:pt x="19698" y="2831"/>
                      <a:pt x="19723" y="2828"/>
                    </a:cubicBezTo>
                    <a:cubicBezTo>
                      <a:pt x="19748" y="2826"/>
                      <a:pt x="19782" y="2926"/>
                      <a:pt x="19811" y="2879"/>
                    </a:cubicBezTo>
                    <a:cubicBezTo>
                      <a:pt x="19839" y="2833"/>
                      <a:pt x="19879" y="2759"/>
                      <a:pt x="19869" y="2684"/>
                    </a:cubicBezTo>
                    <a:cubicBezTo>
                      <a:pt x="19859" y="2609"/>
                      <a:pt x="19824" y="2607"/>
                      <a:pt x="19828" y="2553"/>
                    </a:cubicBezTo>
                    <a:cubicBezTo>
                      <a:pt x="19832" y="2500"/>
                      <a:pt x="19868" y="2407"/>
                      <a:pt x="19884" y="2348"/>
                    </a:cubicBezTo>
                    <a:cubicBezTo>
                      <a:pt x="19900" y="2290"/>
                      <a:pt x="19903" y="2202"/>
                      <a:pt x="19927" y="2188"/>
                    </a:cubicBezTo>
                    <a:cubicBezTo>
                      <a:pt x="19952" y="2173"/>
                      <a:pt x="20034" y="2194"/>
                      <a:pt x="20045" y="2150"/>
                    </a:cubicBezTo>
                    <a:cubicBezTo>
                      <a:pt x="20057" y="2106"/>
                      <a:pt x="20055" y="1936"/>
                      <a:pt x="20053" y="1857"/>
                    </a:cubicBezTo>
                    <a:cubicBezTo>
                      <a:pt x="20050" y="1777"/>
                      <a:pt x="20055" y="1689"/>
                      <a:pt x="20101" y="1689"/>
                    </a:cubicBezTo>
                    <a:cubicBezTo>
                      <a:pt x="20147" y="1689"/>
                      <a:pt x="20171" y="1759"/>
                      <a:pt x="20193" y="1775"/>
                    </a:cubicBezTo>
                    <a:cubicBezTo>
                      <a:pt x="20215" y="1792"/>
                      <a:pt x="20275" y="1817"/>
                      <a:pt x="20293" y="1777"/>
                    </a:cubicBezTo>
                    <a:cubicBezTo>
                      <a:pt x="20310" y="1738"/>
                      <a:pt x="20357" y="1615"/>
                      <a:pt x="20357" y="1554"/>
                    </a:cubicBezTo>
                    <a:cubicBezTo>
                      <a:pt x="20357" y="1493"/>
                      <a:pt x="20351" y="1438"/>
                      <a:pt x="20308" y="1472"/>
                    </a:cubicBezTo>
                    <a:cubicBezTo>
                      <a:pt x="20266" y="1508"/>
                      <a:pt x="20264" y="1621"/>
                      <a:pt x="20236" y="1591"/>
                    </a:cubicBezTo>
                    <a:cubicBezTo>
                      <a:pt x="20207" y="1561"/>
                      <a:pt x="20114" y="1484"/>
                      <a:pt x="20129" y="1428"/>
                    </a:cubicBezTo>
                    <a:cubicBezTo>
                      <a:pt x="20144" y="1372"/>
                      <a:pt x="20200" y="1367"/>
                      <a:pt x="20224" y="1349"/>
                    </a:cubicBezTo>
                    <a:cubicBezTo>
                      <a:pt x="20249" y="1331"/>
                      <a:pt x="20281" y="1310"/>
                      <a:pt x="20289" y="1274"/>
                    </a:cubicBezTo>
                    <a:cubicBezTo>
                      <a:pt x="20297" y="1240"/>
                      <a:pt x="20320" y="1099"/>
                      <a:pt x="20260" y="1067"/>
                    </a:cubicBezTo>
                    <a:cubicBezTo>
                      <a:pt x="20201" y="1034"/>
                      <a:pt x="20140" y="1034"/>
                      <a:pt x="20124" y="979"/>
                    </a:cubicBezTo>
                    <a:cubicBezTo>
                      <a:pt x="20108" y="922"/>
                      <a:pt x="20102" y="843"/>
                      <a:pt x="20116" y="815"/>
                    </a:cubicBezTo>
                    <a:cubicBezTo>
                      <a:pt x="20130" y="787"/>
                      <a:pt x="20156" y="699"/>
                      <a:pt x="20131" y="648"/>
                    </a:cubicBezTo>
                    <a:cubicBezTo>
                      <a:pt x="20106" y="596"/>
                      <a:pt x="20057" y="589"/>
                      <a:pt x="20023" y="610"/>
                    </a:cubicBezTo>
                    <a:cubicBezTo>
                      <a:pt x="19989" y="631"/>
                      <a:pt x="19962" y="650"/>
                      <a:pt x="19936" y="650"/>
                    </a:cubicBezTo>
                    <a:cubicBezTo>
                      <a:pt x="19910" y="650"/>
                      <a:pt x="19863" y="643"/>
                      <a:pt x="19860" y="671"/>
                    </a:cubicBezTo>
                    <a:cubicBezTo>
                      <a:pt x="19858" y="699"/>
                      <a:pt x="19886" y="820"/>
                      <a:pt x="19851" y="859"/>
                    </a:cubicBezTo>
                    <a:cubicBezTo>
                      <a:pt x="19815" y="899"/>
                      <a:pt x="19746" y="922"/>
                      <a:pt x="19709" y="913"/>
                    </a:cubicBezTo>
                    <a:cubicBezTo>
                      <a:pt x="19672" y="903"/>
                      <a:pt x="19551" y="838"/>
                      <a:pt x="19530" y="783"/>
                    </a:cubicBezTo>
                    <a:cubicBezTo>
                      <a:pt x="19509" y="726"/>
                      <a:pt x="19528" y="650"/>
                      <a:pt x="19505" y="624"/>
                    </a:cubicBezTo>
                    <a:cubicBezTo>
                      <a:pt x="19483" y="598"/>
                      <a:pt x="19467" y="678"/>
                      <a:pt x="19442" y="678"/>
                    </a:cubicBezTo>
                    <a:cubicBezTo>
                      <a:pt x="19417" y="678"/>
                      <a:pt x="19366" y="690"/>
                      <a:pt x="19361" y="615"/>
                    </a:cubicBezTo>
                    <a:cubicBezTo>
                      <a:pt x="19356" y="541"/>
                      <a:pt x="19380" y="468"/>
                      <a:pt x="19368" y="415"/>
                    </a:cubicBezTo>
                    <a:cubicBezTo>
                      <a:pt x="19355" y="361"/>
                      <a:pt x="19338" y="389"/>
                      <a:pt x="19274" y="370"/>
                    </a:cubicBezTo>
                    <a:cubicBezTo>
                      <a:pt x="19211" y="351"/>
                      <a:pt x="19201" y="305"/>
                      <a:pt x="19184" y="259"/>
                    </a:cubicBezTo>
                    <a:cubicBezTo>
                      <a:pt x="19166" y="212"/>
                      <a:pt x="19082" y="210"/>
                      <a:pt x="19063" y="132"/>
                    </a:cubicBezTo>
                    <a:cubicBezTo>
                      <a:pt x="19054" y="95"/>
                      <a:pt x="19047" y="46"/>
                      <a:pt x="19037" y="0"/>
                    </a:cubicBezTo>
                    <a:cubicBezTo>
                      <a:pt x="12777" y="559"/>
                      <a:pt x="6506" y="752"/>
                      <a:pt x="220" y="476"/>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7" name="Shape 16">
                <a:extLst>
                  <a:ext uri="{FF2B5EF4-FFF2-40B4-BE49-F238E27FC236}">
                    <a16:creationId xmlns:a16="http://schemas.microsoft.com/office/drawing/2014/main" id="{BC76E89B-DE64-4F80-951E-0FEBDEE22703}"/>
                  </a:ext>
                </a:extLst>
              </p:cNvPr>
              <p:cNvSpPr/>
              <p:nvPr/>
            </p:nvSpPr>
            <p:spPr>
              <a:xfrm>
                <a:off x="6557789" y="2663709"/>
                <a:ext cx="828559" cy="676308"/>
              </a:xfrm>
              <a:custGeom>
                <a:avLst/>
                <a:gdLst/>
                <a:ahLst/>
                <a:cxnLst>
                  <a:cxn ang="0">
                    <a:pos x="wd2" y="hd2"/>
                  </a:cxn>
                  <a:cxn ang="5400000">
                    <a:pos x="wd2" y="hd2"/>
                  </a:cxn>
                  <a:cxn ang="10800000">
                    <a:pos x="wd2" y="hd2"/>
                  </a:cxn>
                  <a:cxn ang="16200000">
                    <a:pos x="wd2" y="hd2"/>
                  </a:cxn>
                </a:cxnLst>
                <a:rect l="0" t="0" r="r" b="b"/>
                <a:pathLst>
                  <a:path w="21600" h="21600" extrusionOk="0">
                    <a:moveTo>
                      <a:pt x="21598" y="1982"/>
                    </a:moveTo>
                    <a:lnTo>
                      <a:pt x="21598" y="1986"/>
                    </a:lnTo>
                    <a:cubicBezTo>
                      <a:pt x="14986" y="1604"/>
                      <a:pt x="8397" y="982"/>
                      <a:pt x="1842" y="0"/>
                    </a:cubicBezTo>
                    <a:lnTo>
                      <a:pt x="450" y="14667"/>
                    </a:lnTo>
                    <a:lnTo>
                      <a:pt x="452" y="14672"/>
                    </a:lnTo>
                    <a:cubicBezTo>
                      <a:pt x="301" y="16307"/>
                      <a:pt x="151" y="17943"/>
                      <a:pt x="0" y="19579"/>
                    </a:cubicBezTo>
                    <a:cubicBezTo>
                      <a:pt x="7650" y="20679"/>
                      <a:pt x="14495" y="21270"/>
                      <a:pt x="20925" y="21600"/>
                    </a:cubicBezTo>
                    <a:lnTo>
                      <a:pt x="21600" y="1989"/>
                    </a:lnTo>
                    <a:cubicBezTo>
                      <a:pt x="21600" y="1989"/>
                      <a:pt x="21598" y="1982"/>
                      <a:pt x="21598" y="1982"/>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 name="Shape 17">
                <a:extLst>
                  <a:ext uri="{FF2B5EF4-FFF2-40B4-BE49-F238E27FC236}">
                    <a16:creationId xmlns:a16="http://schemas.microsoft.com/office/drawing/2014/main" id="{1755E182-48CC-4FC5-A4D7-7371461C5D6A}"/>
                  </a:ext>
                </a:extLst>
              </p:cNvPr>
              <p:cNvSpPr/>
              <p:nvPr/>
            </p:nvSpPr>
            <p:spPr>
              <a:xfrm>
                <a:off x="6727374" y="3301184"/>
                <a:ext cx="863047" cy="665248"/>
              </a:xfrm>
              <a:custGeom>
                <a:avLst/>
                <a:gdLst/>
                <a:ahLst/>
                <a:cxnLst>
                  <a:cxn ang="0">
                    <a:pos x="wd2" y="hd2"/>
                  </a:cxn>
                  <a:cxn ang="5400000">
                    <a:pos x="wd2" y="hd2"/>
                  </a:cxn>
                  <a:cxn ang="10800000">
                    <a:pos x="wd2" y="hd2"/>
                  </a:cxn>
                  <a:cxn ang="16200000">
                    <a:pos x="wd2" y="hd2"/>
                  </a:cxn>
                </a:cxnLst>
                <a:rect l="0" t="0" r="r" b="b"/>
                <a:pathLst>
                  <a:path w="21600" h="21600" extrusionOk="0">
                    <a:moveTo>
                      <a:pt x="0" y="19970"/>
                    </a:moveTo>
                    <a:cubicBezTo>
                      <a:pt x="7119" y="20876"/>
                      <a:pt x="14218" y="21412"/>
                      <a:pt x="21295" y="21600"/>
                    </a:cubicBezTo>
                    <a:lnTo>
                      <a:pt x="21600" y="1517"/>
                    </a:lnTo>
                    <a:cubicBezTo>
                      <a:pt x="15330" y="1315"/>
                      <a:pt x="8750" y="907"/>
                      <a:pt x="1424" y="0"/>
                    </a:cubicBezTo>
                    <a:cubicBezTo>
                      <a:pt x="1424" y="0"/>
                      <a:pt x="0" y="19970"/>
                      <a:pt x="0" y="19970"/>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0" name="Shape 18">
                <a:extLst>
                  <a:ext uri="{FF2B5EF4-FFF2-40B4-BE49-F238E27FC236}">
                    <a16:creationId xmlns:a16="http://schemas.microsoft.com/office/drawing/2014/main" id="{BAC6602E-BAB4-4E37-9F83-584DD5B6C24A}"/>
                  </a:ext>
                </a:extLst>
              </p:cNvPr>
              <p:cNvSpPr/>
              <p:nvPr/>
            </p:nvSpPr>
            <p:spPr>
              <a:xfrm>
                <a:off x="6122589" y="3078477"/>
                <a:ext cx="661061" cy="837162"/>
              </a:xfrm>
              <a:custGeom>
                <a:avLst/>
                <a:gdLst/>
                <a:ahLst/>
                <a:cxnLst>
                  <a:cxn ang="0">
                    <a:pos x="wd2" y="hd2"/>
                  </a:cxn>
                  <a:cxn ang="5400000">
                    <a:pos x="wd2" y="hd2"/>
                  </a:cxn>
                  <a:cxn ang="10800000">
                    <a:pos x="wd2" y="hd2"/>
                  </a:cxn>
                  <a:cxn ang="16200000">
                    <a:pos x="wd2" y="hd2"/>
                  </a:cxn>
                </a:cxnLst>
                <a:rect l="0" t="0" r="r" b="b"/>
                <a:pathLst>
                  <a:path w="21600" h="21600" extrusionOk="0">
                    <a:moveTo>
                      <a:pt x="14743" y="1139"/>
                    </a:moveTo>
                    <a:lnTo>
                      <a:pt x="14743" y="1140"/>
                    </a:lnTo>
                    <a:cubicBezTo>
                      <a:pt x="11062" y="805"/>
                      <a:pt x="7396" y="425"/>
                      <a:pt x="3744" y="0"/>
                    </a:cubicBezTo>
                    <a:lnTo>
                      <a:pt x="0" y="19629"/>
                    </a:lnTo>
                    <a:cubicBezTo>
                      <a:pt x="6593" y="20437"/>
                      <a:pt x="13174" y="21092"/>
                      <a:pt x="19741" y="21600"/>
                    </a:cubicBezTo>
                    <a:lnTo>
                      <a:pt x="21600" y="5731"/>
                    </a:lnTo>
                    <a:cubicBezTo>
                      <a:pt x="19191" y="5549"/>
                      <a:pt x="16721" y="5342"/>
                      <a:pt x="14179" y="5107"/>
                    </a:cubicBezTo>
                    <a:cubicBezTo>
                      <a:pt x="14368" y="3785"/>
                      <a:pt x="14557" y="2464"/>
                      <a:pt x="14745" y="1142"/>
                    </a:cubicBezTo>
                    <a:cubicBezTo>
                      <a:pt x="14745" y="1142"/>
                      <a:pt x="14743" y="1139"/>
                      <a:pt x="14743" y="1139"/>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1" name="Shape 19">
                <a:extLst>
                  <a:ext uri="{FF2B5EF4-FFF2-40B4-BE49-F238E27FC236}">
                    <a16:creationId xmlns:a16="http://schemas.microsoft.com/office/drawing/2014/main" id="{29E88DFB-B02D-4AA6-9FB0-59E53F06A1F3}"/>
                  </a:ext>
                </a:extLst>
              </p:cNvPr>
              <p:cNvSpPr/>
              <p:nvPr/>
            </p:nvSpPr>
            <p:spPr>
              <a:xfrm>
                <a:off x="8484518" y="3983610"/>
                <a:ext cx="616944" cy="574049"/>
              </a:xfrm>
              <a:custGeom>
                <a:avLst/>
                <a:gdLst/>
                <a:ahLst/>
                <a:cxnLst>
                  <a:cxn ang="0">
                    <a:pos x="wd2" y="hd2"/>
                  </a:cxn>
                  <a:cxn ang="5400000">
                    <a:pos x="wd2" y="hd2"/>
                  </a:cxn>
                  <a:cxn ang="10800000">
                    <a:pos x="wd2" y="hd2"/>
                  </a:cxn>
                  <a:cxn ang="16200000">
                    <a:pos x="wd2" y="hd2"/>
                  </a:cxn>
                </a:cxnLst>
                <a:rect l="0" t="0" r="r" b="b"/>
                <a:pathLst>
                  <a:path w="21574" h="21600" extrusionOk="0">
                    <a:moveTo>
                      <a:pt x="0" y="1594"/>
                    </a:moveTo>
                    <a:lnTo>
                      <a:pt x="0" y="1595"/>
                    </a:lnTo>
                    <a:lnTo>
                      <a:pt x="1151" y="7975"/>
                    </a:lnTo>
                    <a:lnTo>
                      <a:pt x="1444" y="18179"/>
                    </a:lnTo>
                    <a:cubicBezTo>
                      <a:pt x="1444" y="18179"/>
                      <a:pt x="1443" y="18190"/>
                      <a:pt x="1440" y="18203"/>
                    </a:cubicBezTo>
                    <a:cubicBezTo>
                      <a:pt x="1468" y="18191"/>
                      <a:pt x="1500" y="18179"/>
                      <a:pt x="1514" y="18174"/>
                    </a:cubicBezTo>
                    <a:cubicBezTo>
                      <a:pt x="1539" y="18167"/>
                      <a:pt x="1636" y="18145"/>
                      <a:pt x="1628" y="18180"/>
                    </a:cubicBezTo>
                    <a:cubicBezTo>
                      <a:pt x="1621" y="18216"/>
                      <a:pt x="1582" y="18347"/>
                      <a:pt x="1605" y="18374"/>
                    </a:cubicBezTo>
                    <a:cubicBezTo>
                      <a:pt x="1628" y="18401"/>
                      <a:pt x="1743" y="18417"/>
                      <a:pt x="1759" y="18442"/>
                    </a:cubicBezTo>
                    <a:cubicBezTo>
                      <a:pt x="1775" y="18468"/>
                      <a:pt x="1855" y="18567"/>
                      <a:pt x="1868" y="18554"/>
                    </a:cubicBezTo>
                    <a:cubicBezTo>
                      <a:pt x="1880" y="18540"/>
                      <a:pt x="1918" y="18517"/>
                      <a:pt x="1953" y="18565"/>
                    </a:cubicBezTo>
                    <a:cubicBezTo>
                      <a:pt x="1987" y="18614"/>
                      <a:pt x="1986" y="18642"/>
                      <a:pt x="2015" y="18628"/>
                    </a:cubicBezTo>
                    <a:cubicBezTo>
                      <a:pt x="2044" y="18614"/>
                      <a:pt x="2118" y="18556"/>
                      <a:pt x="2143" y="18577"/>
                    </a:cubicBezTo>
                    <a:cubicBezTo>
                      <a:pt x="2169" y="18599"/>
                      <a:pt x="2225" y="18650"/>
                      <a:pt x="2240" y="18626"/>
                    </a:cubicBezTo>
                    <a:cubicBezTo>
                      <a:pt x="2254" y="18602"/>
                      <a:pt x="2357" y="18504"/>
                      <a:pt x="2401" y="18516"/>
                    </a:cubicBezTo>
                    <a:cubicBezTo>
                      <a:pt x="2444" y="18528"/>
                      <a:pt x="2727" y="18399"/>
                      <a:pt x="2752" y="18450"/>
                    </a:cubicBezTo>
                    <a:cubicBezTo>
                      <a:pt x="2777" y="18500"/>
                      <a:pt x="2759" y="18266"/>
                      <a:pt x="2901" y="18367"/>
                    </a:cubicBezTo>
                    <a:cubicBezTo>
                      <a:pt x="3042" y="18469"/>
                      <a:pt x="3108" y="18582"/>
                      <a:pt x="3140" y="18539"/>
                    </a:cubicBezTo>
                    <a:cubicBezTo>
                      <a:pt x="3173" y="18496"/>
                      <a:pt x="3151" y="18399"/>
                      <a:pt x="3260" y="18477"/>
                    </a:cubicBezTo>
                    <a:cubicBezTo>
                      <a:pt x="3369" y="18555"/>
                      <a:pt x="3420" y="18535"/>
                      <a:pt x="3427" y="18605"/>
                    </a:cubicBezTo>
                    <a:cubicBezTo>
                      <a:pt x="3430" y="18633"/>
                      <a:pt x="3510" y="19969"/>
                      <a:pt x="3609" y="21600"/>
                    </a:cubicBezTo>
                    <a:cubicBezTo>
                      <a:pt x="7902" y="21336"/>
                      <a:pt x="12195" y="21002"/>
                      <a:pt x="16488" y="20626"/>
                    </a:cubicBezTo>
                    <a:cubicBezTo>
                      <a:pt x="16484" y="20585"/>
                      <a:pt x="16476" y="20546"/>
                      <a:pt x="16510" y="20518"/>
                    </a:cubicBezTo>
                    <a:cubicBezTo>
                      <a:pt x="16546" y="20486"/>
                      <a:pt x="16640" y="20424"/>
                      <a:pt x="16647" y="20390"/>
                    </a:cubicBezTo>
                    <a:cubicBezTo>
                      <a:pt x="16655" y="20357"/>
                      <a:pt x="16675" y="20242"/>
                      <a:pt x="16544" y="20176"/>
                    </a:cubicBezTo>
                    <a:cubicBezTo>
                      <a:pt x="16413" y="20109"/>
                      <a:pt x="16202" y="20027"/>
                      <a:pt x="16275" y="19916"/>
                    </a:cubicBezTo>
                    <a:cubicBezTo>
                      <a:pt x="16350" y="19804"/>
                      <a:pt x="16377" y="19790"/>
                      <a:pt x="16473" y="19834"/>
                    </a:cubicBezTo>
                    <a:cubicBezTo>
                      <a:pt x="16569" y="19876"/>
                      <a:pt x="16600" y="19911"/>
                      <a:pt x="16682" y="19851"/>
                    </a:cubicBezTo>
                    <a:cubicBezTo>
                      <a:pt x="16763" y="19790"/>
                      <a:pt x="16765" y="19701"/>
                      <a:pt x="16765" y="19607"/>
                    </a:cubicBezTo>
                    <a:cubicBezTo>
                      <a:pt x="16765" y="19513"/>
                      <a:pt x="16707" y="19365"/>
                      <a:pt x="16740" y="19318"/>
                    </a:cubicBezTo>
                    <a:cubicBezTo>
                      <a:pt x="16772" y="19271"/>
                      <a:pt x="16961" y="19150"/>
                      <a:pt x="16909" y="19030"/>
                    </a:cubicBezTo>
                    <a:cubicBezTo>
                      <a:pt x="16856" y="18911"/>
                      <a:pt x="16733" y="18915"/>
                      <a:pt x="16714" y="19003"/>
                    </a:cubicBezTo>
                    <a:cubicBezTo>
                      <a:pt x="16696" y="19091"/>
                      <a:pt x="16675" y="19228"/>
                      <a:pt x="16653" y="19214"/>
                    </a:cubicBezTo>
                    <a:cubicBezTo>
                      <a:pt x="16631" y="19201"/>
                      <a:pt x="16441" y="18911"/>
                      <a:pt x="16439" y="18781"/>
                    </a:cubicBezTo>
                    <a:cubicBezTo>
                      <a:pt x="16437" y="18650"/>
                      <a:pt x="16526" y="18487"/>
                      <a:pt x="16566" y="18421"/>
                    </a:cubicBezTo>
                    <a:cubicBezTo>
                      <a:pt x="16606" y="18354"/>
                      <a:pt x="16756" y="18217"/>
                      <a:pt x="16756" y="18145"/>
                    </a:cubicBezTo>
                    <a:cubicBezTo>
                      <a:pt x="16756" y="18073"/>
                      <a:pt x="16713" y="17962"/>
                      <a:pt x="16662" y="17977"/>
                    </a:cubicBezTo>
                    <a:cubicBezTo>
                      <a:pt x="16611" y="17993"/>
                      <a:pt x="16602" y="18222"/>
                      <a:pt x="16531" y="18304"/>
                    </a:cubicBezTo>
                    <a:cubicBezTo>
                      <a:pt x="16461" y="18386"/>
                      <a:pt x="16306" y="18497"/>
                      <a:pt x="16235" y="18452"/>
                    </a:cubicBezTo>
                    <a:cubicBezTo>
                      <a:pt x="16165" y="18407"/>
                      <a:pt x="16098" y="18321"/>
                      <a:pt x="16138" y="18268"/>
                    </a:cubicBezTo>
                    <a:cubicBezTo>
                      <a:pt x="16178" y="18216"/>
                      <a:pt x="16339" y="18231"/>
                      <a:pt x="16406" y="18137"/>
                    </a:cubicBezTo>
                    <a:cubicBezTo>
                      <a:pt x="16473" y="18044"/>
                      <a:pt x="16435" y="17915"/>
                      <a:pt x="16391" y="17862"/>
                    </a:cubicBezTo>
                    <a:cubicBezTo>
                      <a:pt x="16348" y="17809"/>
                      <a:pt x="16230" y="17798"/>
                      <a:pt x="16225" y="17842"/>
                    </a:cubicBezTo>
                    <a:cubicBezTo>
                      <a:pt x="16220" y="17888"/>
                      <a:pt x="16265" y="18065"/>
                      <a:pt x="16154" y="18124"/>
                    </a:cubicBezTo>
                    <a:cubicBezTo>
                      <a:pt x="16043" y="18182"/>
                      <a:pt x="15967" y="18179"/>
                      <a:pt x="15971" y="18116"/>
                    </a:cubicBezTo>
                    <a:cubicBezTo>
                      <a:pt x="15975" y="18054"/>
                      <a:pt x="16073" y="17927"/>
                      <a:pt x="16098" y="17895"/>
                    </a:cubicBezTo>
                    <a:cubicBezTo>
                      <a:pt x="16123" y="17864"/>
                      <a:pt x="16174" y="17823"/>
                      <a:pt x="16162" y="17764"/>
                    </a:cubicBezTo>
                    <a:cubicBezTo>
                      <a:pt x="16149" y="17706"/>
                      <a:pt x="15969" y="17573"/>
                      <a:pt x="15949" y="17551"/>
                    </a:cubicBezTo>
                    <a:cubicBezTo>
                      <a:pt x="15930" y="17530"/>
                      <a:pt x="15886" y="17477"/>
                      <a:pt x="15927" y="17411"/>
                    </a:cubicBezTo>
                    <a:cubicBezTo>
                      <a:pt x="15969" y="17344"/>
                      <a:pt x="16144" y="17262"/>
                      <a:pt x="16190" y="17258"/>
                    </a:cubicBezTo>
                    <a:cubicBezTo>
                      <a:pt x="16238" y="17254"/>
                      <a:pt x="16312" y="17233"/>
                      <a:pt x="16328" y="17215"/>
                    </a:cubicBezTo>
                    <a:cubicBezTo>
                      <a:pt x="16345" y="17197"/>
                      <a:pt x="16372" y="17030"/>
                      <a:pt x="16202" y="16950"/>
                    </a:cubicBezTo>
                    <a:cubicBezTo>
                      <a:pt x="16031" y="16870"/>
                      <a:pt x="15884" y="16876"/>
                      <a:pt x="15878" y="16779"/>
                    </a:cubicBezTo>
                    <a:cubicBezTo>
                      <a:pt x="15873" y="16684"/>
                      <a:pt x="15998" y="16594"/>
                      <a:pt x="16100" y="16596"/>
                    </a:cubicBezTo>
                    <a:cubicBezTo>
                      <a:pt x="16202" y="16598"/>
                      <a:pt x="16299" y="16756"/>
                      <a:pt x="16401" y="16772"/>
                    </a:cubicBezTo>
                    <a:cubicBezTo>
                      <a:pt x="16502" y="16788"/>
                      <a:pt x="16751" y="16788"/>
                      <a:pt x="16754" y="16694"/>
                    </a:cubicBezTo>
                    <a:cubicBezTo>
                      <a:pt x="16758" y="16600"/>
                      <a:pt x="16622" y="16450"/>
                      <a:pt x="16559" y="16465"/>
                    </a:cubicBezTo>
                    <a:cubicBezTo>
                      <a:pt x="16495" y="16480"/>
                      <a:pt x="16424" y="16590"/>
                      <a:pt x="16354" y="16559"/>
                    </a:cubicBezTo>
                    <a:cubicBezTo>
                      <a:pt x="16283" y="16528"/>
                      <a:pt x="16207" y="16442"/>
                      <a:pt x="16207" y="16373"/>
                    </a:cubicBezTo>
                    <a:cubicBezTo>
                      <a:pt x="16207" y="16305"/>
                      <a:pt x="16214" y="16291"/>
                      <a:pt x="16208" y="16246"/>
                    </a:cubicBezTo>
                    <a:cubicBezTo>
                      <a:pt x="16203" y="16201"/>
                      <a:pt x="16214" y="16113"/>
                      <a:pt x="16239" y="16108"/>
                    </a:cubicBezTo>
                    <a:cubicBezTo>
                      <a:pt x="16265" y="16102"/>
                      <a:pt x="16328" y="16180"/>
                      <a:pt x="16408" y="16156"/>
                    </a:cubicBezTo>
                    <a:cubicBezTo>
                      <a:pt x="16488" y="16133"/>
                      <a:pt x="16571" y="16117"/>
                      <a:pt x="16600" y="16131"/>
                    </a:cubicBezTo>
                    <a:cubicBezTo>
                      <a:pt x="16629" y="16145"/>
                      <a:pt x="16731" y="16225"/>
                      <a:pt x="16772" y="16203"/>
                    </a:cubicBezTo>
                    <a:cubicBezTo>
                      <a:pt x="16814" y="16182"/>
                      <a:pt x="16954" y="16090"/>
                      <a:pt x="16879" y="16010"/>
                    </a:cubicBezTo>
                    <a:cubicBezTo>
                      <a:pt x="16805" y="15930"/>
                      <a:pt x="16718" y="15992"/>
                      <a:pt x="16562" y="15810"/>
                    </a:cubicBezTo>
                    <a:cubicBezTo>
                      <a:pt x="16406" y="15629"/>
                      <a:pt x="16450" y="15634"/>
                      <a:pt x="16510" y="15545"/>
                    </a:cubicBezTo>
                    <a:cubicBezTo>
                      <a:pt x="16569" y="15455"/>
                      <a:pt x="16745" y="15297"/>
                      <a:pt x="16713" y="15232"/>
                    </a:cubicBezTo>
                    <a:cubicBezTo>
                      <a:pt x="16680" y="15168"/>
                      <a:pt x="16579" y="15133"/>
                      <a:pt x="16513" y="15113"/>
                    </a:cubicBezTo>
                    <a:cubicBezTo>
                      <a:pt x="16448" y="15093"/>
                      <a:pt x="16297" y="15133"/>
                      <a:pt x="16332" y="15010"/>
                    </a:cubicBezTo>
                    <a:cubicBezTo>
                      <a:pt x="16366" y="14886"/>
                      <a:pt x="16488" y="14974"/>
                      <a:pt x="16539" y="14894"/>
                    </a:cubicBezTo>
                    <a:cubicBezTo>
                      <a:pt x="16589" y="14814"/>
                      <a:pt x="16616" y="14780"/>
                      <a:pt x="16629" y="14804"/>
                    </a:cubicBezTo>
                    <a:cubicBezTo>
                      <a:pt x="16642" y="14828"/>
                      <a:pt x="16745" y="15005"/>
                      <a:pt x="16787" y="15017"/>
                    </a:cubicBezTo>
                    <a:cubicBezTo>
                      <a:pt x="16829" y="15029"/>
                      <a:pt x="16949" y="14968"/>
                      <a:pt x="16896" y="14886"/>
                    </a:cubicBezTo>
                    <a:cubicBezTo>
                      <a:pt x="16843" y="14804"/>
                      <a:pt x="16758" y="14720"/>
                      <a:pt x="16778" y="14683"/>
                    </a:cubicBezTo>
                    <a:cubicBezTo>
                      <a:pt x="16798" y="14646"/>
                      <a:pt x="16930" y="14695"/>
                      <a:pt x="16956" y="14668"/>
                    </a:cubicBezTo>
                    <a:cubicBezTo>
                      <a:pt x="16981" y="14640"/>
                      <a:pt x="17032" y="14634"/>
                      <a:pt x="17088" y="14619"/>
                    </a:cubicBezTo>
                    <a:cubicBezTo>
                      <a:pt x="17144" y="14603"/>
                      <a:pt x="17175" y="14597"/>
                      <a:pt x="17186" y="14566"/>
                    </a:cubicBezTo>
                    <a:cubicBezTo>
                      <a:pt x="17196" y="14534"/>
                      <a:pt x="17151" y="14459"/>
                      <a:pt x="17166" y="14431"/>
                    </a:cubicBezTo>
                    <a:cubicBezTo>
                      <a:pt x="17181" y="14403"/>
                      <a:pt x="17291" y="14285"/>
                      <a:pt x="17251" y="14243"/>
                    </a:cubicBezTo>
                    <a:cubicBezTo>
                      <a:pt x="17211" y="14202"/>
                      <a:pt x="17142" y="14187"/>
                      <a:pt x="17119" y="14202"/>
                    </a:cubicBezTo>
                    <a:cubicBezTo>
                      <a:pt x="17095" y="14218"/>
                      <a:pt x="17061" y="14228"/>
                      <a:pt x="17028" y="14205"/>
                    </a:cubicBezTo>
                    <a:cubicBezTo>
                      <a:pt x="16995" y="14181"/>
                      <a:pt x="16821" y="14095"/>
                      <a:pt x="16851" y="14019"/>
                    </a:cubicBezTo>
                    <a:cubicBezTo>
                      <a:pt x="16879" y="13943"/>
                      <a:pt x="17032" y="13790"/>
                      <a:pt x="17097" y="13825"/>
                    </a:cubicBezTo>
                    <a:cubicBezTo>
                      <a:pt x="17162" y="13860"/>
                      <a:pt x="17239" y="13996"/>
                      <a:pt x="17342" y="13921"/>
                    </a:cubicBezTo>
                    <a:cubicBezTo>
                      <a:pt x="17445" y="13846"/>
                      <a:pt x="17543" y="13669"/>
                      <a:pt x="17431" y="13648"/>
                    </a:cubicBezTo>
                    <a:cubicBezTo>
                      <a:pt x="17318" y="13626"/>
                      <a:pt x="17190" y="13712"/>
                      <a:pt x="17084" y="13665"/>
                    </a:cubicBezTo>
                    <a:cubicBezTo>
                      <a:pt x="16979" y="13618"/>
                      <a:pt x="16860" y="13495"/>
                      <a:pt x="16883" y="13431"/>
                    </a:cubicBezTo>
                    <a:cubicBezTo>
                      <a:pt x="16906" y="13366"/>
                      <a:pt x="16952" y="13331"/>
                      <a:pt x="17041" y="13409"/>
                    </a:cubicBezTo>
                    <a:cubicBezTo>
                      <a:pt x="17129" y="13487"/>
                      <a:pt x="17236" y="13544"/>
                      <a:pt x="17269" y="13495"/>
                    </a:cubicBezTo>
                    <a:cubicBezTo>
                      <a:pt x="17302" y="13446"/>
                      <a:pt x="17324" y="13124"/>
                      <a:pt x="17404" y="13083"/>
                    </a:cubicBezTo>
                    <a:cubicBezTo>
                      <a:pt x="17483" y="13042"/>
                      <a:pt x="17576" y="13106"/>
                      <a:pt x="17659" y="13011"/>
                    </a:cubicBezTo>
                    <a:cubicBezTo>
                      <a:pt x="17742" y="12915"/>
                      <a:pt x="17677" y="12784"/>
                      <a:pt x="17624" y="12737"/>
                    </a:cubicBezTo>
                    <a:cubicBezTo>
                      <a:pt x="17572" y="12690"/>
                      <a:pt x="17530" y="12645"/>
                      <a:pt x="17581" y="12604"/>
                    </a:cubicBezTo>
                    <a:cubicBezTo>
                      <a:pt x="17632" y="12563"/>
                      <a:pt x="17726" y="12608"/>
                      <a:pt x="17780" y="12581"/>
                    </a:cubicBezTo>
                    <a:cubicBezTo>
                      <a:pt x="17835" y="12553"/>
                      <a:pt x="17886" y="12548"/>
                      <a:pt x="17924" y="12579"/>
                    </a:cubicBezTo>
                    <a:cubicBezTo>
                      <a:pt x="17962" y="12610"/>
                      <a:pt x="17900" y="12663"/>
                      <a:pt x="17900" y="12723"/>
                    </a:cubicBezTo>
                    <a:cubicBezTo>
                      <a:pt x="17900" y="12784"/>
                      <a:pt x="17955" y="12896"/>
                      <a:pt x="18011" y="12845"/>
                    </a:cubicBezTo>
                    <a:cubicBezTo>
                      <a:pt x="18067" y="12794"/>
                      <a:pt x="18031" y="12690"/>
                      <a:pt x="18018" y="12651"/>
                    </a:cubicBezTo>
                    <a:cubicBezTo>
                      <a:pt x="18005" y="12612"/>
                      <a:pt x="17995" y="12522"/>
                      <a:pt x="18020" y="12481"/>
                    </a:cubicBezTo>
                    <a:cubicBezTo>
                      <a:pt x="18045" y="12440"/>
                      <a:pt x="18297" y="12321"/>
                      <a:pt x="18328" y="12270"/>
                    </a:cubicBezTo>
                    <a:cubicBezTo>
                      <a:pt x="18359" y="12219"/>
                      <a:pt x="18446" y="12131"/>
                      <a:pt x="18381" y="12036"/>
                    </a:cubicBezTo>
                    <a:cubicBezTo>
                      <a:pt x="18315" y="11940"/>
                      <a:pt x="18212" y="11770"/>
                      <a:pt x="18308" y="11635"/>
                    </a:cubicBezTo>
                    <a:cubicBezTo>
                      <a:pt x="18404" y="11500"/>
                      <a:pt x="18490" y="11494"/>
                      <a:pt x="18442" y="11397"/>
                    </a:cubicBezTo>
                    <a:cubicBezTo>
                      <a:pt x="18395" y="11299"/>
                      <a:pt x="18227" y="11152"/>
                      <a:pt x="18212" y="11045"/>
                    </a:cubicBezTo>
                    <a:cubicBezTo>
                      <a:pt x="18197" y="10937"/>
                      <a:pt x="18187" y="10572"/>
                      <a:pt x="18290" y="10617"/>
                    </a:cubicBezTo>
                    <a:cubicBezTo>
                      <a:pt x="18393" y="10662"/>
                      <a:pt x="18373" y="10713"/>
                      <a:pt x="18366" y="10768"/>
                    </a:cubicBezTo>
                    <a:cubicBezTo>
                      <a:pt x="18359" y="10822"/>
                      <a:pt x="18341" y="10953"/>
                      <a:pt x="18402" y="10967"/>
                    </a:cubicBezTo>
                    <a:cubicBezTo>
                      <a:pt x="18464" y="10980"/>
                      <a:pt x="18734" y="10672"/>
                      <a:pt x="18721" y="10609"/>
                    </a:cubicBezTo>
                    <a:cubicBezTo>
                      <a:pt x="18709" y="10547"/>
                      <a:pt x="18624" y="10500"/>
                      <a:pt x="18551" y="10541"/>
                    </a:cubicBezTo>
                    <a:cubicBezTo>
                      <a:pt x="18478" y="10582"/>
                      <a:pt x="18397" y="10603"/>
                      <a:pt x="18328" y="10552"/>
                    </a:cubicBezTo>
                    <a:cubicBezTo>
                      <a:pt x="18259" y="10502"/>
                      <a:pt x="18187" y="10394"/>
                      <a:pt x="18230" y="10343"/>
                    </a:cubicBezTo>
                    <a:cubicBezTo>
                      <a:pt x="18273" y="10292"/>
                      <a:pt x="18339" y="10320"/>
                      <a:pt x="18331" y="10240"/>
                    </a:cubicBezTo>
                    <a:cubicBezTo>
                      <a:pt x="18325" y="10160"/>
                      <a:pt x="18295" y="10017"/>
                      <a:pt x="18325" y="9980"/>
                    </a:cubicBezTo>
                    <a:cubicBezTo>
                      <a:pt x="18353" y="9943"/>
                      <a:pt x="18500" y="9976"/>
                      <a:pt x="18477" y="10091"/>
                    </a:cubicBezTo>
                    <a:cubicBezTo>
                      <a:pt x="18453" y="10207"/>
                      <a:pt x="18366" y="10209"/>
                      <a:pt x="18392" y="10254"/>
                    </a:cubicBezTo>
                    <a:cubicBezTo>
                      <a:pt x="18417" y="10299"/>
                      <a:pt x="18456" y="10465"/>
                      <a:pt x="18593" y="10383"/>
                    </a:cubicBezTo>
                    <a:cubicBezTo>
                      <a:pt x="18728" y="10300"/>
                      <a:pt x="18725" y="10232"/>
                      <a:pt x="18705" y="10171"/>
                    </a:cubicBezTo>
                    <a:cubicBezTo>
                      <a:pt x="18685" y="10111"/>
                      <a:pt x="18548" y="9965"/>
                      <a:pt x="18587" y="9921"/>
                    </a:cubicBezTo>
                    <a:cubicBezTo>
                      <a:pt x="18627" y="9878"/>
                      <a:pt x="18679" y="9851"/>
                      <a:pt x="18652" y="9804"/>
                    </a:cubicBezTo>
                    <a:cubicBezTo>
                      <a:pt x="18625" y="9757"/>
                      <a:pt x="18514" y="9607"/>
                      <a:pt x="18514" y="9545"/>
                    </a:cubicBezTo>
                    <a:cubicBezTo>
                      <a:pt x="18514" y="9482"/>
                      <a:pt x="18634" y="9314"/>
                      <a:pt x="18705" y="9433"/>
                    </a:cubicBezTo>
                    <a:cubicBezTo>
                      <a:pt x="18776" y="9552"/>
                      <a:pt x="18721" y="9640"/>
                      <a:pt x="18789" y="9693"/>
                    </a:cubicBezTo>
                    <a:cubicBezTo>
                      <a:pt x="18856" y="9746"/>
                      <a:pt x="18968" y="9661"/>
                      <a:pt x="19042" y="9599"/>
                    </a:cubicBezTo>
                    <a:cubicBezTo>
                      <a:pt x="19117" y="9537"/>
                      <a:pt x="19137" y="9527"/>
                      <a:pt x="19173" y="9554"/>
                    </a:cubicBezTo>
                    <a:cubicBezTo>
                      <a:pt x="19209" y="9581"/>
                      <a:pt x="19258" y="9599"/>
                      <a:pt x="19269" y="9566"/>
                    </a:cubicBezTo>
                    <a:cubicBezTo>
                      <a:pt x="19280" y="9532"/>
                      <a:pt x="19238" y="9478"/>
                      <a:pt x="19277" y="9441"/>
                    </a:cubicBezTo>
                    <a:cubicBezTo>
                      <a:pt x="19314" y="9403"/>
                      <a:pt x="19572" y="9283"/>
                      <a:pt x="19534" y="9101"/>
                    </a:cubicBezTo>
                    <a:cubicBezTo>
                      <a:pt x="19496" y="8919"/>
                      <a:pt x="19354" y="8880"/>
                      <a:pt x="19286" y="8841"/>
                    </a:cubicBezTo>
                    <a:cubicBezTo>
                      <a:pt x="19216" y="8802"/>
                      <a:pt x="19180" y="8679"/>
                      <a:pt x="19206" y="8603"/>
                    </a:cubicBezTo>
                    <a:cubicBezTo>
                      <a:pt x="19231" y="8526"/>
                      <a:pt x="19360" y="8427"/>
                      <a:pt x="19420" y="8466"/>
                    </a:cubicBezTo>
                    <a:cubicBezTo>
                      <a:pt x="19479" y="8504"/>
                      <a:pt x="19579" y="8534"/>
                      <a:pt x="19639" y="8485"/>
                    </a:cubicBezTo>
                    <a:cubicBezTo>
                      <a:pt x="19698" y="8437"/>
                      <a:pt x="19719" y="8057"/>
                      <a:pt x="19741" y="8001"/>
                    </a:cubicBezTo>
                    <a:cubicBezTo>
                      <a:pt x="19763" y="7944"/>
                      <a:pt x="19850" y="7825"/>
                      <a:pt x="19933" y="7875"/>
                    </a:cubicBezTo>
                    <a:cubicBezTo>
                      <a:pt x="20017" y="7924"/>
                      <a:pt x="20051" y="7961"/>
                      <a:pt x="20080" y="7934"/>
                    </a:cubicBezTo>
                    <a:cubicBezTo>
                      <a:pt x="20109" y="7906"/>
                      <a:pt x="20255" y="7801"/>
                      <a:pt x="20176" y="7729"/>
                    </a:cubicBezTo>
                    <a:cubicBezTo>
                      <a:pt x="20096" y="7657"/>
                      <a:pt x="19985" y="7737"/>
                      <a:pt x="19961" y="7627"/>
                    </a:cubicBezTo>
                    <a:cubicBezTo>
                      <a:pt x="19938" y="7518"/>
                      <a:pt x="19889" y="7516"/>
                      <a:pt x="19949" y="7475"/>
                    </a:cubicBezTo>
                    <a:cubicBezTo>
                      <a:pt x="20009" y="7434"/>
                      <a:pt x="20067" y="7407"/>
                      <a:pt x="20052" y="7319"/>
                    </a:cubicBezTo>
                    <a:cubicBezTo>
                      <a:pt x="20037" y="7231"/>
                      <a:pt x="19970" y="7129"/>
                      <a:pt x="19875" y="7145"/>
                    </a:cubicBezTo>
                    <a:cubicBezTo>
                      <a:pt x="19778" y="7161"/>
                      <a:pt x="19789" y="7196"/>
                      <a:pt x="19737" y="7161"/>
                    </a:cubicBezTo>
                    <a:cubicBezTo>
                      <a:pt x="19684" y="7125"/>
                      <a:pt x="19640" y="6875"/>
                      <a:pt x="19720" y="6885"/>
                    </a:cubicBezTo>
                    <a:cubicBezTo>
                      <a:pt x="19800" y="6895"/>
                      <a:pt x="19876" y="6889"/>
                      <a:pt x="19891" y="6797"/>
                    </a:cubicBezTo>
                    <a:cubicBezTo>
                      <a:pt x="19905" y="6705"/>
                      <a:pt x="19856" y="6667"/>
                      <a:pt x="19889" y="6609"/>
                    </a:cubicBezTo>
                    <a:cubicBezTo>
                      <a:pt x="19921" y="6550"/>
                      <a:pt x="20019" y="6546"/>
                      <a:pt x="19972" y="6445"/>
                    </a:cubicBezTo>
                    <a:cubicBezTo>
                      <a:pt x="19925" y="6343"/>
                      <a:pt x="19715" y="6128"/>
                      <a:pt x="19715" y="6261"/>
                    </a:cubicBezTo>
                    <a:cubicBezTo>
                      <a:pt x="19715" y="6394"/>
                      <a:pt x="19780" y="6460"/>
                      <a:pt x="19729" y="6457"/>
                    </a:cubicBezTo>
                    <a:cubicBezTo>
                      <a:pt x="19678" y="6452"/>
                      <a:pt x="19584" y="6507"/>
                      <a:pt x="19569" y="6445"/>
                    </a:cubicBezTo>
                    <a:cubicBezTo>
                      <a:pt x="19555" y="6382"/>
                      <a:pt x="19547" y="6241"/>
                      <a:pt x="19595" y="6183"/>
                    </a:cubicBezTo>
                    <a:cubicBezTo>
                      <a:pt x="19642" y="6124"/>
                      <a:pt x="19696" y="6101"/>
                      <a:pt x="19718" y="6030"/>
                    </a:cubicBezTo>
                    <a:cubicBezTo>
                      <a:pt x="19740" y="5960"/>
                      <a:pt x="19929" y="5746"/>
                      <a:pt x="19954" y="5835"/>
                    </a:cubicBezTo>
                    <a:cubicBezTo>
                      <a:pt x="19979" y="5925"/>
                      <a:pt x="19998" y="6230"/>
                      <a:pt x="20070" y="6210"/>
                    </a:cubicBezTo>
                    <a:cubicBezTo>
                      <a:pt x="20142" y="6191"/>
                      <a:pt x="20255" y="5976"/>
                      <a:pt x="20193" y="5890"/>
                    </a:cubicBezTo>
                    <a:cubicBezTo>
                      <a:pt x="20132" y="5804"/>
                      <a:pt x="20041" y="5597"/>
                      <a:pt x="20052" y="5538"/>
                    </a:cubicBezTo>
                    <a:cubicBezTo>
                      <a:pt x="20062" y="5480"/>
                      <a:pt x="20197" y="5256"/>
                      <a:pt x="20320" y="5358"/>
                    </a:cubicBezTo>
                    <a:cubicBezTo>
                      <a:pt x="20444" y="5460"/>
                      <a:pt x="20444" y="5562"/>
                      <a:pt x="20505" y="5562"/>
                    </a:cubicBezTo>
                    <a:cubicBezTo>
                      <a:pt x="20566" y="5562"/>
                      <a:pt x="20645" y="5590"/>
                      <a:pt x="20659" y="5507"/>
                    </a:cubicBezTo>
                    <a:cubicBezTo>
                      <a:pt x="20674" y="5424"/>
                      <a:pt x="20602" y="5338"/>
                      <a:pt x="20545" y="5323"/>
                    </a:cubicBezTo>
                    <a:cubicBezTo>
                      <a:pt x="20488" y="5307"/>
                      <a:pt x="20391" y="5226"/>
                      <a:pt x="20418" y="5124"/>
                    </a:cubicBezTo>
                    <a:cubicBezTo>
                      <a:pt x="20446" y="5023"/>
                      <a:pt x="20574" y="4958"/>
                      <a:pt x="20677" y="4906"/>
                    </a:cubicBezTo>
                    <a:cubicBezTo>
                      <a:pt x="20781" y="4853"/>
                      <a:pt x="20814" y="4841"/>
                      <a:pt x="20828" y="4792"/>
                    </a:cubicBezTo>
                    <a:cubicBezTo>
                      <a:pt x="20842" y="4744"/>
                      <a:pt x="20774" y="4601"/>
                      <a:pt x="20747" y="4615"/>
                    </a:cubicBezTo>
                    <a:cubicBezTo>
                      <a:pt x="20720" y="4628"/>
                      <a:pt x="20711" y="4747"/>
                      <a:pt x="20609" y="4747"/>
                    </a:cubicBezTo>
                    <a:cubicBezTo>
                      <a:pt x="20507" y="4747"/>
                      <a:pt x="20360" y="4652"/>
                      <a:pt x="20341" y="4519"/>
                    </a:cubicBezTo>
                    <a:cubicBezTo>
                      <a:pt x="20321" y="4386"/>
                      <a:pt x="20363" y="4269"/>
                      <a:pt x="20424" y="4224"/>
                    </a:cubicBezTo>
                    <a:cubicBezTo>
                      <a:pt x="20485" y="4179"/>
                      <a:pt x="20544" y="4126"/>
                      <a:pt x="20589" y="4161"/>
                    </a:cubicBezTo>
                    <a:cubicBezTo>
                      <a:pt x="20634" y="4196"/>
                      <a:pt x="20619" y="4222"/>
                      <a:pt x="20681" y="4198"/>
                    </a:cubicBezTo>
                    <a:cubicBezTo>
                      <a:pt x="20743" y="4175"/>
                      <a:pt x="20750" y="4146"/>
                      <a:pt x="20787" y="4134"/>
                    </a:cubicBezTo>
                    <a:cubicBezTo>
                      <a:pt x="20823" y="4123"/>
                      <a:pt x="20917" y="4140"/>
                      <a:pt x="20937" y="4109"/>
                    </a:cubicBezTo>
                    <a:cubicBezTo>
                      <a:pt x="20957" y="4077"/>
                      <a:pt x="20984" y="3831"/>
                      <a:pt x="21053" y="3786"/>
                    </a:cubicBezTo>
                    <a:cubicBezTo>
                      <a:pt x="21122" y="3741"/>
                      <a:pt x="21209" y="3810"/>
                      <a:pt x="21269" y="3773"/>
                    </a:cubicBezTo>
                    <a:cubicBezTo>
                      <a:pt x="21329" y="3735"/>
                      <a:pt x="21477" y="3651"/>
                      <a:pt x="21321" y="3572"/>
                    </a:cubicBezTo>
                    <a:cubicBezTo>
                      <a:pt x="21165" y="3495"/>
                      <a:pt x="21016" y="3533"/>
                      <a:pt x="21009" y="3412"/>
                    </a:cubicBezTo>
                    <a:cubicBezTo>
                      <a:pt x="21002" y="3291"/>
                      <a:pt x="21158" y="3158"/>
                      <a:pt x="21252" y="3190"/>
                    </a:cubicBezTo>
                    <a:cubicBezTo>
                      <a:pt x="21346" y="3221"/>
                      <a:pt x="21426" y="3346"/>
                      <a:pt x="21495" y="3303"/>
                    </a:cubicBezTo>
                    <a:cubicBezTo>
                      <a:pt x="21564" y="3260"/>
                      <a:pt x="21600" y="3123"/>
                      <a:pt x="21553" y="3080"/>
                    </a:cubicBezTo>
                    <a:cubicBezTo>
                      <a:pt x="21506" y="3037"/>
                      <a:pt x="21191" y="2850"/>
                      <a:pt x="21194" y="2775"/>
                    </a:cubicBezTo>
                    <a:cubicBezTo>
                      <a:pt x="21196" y="2735"/>
                      <a:pt x="21215" y="2706"/>
                      <a:pt x="21238" y="2664"/>
                    </a:cubicBezTo>
                    <a:lnTo>
                      <a:pt x="18384" y="2981"/>
                    </a:lnTo>
                    <a:cubicBezTo>
                      <a:pt x="18384" y="2981"/>
                      <a:pt x="18456" y="2823"/>
                      <a:pt x="18500" y="2744"/>
                    </a:cubicBezTo>
                    <a:cubicBezTo>
                      <a:pt x="18543" y="2666"/>
                      <a:pt x="18615" y="2352"/>
                      <a:pt x="18651" y="2290"/>
                    </a:cubicBezTo>
                    <a:cubicBezTo>
                      <a:pt x="18687" y="2227"/>
                      <a:pt x="18857" y="2139"/>
                      <a:pt x="18888" y="2113"/>
                    </a:cubicBezTo>
                    <a:cubicBezTo>
                      <a:pt x="18919" y="2088"/>
                      <a:pt x="18896" y="2018"/>
                      <a:pt x="18903" y="1928"/>
                    </a:cubicBezTo>
                    <a:cubicBezTo>
                      <a:pt x="18910" y="1838"/>
                      <a:pt x="18972" y="1821"/>
                      <a:pt x="18999" y="1813"/>
                    </a:cubicBezTo>
                    <a:cubicBezTo>
                      <a:pt x="19026" y="1805"/>
                      <a:pt x="19012" y="1778"/>
                      <a:pt x="19032" y="1729"/>
                    </a:cubicBezTo>
                    <a:cubicBezTo>
                      <a:pt x="19051" y="1680"/>
                      <a:pt x="19291" y="1524"/>
                      <a:pt x="19307" y="1508"/>
                    </a:cubicBezTo>
                    <a:cubicBezTo>
                      <a:pt x="19323" y="1492"/>
                      <a:pt x="19325" y="1389"/>
                      <a:pt x="19336" y="1353"/>
                    </a:cubicBezTo>
                    <a:cubicBezTo>
                      <a:pt x="19347" y="1318"/>
                      <a:pt x="19529" y="1185"/>
                      <a:pt x="19551" y="1119"/>
                    </a:cubicBezTo>
                    <a:cubicBezTo>
                      <a:pt x="19573" y="1052"/>
                      <a:pt x="19464" y="912"/>
                      <a:pt x="19453" y="833"/>
                    </a:cubicBezTo>
                    <a:cubicBezTo>
                      <a:pt x="19443" y="755"/>
                      <a:pt x="19493" y="716"/>
                      <a:pt x="19519" y="673"/>
                    </a:cubicBezTo>
                    <a:cubicBezTo>
                      <a:pt x="19544" y="630"/>
                      <a:pt x="19417" y="529"/>
                      <a:pt x="19367" y="529"/>
                    </a:cubicBezTo>
                    <a:cubicBezTo>
                      <a:pt x="19315" y="529"/>
                      <a:pt x="19181" y="435"/>
                      <a:pt x="19141" y="399"/>
                    </a:cubicBezTo>
                    <a:cubicBezTo>
                      <a:pt x="19102" y="364"/>
                      <a:pt x="19141" y="313"/>
                      <a:pt x="19138" y="286"/>
                    </a:cubicBezTo>
                    <a:cubicBezTo>
                      <a:pt x="19135" y="259"/>
                      <a:pt x="19113" y="204"/>
                      <a:pt x="19087" y="169"/>
                    </a:cubicBezTo>
                    <a:cubicBezTo>
                      <a:pt x="19062" y="134"/>
                      <a:pt x="19020" y="0"/>
                      <a:pt x="19020" y="0"/>
                    </a:cubicBezTo>
                    <a:cubicBezTo>
                      <a:pt x="12697" y="686"/>
                      <a:pt x="6361" y="1260"/>
                      <a:pt x="0" y="1594"/>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2" name="Shape 20">
                <a:extLst>
                  <a:ext uri="{FF2B5EF4-FFF2-40B4-BE49-F238E27FC236}">
                    <a16:creationId xmlns:a16="http://schemas.microsoft.com/office/drawing/2014/main" id="{C8849B03-2B6E-4253-B434-8F9216DCB3A3}"/>
                  </a:ext>
                </a:extLst>
              </p:cNvPr>
              <p:cNvSpPr/>
              <p:nvPr/>
            </p:nvSpPr>
            <p:spPr>
              <a:xfrm>
                <a:off x="8588721" y="4531184"/>
                <a:ext cx="711154" cy="600561"/>
              </a:xfrm>
              <a:custGeom>
                <a:avLst/>
                <a:gdLst/>
                <a:ahLst/>
                <a:cxnLst>
                  <a:cxn ang="0">
                    <a:pos x="wd2" y="hd2"/>
                  </a:cxn>
                  <a:cxn ang="5400000">
                    <a:pos x="wd2" y="hd2"/>
                  </a:cxn>
                  <a:cxn ang="10800000">
                    <a:pos x="wd2" y="hd2"/>
                  </a:cxn>
                  <a:cxn ang="16200000">
                    <a:pos x="wd2" y="hd2"/>
                  </a:cxn>
                </a:cxnLst>
                <a:rect l="0" t="0" r="r" b="b"/>
                <a:pathLst>
                  <a:path w="21596" h="21584" extrusionOk="0">
                    <a:moveTo>
                      <a:pt x="0" y="930"/>
                    </a:moveTo>
                    <a:cubicBezTo>
                      <a:pt x="136" y="3410"/>
                      <a:pt x="310" y="6602"/>
                      <a:pt x="310" y="6602"/>
                    </a:cubicBezTo>
                    <a:cubicBezTo>
                      <a:pt x="310" y="6602"/>
                      <a:pt x="432" y="6623"/>
                      <a:pt x="450" y="6646"/>
                    </a:cubicBezTo>
                    <a:cubicBezTo>
                      <a:pt x="467" y="6671"/>
                      <a:pt x="609" y="6962"/>
                      <a:pt x="654" y="6998"/>
                    </a:cubicBezTo>
                    <a:cubicBezTo>
                      <a:pt x="700" y="7033"/>
                      <a:pt x="780" y="7035"/>
                      <a:pt x="791" y="7050"/>
                    </a:cubicBezTo>
                    <a:cubicBezTo>
                      <a:pt x="802" y="7065"/>
                      <a:pt x="886" y="7079"/>
                      <a:pt x="918" y="7125"/>
                    </a:cubicBezTo>
                    <a:cubicBezTo>
                      <a:pt x="949" y="7169"/>
                      <a:pt x="1050" y="7356"/>
                      <a:pt x="1050" y="7401"/>
                    </a:cubicBezTo>
                    <a:cubicBezTo>
                      <a:pt x="1050" y="7445"/>
                      <a:pt x="1035" y="7494"/>
                      <a:pt x="1077" y="7529"/>
                    </a:cubicBezTo>
                    <a:cubicBezTo>
                      <a:pt x="1117" y="7565"/>
                      <a:pt x="1258" y="7684"/>
                      <a:pt x="1259" y="7736"/>
                    </a:cubicBezTo>
                    <a:cubicBezTo>
                      <a:pt x="1260" y="7789"/>
                      <a:pt x="1232" y="7892"/>
                      <a:pt x="1251" y="7945"/>
                    </a:cubicBezTo>
                    <a:cubicBezTo>
                      <a:pt x="1270" y="8000"/>
                      <a:pt x="1353" y="8113"/>
                      <a:pt x="1357" y="8174"/>
                    </a:cubicBezTo>
                    <a:cubicBezTo>
                      <a:pt x="1360" y="8233"/>
                      <a:pt x="1253" y="8274"/>
                      <a:pt x="1249" y="8319"/>
                    </a:cubicBezTo>
                    <a:cubicBezTo>
                      <a:pt x="1246" y="8363"/>
                      <a:pt x="1278" y="8412"/>
                      <a:pt x="1297" y="8433"/>
                    </a:cubicBezTo>
                    <a:cubicBezTo>
                      <a:pt x="1316" y="8453"/>
                      <a:pt x="1371" y="8526"/>
                      <a:pt x="1346" y="8575"/>
                    </a:cubicBezTo>
                    <a:cubicBezTo>
                      <a:pt x="1320" y="8623"/>
                      <a:pt x="1229" y="8685"/>
                      <a:pt x="1231" y="8711"/>
                    </a:cubicBezTo>
                    <a:cubicBezTo>
                      <a:pt x="1232" y="8737"/>
                      <a:pt x="1314" y="8864"/>
                      <a:pt x="1344" y="8912"/>
                    </a:cubicBezTo>
                    <a:cubicBezTo>
                      <a:pt x="1374" y="8961"/>
                      <a:pt x="1454" y="9114"/>
                      <a:pt x="1517" y="9104"/>
                    </a:cubicBezTo>
                    <a:cubicBezTo>
                      <a:pt x="1580" y="9095"/>
                      <a:pt x="1635" y="9084"/>
                      <a:pt x="1662" y="9114"/>
                    </a:cubicBezTo>
                    <a:cubicBezTo>
                      <a:pt x="1689" y="9144"/>
                      <a:pt x="1730" y="9263"/>
                      <a:pt x="1692" y="9308"/>
                    </a:cubicBezTo>
                    <a:cubicBezTo>
                      <a:pt x="1654" y="9353"/>
                      <a:pt x="1624" y="9386"/>
                      <a:pt x="1640" y="9405"/>
                    </a:cubicBezTo>
                    <a:cubicBezTo>
                      <a:pt x="1656" y="9424"/>
                      <a:pt x="1856" y="9612"/>
                      <a:pt x="1851" y="9638"/>
                    </a:cubicBezTo>
                    <a:cubicBezTo>
                      <a:pt x="1846" y="9664"/>
                      <a:pt x="1813" y="9688"/>
                      <a:pt x="1843" y="9708"/>
                    </a:cubicBezTo>
                    <a:cubicBezTo>
                      <a:pt x="1873" y="9726"/>
                      <a:pt x="1996" y="9827"/>
                      <a:pt x="1996" y="9888"/>
                    </a:cubicBezTo>
                    <a:cubicBezTo>
                      <a:pt x="1996" y="9950"/>
                      <a:pt x="1914" y="10175"/>
                      <a:pt x="1945" y="10227"/>
                    </a:cubicBezTo>
                    <a:cubicBezTo>
                      <a:pt x="1977" y="10279"/>
                      <a:pt x="2055" y="10298"/>
                      <a:pt x="2071" y="10343"/>
                    </a:cubicBezTo>
                    <a:cubicBezTo>
                      <a:pt x="2087" y="10387"/>
                      <a:pt x="2084" y="10436"/>
                      <a:pt x="2112" y="10440"/>
                    </a:cubicBezTo>
                    <a:cubicBezTo>
                      <a:pt x="2140" y="10443"/>
                      <a:pt x="2213" y="10432"/>
                      <a:pt x="2222" y="10477"/>
                    </a:cubicBezTo>
                    <a:cubicBezTo>
                      <a:pt x="2232" y="10522"/>
                      <a:pt x="2235" y="10656"/>
                      <a:pt x="2241" y="10682"/>
                    </a:cubicBezTo>
                    <a:cubicBezTo>
                      <a:pt x="2248" y="10709"/>
                      <a:pt x="2311" y="10746"/>
                      <a:pt x="2307" y="10835"/>
                    </a:cubicBezTo>
                    <a:cubicBezTo>
                      <a:pt x="2304" y="10925"/>
                      <a:pt x="2339" y="11041"/>
                      <a:pt x="2389" y="11026"/>
                    </a:cubicBezTo>
                    <a:cubicBezTo>
                      <a:pt x="2439" y="11011"/>
                      <a:pt x="2524" y="10839"/>
                      <a:pt x="2566" y="10876"/>
                    </a:cubicBezTo>
                    <a:cubicBezTo>
                      <a:pt x="2607" y="10914"/>
                      <a:pt x="2616" y="11037"/>
                      <a:pt x="2585" y="11063"/>
                    </a:cubicBezTo>
                    <a:cubicBezTo>
                      <a:pt x="2553" y="11089"/>
                      <a:pt x="2537" y="11123"/>
                      <a:pt x="2544" y="11145"/>
                    </a:cubicBezTo>
                    <a:cubicBezTo>
                      <a:pt x="2550" y="11168"/>
                      <a:pt x="2597" y="11209"/>
                      <a:pt x="2578" y="11257"/>
                    </a:cubicBezTo>
                    <a:cubicBezTo>
                      <a:pt x="2559" y="11306"/>
                      <a:pt x="2537" y="11392"/>
                      <a:pt x="2566" y="11444"/>
                    </a:cubicBezTo>
                    <a:cubicBezTo>
                      <a:pt x="2594" y="11496"/>
                      <a:pt x="2660" y="11541"/>
                      <a:pt x="2666" y="11575"/>
                    </a:cubicBezTo>
                    <a:cubicBezTo>
                      <a:pt x="2673" y="11608"/>
                      <a:pt x="2720" y="11735"/>
                      <a:pt x="2682" y="11776"/>
                    </a:cubicBezTo>
                    <a:cubicBezTo>
                      <a:pt x="2644" y="11817"/>
                      <a:pt x="2484" y="11929"/>
                      <a:pt x="2499" y="11996"/>
                    </a:cubicBezTo>
                    <a:cubicBezTo>
                      <a:pt x="2515" y="12064"/>
                      <a:pt x="2742" y="12246"/>
                      <a:pt x="2704" y="12287"/>
                    </a:cubicBezTo>
                    <a:cubicBezTo>
                      <a:pt x="2666" y="12328"/>
                      <a:pt x="2619" y="12354"/>
                      <a:pt x="2587" y="12407"/>
                    </a:cubicBezTo>
                    <a:cubicBezTo>
                      <a:pt x="2556" y="12459"/>
                      <a:pt x="2531" y="12571"/>
                      <a:pt x="2556" y="12616"/>
                    </a:cubicBezTo>
                    <a:cubicBezTo>
                      <a:pt x="2581" y="12661"/>
                      <a:pt x="2635" y="12926"/>
                      <a:pt x="2594" y="12959"/>
                    </a:cubicBezTo>
                    <a:cubicBezTo>
                      <a:pt x="2553" y="12993"/>
                      <a:pt x="2471" y="13037"/>
                      <a:pt x="2471" y="13075"/>
                    </a:cubicBezTo>
                    <a:cubicBezTo>
                      <a:pt x="2471" y="13112"/>
                      <a:pt x="2468" y="13254"/>
                      <a:pt x="2446" y="13272"/>
                    </a:cubicBezTo>
                    <a:cubicBezTo>
                      <a:pt x="2424" y="13292"/>
                      <a:pt x="2370" y="13303"/>
                      <a:pt x="2374" y="13347"/>
                    </a:cubicBezTo>
                    <a:cubicBezTo>
                      <a:pt x="2377" y="13392"/>
                      <a:pt x="2421" y="13444"/>
                      <a:pt x="2405" y="13504"/>
                    </a:cubicBezTo>
                    <a:cubicBezTo>
                      <a:pt x="2389" y="13564"/>
                      <a:pt x="2411" y="13713"/>
                      <a:pt x="2364" y="13732"/>
                    </a:cubicBezTo>
                    <a:cubicBezTo>
                      <a:pt x="2317" y="13751"/>
                      <a:pt x="2229" y="13766"/>
                      <a:pt x="2188" y="13840"/>
                    </a:cubicBezTo>
                    <a:cubicBezTo>
                      <a:pt x="2147" y="13914"/>
                      <a:pt x="2150" y="14005"/>
                      <a:pt x="2155" y="14045"/>
                    </a:cubicBezTo>
                    <a:cubicBezTo>
                      <a:pt x="2160" y="14084"/>
                      <a:pt x="2193" y="14173"/>
                      <a:pt x="2174" y="14181"/>
                    </a:cubicBezTo>
                    <a:cubicBezTo>
                      <a:pt x="2155" y="14188"/>
                      <a:pt x="2027" y="14261"/>
                      <a:pt x="2018" y="14298"/>
                    </a:cubicBezTo>
                    <a:cubicBezTo>
                      <a:pt x="2008" y="14336"/>
                      <a:pt x="1999" y="14515"/>
                      <a:pt x="2010" y="14533"/>
                    </a:cubicBezTo>
                    <a:cubicBezTo>
                      <a:pt x="2021" y="14552"/>
                      <a:pt x="2103" y="14593"/>
                      <a:pt x="2096" y="14642"/>
                    </a:cubicBezTo>
                    <a:cubicBezTo>
                      <a:pt x="2090" y="14690"/>
                      <a:pt x="2095" y="14827"/>
                      <a:pt x="2106" y="14867"/>
                    </a:cubicBezTo>
                    <a:cubicBezTo>
                      <a:pt x="2117" y="14908"/>
                      <a:pt x="2197" y="15023"/>
                      <a:pt x="2169" y="15062"/>
                    </a:cubicBezTo>
                    <a:cubicBezTo>
                      <a:pt x="2141" y="15101"/>
                      <a:pt x="1937" y="15301"/>
                      <a:pt x="1941" y="15329"/>
                    </a:cubicBezTo>
                    <a:cubicBezTo>
                      <a:pt x="1944" y="15357"/>
                      <a:pt x="1981" y="15497"/>
                      <a:pt x="1972" y="15512"/>
                    </a:cubicBezTo>
                    <a:cubicBezTo>
                      <a:pt x="1963" y="15527"/>
                      <a:pt x="1942" y="15582"/>
                      <a:pt x="1944" y="15611"/>
                    </a:cubicBezTo>
                    <a:cubicBezTo>
                      <a:pt x="1945" y="15638"/>
                      <a:pt x="2153" y="15836"/>
                      <a:pt x="2153" y="15883"/>
                    </a:cubicBezTo>
                    <a:cubicBezTo>
                      <a:pt x="2153" y="15930"/>
                      <a:pt x="2211" y="16113"/>
                      <a:pt x="2202" y="16166"/>
                    </a:cubicBezTo>
                    <a:cubicBezTo>
                      <a:pt x="2193" y="16221"/>
                      <a:pt x="2152" y="16305"/>
                      <a:pt x="2158" y="16344"/>
                    </a:cubicBezTo>
                    <a:cubicBezTo>
                      <a:pt x="2164" y="16383"/>
                      <a:pt x="2308" y="16635"/>
                      <a:pt x="2296" y="16661"/>
                    </a:cubicBezTo>
                    <a:cubicBezTo>
                      <a:pt x="2286" y="16687"/>
                      <a:pt x="2235" y="16859"/>
                      <a:pt x="2218" y="16874"/>
                    </a:cubicBezTo>
                    <a:cubicBezTo>
                      <a:pt x="2201" y="16889"/>
                      <a:pt x="2123" y="16990"/>
                      <a:pt x="2136" y="17010"/>
                    </a:cubicBezTo>
                    <a:cubicBezTo>
                      <a:pt x="2148" y="17031"/>
                      <a:pt x="2255" y="17102"/>
                      <a:pt x="2230" y="17131"/>
                    </a:cubicBezTo>
                    <a:cubicBezTo>
                      <a:pt x="2206" y="17162"/>
                      <a:pt x="2100" y="17193"/>
                      <a:pt x="2096" y="17238"/>
                    </a:cubicBezTo>
                    <a:cubicBezTo>
                      <a:pt x="2093" y="17283"/>
                      <a:pt x="2116" y="17361"/>
                      <a:pt x="2105" y="17369"/>
                    </a:cubicBezTo>
                    <a:cubicBezTo>
                      <a:pt x="2093" y="17376"/>
                      <a:pt x="1942" y="17442"/>
                      <a:pt x="1889" y="17625"/>
                    </a:cubicBezTo>
                    <a:cubicBezTo>
                      <a:pt x="1835" y="17808"/>
                      <a:pt x="1891" y="18021"/>
                      <a:pt x="1788" y="18162"/>
                    </a:cubicBezTo>
                    <a:cubicBezTo>
                      <a:pt x="1684" y="18304"/>
                      <a:pt x="1448" y="18487"/>
                      <a:pt x="1432" y="18543"/>
                    </a:cubicBezTo>
                    <a:cubicBezTo>
                      <a:pt x="1417" y="18599"/>
                      <a:pt x="1432" y="18666"/>
                      <a:pt x="1454" y="18696"/>
                    </a:cubicBezTo>
                    <a:cubicBezTo>
                      <a:pt x="1476" y="18726"/>
                      <a:pt x="1567" y="18745"/>
                      <a:pt x="1567" y="18782"/>
                    </a:cubicBezTo>
                    <a:cubicBezTo>
                      <a:pt x="1567" y="18819"/>
                      <a:pt x="1571" y="18898"/>
                      <a:pt x="1583" y="18916"/>
                    </a:cubicBezTo>
                    <a:cubicBezTo>
                      <a:pt x="1596" y="18935"/>
                      <a:pt x="1722" y="19029"/>
                      <a:pt x="1744" y="19084"/>
                    </a:cubicBezTo>
                    <a:cubicBezTo>
                      <a:pt x="1755" y="19114"/>
                      <a:pt x="1786" y="19168"/>
                      <a:pt x="1815" y="19230"/>
                    </a:cubicBezTo>
                    <a:cubicBezTo>
                      <a:pt x="1833" y="19220"/>
                      <a:pt x="1849" y="19208"/>
                      <a:pt x="1859" y="19192"/>
                    </a:cubicBezTo>
                    <a:cubicBezTo>
                      <a:pt x="1884" y="19151"/>
                      <a:pt x="1958" y="18980"/>
                      <a:pt x="2326" y="18875"/>
                    </a:cubicBezTo>
                    <a:cubicBezTo>
                      <a:pt x="2695" y="18771"/>
                      <a:pt x="3211" y="18659"/>
                      <a:pt x="3431" y="18655"/>
                    </a:cubicBezTo>
                    <a:cubicBezTo>
                      <a:pt x="3652" y="18651"/>
                      <a:pt x="3731" y="18659"/>
                      <a:pt x="3856" y="18622"/>
                    </a:cubicBezTo>
                    <a:cubicBezTo>
                      <a:pt x="3983" y="18584"/>
                      <a:pt x="3938" y="18528"/>
                      <a:pt x="4073" y="18528"/>
                    </a:cubicBezTo>
                    <a:cubicBezTo>
                      <a:pt x="4209" y="18528"/>
                      <a:pt x="4477" y="18528"/>
                      <a:pt x="4559" y="18558"/>
                    </a:cubicBezTo>
                    <a:cubicBezTo>
                      <a:pt x="4640" y="18588"/>
                      <a:pt x="4816" y="18571"/>
                      <a:pt x="5407" y="18824"/>
                    </a:cubicBezTo>
                    <a:cubicBezTo>
                      <a:pt x="5998" y="19077"/>
                      <a:pt x="6017" y="19166"/>
                      <a:pt x="6526" y="19314"/>
                    </a:cubicBezTo>
                    <a:cubicBezTo>
                      <a:pt x="7035" y="19463"/>
                      <a:pt x="7125" y="19442"/>
                      <a:pt x="7317" y="19454"/>
                    </a:cubicBezTo>
                    <a:cubicBezTo>
                      <a:pt x="7509" y="19465"/>
                      <a:pt x="7704" y="19427"/>
                      <a:pt x="7780" y="19469"/>
                    </a:cubicBezTo>
                    <a:cubicBezTo>
                      <a:pt x="7855" y="19510"/>
                      <a:pt x="7875" y="19510"/>
                      <a:pt x="7988" y="19502"/>
                    </a:cubicBezTo>
                    <a:cubicBezTo>
                      <a:pt x="8101" y="19495"/>
                      <a:pt x="8258" y="19491"/>
                      <a:pt x="8293" y="19462"/>
                    </a:cubicBezTo>
                    <a:cubicBezTo>
                      <a:pt x="8327" y="19431"/>
                      <a:pt x="8633" y="19174"/>
                      <a:pt x="8737" y="19163"/>
                    </a:cubicBezTo>
                    <a:cubicBezTo>
                      <a:pt x="8841" y="19152"/>
                      <a:pt x="9115" y="19097"/>
                      <a:pt x="9131" y="19134"/>
                    </a:cubicBezTo>
                    <a:cubicBezTo>
                      <a:pt x="9147" y="19172"/>
                      <a:pt x="9197" y="19250"/>
                      <a:pt x="9240" y="19278"/>
                    </a:cubicBezTo>
                    <a:cubicBezTo>
                      <a:pt x="9282" y="19306"/>
                      <a:pt x="9449" y="19373"/>
                      <a:pt x="9499" y="19382"/>
                    </a:cubicBezTo>
                    <a:cubicBezTo>
                      <a:pt x="9550" y="19391"/>
                      <a:pt x="9728" y="19451"/>
                      <a:pt x="9762" y="19475"/>
                    </a:cubicBezTo>
                    <a:cubicBezTo>
                      <a:pt x="9797" y="19500"/>
                      <a:pt x="9830" y="19506"/>
                      <a:pt x="9861" y="19506"/>
                    </a:cubicBezTo>
                    <a:cubicBezTo>
                      <a:pt x="9893" y="19506"/>
                      <a:pt x="9948" y="19574"/>
                      <a:pt x="9964" y="19599"/>
                    </a:cubicBezTo>
                    <a:cubicBezTo>
                      <a:pt x="9980" y="19623"/>
                      <a:pt x="10032" y="19657"/>
                      <a:pt x="10052" y="19646"/>
                    </a:cubicBezTo>
                    <a:cubicBezTo>
                      <a:pt x="10073" y="19634"/>
                      <a:pt x="10090" y="19606"/>
                      <a:pt x="10135" y="19589"/>
                    </a:cubicBezTo>
                    <a:cubicBezTo>
                      <a:pt x="10181" y="19573"/>
                      <a:pt x="10235" y="19582"/>
                      <a:pt x="10250" y="19543"/>
                    </a:cubicBezTo>
                    <a:cubicBezTo>
                      <a:pt x="10266" y="19504"/>
                      <a:pt x="10252" y="19407"/>
                      <a:pt x="10269" y="19386"/>
                    </a:cubicBezTo>
                    <a:cubicBezTo>
                      <a:pt x="10286" y="19365"/>
                      <a:pt x="10325" y="19281"/>
                      <a:pt x="10356" y="19261"/>
                    </a:cubicBezTo>
                    <a:cubicBezTo>
                      <a:pt x="10387" y="19240"/>
                      <a:pt x="10442" y="19210"/>
                      <a:pt x="10441" y="19187"/>
                    </a:cubicBezTo>
                    <a:cubicBezTo>
                      <a:pt x="10440" y="19162"/>
                      <a:pt x="10436" y="19106"/>
                      <a:pt x="10406" y="19104"/>
                    </a:cubicBezTo>
                    <a:cubicBezTo>
                      <a:pt x="10376" y="19102"/>
                      <a:pt x="10252" y="19111"/>
                      <a:pt x="10233" y="19089"/>
                    </a:cubicBezTo>
                    <a:cubicBezTo>
                      <a:pt x="10214" y="19067"/>
                      <a:pt x="10154" y="19009"/>
                      <a:pt x="10126" y="18994"/>
                    </a:cubicBezTo>
                    <a:cubicBezTo>
                      <a:pt x="10098" y="18979"/>
                      <a:pt x="9978" y="18949"/>
                      <a:pt x="9962" y="18927"/>
                    </a:cubicBezTo>
                    <a:cubicBezTo>
                      <a:pt x="9946" y="18905"/>
                      <a:pt x="9929" y="18854"/>
                      <a:pt x="9904" y="18844"/>
                    </a:cubicBezTo>
                    <a:cubicBezTo>
                      <a:pt x="9879" y="18836"/>
                      <a:pt x="9759" y="18841"/>
                      <a:pt x="9734" y="18841"/>
                    </a:cubicBezTo>
                    <a:cubicBezTo>
                      <a:pt x="9709" y="18841"/>
                      <a:pt x="9611" y="18811"/>
                      <a:pt x="9599" y="18847"/>
                    </a:cubicBezTo>
                    <a:cubicBezTo>
                      <a:pt x="9586" y="18882"/>
                      <a:pt x="9543" y="18969"/>
                      <a:pt x="9518" y="18975"/>
                    </a:cubicBezTo>
                    <a:cubicBezTo>
                      <a:pt x="9493" y="18981"/>
                      <a:pt x="9334" y="19018"/>
                      <a:pt x="9299" y="19001"/>
                    </a:cubicBezTo>
                    <a:cubicBezTo>
                      <a:pt x="9265" y="18985"/>
                      <a:pt x="9177" y="18964"/>
                      <a:pt x="9180" y="18938"/>
                    </a:cubicBezTo>
                    <a:cubicBezTo>
                      <a:pt x="9183" y="18912"/>
                      <a:pt x="9153" y="18873"/>
                      <a:pt x="9134" y="18873"/>
                    </a:cubicBezTo>
                    <a:cubicBezTo>
                      <a:pt x="9115" y="18873"/>
                      <a:pt x="9095" y="18936"/>
                      <a:pt x="9057" y="18932"/>
                    </a:cubicBezTo>
                    <a:cubicBezTo>
                      <a:pt x="9019" y="18929"/>
                      <a:pt x="8975" y="18940"/>
                      <a:pt x="8945" y="18957"/>
                    </a:cubicBezTo>
                    <a:cubicBezTo>
                      <a:pt x="8915" y="18974"/>
                      <a:pt x="8915" y="19013"/>
                      <a:pt x="8876" y="18989"/>
                    </a:cubicBezTo>
                    <a:cubicBezTo>
                      <a:pt x="8837" y="18964"/>
                      <a:pt x="8761" y="18891"/>
                      <a:pt x="8737" y="18828"/>
                    </a:cubicBezTo>
                    <a:cubicBezTo>
                      <a:pt x="8714" y="18765"/>
                      <a:pt x="8688" y="18660"/>
                      <a:pt x="8673" y="18612"/>
                    </a:cubicBezTo>
                    <a:cubicBezTo>
                      <a:pt x="8657" y="18563"/>
                      <a:pt x="8624" y="18535"/>
                      <a:pt x="8641" y="18496"/>
                    </a:cubicBezTo>
                    <a:cubicBezTo>
                      <a:pt x="8659" y="18457"/>
                      <a:pt x="8778" y="18300"/>
                      <a:pt x="8907" y="18189"/>
                    </a:cubicBezTo>
                    <a:cubicBezTo>
                      <a:pt x="9036" y="18076"/>
                      <a:pt x="9106" y="18002"/>
                      <a:pt x="9150" y="18002"/>
                    </a:cubicBezTo>
                    <a:cubicBezTo>
                      <a:pt x="9194" y="18002"/>
                      <a:pt x="9212" y="18024"/>
                      <a:pt x="9250" y="17987"/>
                    </a:cubicBezTo>
                    <a:cubicBezTo>
                      <a:pt x="9288" y="17949"/>
                      <a:pt x="9329" y="17871"/>
                      <a:pt x="9370" y="17856"/>
                    </a:cubicBezTo>
                    <a:cubicBezTo>
                      <a:pt x="9411" y="17841"/>
                      <a:pt x="9499" y="17879"/>
                      <a:pt x="9531" y="17830"/>
                    </a:cubicBezTo>
                    <a:cubicBezTo>
                      <a:pt x="9562" y="17782"/>
                      <a:pt x="9562" y="17699"/>
                      <a:pt x="9641" y="17711"/>
                    </a:cubicBezTo>
                    <a:cubicBezTo>
                      <a:pt x="9720" y="17722"/>
                      <a:pt x="9773" y="17801"/>
                      <a:pt x="9795" y="17853"/>
                    </a:cubicBezTo>
                    <a:cubicBezTo>
                      <a:pt x="9817" y="17905"/>
                      <a:pt x="9830" y="18006"/>
                      <a:pt x="9801" y="18036"/>
                    </a:cubicBezTo>
                    <a:cubicBezTo>
                      <a:pt x="9773" y="18065"/>
                      <a:pt x="9735" y="18114"/>
                      <a:pt x="9739" y="18155"/>
                    </a:cubicBezTo>
                    <a:cubicBezTo>
                      <a:pt x="9742" y="18196"/>
                      <a:pt x="9751" y="18393"/>
                      <a:pt x="9795" y="18397"/>
                    </a:cubicBezTo>
                    <a:cubicBezTo>
                      <a:pt x="9839" y="18402"/>
                      <a:pt x="9871" y="18334"/>
                      <a:pt x="9915" y="18300"/>
                    </a:cubicBezTo>
                    <a:cubicBezTo>
                      <a:pt x="9959" y="18267"/>
                      <a:pt x="10082" y="18158"/>
                      <a:pt x="10204" y="18136"/>
                    </a:cubicBezTo>
                    <a:cubicBezTo>
                      <a:pt x="10327" y="18114"/>
                      <a:pt x="10359" y="18162"/>
                      <a:pt x="10394" y="18170"/>
                    </a:cubicBezTo>
                    <a:cubicBezTo>
                      <a:pt x="10428" y="18177"/>
                      <a:pt x="10447" y="18118"/>
                      <a:pt x="10491" y="18118"/>
                    </a:cubicBezTo>
                    <a:cubicBezTo>
                      <a:pt x="10535" y="18118"/>
                      <a:pt x="10664" y="18073"/>
                      <a:pt x="10689" y="18091"/>
                    </a:cubicBezTo>
                    <a:cubicBezTo>
                      <a:pt x="10714" y="18110"/>
                      <a:pt x="10784" y="18091"/>
                      <a:pt x="10780" y="18147"/>
                    </a:cubicBezTo>
                    <a:cubicBezTo>
                      <a:pt x="10778" y="18204"/>
                      <a:pt x="10778" y="18528"/>
                      <a:pt x="10762" y="18573"/>
                    </a:cubicBezTo>
                    <a:cubicBezTo>
                      <a:pt x="10746" y="18617"/>
                      <a:pt x="10702" y="18633"/>
                      <a:pt x="10721" y="18678"/>
                    </a:cubicBezTo>
                    <a:cubicBezTo>
                      <a:pt x="10740" y="18722"/>
                      <a:pt x="10758" y="18786"/>
                      <a:pt x="10796" y="18748"/>
                    </a:cubicBezTo>
                    <a:cubicBezTo>
                      <a:pt x="10834" y="18711"/>
                      <a:pt x="10925" y="18622"/>
                      <a:pt x="10979" y="18629"/>
                    </a:cubicBezTo>
                    <a:cubicBezTo>
                      <a:pt x="11032" y="18637"/>
                      <a:pt x="11111" y="18685"/>
                      <a:pt x="11133" y="18778"/>
                    </a:cubicBezTo>
                    <a:cubicBezTo>
                      <a:pt x="11156" y="18872"/>
                      <a:pt x="11152" y="19009"/>
                      <a:pt x="11165" y="19029"/>
                    </a:cubicBezTo>
                    <a:cubicBezTo>
                      <a:pt x="11177" y="19047"/>
                      <a:pt x="11203" y="19096"/>
                      <a:pt x="11203" y="19129"/>
                    </a:cubicBezTo>
                    <a:cubicBezTo>
                      <a:pt x="11203" y="19163"/>
                      <a:pt x="11196" y="19211"/>
                      <a:pt x="11218" y="19218"/>
                    </a:cubicBezTo>
                    <a:cubicBezTo>
                      <a:pt x="11240" y="19226"/>
                      <a:pt x="11398" y="19174"/>
                      <a:pt x="11429" y="19148"/>
                    </a:cubicBezTo>
                    <a:cubicBezTo>
                      <a:pt x="11461" y="19122"/>
                      <a:pt x="11432" y="19077"/>
                      <a:pt x="11489" y="19103"/>
                    </a:cubicBezTo>
                    <a:cubicBezTo>
                      <a:pt x="11545" y="19129"/>
                      <a:pt x="11615" y="19178"/>
                      <a:pt x="11634" y="19226"/>
                    </a:cubicBezTo>
                    <a:cubicBezTo>
                      <a:pt x="11653" y="19275"/>
                      <a:pt x="11675" y="19290"/>
                      <a:pt x="11738" y="19286"/>
                    </a:cubicBezTo>
                    <a:cubicBezTo>
                      <a:pt x="11801" y="19282"/>
                      <a:pt x="11892" y="19170"/>
                      <a:pt x="11924" y="19215"/>
                    </a:cubicBezTo>
                    <a:cubicBezTo>
                      <a:pt x="11955" y="19259"/>
                      <a:pt x="11946" y="19346"/>
                      <a:pt x="11999" y="19375"/>
                    </a:cubicBezTo>
                    <a:cubicBezTo>
                      <a:pt x="12053" y="19405"/>
                      <a:pt x="12141" y="19442"/>
                      <a:pt x="12166" y="19420"/>
                    </a:cubicBezTo>
                    <a:cubicBezTo>
                      <a:pt x="12191" y="19398"/>
                      <a:pt x="12257" y="19360"/>
                      <a:pt x="12276" y="19390"/>
                    </a:cubicBezTo>
                    <a:cubicBezTo>
                      <a:pt x="12295" y="19420"/>
                      <a:pt x="12330" y="19543"/>
                      <a:pt x="12371" y="19566"/>
                    </a:cubicBezTo>
                    <a:cubicBezTo>
                      <a:pt x="12412" y="19588"/>
                      <a:pt x="12509" y="19584"/>
                      <a:pt x="12515" y="19622"/>
                    </a:cubicBezTo>
                    <a:cubicBezTo>
                      <a:pt x="12522" y="19659"/>
                      <a:pt x="12534" y="19760"/>
                      <a:pt x="12559" y="19786"/>
                    </a:cubicBezTo>
                    <a:cubicBezTo>
                      <a:pt x="12585" y="19812"/>
                      <a:pt x="12626" y="19895"/>
                      <a:pt x="12607" y="19958"/>
                    </a:cubicBezTo>
                    <a:cubicBezTo>
                      <a:pt x="12588" y="20021"/>
                      <a:pt x="12603" y="20040"/>
                      <a:pt x="12547" y="20036"/>
                    </a:cubicBezTo>
                    <a:cubicBezTo>
                      <a:pt x="12490" y="20032"/>
                      <a:pt x="12437" y="19917"/>
                      <a:pt x="12412" y="19969"/>
                    </a:cubicBezTo>
                    <a:cubicBezTo>
                      <a:pt x="12386" y="20021"/>
                      <a:pt x="12317" y="20040"/>
                      <a:pt x="12311" y="20110"/>
                    </a:cubicBezTo>
                    <a:cubicBezTo>
                      <a:pt x="12305" y="20182"/>
                      <a:pt x="12308" y="20279"/>
                      <a:pt x="12289" y="20297"/>
                    </a:cubicBezTo>
                    <a:cubicBezTo>
                      <a:pt x="12270" y="20316"/>
                      <a:pt x="12112" y="20350"/>
                      <a:pt x="12122" y="20394"/>
                    </a:cubicBezTo>
                    <a:cubicBezTo>
                      <a:pt x="12131" y="20439"/>
                      <a:pt x="12242" y="20615"/>
                      <a:pt x="12408" y="20682"/>
                    </a:cubicBezTo>
                    <a:cubicBezTo>
                      <a:pt x="12575" y="20749"/>
                      <a:pt x="12997" y="20734"/>
                      <a:pt x="13019" y="20775"/>
                    </a:cubicBezTo>
                    <a:cubicBezTo>
                      <a:pt x="13041" y="20816"/>
                      <a:pt x="13089" y="20917"/>
                      <a:pt x="13145" y="20917"/>
                    </a:cubicBezTo>
                    <a:cubicBezTo>
                      <a:pt x="13202" y="20917"/>
                      <a:pt x="13341" y="20887"/>
                      <a:pt x="13375" y="20909"/>
                    </a:cubicBezTo>
                    <a:cubicBezTo>
                      <a:pt x="13410" y="20932"/>
                      <a:pt x="13448" y="20977"/>
                      <a:pt x="13501" y="20958"/>
                    </a:cubicBezTo>
                    <a:cubicBezTo>
                      <a:pt x="13555" y="20939"/>
                      <a:pt x="13681" y="20872"/>
                      <a:pt x="13709" y="20898"/>
                    </a:cubicBezTo>
                    <a:cubicBezTo>
                      <a:pt x="13737" y="20924"/>
                      <a:pt x="13948" y="21133"/>
                      <a:pt x="13976" y="21182"/>
                    </a:cubicBezTo>
                    <a:cubicBezTo>
                      <a:pt x="14005" y="21231"/>
                      <a:pt x="14030" y="21286"/>
                      <a:pt x="14046" y="21290"/>
                    </a:cubicBezTo>
                    <a:cubicBezTo>
                      <a:pt x="14062" y="21294"/>
                      <a:pt x="14118" y="21339"/>
                      <a:pt x="14118" y="21339"/>
                    </a:cubicBezTo>
                    <a:cubicBezTo>
                      <a:pt x="14118" y="21339"/>
                      <a:pt x="14178" y="21540"/>
                      <a:pt x="14210" y="21570"/>
                    </a:cubicBezTo>
                    <a:cubicBezTo>
                      <a:pt x="14241" y="21600"/>
                      <a:pt x="14367" y="21574"/>
                      <a:pt x="14427" y="21574"/>
                    </a:cubicBezTo>
                    <a:cubicBezTo>
                      <a:pt x="14487" y="21574"/>
                      <a:pt x="14597" y="21559"/>
                      <a:pt x="14644" y="21521"/>
                    </a:cubicBezTo>
                    <a:cubicBezTo>
                      <a:pt x="14692" y="21484"/>
                      <a:pt x="14726" y="21533"/>
                      <a:pt x="14805" y="21481"/>
                    </a:cubicBezTo>
                    <a:cubicBezTo>
                      <a:pt x="14883" y="21428"/>
                      <a:pt x="14925" y="21418"/>
                      <a:pt x="14977" y="21385"/>
                    </a:cubicBezTo>
                    <a:cubicBezTo>
                      <a:pt x="15029" y="21351"/>
                      <a:pt x="15048" y="21334"/>
                      <a:pt x="14996" y="21336"/>
                    </a:cubicBezTo>
                    <a:cubicBezTo>
                      <a:pt x="14943" y="21338"/>
                      <a:pt x="14860" y="21430"/>
                      <a:pt x="14813" y="21416"/>
                    </a:cubicBezTo>
                    <a:cubicBezTo>
                      <a:pt x="14766" y="21403"/>
                      <a:pt x="14668" y="21386"/>
                      <a:pt x="14637" y="21432"/>
                    </a:cubicBezTo>
                    <a:cubicBezTo>
                      <a:pt x="14605" y="21476"/>
                      <a:pt x="14571" y="21506"/>
                      <a:pt x="14550" y="21510"/>
                    </a:cubicBezTo>
                    <a:cubicBezTo>
                      <a:pt x="14530" y="21514"/>
                      <a:pt x="14451" y="21538"/>
                      <a:pt x="14427" y="21523"/>
                    </a:cubicBezTo>
                    <a:cubicBezTo>
                      <a:pt x="14404" y="21508"/>
                      <a:pt x="14295" y="21480"/>
                      <a:pt x="14330" y="21401"/>
                    </a:cubicBezTo>
                    <a:cubicBezTo>
                      <a:pt x="14364" y="21323"/>
                      <a:pt x="14512" y="21112"/>
                      <a:pt x="14571" y="21116"/>
                    </a:cubicBezTo>
                    <a:cubicBezTo>
                      <a:pt x="14628" y="21120"/>
                      <a:pt x="14723" y="21118"/>
                      <a:pt x="14752" y="21099"/>
                    </a:cubicBezTo>
                    <a:cubicBezTo>
                      <a:pt x="14780" y="21081"/>
                      <a:pt x="14794" y="21055"/>
                      <a:pt x="14807" y="21052"/>
                    </a:cubicBezTo>
                    <a:cubicBezTo>
                      <a:pt x="14819" y="21051"/>
                      <a:pt x="14893" y="21064"/>
                      <a:pt x="14912" y="21041"/>
                    </a:cubicBezTo>
                    <a:cubicBezTo>
                      <a:pt x="14931" y="21019"/>
                      <a:pt x="14974" y="20995"/>
                      <a:pt x="14974" y="20959"/>
                    </a:cubicBezTo>
                    <a:cubicBezTo>
                      <a:pt x="14974" y="20924"/>
                      <a:pt x="14952" y="20791"/>
                      <a:pt x="14939" y="20752"/>
                    </a:cubicBezTo>
                    <a:cubicBezTo>
                      <a:pt x="14926" y="20713"/>
                      <a:pt x="14933" y="20659"/>
                      <a:pt x="14953" y="20629"/>
                    </a:cubicBezTo>
                    <a:cubicBezTo>
                      <a:pt x="14974" y="20599"/>
                      <a:pt x="14969" y="20528"/>
                      <a:pt x="15005" y="20541"/>
                    </a:cubicBezTo>
                    <a:cubicBezTo>
                      <a:pt x="15041" y="20554"/>
                      <a:pt x="15067" y="20576"/>
                      <a:pt x="15097" y="20566"/>
                    </a:cubicBezTo>
                    <a:cubicBezTo>
                      <a:pt x="15126" y="20554"/>
                      <a:pt x="15110" y="20524"/>
                      <a:pt x="15163" y="20528"/>
                    </a:cubicBezTo>
                    <a:cubicBezTo>
                      <a:pt x="15214" y="20532"/>
                      <a:pt x="15227" y="20539"/>
                      <a:pt x="15249" y="20519"/>
                    </a:cubicBezTo>
                    <a:cubicBezTo>
                      <a:pt x="15271" y="20498"/>
                      <a:pt x="15323" y="20440"/>
                      <a:pt x="15302" y="20412"/>
                    </a:cubicBezTo>
                    <a:cubicBezTo>
                      <a:pt x="15282" y="20384"/>
                      <a:pt x="15147" y="20428"/>
                      <a:pt x="15136" y="20364"/>
                    </a:cubicBezTo>
                    <a:cubicBezTo>
                      <a:pt x="15124" y="20300"/>
                      <a:pt x="15126" y="20205"/>
                      <a:pt x="15148" y="20177"/>
                    </a:cubicBezTo>
                    <a:cubicBezTo>
                      <a:pt x="15170" y="20149"/>
                      <a:pt x="15241" y="20105"/>
                      <a:pt x="15278" y="20120"/>
                    </a:cubicBezTo>
                    <a:cubicBezTo>
                      <a:pt x="15314" y="20134"/>
                      <a:pt x="15324" y="20166"/>
                      <a:pt x="15339" y="20145"/>
                    </a:cubicBezTo>
                    <a:cubicBezTo>
                      <a:pt x="15353" y="20125"/>
                      <a:pt x="15397" y="20120"/>
                      <a:pt x="15402" y="20106"/>
                    </a:cubicBezTo>
                    <a:cubicBezTo>
                      <a:pt x="15407" y="20093"/>
                      <a:pt x="15432" y="20060"/>
                      <a:pt x="15463" y="20058"/>
                    </a:cubicBezTo>
                    <a:cubicBezTo>
                      <a:pt x="15495" y="20056"/>
                      <a:pt x="15515" y="20117"/>
                      <a:pt x="15550" y="20127"/>
                    </a:cubicBezTo>
                    <a:cubicBezTo>
                      <a:pt x="15584" y="20137"/>
                      <a:pt x="15685" y="20151"/>
                      <a:pt x="15693" y="20185"/>
                    </a:cubicBezTo>
                    <a:cubicBezTo>
                      <a:pt x="15701" y="20218"/>
                      <a:pt x="15659" y="20362"/>
                      <a:pt x="15641" y="20381"/>
                    </a:cubicBezTo>
                    <a:cubicBezTo>
                      <a:pt x="15624" y="20399"/>
                      <a:pt x="15578" y="20442"/>
                      <a:pt x="15583" y="20468"/>
                    </a:cubicBezTo>
                    <a:cubicBezTo>
                      <a:pt x="15588" y="20494"/>
                      <a:pt x="15630" y="20549"/>
                      <a:pt x="15663" y="20560"/>
                    </a:cubicBezTo>
                    <a:cubicBezTo>
                      <a:pt x="15696" y="20571"/>
                      <a:pt x="15800" y="20596"/>
                      <a:pt x="15855" y="20573"/>
                    </a:cubicBezTo>
                    <a:cubicBezTo>
                      <a:pt x="15910" y="20550"/>
                      <a:pt x="15969" y="20439"/>
                      <a:pt x="15976" y="20390"/>
                    </a:cubicBezTo>
                    <a:cubicBezTo>
                      <a:pt x="15984" y="20341"/>
                      <a:pt x="15937" y="20289"/>
                      <a:pt x="15970" y="20250"/>
                    </a:cubicBezTo>
                    <a:cubicBezTo>
                      <a:pt x="16003" y="20211"/>
                      <a:pt x="16019" y="20222"/>
                      <a:pt x="16027" y="20189"/>
                    </a:cubicBezTo>
                    <a:cubicBezTo>
                      <a:pt x="16035" y="20155"/>
                      <a:pt x="16022" y="20084"/>
                      <a:pt x="16052" y="20073"/>
                    </a:cubicBezTo>
                    <a:cubicBezTo>
                      <a:pt x="16082" y="20061"/>
                      <a:pt x="16225" y="20069"/>
                      <a:pt x="16257" y="20121"/>
                    </a:cubicBezTo>
                    <a:cubicBezTo>
                      <a:pt x="16288" y="20174"/>
                      <a:pt x="16276" y="20235"/>
                      <a:pt x="16334" y="20291"/>
                    </a:cubicBezTo>
                    <a:cubicBezTo>
                      <a:pt x="16392" y="20347"/>
                      <a:pt x="16477" y="20451"/>
                      <a:pt x="16472" y="20462"/>
                    </a:cubicBezTo>
                    <a:cubicBezTo>
                      <a:pt x="16468" y="20474"/>
                      <a:pt x="16433" y="20513"/>
                      <a:pt x="16422" y="20517"/>
                    </a:cubicBezTo>
                    <a:cubicBezTo>
                      <a:pt x="16411" y="20521"/>
                      <a:pt x="16353" y="20509"/>
                      <a:pt x="16360" y="20543"/>
                    </a:cubicBezTo>
                    <a:cubicBezTo>
                      <a:pt x="16368" y="20576"/>
                      <a:pt x="16465" y="20765"/>
                      <a:pt x="16494" y="20765"/>
                    </a:cubicBezTo>
                    <a:cubicBezTo>
                      <a:pt x="16524" y="20765"/>
                      <a:pt x="16663" y="20797"/>
                      <a:pt x="16666" y="20812"/>
                    </a:cubicBezTo>
                    <a:cubicBezTo>
                      <a:pt x="16669" y="20827"/>
                      <a:pt x="16636" y="20939"/>
                      <a:pt x="16625" y="20950"/>
                    </a:cubicBezTo>
                    <a:cubicBezTo>
                      <a:pt x="16614" y="20961"/>
                      <a:pt x="16559" y="21023"/>
                      <a:pt x="16539" y="21041"/>
                    </a:cubicBezTo>
                    <a:cubicBezTo>
                      <a:pt x="16518" y="21060"/>
                      <a:pt x="16406" y="21120"/>
                      <a:pt x="16382" y="21120"/>
                    </a:cubicBezTo>
                    <a:cubicBezTo>
                      <a:pt x="16359" y="21120"/>
                      <a:pt x="16276" y="21148"/>
                      <a:pt x="16263" y="21168"/>
                    </a:cubicBezTo>
                    <a:cubicBezTo>
                      <a:pt x="16250" y="21189"/>
                      <a:pt x="16175" y="21261"/>
                      <a:pt x="16199" y="21273"/>
                    </a:cubicBezTo>
                    <a:cubicBezTo>
                      <a:pt x="16222" y="21284"/>
                      <a:pt x="16391" y="21177"/>
                      <a:pt x="16443" y="21148"/>
                    </a:cubicBezTo>
                    <a:cubicBezTo>
                      <a:pt x="16494" y="21118"/>
                      <a:pt x="16512" y="21071"/>
                      <a:pt x="16587" y="21062"/>
                    </a:cubicBezTo>
                    <a:cubicBezTo>
                      <a:pt x="16663" y="21052"/>
                      <a:pt x="16710" y="21036"/>
                      <a:pt x="16745" y="21014"/>
                    </a:cubicBezTo>
                    <a:cubicBezTo>
                      <a:pt x="16780" y="20991"/>
                      <a:pt x="17080" y="20745"/>
                      <a:pt x="17115" y="20694"/>
                    </a:cubicBezTo>
                    <a:cubicBezTo>
                      <a:pt x="17149" y="20644"/>
                      <a:pt x="17382" y="20372"/>
                      <a:pt x="17409" y="20336"/>
                    </a:cubicBezTo>
                    <a:cubicBezTo>
                      <a:pt x="17436" y="20300"/>
                      <a:pt x="17524" y="20181"/>
                      <a:pt x="17563" y="20153"/>
                    </a:cubicBezTo>
                    <a:cubicBezTo>
                      <a:pt x="17603" y="20125"/>
                      <a:pt x="17648" y="20075"/>
                      <a:pt x="17660" y="20060"/>
                    </a:cubicBezTo>
                    <a:cubicBezTo>
                      <a:pt x="17670" y="20045"/>
                      <a:pt x="17744" y="19983"/>
                      <a:pt x="17732" y="19965"/>
                    </a:cubicBezTo>
                    <a:cubicBezTo>
                      <a:pt x="17719" y="19946"/>
                      <a:pt x="17682" y="19963"/>
                      <a:pt x="17664" y="19996"/>
                    </a:cubicBezTo>
                    <a:cubicBezTo>
                      <a:pt x="17647" y="20030"/>
                      <a:pt x="17625" y="20032"/>
                      <a:pt x="17601" y="20035"/>
                    </a:cubicBezTo>
                    <a:cubicBezTo>
                      <a:pt x="17577" y="20039"/>
                      <a:pt x="17546" y="20067"/>
                      <a:pt x="17532" y="20090"/>
                    </a:cubicBezTo>
                    <a:cubicBezTo>
                      <a:pt x="17518" y="20112"/>
                      <a:pt x="17403" y="20244"/>
                      <a:pt x="17387" y="20269"/>
                    </a:cubicBezTo>
                    <a:cubicBezTo>
                      <a:pt x="17372" y="20293"/>
                      <a:pt x="17311" y="20343"/>
                      <a:pt x="17297" y="20340"/>
                    </a:cubicBezTo>
                    <a:cubicBezTo>
                      <a:pt x="17283" y="20336"/>
                      <a:pt x="17272" y="20329"/>
                      <a:pt x="17236" y="20252"/>
                    </a:cubicBezTo>
                    <a:cubicBezTo>
                      <a:pt x="17200" y="20175"/>
                      <a:pt x="17103" y="20090"/>
                      <a:pt x="17129" y="20058"/>
                    </a:cubicBezTo>
                    <a:cubicBezTo>
                      <a:pt x="17154" y="20026"/>
                      <a:pt x="17217" y="20052"/>
                      <a:pt x="17242" y="20018"/>
                    </a:cubicBezTo>
                    <a:cubicBezTo>
                      <a:pt x="17267" y="19985"/>
                      <a:pt x="17267" y="19936"/>
                      <a:pt x="17288" y="19919"/>
                    </a:cubicBezTo>
                    <a:cubicBezTo>
                      <a:pt x="17308" y="19903"/>
                      <a:pt x="17378" y="19901"/>
                      <a:pt x="17403" y="19882"/>
                    </a:cubicBezTo>
                    <a:cubicBezTo>
                      <a:pt x="17428" y="19864"/>
                      <a:pt x="17459" y="19808"/>
                      <a:pt x="17443" y="19782"/>
                    </a:cubicBezTo>
                    <a:cubicBezTo>
                      <a:pt x="17428" y="19756"/>
                      <a:pt x="17339" y="19697"/>
                      <a:pt x="17339" y="19655"/>
                    </a:cubicBezTo>
                    <a:cubicBezTo>
                      <a:pt x="17339" y="19614"/>
                      <a:pt x="17355" y="19566"/>
                      <a:pt x="17346" y="19521"/>
                    </a:cubicBezTo>
                    <a:cubicBezTo>
                      <a:pt x="17336" y="19476"/>
                      <a:pt x="17330" y="19447"/>
                      <a:pt x="17330" y="19405"/>
                    </a:cubicBezTo>
                    <a:cubicBezTo>
                      <a:pt x="17330" y="19364"/>
                      <a:pt x="17343" y="19323"/>
                      <a:pt x="17336" y="19301"/>
                    </a:cubicBezTo>
                    <a:cubicBezTo>
                      <a:pt x="17330" y="19279"/>
                      <a:pt x="17283" y="19070"/>
                      <a:pt x="17324" y="18976"/>
                    </a:cubicBezTo>
                    <a:cubicBezTo>
                      <a:pt x="17365" y="18883"/>
                      <a:pt x="17349" y="18875"/>
                      <a:pt x="17389" y="18865"/>
                    </a:cubicBezTo>
                    <a:cubicBezTo>
                      <a:pt x="17428" y="18856"/>
                      <a:pt x="17489" y="18848"/>
                      <a:pt x="17502" y="18876"/>
                    </a:cubicBezTo>
                    <a:cubicBezTo>
                      <a:pt x="17514" y="18905"/>
                      <a:pt x="17574" y="19018"/>
                      <a:pt x="17598" y="19026"/>
                    </a:cubicBezTo>
                    <a:cubicBezTo>
                      <a:pt x="17621" y="19033"/>
                      <a:pt x="17693" y="19056"/>
                      <a:pt x="17726" y="19020"/>
                    </a:cubicBezTo>
                    <a:cubicBezTo>
                      <a:pt x="17759" y="18985"/>
                      <a:pt x="17831" y="18789"/>
                      <a:pt x="17921" y="18760"/>
                    </a:cubicBezTo>
                    <a:cubicBezTo>
                      <a:pt x="18010" y="18733"/>
                      <a:pt x="18048" y="18705"/>
                      <a:pt x="18072" y="18727"/>
                    </a:cubicBezTo>
                    <a:cubicBezTo>
                      <a:pt x="18095" y="18749"/>
                      <a:pt x="18140" y="18850"/>
                      <a:pt x="18121" y="18884"/>
                    </a:cubicBezTo>
                    <a:cubicBezTo>
                      <a:pt x="18102" y="18917"/>
                      <a:pt x="18063" y="18917"/>
                      <a:pt x="18069" y="18946"/>
                    </a:cubicBezTo>
                    <a:cubicBezTo>
                      <a:pt x="18075" y="18974"/>
                      <a:pt x="18092" y="19054"/>
                      <a:pt x="18116" y="19050"/>
                    </a:cubicBezTo>
                    <a:cubicBezTo>
                      <a:pt x="18140" y="19046"/>
                      <a:pt x="18203" y="19106"/>
                      <a:pt x="18209" y="19145"/>
                    </a:cubicBezTo>
                    <a:cubicBezTo>
                      <a:pt x="18215" y="19184"/>
                      <a:pt x="18193" y="19285"/>
                      <a:pt x="18182" y="19304"/>
                    </a:cubicBezTo>
                    <a:cubicBezTo>
                      <a:pt x="18171" y="19323"/>
                      <a:pt x="18092" y="19464"/>
                      <a:pt x="18095" y="19498"/>
                    </a:cubicBezTo>
                    <a:cubicBezTo>
                      <a:pt x="18099" y="19532"/>
                      <a:pt x="18059" y="19589"/>
                      <a:pt x="18124" y="19605"/>
                    </a:cubicBezTo>
                    <a:cubicBezTo>
                      <a:pt x="18188" y="19619"/>
                      <a:pt x="18478" y="19528"/>
                      <a:pt x="18511" y="19563"/>
                    </a:cubicBezTo>
                    <a:cubicBezTo>
                      <a:pt x="18544" y="19599"/>
                      <a:pt x="18584" y="19646"/>
                      <a:pt x="18626" y="19636"/>
                    </a:cubicBezTo>
                    <a:cubicBezTo>
                      <a:pt x="18669" y="19627"/>
                      <a:pt x="18829" y="19651"/>
                      <a:pt x="18920" y="19700"/>
                    </a:cubicBezTo>
                    <a:cubicBezTo>
                      <a:pt x="19011" y="19749"/>
                      <a:pt x="19046" y="19801"/>
                      <a:pt x="19115" y="19831"/>
                    </a:cubicBezTo>
                    <a:cubicBezTo>
                      <a:pt x="19185" y="19860"/>
                      <a:pt x="19534" y="19827"/>
                      <a:pt x="19676" y="19984"/>
                    </a:cubicBezTo>
                    <a:cubicBezTo>
                      <a:pt x="19818" y="20141"/>
                      <a:pt x="19843" y="20230"/>
                      <a:pt x="19880" y="20267"/>
                    </a:cubicBezTo>
                    <a:cubicBezTo>
                      <a:pt x="19918" y="20305"/>
                      <a:pt x="20000" y="20387"/>
                      <a:pt x="20006" y="20421"/>
                    </a:cubicBezTo>
                    <a:cubicBezTo>
                      <a:pt x="20013" y="20454"/>
                      <a:pt x="19987" y="20540"/>
                      <a:pt x="20019" y="20578"/>
                    </a:cubicBezTo>
                    <a:cubicBezTo>
                      <a:pt x="20050" y="20615"/>
                      <a:pt x="20133" y="20578"/>
                      <a:pt x="20166" y="20610"/>
                    </a:cubicBezTo>
                    <a:cubicBezTo>
                      <a:pt x="20199" y="20642"/>
                      <a:pt x="20323" y="20793"/>
                      <a:pt x="20323" y="20823"/>
                    </a:cubicBezTo>
                    <a:cubicBezTo>
                      <a:pt x="20323" y="20853"/>
                      <a:pt x="20257" y="21045"/>
                      <a:pt x="20234" y="21092"/>
                    </a:cubicBezTo>
                    <a:cubicBezTo>
                      <a:pt x="20210" y="21139"/>
                      <a:pt x="20194" y="21176"/>
                      <a:pt x="20167" y="21191"/>
                    </a:cubicBezTo>
                    <a:cubicBezTo>
                      <a:pt x="20141" y="21206"/>
                      <a:pt x="20076" y="21265"/>
                      <a:pt x="20069" y="21297"/>
                    </a:cubicBezTo>
                    <a:cubicBezTo>
                      <a:pt x="20060" y="21329"/>
                      <a:pt x="20035" y="21515"/>
                      <a:pt x="20064" y="21514"/>
                    </a:cubicBezTo>
                    <a:cubicBezTo>
                      <a:pt x="20092" y="21511"/>
                      <a:pt x="20153" y="21447"/>
                      <a:pt x="20164" y="21415"/>
                    </a:cubicBezTo>
                    <a:cubicBezTo>
                      <a:pt x="20175" y="21383"/>
                      <a:pt x="20237" y="21234"/>
                      <a:pt x="20252" y="21192"/>
                    </a:cubicBezTo>
                    <a:cubicBezTo>
                      <a:pt x="20268" y="21151"/>
                      <a:pt x="20279" y="21056"/>
                      <a:pt x="20314" y="21026"/>
                    </a:cubicBezTo>
                    <a:cubicBezTo>
                      <a:pt x="20348" y="20997"/>
                      <a:pt x="20400" y="20974"/>
                      <a:pt x="20407" y="20950"/>
                    </a:cubicBezTo>
                    <a:cubicBezTo>
                      <a:pt x="20413" y="20926"/>
                      <a:pt x="20404" y="20808"/>
                      <a:pt x="20429" y="20778"/>
                    </a:cubicBezTo>
                    <a:cubicBezTo>
                      <a:pt x="20454" y="20748"/>
                      <a:pt x="20594" y="20733"/>
                      <a:pt x="20604" y="20691"/>
                    </a:cubicBezTo>
                    <a:cubicBezTo>
                      <a:pt x="20613" y="20648"/>
                      <a:pt x="20591" y="20596"/>
                      <a:pt x="20616" y="20569"/>
                    </a:cubicBezTo>
                    <a:cubicBezTo>
                      <a:pt x="20641" y="20543"/>
                      <a:pt x="20726" y="20508"/>
                      <a:pt x="20761" y="20549"/>
                    </a:cubicBezTo>
                    <a:cubicBezTo>
                      <a:pt x="20796" y="20590"/>
                      <a:pt x="20813" y="20717"/>
                      <a:pt x="20849" y="20756"/>
                    </a:cubicBezTo>
                    <a:cubicBezTo>
                      <a:pt x="20885" y="20795"/>
                      <a:pt x="20944" y="20808"/>
                      <a:pt x="20963" y="20838"/>
                    </a:cubicBezTo>
                    <a:cubicBezTo>
                      <a:pt x="20981" y="20868"/>
                      <a:pt x="21008" y="20930"/>
                      <a:pt x="21022" y="20916"/>
                    </a:cubicBezTo>
                    <a:cubicBezTo>
                      <a:pt x="21037" y="20904"/>
                      <a:pt x="21052" y="20793"/>
                      <a:pt x="21074" y="20758"/>
                    </a:cubicBezTo>
                    <a:cubicBezTo>
                      <a:pt x="21096" y="20722"/>
                      <a:pt x="21134" y="20691"/>
                      <a:pt x="21139" y="20657"/>
                    </a:cubicBezTo>
                    <a:cubicBezTo>
                      <a:pt x="21144" y="20623"/>
                      <a:pt x="21167" y="20566"/>
                      <a:pt x="21191" y="20547"/>
                    </a:cubicBezTo>
                    <a:cubicBezTo>
                      <a:pt x="21215" y="20528"/>
                      <a:pt x="21372" y="20528"/>
                      <a:pt x="21392" y="20504"/>
                    </a:cubicBezTo>
                    <a:cubicBezTo>
                      <a:pt x="21413" y="20480"/>
                      <a:pt x="21402" y="20325"/>
                      <a:pt x="21432" y="20297"/>
                    </a:cubicBezTo>
                    <a:cubicBezTo>
                      <a:pt x="21462" y="20269"/>
                      <a:pt x="21473" y="20269"/>
                      <a:pt x="21477" y="20237"/>
                    </a:cubicBezTo>
                    <a:cubicBezTo>
                      <a:pt x="21482" y="20205"/>
                      <a:pt x="21509" y="20179"/>
                      <a:pt x="21482" y="20140"/>
                    </a:cubicBezTo>
                    <a:cubicBezTo>
                      <a:pt x="21455" y="20101"/>
                      <a:pt x="21425" y="20084"/>
                      <a:pt x="21424" y="20060"/>
                    </a:cubicBezTo>
                    <a:cubicBezTo>
                      <a:pt x="21422" y="20035"/>
                      <a:pt x="21440" y="19948"/>
                      <a:pt x="21498" y="19950"/>
                    </a:cubicBezTo>
                    <a:cubicBezTo>
                      <a:pt x="21556" y="19951"/>
                      <a:pt x="21588" y="19961"/>
                      <a:pt x="21594" y="19934"/>
                    </a:cubicBezTo>
                    <a:cubicBezTo>
                      <a:pt x="21600" y="19908"/>
                      <a:pt x="21587" y="19840"/>
                      <a:pt x="21572" y="19811"/>
                    </a:cubicBezTo>
                    <a:cubicBezTo>
                      <a:pt x="21556" y="19783"/>
                      <a:pt x="21545" y="19720"/>
                      <a:pt x="21523" y="19699"/>
                    </a:cubicBezTo>
                    <a:cubicBezTo>
                      <a:pt x="21501" y="19679"/>
                      <a:pt x="21418" y="19698"/>
                      <a:pt x="21391" y="19724"/>
                    </a:cubicBezTo>
                    <a:cubicBezTo>
                      <a:pt x="21364" y="19750"/>
                      <a:pt x="21265" y="19841"/>
                      <a:pt x="21233" y="19836"/>
                    </a:cubicBezTo>
                    <a:cubicBezTo>
                      <a:pt x="21202" y="19830"/>
                      <a:pt x="21132" y="19728"/>
                      <a:pt x="21140" y="19701"/>
                    </a:cubicBezTo>
                    <a:cubicBezTo>
                      <a:pt x="21149" y="19675"/>
                      <a:pt x="21193" y="19668"/>
                      <a:pt x="21178" y="19632"/>
                    </a:cubicBezTo>
                    <a:cubicBezTo>
                      <a:pt x="21164" y="19597"/>
                      <a:pt x="21008" y="19526"/>
                      <a:pt x="21002" y="19485"/>
                    </a:cubicBezTo>
                    <a:cubicBezTo>
                      <a:pt x="20995" y="19444"/>
                      <a:pt x="21016" y="19402"/>
                      <a:pt x="20980" y="19382"/>
                    </a:cubicBezTo>
                    <a:cubicBezTo>
                      <a:pt x="20944" y="19362"/>
                      <a:pt x="20857" y="19347"/>
                      <a:pt x="20849" y="19309"/>
                    </a:cubicBezTo>
                    <a:cubicBezTo>
                      <a:pt x="20841" y="19272"/>
                      <a:pt x="20826" y="19155"/>
                      <a:pt x="20812" y="19143"/>
                    </a:cubicBezTo>
                    <a:cubicBezTo>
                      <a:pt x="20797" y="19132"/>
                      <a:pt x="20700" y="19121"/>
                      <a:pt x="20689" y="19145"/>
                    </a:cubicBezTo>
                    <a:cubicBezTo>
                      <a:pt x="20677" y="19170"/>
                      <a:pt x="20597" y="19313"/>
                      <a:pt x="20574" y="19306"/>
                    </a:cubicBezTo>
                    <a:cubicBezTo>
                      <a:pt x="20550" y="19298"/>
                      <a:pt x="20479" y="19190"/>
                      <a:pt x="20427" y="19158"/>
                    </a:cubicBezTo>
                    <a:cubicBezTo>
                      <a:pt x="20375" y="19126"/>
                      <a:pt x="20317" y="19100"/>
                      <a:pt x="20290" y="19119"/>
                    </a:cubicBezTo>
                    <a:cubicBezTo>
                      <a:pt x="20264" y="19138"/>
                      <a:pt x="20191" y="19222"/>
                      <a:pt x="20139" y="19183"/>
                    </a:cubicBezTo>
                    <a:cubicBezTo>
                      <a:pt x="20087" y="19143"/>
                      <a:pt x="20074" y="19134"/>
                      <a:pt x="20082" y="19111"/>
                    </a:cubicBezTo>
                    <a:cubicBezTo>
                      <a:pt x="20091" y="19089"/>
                      <a:pt x="20141" y="19035"/>
                      <a:pt x="20130" y="19018"/>
                    </a:cubicBezTo>
                    <a:cubicBezTo>
                      <a:pt x="20118" y="19001"/>
                      <a:pt x="20026" y="19013"/>
                      <a:pt x="20007" y="18989"/>
                    </a:cubicBezTo>
                    <a:cubicBezTo>
                      <a:pt x="19988" y="18964"/>
                      <a:pt x="19829" y="18931"/>
                      <a:pt x="19812" y="18961"/>
                    </a:cubicBezTo>
                    <a:cubicBezTo>
                      <a:pt x="19794" y="18990"/>
                      <a:pt x="19757" y="19004"/>
                      <a:pt x="19724" y="19000"/>
                    </a:cubicBezTo>
                    <a:cubicBezTo>
                      <a:pt x="19690" y="18996"/>
                      <a:pt x="19566" y="18934"/>
                      <a:pt x="19547" y="18947"/>
                    </a:cubicBezTo>
                    <a:cubicBezTo>
                      <a:pt x="19528" y="18961"/>
                      <a:pt x="19473" y="19065"/>
                      <a:pt x="19453" y="19056"/>
                    </a:cubicBezTo>
                    <a:cubicBezTo>
                      <a:pt x="19432" y="19046"/>
                      <a:pt x="19309" y="18864"/>
                      <a:pt x="19309" y="18830"/>
                    </a:cubicBezTo>
                    <a:cubicBezTo>
                      <a:pt x="19309" y="18796"/>
                      <a:pt x="19316" y="18679"/>
                      <a:pt x="19295" y="18660"/>
                    </a:cubicBezTo>
                    <a:cubicBezTo>
                      <a:pt x="19275" y="18641"/>
                      <a:pt x="19223" y="18716"/>
                      <a:pt x="19204" y="18734"/>
                    </a:cubicBezTo>
                    <a:cubicBezTo>
                      <a:pt x="19185" y="18754"/>
                      <a:pt x="19201" y="18818"/>
                      <a:pt x="19166" y="18824"/>
                    </a:cubicBezTo>
                    <a:cubicBezTo>
                      <a:pt x="19131" y="18830"/>
                      <a:pt x="19094" y="18853"/>
                      <a:pt x="19075" y="18811"/>
                    </a:cubicBezTo>
                    <a:cubicBezTo>
                      <a:pt x="19056" y="18770"/>
                      <a:pt x="18972" y="18679"/>
                      <a:pt x="18950" y="18653"/>
                    </a:cubicBezTo>
                    <a:cubicBezTo>
                      <a:pt x="18928" y="18626"/>
                      <a:pt x="18895" y="18563"/>
                      <a:pt x="18867" y="18557"/>
                    </a:cubicBezTo>
                    <a:cubicBezTo>
                      <a:pt x="18839" y="18551"/>
                      <a:pt x="18740" y="18580"/>
                      <a:pt x="18719" y="18554"/>
                    </a:cubicBezTo>
                    <a:cubicBezTo>
                      <a:pt x="18699" y="18528"/>
                      <a:pt x="18702" y="18513"/>
                      <a:pt x="18681" y="18505"/>
                    </a:cubicBezTo>
                    <a:cubicBezTo>
                      <a:pt x="18661" y="18498"/>
                      <a:pt x="18581" y="18434"/>
                      <a:pt x="18582" y="18417"/>
                    </a:cubicBezTo>
                    <a:cubicBezTo>
                      <a:pt x="18584" y="18400"/>
                      <a:pt x="18648" y="18358"/>
                      <a:pt x="18650" y="18320"/>
                    </a:cubicBezTo>
                    <a:cubicBezTo>
                      <a:pt x="18652" y="18283"/>
                      <a:pt x="18625" y="18212"/>
                      <a:pt x="18628" y="18193"/>
                    </a:cubicBezTo>
                    <a:cubicBezTo>
                      <a:pt x="18631" y="18175"/>
                      <a:pt x="18681" y="18100"/>
                      <a:pt x="18674" y="18072"/>
                    </a:cubicBezTo>
                    <a:cubicBezTo>
                      <a:pt x="18665" y="18044"/>
                      <a:pt x="18569" y="17904"/>
                      <a:pt x="18579" y="17885"/>
                    </a:cubicBezTo>
                    <a:cubicBezTo>
                      <a:pt x="18588" y="17867"/>
                      <a:pt x="18635" y="17807"/>
                      <a:pt x="18652" y="17809"/>
                    </a:cubicBezTo>
                    <a:cubicBezTo>
                      <a:pt x="18667" y="17811"/>
                      <a:pt x="18738" y="17804"/>
                      <a:pt x="18744" y="17783"/>
                    </a:cubicBezTo>
                    <a:cubicBezTo>
                      <a:pt x="18750" y="17762"/>
                      <a:pt x="18772" y="17684"/>
                      <a:pt x="18746" y="17636"/>
                    </a:cubicBezTo>
                    <a:cubicBezTo>
                      <a:pt x="18719" y="17587"/>
                      <a:pt x="18694" y="17559"/>
                      <a:pt x="18714" y="17538"/>
                    </a:cubicBezTo>
                    <a:cubicBezTo>
                      <a:pt x="18735" y="17518"/>
                      <a:pt x="18823" y="17476"/>
                      <a:pt x="18842" y="17522"/>
                    </a:cubicBezTo>
                    <a:cubicBezTo>
                      <a:pt x="18861" y="17566"/>
                      <a:pt x="18847" y="17574"/>
                      <a:pt x="18889" y="17574"/>
                    </a:cubicBezTo>
                    <a:cubicBezTo>
                      <a:pt x="18932" y="17574"/>
                      <a:pt x="19185" y="17587"/>
                      <a:pt x="19231" y="17626"/>
                    </a:cubicBezTo>
                    <a:cubicBezTo>
                      <a:pt x="19277" y="17665"/>
                      <a:pt x="19363" y="17701"/>
                      <a:pt x="19379" y="17723"/>
                    </a:cubicBezTo>
                    <a:cubicBezTo>
                      <a:pt x="19395" y="17746"/>
                      <a:pt x="19431" y="17736"/>
                      <a:pt x="19431" y="17710"/>
                    </a:cubicBezTo>
                    <a:cubicBezTo>
                      <a:pt x="19431" y="17684"/>
                      <a:pt x="19339" y="17647"/>
                      <a:pt x="19319" y="17615"/>
                    </a:cubicBezTo>
                    <a:cubicBezTo>
                      <a:pt x="19298" y="17583"/>
                      <a:pt x="19277" y="17537"/>
                      <a:pt x="19242" y="17533"/>
                    </a:cubicBezTo>
                    <a:cubicBezTo>
                      <a:pt x="19207" y="17529"/>
                      <a:pt x="19117" y="17574"/>
                      <a:pt x="19075" y="17538"/>
                    </a:cubicBezTo>
                    <a:cubicBezTo>
                      <a:pt x="19033" y="17503"/>
                      <a:pt x="18933" y="17488"/>
                      <a:pt x="18930" y="17458"/>
                    </a:cubicBezTo>
                    <a:cubicBezTo>
                      <a:pt x="18927" y="17428"/>
                      <a:pt x="18940" y="17402"/>
                      <a:pt x="18906" y="17397"/>
                    </a:cubicBezTo>
                    <a:cubicBezTo>
                      <a:pt x="18873" y="17391"/>
                      <a:pt x="18736" y="17439"/>
                      <a:pt x="18722" y="17419"/>
                    </a:cubicBezTo>
                    <a:cubicBezTo>
                      <a:pt x="18708" y="17398"/>
                      <a:pt x="18749" y="17335"/>
                      <a:pt x="18736" y="17299"/>
                    </a:cubicBezTo>
                    <a:cubicBezTo>
                      <a:pt x="18724" y="17264"/>
                      <a:pt x="18657" y="17202"/>
                      <a:pt x="18691" y="17169"/>
                    </a:cubicBezTo>
                    <a:cubicBezTo>
                      <a:pt x="18724" y="17135"/>
                      <a:pt x="18894" y="17090"/>
                      <a:pt x="18952" y="17092"/>
                    </a:cubicBezTo>
                    <a:cubicBezTo>
                      <a:pt x="19010" y="17094"/>
                      <a:pt x="19037" y="17131"/>
                      <a:pt x="19070" y="17126"/>
                    </a:cubicBezTo>
                    <a:cubicBezTo>
                      <a:pt x="19103" y="17120"/>
                      <a:pt x="19125" y="17085"/>
                      <a:pt x="19166" y="17096"/>
                    </a:cubicBezTo>
                    <a:cubicBezTo>
                      <a:pt x="19207" y="17107"/>
                      <a:pt x="19226" y="17126"/>
                      <a:pt x="19251" y="17131"/>
                    </a:cubicBezTo>
                    <a:cubicBezTo>
                      <a:pt x="19277" y="17137"/>
                      <a:pt x="19319" y="17126"/>
                      <a:pt x="19349" y="17154"/>
                    </a:cubicBezTo>
                    <a:cubicBezTo>
                      <a:pt x="19379" y="17182"/>
                      <a:pt x="19371" y="17193"/>
                      <a:pt x="19397" y="17202"/>
                    </a:cubicBezTo>
                    <a:cubicBezTo>
                      <a:pt x="19424" y="17212"/>
                      <a:pt x="19440" y="17178"/>
                      <a:pt x="19458" y="17197"/>
                    </a:cubicBezTo>
                    <a:cubicBezTo>
                      <a:pt x="19475" y="17215"/>
                      <a:pt x="19453" y="17238"/>
                      <a:pt x="19481" y="17244"/>
                    </a:cubicBezTo>
                    <a:cubicBezTo>
                      <a:pt x="19509" y="17249"/>
                      <a:pt x="19555" y="17284"/>
                      <a:pt x="19590" y="17275"/>
                    </a:cubicBezTo>
                    <a:cubicBezTo>
                      <a:pt x="19624" y="17266"/>
                      <a:pt x="19635" y="17229"/>
                      <a:pt x="19631" y="17202"/>
                    </a:cubicBezTo>
                    <a:cubicBezTo>
                      <a:pt x="19626" y="17176"/>
                      <a:pt x="19586" y="17092"/>
                      <a:pt x="19596" y="17068"/>
                    </a:cubicBezTo>
                    <a:cubicBezTo>
                      <a:pt x="19605" y="17043"/>
                      <a:pt x="19656" y="16991"/>
                      <a:pt x="19666" y="16964"/>
                    </a:cubicBezTo>
                    <a:cubicBezTo>
                      <a:pt x="19675" y="16935"/>
                      <a:pt x="19705" y="16775"/>
                      <a:pt x="19720" y="16771"/>
                    </a:cubicBezTo>
                    <a:cubicBezTo>
                      <a:pt x="19736" y="16768"/>
                      <a:pt x="19796" y="16848"/>
                      <a:pt x="19809" y="16846"/>
                    </a:cubicBezTo>
                    <a:cubicBezTo>
                      <a:pt x="19823" y="16844"/>
                      <a:pt x="19899" y="16806"/>
                      <a:pt x="19919" y="16807"/>
                    </a:cubicBezTo>
                    <a:cubicBezTo>
                      <a:pt x="19939" y="16808"/>
                      <a:pt x="19980" y="16808"/>
                      <a:pt x="19998" y="16828"/>
                    </a:cubicBezTo>
                    <a:cubicBezTo>
                      <a:pt x="20015" y="16847"/>
                      <a:pt x="20032" y="16910"/>
                      <a:pt x="20066" y="16910"/>
                    </a:cubicBezTo>
                    <a:cubicBezTo>
                      <a:pt x="20099" y="16911"/>
                      <a:pt x="20162" y="16889"/>
                      <a:pt x="20170" y="16872"/>
                    </a:cubicBezTo>
                    <a:cubicBezTo>
                      <a:pt x="20179" y="16855"/>
                      <a:pt x="20149" y="16766"/>
                      <a:pt x="20138" y="16725"/>
                    </a:cubicBezTo>
                    <a:cubicBezTo>
                      <a:pt x="20127" y="16683"/>
                      <a:pt x="20125" y="16630"/>
                      <a:pt x="20100" y="16652"/>
                    </a:cubicBezTo>
                    <a:cubicBezTo>
                      <a:pt x="20074" y="16674"/>
                      <a:pt x="20032" y="16745"/>
                      <a:pt x="20015" y="16747"/>
                    </a:cubicBezTo>
                    <a:cubicBezTo>
                      <a:pt x="19998" y="16749"/>
                      <a:pt x="19950" y="16777"/>
                      <a:pt x="19936" y="16760"/>
                    </a:cubicBezTo>
                    <a:cubicBezTo>
                      <a:pt x="19922" y="16743"/>
                      <a:pt x="19870" y="16730"/>
                      <a:pt x="19883" y="16687"/>
                    </a:cubicBezTo>
                    <a:cubicBezTo>
                      <a:pt x="19895" y="16645"/>
                      <a:pt x="19914" y="16613"/>
                      <a:pt x="19895" y="16596"/>
                    </a:cubicBezTo>
                    <a:cubicBezTo>
                      <a:pt x="19876" y="16579"/>
                      <a:pt x="19722" y="16631"/>
                      <a:pt x="19725" y="16577"/>
                    </a:cubicBezTo>
                    <a:cubicBezTo>
                      <a:pt x="19728" y="16523"/>
                      <a:pt x="19724" y="16484"/>
                      <a:pt x="19763" y="16462"/>
                    </a:cubicBezTo>
                    <a:cubicBezTo>
                      <a:pt x="19802" y="16439"/>
                      <a:pt x="19884" y="16428"/>
                      <a:pt x="19911" y="16411"/>
                    </a:cubicBezTo>
                    <a:cubicBezTo>
                      <a:pt x="19937" y="16394"/>
                      <a:pt x="19986" y="16359"/>
                      <a:pt x="20056" y="16348"/>
                    </a:cubicBezTo>
                    <a:cubicBezTo>
                      <a:pt x="20125" y="16337"/>
                      <a:pt x="20189" y="16352"/>
                      <a:pt x="20213" y="16314"/>
                    </a:cubicBezTo>
                    <a:cubicBezTo>
                      <a:pt x="20237" y="16277"/>
                      <a:pt x="20304" y="16210"/>
                      <a:pt x="20289" y="16196"/>
                    </a:cubicBezTo>
                    <a:cubicBezTo>
                      <a:pt x="20273" y="16183"/>
                      <a:pt x="20131" y="16172"/>
                      <a:pt x="20116" y="16196"/>
                    </a:cubicBezTo>
                    <a:cubicBezTo>
                      <a:pt x="20100" y="16221"/>
                      <a:pt x="20082" y="16239"/>
                      <a:pt x="20040" y="16239"/>
                    </a:cubicBezTo>
                    <a:cubicBezTo>
                      <a:pt x="19998" y="16239"/>
                      <a:pt x="19941" y="16249"/>
                      <a:pt x="19932" y="16228"/>
                    </a:cubicBezTo>
                    <a:cubicBezTo>
                      <a:pt x="19922" y="16208"/>
                      <a:pt x="19898" y="16182"/>
                      <a:pt x="19925" y="16150"/>
                    </a:cubicBezTo>
                    <a:cubicBezTo>
                      <a:pt x="19952" y="16118"/>
                      <a:pt x="20079" y="15960"/>
                      <a:pt x="20128" y="15946"/>
                    </a:cubicBezTo>
                    <a:cubicBezTo>
                      <a:pt x="20177" y="15933"/>
                      <a:pt x="20248" y="15941"/>
                      <a:pt x="20260" y="15916"/>
                    </a:cubicBezTo>
                    <a:cubicBezTo>
                      <a:pt x="20273" y="15893"/>
                      <a:pt x="20311" y="15750"/>
                      <a:pt x="20289" y="15711"/>
                    </a:cubicBezTo>
                    <a:cubicBezTo>
                      <a:pt x="20267" y="15672"/>
                      <a:pt x="20177" y="15691"/>
                      <a:pt x="20177" y="15657"/>
                    </a:cubicBezTo>
                    <a:cubicBezTo>
                      <a:pt x="20177" y="15623"/>
                      <a:pt x="20155" y="15532"/>
                      <a:pt x="20142" y="15530"/>
                    </a:cubicBezTo>
                    <a:cubicBezTo>
                      <a:pt x="20130" y="15528"/>
                      <a:pt x="20024" y="15765"/>
                      <a:pt x="19993" y="15853"/>
                    </a:cubicBezTo>
                    <a:cubicBezTo>
                      <a:pt x="19961" y="15941"/>
                      <a:pt x="19953" y="16036"/>
                      <a:pt x="19922" y="16062"/>
                    </a:cubicBezTo>
                    <a:cubicBezTo>
                      <a:pt x="19890" y="16088"/>
                      <a:pt x="19799" y="16099"/>
                      <a:pt x="19786" y="16111"/>
                    </a:cubicBezTo>
                    <a:cubicBezTo>
                      <a:pt x="19774" y="16122"/>
                      <a:pt x="19747" y="16161"/>
                      <a:pt x="19733" y="16146"/>
                    </a:cubicBezTo>
                    <a:cubicBezTo>
                      <a:pt x="19719" y="16131"/>
                      <a:pt x="19716" y="16103"/>
                      <a:pt x="19705" y="16075"/>
                    </a:cubicBezTo>
                    <a:cubicBezTo>
                      <a:pt x="19694" y="16047"/>
                      <a:pt x="19722" y="15872"/>
                      <a:pt x="19680" y="15851"/>
                    </a:cubicBezTo>
                    <a:cubicBezTo>
                      <a:pt x="19637" y="15831"/>
                      <a:pt x="19546" y="15861"/>
                      <a:pt x="19514" y="15834"/>
                    </a:cubicBezTo>
                    <a:cubicBezTo>
                      <a:pt x="19483" y="15808"/>
                      <a:pt x="19397" y="15715"/>
                      <a:pt x="19418" y="15666"/>
                    </a:cubicBezTo>
                    <a:cubicBezTo>
                      <a:pt x="19439" y="15618"/>
                      <a:pt x="19541" y="15461"/>
                      <a:pt x="19574" y="15457"/>
                    </a:cubicBezTo>
                    <a:cubicBezTo>
                      <a:pt x="19607" y="15454"/>
                      <a:pt x="19637" y="15472"/>
                      <a:pt x="19646" y="15442"/>
                    </a:cubicBezTo>
                    <a:cubicBezTo>
                      <a:pt x="19656" y="15413"/>
                      <a:pt x="19643" y="15308"/>
                      <a:pt x="19627" y="15315"/>
                    </a:cubicBezTo>
                    <a:cubicBezTo>
                      <a:pt x="19612" y="15323"/>
                      <a:pt x="19550" y="15396"/>
                      <a:pt x="19511" y="15388"/>
                    </a:cubicBezTo>
                    <a:cubicBezTo>
                      <a:pt x="19472" y="15381"/>
                      <a:pt x="19426" y="15347"/>
                      <a:pt x="19373" y="15347"/>
                    </a:cubicBezTo>
                    <a:cubicBezTo>
                      <a:pt x="19319" y="15347"/>
                      <a:pt x="19316" y="15375"/>
                      <a:pt x="19291" y="15342"/>
                    </a:cubicBezTo>
                    <a:cubicBezTo>
                      <a:pt x="19265" y="15308"/>
                      <a:pt x="19215" y="15254"/>
                      <a:pt x="19199" y="15280"/>
                    </a:cubicBezTo>
                    <a:cubicBezTo>
                      <a:pt x="19184" y="15306"/>
                      <a:pt x="19188" y="15420"/>
                      <a:pt x="19168" y="15454"/>
                    </a:cubicBezTo>
                    <a:cubicBezTo>
                      <a:pt x="19147" y="15487"/>
                      <a:pt x="19006" y="15614"/>
                      <a:pt x="18987" y="15640"/>
                    </a:cubicBezTo>
                    <a:cubicBezTo>
                      <a:pt x="18968" y="15666"/>
                      <a:pt x="18963" y="15696"/>
                      <a:pt x="18936" y="15717"/>
                    </a:cubicBezTo>
                    <a:cubicBezTo>
                      <a:pt x="18909" y="15737"/>
                      <a:pt x="18884" y="15741"/>
                      <a:pt x="18881" y="15762"/>
                    </a:cubicBezTo>
                    <a:cubicBezTo>
                      <a:pt x="18878" y="15782"/>
                      <a:pt x="18878" y="15918"/>
                      <a:pt x="18884" y="15960"/>
                    </a:cubicBezTo>
                    <a:cubicBezTo>
                      <a:pt x="18891" y="16000"/>
                      <a:pt x="18873" y="16109"/>
                      <a:pt x="18862" y="16122"/>
                    </a:cubicBezTo>
                    <a:cubicBezTo>
                      <a:pt x="18851" y="16135"/>
                      <a:pt x="18891" y="16269"/>
                      <a:pt x="18862" y="16317"/>
                    </a:cubicBezTo>
                    <a:cubicBezTo>
                      <a:pt x="18834" y="16366"/>
                      <a:pt x="18741" y="16476"/>
                      <a:pt x="18719" y="16489"/>
                    </a:cubicBezTo>
                    <a:cubicBezTo>
                      <a:pt x="18697" y="16502"/>
                      <a:pt x="18497" y="16532"/>
                      <a:pt x="18461" y="16514"/>
                    </a:cubicBezTo>
                    <a:cubicBezTo>
                      <a:pt x="18425" y="16495"/>
                      <a:pt x="18254" y="16348"/>
                      <a:pt x="18245" y="16310"/>
                    </a:cubicBezTo>
                    <a:cubicBezTo>
                      <a:pt x="18236" y="16273"/>
                      <a:pt x="18239" y="16195"/>
                      <a:pt x="18250" y="16172"/>
                    </a:cubicBezTo>
                    <a:cubicBezTo>
                      <a:pt x="18261" y="16150"/>
                      <a:pt x="18317" y="16151"/>
                      <a:pt x="18322" y="16129"/>
                    </a:cubicBezTo>
                    <a:cubicBezTo>
                      <a:pt x="18327" y="16107"/>
                      <a:pt x="18343" y="16019"/>
                      <a:pt x="18302" y="16027"/>
                    </a:cubicBezTo>
                    <a:cubicBezTo>
                      <a:pt x="18261" y="16034"/>
                      <a:pt x="18220" y="16122"/>
                      <a:pt x="18195" y="16137"/>
                    </a:cubicBezTo>
                    <a:cubicBezTo>
                      <a:pt x="18170" y="16151"/>
                      <a:pt x="18104" y="16187"/>
                      <a:pt x="18078" y="16191"/>
                    </a:cubicBezTo>
                    <a:cubicBezTo>
                      <a:pt x="18053" y="16195"/>
                      <a:pt x="17968" y="16245"/>
                      <a:pt x="17933" y="16236"/>
                    </a:cubicBezTo>
                    <a:cubicBezTo>
                      <a:pt x="17899" y="16227"/>
                      <a:pt x="17727" y="15972"/>
                      <a:pt x="17727" y="15918"/>
                    </a:cubicBezTo>
                    <a:cubicBezTo>
                      <a:pt x="17727" y="15864"/>
                      <a:pt x="17746" y="15799"/>
                      <a:pt x="17765" y="15762"/>
                    </a:cubicBezTo>
                    <a:cubicBezTo>
                      <a:pt x="17784" y="15724"/>
                      <a:pt x="17829" y="15601"/>
                      <a:pt x="17926" y="15581"/>
                    </a:cubicBezTo>
                    <a:cubicBezTo>
                      <a:pt x="18022" y="15560"/>
                      <a:pt x="18063" y="15550"/>
                      <a:pt x="18090" y="15566"/>
                    </a:cubicBezTo>
                    <a:cubicBezTo>
                      <a:pt x="18116" y="15581"/>
                      <a:pt x="18203" y="15649"/>
                      <a:pt x="18207" y="15666"/>
                    </a:cubicBezTo>
                    <a:cubicBezTo>
                      <a:pt x="18212" y="15683"/>
                      <a:pt x="18236" y="15721"/>
                      <a:pt x="18248" y="15709"/>
                    </a:cubicBezTo>
                    <a:cubicBezTo>
                      <a:pt x="18261" y="15698"/>
                      <a:pt x="18288" y="15652"/>
                      <a:pt x="18271" y="15614"/>
                    </a:cubicBezTo>
                    <a:cubicBezTo>
                      <a:pt x="18253" y="15577"/>
                      <a:pt x="18200" y="15575"/>
                      <a:pt x="18200" y="15553"/>
                    </a:cubicBezTo>
                    <a:cubicBezTo>
                      <a:pt x="18200" y="15530"/>
                      <a:pt x="18179" y="15498"/>
                      <a:pt x="18193" y="15476"/>
                    </a:cubicBezTo>
                    <a:cubicBezTo>
                      <a:pt x="18207" y="15454"/>
                      <a:pt x="18218" y="15399"/>
                      <a:pt x="18250" y="15399"/>
                    </a:cubicBezTo>
                    <a:cubicBezTo>
                      <a:pt x="18281" y="15399"/>
                      <a:pt x="18322" y="15414"/>
                      <a:pt x="18341" y="15388"/>
                    </a:cubicBezTo>
                    <a:cubicBezTo>
                      <a:pt x="18360" y="15362"/>
                      <a:pt x="18347" y="15243"/>
                      <a:pt x="18378" y="15211"/>
                    </a:cubicBezTo>
                    <a:cubicBezTo>
                      <a:pt x="18407" y="15179"/>
                      <a:pt x="18451" y="15163"/>
                      <a:pt x="18459" y="15142"/>
                    </a:cubicBezTo>
                    <a:cubicBezTo>
                      <a:pt x="18467" y="15122"/>
                      <a:pt x="18568" y="14995"/>
                      <a:pt x="18568" y="14981"/>
                    </a:cubicBezTo>
                    <a:cubicBezTo>
                      <a:pt x="18568" y="14969"/>
                      <a:pt x="18533" y="14914"/>
                      <a:pt x="18579" y="14914"/>
                    </a:cubicBezTo>
                    <a:cubicBezTo>
                      <a:pt x="18625" y="14914"/>
                      <a:pt x="18774" y="14894"/>
                      <a:pt x="18796" y="14875"/>
                    </a:cubicBezTo>
                    <a:cubicBezTo>
                      <a:pt x="18818" y="14856"/>
                      <a:pt x="18828" y="14698"/>
                      <a:pt x="18869" y="14704"/>
                    </a:cubicBezTo>
                    <a:cubicBezTo>
                      <a:pt x="18900" y="14708"/>
                      <a:pt x="18936" y="14704"/>
                      <a:pt x="18964" y="14694"/>
                    </a:cubicBezTo>
                    <a:cubicBezTo>
                      <a:pt x="18945" y="14662"/>
                      <a:pt x="18912" y="14613"/>
                      <a:pt x="18899" y="14632"/>
                    </a:cubicBezTo>
                    <a:cubicBezTo>
                      <a:pt x="18879" y="14661"/>
                      <a:pt x="18791" y="14731"/>
                      <a:pt x="18765" y="14705"/>
                    </a:cubicBezTo>
                    <a:cubicBezTo>
                      <a:pt x="18738" y="14679"/>
                      <a:pt x="18713" y="14597"/>
                      <a:pt x="18676" y="14565"/>
                    </a:cubicBezTo>
                    <a:cubicBezTo>
                      <a:pt x="18640" y="14533"/>
                      <a:pt x="18584" y="14533"/>
                      <a:pt x="18586" y="14498"/>
                    </a:cubicBezTo>
                    <a:cubicBezTo>
                      <a:pt x="18587" y="14463"/>
                      <a:pt x="18584" y="14446"/>
                      <a:pt x="18565" y="14408"/>
                    </a:cubicBezTo>
                    <a:cubicBezTo>
                      <a:pt x="18546" y="14371"/>
                      <a:pt x="18510" y="14328"/>
                      <a:pt x="18508" y="14306"/>
                    </a:cubicBezTo>
                    <a:cubicBezTo>
                      <a:pt x="18506" y="14284"/>
                      <a:pt x="18417" y="14159"/>
                      <a:pt x="18439" y="14119"/>
                    </a:cubicBezTo>
                    <a:cubicBezTo>
                      <a:pt x="18461" y="14080"/>
                      <a:pt x="18497" y="14110"/>
                      <a:pt x="18494" y="14045"/>
                    </a:cubicBezTo>
                    <a:cubicBezTo>
                      <a:pt x="18491" y="13979"/>
                      <a:pt x="18496" y="13918"/>
                      <a:pt x="18466" y="13890"/>
                    </a:cubicBezTo>
                    <a:cubicBezTo>
                      <a:pt x="18436" y="13862"/>
                      <a:pt x="18321" y="13728"/>
                      <a:pt x="18289" y="13653"/>
                    </a:cubicBezTo>
                    <a:cubicBezTo>
                      <a:pt x="18258" y="13578"/>
                      <a:pt x="18199" y="13299"/>
                      <a:pt x="18139" y="13228"/>
                    </a:cubicBezTo>
                    <a:cubicBezTo>
                      <a:pt x="18079" y="13157"/>
                      <a:pt x="18029" y="13116"/>
                      <a:pt x="17969" y="13094"/>
                    </a:cubicBezTo>
                    <a:cubicBezTo>
                      <a:pt x="17910" y="13071"/>
                      <a:pt x="17824" y="12926"/>
                      <a:pt x="17764" y="12848"/>
                    </a:cubicBezTo>
                    <a:cubicBezTo>
                      <a:pt x="17705" y="12769"/>
                      <a:pt x="17601" y="12593"/>
                      <a:pt x="17601" y="12496"/>
                    </a:cubicBezTo>
                    <a:cubicBezTo>
                      <a:pt x="17601" y="12400"/>
                      <a:pt x="17619" y="12384"/>
                      <a:pt x="17585" y="12321"/>
                    </a:cubicBezTo>
                    <a:cubicBezTo>
                      <a:pt x="17551" y="12258"/>
                      <a:pt x="17484" y="12243"/>
                      <a:pt x="17484" y="12220"/>
                    </a:cubicBezTo>
                    <a:cubicBezTo>
                      <a:pt x="17484" y="12198"/>
                      <a:pt x="17461" y="11901"/>
                      <a:pt x="17469" y="11863"/>
                    </a:cubicBezTo>
                    <a:cubicBezTo>
                      <a:pt x="17477" y="11826"/>
                      <a:pt x="17491" y="11855"/>
                      <a:pt x="17480" y="11797"/>
                    </a:cubicBezTo>
                    <a:cubicBezTo>
                      <a:pt x="17469" y="11740"/>
                      <a:pt x="17460" y="11713"/>
                      <a:pt x="17466" y="11671"/>
                    </a:cubicBezTo>
                    <a:cubicBezTo>
                      <a:pt x="17472" y="11628"/>
                      <a:pt x="17518" y="11538"/>
                      <a:pt x="17549" y="11492"/>
                    </a:cubicBezTo>
                    <a:cubicBezTo>
                      <a:pt x="17581" y="11445"/>
                      <a:pt x="17636" y="11402"/>
                      <a:pt x="17623" y="11353"/>
                    </a:cubicBezTo>
                    <a:cubicBezTo>
                      <a:pt x="17611" y="11305"/>
                      <a:pt x="17577" y="11241"/>
                      <a:pt x="17603" y="11187"/>
                    </a:cubicBezTo>
                    <a:cubicBezTo>
                      <a:pt x="17628" y="11133"/>
                      <a:pt x="17645" y="11146"/>
                      <a:pt x="17636" y="11096"/>
                    </a:cubicBezTo>
                    <a:cubicBezTo>
                      <a:pt x="17626" y="11045"/>
                      <a:pt x="17601" y="11018"/>
                      <a:pt x="17631" y="10965"/>
                    </a:cubicBezTo>
                    <a:cubicBezTo>
                      <a:pt x="17661" y="10913"/>
                      <a:pt x="17721" y="10795"/>
                      <a:pt x="17713" y="10757"/>
                    </a:cubicBezTo>
                    <a:cubicBezTo>
                      <a:pt x="17705" y="10717"/>
                      <a:pt x="17660" y="10665"/>
                      <a:pt x="17693" y="10623"/>
                    </a:cubicBezTo>
                    <a:cubicBezTo>
                      <a:pt x="17726" y="10583"/>
                      <a:pt x="17762" y="10566"/>
                      <a:pt x="17759" y="10512"/>
                    </a:cubicBezTo>
                    <a:cubicBezTo>
                      <a:pt x="17755" y="10458"/>
                      <a:pt x="17732" y="10327"/>
                      <a:pt x="17732" y="10327"/>
                    </a:cubicBezTo>
                    <a:cubicBezTo>
                      <a:pt x="15233" y="10670"/>
                      <a:pt x="12727" y="10966"/>
                      <a:pt x="10211" y="11210"/>
                    </a:cubicBezTo>
                    <a:cubicBezTo>
                      <a:pt x="10211" y="11210"/>
                      <a:pt x="10501" y="11018"/>
                      <a:pt x="10458" y="10879"/>
                    </a:cubicBezTo>
                    <a:cubicBezTo>
                      <a:pt x="10416" y="10742"/>
                      <a:pt x="10117" y="10626"/>
                      <a:pt x="10153" y="10510"/>
                    </a:cubicBezTo>
                    <a:cubicBezTo>
                      <a:pt x="10189" y="10394"/>
                      <a:pt x="10362" y="10313"/>
                      <a:pt x="10296" y="10175"/>
                    </a:cubicBezTo>
                    <a:cubicBezTo>
                      <a:pt x="10230" y="10036"/>
                      <a:pt x="9971" y="9955"/>
                      <a:pt x="10028" y="9790"/>
                    </a:cubicBezTo>
                    <a:cubicBezTo>
                      <a:pt x="10085" y="9626"/>
                      <a:pt x="10302" y="9816"/>
                      <a:pt x="10384" y="9757"/>
                    </a:cubicBezTo>
                    <a:cubicBezTo>
                      <a:pt x="10466" y="9697"/>
                      <a:pt x="10683" y="9581"/>
                      <a:pt x="10570" y="9425"/>
                    </a:cubicBezTo>
                    <a:cubicBezTo>
                      <a:pt x="10456" y="9268"/>
                      <a:pt x="10374" y="9320"/>
                      <a:pt x="10368" y="9279"/>
                    </a:cubicBezTo>
                    <a:cubicBezTo>
                      <a:pt x="10362" y="9238"/>
                      <a:pt x="10377" y="9167"/>
                      <a:pt x="10340" y="9126"/>
                    </a:cubicBezTo>
                    <a:cubicBezTo>
                      <a:pt x="10302" y="9085"/>
                      <a:pt x="10189" y="8902"/>
                      <a:pt x="10293" y="8839"/>
                    </a:cubicBezTo>
                    <a:cubicBezTo>
                      <a:pt x="10397" y="8775"/>
                      <a:pt x="10409" y="8850"/>
                      <a:pt x="10412" y="8913"/>
                    </a:cubicBezTo>
                    <a:cubicBezTo>
                      <a:pt x="10416" y="8976"/>
                      <a:pt x="10381" y="9126"/>
                      <a:pt x="10507" y="9137"/>
                    </a:cubicBezTo>
                    <a:cubicBezTo>
                      <a:pt x="10633" y="9148"/>
                      <a:pt x="10708" y="9115"/>
                      <a:pt x="10689" y="9022"/>
                    </a:cubicBezTo>
                    <a:cubicBezTo>
                      <a:pt x="10670" y="8928"/>
                      <a:pt x="10463" y="8756"/>
                      <a:pt x="10463" y="8697"/>
                    </a:cubicBezTo>
                    <a:cubicBezTo>
                      <a:pt x="10463" y="8637"/>
                      <a:pt x="10418" y="8450"/>
                      <a:pt x="10428" y="8417"/>
                    </a:cubicBezTo>
                    <a:cubicBezTo>
                      <a:pt x="10438" y="8383"/>
                      <a:pt x="10384" y="8275"/>
                      <a:pt x="10472" y="8249"/>
                    </a:cubicBezTo>
                    <a:cubicBezTo>
                      <a:pt x="10560" y="8223"/>
                      <a:pt x="10589" y="8256"/>
                      <a:pt x="10626" y="8215"/>
                    </a:cubicBezTo>
                    <a:cubicBezTo>
                      <a:pt x="10664" y="8174"/>
                      <a:pt x="10932" y="7969"/>
                      <a:pt x="10856" y="7895"/>
                    </a:cubicBezTo>
                    <a:cubicBezTo>
                      <a:pt x="10780" y="7819"/>
                      <a:pt x="10620" y="7976"/>
                      <a:pt x="10563" y="7950"/>
                    </a:cubicBezTo>
                    <a:cubicBezTo>
                      <a:pt x="10507" y="7924"/>
                      <a:pt x="10333" y="7749"/>
                      <a:pt x="10399" y="7663"/>
                    </a:cubicBezTo>
                    <a:cubicBezTo>
                      <a:pt x="10466" y="7577"/>
                      <a:pt x="10551" y="7704"/>
                      <a:pt x="10573" y="7718"/>
                    </a:cubicBezTo>
                    <a:cubicBezTo>
                      <a:pt x="10595" y="7734"/>
                      <a:pt x="10756" y="7861"/>
                      <a:pt x="10809" y="7745"/>
                    </a:cubicBezTo>
                    <a:cubicBezTo>
                      <a:pt x="10863" y="7629"/>
                      <a:pt x="10815" y="7405"/>
                      <a:pt x="10812" y="7297"/>
                    </a:cubicBezTo>
                    <a:cubicBezTo>
                      <a:pt x="10809" y="7189"/>
                      <a:pt x="10910" y="7062"/>
                      <a:pt x="10935" y="7028"/>
                    </a:cubicBezTo>
                    <a:cubicBezTo>
                      <a:pt x="10960" y="6995"/>
                      <a:pt x="11020" y="6980"/>
                      <a:pt x="11001" y="6942"/>
                    </a:cubicBezTo>
                    <a:cubicBezTo>
                      <a:pt x="10982" y="6902"/>
                      <a:pt x="10907" y="6858"/>
                      <a:pt x="10926" y="6818"/>
                    </a:cubicBezTo>
                    <a:cubicBezTo>
                      <a:pt x="10945" y="6779"/>
                      <a:pt x="10967" y="6764"/>
                      <a:pt x="10965" y="6719"/>
                    </a:cubicBezTo>
                    <a:cubicBezTo>
                      <a:pt x="10963" y="6675"/>
                      <a:pt x="10959" y="6514"/>
                      <a:pt x="11026" y="6434"/>
                    </a:cubicBezTo>
                    <a:cubicBezTo>
                      <a:pt x="11094" y="6353"/>
                      <a:pt x="11181" y="6350"/>
                      <a:pt x="11197" y="6387"/>
                    </a:cubicBezTo>
                    <a:cubicBezTo>
                      <a:pt x="11212" y="6425"/>
                      <a:pt x="11239" y="6680"/>
                      <a:pt x="11322" y="6591"/>
                    </a:cubicBezTo>
                    <a:cubicBezTo>
                      <a:pt x="11406" y="6501"/>
                      <a:pt x="11361" y="6452"/>
                      <a:pt x="11335" y="6421"/>
                    </a:cubicBezTo>
                    <a:cubicBezTo>
                      <a:pt x="11310" y="6389"/>
                      <a:pt x="11234" y="6356"/>
                      <a:pt x="11267" y="6316"/>
                    </a:cubicBezTo>
                    <a:cubicBezTo>
                      <a:pt x="11300" y="6277"/>
                      <a:pt x="11450" y="6171"/>
                      <a:pt x="11488" y="6111"/>
                    </a:cubicBezTo>
                    <a:cubicBezTo>
                      <a:pt x="11525" y="6051"/>
                      <a:pt x="11589" y="5993"/>
                      <a:pt x="11584" y="5938"/>
                    </a:cubicBezTo>
                    <a:cubicBezTo>
                      <a:pt x="11579" y="5882"/>
                      <a:pt x="11510" y="5768"/>
                      <a:pt x="11587" y="5678"/>
                    </a:cubicBezTo>
                    <a:cubicBezTo>
                      <a:pt x="11664" y="5589"/>
                      <a:pt x="11822" y="5572"/>
                      <a:pt x="11879" y="5530"/>
                    </a:cubicBezTo>
                    <a:cubicBezTo>
                      <a:pt x="11935" y="5490"/>
                      <a:pt x="11959" y="5365"/>
                      <a:pt x="11929" y="5338"/>
                    </a:cubicBezTo>
                    <a:cubicBezTo>
                      <a:pt x="11899" y="5312"/>
                      <a:pt x="11686" y="5329"/>
                      <a:pt x="11642" y="5273"/>
                    </a:cubicBezTo>
                    <a:cubicBezTo>
                      <a:pt x="11598" y="5217"/>
                      <a:pt x="11609" y="5092"/>
                      <a:pt x="11631" y="5069"/>
                    </a:cubicBezTo>
                    <a:cubicBezTo>
                      <a:pt x="11653" y="5047"/>
                      <a:pt x="11741" y="5118"/>
                      <a:pt x="11779" y="5170"/>
                    </a:cubicBezTo>
                    <a:cubicBezTo>
                      <a:pt x="11817" y="5223"/>
                      <a:pt x="11872" y="5295"/>
                      <a:pt x="11896" y="5255"/>
                    </a:cubicBezTo>
                    <a:cubicBezTo>
                      <a:pt x="11919" y="5213"/>
                      <a:pt x="11899" y="5088"/>
                      <a:pt x="11927" y="5049"/>
                    </a:cubicBezTo>
                    <a:cubicBezTo>
                      <a:pt x="11955" y="5010"/>
                      <a:pt x="12102" y="4885"/>
                      <a:pt x="12118" y="4833"/>
                    </a:cubicBezTo>
                    <a:cubicBezTo>
                      <a:pt x="12133" y="4781"/>
                      <a:pt x="12255" y="4592"/>
                      <a:pt x="12124" y="4545"/>
                    </a:cubicBezTo>
                    <a:cubicBezTo>
                      <a:pt x="11993" y="4499"/>
                      <a:pt x="11989" y="4493"/>
                      <a:pt x="11993" y="4543"/>
                    </a:cubicBezTo>
                    <a:cubicBezTo>
                      <a:pt x="11998" y="4594"/>
                      <a:pt x="12012" y="4750"/>
                      <a:pt x="11993" y="4754"/>
                    </a:cubicBezTo>
                    <a:cubicBezTo>
                      <a:pt x="11974" y="4758"/>
                      <a:pt x="11833" y="4745"/>
                      <a:pt x="11799" y="4784"/>
                    </a:cubicBezTo>
                    <a:cubicBezTo>
                      <a:pt x="11767" y="4823"/>
                      <a:pt x="11697" y="4845"/>
                      <a:pt x="11671" y="4823"/>
                    </a:cubicBezTo>
                    <a:cubicBezTo>
                      <a:pt x="11644" y="4801"/>
                      <a:pt x="11524" y="4704"/>
                      <a:pt x="11524" y="4644"/>
                    </a:cubicBezTo>
                    <a:cubicBezTo>
                      <a:pt x="11524" y="4584"/>
                      <a:pt x="11524" y="4439"/>
                      <a:pt x="11606" y="4385"/>
                    </a:cubicBezTo>
                    <a:cubicBezTo>
                      <a:pt x="11688" y="4331"/>
                      <a:pt x="11745" y="4368"/>
                      <a:pt x="11757" y="4355"/>
                    </a:cubicBezTo>
                    <a:cubicBezTo>
                      <a:pt x="11769" y="4342"/>
                      <a:pt x="11767" y="4276"/>
                      <a:pt x="11812" y="4264"/>
                    </a:cubicBezTo>
                    <a:cubicBezTo>
                      <a:pt x="11858" y="4250"/>
                      <a:pt x="11921" y="4271"/>
                      <a:pt x="11947" y="4234"/>
                    </a:cubicBezTo>
                    <a:cubicBezTo>
                      <a:pt x="11974" y="4196"/>
                      <a:pt x="12001" y="4151"/>
                      <a:pt x="12025" y="4157"/>
                    </a:cubicBezTo>
                    <a:cubicBezTo>
                      <a:pt x="12048" y="4162"/>
                      <a:pt x="12195" y="4299"/>
                      <a:pt x="12201" y="4247"/>
                    </a:cubicBezTo>
                    <a:cubicBezTo>
                      <a:pt x="12207" y="4194"/>
                      <a:pt x="12207" y="4110"/>
                      <a:pt x="12226" y="4086"/>
                    </a:cubicBezTo>
                    <a:cubicBezTo>
                      <a:pt x="12245" y="4062"/>
                      <a:pt x="12285" y="4073"/>
                      <a:pt x="12275" y="4034"/>
                    </a:cubicBezTo>
                    <a:cubicBezTo>
                      <a:pt x="12265" y="3994"/>
                      <a:pt x="12121" y="3857"/>
                      <a:pt x="12209" y="3814"/>
                    </a:cubicBezTo>
                    <a:cubicBezTo>
                      <a:pt x="12297" y="3770"/>
                      <a:pt x="12382" y="3883"/>
                      <a:pt x="12402" y="3855"/>
                    </a:cubicBezTo>
                    <a:cubicBezTo>
                      <a:pt x="12423" y="3827"/>
                      <a:pt x="12555" y="3677"/>
                      <a:pt x="12529" y="3590"/>
                    </a:cubicBezTo>
                    <a:cubicBezTo>
                      <a:pt x="12502" y="3502"/>
                      <a:pt x="12300" y="3513"/>
                      <a:pt x="12256" y="3504"/>
                    </a:cubicBezTo>
                    <a:cubicBezTo>
                      <a:pt x="12212" y="3494"/>
                      <a:pt x="12061" y="3489"/>
                      <a:pt x="12089" y="3394"/>
                    </a:cubicBezTo>
                    <a:cubicBezTo>
                      <a:pt x="12118" y="3299"/>
                      <a:pt x="12132" y="3205"/>
                      <a:pt x="12160" y="3175"/>
                    </a:cubicBezTo>
                    <a:cubicBezTo>
                      <a:pt x="12189" y="3145"/>
                      <a:pt x="12211" y="3142"/>
                      <a:pt x="12209" y="3110"/>
                    </a:cubicBezTo>
                    <a:cubicBezTo>
                      <a:pt x="12207" y="3079"/>
                      <a:pt x="12108" y="2929"/>
                      <a:pt x="12080" y="2965"/>
                    </a:cubicBezTo>
                    <a:cubicBezTo>
                      <a:pt x="12052" y="3000"/>
                      <a:pt x="11993" y="3105"/>
                      <a:pt x="11957" y="3084"/>
                    </a:cubicBezTo>
                    <a:cubicBezTo>
                      <a:pt x="11921" y="3064"/>
                      <a:pt x="11699" y="3011"/>
                      <a:pt x="11630" y="2893"/>
                    </a:cubicBezTo>
                    <a:cubicBezTo>
                      <a:pt x="11560" y="2776"/>
                      <a:pt x="11618" y="2740"/>
                      <a:pt x="11636" y="2694"/>
                    </a:cubicBezTo>
                    <a:cubicBezTo>
                      <a:pt x="11653" y="2647"/>
                      <a:pt x="11653" y="2511"/>
                      <a:pt x="11664" y="2505"/>
                    </a:cubicBezTo>
                    <a:cubicBezTo>
                      <a:pt x="11675" y="2500"/>
                      <a:pt x="11786" y="2669"/>
                      <a:pt x="11839" y="2710"/>
                    </a:cubicBezTo>
                    <a:cubicBezTo>
                      <a:pt x="11892" y="2752"/>
                      <a:pt x="12036" y="2858"/>
                      <a:pt x="12072" y="2765"/>
                    </a:cubicBezTo>
                    <a:cubicBezTo>
                      <a:pt x="12108" y="2672"/>
                      <a:pt x="11979" y="2591"/>
                      <a:pt x="11904" y="2573"/>
                    </a:cubicBezTo>
                    <a:cubicBezTo>
                      <a:pt x="11828" y="2554"/>
                      <a:pt x="11685" y="2500"/>
                      <a:pt x="11696" y="2470"/>
                    </a:cubicBezTo>
                    <a:cubicBezTo>
                      <a:pt x="11707" y="2440"/>
                      <a:pt x="11814" y="2326"/>
                      <a:pt x="11848" y="2292"/>
                    </a:cubicBezTo>
                    <a:cubicBezTo>
                      <a:pt x="11883" y="2259"/>
                      <a:pt x="12014" y="2151"/>
                      <a:pt x="11982" y="2018"/>
                    </a:cubicBezTo>
                    <a:cubicBezTo>
                      <a:pt x="11951" y="1886"/>
                      <a:pt x="11852" y="1899"/>
                      <a:pt x="11837" y="1943"/>
                    </a:cubicBezTo>
                    <a:cubicBezTo>
                      <a:pt x="11823" y="1989"/>
                      <a:pt x="11831" y="2102"/>
                      <a:pt x="11787" y="2110"/>
                    </a:cubicBezTo>
                    <a:cubicBezTo>
                      <a:pt x="11743" y="2117"/>
                      <a:pt x="11641" y="2216"/>
                      <a:pt x="11608" y="2248"/>
                    </a:cubicBezTo>
                    <a:cubicBezTo>
                      <a:pt x="11574" y="2280"/>
                      <a:pt x="11545" y="2343"/>
                      <a:pt x="11480" y="2283"/>
                    </a:cubicBezTo>
                    <a:cubicBezTo>
                      <a:pt x="11415" y="2224"/>
                      <a:pt x="11359" y="2013"/>
                      <a:pt x="11439" y="1886"/>
                    </a:cubicBezTo>
                    <a:cubicBezTo>
                      <a:pt x="11520" y="1759"/>
                      <a:pt x="11702" y="1693"/>
                      <a:pt x="11719" y="1615"/>
                    </a:cubicBezTo>
                    <a:cubicBezTo>
                      <a:pt x="11737" y="1537"/>
                      <a:pt x="11716" y="1445"/>
                      <a:pt x="11606" y="1432"/>
                    </a:cubicBezTo>
                    <a:cubicBezTo>
                      <a:pt x="11496" y="1419"/>
                      <a:pt x="11313" y="1451"/>
                      <a:pt x="11300" y="1410"/>
                    </a:cubicBezTo>
                    <a:cubicBezTo>
                      <a:pt x="11288" y="1369"/>
                      <a:pt x="11275" y="932"/>
                      <a:pt x="11334" y="856"/>
                    </a:cubicBezTo>
                    <a:cubicBezTo>
                      <a:pt x="11392" y="779"/>
                      <a:pt x="11538" y="762"/>
                      <a:pt x="11581" y="639"/>
                    </a:cubicBezTo>
                    <a:cubicBezTo>
                      <a:pt x="11623" y="516"/>
                      <a:pt x="11586" y="322"/>
                      <a:pt x="11556" y="282"/>
                    </a:cubicBezTo>
                    <a:cubicBezTo>
                      <a:pt x="11525" y="244"/>
                      <a:pt x="11546" y="169"/>
                      <a:pt x="11513" y="124"/>
                    </a:cubicBezTo>
                    <a:cubicBezTo>
                      <a:pt x="11480" y="79"/>
                      <a:pt x="11321" y="12"/>
                      <a:pt x="11319" y="122"/>
                    </a:cubicBezTo>
                    <a:cubicBezTo>
                      <a:pt x="11318" y="232"/>
                      <a:pt x="11398" y="318"/>
                      <a:pt x="11365" y="428"/>
                    </a:cubicBezTo>
                    <a:cubicBezTo>
                      <a:pt x="11332" y="538"/>
                      <a:pt x="11212" y="607"/>
                      <a:pt x="11165" y="590"/>
                    </a:cubicBezTo>
                    <a:cubicBezTo>
                      <a:pt x="11118" y="574"/>
                      <a:pt x="10963" y="447"/>
                      <a:pt x="11074" y="260"/>
                    </a:cubicBezTo>
                    <a:cubicBezTo>
                      <a:pt x="11184" y="74"/>
                      <a:pt x="11189" y="53"/>
                      <a:pt x="11185" y="10"/>
                    </a:cubicBezTo>
                    <a:lnTo>
                      <a:pt x="11184" y="0"/>
                    </a:lnTo>
                    <a:cubicBezTo>
                      <a:pt x="7456" y="359"/>
                      <a:pt x="3728" y="678"/>
                      <a:pt x="0" y="930"/>
                    </a:cubicBezTo>
                    <a:cubicBezTo>
                      <a:pt x="0" y="930"/>
                      <a:pt x="0" y="930"/>
                      <a:pt x="0" y="930"/>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3" name="Shape 21">
                <a:extLst>
                  <a:ext uri="{FF2B5EF4-FFF2-40B4-BE49-F238E27FC236}">
                    <a16:creationId xmlns:a16="http://schemas.microsoft.com/office/drawing/2014/main" id="{695985BF-2AAD-42D1-9DBF-A40AD75C4C34}"/>
                  </a:ext>
                </a:extLst>
              </p:cNvPr>
              <p:cNvSpPr/>
              <p:nvPr/>
            </p:nvSpPr>
            <p:spPr>
              <a:xfrm>
                <a:off x="9616446" y="4089856"/>
                <a:ext cx="676947" cy="687969"/>
              </a:xfrm>
              <a:custGeom>
                <a:avLst/>
                <a:gdLst/>
                <a:ahLst/>
                <a:cxnLst>
                  <a:cxn ang="0">
                    <a:pos x="wd2" y="hd2"/>
                  </a:cxn>
                  <a:cxn ang="5400000">
                    <a:pos x="wd2" y="hd2"/>
                  </a:cxn>
                  <a:cxn ang="10800000">
                    <a:pos x="wd2" y="hd2"/>
                  </a:cxn>
                  <a:cxn ang="16200000">
                    <a:pos x="wd2" y="hd2"/>
                  </a:cxn>
                </a:cxnLst>
                <a:rect l="0" t="0" r="r" b="b"/>
                <a:pathLst>
                  <a:path w="21590" h="21599" extrusionOk="0">
                    <a:moveTo>
                      <a:pt x="5462" y="20313"/>
                    </a:moveTo>
                    <a:lnTo>
                      <a:pt x="5462" y="20313"/>
                    </a:lnTo>
                    <a:cubicBezTo>
                      <a:pt x="5462" y="20313"/>
                      <a:pt x="5421" y="20384"/>
                      <a:pt x="5478" y="20434"/>
                    </a:cubicBezTo>
                    <a:cubicBezTo>
                      <a:pt x="5534" y="20485"/>
                      <a:pt x="5554" y="20482"/>
                      <a:pt x="5572" y="20527"/>
                    </a:cubicBezTo>
                    <a:cubicBezTo>
                      <a:pt x="5590" y="20573"/>
                      <a:pt x="5570" y="20576"/>
                      <a:pt x="5597" y="20618"/>
                    </a:cubicBezTo>
                    <a:cubicBezTo>
                      <a:pt x="5623" y="20661"/>
                      <a:pt x="5786" y="20788"/>
                      <a:pt x="5828" y="20855"/>
                    </a:cubicBezTo>
                    <a:cubicBezTo>
                      <a:pt x="5871" y="20922"/>
                      <a:pt x="5858" y="20989"/>
                      <a:pt x="5875" y="21038"/>
                    </a:cubicBezTo>
                    <a:cubicBezTo>
                      <a:pt x="5891" y="21087"/>
                      <a:pt x="5876" y="21219"/>
                      <a:pt x="5923" y="21277"/>
                    </a:cubicBezTo>
                    <a:cubicBezTo>
                      <a:pt x="5969" y="21336"/>
                      <a:pt x="5964" y="21382"/>
                      <a:pt x="6007" y="21426"/>
                    </a:cubicBezTo>
                    <a:cubicBezTo>
                      <a:pt x="6050" y="21470"/>
                      <a:pt x="6085" y="21428"/>
                      <a:pt x="6109" y="21468"/>
                    </a:cubicBezTo>
                    <a:cubicBezTo>
                      <a:pt x="6134" y="21509"/>
                      <a:pt x="6240" y="21597"/>
                      <a:pt x="6277" y="21598"/>
                    </a:cubicBezTo>
                    <a:cubicBezTo>
                      <a:pt x="6313" y="21600"/>
                      <a:pt x="6331" y="21595"/>
                      <a:pt x="6331" y="21595"/>
                    </a:cubicBezTo>
                    <a:cubicBezTo>
                      <a:pt x="9994" y="21208"/>
                      <a:pt x="13668" y="20810"/>
                      <a:pt x="17348" y="20405"/>
                    </a:cubicBezTo>
                    <a:cubicBezTo>
                      <a:pt x="17348" y="20405"/>
                      <a:pt x="17230" y="20454"/>
                      <a:pt x="17306" y="20566"/>
                    </a:cubicBezTo>
                    <a:cubicBezTo>
                      <a:pt x="17382" y="20679"/>
                      <a:pt x="17491" y="20747"/>
                      <a:pt x="17496" y="20788"/>
                    </a:cubicBezTo>
                    <a:cubicBezTo>
                      <a:pt x="17501" y="20829"/>
                      <a:pt x="17503" y="21143"/>
                      <a:pt x="17569" y="21228"/>
                    </a:cubicBezTo>
                    <a:cubicBezTo>
                      <a:pt x="17635" y="21313"/>
                      <a:pt x="17716" y="21339"/>
                      <a:pt x="17754" y="21339"/>
                    </a:cubicBezTo>
                    <a:cubicBezTo>
                      <a:pt x="17792" y="21339"/>
                      <a:pt x="17889" y="21232"/>
                      <a:pt x="17961" y="21250"/>
                    </a:cubicBezTo>
                    <a:cubicBezTo>
                      <a:pt x="18032" y="21268"/>
                      <a:pt x="18050" y="21299"/>
                      <a:pt x="18106" y="21277"/>
                    </a:cubicBezTo>
                    <a:cubicBezTo>
                      <a:pt x="18162" y="21256"/>
                      <a:pt x="18240" y="21222"/>
                      <a:pt x="18246" y="21162"/>
                    </a:cubicBezTo>
                    <a:cubicBezTo>
                      <a:pt x="18253" y="21101"/>
                      <a:pt x="18201" y="20971"/>
                      <a:pt x="18211" y="20867"/>
                    </a:cubicBezTo>
                    <a:cubicBezTo>
                      <a:pt x="18221" y="20763"/>
                      <a:pt x="18259" y="20677"/>
                      <a:pt x="18251" y="20638"/>
                    </a:cubicBezTo>
                    <a:cubicBezTo>
                      <a:pt x="18242" y="20600"/>
                      <a:pt x="18200" y="20386"/>
                      <a:pt x="18202" y="20356"/>
                    </a:cubicBezTo>
                    <a:cubicBezTo>
                      <a:pt x="18204" y="20327"/>
                      <a:pt x="18230" y="20289"/>
                      <a:pt x="18214" y="20237"/>
                    </a:cubicBezTo>
                    <a:cubicBezTo>
                      <a:pt x="18197" y="20185"/>
                      <a:pt x="18125" y="20045"/>
                      <a:pt x="18062" y="19977"/>
                    </a:cubicBezTo>
                    <a:cubicBezTo>
                      <a:pt x="17999" y="19908"/>
                      <a:pt x="17901" y="19781"/>
                      <a:pt x="17911" y="19733"/>
                    </a:cubicBezTo>
                    <a:cubicBezTo>
                      <a:pt x="17921" y="19686"/>
                      <a:pt x="17980" y="19660"/>
                      <a:pt x="17972" y="19613"/>
                    </a:cubicBezTo>
                    <a:cubicBezTo>
                      <a:pt x="17964" y="19566"/>
                      <a:pt x="17892" y="19487"/>
                      <a:pt x="17906" y="19450"/>
                    </a:cubicBezTo>
                    <a:cubicBezTo>
                      <a:pt x="17919" y="19412"/>
                      <a:pt x="18020" y="19350"/>
                      <a:pt x="18005" y="19308"/>
                    </a:cubicBezTo>
                    <a:cubicBezTo>
                      <a:pt x="17991" y="19266"/>
                      <a:pt x="17921" y="19242"/>
                      <a:pt x="17941" y="19217"/>
                    </a:cubicBezTo>
                    <a:cubicBezTo>
                      <a:pt x="17961" y="19190"/>
                      <a:pt x="17989" y="19163"/>
                      <a:pt x="18027" y="19187"/>
                    </a:cubicBezTo>
                    <a:cubicBezTo>
                      <a:pt x="18065" y="19212"/>
                      <a:pt x="18121" y="19251"/>
                      <a:pt x="18141" y="19233"/>
                    </a:cubicBezTo>
                    <a:cubicBezTo>
                      <a:pt x="18161" y="19215"/>
                      <a:pt x="18177" y="19178"/>
                      <a:pt x="18177" y="19148"/>
                    </a:cubicBezTo>
                    <a:cubicBezTo>
                      <a:pt x="18177" y="19119"/>
                      <a:pt x="18149" y="19006"/>
                      <a:pt x="18174" y="18985"/>
                    </a:cubicBezTo>
                    <a:cubicBezTo>
                      <a:pt x="18199" y="18964"/>
                      <a:pt x="18235" y="18943"/>
                      <a:pt x="18260" y="18969"/>
                    </a:cubicBezTo>
                    <a:cubicBezTo>
                      <a:pt x="18284" y="18995"/>
                      <a:pt x="18349" y="19028"/>
                      <a:pt x="18362" y="19011"/>
                    </a:cubicBezTo>
                    <a:cubicBezTo>
                      <a:pt x="18375" y="18995"/>
                      <a:pt x="18422" y="18940"/>
                      <a:pt x="18447" y="18967"/>
                    </a:cubicBezTo>
                    <a:cubicBezTo>
                      <a:pt x="18471" y="18995"/>
                      <a:pt x="18577" y="19070"/>
                      <a:pt x="18609" y="19075"/>
                    </a:cubicBezTo>
                    <a:cubicBezTo>
                      <a:pt x="18640" y="19080"/>
                      <a:pt x="18767" y="19021"/>
                      <a:pt x="18839" y="19055"/>
                    </a:cubicBezTo>
                    <a:cubicBezTo>
                      <a:pt x="18910" y="19089"/>
                      <a:pt x="18903" y="19117"/>
                      <a:pt x="18948" y="19113"/>
                    </a:cubicBezTo>
                    <a:cubicBezTo>
                      <a:pt x="18992" y="19107"/>
                      <a:pt x="19009" y="19073"/>
                      <a:pt x="19053" y="19098"/>
                    </a:cubicBezTo>
                    <a:cubicBezTo>
                      <a:pt x="19098" y="19122"/>
                      <a:pt x="19150" y="19179"/>
                      <a:pt x="19220" y="19186"/>
                    </a:cubicBezTo>
                    <a:cubicBezTo>
                      <a:pt x="19292" y="19192"/>
                      <a:pt x="19373" y="19197"/>
                      <a:pt x="19404" y="19178"/>
                    </a:cubicBezTo>
                    <a:cubicBezTo>
                      <a:pt x="19435" y="19158"/>
                      <a:pt x="19454" y="19109"/>
                      <a:pt x="19487" y="19138"/>
                    </a:cubicBezTo>
                    <a:cubicBezTo>
                      <a:pt x="19520" y="19168"/>
                      <a:pt x="19501" y="19168"/>
                      <a:pt x="19584" y="19171"/>
                    </a:cubicBezTo>
                    <a:cubicBezTo>
                      <a:pt x="19667" y="19174"/>
                      <a:pt x="19902" y="19173"/>
                      <a:pt x="19935" y="19169"/>
                    </a:cubicBezTo>
                    <a:cubicBezTo>
                      <a:pt x="19968" y="19166"/>
                      <a:pt x="19994" y="19117"/>
                      <a:pt x="20039" y="19109"/>
                    </a:cubicBezTo>
                    <a:cubicBezTo>
                      <a:pt x="20083" y="19101"/>
                      <a:pt x="20156" y="19067"/>
                      <a:pt x="20214" y="19088"/>
                    </a:cubicBezTo>
                    <a:cubicBezTo>
                      <a:pt x="20272" y="19109"/>
                      <a:pt x="20285" y="19146"/>
                      <a:pt x="20334" y="19130"/>
                    </a:cubicBezTo>
                    <a:cubicBezTo>
                      <a:pt x="20342" y="19127"/>
                      <a:pt x="20357" y="19124"/>
                      <a:pt x="20374" y="19120"/>
                    </a:cubicBezTo>
                    <a:cubicBezTo>
                      <a:pt x="20344" y="19102"/>
                      <a:pt x="20321" y="19089"/>
                      <a:pt x="20321" y="19061"/>
                    </a:cubicBezTo>
                    <a:cubicBezTo>
                      <a:pt x="20321" y="19009"/>
                      <a:pt x="20311" y="18983"/>
                      <a:pt x="20291" y="18934"/>
                    </a:cubicBezTo>
                    <a:cubicBezTo>
                      <a:pt x="20271" y="18885"/>
                      <a:pt x="20241" y="18823"/>
                      <a:pt x="20275" y="18722"/>
                    </a:cubicBezTo>
                    <a:cubicBezTo>
                      <a:pt x="20307" y="18621"/>
                      <a:pt x="20337" y="18559"/>
                      <a:pt x="20351" y="18507"/>
                    </a:cubicBezTo>
                    <a:cubicBezTo>
                      <a:pt x="20363" y="18455"/>
                      <a:pt x="20377" y="18018"/>
                      <a:pt x="20348" y="17949"/>
                    </a:cubicBezTo>
                    <a:cubicBezTo>
                      <a:pt x="20317" y="17881"/>
                      <a:pt x="20298" y="17829"/>
                      <a:pt x="20258" y="17864"/>
                    </a:cubicBezTo>
                    <a:cubicBezTo>
                      <a:pt x="20218" y="17900"/>
                      <a:pt x="20278" y="17982"/>
                      <a:pt x="20208" y="17972"/>
                    </a:cubicBezTo>
                    <a:cubicBezTo>
                      <a:pt x="20139" y="17962"/>
                      <a:pt x="20102" y="17903"/>
                      <a:pt x="20066" y="17917"/>
                    </a:cubicBezTo>
                    <a:cubicBezTo>
                      <a:pt x="20030" y="17930"/>
                      <a:pt x="20017" y="17982"/>
                      <a:pt x="19994" y="17959"/>
                    </a:cubicBezTo>
                    <a:cubicBezTo>
                      <a:pt x="19970" y="17936"/>
                      <a:pt x="19891" y="17939"/>
                      <a:pt x="19924" y="17894"/>
                    </a:cubicBezTo>
                    <a:cubicBezTo>
                      <a:pt x="19957" y="17848"/>
                      <a:pt x="20086" y="17653"/>
                      <a:pt x="20119" y="17656"/>
                    </a:cubicBezTo>
                    <a:cubicBezTo>
                      <a:pt x="20152" y="17659"/>
                      <a:pt x="20182" y="17691"/>
                      <a:pt x="20205" y="17649"/>
                    </a:cubicBezTo>
                    <a:cubicBezTo>
                      <a:pt x="20228" y="17607"/>
                      <a:pt x="20215" y="17297"/>
                      <a:pt x="20205" y="17271"/>
                    </a:cubicBezTo>
                    <a:cubicBezTo>
                      <a:pt x="20195" y="17245"/>
                      <a:pt x="20146" y="17196"/>
                      <a:pt x="20152" y="17164"/>
                    </a:cubicBezTo>
                    <a:cubicBezTo>
                      <a:pt x="20159" y="17131"/>
                      <a:pt x="20192" y="17082"/>
                      <a:pt x="20228" y="17062"/>
                    </a:cubicBezTo>
                    <a:cubicBezTo>
                      <a:pt x="20264" y="17043"/>
                      <a:pt x="20314" y="17040"/>
                      <a:pt x="20314" y="17007"/>
                    </a:cubicBezTo>
                    <a:cubicBezTo>
                      <a:pt x="20314" y="16974"/>
                      <a:pt x="20261" y="16912"/>
                      <a:pt x="20317" y="16873"/>
                    </a:cubicBezTo>
                    <a:cubicBezTo>
                      <a:pt x="20374" y="16834"/>
                      <a:pt x="20390" y="16723"/>
                      <a:pt x="20478" y="16682"/>
                    </a:cubicBezTo>
                    <a:cubicBezTo>
                      <a:pt x="20565" y="16641"/>
                      <a:pt x="20568" y="16623"/>
                      <a:pt x="20575" y="16599"/>
                    </a:cubicBezTo>
                    <a:cubicBezTo>
                      <a:pt x="20582" y="16574"/>
                      <a:pt x="20549" y="16273"/>
                      <a:pt x="20562" y="16221"/>
                    </a:cubicBezTo>
                    <a:cubicBezTo>
                      <a:pt x="20576" y="16169"/>
                      <a:pt x="20618" y="16126"/>
                      <a:pt x="20595" y="16107"/>
                    </a:cubicBezTo>
                    <a:cubicBezTo>
                      <a:pt x="20572" y="16087"/>
                      <a:pt x="20460" y="16120"/>
                      <a:pt x="20460" y="16071"/>
                    </a:cubicBezTo>
                    <a:cubicBezTo>
                      <a:pt x="20460" y="16022"/>
                      <a:pt x="20427" y="15800"/>
                      <a:pt x="20460" y="15752"/>
                    </a:cubicBezTo>
                    <a:cubicBezTo>
                      <a:pt x="20493" y="15703"/>
                      <a:pt x="20529" y="15618"/>
                      <a:pt x="20532" y="15585"/>
                    </a:cubicBezTo>
                    <a:cubicBezTo>
                      <a:pt x="20536" y="15552"/>
                      <a:pt x="20737" y="15126"/>
                      <a:pt x="20728" y="15090"/>
                    </a:cubicBezTo>
                    <a:cubicBezTo>
                      <a:pt x="20717" y="15054"/>
                      <a:pt x="20618" y="15015"/>
                      <a:pt x="20592" y="15041"/>
                    </a:cubicBezTo>
                    <a:cubicBezTo>
                      <a:pt x="20565" y="15067"/>
                      <a:pt x="20579" y="15113"/>
                      <a:pt x="20529" y="15113"/>
                    </a:cubicBezTo>
                    <a:cubicBezTo>
                      <a:pt x="20480" y="15113"/>
                      <a:pt x="20348" y="15126"/>
                      <a:pt x="20351" y="15083"/>
                    </a:cubicBezTo>
                    <a:cubicBezTo>
                      <a:pt x="20354" y="15041"/>
                      <a:pt x="20351" y="15005"/>
                      <a:pt x="20377" y="14989"/>
                    </a:cubicBezTo>
                    <a:cubicBezTo>
                      <a:pt x="20404" y="14972"/>
                      <a:pt x="20500" y="14953"/>
                      <a:pt x="20519" y="14934"/>
                    </a:cubicBezTo>
                    <a:cubicBezTo>
                      <a:pt x="20539" y="14914"/>
                      <a:pt x="20612" y="14871"/>
                      <a:pt x="20638" y="14871"/>
                    </a:cubicBezTo>
                    <a:cubicBezTo>
                      <a:pt x="20665" y="14871"/>
                      <a:pt x="20648" y="14930"/>
                      <a:pt x="20681" y="14891"/>
                    </a:cubicBezTo>
                    <a:cubicBezTo>
                      <a:pt x="20714" y="14852"/>
                      <a:pt x="20774" y="14790"/>
                      <a:pt x="20781" y="14747"/>
                    </a:cubicBezTo>
                    <a:cubicBezTo>
                      <a:pt x="20787" y="14705"/>
                      <a:pt x="20790" y="14630"/>
                      <a:pt x="20797" y="14614"/>
                    </a:cubicBezTo>
                    <a:cubicBezTo>
                      <a:pt x="20804" y="14597"/>
                      <a:pt x="20820" y="14542"/>
                      <a:pt x="20794" y="14506"/>
                    </a:cubicBezTo>
                    <a:cubicBezTo>
                      <a:pt x="20767" y="14470"/>
                      <a:pt x="20769" y="14422"/>
                      <a:pt x="20754" y="14383"/>
                    </a:cubicBezTo>
                    <a:cubicBezTo>
                      <a:pt x="20740" y="14344"/>
                      <a:pt x="20730" y="14343"/>
                      <a:pt x="20732" y="14307"/>
                    </a:cubicBezTo>
                    <a:cubicBezTo>
                      <a:pt x="20734" y="14271"/>
                      <a:pt x="20723" y="14222"/>
                      <a:pt x="20707" y="14222"/>
                    </a:cubicBezTo>
                    <a:cubicBezTo>
                      <a:pt x="20690" y="14222"/>
                      <a:pt x="20665" y="14284"/>
                      <a:pt x="20633" y="14271"/>
                    </a:cubicBezTo>
                    <a:cubicBezTo>
                      <a:pt x="20601" y="14257"/>
                      <a:pt x="20411" y="14194"/>
                      <a:pt x="20413" y="14171"/>
                    </a:cubicBezTo>
                    <a:cubicBezTo>
                      <a:pt x="20415" y="14148"/>
                      <a:pt x="20440" y="14084"/>
                      <a:pt x="20471" y="14070"/>
                    </a:cubicBezTo>
                    <a:cubicBezTo>
                      <a:pt x="20502" y="14055"/>
                      <a:pt x="20589" y="14059"/>
                      <a:pt x="20608" y="14063"/>
                    </a:cubicBezTo>
                    <a:cubicBezTo>
                      <a:pt x="20628" y="14068"/>
                      <a:pt x="20676" y="14109"/>
                      <a:pt x="20704" y="14098"/>
                    </a:cubicBezTo>
                    <a:cubicBezTo>
                      <a:pt x="20732" y="14086"/>
                      <a:pt x="20754" y="13995"/>
                      <a:pt x="20791" y="13954"/>
                    </a:cubicBezTo>
                    <a:cubicBezTo>
                      <a:pt x="20830" y="13913"/>
                      <a:pt x="20906" y="13866"/>
                      <a:pt x="20921" y="13835"/>
                    </a:cubicBezTo>
                    <a:cubicBezTo>
                      <a:pt x="20936" y="13804"/>
                      <a:pt x="20960" y="13657"/>
                      <a:pt x="20982" y="13635"/>
                    </a:cubicBezTo>
                    <a:cubicBezTo>
                      <a:pt x="21003" y="13612"/>
                      <a:pt x="21016" y="13612"/>
                      <a:pt x="21008" y="13584"/>
                    </a:cubicBezTo>
                    <a:cubicBezTo>
                      <a:pt x="21000" y="13557"/>
                      <a:pt x="20907" y="13543"/>
                      <a:pt x="20881" y="13553"/>
                    </a:cubicBezTo>
                    <a:cubicBezTo>
                      <a:pt x="20855" y="13563"/>
                      <a:pt x="20855" y="13576"/>
                      <a:pt x="20835" y="13546"/>
                    </a:cubicBezTo>
                    <a:cubicBezTo>
                      <a:pt x="20815" y="13517"/>
                      <a:pt x="20826" y="13473"/>
                      <a:pt x="20836" y="13455"/>
                    </a:cubicBezTo>
                    <a:cubicBezTo>
                      <a:pt x="20846" y="13437"/>
                      <a:pt x="20873" y="13431"/>
                      <a:pt x="20868" y="13398"/>
                    </a:cubicBezTo>
                    <a:cubicBezTo>
                      <a:pt x="20863" y="13365"/>
                      <a:pt x="20793" y="13345"/>
                      <a:pt x="20821" y="13318"/>
                    </a:cubicBezTo>
                    <a:cubicBezTo>
                      <a:pt x="20849" y="13293"/>
                      <a:pt x="20974" y="13255"/>
                      <a:pt x="20997" y="13273"/>
                    </a:cubicBezTo>
                    <a:cubicBezTo>
                      <a:pt x="21020" y="13291"/>
                      <a:pt x="21015" y="13312"/>
                      <a:pt x="21040" y="13312"/>
                    </a:cubicBezTo>
                    <a:cubicBezTo>
                      <a:pt x="21064" y="13312"/>
                      <a:pt x="21141" y="13323"/>
                      <a:pt x="21155" y="13299"/>
                    </a:cubicBezTo>
                    <a:cubicBezTo>
                      <a:pt x="21171" y="13274"/>
                      <a:pt x="21354" y="13095"/>
                      <a:pt x="21335" y="13064"/>
                    </a:cubicBezTo>
                    <a:cubicBezTo>
                      <a:pt x="21317" y="13033"/>
                      <a:pt x="21180" y="13071"/>
                      <a:pt x="21162" y="13044"/>
                    </a:cubicBezTo>
                    <a:cubicBezTo>
                      <a:pt x="21144" y="13018"/>
                      <a:pt x="21091" y="12966"/>
                      <a:pt x="21124" y="12929"/>
                    </a:cubicBezTo>
                    <a:cubicBezTo>
                      <a:pt x="21157" y="12891"/>
                      <a:pt x="21185" y="12909"/>
                      <a:pt x="21203" y="12886"/>
                    </a:cubicBezTo>
                    <a:cubicBezTo>
                      <a:pt x="21221" y="12864"/>
                      <a:pt x="21255" y="12811"/>
                      <a:pt x="21283" y="12818"/>
                    </a:cubicBezTo>
                    <a:cubicBezTo>
                      <a:pt x="21311" y="12824"/>
                      <a:pt x="21312" y="12857"/>
                      <a:pt x="21334" y="12856"/>
                    </a:cubicBezTo>
                    <a:cubicBezTo>
                      <a:pt x="21355" y="12854"/>
                      <a:pt x="21443" y="12844"/>
                      <a:pt x="21468" y="12813"/>
                    </a:cubicBezTo>
                    <a:cubicBezTo>
                      <a:pt x="21493" y="12782"/>
                      <a:pt x="21559" y="12686"/>
                      <a:pt x="21572" y="12658"/>
                    </a:cubicBezTo>
                    <a:cubicBezTo>
                      <a:pt x="21586" y="12631"/>
                      <a:pt x="21600" y="12453"/>
                      <a:pt x="21582" y="12441"/>
                    </a:cubicBezTo>
                    <a:cubicBezTo>
                      <a:pt x="21564" y="12430"/>
                      <a:pt x="21306" y="12462"/>
                      <a:pt x="21308" y="12436"/>
                    </a:cubicBezTo>
                    <a:cubicBezTo>
                      <a:pt x="21308" y="12427"/>
                      <a:pt x="21319" y="12405"/>
                      <a:pt x="21333" y="12381"/>
                    </a:cubicBezTo>
                    <a:cubicBezTo>
                      <a:pt x="21295" y="12391"/>
                      <a:pt x="21250" y="12399"/>
                      <a:pt x="21230" y="12404"/>
                    </a:cubicBezTo>
                    <a:cubicBezTo>
                      <a:pt x="21193" y="12412"/>
                      <a:pt x="21127" y="12340"/>
                      <a:pt x="21081" y="12306"/>
                    </a:cubicBezTo>
                    <a:cubicBezTo>
                      <a:pt x="21034" y="12272"/>
                      <a:pt x="21026" y="12307"/>
                      <a:pt x="20972" y="12280"/>
                    </a:cubicBezTo>
                    <a:cubicBezTo>
                      <a:pt x="20917" y="12252"/>
                      <a:pt x="20943" y="12231"/>
                      <a:pt x="20882" y="12198"/>
                    </a:cubicBezTo>
                    <a:cubicBezTo>
                      <a:pt x="20821" y="12166"/>
                      <a:pt x="20750" y="12309"/>
                      <a:pt x="20702" y="12326"/>
                    </a:cubicBezTo>
                    <a:cubicBezTo>
                      <a:pt x="20654" y="12342"/>
                      <a:pt x="20588" y="12298"/>
                      <a:pt x="20527" y="12244"/>
                    </a:cubicBezTo>
                    <a:cubicBezTo>
                      <a:pt x="20466" y="12190"/>
                      <a:pt x="20429" y="12231"/>
                      <a:pt x="20396" y="12207"/>
                    </a:cubicBezTo>
                    <a:cubicBezTo>
                      <a:pt x="20363" y="12182"/>
                      <a:pt x="20345" y="12102"/>
                      <a:pt x="20326" y="12040"/>
                    </a:cubicBezTo>
                    <a:cubicBezTo>
                      <a:pt x="20308" y="11978"/>
                      <a:pt x="20335" y="11993"/>
                      <a:pt x="20326" y="11921"/>
                    </a:cubicBezTo>
                    <a:cubicBezTo>
                      <a:pt x="20319" y="11849"/>
                      <a:pt x="20317" y="11866"/>
                      <a:pt x="20280" y="11817"/>
                    </a:cubicBezTo>
                    <a:cubicBezTo>
                      <a:pt x="20244" y="11768"/>
                      <a:pt x="20140" y="11695"/>
                      <a:pt x="20118" y="11616"/>
                    </a:cubicBezTo>
                    <a:cubicBezTo>
                      <a:pt x="20097" y="11538"/>
                      <a:pt x="20199" y="11468"/>
                      <a:pt x="20211" y="11408"/>
                    </a:cubicBezTo>
                    <a:cubicBezTo>
                      <a:pt x="20223" y="11350"/>
                      <a:pt x="20205" y="11357"/>
                      <a:pt x="20177" y="11324"/>
                    </a:cubicBezTo>
                    <a:cubicBezTo>
                      <a:pt x="20148" y="11292"/>
                      <a:pt x="20122" y="11178"/>
                      <a:pt x="20107" y="11152"/>
                    </a:cubicBezTo>
                    <a:cubicBezTo>
                      <a:pt x="20092" y="11126"/>
                      <a:pt x="20026" y="11126"/>
                      <a:pt x="19979" y="11090"/>
                    </a:cubicBezTo>
                    <a:cubicBezTo>
                      <a:pt x="19933" y="11054"/>
                      <a:pt x="19899" y="11010"/>
                      <a:pt x="19864" y="10961"/>
                    </a:cubicBezTo>
                    <a:cubicBezTo>
                      <a:pt x="19829" y="10912"/>
                      <a:pt x="19770" y="10873"/>
                      <a:pt x="19736" y="10805"/>
                    </a:cubicBezTo>
                    <a:cubicBezTo>
                      <a:pt x="19703" y="10736"/>
                      <a:pt x="19743" y="10676"/>
                      <a:pt x="19756" y="10648"/>
                    </a:cubicBezTo>
                    <a:cubicBezTo>
                      <a:pt x="19770" y="10620"/>
                      <a:pt x="19603" y="10544"/>
                      <a:pt x="19584" y="10529"/>
                    </a:cubicBezTo>
                    <a:cubicBezTo>
                      <a:pt x="19566" y="10514"/>
                      <a:pt x="19563" y="10475"/>
                      <a:pt x="19536" y="10436"/>
                    </a:cubicBezTo>
                    <a:cubicBezTo>
                      <a:pt x="19510" y="10397"/>
                      <a:pt x="19389" y="10387"/>
                      <a:pt x="19366" y="10369"/>
                    </a:cubicBezTo>
                    <a:cubicBezTo>
                      <a:pt x="19343" y="10351"/>
                      <a:pt x="19340" y="10276"/>
                      <a:pt x="19315" y="10249"/>
                    </a:cubicBezTo>
                    <a:cubicBezTo>
                      <a:pt x="19290" y="10221"/>
                      <a:pt x="19050" y="10272"/>
                      <a:pt x="18961" y="10236"/>
                    </a:cubicBezTo>
                    <a:cubicBezTo>
                      <a:pt x="18872" y="10200"/>
                      <a:pt x="18734" y="10092"/>
                      <a:pt x="18713" y="10053"/>
                    </a:cubicBezTo>
                    <a:cubicBezTo>
                      <a:pt x="18691" y="10014"/>
                      <a:pt x="18725" y="9948"/>
                      <a:pt x="18744" y="9921"/>
                    </a:cubicBezTo>
                    <a:cubicBezTo>
                      <a:pt x="18764" y="9893"/>
                      <a:pt x="18705" y="9865"/>
                      <a:pt x="18693" y="9846"/>
                    </a:cubicBezTo>
                    <a:cubicBezTo>
                      <a:pt x="18682" y="9827"/>
                      <a:pt x="18702" y="9747"/>
                      <a:pt x="18682" y="9723"/>
                    </a:cubicBezTo>
                    <a:cubicBezTo>
                      <a:pt x="18662" y="9701"/>
                      <a:pt x="18623" y="9711"/>
                      <a:pt x="18603" y="9703"/>
                    </a:cubicBezTo>
                    <a:cubicBezTo>
                      <a:pt x="18584" y="9695"/>
                      <a:pt x="18588" y="9668"/>
                      <a:pt x="18572" y="9606"/>
                    </a:cubicBezTo>
                    <a:cubicBezTo>
                      <a:pt x="18557" y="9544"/>
                      <a:pt x="18591" y="9482"/>
                      <a:pt x="18610" y="9467"/>
                    </a:cubicBezTo>
                    <a:cubicBezTo>
                      <a:pt x="18630" y="9453"/>
                      <a:pt x="18559" y="9398"/>
                      <a:pt x="18515" y="9336"/>
                    </a:cubicBezTo>
                    <a:cubicBezTo>
                      <a:pt x="18470" y="9274"/>
                      <a:pt x="18495" y="9096"/>
                      <a:pt x="18473" y="9045"/>
                    </a:cubicBezTo>
                    <a:cubicBezTo>
                      <a:pt x="18451" y="8995"/>
                      <a:pt x="18380" y="9001"/>
                      <a:pt x="18362" y="9000"/>
                    </a:cubicBezTo>
                    <a:cubicBezTo>
                      <a:pt x="18344" y="8998"/>
                      <a:pt x="18342" y="8949"/>
                      <a:pt x="18328" y="8918"/>
                    </a:cubicBezTo>
                    <a:cubicBezTo>
                      <a:pt x="18313" y="8887"/>
                      <a:pt x="18255" y="8901"/>
                      <a:pt x="18232" y="8892"/>
                    </a:cubicBezTo>
                    <a:cubicBezTo>
                      <a:pt x="18208" y="8884"/>
                      <a:pt x="18227" y="8814"/>
                      <a:pt x="18208" y="8773"/>
                    </a:cubicBezTo>
                    <a:cubicBezTo>
                      <a:pt x="18190" y="8732"/>
                      <a:pt x="18075" y="8657"/>
                      <a:pt x="18020" y="8600"/>
                    </a:cubicBezTo>
                    <a:cubicBezTo>
                      <a:pt x="17965" y="8543"/>
                      <a:pt x="18015" y="8528"/>
                      <a:pt x="18027" y="8501"/>
                    </a:cubicBezTo>
                    <a:cubicBezTo>
                      <a:pt x="18038" y="8473"/>
                      <a:pt x="18076" y="8396"/>
                      <a:pt x="18025" y="8297"/>
                    </a:cubicBezTo>
                    <a:cubicBezTo>
                      <a:pt x="17974" y="8198"/>
                      <a:pt x="17815" y="8193"/>
                      <a:pt x="17749" y="8167"/>
                    </a:cubicBezTo>
                    <a:cubicBezTo>
                      <a:pt x="17683" y="8141"/>
                      <a:pt x="17476" y="8005"/>
                      <a:pt x="17451" y="7995"/>
                    </a:cubicBezTo>
                    <a:cubicBezTo>
                      <a:pt x="17427" y="7986"/>
                      <a:pt x="17359" y="8005"/>
                      <a:pt x="17326" y="8002"/>
                    </a:cubicBezTo>
                    <a:cubicBezTo>
                      <a:pt x="17292" y="7999"/>
                      <a:pt x="17294" y="7982"/>
                      <a:pt x="17261" y="7956"/>
                    </a:cubicBezTo>
                    <a:cubicBezTo>
                      <a:pt x="17228" y="7930"/>
                      <a:pt x="17064" y="7948"/>
                      <a:pt x="16948" y="7885"/>
                    </a:cubicBezTo>
                    <a:cubicBezTo>
                      <a:pt x="16833" y="7821"/>
                      <a:pt x="16745" y="7709"/>
                      <a:pt x="16743" y="7689"/>
                    </a:cubicBezTo>
                    <a:cubicBezTo>
                      <a:pt x="16742" y="7669"/>
                      <a:pt x="16767" y="7650"/>
                      <a:pt x="16781" y="7622"/>
                    </a:cubicBezTo>
                    <a:cubicBezTo>
                      <a:pt x="16796" y="7594"/>
                      <a:pt x="16765" y="7564"/>
                      <a:pt x="16716" y="7516"/>
                    </a:cubicBezTo>
                    <a:cubicBezTo>
                      <a:pt x="16666" y="7469"/>
                      <a:pt x="16623" y="7545"/>
                      <a:pt x="16581" y="7542"/>
                    </a:cubicBezTo>
                    <a:cubicBezTo>
                      <a:pt x="16540" y="7539"/>
                      <a:pt x="16368" y="7448"/>
                      <a:pt x="16335" y="7409"/>
                    </a:cubicBezTo>
                    <a:cubicBezTo>
                      <a:pt x="16302" y="7369"/>
                      <a:pt x="16359" y="7332"/>
                      <a:pt x="16370" y="7311"/>
                    </a:cubicBezTo>
                    <a:cubicBezTo>
                      <a:pt x="16382" y="7289"/>
                      <a:pt x="16342" y="7275"/>
                      <a:pt x="16320" y="7247"/>
                    </a:cubicBezTo>
                    <a:cubicBezTo>
                      <a:pt x="16298" y="7220"/>
                      <a:pt x="16309" y="7180"/>
                      <a:pt x="16277" y="7151"/>
                    </a:cubicBezTo>
                    <a:cubicBezTo>
                      <a:pt x="16246" y="7122"/>
                      <a:pt x="16192" y="7124"/>
                      <a:pt x="16075" y="7086"/>
                    </a:cubicBezTo>
                    <a:cubicBezTo>
                      <a:pt x="15960" y="7048"/>
                      <a:pt x="15930" y="6973"/>
                      <a:pt x="15903" y="6928"/>
                    </a:cubicBezTo>
                    <a:cubicBezTo>
                      <a:pt x="15877" y="6882"/>
                      <a:pt x="15897" y="6871"/>
                      <a:pt x="15910" y="6855"/>
                    </a:cubicBezTo>
                    <a:cubicBezTo>
                      <a:pt x="15923" y="6838"/>
                      <a:pt x="15910" y="6804"/>
                      <a:pt x="15887" y="6751"/>
                    </a:cubicBezTo>
                    <a:cubicBezTo>
                      <a:pt x="15864" y="6699"/>
                      <a:pt x="15927" y="6683"/>
                      <a:pt x="15910" y="6657"/>
                    </a:cubicBezTo>
                    <a:cubicBezTo>
                      <a:pt x="15894" y="6631"/>
                      <a:pt x="15929" y="6626"/>
                      <a:pt x="15906" y="6531"/>
                    </a:cubicBezTo>
                    <a:cubicBezTo>
                      <a:pt x="15883" y="6436"/>
                      <a:pt x="15708" y="6414"/>
                      <a:pt x="15671" y="6414"/>
                    </a:cubicBezTo>
                    <a:cubicBezTo>
                      <a:pt x="15635" y="6414"/>
                      <a:pt x="15615" y="6420"/>
                      <a:pt x="15572" y="6348"/>
                    </a:cubicBezTo>
                    <a:cubicBezTo>
                      <a:pt x="15529" y="6277"/>
                      <a:pt x="15532" y="6274"/>
                      <a:pt x="15410" y="6159"/>
                    </a:cubicBezTo>
                    <a:cubicBezTo>
                      <a:pt x="15287" y="6045"/>
                      <a:pt x="15151" y="6031"/>
                      <a:pt x="15131" y="6028"/>
                    </a:cubicBezTo>
                    <a:cubicBezTo>
                      <a:pt x="15112" y="6025"/>
                      <a:pt x="15027" y="5981"/>
                      <a:pt x="15006" y="5977"/>
                    </a:cubicBezTo>
                    <a:cubicBezTo>
                      <a:pt x="14984" y="5974"/>
                      <a:pt x="14936" y="6001"/>
                      <a:pt x="14914" y="6010"/>
                    </a:cubicBezTo>
                    <a:cubicBezTo>
                      <a:pt x="14893" y="6018"/>
                      <a:pt x="14862" y="5995"/>
                      <a:pt x="14811" y="5949"/>
                    </a:cubicBezTo>
                    <a:cubicBezTo>
                      <a:pt x="14759" y="5904"/>
                      <a:pt x="14697" y="5901"/>
                      <a:pt x="14652" y="5869"/>
                    </a:cubicBezTo>
                    <a:cubicBezTo>
                      <a:pt x="14607" y="5839"/>
                      <a:pt x="14609" y="5765"/>
                      <a:pt x="14576" y="5710"/>
                    </a:cubicBezTo>
                    <a:cubicBezTo>
                      <a:pt x="14542" y="5655"/>
                      <a:pt x="14447" y="5602"/>
                      <a:pt x="14419" y="5570"/>
                    </a:cubicBezTo>
                    <a:cubicBezTo>
                      <a:pt x="14390" y="5537"/>
                      <a:pt x="14394" y="5465"/>
                      <a:pt x="14349" y="5367"/>
                    </a:cubicBezTo>
                    <a:cubicBezTo>
                      <a:pt x="14305" y="5270"/>
                      <a:pt x="14162" y="5252"/>
                      <a:pt x="14146" y="5246"/>
                    </a:cubicBezTo>
                    <a:cubicBezTo>
                      <a:pt x="14129" y="5239"/>
                      <a:pt x="14096" y="5222"/>
                      <a:pt x="14078" y="5198"/>
                    </a:cubicBezTo>
                    <a:cubicBezTo>
                      <a:pt x="14060" y="5174"/>
                      <a:pt x="13970" y="5090"/>
                      <a:pt x="13926" y="5062"/>
                    </a:cubicBezTo>
                    <a:cubicBezTo>
                      <a:pt x="13881" y="5035"/>
                      <a:pt x="13704" y="4957"/>
                      <a:pt x="13660" y="4941"/>
                    </a:cubicBezTo>
                    <a:cubicBezTo>
                      <a:pt x="13615" y="4924"/>
                      <a:pt x="13562" y="4919"/>
                      <a:pt x="13537" y="4919"/>
                    </a:cubicBezTo>
                    <a:cubicBezTo>
                      <a:pt x="13512" y="4919"/>
                      <a:pt x="13465" y="4918"/>
                      <a:pt x="13392" y="4875"/>
                    </a:cubicBezTo>
                    <a:cubicBezTo>
                      <a:pt x="13319" y="4833"/>
                      <a:pt x="13190" y="4722"/>
                      <a:pt x="13107" y="4661"/>
                    </a:cubicBezTo>
                    <a:cubicBezTo>
                      <a:pt x="13024" y="4601"/>
                      <a:pt x="12942" y="4637"/>
                      <a:pt x="12906" y="4622"/>
                    </a:cubicBezTo>
                    <a:cubicBezTo>
                      <a:pt x="12869" y="4608"/>
                      <a:pt x="12871" y="4608"/>
                      <a:pt x="12853" y="4570"/>
                    </a:cubicBezTo>
                    <a:cubicBezTo>
                      <a:pt x="12834" y="4533"/>
                      <a:pt x="12754" y="4407"/>
                      <a:pt x="12705" y="4336"/>
                    </a:cubicBezTo>
                    <a:cubicBezTo>
                      <a:pt x="12658" y="4264"/>
                      <a:pt x="12567" y="4168"/>
                      <a:pt x="12548" y="4146"/>
                    </a:cubicBezTo>
                    <a:cubicBezTo>
                      <a:pt x="12530" y="4123"/>
                      <a:pt x="12497" y="4133"/>
                      <a:pt x="12476" y="4115"/>
                    </a:cubicBezTo>
                    <a:cubicBezTo>
                      <a:pt x="12454" y="4097"/>
                      <a:pt x="12462" y="4003"/>
                      <a:pt x="12453" y="3990"/>
                    </a:cubicBezTo>
                    <a:cubicBezTo>
                      <a:pt x="12442" y="3977"/>
                      <a:pt x="12409" y="3977"/>
                      <a:pt x="12381" y="3964"/>
                    </a:cubicBezTo>
                    <a:cubicBezTo>
                      <a:pt x="12354" y="3951"/>
                      <a:pt x="12307" y="3874"/>
                      <a:pt x="12294" y="3850"/>
                    </a:cubicBezTo>
                    <a:cubicBezTo>
                      <a:pt x="12281" y="3826"/>
                      <a:pt x="12186" y="3817"/>
                      <a:pt x="12135" y="3791"/>
                    </a:cubicBezTo>
                    <a:cubicBezTo>
                      <a:pt x="12084" y="3765"/>
                      <a:pt x="12054" y="3716"/>
                      <a:pt x="11986" y="3595"/>
                    </a:cubicBezTo>
                    <a:cubicBezTo>
                      <a:pt x="11918" y="3475"/>
                      <a:pt x="11900" y="3297"/>
                      <a:pt x="11894" y="3256"/>
                    </a:cubicBezTo>
                    <a:cubicBezTo>
                      <a:pt x="11887" y="3216"/>
                      <a:pt x="11745" y="3136"/>
                      <a:pt x="11699" y="3079"/>
                    </a:cubicBezTo>
                    <a:cubicBezTo>
                      <a:pt x="11652" y="3021"/>
                      <a:pt x="11642" y="2981"/>
                      <a:pt x="11639" y="2940"/>
                    </a:cubicBezTo>
                    <a:cubicBezTo>
                      <a:pt x="11636" y="2899"/>
                      <a:pt x="11545" y="2895"/>
                      <a:pt x="11526" y="2873"/>
                    </a:cubicBezTo>
                    <a:cubicBezTo>
                      <a:pt x="11508" y="2852"/>
                      <a:pt x="11469" y="2846"/>
                      <a:pt x="11450" y="2818"/>
                    </a:cubicBezTo>
                    <a:cubicBezTo>
                      <a:pt x="11432" y="2790"/>
                      <a:pt x="11275" y="2448"/>
                      <a:pt x="11262" y="2428"/>
                    </a:cubicBezTo>
                    <a:cubicBezTo>
                      <a:pt x="11248" y="2409"/>
                      <a:pt x="11186" y="2335"/>
                      <a:pt x="11100" y="2334"/>
                    </a:cubicBezTo>
                    <a:cubicBezTo>
                      <a:pt x="11014" y="2332"/>
                      <a:pt x="10944" y="2357"/>
                      <a:pt x="10890" y="2371"/>
                    </a:cubicBezTo>
                    <a:cubicBezTo>
                      <a:pt x="10835" y="2386"/>
                      <a:pt x="10840" y="2371"/>
                      <a:pt x="10819" y="2371"/>
                    </a:cubicBezTo>
                    <a:cubicBezTo>
                      <a:pt x="10797" y="2371"/>
                      <a:pt x="10763" y="2383"/>
                      <a:pt x="10746" y="2402"/>
                    </a:cubicBezTo>
                    <a:cubicBezTo>
                      <a:pt x="10730" y="2422"/>
                      <a:pt x="10624" y="2425"/>
                      <a:pt x="10578" y="2423"/>
                    </a:cubicBezTo>
                    <a:cubicBezTo>
                      <a:pt x="10531" y="2422"/>
                      <a:pt x="10475" y="2358"/>
                      <a:pt x="10420" y="2329"/>
                    </a:cubicBezTo>
                    <a:cubicBezTo>
                      <a:pt x="10366" y="2299"/>
                      <a:pt x="10338" y="2296"/>
                      <a:pt x="10301" y="2244"/>
                    </a:cubicBezTo>
                    <a:cubicBezTo>
                      <a:pt x="10265" y="2192"/>
                      <a:pt x="10165" y="2161"/>
                      <a:pt x="10098" y="2118"/>
                    </a:cubicBezTo>
                    <a:cubicBezTo>
                      <a:pt x="10031" y="2076"/>
                      <a:pt x="9964" y="1985"/>
                      <a:pt x="9923" y="1933"/>
                    </a:cubicBezTo>
                    <a:cubicBezTo>
                      <a:pt x="9881" y="1880"/>
                      <a:pt x="9788" y="1921"/>
                      <a:pt x="9764" y="1913"/>
                    </a:cubicBezTo>
                    <a:cubicBezTo>
                      <a:pt x="9739" y="1905"/>
                      <a:pt x="9744" y="1950"/>
                      <a:pt x="9680" y="1952"/>
                    </a:cubicBezTo>
                    <a:cubicBezTo>
                      <a:pt x="9615" y="1954"/>
                      <a:pt x="9602" y="1876"/>
                      <a:pt x="9587" y="1865"/>
                    </a:cubicBezTo>
                    <a:cubicBezTo>
                      <a:pt x="9572" y="1856"/>
                      <a:pt x="9514" y="1835"/>
                      <a:pt x="9458" y="1820"/>
                    </a:cubicBezTo>
                    <a:cubicBezTo>
                      <a:pt x="9402" y="1805"/>
                      <a:pt x="9362" y="1744"/>
                      <a:pt x="9337" y="1724"/>
                    </a:cubicBezTo>
                    <a:cubicBezTo>
                      <a:pt x="9312" y="1704"/>
                      <a:pt x="9270" y="1706"/>
                      <a:pt x="9236" y="1693"/>
                    </a:cubicBezTo>
                    <a:cubicBezTo>
                      <a:pt x="9203" y="1680"/>
                      <a:pt x="9117" y="1612"/>
                      <a:pt x="9084" y="1561"/>
                    </a:cubicBezTo>
                    <a:cubicBezTo>
                      <a:pt x="9051" y="1510"/>
                      <a:pt x="9089" y="1455"/>
                      <a:pt x="9114" y="1412"/>
                    </a:cubicBezTo>
                    <a:cubicBezTo>
                      <a:pt x="9139" y="1370"/>
                      <a:pt x="9180" y="1336"/>
                      <a:pt x="9188" y="1272"/>
                    </a:cubicBezTo>
                    <a:cubicBezTo>
                      <a:pt x="9197" y="1209"/>
                      <a:pt x="9142" y="1196"/>
                      <a:pt x="9144" y="1162"/>
                    </a:cubicBezTo>
                    <a:cubicBezTo>
                      <a:pt x="9145" y="1127"/>
                      <a:pt x="9177" y="1118"/>
                      <a:pt x="9190" y="1108"/>
                    </a:cubicBezTo>
                    <a:cubicBezTo>
                      <a:pt x="9203" y="1098"/>
                      <a:pt x="9209" y="1059"/>
                      <a:pt x="9225" y="1028"/>
                    </a:cubicBezTo>
                    <a:cubicBezTo>
                      <a:pt x="9241" y="997"/>
                      <a:pt x="9278" y="1000"/>
                      <a:pt x="9299" y="1003"/>
                    </a:cubicBezTo>
                    <a:cubicBezTo>
                      <a:pt x="9320" y="1007"/>
                      <a:pt x="9319" y="950"/>
                      <a:pt x="9316" y="938"/>
                    </a:cubicBezTo>
                    <a:cubicBezTo>
                      <a:pt x="9312" y="927"/>
                      <a:pt x="9306" y="896"/>
                      <a:pt x="9329" y="858"/>
                    </a:cubicBezTo>
                    <a:cubicBezTo>
                      <a:pt x="9352" y="821"/>
                      <a:pt x="9387" y="698"/>
                      <a:pt x="9400" y="679"/>
                    </a:cubicBezTo>
                    <a:cubicBezTo>
                      <a:pt x="9413" y="659"/>
                      <a:pt x="9483" y="646"/>
                      <a:pt x="9511" y="646"/>
                    </a:cubicBezTo>
                    <a:cubicBezTo>
                      <a:pt x="9539" y="646"/>
                      <a:pt x="9533" y="602"/>
                      <a:pt x="9554" y="574"/>
                    </a:cubicBezTo>
                    <a:cubicBezTo>
                      <a:pt x="9575" y="547"/>
                      <a:pt x="9661" y="415"/>
                      <a:pt x="9708" y="390"/>
                    </a:cubicBezTo>
                    <a:cubicBezTo>
                      <a:pt x="9754" y="366"/>
                      <a:pt x="9785" y="358"/>
                      <a:pt x="9803" y="325"/>
                    </a:cubicBezTo>
                    <a:cubicBezTo>
                      <a:pt x="9822" y="293"/>
                      <a:pt x="9790" y="185"/>
                      <a:pt x="9790" y="160"/>
                    </a:cubicBezTo>
                    <a:cubicBezTo>
                      <a:pt x="9790" y="136"/>
                      <a:pt x="9817" y="99"/>
                      <a:pt x="9817" y="81"/>
                    </a:cubicBezTo>
                    <a:cubicBezTo>
                      <a:pt x="9817" y="69"/>
                      <a:pt x="9815" y="31"/>
                      <a:pt x="9812" y="0"/>
                    </a:cubicBezTo>
                    <a:lnTo>
                      <a:pt x="9805" y="4"/>
                    </a:lnTo>
                    <a:cubicBezTo>
                      <a:pt x="6699" y="620"/>
                      <a:pt x="3424" y="1175"/>
                      <a:pt x="0" y="1674"/>
                    </a:cubicBezTo>
                    <a:lnTo>
                      <a:pt x="3300" y="11588"/>
                    </a:lnTo>
                    <a:cubicBezTo>
                      <a:pt x="3300" y="11588"/>
                      <a:pt x="3389" y="11611"/>
                      <a:pt x="3392" y="11647"/>
                    </a:cubicBezTo>
                    <a:cubicBezTo>
                      <a:pt x="3395" y="11682"/>
                      <a:pt x="3392" y="11787"/>
                      <a:pt x="3425" y="11813"/>
                    </a:cubicBezTo>
                    <a:cubicBezTo>
                      <a:pt x="3458" y="11839"/>
                      <a:pt x="3531" y="11872"/>
                      <a:pt x="3547" y="11934"/>
                    </a:cubicBezTo>
                    <a:cubicBezTo>
                      <a:pt x="3564" y="11995"/>
                      <a:pt x="3508" y="12022"/>
                      <a:pt x="3564" y="12064"/>
                    </a:cubicBezTo>
                    <a:cubicBezTo>
                      <a:pt x="3620" y="12106"/>
                      <a:pt x="3663" y="12093"/>
                      <a:pt x="3663" y="12126"/>
                    </a:cubicBezTo>
                    <a:cubicBezTo>
                      <a:pt x="3663" y="12159"/>
                      <a:pt x="3710" y="12341"/>
                      <a:pt x="3739" y="12387"/>
                    </a:cubicBezTo>
                    <a:cubicBezTo>
                      <a:pt x="3769" y="12432"/>
                      <a:pt x="3809" y="12407"/>
                      <a:pt x="3815" y="12432"/>
                    </a:cubicBezTo>
                    <a:cubicBezTo>
                      <a:pt x="3822" y="12459"/>
                      <a:pt x="3809" y="12580"/>
                      <a:pt x="3831" y="12601"/>
                    </a:cubicBezTo>
                    <a:cubicBezTo>
                      <a:pt x="3852" y="12623"/>
                      <a:pt x="3881" y="12673"/>
                      <a:pt x="3904" y="12712"/>
                    </a:cubicBezTo>
                    <a:cubicBezTo>
                      <a:pt x="3927" y="12751"/>
                      <a:pt x="3946" y="12816"/>
                      <a:pt x="3972" y="12837"/>
                    </a:cubicBezTo>
                    <a:cubicBezTo>
                      <a:pt x="3996" y="12859"/>
                      <a:pt x="4264" y="13035"/>
                      <a:pt x="4322" y="13170"/>
                    </a:cubicBezTo>
                    <a:cubicBezTo>
                      <a:pt x="4380" y="13305"/>
                      <a:pt x="4338" y="13419"/>
                      <a:pt x="4380" y="13428"/>
                    </a:cubicBezTo>
                    <a:cubicBezTo>
                      <a:pt x="4421" y="13436"/>
                      <a:pt x="4550" y="13469"/>
                      <a:pt x="4522" y="13522"/>
                    </a:cubicBezTo>
                    <a:cubicBezTo>
                      <a:pt x="4494" y="13576"/>
                      <a:pt x="4464" y="13615"/>
                      <a:pt x="4472" y="13623"/>
                    </a:cubicBezTo>
                    <a:cubicBezTo>
                      <a:pt x="4481" y="13631"/>
                      <a:pt x="4494" y="13811"/>
                      <a:pt x="4479" y="13848"/>
                    </a:cubicBezTo>
                    <a:cubicBezTo>
                      <a:pt x="4464" y="13886"/>
                      <a:pt x="4390" y="13951"/>
                      <a:pt x="4420" y="13988"/>
                    </a:cubicBezTo>
                    <a:cubicBezTo>
                      <a:pt x="4449" y="14026"/>
                      <a:pt x="4646" y="14057"/>
                      <a:pt x="4724" y="14104"/>
                    </a:cubicBezTo>
                    <a:cubicBezTo>
                      <a:pt x="4802" y="14152"/>
                      <a:pt x="4964" y="14222"/>
                      <a:pt x="4919" y="14292"/>
                    </a:cubicBezTo>
                    <a:cubicBezTo>
                      <a:pt x="4874" y="14362"/>
                      <a:pt x="4874" y="14429"/>
                      <a:pt x="4798" y="14469"/>
                    </a:cubicBezTo>
                    <a:cubicBezTo>
                      <a:pt x="4722" y="14510"/>
                      <a:pt x="4679" y="14494"/>
                      <a:pt x="4677" y="14518"/>
                    </a:cubicBezTo>
                    <a:cubicBezTo>
                      <a:pt x="4676" y="14543"/>
                      <a:pt x="4709" y="14614"/>
                      <a:pt x="4666" y="14641"/>
                    </a:cubicBezTo>
                    <a:cubicBezTo>
                      <a:pt x="4623" y="14666"/>
                      <a:pt x="4540" y="14645"/>
                      <a:pt x="4489" y="14717"/>
                    </a:cubicBezTo>
                    <a:cubicBezTo>
                      <a:pt x="4438" y="14789"/>
                      <a:pt x="4396" y="14911"/>
                      <a:pt x="4376" y="14924"/>
                    </a:cubicBezTo>
                    <a:cubicBezTo>
                      <a:pt x="4357" y="14937"/>
                      <a:pt x="4332" y="14981"/>
                      <a:pt x="4335" y="15001"/>
                    </a:cubicBezTo>
                    <a:cubicBezTo>
                      <a:pt x="4338" y="15020"/>
                      <a:pt x="4421" y="15100"/>
                      <a:pt x="4418" y="15164"/>
                    </a:cubicBezTo>
                    <a:cubicBezTo>
                      <a:pt x="4414" y="15227"/>
                      <a:pt x="4391" y="15311"/>
                      <a:pt x="4411" y="15355"/>
                    </a:cubicBezTo>
                    <a:cubicBezTo>
                      <a:pt x="4431" y="15399"/>
                      <a:pt x="4471" y="15475"/>
                      <a:pt x="4451" y="15511"/>
                    </a:cubicBezTo>
                    <a:cubicBezTo>
                      <a:pt x="4431" y="15547"/>
                      <a:pt x="4408" y="15580"/>
                      <a:pt x="4410" y="15604"/>
                    </a:cubicBezTo>
                    <a:cubicBezTo>
                      <a:pt x="4411" y="15628"/>
                      <a:pt x="4423" y="15756"/>
                      <a:pt x="4420" y="15775"/>
                    </a:cubicBezTo>
                    <a:cubicBezTo>
                      <a:pt x="4416" y="15795"/>
                      <a:pt x="4375" y="15814"/>
                      <a:pt x="4382" y="15832"/>
                    </a:cubicBezTo>
                    <a:cubicBezTo>
                      <a:pt x="4388" y="15850"/>
                      <a:pt x="4406" y="15916"/>
                      <a:pt x="4398" y="15929"/>
                    </a:cubicBezTo>
                    <a:cubicBezTo>
                      <a:pt x="4390" y="15941"/>
                      <a:pt x="4330" y="15979"/>
                      <a:pt x="4330" y="16000"/>
                    </a:cubicBezTo>
                    <a:cubicBezTo>
                      <a:pt x="4330" y="16021"/>
                      <a:pt x="4294" y="16049"/>
                      <a:pt x="4297" y="16069"/>
                    </a:cubicBezTo>
                    <a:cubicBezTo>
                      <a:pt x="4300" y="16088"/>
                      <a:pt x="4353" y="16090"/>
                      <a:pt x="4323" y="16132"/>
                    </a:cubicBezTo>
                    <a:cubicBezTo>
                      <a:pt x="4294" y="16174"/>
                      <a:pt x="4244" y="16178"/>
                      <a:pt x="4247" y="16197"/>
                    </a:cubicBezTo>
                    <a:cubicBezTo>
                      <a:pt x="4251" y="16217"/>
                      <a:pt x="4256" y="16261"/>
                      <a:pt x="4253" y="16279"/>
                    </a:cubicBezTo>
                    <a:cubicBezTo>
                      <a:pt x="4249" y="16297"/>
                      <a:pt x="4218" y="16378"/>
                      <a:pt x="4244" y="16409"/>
                    </a:cubicBezTo>
                    <a:cubicBezTo>
                      <a:pt x="4271" y="16440"/>
                      <a:pt x="4317" y="16487"/>
                      <a:pt x="4314" y="16566"/>
                    </a:cubicBezTo>
                    <a:cubicBezTo>
                      <a:pt x="4311" y="16644"/>
                      <a:pt x="4262" y="16657"/>
                      <a:pt x="4296" y="16704"/>
                    </a:cubicBezTo>
                    <a:cubicBezTo>
                      <a:pt x="4329" y="16752"/>
                      <a:pt x="4364" y="16776"/>
                      <a:pt x="4393" y="16847"/>
                    </a:cubicBezTo>
                    <a:cubicBezTo>
                      <a:pt x="4423" y="16916"/>
                      <a:pt x="4358" y="17001"/>
                      <a:pt x="4390" y="17050"/>
                    </a:cubicBezTo>
                    <a:cubicBezTo>
                      <a:pt x="4421" y="17099"/>
                      <a:pt x="4516" y="17200"/>
                      <a:pt x="4535" y="17223"/>
                    </a:cubicBezTo>
                    <a:cubicBezTo>
                      <a:pt x="4555" y="17245"/>
                      <a:pt x="4603" y="17249"/>
                      <a:pt x="4628" y="17286"/>
                    </a:cubicBezTo>
                    <a:cubicBezTo>
                      <a:pt x="4653" y="17324"/>
                      <a:pt x="4666" y="17352"/>
                      <a:pt x="4692" y="17383"/>
                    </a:cubicBezTo>
                    <a:cubicBezTo>
                      <a:pt x="4719" y="17413"/>
                      <a:pt x="4765" y="17420"/>
                      <a:pt x="4775" y="17487"/>
                    </a:cubicBezTo>
                    <a:cubicBezTo>
                      <a:pt x="4785" y="17554"/>
                      <a:pt x="4767" y="17619"/>
                      <a:pt x="4815" y="17678"/>
                    </a:cubicBezTo>
                    <a:cubicBezTo>
                      <a:pt x="4863" y="17736"/>
                      <a:pt x="4902" y="17759"/>
                      <a:pt x="4896" y="17802"/>
                    </a:cubicBezTo>
                    <a:cubicBezTo>
                      <a:pt x="4889" y="17844"/>
                      <a:pt x="4879" y="17924"/>
                      <a:pt x="4861" y="17973"/>
                    </a:cubicBezTo>
                    <a:cubicBezTo>
                      <a:pt x="4843" y="18022"/>
                      <a:pt x="4798" y="18102"/>
                      <a:pt x="4806" y="18138"/>
                    </a:cubicBezTo>
                    <a:cubicBezTo>
                      <a:pt x="4815" y="18173"/>
                      <a:pt x="4866" y="18256"/>
                      <a:pt x="4863" y="18279"/>
                    </a:cubicBezTo>
                    <a:cubicBezTo>
                      <a:pt x="4859" y="18302"/>
                      <a:pt x="4797" y="18369"/>
                      <a:pt x="4806" y="18400"/>
                    </a:cubicBezTo>
                    <a:cubicBezTo>
                      <a:pt x="4817" y="18431"/>
                      <a:pt x="4848" y="18511"/>
                      <a:pt x="4846" y="18532"/>
                    </a:cubicBezTo>
                    <a:cubicBezTo>
                      <a:pt x="4844" y="18553"/>
                      <a:pt x="4820" y="18540"/>
                      <a:pt x="4821" y="18604"/>
                    </a:cubicBezTo>
                    <a:cubicBezTo>
                      <a:pt x="4823" y="18667"/>
                      <a:pt x="4840" y="18733"/>
                      <a:pt x="4866" y="18785"/>
                    </a:cubicBezTo>
                    <a:cubicBezTo>
                      <a:pt x="4893" y="18837"/>
                      <a:pt x="4876" y="18921"/>
                      <a:pt x="4863" y="18980"/>
                    </a:cubicBezTo>
                    <a:cubicBezTo>
                      <a:pt x="4850" y="19039"/>
                      <a:pt x="4817" y="19054"/>
                      <a:pt x="4795" y="19060"/>
                    </a:cubicBezTo>
                    <a:cubicBezTo>
                      <a:pt x="4774" y="19067"/>
                      <a:pt x="4764" y="19078"/>
                      <a:pt x="4771" y="19113"/>
                    </a:cubicBezTo>
                    <a:cubicBezTo>
                      <a:pt x="4780" y="19146"/>
                      <a:pt x="4844" y="19228"/>
                      <a:pt x="4861" y="19253"/>
                    </a:cubicBezTo>
                    <a:cubicBezTo>
                      <a:pt x="4878" y="19277"/>
                      <a:pt x="4896" y="19354"/>
                      <a:pt x="4893" y="19394"/>
                    </a:cubicBezTo>
                    <a:cubicBezTo>
                      <a:pt x="4889" y="19435"/>
                      <a:pt x="4871" y="19456"/>
                      <a:pt x="4879" y="19473"/>
                    </a:cubicBezTo>
                    <a:cubicBezTo>
                      <a:pt x="4888" y="19489"/>
                      <a:pt x="4935" y="19515"/>
                      <a:pt x="4940" y="19525"/>
                    </a:cubicBezTo>
                    <a:cubicBezTo>
                      <a:pt x="4946" y="19535"/>
                      <a:pt x="4939" y="19585"/>
                      <a:pt x="4950" y="19598"/>
                    </a:cubicBezTo>
                    <a:cubicBezTo>
                      <a:pt x="4962" y="19611"/>
                      <a:pt x="5031" y="19601"/>
                      <a:pt x="5048" y="19626"/>
                    </a:cubicBezTo>
                    <a:cubicBezTo>
                      <a:pt x="5064" y="19651"/>
                      <a:pt x="5121" y="19772"/>
                      <a:pt x="5162" y="19800"/>
                    </a:cubicBezTo>
                    <a:cubicBezTo>
                      <a:pt x="5204" y="19828"/>
                      <a:pt x="5220" y="19797"/>
                      <a:pt x="5245" y="19836"/>
                    </a:cubicBezTo>
                    <a:cubicBezTo>
                      <a:pt x="5269" y="19876"/>
                      <a:pt x="5298" y="19980"/>
                      <a:pt x="5334" y="20033"/>
                    </a:cubicBezTo>
                    <a:cubicBezTo>
                      <a:pt x="5370" y="20087"/>
                      <a:pt x="5392" y="20081"/>
                      <a:pt x="5407" y="20109"/>
                    </a:cubicBezTo>
                    <a:cubicBezTo>
                      <a:pt x="5421" y="20136"/>
                      <a:pt x="5433" y="20187"/>
                      <a:pt x="5448" y="20217"/>
                    </a:cubicBezTo>
                    <a:cubicBezTo>
                      <a:pt x="5463" y="20249"/>
                      <a:pt x="5469" y="20284"/>
                      <a:pt x="5470" y="20289"/>
                    </a:cubicBezTo>
                    <a:cubicBezTo>
                      <a:pt x="5471" y="20294"/>
                      <a:pt x="5470" y="20302"/>
                      <a:pt x="5462" y="20313"/>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4" name="Shape 22">
                <a:extLst>
                  <a:ext uri="{FF2B5EF4-FFF2-40B4-BE49-F238E27FC236}">
                    <a16:creationId xmlns:a16="http://schemas.microsoft.com/office/drawing/2014/main" id="{BDA970E1-2918-4966-940A-437A56BC619D}"/>
                  </a:ext>
                </a:extLst>
              </p:cNvPr>
              <p:cNvSpPr/>
              <p:nvPr/>
            </p:nvSpPr>
            <p:spPr>
              <a:xfrm>
                <a:off x="9900450" y="4018344"/>
                <a:ext cx="620115" cy="465587"/>
              </a:xfrm>
              <a:custGeom>
                <a:avLst/>
                <a:gdLst/>
                <a:ahLst/>
                <a:cxnLst>
                  <a:cxn ang="0">
                    <a:pos x="wd2" y="hd2"/>
                  </a:cxn>
                  <a:cxn ang="5400000">
                    <a:pos x="wd2" y="hd2"/>
                  </a:cxn>
                  <a:cxn ang="10800000">
                    <a:pos x="wd2" y="hd2"/>
                  </a:cxn>
                  <a:cxn ang="16200000">
                    <a:pos x="wd2" y="hd2"/>
                  </a:cxn>
                </a:cxnLst>
                <a:rect l="0" t="0" r="r" b="b"/>
                <a:pathLst>
                  <a:path w="21578" h="21588" extrusionOk="0">
                    <a:moveTo>
                      <a:pt x="13378" y="21554"/>
                    </a:moveTo>
                    <a:cubicBezTo>
                      <a:pt x="13403" y="21492"/>
                      <a:pt x="13436" y="21419"/>
                      <a:pt x="13433" y="21404"/>
                    </a:cubicBezTo>
                    <a:cubicBezTo>
                      <a:pt x="13427" y="21383"/>
                      <a:pt x="13404" y="21357"/>
                      <a:pt x="13417" y="21318"/>
                    </a:cubicBezTo>
                    <a:cubicBezTo>
                      <a:pt x="13429" y="21280"/>
                      <a:pt x="13503" y="21181"/>
                      <a:pt x="13503" y="21154"/>
                    </a:cubicBezTo>
                    <a:cubicBezTo>
                      <a:pt x="13503" y="21128"/>
                      <a:pt x="13528" y="21034"/>
                      <a:pt x="13568" y="21014"/>
                    </a:cubicBezTo>
                    <a:cubicBezTo>
                      <a:pt x="13608" y="20995"/>
                      <a:pt x="13658" y="21034"/>
                      <a:pt x="13702" y="20995"/>
                    </a:cubicBezTo>
                    <a:cubicBezTo>
                      <a:pt x="13745" y="20957"/>
                      <a:pt x="13796" y="20825"/>
                      <a:pt x="13835" y="20798"/>
                    </a:cubicBezTo>
                    <a:cubicBezTo>
                      <a:pt x="13875" y="20771"/>
                      <a:pt x="13915" y="20745"/>
                      <a:pt x="13922" y="20723"/>
                    </a:cubicBezTo>
                    <a:cubicBezTo>
                      <a:pt x="13929" y="20702"/>
                      <a:pt x="14070" y="20477"/>
                      <a:pt x="14086" y="20415"/>
                    </a:cubicBezTo>
                    <a:cubicBezTo>
                      <a:pt x="14102" y="20353"/>
                      <a:pt x="14136" y="20135"/>
                      <a:pt x="14151" y="20121"/>
                    </a:cubicBezTo>
                    <a:cubicBezTo>
                      <a:pt x="14166" y="20107"/>
                      <a:pt x="14200" y="20090"/>
                      <a:pt x="14200" y="20054"/>
                    </a:cubicBezTo>
                    <a:cubicBezTo>
                      <a:pt x="14200" y="20018"/>
                      <a:pt x="14196" y="19869"/>
                      <a:pt x="14234" y="19808"/>
                    </a:cubicBezTo>
                    <a:cubicBezTo>
                      <a:pt x="14272" y="19748"/>
                      <a:pt x="14404" y="19717"/>
                      <a:pt x="14431" y="19676"/>
                    </a:cubicBezTo>
                    <a:cubicBezTo>
                      <a:pt x="14458" y="19635"/>
                      <a:pt x="14476" y="19606"/>
                      <a:pt x="14502" y="19582"/>
                    </a:cubicBezTo>
                    <a:cubicBezTo>
                      <a:pt x="14530" y="19558"/>
                      <a:pt x="14699" y="19452"/>
                      <a:pt x="14726" y="19407"/>
                    </a:cubicBezTo>
                    <a:cubicBezTo>
                      <a:pt x="14754" y="19360"/>
                      <a:pt x="14746" y="19300"/>
                      <a:pt x="14782" y="19271"/>
                    </a:cubicBezTo>
                    <a:cubicBezTo>
                      <a:pt x="14819" y="19243"/>
                      <a:pt x="14893" y="19197"/>
                      <a:pt x="14909" y="19175"/>
                    </a:cubicBezTo>
                    <a:cubicBezTo>
                      <a:pt x="14925" y="19153"/>
                      <a:pt x="15039" y="18968"/>
                      <a:pt x="15039" y="18889"/>
                    </a:cubicBezTo>
                    <a:cubicBezTo>
                      <a:pt x="15039" y="18809"/>
                      <a:pt x="15023" y="18740"/>
                      <a:pt x="15048" y="18701"/>
                    </a:cubicBezTo>
                    <a:cubicBezTo>
                      <a:pt x="15073" y="18662"/>
                      <a:pt x="15078" y="18610"/>
                      <a:pt x="15078" y="18578"/>
                    </a:cubicBezTo>
                    <a:cubicBezTo>
                      <a:pt x="15078" y="18547"/>
                      <a:pt x="14993" y="18362"/>
                      <a:pt x="14958" y="18376"/>
                    </a:cubicBezTo>
                    <a:cubicBezTo>
                      <a:pt x="14921" y="18390"/>
                      <a:pt x="14849" y="18402"/>
                      <a:pt x="14849" y="18374"/>
                    </a:cubicBezTo>
                    <a:cubicBezTo>
                      <a:pt x="14849" y="18344"/>
                      <a:pt x="14806" y="18275"/>
                      <a:pt x="14797" y="18258"/>
                    </a:cubicBezTo>
                    <a:cubicBezTo>
                      <a:pt x="14788" y="18241"/>
                      <a:pt x="14757" y="18256"/>
                      <a:pt x="14757" y="18231"/>
                    </a:cubicBezTo>
                    <a:cubicBezTo>
                      <a:pt x="14757" y="18207"/>
                      <a:pt x="14743" y="17937"/>
                      <a:pt x="14766" y="17909"/>
                    </a:cubicBezTo>
                    <a:cubicBezTo>
                      <a:pt x="14789" y="17880"/>
                      <a:pt x="14813" y="17896"/>
                      <a:pt x="14845" y="17868"/>
                    </a:cubicBezTo>
                    <a:cubicBezTo>
                      <a:pt x="14878" y="17839"/>
                      <a:pt x="14983" y="17784"/>
                      <a:pt x="15014" y="17822"/>
                    </a:cubicBezTo>
                    <a:cubicBezTo>
                      <a:pt x="15044" y="17860"/>
                      <a:pt x="15004" y="17921"/>
                      <a:pt x="15055" y="17937"/>
                    </a:cubicBezTo>
                    <a:cubicBezTo>
                      <a:pt x="15106" y="17955"/>
                      <a:pt x="15123" y="17966"/>
                      <a:pt x="15149" y="17940"/>
                    </a:cubicBezTo>
                    <a:cubicBezTo>
                      <a:pt x="15174" y="17913"/>
                      <a:pt x="15248" y="17745"/>
                      <a:pt x="15280" y="17766"/>
                    </a:cubicBezTo>
                    <a:cubicBezTo>
                      <a:pt x="15313" y="17788"/>
                      <a:pt x="15414" y="17834"/>
                      <a:pt x="15437" y="17807"/>
                    </a:cubicBezTo>
                    <a:cubicBezTo>
                      <a:pt x="15461" y="17781"/>
                      <a:pt x="15654" y="17441"/>
                      <a:pt x="15697" y="17388"/>
                    </a:cubicBezTo>
                    <a:cubicBezTo>
                      <a:pt x="15741" y="17335"/>
                      <a:pt x="15871" y="17166"/>
                      <a:pt x="15910" y="17161"/>
                    </a:cubicBezTo>
                    <a:cubicBezTo>
                      <a:pt x="15950" y="17156"/>
                      <a:pt x="16036" y="17209"/>
                      <a:pt x="16048" y="17152"/>
                    </a:cubicBezTo>
                    <a:cubicBezTo>
                      <a:pt x="16058" y="17093"/>
                      <a:pt x="16004" y="17046"/>
                      <a:pt x="16062" y="16973"/>
                    </a:cubicBezTo>
                    <a:cubicBezTo>
                      <a:pt x="16119" y="16902"/>
                      <a:pt x="16167" y="16781"/>
                      <a:pt x="16195" y="16762"/>
                    </a:cubicBezTo>
                    <a:cubicBezTo>
                      <a:pt x="16224" y="16742"/>
                      <a:pt x="16510" y="16526"/>
                      <a:pt x="16560" y="16516"/>
                    </a:cubicBezTo>
                    <a:cubicBezTo>
                      <a:pt x="16610" y="16506"/>
                      <a:pt x="16701" y="16526"/>
                      <a:pt x="16701" y="16492"/>
                    </a:cubicBezTo>
                    <a:cubicBezTo>
                      <a:pt x="16701" y="16458"/>
                      <a:pt x="16751" y="16314"/>
                      <a:pt x="16794" y="16266"/>
                    </a:cubicBezTo>
                    <a:cubicBezTo>
                      <a:pt x="16837" y="16217"/>
                      <a:pt x="17072" y="15980"/>
                      <a:pt x="17104" y="15898"/>
                    </a:cubicBezTo>
                    <a:cubicBezTo>
                      <a:pt x="17137" y="15816"/>
                      <a:pt x="17097" y="15686"/>
                      <a:pt x="17117" y="15633"/>
                    </a:cubicBezTo>
                    <a:cubicBezTo>
                      <a:pt x="17137" y="15580"/>
                      <a:pt x="17165" y="15547"/>
                      <a:pt x="17165" y="15506"/>
                    </a:cubicBezTo>
                    <a:cubicBezTo>
                      <a:pt x="17165" y="15465"/>
                      <a:pt x="17081" y="15409"/>
                      <a:pt x="17110" y="15361"/>
                    </a:cubicBezTo>
                    <a:cubicBezTo>
                      <a:pt x="17138" y="15313"/>
                      <a:pt x="17256" y="15285"/>
                      <a:pt x="17268" y="15265"/>
                    </a:cubicBezTo>
                    <a:cubicBezTo>
                      <a:pt x="17281" y="15246"/>
                      <a:pt x="17342" y="15104"/>
                      <a:pt x="17377" y="15075"/>
                    </a:cubicBezTo>
                    <a:cubicBezTo>
                      <a:pt x="17411" y="15046"/>
                      <a:pt x="17689" y="14829"/>
                      <a:pt x="17711" y="14788"/>
                    </a:cubicBezTo>
                    <a:cubicBezTo>
                      <a:pt x="17732" y="14748"/>
                      <a:pt x="17736" y="14499"/>
                      <a:pt x="17782" y="14439"/>
                    </a:cubicBezTo>
                    <a:cubicBezTo>
                      <a:pt x="17829" y="14379"/>
                      <a:pt x="18111" y="14032"/>
                      <a:pt x="18125" y="14003"/>
                    </a:cubicBezTo>
                    <a:cubicBezTo>
                      <a:pt x="18140" y="13975"/>
                      <a:pt x="18235" y="13967"/>
                      <a:pt x="18225" y="13928"/>
                    </a:cubicBezTo>
                    <a:cubicBezTo>
                      <a:pt x="18213" y="13890"/>
                      <a:pt x="18199" y="13721"/>
                      <a:pt x="18188" y="13721"/>
                    </a:cubicBezTo>
                    <a:cubicBezTo>
                      <a:pt x="18178" y="13721"/>
                      <a:pt x="18147" y="13750"/>
                      <a:pt x="18142" y="13782"/>
                    </a:cubicBezTo>
                    <a:cubicBezTo>
                      <a:pt x="18136" y="13813"/>
                      <a:pt x="18130" y="13842"/>
                      <a:pt x="18120" y="13845"/>
                    </a:cubicBezTo>
                    <a:cubicBezTo>
                      <a:pt x="18109" y="13847"/>
                      <a:pt x="18006" y="13727"/>
                      <a:pt x="17994" y="13683"/>
                    </a:cubicBezTo>
                    <a:cubicBezTo>
                      <a:pt x="17981" y="13640"/>
                      <a:pt x="17994" y="13538"/>
                      <a:pt x="18028" y="13471"/>
                    </a:cubicBezTo>
                    <a:cubicBezTo>
                      <a:pt x="18062" y="13404"/>
                      <a:pt x="18099" y="13339"/>
                      <a:pt x="18107" y="13296"/>
                    </a:cubicBezTo>
                    <a:cubicBezTo>
                      <a:pt x="18116" y="13252"/>
                      <a:pt x="18118" y="13182"/>
                      <a:pt x="18145" y="13143"/>
                    </a:cubicBezTo>
                    <a:cubicBezTo>
                      <a:pt x="18172" y="13105"/>
                      <a:pt x="18308" y="12922"/>
                      <a:pt x="18358" y="12930"/>
                    </a:cubicBezTo>
                    <a:cubicBezTo>
                      <a:pt x="18408" y="12936"/>
                      <a:pt x="18484" y="12960"/>
                      <a:pt x="18508" y="12997"/>
                    </a:cubicBezTo>
                    <a:cubicBezTo>
                      <a:pt x="18531" y="13033"/>
                      <a:pt x="18547" y="13078"/>
                      <a:pt x="18592" y="13062"/>
                    </a:cubicBezTo>
                    <a:cubicBezTo>
                      <a:pt x="18638" y="13045"/>
                      <a:pt x="18753" y="12893"/>
                      <a:pt x="18796" y="12930"/>
                    </a:cubicBezTo>
                    <a:cubicBezTo>
                      <a:pt x="18839" y="12966"/>
                      <a:pt x="18876" y="12960"/>
                      <a:pt x="18890" y="12954"/>
                    </a:cubicBezTo>
                    <a:cubicBezTo>
                      <a:pt x="18904" y="12946"/>
                      <a:pt x="18957" y="12966"/>
                      <a:pt x="18995" y="12944"/>
                    </a:cubicBezTo>
                    <a:cubicBezTo>
                      <a:pt x="19033" y="12922"/>
                      <a:pt x="19069" y="12910"/>
                      <a:pt x="19074" y="12865"/>
                    </a:cubicBezTo>
                    <a:cubicBezTo>
                      <a:pt x="19080" y="12818"/>
                      <a:pt x="19043" y="12720"/>
                      <a:pt x="19056" y="12682"/>
                    </a:cubicBezTo>
                    <a:cubicBezTo>
                      <a:pt x="19069" y="12643"/>
                      <a:pt x="19098" y="12597"/>
                      <a:pt x="19089" y="12547"/>
                    </a:cubicBezTo>
                    <a:cubicBezTo>
                      <a:pt x="19080" y="12496"/>
                      <a:pt x="19031" y="12397"/>
                      <a:pt x="19049" y="12356"/>
                    </a:cubicBezTo>
                    <a:cubicBezTo>
                      <a:pt x="19067" y="12315"/>
                      <a:pt x="19138" y="12210"/>
                      <a:pt x="19166" y="12175"/>
                    </a:cubicBezTo>
                    <a:cubicBezTo>
                      <a:pt x="19195" y="12142"/>
                      <a:pt x="19332" y="12068"/>
                      <a:pt x="19378" y="12027"/>
                    </a:cubicBezTo>
                    <a:cubicBezTo>
                      <a:pt x="19422" y="11986"/>
                      <a:pt x="19471" y="11798"/>
                      <a:pt x="19509" y="11747"/>
                    </a:cubicBezTo>
                    <a:cubicBezTo>
                      <a:pt x="19547" y="11697"/>
                      <a:pt x="19576" y="11660"/>
                      <a:pt x="19592" y="11622"/>
                    </a:cubicBezTo>
                    <a:cubicBezTo>
                      <a:pt x="19608" y="11583"/>
                      <a:pt x="19615" y="11446"/>
                      <a:pt x="19625" y="11410"/>
                    </a:cubicBezTo>
                    <a:cubicBezTo>
                      <a:pt x="19634" y="11374"/>
                      <a:pt x="19680" y="11355"/>
                      <a:pt x="19668" y="11311"/>
                    </a:cubicBezTo>
                    <a:cubicBezTo>
                      <a:pt x="19655" y="11268"/>
                      <a:pt x="19554" y="11131"/>
                      <a:pt x="19554" y="11051"/>
                    </a:cubicBezTo>
                    <a:cubicBezTo>
                      <a:pt x="19554" y="10972"/>
                      <a:pt x="19517" y="10213"/>
                      <a:pt x="19574" y="9829"/>
                    </a:cubicBezTo>
                    <a:cubicBezTo>
                      <a:pt x="19631" y="9445"/>
                      <a:pt x="19884" y="8917"/>
                      <a:pt x="19891" y="8802"/>
                    </a:cubicBezTo>
                    <a:cubicBezTo>
                      <a:pt x="19898" y="8687"/>
                      <a:pt x="20092" y="8072"/>
                      <a:pt x="20395" y="7430"/>
                    </a:cubicBezTo>
                    <a:cubicBezTo>
                      <a:pt x="20697" y="6787"/>
                      <a:pt x="20842" y="6604"/>
                      <a:pt x="21101" y="6364"/>
                    </a:cubicBezTo>
                    <a:cubicBezTo>
                      <a:pt x="21216" y="6257"/>
                      <a:pt x="21390" y="6106"/>
                      <a:pt x="21578" y="5952"/>
                    </a:cubicBezTo>
                    <a:lnTo>
                      <a:pt x="15654" y="808"/>
                    </a:lnTo>
                    <a:cubicBezTo>
                      <a:pt x="14066" y="1221"/>
                      <a:pt x="12461" y="1627"/>
                      <a:pt x="10844" y="2027"/>
                    </a:cubicBezTo>
                    <a:cubicBezTo>
                      <a:pt x="10836" y="1770"/>
                      <a:pt x="10828" y="1513"/>
                      <a:pt x="10820" y="1256"/>
                    </a:cubicBezTo>
                    <a:cubicBezTo>
                      <a:pt x="10567" y="926"/>
                      <a:pt x="10313" y="596"/>
                      <a:pt x="10059" y="266"/>
                    </a:cubicBezTo>
                    <a:cubicBezTo>
                      <a:pt x="10059" y="266"/>
                      <a:pt x="9979" y="209"/>
                      <a:pt x="9954" y="220"/>
                    </a:cubicBezTo>
                    <a:cubicBezTo>
                      <a:pt x="9927" y="231"/>
                      <a:pt x="9859" y="338"/>
                      <a:pt x="9840" y="379"/>
                    </a:cubicBezTo>
                    <a:cubicBezTo>
                      <a:pt x="9821" y="420"/>
                      <a:pt x="9662" y="638"/>
                      <a:pt x="9576" y="709"/>
                    </a:cubicBezTo>
                    <a:cubicBezTo>
                      <a:pt x="9489" y="782"/>
                      <a:pt x="9489" y="483"/>
                      <a:pt x="9482" y="440"/>
                    </a:cubicBezTo>
                    <a:cubicBezTo>
                      <a:pt x="9474" y="397"/>
                      <a:pt x="9491" y="344"/>
                      <a:pt x="9538" y="270"/>
                    </a:cubicBezTo>
                    <a:cubicBezTo>
                      <a:pt x="9585" y="194"/>
                      <a:pt x="9482" y="170"/>
                      <a:pt x="9458" y="168"/>
                    </a:cubicBezTo>
                    <a:cubicBezTo>
                      <a:pt x="9435" y="166"/>
                      <a:pt x="9453" y="130"/>
                      <a:pt x="9462" y="89"/>
                    </a:cubicBezTo>
                    <a:cubicBezTo>
                      <a:pt x="9471" y="48"/>
                      <a:pt x="9379" y="0"/>
                      <a:pt x="9379" y="0"/>
                    </a:cubicBezTo>
                    <a:cubicBezTo>
                      <a:pt x="7703" y="324"/>
                      <a:pt x="6027" y="648"/>
                      <a:pt x="4351" y="972"/>
                    </a:cubicBezTo>
                    <a:cubicBezTo>
                      <a:pt x="4351" y="972"/>
                      <a:pt x="4149" y="1008"/>
                      <a:pt x="4118" y="1028"/>
                    </a:cubicBezTo>
                    <a:cubicBezTo>
                      <a:pt x="4088" y="1047"/>
                      <a:pt x="3974" y="1153"/>
                      <a:pt x="3938" y="1185"/>
                    </a:cubicBezTo>
                    <a:cubicBezTo>
                      <a:pt x="3902" y="1216"/>
                      <a:pt x="3916" y="1143"/>
                      <a:pt x="3880" y="1114"/>
                    </a:cubicBezTo>
                    <a:cubicBezTo>
                      <a:pt x="3844" y="1085"/>
                      <a:pt x="3824" y="1216"/>
                      <a:pt x="3756" y="1220"/>
                    </a:cubicBezTo>
                    <a:cubicBezTo>
                      <a:pt x="3687" y="1225"/>
                      <a:pt x="3694" y="1095"/>
                      <a:pt x="3674" y="1045"/>
                    </a:cubicBezTo>
                    <a:cubicBezTo>
                      <a:pt x="3655" y="994"/>
                      <a:pt x="3589" y="1102"/>
                      <a:pt x="3524" y="1184"/>
                    </a:cubicBezTo>
                    <a:cubicBezTo>
                      <a:pt x="3459" y="1265"/>
                      <a:pt x="3506" y="1328"/>
                      <a:pt x="3481" y="1381"/>
                    </a:cubicBezTo>
                    <a:cubicBezTo>
                      <a:pt x="3455" y="1434"/>
                      <a:pt x="3412" y="1353"/>
                      <a:pt x="3347" y="1353"/>
                    </a:cubicBezTo>
                    <a:cubicBezTo>
                      <a:pt x="3282" y="1353"/>
                      <a:pt x="3264" y="1448"/>
                      <a:pt x="3217" y="1491"/>
                    </a:cubicBezTo>
                    <a:cubicBezTo>
                      <a:pt x="3171" y="1535"/>
                      <a:pt x="3134" y="1569"/>
                      <a:pt x="3066" y="1583"/>
                    </a:cubicBezTo>
                    <a:cubicBezTo>
                      <a:pt x="2997" y="1597"/>
                      <a:pt x="3022" y="1631"/>
                      <a:pt x="2961" y="1723"/>
                    </a:cubicBezTo>
                    <a:cubicBezTo>
                      <a:pt x="2900" y="1814"/>
                      <a:pt x="2878" y="1781"/>
                      <a:pt x="2802" y="1814"/>
                    </a:cubicBezTo>
                    <a:cubicBezTo>
                      <a:pt x="2727" y="1848"/>
                      <a:pt x="2650" y="1940"/>
                      <a:pt x="2618" y="1988"/>
                    </a:cubicBezTo>
                    <a:cubicBezTo>
                      <a:pt x="2586" y="2036"/>
                      <a:pt x="2567" y="1993"/>
                      <a:pt x="2503" y="1973"/>
                    </a:cubicBezTo>
                    <a:cubicBezTo>
                      <a:pt x="2438" y="1954"/>
                      <a:pt x="2492" y="2055"/>
                      <a:pt x="2488" y="2113"/>
                    </a:cubicBezTo>
                    <a:cubicBezTo>
                      <a:pt x="2484" y="2171"/>
                      <a:pt x="2470" y="2166"/>
                      <a:pt x="2391" y="2223"/>
                    </a:cubicBezTo>
                    <a:cubicBezTo>
                      <a:pt x="2311" y="2282"/>
                      <a:pt x="2265" y="2402"/>
                      <a:pt x="2214" y="2483"/>
                    </a:cubicBezTo>
                    <a:cubicBezTo>
                      <a:pt x="2163" y="2565"/>
                      <a:pt x="2110" y="2329"/>
                      <a:pt x="2110" y="2329"/>
                    </a:cubicBezTo>
                    <a:lnTo>
                      <a:pt x="808" y="3268"/>
                    </a:lnTo>
                    <a:cubicBezTo>
                      <a:pt x="811" y="3314"/>
                      <a:pt x="813" y="3371"/>
                      <a:pt x="813" y="3388"/>
                    </a:cubicBezTo>
                    <a:cubicBezTo>
                      <a:pt x="813" y="3414"/>
                      <a:pt x="784" y="3469"/>
                      <a:pt x="784" y="3505"/>
                    </a:cubicBezTo>
                    <a:cubicBezTo>
                      <a:pt x="784" y="3542"/>
                      <a:pt x="819" y="3701"/>
                      <a:pt x="799" y="3748"/>
                    </a:cubicBezTo>
                    <a:cubicBezTo>
                      <a:pt x="779" y="3796"/>
                      <a:pt x="745" y="3808"/>
                      <a:pt x="694" y="3845"/>
                    </a:cubicBezTo>
                    <a:cubicBezTo>
                      <a:pt x="643" y="3881"/>
                      <a:pt x="550" y="4076"/>
                      <a:pt x="526" y="4117"/>
                    </a:cubicBezTo>
                    <a:cubicBezTo>
                      <a:pt x="503" y="4158"/>
                      <a:pt x="510" y="4223"/>
                      <a:pt x="480" y="4223"/>
                    </a:cubicBezTo>
                    <a:cubicBezTo>
                      <a:pt x="449" y="4223"/>
                      <a:pt x="373" y="4242"/>
                      <a:pt x="359" y="4271"/>
                    </a:cubicBezTo>
                    <a:cubicBezTo>
                      <a:pt x="344" y="4300"/>
                      <a:pt x="306" y="4480"/>
                      <a:pt x="281" y="4536"/>
                    </a:cubicBezTo>
                    <a:cubicBezTo>
                      <a:pt x="255" y="4591"/>
                      <a:pt x="263" y="4637"/>
                      <a:pt x="267" y="4654"/>
                    </a:cubicBezTo>
                    <a:cubicBezTo>
                      <a:pt x="270" y="4671"/>
                      <a:pt x="272" y="4755"/>
                      <a:pt x="249" y="4750"/>
                    </a:cubicBezTo>
                    <a:cubicBezTo>
                      <a:pt x="225" y="4746"/>
                      <a:pt x="185" y="4740"/>
                      <a:pt x="167" y="4787"/>
                    </a:cubicBezTo>
                    <a:cubicBezTo>
                      <a:pt x="150" y="4832"/>
                      <a:pt x="144" y="4890"/>
                      <a:pt x="129" y="4905"/>
                    </a:cubicBezTo>
                    <a:cubicBezTo>
                      <a:pt x="115" y="4919"/>
                      <a:pt x="81" y="4933"/>
                      <a:pt x="79" y="4984"/>
                    </a:cubicBezTo>
                    <a:cubicBezTo>
                      <a:pt x="77" y="5035"/>
                      <a:pt x="137" y="5053"/>
                      <a:pt x="128" y="5147"/>
                    </a:cubicBezTo>
                    <a:cubicBezTo>
                      <a:pt x="119" y="5241"/>
                      <a:pt x="73" y="5292"/>
                      <a:pt x="46" y="5354"/>
                    </a:cubicBezTo>
                    <a:cubicBezTo>
                      <a:pt x="19" y="5417"/>
                      <a:pt x="-22" y="5499"/>
                      <a:pt x="14" y="5574"/>
                    </a:cubicBezTo>
                    <a:cubicBezTo>
                      <a:pt x="50" y="5649"/>
                      <a:pt x="144" y="5749"/>
                      <a:pt x="180" y="5769"/>
                    </a:cubicBezTo>
                    <a:cubicBezTo>
                      <a:pt x="216" y="5788"/>
                      <a:pt x="263" y="5785"/>
                      <a:pt x="290" y="5814"/>
                    </a:cubicBezTo>
                    <a:cubicBezTo>
                      <a:pt x="317" y="5843"/>
                      <a:pt x="360" y="5935"/>
                      <a:pt x="422" y="5956"/>
                    </a:cubicBezTo>
                    <a:cubicBezTo>
                      <a:pt x="483" y="5978"/>
                      <a:pt x="546" y="6009"/>
                      <a:pt x="563" y="6023"/>
                    </a:cubicBezTo>
                    <a:cubicBezTo>
                      <a:pt x="579" y="6038"/>
                      <a:pt x="593" y="6154"/>
                      <a:pt x="664" y="6151"/>
                    </a:cubicBezTo>
                    <a:cubicBezTo>
                      <a:pt x="734" y="6149"/>
                      <a:pt x="729" y="6082"/>
                      <a:pt x="755" y="6094"/>
                    </a:cubicBezTo>
                    <a:cubicBezTo>
                      <a:pt x="782" y="6106"/>
                      <a:pt x="884" y="6045"/>
                      <a:pt x="929" y="6123"/>
                    </a:cubicBezTo>
                    <a:cubicBezTo>
                      <a:pt x="974" y="6200"/>
                      <a:pt x="1047" y="6334"/>
                      <a:pt x="1120" y="6397"/>
                    </a:cubicBezTo>
                    <a:cubicBezTo>
                      <a:pt x="1193" y="6460"/>
                      <a:pt x="1302" y="6505"/>
                      <a:pt x="1342" y="6583"/>
                    </a:cubicBezTo>
                    <a:cubicBezTo>
                      <a:pt x="1381" y="6660"/>
                      <a:pt x="1412" y="6664"/>
                      <a:pt x="1472" y="6708"/>
                    </a:cubicBezTo>
                    <a:cubicBezTo>
                      <a:pt x="1531" y="6751"/>
                      <a:pt x="1592" y="6845"/>
                      <a:pt x="1643" y="6847"/>
                    </a:cubicBezTo>
                    <a:cubicBezTo>
                      <a:pt x="1694" y="6849"/>
                      <a:pt x="1809" y="6845"/>
                      <a:pt x="1827" y="6816"/>
                    </a:cubicBezTo>
                    <a:cubicBezTo>
                      <a:pt x="1845" y="6788"/>
                      <a:pt x="1883" y="6770"/>
                      <a:pt x="1907" y="6770"/>
                    </a:cubicBezTo>
                    <a:cubicBezTo>
                      <a:pt x="1930" y="6770"/>
                      <a:pt x="1925" y="6792"/>
                      <a:pt x="1984" y="6770"/>
                    </a:cubicBezTo>
                    <a:cubicBezTo>
                      <a:pt x="2043" y="6749"/>
                      <a:pt x="2119" y="6713"/>
                      <a:pt x="2213" y="6715"/>
                    </a:cubicBezTo>
                    <a:cubicBezTo>
                      <a:pt x="2307" y="6717"/>
                      <a:pt x="2375" y="6826"/>
                      <a:pt x="2390" y="6855"/>
                    </a:cubicBezTo>
                    <a:cubicBezTo>
                      <a:pt x="2404" y="6883"/>
                      <a:pt x="2576" y="7389"/>
                      <a:pt x="2595" y="7430"/>
                    </a:cubicBezTo>
                    <a:cubicBezTo>
                      <a:pt x="2616" y="7471"/>
                      <a:pt x="2659" y="7481"/>
                      <a:pt x="2678" y="7512"/>
                    </a:cubicBezTo>
                    <a:cubicBezTo>
                      <a:pt x="2699" y="7543"/>
                      <a:pt x="2798" y="7550"/>
                      <a:pt x="2801" y="7610"/>
                    </a:cubicBezTo>
                    <a:cubicBezTo>
                      <a:pt x="2805" y="7671"/>
                      <a:pt x="2816" y="7731"/>
                      <a:pt x="2866" y="7815"/>
                    </a:cubicBezTo>
                    <a:cubicBezTo>
                      <a:pt x="2917" y="7900"/>
                      <a:pt x="3072" y="8018"/>
                      <a:pt x="3079" y="8077"/>
                    </a:cubicBezTo>
                    <a:cubicBezTo>
                      <a:pt x="3086" y="8138"/>
                      <a:pt x="3106" y="8400"/>
                      <a:pt x="3180" y="8578"/>
                    </a:cubicBezTo>
                    <a:cubicBezTo>
                      <a:pt x="3254" y="8757"/>
                      <a:pt x="3287" y="8829"/>
                      <a:pt x="3343" y="8867"/>
                    </a:cubicBezTo>
                    <a:cubicBezTo>
                      <a:pt x="3398" y="8906"/>
                      <a:pt x="3501" y="8918"/>
                      <a:pt x="3516" y="8954"/>
                    </a:cubicBezTo>
                    <a:cubicBezTo>
                      <a:pt x="3530" y="8990"/>
                      <a:pt x="3581" y="9104"/>
                      <a:pt x="3611" y="9123"/>
                    </a:cubicBezTo>
                    <a:cubicBezTo>
                      <a:pt x="3642" y="9142"/>
                      <a:pt x="3678" y="9142"/>
                      <a:pt x="3689" y="9161"/>
                    </a:cubicBezTo>
                    <a:cubicBezTo>
                      <a:pt x="3700" y="9180"/>
                      <a:pt x="3691" y="9319"/>
                      <a:pt x="3714" y="9345"/>
                    </a:cubicBezTo>
                    <a:cubicBezTo>
                      <a:pt x="3738" y="9372"/>
                      <a:pt x="3774" y="9357"/>
                      <a:pt x="3793" y="9391"/>
                    </a:cubicBezTo>
                    <a:cubicBezTo>
                      <a:pt x="3813" y="9425"/>
                      <a:pt x="3913" y="9566"/>
                      <a:pt x="3965" y="9672"/>
                    </a:cubicBezTo>
                    <a:cubicBezTo>
                      <a:pt x="4017" y="9777"/>
                      <a:pt x="4105" y="9963"/>
                      <a:pt x="4126" y="10018"/>
                    </a:cubicBezTo>
                    <a:cubicBezTo>
                      <a:pt x="4145" y="10074"/>
                      <a:pt x="4144" y="10074"/>
                      <a:pt x="4183" y="10095"/>
                    </a:cubicBezTo>
                    <a:cubicBezTo>
                      <a:pt x="4223" y="10117"/>
                      <a:pt x="4313" y="10064"/>
                      <a:pt x="4403" y="10153"/>
                    </a:cubicBezTo>
                    <a:cubicBezTo>
                      <a:pt x="4493" y="10242"/>
                      <a:pt x="4634" y="10406"/>
                      <a:pt x="4714" y="10469"/>
                    </a:cubicBezTo>
                    <a:cubicBezTo>
                      <a:pt x="4793" y="10532"/>
                      <a:pt x="4845" y="10534"/>
                      <a:pt x="4872" y="10534"/>
                    </a:cubicBezTo>
                    <a:cubicBezTo>
                      <a:pt x="4899" y="10534"/>
                      <a:pt x="4957" y="10540"/>
                      <a:pt x="5006" y="10565"/>
                    </a:cubicBezTo>
                    <a:cubicBezTo>
                      <a:pt x="5054" y="10589"/>
                      <a:pt x="5248" y="10705"/>
                      <a:pt x="5296" y="10745"/>
                    </a:cubicBezTo>
                    <a:cubicBezTo>
                      <a:pt x="5345" y="10786"/>
                      <a:pt x="5442" y="10909"/>
                      <a:pt x="5462" y="10945"/>
                    </a:cubicBezTo>
                    <a:cubicBezTo>
                      <a:pt x="5482" y="10981"/>
                      <a:pt x="5518" y="11006"/>
                      <a:pt x="5536" y="11015"/>
                    </a:cubicBezTo>
                    <a:cubicBezTo>
                      <a:pt x="5554" y="11024"/>
                      <a:pt x="5710" y="11051"/>
                      <a:pt x="5758" y="11195"/>
                    </a:cubicBezTo>
                    <a:cubicBezTo>
                      <a:pt x="5807" y="11340"/>
                      <a:pt x="5803" y="11446"/>
                      <a:pt x="5834" y="11494"/>
                    </a:cubicBezTo>
                    <a:cubicBezTo>
                      <a:pt x="5865" y="11542"/>
                      <a:pt x="5969" y="11620"/>
                      <a:pt x="6005" y="11701"/>
                    </a:cubicBezTo>
                    <a:cubicBezTo>
                      <a:pt x="6041" y="11783"/>
                      <a:pt x="6040" y="11892"/>
                      <a:pt x="6088" y="11937"/>
                    </a:cubicBezTo>
                    <a:cubicBezTo>
                      <a:pt x="6137" y="11983"/>
                      <a:pt x="6206" y="11988"/>
                      <a:pt x="6262" y="12055"/>
                    </a:cubicBezTo>
                    <a:cubicBezTo>
                      <a:pt x="6317" y="12123"/>
                      <a:pt x="6352" y="12157"/>
                      <a:pt x="6375" y="12145"/>
                    </a:cubicBezTo>
                    <a:cubicBezTo>
                      <a:pt x="6398" y="12132"/>
                      <a:pt x="6451" y="12092"/>
                      <a:pt x="6475" y="12096"/>
                    </a:cubicBezTo>
                    <a:cubicBezTo>
                      <a:pt x="6498" y="12101"/>
                      <a:pt x="6590" y="12166"/>
                      <a:pt x="6611" y="12171"/>
                    </a:cubicBezTo>
                    <a:cubicBezTo>
                      <a:pt x="6633" y="12175"/>
                      <a:pt x="6782" y="12196"/>
                      <a:pt x="6915" y="12365"/>
                    </a:cubicBezTo>
                    <a:cubicBezTo>
                      <a:pt x="7049" y="12534"/>
                      <a:pt x="7045" y="12538"/>
                      <a:pt x="7092" y="12644"/>
                    </a:cubicBezTo>
                    <a:cubicBezTo>
                      <a:pt x="7139" y="12750"/>
                      <a:pt x="7161" y="12741"/>
                      <a:pt x="7200" y="12741"/>
                    </a:cubicBezTo>
                    <a:cubicBezTo>
                      <a:pt x="7240" y="12741"/>
                      <a:pt x="7431" y="12774"/>
                      <a:pt x="7457" y="12914"/>
                    </a:cubicBezTo>
                    <a:cubicBezTo>
                      <a:pt x="7482" y="13054"/>
                      <a:pt x="7443" y="13062"/>
                      <a:pt x="7461" y="13100"/>
                    </a:cubicBezTo>
                    <a:cubicBezTo>
                      <a:pt x="7480" y="13139"/>
                      <a:pt x="7411" y="13163"/>
                      <a:pt x="7436" y="13240"/>
                    </a:cubicBezTo>
                    <a:cubicBezTo>
                      <a:pt x="7461" y="13317"/>
                      <a:pt x="7476" y="13367"/>
                      <a:pt x="7461" y="13392"/>
                    </a:cubicBezTo>
                    <a:cubicBezTo>
                      <a:pt x="7446" y="13416"/>
                      <a:pt x="7425" y="13432"/>
                      <a:pt x="7454" y="13500"/>
                    </a:cubicBezTo>
                    <a:cubicBezTo>
                      <a:pt x="7483" y="13568"/>
                      <a:pt x="7515" y="13678"/>
                      <a:pt x="7642" y="13733"/>
                    </a:cubicBezTo>
                    <a:cubicBezTo>
                      <a:pt x="7768" y="13789"/>
                      <a:pt x="7828" y="13786"/>
                      <a:pt x="7862" y="13830"/>
                    </a:cubicBezTo>
                    <a:cubicBezTo>
                      <a:pt x="7896" y="13873"/>
                      <a:pt x="7885" y="13931"/>
                      <a:pt x="7909" y="13972"/>
                    </a:cubicBezTo>
                    <a:cubicBezTo>
                      <a:pt x="7932" y="14013"/>
                      <a:pt x="7976" y="14034"/>
                      <a:pt x="7963" y="14066"/>
                    </a:cubicBezTo>
                    <a:cubicBezTo>
                      <a:pt x="7950" y="14097"/>
                      <a:pt x="7889" y="14152"/>
                      <a:pt x="7925" y="14211"/>
                    </a:cubicBezTo>
                    <a:cubicBezTo>
                      <a:pt x="7961" y="14268"/>
                      <a:pt x="8148" y="14403"/>
                      <a:pt x="8194" y="14408"/>
                    </a:cubicBezTo>
                    <a:cubicBezTo>
                      <a:pt x="8239" y="14412"/>
                      <a:pt x="8285" y="14299"/>
                      <a:pt x="8340" y="14369"/>
                    </a:cubicBezTo>
                    <a:cubicBezTo>
                      <a:pt x="8394" y="14439"/>
                      <a:pt x="8428" y="14485"/>
                      <a:pt x="8412" y="14526"/>
                    </a:cubicBezTo>
                    <a:cubicBezTo>
                      <a:pt x="8396" y="14567"/>
                      <a:pt x="8369" y="14595"/>
                      <a:pt x="8370" y="14624"/>
                    </a:cubicBezTo>
                    <a:cubicBezTo>
                      <a:pt x="8372" y="14653"/>
                      <a:pt x="8468" y="14819"/>
                      <a:pt x="8594" y="14913"/>
                    </a:cubicBezTo>
                    <a:cubicBezTo>
                      <a:pt x="8720" y="15007"/>
                      <a:pt x="8899" y="14981"/>
                      <a:pt x="8935" y="15019"/>
                    </a:cubicBezTo>
                    <a:cubicBezTo>
                      <a:pt x="8971" y="15057"/>
                      <a:pt x="8969" y="15082"/>
                      <a:pt x="9006" y="15087"/>
                    </a:cubicBezTo>
                    <a:cubicBezTo>
                      <a:pt x="9042" y="15091"/>
                      <a:pt x="9116" y="15063"/>
                      <a:pt x="9143" y="15077"/>
                    </a:cubicBezTo>
                    <a:cubicBezTo>
                      <a:pt x="9169" y="15091"/>
                      <a:pt x="9395" y="15291"/>
                      <a:pt x="9468" y="15330"/>
                    </a:cubicBezTo>
                    <a:cubicBezTo>
                      <a:pt x="9539" y="15368"/>
                      <a:pt x="9713" y="15376"/>
                      <a:pt x="9769" y="15523"/>
                    </a:cubicBezTo>
                    <a:cubicBezTo>
                      <a:pt x="9825" y="15669"/>
                      <a:pt x="9783" y="15783"/>
                      <a:pt x="9770" y="15824"/>
                    </a:cubicBezTo>
                    <a:cubicBezTo>
                      <a:pt x="9758" y="15864"/>
                      <a:pt x="9704" y="15886"/>
                      <a:pt x="9763" y="15970"/>
                    </a:cubicBezTo>
                    <a:cubicBezTo>
                      <a:pt x="9823" y="16055"/>
                      <a:pt x="9949" y="16165"/>
                      <a:pt x="9969" y="16226"/>
                    </a:cubicBezTo>
                    <a:cubicBezTo>
                      <a:pt x="9989" y="16286"/>
                      <a:pt x="9969" y="16389"/>
                      <a:pt x="9994" y="16401"/>
                    </a:cubicBezTo>
                    <a:cubicBezTo>
                      <a:pt x="10019" y="16414"/>
                      <a:pt x="10082" y="16394"/>
                      <a:pt x="10099" y="16440"/>
                    </a:cubicBezTo>
                    <a:cubicBezTo>
                      <a:pt x="10115" y="16485"/>
                      <a:pt x="10117" y="16558"/>
                      <a:pt x="10136" y="16560"/>
                    </a:cubicBezTo>
                    <a:cubicBezTo>
                      <a:pt x="10156" y="16562"/>
                      <a:pt x="10234" y="16553"/>
                      <a:pt x="10257" y="16627"/>
                    </a:cubicBezTo>
                    <a:cubicBezTo>
                      <a:pt x="10281" y="16702"/>
                      <a:pt x="10254" y="16965"/>
                      <a:pt x="10303" y="17056"/>
                    </a:cubicBezTo>
                    <a:cubicBezTo>
                      <a:pt x="10352" y="17148"/>
                      <a:pt x="10429" y="17229"/>
                      <a:pt x="10407" y="17251"/>
                    </a:cubicBezTo>
                    <a:cubicBezTo>
                      <a:pt x="10386" y="17273"/>
                      <a:pt x="10349" y="17365"/>
                      <a:pt x="10366" y="17456"/>
                    </a:cubicBezTo>
                    <a:cubicBezTo>
                      <a:pt x="10382" y="17548"/>
                      <a:pt x="10378" y="17586"/>
                      <a:pt x="10400" y="17598"/>
                    </a:cubicBezTo>
                    <a:cubicBezTo>
                      <a:pt x="10422" y="17610"/>
                      <a:pt x="10463" y="17595"/>
                      <a:pt x="10485" y="17629"/>
                    </a:cubicBezTo>
                    <a:cubicBezTo>
                      <a:pt x="10507" y="17663"/>
                      <a:pt x="10485" y="17781"/>
                      <a:pt x="10497" y="17810"/>
                    </a:cubicBezTo>
                    <a:cubicBezTo>
                      <a:pt x="10510" y="17839"/>
                      <a:pt x="10575" y="17880"/>
                      <a:pt x="10553" y="17921"/>
                    </a:cubicBezTo>
                    <a:cubicBezTo>
                      <a:pt x="10532" y="17961"/>
                      <a:pt x="10496" y="18058"/>
                      <a:pt x="10519" y="18116"/>
                    </a:cubicBezTo>
                    <a:cubicBezTo>
                      <a:pt x="10543" y="18173"/>
                      <a:pt x="10692" y="18333"/>
                      <a:pt x="10790" y="18386"/>
                    </a:cubicBezTo>
                    <a:cubicBezTo>
                      <a:pt x="10887" y="18439"/>
                      <a:pt x="11148" y="18364"/>
                      <a:pt x="11176" y="18405"/>
                    </a:cubicBezTo>
                    <a:cubicBezTo>
                      <a:pt x="11203" y="18445"/>
                      <a:pt x="11206" y="18557"/>
                      <a:pt x="11232" y="18583"/>
                    </a:cubicBezTo>
                    <a:cubicBezTo>
                      <a:pt x="11257" y="18610"/>
                      <a:pt x="11388" y="18624"/>
                      <a:pt x="11418" y="18681"/>
                    </a:cubicBezTo>
                    <a:cubicBezTo>
                      <a:pt x="11446" y="18740"/>
                      <a:pt x="11450" y="18797"/>
                      <a:pt x="11470" y="18819"/>
                    </a:cubicBezTo>
                    <a:cubicBezTo>
                      <a:pt x="11490" y="18840"/>
                      <a:pt x="11672" y="18954"/>
                      <a:pt x="11657" y="18994"/>
                    </a:cubicBezTo>
                    <a:cubicBezTo>
                      <a:pt x="11643" y="19035"/>
                      <a:pt x="11600" y="19125"/>
                      <a:pt x="11636" y="19226"/>
                    </a:cubicBezTo>
                    <a:cubicBezTo>
                      <a:pt x="11672" y="19327"/>
                      <a:pt x="11737" y="19385"/>
                      <a:pt x="11775" y="19457"/>
                    </a:cubicBezTo>
                    <a:cubicBezTo>
                      <a:pt x="11813" y="19529"/>
                      <a:pt x="11850" y="19594"/>
                      <a:pt x="11901" y="19647"/>
                    </a:cubicBezTo>
                    <a:cubicBezTo>
                      <a:pt x="11952" y="19700"/>
                      <a:pt x="12024" y="19700"/>
                      <a:pt x="12040" y="19739"/>
                    </a:cubicBezTo>
                    <a:cubicBezTo>
                      <a:pt x="12056" y="19777"/>
                      <a:pt x="12085" y="19946"/>
                      <a:pt x="12116" y="19993"/>
                    </a:cubicBezTo>
                    <a:cubicBezTo>
                      <a:pt x="12147" y="20042"/>
                      <a:pt x="12167" y="20031"/>
                      <a:pt x="12153" y="20117"/>
                    </a:cubicBezTo>
                    <a:cubicBezTo>
                      <a:pt x="12140" y="20205"/>
                      <a:pt x="12029" y="20309"/>
                      <a:pt x="12053" y="20424"/>
                    </a:cubicBezTo>
                    <a:cubicBezTo>
                      <a:pt x="12076" y="20540"/>
                      <a:pt x="12190" y="20649"/>
                      <a:pt x="12229" y="20721"/>
                    </a:cubicBezTo>
                    <a:cubicBezTo>
                      <a:pt x="12269" y="20793"/>
                      <a:pt x="12271" y="20769"/>
                      <a:pt x="12280" y="20875"/>
                    </a:cubicBezTo>
                    <a:cubicBezTo>
                      <a:pt x="12289" y="20981"/>
                      <a:pt x="12260" y="20959"/>
                      <a:pt x="12280" y="21051"/>
                    </a:cubicBezTo>
                    <a:cubicBezTo>
                      <a:pt x="12300" y="21142"/>
                      <a:pt x="12319" y="21260"/>
                      <a:pt x="12356" y="21297"/>
                    </a:cubicBezTo>
                    <a:cubicBezTo>
                      <a:pt x="12392" y="21333"/>
                      <a:pt x="12431" y="21272"/>
                      <a:pt x="12498" y="21352"/>
                    </a:cubicBezTo>
                    <a:cubicBezTo>
                      <a:pt x="12565" y="21431"/>
                      <a:pt x="12637" y="21496"/>
                      <a:pt x="12689" y="21472"/>
                    </a:cubicBezTo>
                    <a:cubicBezTo>
                      <a:pt x="12742" y="21448"/>
                      <a:pt x="12819" y="21236"/>
                      <a:pt x="12886" y="21284"/>
                    </a:cubicBezTo>
                    <a:cubicBezTo>
                      <a:pt x="12953" y="21333"/>
                      <a:pt x="12924" y="21364"/>
                      <a:pt x="12984" y="21404"/>
                    </a:cubicBezTo>
                    <a:cubicBezTo>
                      <a:pt x="13043" y="21445"/>
                      <a:pt x="13052" y="21392"/>
                      <a:pt x="13102" y="21443"/>
                    </a:cubicBezTo>
                    <a:cubicBezTo>
                      <a:pt x="13153" y="21494"/>
                      <a:pt x="13225" y="21600"/>
                      <a:pt x="13265" y="21587"/>
                    </a:cubicBezTo>
                    <a:cubicBezTo>
                      <a:pt x="13287" y="21581"/>
                      <a:pt x="13336" y="21569"/>
                      <a:pt x="13378" y="21554"/>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5" name="Shape 23">
                <a:extLst>
                  <a:ext uri="{FF2B5EF4-FFF2-40B4-BE49-F238E27FC236}">
                    <a16:creationId xmlns:a16="http://schemas.microsoft.com/office/drawing/2014/main" id="{D4961F47-289A-48E1-AA0E-F196B218BE68}"/>
                  </a:ext>
                </a:extLst>
              </p:cNvPr>
              <p:cNvSpPr/>
              <p:nvPr/>
            </p:nvSpPr>
            <p:spPr>
              <a:xfrm>
                <a:off x="9295665" y="4142979"/>
                <a:ext cx="492282" cy="768385"/>
              </a:xfrm>
              <a:custGeom>
                <a:avLst/>
                <a:gdLst/>
                <a:ahLst/>
                <a:cxnLst>
                  <a:cxn ang="0">
                    <a:pos x="wd2" y="hd2"/>
                  </a:cxn>
                  <a:cxn ang="5400000">
                    <a:pos x="wd2" y="hd2"/>
                  </a:cxn>
                  <a:cxn ang="10800000">
                    <a:pos x="wd2" y="hd2"/>
                  </a:cxn>
                  <a:cxn ang="16200000">
                    <a:pos x="wd2" y="hd2"/>
                  </a:cxn>
                </a:cxnLst>
                <a:rect l="0" t="0" r="r" b="b"/>
                <a:pathLst>
                  <a:path w="21599" h="21595" extrusionOk="0">
                    <a:moveTo>
                      <a:pt x="2722" y="21078"/>
                    </a:moveTo>
                    <a:cubicBezTo>
                      <a:pt x="2728" y="21070"/>
                      <a:pt x="2736" y="21065"/>
                      <a:pt x="2748" y="21064"/>
                    </a:cubicBezTo>
                    <a:cubicBezTo>
                      <a:pt x="2808" y="21058"/>
                      <a:pt x="3013" y="20972"/>
                      <a:pt x="3077" y="21007"/>
                    </a:cubicBezTo>
                    <a:cubicBezTo>
                      <a:pt x="3141" y="21042"/>
                      <a:pt x="3170" y="21102"/>
                      <a:pt x="3228" y="21088"/>
                    </a:cubicBezTo>
                    <a:cubicBezTo>
                      <a:pt x="3284" y="21075"/>
                      <a:pt x="3454" y="20998"/>
                      <a:pt x="3554" y="21031"/>
                    </a:cubicBezTo>
                    <a:cubicBezTo>
                      <a:pt x="3654" y="21063"/>
                      <a:pt x="3986" y="21107"/>
                      <a:pt x="3954" y="21136"/>
                    </a:cubicBezTo>
                    <a:cubicBezTo>
                      <a:pt x="3922" y="21165"/>
                      <a:pt x="3877" y="21191"/>
                      <a:pt x="3941" y="21223"/>
                    </a:cubicBezTo>
                    <a:cubicBezTo>
                      <a:pt x="4004" y="21256"/>
                      <a:pt x="4141" y="21162"/>
                      <a:pt x="4172" y="21191"/>
                    </a:cubicBezTo>
                    <a:cubicBezTo>
                      <a:pt x="4204" y="21221"/>
                      <a:pt x="4277" y="21194"/>
                      <a:pt x="4300" y="21153"/>
                    </a:cubicBezTo>
                    <a:cubicBezTo>
                      <a:pt x="4323" y="21112"/>
                      <a:pt x="4396" y="21022"/>
                      <a:pt x="4396" y="20952"/>
                    </a:cubicBezTo>
                    <a:cubicBezTo>
                      <a:pt x="4396" y="20882"/>
                      <a:pt x="4295" y="20695"/>
                      <a:pt x="4318" y="20660"/>
                    </a:cubicBezTo>
                    <a:cubicBezTo>
                      <a:pt x="4341" y="20625"/>
                      <a:pt x="4351" y="20555"/>
                      <a:pt x="4346" y="20534"/>
                    </a:cubicBezTo>
                    <a:cubicBezTo>
                      <a:pt x="4341" y="20514"/>
                      <a:pt x="4264" y="20473"/>
                      <a:pt x="4277" y="20435"/>
                    </a:cubicBezTo>
                    <a:cubicBezTo>
                      <a:pt x="4291" y="20397"/>
                      <a:pt x="4373" y="20328"/>
                      <a:pt x="4373" y="20298"/>
                    </a:cubicBezTo>
                    <a:cubicBezTo>
                      <a:pt x="4373" y="20269"/>
                      <a:pt x="4355" y="20155"/>
                      <a:pt x="4367" y="20134"/>
                    </a:cubicBezTo>
                    <a:cubicBezTo>
                      <a:pt x="4378" y="20113"/>
                      <a:pt x="4490" y="20057"/>
                      <a:pt x="4486" y="20019"/>
                    </a:cubicBezTo>
                    <a:cubicBezTo>
                      <a:pt x="4481" y="19981"/>
                      <a:pt x="4411" y="19950"/>
                      <a:pt x="4424" y="19903"/>
                    </a:cubicBezTo>
                    <a:cubicBezTo>
                      <a:pt x="4437" y="19857"/>
                      <a:pt x="4372" y="19788"/>
                      <a:pt x="4428" y="19778"/>
                    </a:cubicBezTo>
                    <a:cubicBezTo>
                      <a:pt x="4486" y="19768"/>
                      <a:pt x="4590" y="19746"/>
                      <a:pt x="4611" y="19720"/>
                    </a:cubicBezTo>
                    <a:cubicBezTo>
                      <a:pt x="4631" y="19693"/>
                      <a:pt x="4695" y="19572"/>
                      <a:pt x="4724" y="19584"/>
                    </a:cubicBezTo>
                    <a:cubicBezTo>
                      <a:pt x="4753" y="19596"/>
                      <a:pt x="4749" y="19625"/>
                      <a:pt x="4804" y="19641"/>
                    </a:cubicBezTo>
                    <a:cubicBezTo>
                      <a:pt x="4858" y="19657"/>
                      <a:pt x="4986" y="19668"/>
                      <a:pt x="4999" y="19679"/>
                    </a:cubicBezTo>
                    <a:cubicBezTo>
                      <a:pt x="5013" y="19689"/>
                      <a:pt x="5206" y="19712"/>
                      <a:pt x="5229" y="19739"/>
                    </a:cubicBezTo>
                    <a:cubicBezTo>
                      <a:pt x="5252" y="19765"/>
                      <a:pt x="5311" y="19797"/>
                      <a:pt x="5316" y="19851"/>
                    </a:cubicBezTo>
                    <a:cubicBezTo>
                      <a:pt x="5320" y="19905"/>
                      <a:pt x="5293" y="19989"/>
                      <a:pt x="5352" y="20027"/>
                    </a:cubicBezTo>
                    <a:cubicBezTo>
                      <a:pt x="5411" y="20065"/>
                      <a:pt x="5452" y="20206"/>
                      <a:pt x="5423" y="20229"/>
                    </a:cubicBezTo>
                    <a:cubicBezTo>
                      <a:pt x="5393" y="20252"/>
                      <a:pt x="5350" y="20260"/>
                      <a:pt x="5357" y="20281"/>
                    </a:cubicBezTo>
                    <a:cubicBezTo>
                      <a:pt x="5363" y="20304"/>
                      <a:pt x="5354" y="20372"/>
                      <a:pt x="5331" y="20384"/>
                    </a:cubicBezTo>
                    <a:cubicBezTo>
                      <a:pt x="5309" y="20395"/>
                      <a:pt x="5242" y="20414"/>
                      <a:pt x="5275" y="20428"/>
                    </a:cubicBezTo>
                    <a:cubicBezTo>
                      <a:pt x="5307" y="20441"/>
                      <a:pt x="5425" y="20509"/>
                      <a:pt x="5438" y="20557"/>
                    </a:cubicBezTo>
                    <a:cubicBezTo>
                      <a:pt x="5452" y="20605"/>
                      <a:pt x="5461" y="20678"/>
                      <a:pt x="5563" y="20750"/>
                    </a:cubicBezTo>
                    <a:cubicBezTo>
                      <a:pt x="5666" y="20821"/>
                      <a:pt x="5882" y="20827"/>
                      <a:pt x="5941" y="20869"/>
                    </a:cubicBezTo>
                    <a:cubicBezTo>
                      <a:pt x="6000" y="20912"/>
                      <a:pt x="6014" y="20941"/>
                      <a:pt x="6091" y="20979"/>
                    </a:cubicBezTo>
                    <a:cubicBezTo>
                      <a:pt x="6168" y="21017"/>
                      <a:pt x="6507" y="21150"/>
                      <a:pt x="6524" y="21196"/>
                    </a:cubicBezTo>
                    <a:cubicBezTo>
                      <a:pt x="6539" y="21243"/>
                      <a:pt x="6469" y="21299"/>
                      <a:pt x="6328" y="21348"/>
                    </a:cubicBezTo>
                    <a:cubicBezTo>
                      <a:pt x="6187" y="21398"/>
                      <a:pt x="6098" y="21366"/>
                      <a:pt x="6061" y="21383"/>
                    </a:cubicBezTo>
                    <a:cubicBezTo>
                      <a:pt x="6025" y="21401"/>
                      <a:pt x="5884" y="21464"/>
                      <a:pt x="5821" y="21464"/>
                    </a:cubicBezTo>
                    <a:cubicBezTo>
                      <a:pt x="5757" y="21464"/>
                      <a:pt x="5611" y="21447"/>
                      <a:pt x="5591" y="21430"/>
                    </a:cubicBezTo>
                    <a:cubicBezTo>
                      <a:pt x="5570" y="21413"/>
                      <a:pt x="5518" y="21373"/>
                      <a:pt x="5498" y="21385"/>
                    </a:cubicBezTo>
                    <a:cubicBezTo>
                      <a:pt x="5477" y="21396"/>
                      <a:pt x="5349" y="21489"/>
                      <a:pt x="5327" y="21499"/>
                    </a:cubicBezTo>
                    <a:cubicBezTo>
                      <a:pt x="5303" y="21509"/>
                      <a:pt x="5107" y="21534"/>
                      <a:pt x="5083" y="21543"/>
                    </a:cubicBezTo>
                    <a:cubicBezTo>
                      <a:pt x="5058" y="21552"/>
                      <a:pt x="5009" y="21588"/>
                      <a:pt x="5016" y="21594"/>
                    </a:cubicBezTo>
                    <a:cubicBezTo>
                      <a:pt x="5023" y="21600"/>
                      <a:pt x="5183" y="21552"/>
                      <a:pt x="5202" y="21547"/>
                    </a:cubicBezTo>
                    <a:cubicBezTo>
                      <a:pt x="5221" y="21541"/>
                      <a:pt x="5323" y="21523"/>
                      <a:pt x="5389" y="21520"/>
                    </a:cubicBezTo>
                    <a:cubicBezTo>
                      <a:pt x="5454" y="21518"/>
                      <a:pt x="5519" y="21516"/>
                      <a:pt x="5609" y="21511"/>
                    </a:cubicBezTo>
                    <a:cubicBezTo>
                      <a:pt x="5699" y="21506"/>
                      <a:pt x="6098" y="21488"/>
                      <a:pt x="6164" y="21469"/>
                    </a:cubicBezTo>
                    <a:cubicBezTo>
                      <a:pt x="6230" y="21451"/>
                      <a:pt x="6569" y="21375"/>
                      <a:pt x="6628" y="21366"/>
                    </a:cubicBezTo>
                    <a:cubicBezTo>
                      <a:pt x="6688" y="21357"/>
                      <a:pt x="7084" y="21282"/>
                      <a:pt x="7526" y="21174"/>
                    </a:cubicBezTo>
                    <a:cubicBezTo>
                      <a:pt x="7631" y="21148"/>
                      <a:pt x="7771" y="21114"/>
                      <a:pt x="7924" y="21077"/>
                    </a:cubicBezTo>
                    <a:cubicBezTo>
                      <a:pt x="7945" y="21053"/>
                      <a:pt x="7974" y="21028"/>
                      <a:pt x="8008" y="21017"/>
                    </a:cubicBezTo>
                    <a:cubicBezTo>
                      <a:pt x="8070" y="20998"/>
                      <a:pt x="8163" y="20985"/>
                      <a:pt x="8113" y="20974"/>
                    </a:cubicBezTo>
                    <a:cubicBezTo>
                      <a:pt x="8063" y="20964"/>
                      <a:pt x="7936" y="20950"/>
                      <a:pt x="7934" y="20940"/>
                    </a:cubicBezTo>
                    <a:cubicBezTo>
                      <a:pt x="7931" y="20930"/>
                      <a:pt x="8001" y="20850"/>
                      <a:pt x="8054" y="20846"/>
                    </a:cubicBezTo>
                    <a:cubicBezTo>
                      <a:pt x="8106" y="20842"/>
                      <a:pt x="8161" y="20855"/>
                      <a:pt x="8199" y="20820"/>
                    </a:cubicBezTo>
                    <a:cubicBezTo>
                      <a:pt x="8238" y="20785"/>
                      <a:pt x="8199" y="20575"/>
                      <a:pt x="8268" y="20533"/>
                    </a:cubicBezTo>
                    <a:cubicBezTo>
                      <a:pt x="8336" y="20490"/>
                      <a:pt x="8570" y="20430"/>
                      <a:pt x="8589" y="20400"/>
                    </a:cubicBezTo>
                    <a:cubicBezTo>
                      <a:pt x="8607" y="20369"/>
                      <a:pt x="8572" y="20315"/>
                      <a:pt x="8484" y="20304"/>
                    </a:cubicBezTo>
                    <a:cubicBezTo>
                      <a:pt x="8395" y="20292"/>
                      <a:pt x="8236" y="20305"/>
                      <a:pt x="8220" y="20236"/>
                    </a:cubicBezTo>
                    <a:cubicBezTo>
                      <a:pt x="8204" y="20168"/>
                      <a:pt x="8206" y="20140"/>
                      <a:pt x="8165" y="20117"/>
                    </a:cubicBezTo>
                    <a:cubicBezTo>
                      <a:pt x="8124" y="20093"/>
                      <a:pt x="8068" y="20082"/>
                      <a:pt x="8068" y="20054"/>
                    </a:cubicBezTo>
                    <a:cubicBezTo>
                      <a:pt x="8068" y="20026"/>
                      <a:pt x="8131" y="19914"/>
                      <a:pt x="8172" y="19871"/>
                    </a:cubicBezTo>
                    <a:cubicBezTo>
                      <a:pt x="8213" y="19829"/>
                      <a:pt x="8225" y="19686"/>
                      <a:pt x="8261" y="19660"/>
                    </a:cubicBezTo>
                    <a:cubicBezTo>
                      <a:pt x="8297" y="19634"/>
                      <a:pt x="8309" y="19435"/>
                      <a:pt x="8156" y="19375"/>
                    </a:cubicBezTo>
                    <a:cubicBezTo>
                      <a:pt x="8004" y="19315"/>
                      <a:pt x="7653" y="19227"/>
                      <a:pt x="7589" y="19204"/>
                    </a:cubicBezTo>
                    <a:cubicBezTo>
                      <a:pt x="7526" y="19180"/>
                      <a:pt x="7389" y="19142"/>
                      <a:pt x="7358" y="19101"/>
                    </a:cubicBezTo>
                    <a:cubicBezTo>
                      <a:pt x="7326" y="19060"/>
                      <a:pt x="7302" y="19032"/>
                      <a:pt x="7171" y="18941"/>
                    </a:cubicBezTo>
                    <a:cubicBezTo>
                      <a:pt x="7039" y="18850"/>
                      <a:pt x="6825" y="18786"/>
                      <a:pt x="6784" y="18754"/>
                    </a:cubicBezTo>
                    <a:cubicBezTo>
                      <a:pt x="6743" y="18722"/>
                      <a:pt x="6698" y="18655"/>
                      <a:pt x="6698" y="18617"/>
                    </a:cubicBezTo>
                    <a:cubicBezTo>
                      <a:pt x="6698" y="18579"/>
                      <a:pt x="6912" y="18308"/>
                      <a:pt x="6875" y="18249"/>
                    </a:cubicBezTo>
                    <a:cubicBezTo>
                      <a:pt x="6839" y="18191"/>
                      <a:pt x="6794" y="18143"/>
                      <a:pt x="6812" y="18122"/>
                    </a:cubicBezTo>
                    <a:cubicBezTo>
                      <a:pt x="6830" y="18100"/>
                      <a:pt x="6871" y="18079"/>
                      <a:pt x="6871" y="18079"/>
                    </a:cubicBezTo>
                    <a:cubicBezTo>
                      <a:pt x="11777" y="17699"/>
                      <a:pt x="16682" y="17252"/>
                      <a:pt x="21587" y="16685"/>
                    </a:cubicBezTo>
                    <a:cubicBezTo>
                      <a:pt x="21598" y="16675"/>
                      <a:pt x="21600" y="16668"/>
                      <a:pt x="21599" y="16664"/>
                    </a:cubicBezTo>
                    <a:cubicBezTo>
                      <a:pt x="21597" y="16659"/>
                      <a:pt x="21589" y="16627"/>
                      <a:pt x="21568" y="16599"/>
                    </a:cubicBezTo>
                    <a:cubicBezTo>
                      <a:pt x="21548" y="16572"/>
                      <a:pt x="21531" y="16526"/>
                      <a:pt x="21512" y="16502"/>
                    </a:cubicBezTo>
                    <a:cubicBezTo>
                      <a:pt x="21491" y="16477"/>
                      <a:pt x="21461" y="16482"/>
                      <a:pt x="21411" y="16435"/>
                    </a:cubicBezTo>
                    <a:cubicBezTo>
                      <a:pt x="21361" y="16387"/>
                      <a:pt x="21322" y="16293"/>
                      <a:pt x="21288" y="16258"/>
                    </a:cubicBezTo>
                    <a:cubicBezTo>
                      <a:pt x="21254" y="16223"/>
                      <a:pt x="21232" y="16251"/>
                      <a:pt x="21175" y="16226"/>
                    </a:cubicBezTo>
                    <a:cubicBezTo>
                      <a:pt x="21118" y="16201"/>
                      <a:pt x="21040" y="16092"/>
                      <a:pt x="21018" y="16070"/>
                    </a:cubicBezTo>
                    <a:cubicBezTo>
                      <a:pt x="20995" y="16048"/>
                      <a:pt x="20900" y="16057"/>
                      <a:pt x="20883" y="16045"/>
                    </a:cubicBezTo>
                    <a:cubicBezTo>
                      <a:pt x="20868" y="16033"/>
                      <a:pt x="20877" y="15988"/>
                      <a:pt x="20870" y="15979"/>
                    </a:cubicBezTo>
                    <a:cubicBezTo>
                      <a:pt x="20863" y="15970"/>
                      <a:pt x="20797" y="15947"/>
                      <a:pt x="20786" y="15932"/>
                    </a:cubicBezTo>
                    <a:cubicBezTo>
                      <a:pt x="20775" y="15918"/>
                      <a:pt x="20799" y="15899"/>
                      <a:pt x="20804" y="15862"/>
                    </a:cubicBezTo>
                    <a:cubicBezTo>
                      <a:pt x="20808" y="15826"/>
                      <a:pt x="20784" y="15757"/>
                      <a:pt x="20760" y="15736"/>
                    </a:cubicBezTo>
                    <a:cubicBezTo>
                      <a:pt x="20738" y="15713"/>
                      <a:pt x="20649" y="15641"/>
                      <a:pt x="20637" y="15610"/>
                    </a:cubicBezTo>
                    <a:cubicBezTo>
                      <a:pt x="20627" y="15579"/>
                      <a:pt x="20640" y="15569"/>
                      <a:pt x="20670" y="15563"/>
                    </a:cubicBezTo>
                    <a:cubicBezTo>
                      <a:pt x="20700" y="15558"/>
                      <a:pt x="20745" y="15545"/>
                      <a:pt x="20763" y="15492"/>
                    </a:cubicBezTo>
                    <a:cubicBezTo>
                      <a:pt x="20781" y="15439"/>
                      <a:pt x="20804" y="15363"/>
                      <a:pt x="20767" y="15317"/>
                    </a:cubicBezTo>
                    <a:cubicBezTo>
                      <a:pt x="20731" y="15270"/>
                      <a:pt x="20708" y="15212"/>
                      <a:pt x="20706" y="15155"/>
                    </a:cubicBezTo>
                    <a:cubicBezTo>
                      <a:pt x="20704" y="15098"/>
                      <a:pt x="20738" y="15110"/>
                      <a:pt x="20740" y="15091"/>
                    </a:cubicBezTo>
                    <a:cubicBezTo>
                      <a:pt x="20743" y="15072"/>
                      <a:pt x="20700" y="15000"/>
                      <a:pt x="20685" y="14972"/>
                    </a:cubicBezTo>
                    <a:cubicBezTo>
                      <a:pt x="20672" y="14945"/>
                      <a:pt x="20758" y="14885"/>
                      <a:pt x="20763" y="14864"/>
                    </a:cubicBezTo>
                    <a:cubicBezTo>
                      <a:pt x="20767" y="14844"/>
                      <a:pt x="20697" y="14770"/>
                      <a:pt x="20685" y="14737"/>
                    </a:cubicBezTo>
                    <a:cubicBezTo>
                      <a:pt x="20674" y="14705"/>
                      <a:pt x="20736" y="14634"/>
                      <a:pt x="20760" y="14590"/>
                    </a:cubicBezTo>
                    <a:cubicBezTo>
                      <a:pt x="20786" y="14546"/>
                      <a:pt x="20799" y="14475"/>
                      <a:pt x="20808" y="14437"/>
                    </a:cubicBezTo>
                    <a:cubicBezTo>
                      <a:pt x="20818" y="14399"/>
                      <a:pt x="20763" y="14378"/>
                      <a:pt x="20697" y="14326"/>
                    </a:cubicBezTo>
                    <a:cubicBezTo>
                      <a:pt x="20631" y="14273"/>
                      <a:pt x="20656" y="14215"/>
                      <a:pt x="20642" y="14155"/>
                    </a:cubicBezTo>
                    <a:cubicBezTo>
                      <a:pt x="20629" y="14095"/>
                      <a:pt x="20565" y="14089"/>
                      <a:pt x="20529" y="14062"/>
                    </a:cubicBezTo>
                    <a:cubicBezTo>
                      <a:pt x="20493" y="14034"/>
                      <a:pt x="20474" y="14009"/>
                      <a:pt x="20440" y="13976"/>
                    </a:cubicBezTo>
                    <a:cubicBezTo>
                      <a:pt x="20406" y="13942"/>
                      <a:pt x="20340" y="13939"/>
                      <a:pt x="20312" y="13919"/>
                    </a:cubicBezTo>
                    <a:cubicBezTo>
                      <a:pt x="20286" y="13898"/>
                      <a:pt x="20155" y="13808"/>
                      <a:pt x="20112" y="13764"/>
                    </a:cubicBezTo>
                    <a:cubicBezTo>
                      <a:pt x="20069" y="13720"/>
                      <a:pt x="20158" y="13644"/>
                      <a:pt x="20117" y="13582"/>
                    </a:cubicBezTo>
                    <a:cubicBezTo>
                      <a:pt x="20076" y="13519"/>
                      <a:pt x="20028" y="13497"/>
                      <a:pt x="19983" y="13455"/>
                    </a:cubicBezTo>
                    <a:cubicBezTo>
                      <a:pt x="19937" y="13412"/>
                      <a:pt x="20003" y="13401"/>
                      <a:pt x="20008" y="13330"/>
                    </a:cubicBezTo>
                    <a:cubicBezTo>
                      <a:pt x="20012" y="13260"/>
                      <a:pt x="19948" y="13218"/>
                      <a:pt x="19912" y="13190"/>
                    </a:cubicBezTo>
                    <a:cubicBezTo>
                      <a:pt x="19876" y="13163"/>
                      <a:pt x="19919" y="13090"/>
                      <a:pt x="19924" y="13074"/>
                    </a:cubicBezTo>
                    <a:cubicBezTo>
                      <a:pt x="19928" y="13058"/>
                      <a:pt x="19922" y="13018"/>
                      <a:pt x="19917" y="13000"/>
                    </a:cubicBezTo>
                    <a:cubicBezTo>
                      <a:pt x="19912" y="12983"/>
                      <a:pt x="19980" y="12980"/>
                      <a:pt x="20021" y="12942"/>
                    </a:cubicBezTo>
                    <a:cubicBezTo>
                      <a:pt x="20062" y="12905"/>
                      <a:pt x="19989" y="12903"/>
                      <a:pt x="19985" y="12885"/>
                    </a:cubicBezTo>
                    <a:cubicBezTo>
                      <a:pt x="19980" y="12868"/>
                      <a:pt x="20030" y="12843"/>
                      <a:pt x="20030" y="12824"/>
                    </a:cubicBezTo>
                    <a:cubicBezTo>
                      <a:pt x="20030" y="12805"/>
                      <a:pt x="20112" y="12771"/>
                      <a:pt x="20124" y="12760"/>
                    </a:cubicBezTo>
                    <a:cubicBezTo>
                      <a:pt x="20135" y="12748"/>
                      <a:pt x="20110" y="12690"/>
                      <a:pt x="20101" y="12674"/>
                    </a:cubicBezTo>
                    <a:cubicBezTo>
                      <a:pt x="20092" y="12658"/>
                      <a:pt x="20148" y="12640"/>
                      <a:pt x="20153" y="12623"/>
                    </a:cubicBezTo>
                    <a:cubicBezTo>
                      <a:pt x="20158" y="12605"/>
                      <a:pt x="20142" y="12491"/>
                      <a:pt x="20140" y="12469"/>
                    </a:cubicBezTo>
                    <a:cubicBezTo>
                      <a:pt x="20138" y="12448"/>
                      <a:pt x="20169" y="12418"/>
                      <a:pt x="20196" y="12386"/>
                    </a:cubicBezTo>
                    <a:cubicBezTo>
                      <a:pt x="20224" y="12354"/>
                      <a:pt x="20169" y="12286"/>
                      <a:pt x="20142" y="12246"/>
                    </a:cubicBezTo>
                    <a:cubicBezTo>
                      <a:pt x="20114" y="12207"/>
                      <a:pt x="20146" y="12132"/>
                      <a:pt x="20151" y="12076"/>
                    </a:cubicBezTo>
                    <a:cubicBezTo>
                      <a:pt x="20155" y="12019"/>
                      <a:pt x="20042" y="11947"/>
                      <a:pt x="20037" y="11929"/>
                    </a:cubicBezTo>
                    <a:cubicBezTo>
                      <a:pt x="20033" y="11912"/>
                      <a:pt x="20067" y="11872"/>
                      <a:pt x="20094" y="11861"/>
                    </a:cubicBezTo>
                    <a:cubicBezTo>
                      <a:pt x="20122" y="11849"/>
                      <a:pt x="20179" y="11740"/>
                      <a:pt x="20249" y="11675"/>
                    </a:cubicBezTo>
                    <a:cubicBezTo>
                      <a:pt x="20319" y="11611"/>
                      <a:pt x="20433" y="11630"/>
                      <a:pt x="20493" y="11607"/>
                    </a:cubicBezTo>
                    <a:cubicBezTo>
                      <a:pt x="20551" y="11584"/>
                      <a:pt x="20506" y="11519"/>
                      <a:pt x="20508" y="11498"/>
                    </a:cubicBezTo>
                    <a:cubicBezTo>
                      <a:pt x="20510" y="11475"/>
                      <a:pt x="20570" y="11490"/>
                      <a:pt x="20674" y="11454"/>
                    </a:cubicBezTo>
                    <a:cubicBezTo>
                      <a:pt x="20779" y="11417"/>
                      <a:pt x="20779" y="11357"/>
                      <a:pt x="20840" y="11295"/>
                    </a:cubicBezTo>
                    <a:cubicBezTo>
                      <a:pt x="20902" y="11232"/>
                      <a:pt x="20679" y="11169"/>
                      <a:pt x="20572" y="11127"/>
                    </a:cubicBezTo>
                    <a:cubicBezTo>
                      <a:pt x="20465" y="11085"/>
                      <a:pt x="20194" y="11057"/>
                      <a:pt x="20153" y="11023"/>
                    </a:cubicBezTo>
                    <a:cubicBezTo>
                      <a:pt x="20112" y="10990"/>
                      <a:pt x="20215" y="10931"/>
                      <a:pt x="20235" y="10898"/>
                    </a:cubicBezTo>
                    <a:cubicBezTo>
                      <a:pt x="20256" y="10864"/>
                      <a:pt x="20237" y="10704"/>
                      <a:pt x="20226" y="10696"/>
                    </a:cubicBezTo>
                    <a:cubicBezTo>
                      <a:pt x="20215" y="10689"/>
                      <a:pt x="20256" y="10654"/>
                      <a:pt x="20295" y="10606"/>
                    </a:cubicBezTo>
                    <a:cubicBezTo>
                      <a:pt x="20333" y="10558"/>
                      <a:pt x="20155" y="10528"/>
                      <a:pt x="20099" y="10521"/>
                    </a:cubicBezTo>
                    <a:cubicBezTo>
                      <a:pt x="20042" y="10514"/>
                      <a:pt x="20099" y="10412"/>
                      <a:pt x="20019" y="10291"/>
                    </a:cubicBezTo>
                    <a:cubicBezTo>
                      <a:pt x="19939" y="10169"/>
                      <a:pt x="19571" y="10012"/>
                      <a:pt x="19537" y="9993"/>
                    </a:cubicBezTo>
                    <a:cubicBezTo>
                      <a:pt x="19502" y="9974"/>
                      <a:pt x="19476" y="9915"/>
                      <a:pt x="19444" y="9881"/>
                    </a:cubicBezTo>
                    <a:cubicBezTo>
                      <a:pt x="19412" y="9845"/>
                      <a:pt x="19373" y="9801"/>
                      <a:pt x="19343" y="9781"/>
                    </a:cubicBezTo>
                    <a:cubicBezTo>
                      <a:pt x="19314" y="9762"/>
                      <a:pt x="19331" y="9654"/>
                      <a:pt x="19322" y="9630"/>
                    </a:cubicBezTo>
                    <a:cubicBezTo>
                      <a:pt x="19313" y="9607"/>
                      <a:pt x="19259" y="9630"/>
                      <a:pt x="19218" y="9590"/>
                    </a:cubicBezTo>
                    <a:cubicBezTo>
                      <a:pt x="19177" y="9549"/>
                      <a:pt x="19113" y="9385"/>
                      <a:pt x="19113" y="9356"/>
                    </a:cubicBezTo>
                    <a:cubicBezTo>
                      <a:pt x="19113" y="9327"/>
                      <a:pt x="19054" y="9338"/>
                      <a:pt x="18977" y="9301"/>
                    </a:cubicBezTo>
                    <a:cubicBezTo>
                      <a:pt x="18899" y="9263"/>
                      <a:pt x="18977" y="9239"/>
                      <a:pt x="18953" y="9184"/>
                    </a:cubicBezTo>
                    <a:cubicBezTo>
                      <a:pt x="18931" y="9128"/>
                      <a:pt x="18831" y="9099"/>
                      <a:pt x="18785" y="9076"/>
                    </a:cubicBezTo>
                    <a:cubicBezTo>
                      <a:pt x="18740" y="9052"/>
                      <a:pt x="18744" y="8959"/>
                      <a:pt x="18740" y="8927"/>
                    </a:cubicBezTo>
                    <a:cubicBezTo>
                      <a:pt x="18736" y="8895"/>
                      <a:pt x="18613" y="8874"/>
                      <a:pt x="18613" y="8874"/>
                    </a:cubicBezTo>
                    <a:lnTo>
                      <a:pt x="14073" y="0"/>
                    </a:lnTo>
                    <a:cubicBezTo>
                      <a:pt x="9624" y="422"/>
                      <a:pt x="4993" y="800"/>
                      <a:pt x="204" y="1141"/>
                    </a:cubicBezTo>
                    <a:cubicBezTo>
                      <a:pt x="204" y="1141"/>
                      <a:pt x="28" y="1173"/>
                      <a:pt x="14" y="1178"/>
                    </a:cubicBezTo>
                    <a:cubicBezTo>
                      <a:pt x="4" y="1181"/>
                      <a:pt x="1" y="1200"/>
                      <a:pt x="0" y="1210"/>
                    </a:cubicBezTo>
                    <a:cubicBezTo>
                      <a:pt x="20" y="1225"/>
                      <a:pt x="164" y="1324"/>
                      <a:pt x="211" y="1368"/>
                    </a:cubicBezTo>
                    <a:cubicBezTo>
                      <a:pt x="261" y="1416"/>
                      <a:pt x="240" y="1514"/>
                      <a:pt x="404" y="1552"/>
                    </a:cubicBezTo>
                    <a:cubicBezTo>
                      <a:pt x="568" y="1590"/>
                      <a:pt x="620" y="1604"/>
                      <a:pt x="641" y="1623"/>
                    </a:cubicBezTo>
                    <a:cubicBezTo>
                      <a:pt x="661" y="1642"/>
                      <a:pt x="656" y="1685"/>
                      <a:pt x="656" y="1685"/>
                    </a:cubicBezTo>
                    <a:cubicBezTo>
                      <a:pt x="794" y="6033"/>
                      <a:pt x="932" y="10381"/>
                      <a:pt x="1071" y="14728"/>
                    </a:cubicBezTo>
                    <a:lnTo>
                      <a:pt x="2722" y="21078"/>
                    </a:lnTo>
                    <a:cubicBezTo>
                      <a:pt x="2722" y="21078"/>
                      <a:pt x="2722" y="21078"/>
                      <a:pt x="2722" y="21078"/>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 name="Shape 24">
                <a:extLst>
                  <a:ext uri="{FF2B5EF4-FFF2-40B4-BE49-F238E27FC236}">
                    <a16:creationId xmlns:a16="http://schemas.microsoft.com/office/drawing/2014/main" id="{C7DDC4E4-0A8F-4381-9F4D-51C9A40896AC}"/>
                  </a:ext>
                </a:extLst>
              </p:cNvPr>
              <p:cNvSpPr/>
              <p:nvPr/>
            </p:nvSpPr>
            <p:spPr>
              <a:xfrm>
                <a:off x="9448905" y="4694641"/>
                <a:ext cx="1133094" cy="829343"/>
              </a:xfrm>
              <a:custGeom>
                <a:avLst/>
                <a:gdLst/>
                <a:ahLst/>
                <a:cxnLst>
                  <a:cxn ang="0">
                    <a:pos x="wd2" y="hd2"/>
                  </a:cxn>
                  <a:cxn ang="5400000">
                    <a:pos x="wd2" y="hd2"/>
                  </a:cxn>
                  <a:cxn ang="10800000">
                    <a:pos x="wd2" y="hd2"/>
                  </a:cxn>
                  <a:cxn ang="16200000">
                    <a:pos x="wd2" y="hd2"/>
                  </a:cxn>
                </a:cxnLst>
                <a:rect l="0" t="0" r="r" b="b"/>
                <a:pathLst>
                  <a:path w="21594" h="21572" extrusionOk="0">
                    <a:moveTo>
                      <a:pt x="533" y="5189"/>
                    </a:moveTo>
                    <a:cubicBezTo>
                      <a:pt x="743" y="5082"/>
                      <a:pt x="1008" y="4949"/>
                      <a:pt x="1035" y="4949"/>
                    </a:cubicBezTo>
                    <a:cubicBezTo>
                      <a:pt x="1071" y="4949"/>
                      <a:pt x="1138" y="4981"/>
                      <a:pt x="1310" y="4916"/>
                    </a:cubicBezTo>
                    <a:cubicBezTo>
                      <a:pt x="1482" y="4852"/>
                      <a:pt x="1820" y="4599"/>
                      <a:pt x="2230" y="4475"/>
                    </a:cubicBezTo>
                    <a:cubicBezTo>
                      <a:pt x="2640" y="4352"/>
                      <a:pt x="3081" y="4317"/>
                      <a:pt x="3269" y="4314"/>
                    </a:cubicBezTo>
                    <a:cubicBezTo>
                      <a:pt x="3456" y="4311"/>
                      <a:pt x="4032" y="4383"/>
                      <a:pt x="4364" y="4545"/>
                    </a:cubicBezTo>
                    <a:cubicBezTo>
                      <a:pt x="4695" y="4706"/>
                      <a:pt x="4971" y="4906"/>
                      <a:pt x="5042" y="4965"/>
                    </a:cubicBezTo>
                    <a:cubicBezTo>
                      <a:pt x="5113" y="5024"/>
                      <a:pt x="5160" y="5057"/>
                      <a:pt x="5259" y="5084"/>
                    </a:cubicBezTo>
                    <a:cubicBezTo>
                      <a:pt x="5358" y="5110"/>
                      <a:pt x="5413" y="5138"/>
                      <a:pt x="5440" y="5175"/>
                    </a:cubicBezTo>
                    <a:cubicBezTo>
                      <a:pt x="5468" y="5213"/>
                      <a:pt x="5520" y="5407"/>
                      <a:pt x="5646" y="5444"/>
                    </a:cubicBezTo>
                    <a:cubicBezTo>
                      <a:pt x="5772" y="5482"/>
                      <a:pt x="5910" y="5492"/>
                      <a:pt x="5953" y="5525"/>
                    </a:cubicBezTo>
                    <a:cubicBezTo>
                      <a:pt x="5997" y="5557"/>
                      <a:pt x="6078" y="5654"/>
                      <a:pt x="6090" y="5686"/>
                    </a:cubicBezTo>
                    <a:cubicBezTo>
                      <a:pt x="6102" y="5719"/>
                      <a:pt x="6112" y="5773"/>
                      <a:pt x="6145" y="5819"/>
                    </a:cubicBezTo>
                    <a:cubicBezTo>
                      <a:pt x="6179" y="5864"/>
                      <a:pt x="6221" y="5894"/>
                      <a:pt x="6229" y="5932"/>
                    </a:cubicBezTo>
                    <a:cubicBezTo>
                      <a:pt x="6236" y="5970"/>
                      <a:pt x="6286" y="6181"/>
                      <a:pt x="6286" y="6218"/>
                    </a:cubicBezTo>
                    <a:cubicBezTo>
                      <a:pt x="6286" y="6256"/>
                      <a:pt x="6294" y="6443"/>
                      <a:pt x="6289" y="6449"/>
                    </a:cubicBezTo>
                    <a:cubicBezTo>
                      <a:pt x="6285" y="6454"/>
                      <a:pt x="6260" y="6457"/>
                      <a:pt x="6241" y="6474"/>
                    </a:cubicBezTo>
                    <a:cubicBezTo>
                      <a:pt x="6222" y="6492"/>
                      <a:pt x="6200" y="6502"/>
                      <a:pt x="6189" y="6495"/>
                    </a:cubicBezTo>
                    <a:cubicBezTo>
                      <a:pt x="6178" y="6488"/>
                      <a:pt x="6082" y="6326"/>
                      <a:pt x="6059" y="6259"/>
                    </a:cubicBezTo>
                    <a:cubicBezTo>
                      <a:pt x="6036" y="6191"/>
                      <a:pt x="5994" y="6043"/>
                      <a:pt x="5998" y="6014"/>
                    </a:cubicBezTo>
                    <a:cubicBezTo>
                      <a:pt x="6002" y="5986"/>
                      <a:pt x="6006" y="5929"/>
                      <a:pt x="6006" y="5908"/>
                    </a:cubicBezTo>
                    <a:cubicBezTo>
                      <a:pt x="6006" y="5888"/>
                      <a:pt x="6014" y="5790"/>
                      <a:pt x="6003" y="5800"/>
                    </a:cubicBezTo>
                    <a:cubicBezTo>
                      <a:pt x="5992" y="5809"/>
                      <a:pt x="5948" y="5871"/>
                      <a:pt x="5951" y="5891"/>
                    </a:cubicBezTo>
                    <a:cubicBezTo>
                      <a:pt x="5955" y="5911"/>
                      <a:pt x="5963" y="6018"/>
                      <a:pt x="5976" y="6049"/>
                    </a:cubicBezTo>
                    <a:cubicBezTo>
                      <a:pt x="5989" y="6080"/>
                      <a:pt x="6008" y="6138"/>
                      <a:pt x="6013" y="6176"/>
                    </a:cubicBezTo>
                    <a:cubicBezTo>
                      <a:pt x="6018" y="6214"/>
                      <a:pt x="6059" y="6312"/>
                      <a:pt x="6074" y="6349"/>
                    </a:cubicBezTo>
                    <a:cubicBezTo>
                      <a:pt x="6089" y="6386"/>
                      <a:pt x="6153" y="6511"/>
                      <a:pt x="6162" y="6530"/>
                    </a:cubicBezTo>
                    <a:cubicBezTo>
                      <a:pt x="6171" y="6549"/>
                      <a:pt x="6188" y="6600"/>
                      <a:pt x="6205" y="6581"/>
                    </a:cubicBezTo>
                    <a:cubicBezTo>
                      <a:pt x="6223" y="6562"/>
                      <a:pt x="6263" y="6518"/>
                      <a:pt x="6285" y="6503"/>
                    </a:cubicBezTo>
                    <a:cubicBezTo>
                      <a:pt x="6306" y="6488"/>
                      <a:pt x="6342" y="6460"/>
                      <a:pt x="6368" y="6459"/>
                    </a:cubicBezTo>
                    <a:cubicBezTo>
                      <a:pt x="6395" y="6457"/>
                      <a:pt x="6428" y="6462"/>
                      <a:pt x="6440" y="6441"/>
                    </a:cubicBezTo>
                    <a:cubicBezTo>
                      <a:pt x="6453" y="6419"/>
                      <a:pt x="6479" y="6377"/>
                      <a:pt x="6523" y="6368"/>
                    </a:cubicBezTo>
                    <a:cubicBezTo>
                      <a:pt x="6566" y="6358"/>
                      <a:pt x="6623" y="6327"/>
                      <a:pt x="6659" y="6307"/>
                    </a:cubicBezTo>
                    <a:cubicBezTo>
                      <a:pt x="6695" y="6287"/>
                      <a:pt x="6773" y="6226"/>
                      <a:pt x="6818" y="6222"/>
                    </a:cubicBezTo>
                    <a:cubicBezTo>
                      <a:pt x="6863" y="6218"/>
                      <a:pt x="7045" y="6218"/>
                      <a:pt x="7076" y="6183"/>
                    </a:cubicBezTo>
                    <a:cubicBezTo>
                      <a:pt x="7108" y="6148"/>
                      <a:pt x="7134" y="6078"/>
                      <a:pt x="7151" y="6054"/>
                    </a:cubicBezTo>
                    <a:cubicBezTo>
                      <a:pt x="7169" y="6030"/>
                      <a:pt x="7209" y="6035"/>
                      <a:pt x="7213" y="5994"/>
                    </a:cubicBezTo>
                    <a:cubicBezTo>
                      <a:pt x="7216" y="5954"/>
                      <a:pt x="7216" y="5875"/>
                      <a:pt x="7238" y="5862"/>
                    </a:cubicBezTo>
                    <a:cubicBezTo>
                      <a:pt x="7260" y="5849"/>
                      <a:pt x="7323" y="5835"/>
                      <a:pt x="7327" y="5859"/>
                    </a:cubicBezTo>
                    <a:cubicBezTo>
                      <a:pt x="7331" y="5884"/>
                      <a:pt x="7298" y="5959"/>
                      <a:pt x="7300" y="5994"/>
                    </a:cubicBezTo>
                    <a:cubicBezTo>
                      <a:pt x="7301" y="6030"/>
                      <a:pt x="7304" y="6105"/>
                      <a:pt x="7329" y="6073"/>
                    </a:cubicBezTo>
                    <a:cubicBezTo>
                      <a:pt x="7355" y="6040"/>
                      <a:pt x="7385" y="5959"/>
                      <a:pt x="7444" y="5924"/>
                    </a:cubicBezTo>
                    <a:cubicBezTo>
                      <a:pt x="7503" y="5889"/>
                      <a:pt x="7561" y="5819"/>
                      <a:pt x="7590" y="5786"/>
                    </a:cubicBezTo>
                    <a:cubicBezTo>
                      <a:pt x="7620" y="5754"/>
                      <a:pt x="7635" y="5722"/>
                      <a:pt x="7645" y="5711"/>
                    </a:cubicBezTo>
                    <a:cubicBezTo>
                      <a:pt x="7655" y="5700"/>
                      <a:pt x="7738" y="5603"/>
                      <a:pt x="7786" y="5570"/>
                    </a:cubicBezTo>
                    <a:cubicBezTo>
                      <a:pt x="7833" y="5538"/>
                      <a:pt x="7871" y="5546"/>
                      <a:pt x="7876" y="5521"/>
                    </a:cubicBezTo>
                    <a:cubicBezTo>
                      <a:pt x="7883" y="5497"/>
                      <a:pt x="7981" y="5316"/>
                      <a:pt x="8023" y="5284"/>
                    </a:cubicBezTo>
                    <a:cubicBezTo>
                      <a:pt x="8064" y="5252"/>
                      <a:pt x="8151" y="5103"/>
                      <a:pt x="8199" y="5108"/>
                    </a:cubicBezTo>
                    <a:cubicBezTo>
                      <a:pt x="8246" y="5114"/>
                      <a:pt x="8260" y="5116"/>
                      <a:pt x="8276" y="5089"/>
                    </a:cubicBezTo>
                    <a:cubicBezTo>
                      <a:pt x="8291" y="5062"/>
                      <a:pt x="8323" y="5033"/>
                      <a:pt x="8333" y="5038"/>
                    </a:cubicBezTo>
                    <a:cubicBezTo>
                      <a:pt x="8343" y="5043"/>
                      <a:pt x="8343" y="5103"/>
                      <a:pt x="8369" y="5111"/>
                    </a:cubicBezTo>
                    <a:cubicBezTo>
                      <a:pt x="8394" y="5119"/>
                      <a:pt x="8454" y="5084"/>
                      <a:pt x="8475" y="5108"/>
                    </a:cubicBezTo>
                    <a:cubicBezTo>
                      <a:pt x="8497" y="5133"/>
                      <a:pt x="8523" y="5171"/>
                      <a:pt x="8535" y="5157"/>
                    </a:cubicBezTo>
                    <a:cubicBezTo>
                      <a:pt x="8547" y="5143"/>
                      <a:pt x="8552" y="5122"/>
                      <a:pt x="8584" y="5111"/>
                    </a:cubicBezTo>
                    <a:cubicBezTo>
                      <a:pt x="8616" y="5100"/>
                      <a:pt x="8620" y="5071"/>
                      <a:pt x="8620" y="5038"/>
                    </a:cubicBezTo>
                    <a:cubicBezTo>
                      <a:pt x="8620" y="5006"/>
                      <a:pt x="8574" y="4835"/>
                      <a:pt x="8560" y="4795"/>
                    </a:cubicBezTo>
                    <a:cubicBezTo>
                      <a:pt x="8547" y="4754"/>
                      <a:pt x="8520" y="4765"/>
                      <a:pt x="8517" y="4727"/>
                    </a:cubicBezTo>
                    <a:cubicBezTo>
                      <a:pt x="8514" y="4689"/>
                      <a:pt x="8491" y="4500"/>
                      <a:pt x="8503" y="4481"/>
                    </a:cubicBezTo>
                    <a:cubicBezTo>
                      <a:pt x="8514" y="4462"/>
                      <a:pt x="8532" y="4438"/>
                      <a:pt x="8552" y="4443"/>
                    </a:cubicBezTo>
                    <a:cubicBezTo>
                      <a:pt x="8572" y="4448"/>
                      <a:pt x="8578" y="4451"/>
                      <a:pt x="8587" y="4435"/>
                    </a:cubicBezTo>
                    <a:cubicBezTo>
                      <a:pt x="8596" y="4419"/>
                      <a:pt x="8609" y="4412"/>
                      <a:pt x="8616" y="4414"/>
                    </a:cubicBezTo>
                    <a:cubicBezTo>
                      <a:pt x="8623" y="4415"/>
                      <a:pt x="8662" y="4451"/>
                      <a:pt x="8670" y="4440"/>
                    </a:cubicBezTo>
                    <a:cubicBezTo>
                      <a:pt x="8678" y="4430"/>
                      <a:pt x="8720" y="4398"/>
                      <a:pt x="8714" y="4375"/>
                    </a:cubicBezTo>
                    <a:cubicBezTo>
                      <a:pt x="8708" y="4353"/>
                      <a:pt x="8690" y="4318"/>
                      <a:pt x="8695" y="4301"/>
                    </a:cubicBezTo>
                    <a:cubicBezTo>
                      <a:pt x="8700" y="4285"/>
                      <a:pt x="8746" y="4222"/>
                      <a:pt x="8759" y="4241"/>
                    </a:cubicBezTo>
                    <a:cubicBezTo>
                      <a:pt x="8772" y="4259"/>
                      <a:pt x="8785" y="4276"/>
                      <a:pt x="8798" y="4284"/>
                    </a:cubicBezTo>
                    <a:cubicBezTo>
                      <a:pt x="8811" y="4292"/>
                      <a:pt x="8857" y="4308"/>
                      <a:pt x="8870" y="4293"/>
                    </a:cubicBezTo>
                    <a:cubicBezTo>
                      <a:pt x="8883" y="4278"/>
                      <a:pt x="8908" y="4269"/>
                      <a:pt x="8917" y="4287"/>
                    </a:cubicBezTo>
                    <a:cubicBezTo>
                      <a:pt x="8926" y="4304"/>
                      <a:pt x="8933" y="4329"/>
                      <a:pt x="8958" y="4319"/>
                    </a:cubicBezTo>
                    <a:cubicBezTo>
                      <a:pt x="8983" y="4309"/>
                      <a:pt x="9043" y="4230"/>
                      <a:pt x="9071" y="4216"/>
                    </a:cubicBezTo>
                    <a:cubicBezTo>
                      <a:pt x="9098" y="4203"/>
                      <a:pt x="9162" y="4196"/>
                      <a:pt x="9171" y="4181"/>
                    </a:cubicBezTo>
                    <a:cubicBezTo>
                      <a:pt x="9180" y="4166"/>
                      <a:pt x="9201" y="4119"/>
                      <a:pt x="9220" y="4114"/>
                    </a:cubicBezTo>
                    <a:cubicBezTo>
                      <a:pt x="9239" y="4108"/>
                      <a:pt x="9374" y="4096"/>
                      <a:pt x="9398" y="4126"/>
                    </a:cubicBezTo>
                    <a:cubicBezTo>
                      <a:pt x="9421" y="4155"/>
                      <a:pt x="9434" y="4184"/>
                      <a:pt x="9455" y="4204"/>
                    </a:cubicBezTo>
                    <a:cubicBezTo>
                      <a:pt x="9476" y="4225"/>
                      <a:pt x="9575" y="4272"/>
                      <a:pt x="9580" y="4287"/>
                    </a:cubicBezTo>
                    <a:cubicBezTo>
                      <a:pt x="9585" y="4301"/>
                      <a:pt x="9582" y="4313"/>
                      <a:pt x="9599" y="4323"/>
                    </a:cubicBezTo>
                    <a:cubicBezTo>
                      <a:pt x="9617" y="4332"/>
                      <a:pt x="9665" y="4331"/>
                      <a:pt x="9680" y="4352"/>
                    </a:cubicBezTo>
                    <a:cubicBezTo>
                      <a:pt x="9695" y="4372"/>
                      <a:pt x="9782" y="4414"/>
                      <a:pt x="9800" y="4415"/>
                    </a:cubicBezTo>
                    <a:cubicBezTo>
                      <a:pt x="9818" y="4416"/>
                      <a:pt x="9832" y="4416"/>
                      <a:pt x="9841" y="4430"/>
                    </a:cubicBezTo>
                    <a:cubicBezTo>
                      <a:pt x="9851" y="4443"/>
                      <a:pt x="9864" y="4453"/>
                      <a:pt x="9871" y="4451"/>
                    </a:cubicBezTo>
                    <a:cubicBezTo>
                      <a:pt x="9878" y="4450"/>
                      <a:pt x="9949" y="4414"/>
                      <a:pt x="10003" y="4476"/>
                    </a:cubicBezTo>
                    <a:cubicBezTo>
                      <a:pt x="10056" y="4538"/>
                      <a:pt x="10313" y="4646"/>
                      <a:pt x="10347" y="4698"/>
                    </a:cubicBezTo>
                    <a:cubicBezTo>
                      <a:pt x="10380" y="4749"/>
                      <a:pt x="10445" y="4908"/>
                      <a:pt x="10465" y="4911"/>
                    </a:cubicBezTo>
                    <a:cubicBezTo>
                      <a:pt x="10485" y="4914"/>
                      <a:pt x="10521" y="4935"/>
                      <a:pt x="10529" y="4965"/>
                    </a:cubicBezTo>
                    <a:cubicBezTo>
                      <a:pt x="10536" y="4995"/>
                      <a:pt x="10552" y="5116"/>
                      <a:pt x="10568" y="5133"/>
                    </a:cubicBezTo>
                    <a:cubicBezTo>
                      <a:pt x="10584" y="5149"/>
                      <a:pt x="10691" y="5302"/>
                      <a:pt x="10729" y="5320"/>
                    </a:cubicBezTo>
                    <a:cubicBezTo>
                      <a:pt x="10766" y="5337"/>
                      <a:pt x="10816" y="5308"/>
                      <a:pt x="10845" y="5342"/>
                    </a:cubicBezTo>
                    <a:cubicBezTo>
                      <a:pt x="10875" y="5375"/>
                      <a:pt x="10907" y="5444"/>
                      <a:pt x="10934" y="5449"/>
                    </a:cubicBezTo>
                    <a:cubicBezTo>
                      <a:pt x="10961" y="5455"/>
                      <a:pt x="10976" y="5390"/>
                      <a:pt x="11021" y="5425"/>
                    </a:cubicBezTo>
                    <a:cubicBezTo>
                      <a:pt x="11067" y="5460"/>
                      <a:pt x="11090" y="5432"/>
                      <a:pt x="11091" y="5459"/>
                    </a:cubicBezTo>
                    <a:cubicBezTo>
                      <a:pt x="11093" y="5486"/>
                      <a:pt x="11085" y="5523"/>
                      <a:pt x="11094" y="5531"/>
                    </a:cubicBezTo>
                    <a:cubicBezTo>
                      <a:pt x="11103" y="5539"/>
                      <a:pt x="11107" y="5617"/>
                      <a:pt x="11118" y="5641"/>
                    </a:cubicBezTo>
                    <a:cubicBezTo>
                      <a:pt x="11129" y="5665"/>
                      <a:pt x="11155" y="5849"/>
                      <a:pt x="11155" y="5892"/>
                    </a:cubicBezTo>
                    <a:cubicBezTo>
                      <a:pt x="11155" y="5935"/>
                      <a:pt x="11163" y="6011"/>
                      <a:pt x="11177" y="6032"/>
                    </a:cubicBezTo>
                    <a:cubicBezTo>
                      <a:pt x="11190" y="6054"/>
                      <a:pt x="11289" y="6081"/>
                      <a:pt x="11315" y="6110"/>
                    </a:cubicBezTo>
                    <a:cubicBezTo>
                      <a:pt x="11341" y="6140"/>
                      <a:pt x="11337" y="6159"/>
                      <a:pt x="11350" y="6164"/>
                    </a:cubicBezTo>
                    <a:cubicBezTo>
                      <a:pt x="11365" y="6170"/>
                      <a:pt x="11416" y="6143"/>
                      <a:pt x="11426" y="6173"/>
                    </a:cubicBezTo>
                    <a:cubicBezTo>
                      <a:pt x="11435" y="6202"/>
                      <a:pt x="11481" y="6291"/>
                      <a:pt x="11493" y="6294"/>
                    </a:cubicBezTo>
                    <a:cubicBezTo>
                      <a:pt x="11505" y="6297"/>
                      <a:pt x="11609" y="6254"/>
                      <a:pt x="11649" y="6297"/>
                    </a:cubicBezTo>
                    <a:cubicBezTo>
                      <a:pt x="11688" y="6340"/>
                      <a:pt x="11736" y="6483"/>
                      <a:pt x="11748" y="6494"/>
                    </a:cubicBezTo>
                    <a:cubicBezTo>
                      <a:pt x="11760" y="6505"/>
                      <a:pt x="11829" y="6586"/>
                      <a:pt x="11833" y="6610"/>
                    </a:cubicBezTo>
                    <a:cubicBezTo>
                      <a:pt x="11837" y="6635"/>
                      <a:pt x="11855" y="6789"/>
                      <a:pt x="11869" y="6792"/>
                    </a:cubicBezTo>
                    <a:cubicBezTo>
                      <a:pt x="11883" y="6795"/>
                      <a:pt x="11936" y="6766"/>
                      <a:pt x="11946" y="6782"/>
                    </a:cubicBezTo>
                    <a:cubicBezTo>
                      <a:pt x="11956" y="6799"/>
                      <a:pt x="11976" y="6824"/>
                      <a:pt x="12004" y="6831"/>
                    </a:cubicBezTo>
                    <a:cubicBezTo>
                      <a:pt x="12033" y="6838"/>
                      <a:pt x="12097" y="6830"/>
                      <a:pt x="12108" y="6853"/>
                    </a:cubicBezTo>
                    <a:cubicBezTo>
                      <a:pt x="12119" y="6876"/>
                      <a:pt x="12138" y="6920"/>
                      <a:pt x="12131" y="6939"/>
                    </a:cubicBezTo>
                    <a:cubicBezTo>
                      <a:pt x="12124" y="6958"/>
                      <a:pt x="12107" y="7039"/>
                      <a:pt x="12127" y="7077"/>
                    </a:cubicBezTo>
                    <a:cubicBezTo>
                      <a:pt x="12147" y="7115"/>
                      <a:pt x="12212" y="7158"/>
                      <a:pt x="12213" y="7177"/>
                    </a:cubicBezTo>
                    <a:cubicBezTo>
                      <a:pt x="12214" y="7196"/>
                      <a:pt x="12207" y="7266"/>
                      <a:pt x="12214" y="7277"/>
                    </a:cubicBezTo>
                    <a:cubicBezTo>
                      <a:pt x="12221" y="7288"/>
                      <a:pt x="12248" y="7340"/>
                      <a:pt x="12265" y="7331"/>
                    </a:cubicBezTo>
                    <a:cubicBezTo>
                      <a:pt x="12282" y="7322"/>
                      <a:pt x="12337" y="7208"/>
                      <a:pt x="12343" y="7181"/>
                    </a:cubicBezTo>
                    <a:cubicBezTo>
                      <a:pt x="12349" y="7154"/>
                      <a:pt x="12332" y="7138"/>
                      <a:pt x="12352" y="7123"/>
                    </a:cubicBezTo>
                    <a:cubicBezTo>
                      <a:pt x="12372" y="7108"/>
                      <a:pt x="12408" y="7099"/>
                      <a:pt x="12444" y="7110"/>
                    </a:cubicBezTo>
                    <a:cubicBezTo>
                      <a:pt x="12481" y="7120"/>
                      <a:pt x="12494" y="7101"/>
                      <a:pt x="12539" y="7105"/>
                    </a:cubicBezTo>
                    <a:cubicBezTo>
                      <a:pt x="12583" y="7110"/>
                      <a:pt x="12703" y="7105"/>
                      <a:pt x="12711" y="7097"/>
                    </a:cubicBezTo>
                    <a:cubicBezTo>
                      <a:pt x="12719" y="7089"/>
                      <a:pt x="12755" y="7074"/>
                      <a:pt x="12763" y="7074"/>
                    </a:cubicBezTo>
                    <a:cubicBezTo>
                      <a:pt x="12771" y="7074"/>
                      <a:pt x="12866" y="7108"/>
                      <a:pt x="12864" y="7135"/>
                    </a:cubicBezTo>
                    <a:cubicBezTo>
                      <a:pt x="12862" y="7162"/>
                      <a:pt x="12865" y="7195"/>
                      <a:pt x="12870" y="7200"/>
                    </a:cubicBezTo>
                    <a:cubicBezTo>
                      <a:pt x="12875" y="7206"/>
                      <a:pt x="12897" y="7280"/>
                      <a:pt x="12884" y="7290"/>
                    </a:cubicBezTo>
                    <a:cubicBezTo>
                      <a:pt x="12871" y="7301"/>
                      <a:pt x="12837" y="7327"/>
                      <a:pt x="12839" y="7348"/>
                    </a:cubicBezTo>
                    <a:cubicBezTo>
                      <a:pt x="12841" y="7370"/>
                      <a:pt x="12852" y="7408"/>
                      <a:pt x="12876" y="7405"/>
                    </a:cubicBezTo>
                    <a:cubicBezTo>
                      <a:pt x="12899" y="7402"/>
                      <a:pt x="12925" y="7384"/>
                      <a:pt x="12952" y="7397"/>
                    </a:cubicBezTo>
                    <a:cubicBezTo>
                      <a:pt x="12979" y="7411"/>
                      <a:pt x="12981" y="7438"/>
                      <a:pt x="12986" y="7446"/>
                    </a:cubicBezTo>
                    <a:cubicBezTo>
                      <a:pt x="12990" y="7454"/>
                      <a:pt x="13008" y="7462"/>
                      <a:pt x="13015" y="7485"/>
                    </a:cubicBezTo>
                    <a:cubicBezTo>
                      <a:pt x="13022" y="7508"/>
                      <a:pt x="13024" y="7642"/>
                      <a:pt x="13036" y="7658"/>
                    </a:cubicBezTo>
                    <a:cubicBezTo>
                      <a:pt x="13048" y="7674"/>
                      <a:pt x="13111" y="7684"/>
                      <a:pt x="13116" y="7705"/>
                    </a:cubicBezTo>
                    <a:cubicBezTo>
                      <a:pt x="13121" y="7727"/>
                      <a:pt x="13115" y="7754"/>
                      <a:pt x="13125" y="7766"/>
                    </a:cubicBezTo>
                    <a:cubicBezTo>
                      <a:pt x="13134" y="7778"/>
                      <a:pt x="13251" y="7971"/>
                      <a:pt x="13283" y="7990"/>
                    </a:cubicBezTo>
                    <a:cubicBezTo>
                      <a:pt x="13314" y="8009"/>
                      <a:pt x="13394" y="7993"/>
                      <a:pt x="13404" y="8012"/>
                    </a:cubicBezTo>
                    <a:cubicBezTo>
                      <a:pt x="13414" y="8031"/>
                      <a:pt x="13416" y="8067"/>
                      <a:pt x="13426" y="8120"/>
                    </a:cubicBezTo>
                    <a:cubicBezTo>
                      <a:pt x="13436" y="8173"/>
                      <a:pt x="13413" y="8253"/>
                      <a:pt x="13413" y="8270"/>
                    </a:cubicBezTo>
                    <a:cubicBezTo>
                      <a:pt x="13413" y="8286"/>
                      <a:pt x="13434" y="8395"/>
                      <a:pt x="13442" y="8416"/>
                    </a:cubicBezTo>
                    <a:cubicBezTo>
                      <a:pt x="13450" y="8436"/>
                      <a:pt x="13462" y="8456"/>
                      <a:pt x="13460" y="8487"/>
                    </a:cubicBezTo>
                    <a:cubicBezTo>
                      <a:pt x="13458" y="8518"/>
                      <a:pt x="13435" y="8623"/>
                      <a:pt x="13438" y="8643"/>
                    </a:cubicBezTo>
                    <a:cubicBezTo>
                      <a:pt x="13441" y="8661"/>
                      <a:pt x="13471" y="8694"/>
                      <a:pt x="13471" y="8709"/>
                    </a:cubicBezTo>
                    <a:cubicBezTo>
                      <a:pt x="13471" y="8723"/>
                      <a:pt x="13500" y="8971"/>
                      <a:pt x="13500" y="9023"/>
                    </a:cubicBezTo>
                    <a:cubicBezTo>
                      <a:pt x="13500" y="9074"/>
                      <a:pt x="13504" y="9130"/>
                      <a:pt x="13512" y="9165"/>
                    </a:cubicBezTo>
                    <a:cubicBezTo>
                      <a:pt x="13520" y="9201"/>
                      <a:pt x="13546" y="9336"/>
                      <a:pt x="13546" y="9363"/>
                    </a:cubicBezTo>
                    <a:cubicBezTo>
                      <a:pt x="13546" y="9390"/>
                      <a:pt x="13520" y="9479"/>
                      <a:pt x="13520" y="9501"/>
                    </a:cubicBezTo>
                    <a:cubicBezTo>
                      <a:pt x="13520" y="9522"/>
                      <a:pt x="13538" y="9506"/>
                      <a:pt x="13538" y="9606"/>
                    </a:cubicBezTo>
                    <a:cubicBezTo>
                      <a:pt x="13538" y="9706"/>
                      <a:pt x="13562" y="9806"/>
                      <a:pt x="13550" y="9819"/>
                    </a:cubicBezTo>
                    <a:cubicBezTo>
                      <a:pt x="13538" y="9833"/>
                      <a:pt x="13489" y="9943"/>
                      <a:pt x="13491" y="9981"/>
                    </a:cubicBezTo>
                    <a:cubicBezTo>
                      <a:pt x="13493" y="10019"/>
                      <a:pt x="13520" y="10106"/>
                      <a:pt x="13510" y="10135"/>
                    </a:cubicBezTo>
                    <a:cubicBezTo>
                      <a:pt x="13500" y="10165"/>
                      <a:pt x="13469" y="10308"/>
                      <a:pt x="13469" y="10338"/>
                    </a:cubicBezTo>
                    <a:cubicBezTo>
                      <a:pt x="13469" y="10368"/>
                      <a:pt x="13507" y="10473"/>
                      <a:pt x="13493" y="10500"/>
                    </a:cubicBezTo>
                    <a:cubicBezTo>
                      <a:pt x="13479" y="10527"/>
                      <a:pt x="13425" y="10626"/>
                      <a:pt x="13426" y="10655"/>
                    </a:cubicBezTo>
                    <a:cubicBezTo>
                      <a:pt x="13427" y="10683"/>
                      <a:pt x="13483" y="10700"/>
                      <a:pt x="13454" y="10713"/>
                    </a:cubicBezTo>
                    <a:cubicBezTo>
                      <a:pt x="13424" y="10726"/>
                      <a:pt x="13422" y="10781"/>
                      <a:pt x="13395" y="10817"/>
                    </a:cubicBezTo>
                    <a:cubicBezTo>
                      <a:pt x="13369" y="10853"/>
                      <a:pt x="13361" y="10871"/>
                      <a:pt x="13361" y="10889"/>
                    </a:cubicBezTo>
                    <a:cubicBezTo>
                      <a:pt x="13361" y="10906"/>
                      <a:pt x="13353" y="10976"/>
                      <a:pt x="13371" y="10990"/>
                    </a:cubicBezTo>
                    <a:cubicBezTo>
                      <a:pt x="13389" y="11003"/>
                      <a:pt x="13415" y="10986"/>
                      <a:pt x="13422" y="11006"/>
                    </a:cubicBezTo>
                    <a:cubicBezTo>
                      <a:pt x="13429" y="11027"/>
                      <a:pt x="13477" y="11201"/>
                      <a:pt x="13476" y="11244"/>
                    </a:cubicBezTo>
                    <a:cubicBezTo>
                      <a:pt x="13476" y="11287"/>
                      <a:pt x="13499" y="11608"/>
                      <a:pt x="13489" y="11697"/>
                    </a:cubicBezTo>
                    <a:cubicBezTo>
                      <a:pt x="13479" y="11786"/>
                      <a:pt x="13488" y="11781"/>
                      <a:pt x="13483" y="11797"/>
                    </a:cubicBezTo>
                    <a:cubicBezTo>
                      <a:pt x="13479" y="11813"/>
                      <a:pt x="13471" y="11887"/>
                      <a:pt x="13469" y="11898"/>
                    </a:cubicBezTo>
                    <a:cubicBezTo>
                      <a:pt x="13468" y="11910"/>
                      <a:pt x="13459" y="11936"/>
                      <a:pt x="13452" y="11946"/>
                    </a:cubicBezTo>
                    <a:cubicBezTo>
                      <a:pt x="13445" y="11955"/>
                      <a:pt x="13429" y="12004"/>
                      <a:pt x="13421" y="11984"/>
                    </a:cubicBezTo>
                    <a:cubicBezTo>
                      <a:pt x="13414" y="11965"/>
                      <a:pt x="13403" y="11951"/>
                      <a:pt x="13405" y="11941"/>
                    </a:cubicBezTo>
                    <a:cubicBezTo>
                      <a:pt x="13407" y="11931"/>
                      <a:pt x="13423" y="11896"/>
                      <a:pt x="13423" y="11878"/>
                    </a:cubicBezTo>
                    <a:cubicBezTo>
                      <a:pt x="13424" y="11859"/>
                      <a:pt x="13430" y="11748"/>
                      <a:pt x="13434" y="11733"/>
                    </a:cubicBezTo>
                    <a:cubicBezTo>
                      <a:pt x="13438" y="11719"/>
                      <a:pt x="13432" y="11631"/>
                      <a:pt x="13425" y="11595"/>
                    </a:cubicBezTo>
                    <a:cubicBezTo>
                      <a:pt x="13418" y="11559"/>
                      <a:pt x="13434" y="11525"/>
                      <a:pt x="13430" y="11502"/>
                    </a:cubicBezTo>
                    <a:cubicBezTo>
                      <a:pt x="13426" y="11479"/>
                      <a:pt x="13407" y="11449"/>
                      <a:pt x="13406" y="11425"/>
                    </a:cubicBezTo>
                    <a:cubicBezTo>
                      <a:pt x="13403" y="11401"/>
                      <a:pt x="13382" y="11355"/>
                      <a:pt x="13375" y="11336"/>
                    </a:cubicBezTo>
                    <a:cubicBezTo>
                      <a:pt x="13369" y="11316"/>
                      <a:pt x="13369" y="11282"/>
                      <a:pt x="13361" y="11286"/>
                    </a:cubicBezTo>
                    <a:cubicBezTo>
                      <a:pt x="13353" y="11290"/>
                      <a:pt x="13344" y="11318"/>
                      <a:pt x="13352" y="11352"/>
                    </a:cubicBezTo>
                    <a:cubicBezTo>
                      <a:pt x="13360" y="11387"/>
                      <a:pt x="13390" y="11410"/>
                      <a:pt x="13390" y="11427"/>
                    </a:cubicBezTo>
                    <a:cubicBezTo>
                      <a:pt x="13390" y="11444"/>
                      <a:pt x="13389" y="11528"/>
                      <a:pt x="13394" y="11544"/>
                    </a:cubicBezTo>
                    <a:cubicBezTo>
                      <a:pt x="13398" y="11561"/>
                      <a:pt x="13413" y="11721"/>
                      <a:pt x="13411" y="11743"/>
                    </a:cubicBezTo>
                    <a:cubicBezTo>
                      <a:pt x="13409" y="11765"/>
                      <a:pt x="13410" y="11872"/>
                      <a:pt x="13403" y="11883"/>
                    </a:cubicBezTo>
                    <a:cubicBezTo>
                      <a:pt x="13397" y="11895"/>
                      <a:pt x="13388" y="11936"/>
                      <a:pt x="13390" y="11955"/>
                    </a:cubicBezTo>
                    <a:cubicBezTo>
                      <a:pt x="13393" y="11974"/>
                      <a:pt x="13382" y="12095"/>
                      <a:pt x="13402" y="12137"/>
                    </a:cubicBezTo>
                    <a:cubicBezTo>
                      <a:pt x="13421" y="12179"/>
                      <a:pt x="13480" y="12281"/>
                      <a:pt x="13491" y="12300"/>
                    </a:cubicBezTo>
                    <a:cubicBezTo>
                      <a:pt x="13503" y="12319"/>
                      <a:pt x="13619" y="12399"/>
                      <a:pt x="13635" y="12423"/>
                    </a:cubicBezTo>
                    <a:cubicBezTo>
                      <a:pt x="13651" y="12447"/>
                      <a:pt x="13665" y="12534"/>
                      <a:pt x="13691" y="12566"/>
                    </a:cubicBezTo>
                    <a:cubicBezTo>
                      <a:pt x="13717" y="12598"/>
                      <a:pt x="13767" y="12603"/>
                      <a:pt x="13771" y="12626"/>
                    </a:cubicBezTo>
                    <a:cubicBezTo>
                      <a:pt x="13775" y="12649"/>
                      <a:pt x="13789" y="12747"/>
                      <a:pt x="13793" y="12776"/>
                    </a:cubicBezTo>
                    <a:cubicBezTo>
                      <a:pt x="13797" y="12804"/>
                      <a:pt x="13803" y="12940"/>
                      <a:pt x="13809" y="12958"/>
                    </a:cubicBezTo>
                    <a:cubicBezTo>
                      <a:pt x="13814" y="12975"/>
                      <a:pt x="13820" y="13031"/>
                      <a:pt x="13852" y="13031"/>
                    </a:cubicBezTo>
                    <a:cubicBezTo>
                      <a:pt x="13883" y="13031"/>
                      <a:pt x="13902" y="12982"/>
                      <a:pt x="13887" y="12950"/>
                    </a:cubicBezTo>
                    <a:cubicBezTo>
                      <a:pt x="13873" y="12917"/>
                      <a:pt x="13837" y="12867"/>
                      <a:pt x="13833" y="12842"/>
                    </a:cubicBezTo>
                    <a:cubicBezTo>
                      <a:pt x="13829" y="12816"/>
                      <a:pt x="13811" y="12715"/>
                      <a:pt x="13827" y="12702"/>
                    </a:cubicBezTo>
                    <a:cubicBezTo>
                      <a:pt x="13843" y="12691"/>
                      <a:pt x="13914" y="12700"/>
                      <a:pt x="13924" y="12685"/>
                    </a:cubicBezTo>
                    <a:cubicBezTo>
                      <a:pt x="13934" y="12670"/>
                      <a:pt x="13944" y="12650"/>
                      <a:pt x="13959" y="12649"/>
                    </a:cubicBezTo>
                    <a:cubicBezTo>
                      <a:pt x="13973" y="12647"/>
                      <a:pt x="14016" y="12666"/>
                      <a:pt x="14023" y="12643"/>
                    </a:cubicBezTo>
                    <a:cubicBezTo>
                      <a:pt x="14030" y="12620"/>
                      <a:pt x="14050" y="12569"/>
                      <a:pt x="14040" y="12528"/>
                    </a:cubicBezTo>
                    <a:cubicBezTo>
                      <a:pt x="14029" y="12488"/>
                      <a:pt x="14019" y="12420"/>
                      <a:pt x="14019" y="12391"/>
                    </a:cubicBezTo>
                    <a:cubicBezTo>
                      <a:pt x="14019" y="12361"/>
                      <a:pt x="14037" y="12307"/>
                      <a:pt x="14041" y="12292"/>
                    </a:cubicBezTo>
                    <a:cubicBezTo>
                      <a:pt x="14045" y="12277"/>
                      <a:pt x="14081" y="12244"/>
                      <a:pt x="14081" y="12224"/>
                    </a:cubicBezTo>
                    <a:cubicBezTo>
                      <a:pt x="14081" y="12205"/>
                      <a:pt x="14091" y="12120"/>
                      <a:pt x="14080" y="12097"/>
                    </a:cubicBezTo>
                    <a:cubicBezTo>
                      <a:pt x="14070" y="12074"/>
                      <a:pt x="14053" y="12065"/>
                      <a:pt x="14062" y="12045"/>
                    </a:cubicBezTo>
                    <a:cubicBezTo>
                      <a:pt x="14072" y="12024"/>
                      <a:pt x="14103" y="12018"/>
                      <a:pt x="14109" y="11992"/>
                    </a:cubicBezTo>
                    <a:cubicBezTo>
                      <a:pt x="14115" y="11967"/>
                      <a:pt x="14127" y="11937"/>
                      <a:pt x="14103" y="11931"/>
                    </a:cubicBezTo>
                    <a:cubicBezTo>
                      <a:pt x="14079" y="11926"/>
                      <a:pt x="14054" y="11945"/>
                      <a:pt x="14050" y="11952"/>
                    </a:cubicBezTo>
                    <a:cubicBezTo>
                      <a:pt x="14046" y="11958"/>
                      <a:pt x="14042" y="11979"/>
                      <a:pt x="14034" y="11980"/>
                    </a:cubicBezTo>
                    <a:cubicBezTo>
                      <a:pt x="14026" y="11981"/>
                      <a:pt x="13994" y="11976"/>
                      <a:pt x="13985" y="11960"/>
                    </a:cubicBezTo>
                    <a:cubicBezTo>
                      <a:pt x="13977" y="11944"/>
                      <a:pt x="13932" y="11908"/>
                      <a:pt x="13935" y="11887"/>
                    </a:cubicBezTo>
                    <a:cubicBezTo>
                      <a:pt x="13938" y="11865"/>
                      <a:pt x="13954" y="11853"/>
                      <a:pt x="13931" y="11843"/>
                    </a:cubicBezTo>
                    <a:cubicBezTo>
                      <a:pt x="13908" y="11834"/>
                      <a:pt x="13739" y="11872"/>
                      <a:pt x="13718" y="11820"/>
                    </a:cubicBezTo>
                    <a:cubicBezTo>
                      <a:pt x="13696" y="11769"/>
                      <a:pt x="13668" y="11729"/>
                      <a:pt x="13691" y="11712"/>
                    </a:cubicBezTo>
                    <a:cubicBezTo>
                      <a:pt x="13714" y="11696"/>
                      <a:pt x="13820" y="11665"/>
                      <a:pt x="13833" y="11648"/>
                    </a:cubicBezTo>
                    <a:cubicBezTo>
                      <a:pt x="13846" y="11630"/>
                      <a:pt x="13862" y="11625"/>
                      <a:pt x="13877" y="11615"/>
                    </a:cubicBezTo>
                    <a:cubicBezTo>
                      <a:pt x="13891" y="11606"/>
                      <a:pt x="13915" y="11610"/>
                      <a:pt x="13924" y="11595"/>
                    </a:cubicBezTo>
                    <a:cubicBezTo>
                      <a:pt x="13933" y="11580"/>
                      <a:pt x="14108" y="11554"/>
                      <a:pt x="14117" y="11557"/>
                    </a:cubicBezTo>
                    <a:cubicBezTo>
                      <a:pt x="14126" y="11560"/>
                      <a:pt x="14180" y="11624"/>
                      <a:pt x="14193" y="11669"/>
                    </a:cubicBezTo>
                    <a:cubicBezTo>
                      <a:pt x="14206" y="11715"/>
                      <a:pt x="14231" y="11779"/>
                      <a:pt x="14222" y="11789"/>
                    </a:cubicBezTo>
                    <a:cubicBezTo>
                      <a:pt x="14213" y="11800"/>
                      <a:pt x="14193" y="11807"/>
                      <a:pt x="14198" y="11826"/>
                    </a:cubicBezTo>
                    <a:cubicBezTo>
                      <a:pt x="14203" y="11845"/>
                      <a:pt x="14228" y="11892"/>
                      <a:pt x="14225" y="11913"/>
                    </a:cubicBezTo>
                    <a:cubicBezTo>
                      <a:pt x="14223" y="11933"/>
                      <a:pt x="14193" y="11965"/>
                      <a:pt x="14198" y="11991"/>
                    </a:cubicBezTo>
                    <a:cubicBezTo>
                      <a:pt x="14203" y="12017"/>
                      <a:pt x="14238" y="12022"/>
                      <a:pt x="14248" y="12038"/>
                    </a:cubicBezTo>
                    <a:cubicBezTo>
                      <a:pt x="14258" y="12054"/>
                      <a:pt x="14269" y="12066"/>
                      <a:pt x="14284" y="12072"/>
                    </a:cubicBezTo>
                    <a:cubicBezTo>
                      <a:pt x="14299" y="12077"/>
                      <a:pt x="14384" y="12068"/>
                      <a:pt x="14388" y="12057"/>
                    </a:cubicBezTo>
                    <a:cubicBezTo>
                      <a:pt x="14392" y="12046"/>
                      <a:pt x="14396" y="12007"/>
                      <a:pt x="14380" y="11984"/>
                    </a:cubicBezTo>
                    <a:cubicBezTo>
                      <a:pt x="14365" y="11961"/>
                      <a:pt x="14332" y="11944"/>
                      <a:pt x="14326" y="11915"/>
                    </a:cubicBezTo>
                    <a:cubicBezTo>
                      <a:pt x="14320" y="11887"/>
                      <a:pt x="14330" y="11864"/>
                      <a:pt x="14318" y="11836"/>
                    </a:cubicBezTo>
                    <a:cubicBezTo>
                      <a:pt x="14306" y="11807"/>
                      <a:pt x="14286" y="11787"/>
                      <a:pt x="14287" y="11768"/>
                    </a:cubicBezTo>
                    <a:cubicBezTo>
                      <a:pt x="14288" y="11749"/>
                      <a:pt x="14308" y="11668"/>
                      <a:pt x="14321" y="11652"/>
                    </a:cubicBezTo>
                    <a:cubicBezTo>
                      <a:pt x="14334" y="11636"/>
                      <a:pt x="14375" y="11667"/>
                      <a:pt x="14387" y="11687"/>
                    </a:cubicBezTo>
                    <a:cubicBezTo>
                      <a:pt x="14398" y="11707"/>
                      <a:pt x="14403" y="11742"/>
                      <a:pt x="14414" y="11740"/>
                    </a:cubicBezTo>
                    <a:cubicBezTo>
                      <a:pt x="14425" y="11737"/>
                      <a:pt x="14506" y="11722"/>
                      <a:pt x="14519" y="11737"/>
                    </a:cubicBezTo>
                    <a:cubicBezTo>
                      <a:pt x="14532" y="11752"/>
                      <a:pt x="14557" y="11780"/>
                      <a:pt x="14557" y="11796"/>
                    </a:cubicBezTo>
                    <a:cubicBezTo>
                      <a:pt x="14557" y="11812"/>
                      <a:pt x="14560" y="11867"/>
                      <a:pt x="14572" y="11899"/>
                    </a:cubicBezTo>
                    <a:cubicBezTo>
                      <a:pt x="14584" y="11931"/>
                      <a:pt x="14601" y="11969"/>
                      <a:pt x="14597" y="12000"/>
                    </a:cubicBezTo>
                    <a:cubicBezTo>
                      <a:pt x="14593" y="12031"/>
                      <a:pt x="14586" y="12080"/>
                      <a:pt x="14577" y="12086"/>
                    </a:cubicBezTo>
                    <a:cubicBezTo>
                      <a:pt x="14568" y="12094"/>
                      <a:pt x="14551" y="12107"/>
                      <a:pt x="14550" y="12125"/>
                    </a:cubicBezTo>
                    <a:cubicBezTo>
                      <a:pt x="14550" y="12142"/>
                      <a:pt x="14550" y="12196"/>
                      <a:pt x="14541" y="12212"/>
                    </a:cubicBezTo>
                    <a:cubicBezTo>
                      <a:pt x="14532" y="12228"/>
                      <a:pt x="14526" y="12235"/>
                      <a:pt x="14525" y="12253"/>
                    </a:cubicBezTo>
                    <a:cubicBezTo>
                      <a:pt x="14524" y="12270"/>
                      <a:pt x="14507" y="12297"/>
                      <a:pt x="14500" y="12307"/>
                    </a:cubicBezTo>
                    <a:cubicBezTo>
                      <a:pt x="14493" y="12316"/>
                      <a:pt x="14433" y="12369"/>
                      <a:pt x="14431" y="12381"/>
                    </a:cubicBezTo>
                    <a:cubicBezTo>
                      <a:pt x="14429" y="12393"/>
                      <a:pt x="14445" y="12477"/>
                      <a:pt x="14433" y="12493"/>
                    </a:cubicBezTo>
                    <a:cubicBezTo>
                      <a:pt x="14421" y="12510"/>
                      <a:pt x="14389" y="12502"/>
                      <a:pt x="14380" y="12516"/>
                    </a:cubicBezTo>
                    <a:cubicBezTo>
                      <a:pt x="14372" y="12530"/>
                      <a:pt x="14330" y="12624"/>
                      <a:pt x="14316" y="12685"/>
                    </a:cubicBezTo>
                    <a:cubicBezTo>
                      <a:pt x="14302" y="12746"/>
                      <a:pt x="14280" y="12835"/>
                      <a:pt x="14275" y="12863"/>
                    </a:cubicBezTo>
                    <a:cubicBezTo>
                      <a:pt x="14270" y="12892"/>
                      <a:pt x="14274" y="12940"/>
                      <a:pt x="14264" y="12965"/>
                    </a:cubicBezTo>
                    <a:cubicBezTo>
                      <a:pt x="14254" y="12989"/>
                      <a:pt x="14179" y="13063"/>
                      <a:pt x="14168" y="13079"/>
                    </a:cubicBezTo>
                    <a:cubicBezTo>
                      <a:pt x="14157" y="13096"/>
                      <a:pt x="14152" y="13174"/>
                      <a:pt x="14143" y="13200"/>
                    </a:cubicBezTo>
                    <a:cubicBezTo>
                      <a:pt x="14135" y="13225"/>
                      <a:pt x="14108" y="13345"/>
                      <a:pt x="14088" y="13363"/>
                    </a:cubicBezTo>
                    <a:cubicBezTo>
                      <a:pt x="14068" y="13381"/>
                      <a:pt x="14045" y="13387"/>
                      <a:pt x="14038" y="13413"/>
                    </a:cubicBezTo>
                    <a:cubicBezTo>
                      <a:pt x="14031" y="13439"/>
                      <a:pt x="14025" y="13472"/>
                      <a:pt x="14009" y="13485"/>
                    </a:cubicBezTo>
                    <a:cubicBezTo>
                      <a:pt x="13993" y="13497"/>
                      <a:pt x="13970" y="13519"/>
                      <a:pt x="13955" y="13485"/>
                    </a:cubicBezTo>
                    <a:cubicBezTo>
                      <a:pt x="13940" y="13451"/>
                      <a:pt x="13945" y="13392"/>
                      <a:pt x="13930" y="13392"/>
                    </a:cubicBezTo>
                    <a:cubicBezTo>
                      <a:pt x="13915" y="13392"/>
                      <a:pt x="13847" y="13359"/>
                      <a:pt x="13861" y="13379"/>
                    </a:cubicBezTo>
                    <a:cubicBezTo>
                      <a:pt x="13875" y="13399"/>
                      <a:pt x="13945" y="13485"/>
                      <a:pt x="13968" y="13549"/>
                    </a:cubicBezTo>
                    <a:cubicBezTo>
                      <a:pt x="13990" y="13614"/>
                      <a:pt x="13984" y="13635"/>
                      <a:pt x="14016" y="13683"/>
                    </a:cubicBezTo>
                    <a:cubicBezTo>
                      <a:pt x="14049" y="13732"/>
                      <a:pt x="14103" y="13775"/>
                      <a:pt x="14116" y="13791"/>
                    </a:cubicBezTo>
                    <a:cubicBezTo>
                      <a:pt x="14129" y="13808"/>
                      <a:pt x="14301" y="13987"/>
                      <a:pt x="14340" y="14039"/>
                    </a:cubicBezTo>
                    <a:cubicBezTo>
                      <a:pt x="14380" y="14090"/>
                      <a:pt x="14433" y="14149"/>
                      <a:pt x="14433" y="14168"/>
                    </a:cubicBezTo>
                    <a:cubicBezTo>
                      <a:pt x="14433" y="14187"/>
                      <a:pt x="14407" y="14222"/>
                      <a:pt x="14441" y="14244"/>
                    </a:cubicBezTo>
                    <a:cubicBezTo>
                      <a:pt x="14475" y="14266"/>
                      <a:pt x="14514" y="14293"/>
                      <a:pt x="14548" y="14336"/>
                    </a:cubicBezTo>
                    <a:cubicBezTo>
                      <a:pt x="14582" y="14379"/>
                      <a:pt x="14682" y="14558"/>
                      <a:pt x="14714" y="14628"/>
                    </a:cubicBezTo>
                    <a:cubicBezTo>
                      <a:pt x="14745" y="14698"/>
                      <a:pt x="14852" y="15000"/>
                      <a:pt x="14880" y="15032"/>
                    </a:cubicBezTo>
                    <a:cubicBezTo>
                      <a:pt x="14907" y="15064"/>
                      <a:pt x="14939" y="15102"/>
                      <a:pt x="15025" y="15264"/>
                    </a:cubicBezTo>
                    <a:cubicBezTo>
                      <a:pt x="15112" y="15425"/>
                      <a:pt x="15250" y="15592"/>
                      <a:pt x="15294" y="15667"/>
                    </a:cubicBezTo>
                    <a:cubicBezTo>
                      <a:pt x="15337" y="15743"/>
                      <a:pt x="15404" y="15765"/>
                      <a:pt x="15420" y="15829"/>
                    </a:cubicBezTo>
                    <a:cubicBezTo>
                      <a:pt x="15436" y="15894"/>
                      <a:pt x="15459" y="15987"/>
                      <a:pt x="15472" y="16025"/>
                    </a:cubicBezTo>
                    <a:cubicBezTo>
                      <a:pt x="15486" y="16063"/>
                      <a:pt x="15525" y="16209"/>
                      <a:pt x="15532" y="16186"/>
                    </a:cubicBezTo>
                    <a:cubicBezTo>
                      <a:pt x="15539" y="16163"/>
                      <a:pt x="15562" y="16033"/>
                      <a:pt x="15556" y="16014"/>
                    </a:cubicBezTo>
                    <a:cubicBezTo>
                      <a:pt x="15550" y="15995"/>
                      <a:pt x="15539" y="15969"/>
                      <a:pt x="15549" y="15961"/>
                    </a:cubicBezTo>
                    <a:cubicBezTo>
                      <a:pt x="15560" y="15952"/>
                      <a:pt x="15617" y="15941"/>
                      <a:pt x="15630" y="15956"/>
                    </a:cubicBezTo>
                    <a:cubicBezTo>
                      <a:pt x="15644" y="15971"/>
                      <a:pt x="15641" y="15981"/>
                      <a:pt x="15666" y="15962"/>
                    </a:cubicBezTo>
                    <a:cubicBezTo>
                      <a:pt x="15691" y="15943"/>
                      <a:pt x="15760" y="15913"/>
                      <a:pt x="15762" y="15879"/>
                    </a:cubicBezTo>
                    <a:cubicBezTo>
                      <a:pt x="15764" y="15846"/>
                      <a:pt x="15751" y="15743"/>
                      <a:pt x="15722" y="15641"/>
                    </a:cubicBezTo>
                    <a:cubicBezTo>
                      <a:pt x="15692" y="15538"/>
                      <a:pt x="15635" y="15433"/>
                      <a:pt x="15645" y="15400"/>
                    </a:cubicBezTo>
                    <a:cubicBezTo>
                      <a:pt x="15654" y="15368"/>
                      <a:pt x="15722" y="15370"/>
                      <a:pt x="15734" y="15333"/>
                    </a:cubicBezTo>
                    <a:cubicBezTo>
                      <a:pt x="15745" y="15295"/>
                      <a:pt x="15745" y="15224"/>
                      <a:pt x="15769" y="15200"/>
                    </a:cubicBezTo>
                    <a:cubicBezTo>
                      <a:pt x="15793" y="15176"/>
                      <a:pt x="15860" y="15138"/>
                      <a:pt x="15884" y="15155"/>
                    </a:cubicBezTo>
                    <a:cubicBezTo>
                      <a:pt x="15907" y="15170"/>
                      <a:pt x="15963" y="15268"/>
                      <a:pt x="15945" y="15281"/>
                    </a:cubicBezTo>
                    <a:cubicBezTo>
                      <a:pt x="15927" y="15295"/>
                      <a:pt x="15862" y="15289"/>
                      <a:pt x="15866" y="15317"/>
                    </a:cubicBezTo>
                    <a:cubicBezTo>
                      <a:pt x="15870" y="15343"/>
                      <a:pt x="15848" y="15419"/>
                      <a:pt x="15886" y="15435"/>
                    </a:cubicBezTo>
                    <a:cubicBezTo>
                      <a:pt x="15923" y="15452"/>
                      <a:pt x="15929" y="15441"/>
                      <a:pt x="15957" y="15465"/>
                    </a:cubicBezTo>
                    <a:cubicBezTo>
                      <a:pt x="15984" y="15489"/>
                      <a:pt x="15994" y="15687"/>
                      <a:pt x="16006" y="15700"/>
                    </a:cubicBezTo>
                    <a:cubicBezTo>
                      <a:pt x="16018" y="15713"/>
                      <a:pt x="16016" y="15767"/>
                      <a:pt x="16018" y="15819"/>
                    </a:cubicBezTo>
                    <a:cubicBezTo>
                      <a:pt x="16020" y="15870"/>
                      <a:pt x="16018" y="16051"/>
                      <a:pt x="16016" y="16070"/>
                    </a:cubicBezTo>
                    <a:cubicBezTo>
                      <a:pt x="16014" y="16089"/>
                      <a:pt x="15983" y="16148"/>
                      <a:pt x="15983" y="16162"/>
                    </a:cubicBezTo>
                    <a:cubicBezTo>
                      <a:pt x="15983" y="16176"/>
                      <a:pt x="16001" y="16315"/>
                      <a:pt x="15991" y="16321"/>
                    </a:cubicBezTo>
                    <a:cubicBezTo>
                      <a:pt x="15981" y="16326"/>
                      <a:pt x="15956" y="16340"/>
                      <a:pt x="15951" y="16318"/>
                    </a:cubicBezTo>
                    <a:cubicBezTo>
                      <a:pt x="15946" y="16297"/>
                      <a:pt x="15915" y="16233"/>
                      <a:pt x="15891" y="16224"/>
                    </a:cubicBezTo>
                    <a:cubicBezTo>
                      <a:pt x="15867" y="16214"/>
                      <a:pt x="15773" y="16236"/>
                      <a:pt x="15767" y="16249"/>
                    </a:cubicBezTo>
                    <a:cubicBezTo>
                      <a:pt x="15761" y="16263"/>
                      <a:pt x="15752" y="16305"/>
                      <a:pt x="15757" y="16313"/>
                    </a:cubicBezTo>
                    <a:cubicBezTo>
                      <a:pt x="15762" y="16321"/>
                      <a:pt x="15823" y="16346"/>
                      <a:pt x="15848" y="16374"/>
                    </a:cubicBezTo>
                    <a:cubicBezTo>
                      <a:pt x="15873" y="16401"/>
                      <a:pt x="15918" y="16467"/>
                      <a:pt x="15921" y="16491"/>
                    </a:cubicBezTo>
                    <a:cubicBezTo>
                      <a:pt x="15924" y="16515"/>
                      <a:pt x="16006" y="16810"/>
                      <a:pt x="16026" y="16851"/>
                    </a:cubicBezTo>
                    <a:cubicBezTo>
                      <a:pt x="16046" y="16892"/>
                      <a:pt x="16034" y="17026"/>
                      <a:pt x="16073" y="17026"/>
                    </a:cubicBezTo>
                    <a:cubicBezTo>
                      <a:pt x="16113" y="17026"/>
                      <a:pt x="16119" y="17019"/>
                      <a:pt x="16133" y="16975"/>
                    </a:cubicBezTo>
                    <a:cubicBezTo>
                      <a:pt x="16146" y="16932"/>
                      <a:pt x="16117" y="16892"/>
                      <a:pt x="16164" y="16872"/>
                    </a:cubicBezTo>
                    <a:cubicBezTo>
                      <a:pt x="16212" y="16853"/>
                      <a:pt x="16289" y="16845"/>
                      <a:pt x="16297" y="16870"/>
                    </a:cubicBezTo>
                    <a:cubicBezTo>
                      <a:pt x="16305" y="16894"/>
                      <a:pt x="16293" y="16945"/>
                      <a:pt x="16322" y="16948"/>
                    </a:cubicBezTo>
                    <a:cubicBezTo>
                      <a:pt x="16352" y="16951"/>
                      <a:pt x="16415" y="16940"/>
                      <a:pt x="16429" y="16967"/>
                    </a:cubicBezTo>
                    <a:cubicBezTo>
                      <a:pt x="16443" y="16994"/>
                      <a:pt x="16439" y="17056"/>
                      <a:pt x="16482" y="17064"/>
                    </a:cubicBezTo>
                    <a:cubicBezTo>
                      <a:pt x="16526" y="17072"/>
                      <a:pt x="16556" y="17062"/>
                      <a:pt x="16581" y="17097"/>
                    </a:cubicBezTo>
                    <a:cubicBezTo>
                      <a:pt x="16607" y="17132"/>
                      <a:pt x="16773" y="17277"/>
                      <a:pt x="16836" y="17455"/>
                    </a:cubicBezTo>
                    <a:cubicBezTo>
                      <a:pt x="16899" y="17632"/>
                      <a:pt x="16954" y="17988"/>
                      <a:pt x="17006" y="18138"/>
                    </a:cubicBezTo>
                    <a:cubicBezTo>
                      <a:pt x="17057" y="18289"/>
                      <a:pt x="17185" y="18623"/>
                      <a:pt x="17206" y="18637"/>
                    </a:cubicBezTo>
                    <a:cubicBezTo>
                      <a:pt x="17228" y="18652"/>
                      <a:pt x="17264" y="18663"/>
                      <a:pt x="17270" y="18679"/>
                    </a:cubicBezTo>
                    <a:cubicBezTo>
                      <a:pt x="17275" y="18696"/>
                      <a:pt x="17272" y="18821"/>
                      <a:pt x="17275" y="18831"/>
                    </a:cubicBezTo>
                    <a:cubicBezTo>
                      <a:pt x="17279" y="18840"/>
                      <a:pt x="17360" y="18971"/>
                      <a:pt x="17376" y="18994"/>
                    </a:cubicBezTo>
                    <a:cubicBezTo>
                      <a:pt x="17392" y="19017"/>
                      <a:pt x="17413" y="19022"/>
                      <a:pt x="17419" y="19045"/>
                    </a:cubicBezTo>
                    <a:cubicBezTo>
                      <a:pt x="17425" y="19068"/>
                      <a:pt x="17445" y="19115"/>
                      <a:pt x="17455" y="19125"/>
                    </a:cubicBezTo>
                    <a:cubicBezTo>
                      <a:pt x="17466" y="19135"/>
                      <a:pt x="17518" y="19216"/>
                      <a:pt x="17522" y="19192"/>
                    </a:cubicBezTo>
                    <a:cubicBezTo>
                      <a:pt x="17526" y="19169"/>
                      <a:pt x="17527" y="19053"/>
                      <a:pt x="17532" y="19036"/>
                    </a:cubicBezTo>
                    <a:cubicBezTo>
                      <a:pt x="17539" y="19018"/>
                      <a:pt x="17586" y="18960"/>
                      <a:pt x="17609" y="18947"/>
                    </a:cubicBezTo>
                    <a:cubicBezTo>
                      <a:pt x="17633" y="18933"/>
                      <a:pt x="17753" y="18963"/>
                      <a:pt x="17793" y="18934"/>
                    </a:cubicBezTo>
                    <a:cubicBezTo>
                      <a:pt x="17832" y="18904"/>
                      <a:pt x="17897" y="18861"/>
                      <a:pt x="17909" y="18874"/>
                    </a:cubicBezTo>
                    <a:cubicBezTo>
                      <a:pt x="17921" y="18887"/>
                      <a:pt x="17923" y="18917"/>
                      <a:pt x="17962" y="18915"/>
                    </a:cubicBezTo>
                    <a:cubicBezTo>
                      <a:pt x="18002" y="18912"/>
                      <a:pt x="18002" y="18882"/>
                      <a:pt x="18028" y="18904"/>
                    </a:cubicBezTo>
                    <a:cubicBezTo>
                      <a:pt x="18053" y="18926"/>
                      <a:pt x="18093" y="18990"/>
                      <a:pt x="18126" y="18971"/>
                    </a:cubicBezTo>
                    <a:cubicBezTo>
                      <a:pt x="18160" y="18952"/>
                      <a:pt x="18198" y="18931"/>
                      <a:pt x="18219" y="18950"/>
                    </a:cubicBezTo>
                    <a:cubicBezTo>
                      <a:pt x="18241" y="18969"/>
                      <a:pt x="18310" y="19033"/>
                      <a:pt x="18338" y="19053"/>
                    </a:cubicBezTo>
                    <a:cubicBezTo>
                      <a:pt x="18366" y="19071"/>
                      <a:pt x="18423" y="19112"/>
                      <a:pt x="18431" y="19139"/>
                    </a:cubicBezTo>
                    <a:cubicBezTo>
                      <a:pt x="18439" y="19166"/>
                      <a:pt x="18449" y="19204"/>
                      <a:pt x="18441" y="19217"/>
                    </a:cubicBezTo>
                    <a:cubicBezTo>
                      <a:pt x="18433" y="19231"/>
                      <a:pt x="18397" y="19244"/>
                      <a:pt x="18404" y="19288"/>
                    </a:cubicBezTo>
                    <a:cubicBezTo>
                      <a:pt x="18411" y="19333"/>
                      <a:pt x="18461" y="19309"/>
                      <a:pt x="18461" y="19333"/>
                    </a:cubicBezTo>
                    <a:cubicBezTo>
                      <a:pt x="18461" y="19358"/>
                      <a:pt x="18443" y="19402"/>
                      <a:pt x="18466" y="19428"/>
                    </a:cubicBezTo>
                    <a:cubicBezTo>
                      <a:pt x="18490" y="19453"/>
                      <a:pt x="18530" y="19451"/>
                      <a:pt x="18542" y="19465"/>
                    </a:cubicBezTo>
                    <a:cubicBezTo>
                      <a:pt x="18554" y="19480"/>
                      <a:pt x="18556" y="19513"/>
                      <a:pt x="18604" y="19537"/>
                    </a:cubicBezTo>
                    <a:cubicBezTo>
                      <a:pt x="18651" y="19561"/>
                      <a:pt x="18702" y="19647"/>
                      <a:pt x="18743" y="19701"/>
                    </a:cubicBezTo>
                    <a:cubicBezTo>
                      <a:pt x="18785" y="19755"/>
                      <a:pt x="18816" y="19893"/>
                      <a:pt x="18844" y="19939"/>
                    </a:cubicBezTo>
                    <a:cubicBezTo>
                      <a:pt x="18871" y="19984"/>
                      <a:pt x="18919" y="20030"/>
                      <a:pt x="18921" y="20052"/>
                    </a:cubicBezTo>
                    <a:cubicBezTo>
                      <a:pt x="18923" y="20074"/>
                      <a:pt x="18913" y="20184"/>
                      <a:pt x="18941" y="20208"/>
                    </a:cubicBezTo>
                    <a:cubicBezTo>
                      <a:pt x="18968" y="20233"/>
                      <a:pt x="19040" y="20257"/>
                      <a:pt x="19067" y="20303"/>
                    </a:cubicBezTo>
                    <a:cubicBezTo>
                      <a:pt x="19095" y="20349"/>
                      <a:pt x="19158" y="20516"/>
                      <a:pt x="19158" y="20541"/>
                    </a:cubicBezTo>
                    <a:cubicBezTo>
                      <a:pt x="19158" y="20565"/>
                      <a:pt x="19144" y="20589"/>
                      <a:pt x="19164" y="20598"/>
                    </a:cubicBezTo>
                    <a:cubicBezTo>
                      <a:pt x="19184" y="20606"/>
                      <a:pt x="19229" y="20606"/>
                      <a:pt x="19237" y="20619"/>
                    </a:cubicBezTo>
                    <a:cubicBezTo>
                      <a:pt x="19245" y="20632"/>
                      <a:pt x="19277" y="20731"/>
                      <a:pt x="19256" y="20766"/>
                    </a:cubicBezTo>
                    <a:cubicBezTo>
                      <a:pt x="19234" y="20801"/>
                      <a:pt x="19202" y="20827"/>
                      <a:pt x="19201" y="20835"/>
                    </a:cubicBezTo>
                    <a:cubicBezTo>
                      <a:pt x="19200" y="20843"/>
                      <a:pt x="19188" y="21219"/>
                      <a:pt x="19204" y="21243"/>
                    </a:cubicBezTo>
                    <a:cubicBezTo>
                      <a:pt x="19219" y="21268"/>
                      <a:pt x="19269" y="21327"/>
                      <a:pt x="19288" y="21373"/>
                    </a:cubicBezTo>
                    <a:cubicBezTo>
                      <a:pt x="19308" y="21419"/>
                      <a:pt x="19317" y="21471"/>
                      <a:pt x="19327" y="21477"/>
                    </a:cubicBezTo>
                    <a:cubicBezTo>
                      <a:pt x="19337" y="21482"/>
                      <a:pt x="19391" y="21480"/>
                      <a:pt x="19401" y="21494"/>
                    </a:cubicBezTo>
                    <a:cubicBezTo>
                      <a:pt x="19411" y="21508"/>
                      <a:pt x="19428" y="21544"/>
                      <a:pt x="19439" y="21552"/>
                    </a:cubicBezTo>
                    <a:cubicBezTo>
                      <a:pt x="19451" y="21560"/>
                      <a:pt x="19496" y="21586"/>
                      <a:pt x="19526" y="21562"/>
                    </a:cubicBezTo>
                    <a:cubicBezTo>
                      <a:pt x="19555" y="21537"/>
                      <a:pt x="19543" y="21527"/>
                      <a:pt x="19569" y="21514"/>
                    </a:cubicBezTo>
                    <a:cubicBezTo>
                      <a:pt x="19595" y="21502"/>
                      <a:pt x="19591" y="21479"/>
                      <a:pt x="19629" y="21477"/>
                    </a:cubicBezTo>
                    <a:cubicBezTo>
                      <a:pt x="19668" y="21474"/>
                      <a:pt x="19716" y="21485"/>
                      <a:pt x="19731" y="21470"/>
                    </a:cubicBezTo>
                    <a:cubicBezTo>
                      <a:pt x="19746" y="21455"/>
                      <a:pt x="19767" y="21426"/>
                      <a:pt x="19797" y="21416"/>
                    </a:cubicBezTo>
                    <a:cubicBezTo>
                      <a:pt x="19827" y="21405"/>
                      <a:pt x="19935" y="21379"/>
                      <a:pt x="19937" y="21352"/>
                    </a:cubicBezTo>
                    <a:cubicBezTo>
                      <a:pt x="19939" y="21325"/>
                      <a:pt x="19926" y="21312"/>
                      <a:pt x="19942" y="21290"/>
                    </a:cubicBezTo>
                    <a:cubicBezTo>
                      <a:pt x="19958" y="21268"/>
                      <a:pt x="19992" y="21185"/>
                      <a:pt x="20016" y="21183"/>
                    </a:cubicBezTo>
                    <a:cubicBezTo>
                      <a:pt x="20041" y="21182"/>
                      <a:pt x="20078" y="21160"/>
                      <a:pt x="20100" y="21182"/>
                    </a:cubicBezTo>
                    <a:cubicBezTo>
                      <a:pt x="20121" y="21203"/>
                      <a:pt x="20131" y="21221"/>
                      <a:pt x="20157" y="21209"/>
                    </a:cubicBezTo>
                    <a:cubicBezTo>
                      <a:pt x="20182" y="21197"/>
                      <a:pt x="20195" y="21150"/>
                      <a:pt x="20216" y="21150"/>
                    </a:cubicBezTo>
                    <a:cubicBezTo>
                      <a:pt x="20237" y="21150"/>
                      <a:pt x="20297" y="21137"/>
                      <a:pt x="20329" y="21163"/>
                    </a:cubicBezTo>
                    <a:cubicBezTo>
                      <a:pt x="20360" y="21189"/>
                      <a:pt x="20348" y="21217"/>
                      <a:pt x="20381" y="21227"/>
                    </a:cubicBezTo>
                    <a:cubicBezTo>
                      <a:pt x="20415" y="21236"/>
                      <a:pt x="20445" y="21242"/>
                      <a:pt x="20461" y="21214"/>
                    </a:cubicBezTo>
                    <a:cubicBezTo>
                      <a:pt x="20477" y="21188"/>
                      <a:pt x="20473" y="21127"/>
                      <a:pt x="20506" y="21106"/>
                    </a:cubicBezTo>
                    <a:cubicBezTo>
                      <a:pt x="20538" y="21086"/>
                      <a:pt x="20595" y="21012"/>
                      <a:pt x="20624" y="21010"/>
                    </a:cubicBezTo>
                    <a:cubicBezTo>
                      <a:pt x="20653" y="21009"/>
                      <a:pt x="20662" y="21008"/>
                      <a:pt x="20675" y="20993"/>
                    </a:cubicBezTo>
                    <a:cubicBezTo>
                      <a:pt x="20689" y="20978"/>
                      <a:pt x="20742" y="20954"/>
                      <a:pt x="20731" y="20914"/>
                    </a:cubicBezTo>
                    <a:cubicBezTo>
                      <a:pt x="20720" y="20875"/>
                      <a:pt x="20701" y="20842"/>
                      <a:pt x="20708" y="20828"/>
                    </a:cubicBezTo>
                    <a:cubicBezTo>
                      <a:pt x="20715" y="20815"/>
                      <a:pt x="20742" y="20787"/>
                      <a:pt x="20742" y="20778"/>
                    </a:cubicBezTo>
                    <a:cubicBezTo>
                      <a:pt x="20742" y="20769"/>
                      <a:pt x="20762" y="20753"/>
                      <a:pt x="20780" y="20739"/>
                    </a:cubicBezTo>
                    <a:cubicBezTo>
                      <a:pt x="20798" y="20725"/>
                      <a:pt x="20830" y="20725"/>
                      <a:pt x="20843" y="20741"/>
                    </a:cubicBezTo>
                    <a:cubicBezTo>
                      <a:pt x="20856" y="20755"/>
                      <a:pt x="20832" y="20766"/>
                      <a:pt x="20866" y="20781"/>
                    </a:cubicBezTo>
                    <a:cubicBezTo>
                      <a:pt x="20901" y="20796"/>
                      <a:pt x="20913" y="20778"/>
                      <a:pt x="20923" y="20790"/>
                    </a:cubicBezTo>
                    <a:cubicBezTo>
                      <a:pt x="20934" y="20803"/>
                      <a:pt x="20937" y="20830"/>
                      <a:pt x="20953" y="20816"/>
                    </a:cubicBezTo>
                    <a:cubicBezTo>
                      <a:pt x="20969" y="20803"/>
                      <a:pt x="21015" y="20787"/>
                      <a:pt x="21018" y="20750"/>
                    </a:cubicBezTo>
                    <a:cubicBezTo>
                      <a:pt x="21021" y="20712"/>
                      <a:pt x="21013" y="20699"/>
                      <a:pt x="21027" y="20682"/>
                    </a:cubicBezTo>
                    <a:cubicBezTo>
                      <a:pt x="21041" y="20666"/>
                      <a:pt x="21191" y="20490"/>
                      <a:pt x="21207" y="20427"/>
                    </a:cubicBezTo>
                    <a:cubicBezTo>
                      <a:pt x="21223" y="20365"/>
                      <a:pt x="21219" y="20306"/>
                      <a:pt x="21255" y="20249"/>
                    </a:cubicBezTo>
                    <a:cubicBezTo>
                      <a:pt x="21290" y="20193"/>
                      <a:pt x="21336" y="20168"/>
                      <a:pt x="21346" y="20130"/>
                    </a:cubicBezTo>
                    <a:cubicBezTo>
                      <a:pt x="21355" y="20092"/>
                      <a:pt x="21373" y="20009"/>
                      <a:pt x="21355" y="19987"/>
                    </a:cubicBezTo>
                    <a:cubicBezTo>
                      <a:pt x="21338" y="19965"/>
                      <a:pt x="21290" y="19976"/>
                      <a:pt x="21292" y="19930"/>
                    </a:cubicBezTo>
                    <a:cubicBezTo>
                      <a:pt x="21294" y="19884"/>
                      <a:pt x="21304" y="19841"/>
                      <a:pt x="21294" y="19809"/>
                    </a:cubicBezTo>
                    <a:cubicBezTo>
                      <a:pt x="21284" y="19777"/>
                      <a:pt x="21209" y="19684"/>
                      <a:pt x="21209" y="19647"/>
                    </a:cubicBezTo>
                    <a:cubicBezTo>
                      <a:pt x="21209" y="19609"/>
                      <a:pt x="21201" y="19501"/>
                      <a:pt x="21225" y="19449"/>
                    </a:cubicBezTo>
                    <a:cubicBezTo>
                      <a:pt x="21249" y="19398"/>
                      <a:pt x="21262" y="19363"/>
                      <a:pt x="21266" y="19320"/>
                    </a:cubicBezTo>
                    <a:cubicBezTo>
                      <a:pt x="21270" y="19277"/>
                      <a:pt x="21205" y="19190"/>
                      <a:pt x="21237" y="19136"/>
                    </a:cubicBezTo>
                    <a:cubicBezTo>
                      <a:pt x="21268" y="19082"/>
                      <a:pt x="21278" y="19014"/>
                      <a:pt x="21296" y="18966"/>
                    </a:cubicBezTo>
                    <a:cubicBezTo>
                      <a:pt x="21314" y="18917"/>
                      <a:pt x="21318" y="18677"/>
                      <a:pt x="21334" y="18652"/>
                    </a:cubicBezTo>
                    <a:cubicBezTo>
                      <a:pt x="21350" y="18628"/>
                      <a:pt x="21446" y="18516"/>
                      <a:pt x="21479" y="18517"/>
                    </a:cubicBezTo>
                    <a:cubicBezTo>
                      <a:pt x="21511" y="18518"/>
                      <a:pt x="21526" y="18520"/>
                      <a:pt x="21530" y="18536"/>
                    </a:cubicBezTo>
                    <a:cubicBezTo>
                      <a:pt x="21534" y="18551"/>
                      <a:pt x="21550" y="18603"/>
                      <a:pt x="21550" y="18623"/>
                    </a:cubicBezTo>
                    <a:cubicBezTo>
                      <a:pt x="21549" y="18644"/>
                      <a:pt x="21542" y="18719"/>
                      <a:pt x="21552" y="18735"/>
                    </a:cubicBezTo>
                    <a:cubicBezTo>
                      <a:pt x="21562" y="18751"/>
                      <a:pt x="21573" y="18802"/>
                      <a:pt x="21587" y="18779"/>
                    </a:cubicBezTo>
                    <a:cubicBezTo>
                      <a:pt x="21600" y="18756"/>
                      <a:pt x="21592" y="18681"/>
                      <a:pt x="21587" y="18659"/>
                    </a:cubicBezTo>
                    <a:cubicBezTo>
                      <a:pt x="21582" y="18637"/>
                      <a:pt x="21562" y="18564"/>
                      <a:pt x="21566" y="18540"/>
                    </a:cubicBezTo>
                    <a:cubicBezTo>
                      <a:pt x="21570" y="18517"/>
                      <a:pt x="21586" y="18489"/>
                      <a:pt x="21591" y="18473"/>
                    </a:cubicBezTo>
                    <a:cubicBezTo>
                      <a:pt x="21597" y="18456"/>
                      <a:pt x="21586" y="18134"/>
                      <a:pt x="21582" y="18097"/>
                    </a:cubicBezTo>
                    <a:cubicBezTo>
                      <a:pt x="21578" y="18060"/>
                      <a:pt x="21559" y="18068"/>
                      <a:pt x="21560" y="18028"/>
                    </a:cubicBezTo>
                    <a:cubicBezTo>
                      <a:pt x="21561" y="17989"/>
                      <a:pt x="21547" y="17928"/>
                      <a:pt x="21547" y="17909"/>
                    </a:cubicBezTo>
                    <a:cubicBezTo>
                      <a:pt x="21547" y="17890"/>
                      <a:pt x="21485" y="17621"/>
                      <a:pt x="21491" y="17566"/>
                    </a:cubicBezTo>
                    <a:cubicBezTo>
                      <a:pt x="21497" y="17512"/>
                      <a:pt x="21506" y="17451"/>
                      <a:pt x="21497" y="17415"/>
                    </a:cubicBezTo>
                    <a:cubicBezTo>
                      <a:pt x="21487" y="17378"/>
                      <a:pt x="21474" y="17380"/>
                      <a:pt x="21474" y="17358"/>
                    </a:cubicBezTo>
                    <a:cubicBezTo>
                      <a:pt x="21474" y="17336"/>
                      <a:pt x="21388" y="15352"/>
                      <a:pt x="21341" y="14953"/>
                    </a:cubicBezTo>
                    <a:cubicBezTo>
                      <a:pt x="21294" y="14554"/>
                      <a:pt x="21207" y="14177"/>
                      <a:pt x="21144" y="14015"/>
                    </a:cubicBezTo>
                    <a:cubicBezTo>
                      <a:pt x="21080" y="13853"/>
                      <a:pt x="20662" y="13094"/>
                      <a:pt x="20666" y="13040"/>
                    </a:cubicBezTo>
                    <a:cubicBezTo>
                      <a:pt x="20670" y="12986"/>
                      <a:pt x="20619" y="12846"/>
                      <a:pt x="20457" y="12540"/>
                    </a:cubicBezTo>
                    <a:cubicBezTo>
                      <a:pt x="20295" y="12233"/>
                      <a:pt x="20185" y="11899"/>
                      <a:pt x="20157" y="11856"/>
                    </a:cubicBezTo>
                    <a:cubicBezTo>
                      <a:pt x="20129" y="11813"/>
                      <a:pt x="20083" y="11805"/>
                      <a:pt x="20022" y="11600"/>
                    </a:cubicBezTo>
                    <a:cubicBezTo>
                      <a:pt x="19960" y="11394"/>
                      <a:pt x="19935" y="11453"/>
                      <a:pt x="19913" y="11348"/>
                    </a:cubicBezTo>
                    <a:cubicBezTo>
                      <a:pt x="19891" y="11243"/>
                      <a:pt x="19909" y="11183"/>
                      <a:pt x="19668" y="10758"/>
                    </a:cubicBezTo>
                    <a:cubicBezTo>
                      <a:pt x="19427" y="10332"/>
                      <a:pt x="19100" y="9805"/>
                      <a:pt x="18974" y="9358"/>
                    </a:cubicBezTo>
                    <a:cubicBezTo>
                      <a:pt x="18847" y="8911"/>
                      <a:pt x="18824" y="8664"/>
                      <a:pt x="18855" y="8513"/>
                    </a:cubicBezTo>
                    <a:cubicBezTo>
                      <a:pt x="18887" y="8362"/>
                      <a:pt x="19010" y="8293"/>
                      <a:pt x="18998" y="8277"/>
                    </a:cubicBezTo>
                    <a:cubicBezTo>
                      <a:pt x="18986" y="8261"/>
                      <a:pt x="18929" y="8193"/>
                      <a:pt x="18905" y="8128"/>
                    </a:cubicBezTo>
                    <a:cubicBezTo>
                      <a:pt x="18882" y="8064"/>
                      <a:pt x="18836" y="7920"/>
                      <a:pt x="18802" y="7866"/>
                    </a:cubicBezTo>
                    <a:cubicBezTo>
                      <a:pt x="18769" y="7812"/>
                      <a:pt x="18344" y="7256"/>
                      <a:pt x="18322" y="7237"/>
                    </a:cubicBezTo>
                    <a:cubicBezTo>
                      <a:pt x="18300" y="7218"/>
                      <a:pt x="18308" y="7170"/>
                      <a:pt x="18294" y="7145"/>
                    </a:cubicBezTo>
                    <a:cubicBezTo>
                      <a:pt x="18281" y="7121"/>
                      <a:pt x="18239" y="7086"/>
                      <a:pt x="18207" y="7029"/>
                    </a:cubicBezTo>
                    <a:cubicBezTo>
                      <a:pt x="18176" y="6972"/>
                      <a:pt x="17707" y="6381"/>
                      <a:pt x="17280" y="5540"/>
                    </a:cubicBezTo>
                    <a:cubicBezTo>
                      <a:pt x="16854" y="4699"/>
                      <a:pt x="16394" y="3711"/>
                      <a:pt x="16363" y="3544"/>
                    </a:cubicBezTo>
                    <a:cubicBezTo>
                      <a:pt x="16331" y="3377"/>
                      <a:pt x="16311" y="3275"/>
                      <a:pt x="16292" y="3237"/>
                    </a:cubicBezTo>
                    <a:cubicBezTo>
                      <a:pt x="16272" y="3199"/>
                      <a:pt x="16193" y="3113"/>
                      <a:pt x="16173" y="3011"/>
                    </a:cubicBezTo>
                    <a:cubicBezTo>
                      <a:pt x="16153" y="2909"/>
                      <a:pt x="15952" y="2322"/>
                      <a:pt x="15862" y="2026"/>
                    </a:cubicBezTo>
                    <a:cubicBezTo>
                      <a:pt x="15771" y="1730"/>
                      <a:pt x="15735" y="1611"/>
                      <a:pt x="15727" y="1520"/>
                    </a:cubicBezTo>
                    <a:cubicBezTo>
                      <a:pt x="15720" y="1428"/>
                      <a:pt x="15621" y="1062"/>
                      <a:pt x="15590" y="1008"/>
                    </a:cubicBezTo>
                    <a:cubicBezTo>
                      <a:pt x="15558" y="955"/>
                      <a:pt x="15502" y="965"/>
                      <a:pt x="15502" y="943"/>
                    </a:cubicBezTo>
                    <a:cubicBezTo>
                      <a:pt x="15502" y="921"/>
                      <a:pt x="15534" y="886"/>
                      <a:pt x="15524" y="840"/>
                    </a:cubicBezTo>
                    <a:cubicBezTo>
                      <a:pt x="15514" y="794"/>
                      <a:pt x="15469" y="727"/>
                      <a:pt x="15467" y="676"/>
                    </a:cubicBezTo>
                    <a:cubicBezTo>
                      <a:pt x="15465" y="624"/>
                      <a:pt x="15457" y="254"/>
                      <a:pt x="15425" y="192"/>
                    </a:cubicBezTo>
                    <a:cubicBezTo>
                      <a:pt x="15411" y="164"/>
                      <a:pt x="15393" y="148"/>
                      <a:pt x="15378" y="136"/>
                    </a:cubicBezTo>
                    <a:cubicBezTo>
                      <a:pt x="15368" y="139"/>
                      <a:pt x="15359" y="141"/>
                      <a:pt x="15354" y="144"/>
                    </a:cubicBezTo>
                    <a:cubicBezTo>
                      <a:pt x="15325" y="157"/>
                      <a:pt x="15317" y="126"/>
                      <a:pt x="15283" y="109"/>
                    </a:cubicBezTo>
                    <a:cubicBezTo>
                      <a:pt x="15248" y="92"/>
                      <a:pt x="15204" y="120"/>
                      <a:pt x="15178" y="126"/>
                    </a:cubicBezTo>
                    <a:cubicBezTo>
                      <a:pt x="15151" y="133"/>
                      <a:pt x="15135" y="174"/>
                      <a:pt x="15116" y="176"/>
                    </a:cubicBezTo>
                    <a:cubicBezTo>
                      <a:pt x="15096" y="179"/>
                      <a:pt x="14955" y="180"/>
                      <a:pt x="14906" y="178"/>
                    </a:cubicBezTo>
                    <a:cubicBezTo>
                      <a:pt x="14857" y="175"/>
                      <a:pt x="14868" y="175"/>
                      <a:pt x="14848" y="151"/>
                    </a:cubicBezTo>
                    <a:cubicBezTo>
                      <a:pt x="14828" y="126"/>
                      <a:pt x="14817" y="167"/>
                      <a:pt x="14799" y="183"/>
                    </a:cubicBezTo>
                    <a:cubicBezTo>
                      <a:pt x="14780" y="199"/>
                      <a:pt x="14731" y="195"/>
                      <a:pt x="14689" y="190"/>
                    </a:cubicBezTo>
                    <a:cubicBezTo>
                      <a:pt x="14646" y="185"/>
                      <a:pt x="14616" y="137"/>
                      <a:pt x="14589" y="117"/>
                    </a:cubicBezTo>
                    <a:cubicBezTo>
                      <a:pt x="14562" y="97"/>
                      <a:pt x="14552" y="125"/>
                      <a:pt x="14526" y="129"/>
                    </a:cubicBezTo>
                    <a:cubicBezTo>
                      <a:pt x="14499" y="133"/>
                      <a:pt x="14503" y="110"/>
                      <a:pt x="14461" y="82"/>
                    </a:cubicBezTo>
                    <a:cubicBezTo>
                      <a:pt x="14418" y="53"/>
                      <a:pt x="14342" y="102"/>
                      <a:pt x="14323" y="98"/>
                    </a:cubicBezTo>
                    <a:cubicBezTo>
                      <a:pt x="14304" y="94"/>
                      <a:pt x="14241" y="32"/>
                      <a:pt x="14226" y="9"/>
                    </a:cubicBezTo>
                    <a:cubicBezTo>
                      <a:pt x="14212" y="-14"/>
                      <a:pt x="14184" y="32"/>
                      <a:pt x="14176" y="46"/>
                    </a:cubicBezTo>
                    <a:cubicBezTo>
                      <a:pt x="14168" y="59"/>
                      <a:pt x="14129" y="32"/>
                      <a:pt x="14115" y="10"/>
                    </a:cubicBezTo>
                    <a:cubicBezTo>
                      <a:pt x="14100" y="-12"/>
                      <a:pt x="14078" y="6"/>
                      <a:pt x="14063" y="24"/>
                    </a:cubicBezTo>
                    <a:cubicBezTo>
                      <a:pt x="14048" y="41"/>
                      <a:pt x="14065" y="135"/>
                      <a:pt x="14065" y="159"/>
                    </a:cubicBezTo>
                    <a:cubicBezTo>
                      <a:pt x="14065" y="183"/>
                      <a:pt x="14055" y="214"/>
                      <a:pt x="14043" y="229"/>
                    </a:cubicBezTo>
                    <a:cubicBezTo>
                      <a:pt x="14032" y="244"/>
                      <a:pt x="13998" y="211"/>
                      <a:pt x="13975" y="191"/>
                    </a:cubicBezTo>
                    <a:cubicBezTo>
                      <a:pt x="13953" y="171"/>
                      <a:pt x="13936" y="194"/>
                      <a:pt x="13924" y="216"/>
                    </a:cubicBezTo>
                    <a:cubicBezTo>
                      <a:pt x="13912" y="237"/>
                      <a:pt x="13954" y="256"/>
                      <a:pt x="13962" y="291"/>
                    </a:cubicBezTo>
                    <a:cubicBezTo>
                      <a:pt x="13971" y="326"/>
                      <a:pt x="13911" y="378"/>
                      <a:pt x="13903" y="409"/>
                    </a:cubicBezTo>
                    <a:cubicBezTo>
                      <a:pt x="13895" y="440"/>
                      <a:pt x="13938" y="505"/>
                      <a:pt x="13943" y="544"/>
                    </a:cubicBezTo>
                    <a:cubicBezTo>
                      <a:pt x="13948" y="583"/>
                      <a:pt x="13912" y="604"/>
                      <a:pt x="13906" y="644"/>
                    </a:cubicBezTo>
                    <a:cubicBezTo>
                      <a:pt x="13900" y="683"/>
                      <a:pt x="13959" y="789"/>
                      <a:pt x="13996" y="846"/>
                    </a:cubicBezTo>
                    <a:cubicBezTo>
                      <a:pt x="14034" y="902"/>
                      <a:pt x="14077" y="1018"/>
                      <a:pt x="14087" y="1061"/>
                    </a:cubicBezTo>
                    <a:cubicBezTo>
                      <a:pt x="14097" y="1104"/>
                      <a:pt x="14081" y="1135"/>
                      <a:pt x="14080" y="1159"/>
                    </a:cubicBezTo>
                    <a:cubicBezTo>
                      <a:pt x="14079" y="1184"/>
                      <a:pt x="14104" y="1361"/>
                      <a:pt x="14109" y="1393"/>
                    </a:cubicBezTo>
                    <a:cubicBezTo>
                      <a:pt x="14114" y="1425"/>
                      <a:pt x="14091" y="1497"/>
                      <a:pt x="14085" y="1583"/>
                    </a:cubicBezTo>
                    <a:cubicBezTo>
                      <a:pt x="14080" y="1669"/>
                      <a:pt x="14111" y="1777"/>
                      <a:pt x="14107" y="1827"/>
                    </a:cubicBezTo>
                    <a:cubicBezTo>
                      <a:pt x="14103" y="1877"/>
                      <a:pt x="14056" y="1905"/>
                      <a:pt x="14023" y="1923"/>
                    </a:cubicBezTo>
                    <a:cubicBezTo>
                      <a:pt x="13989" y="1940"/>
                      <a:pt x="13978" y="1915"/>
                      <a:pt x="13936" y="1900"/>
                    </a:cubicBezTo>
                    <a:cubicBezTo>
                      <a:pt x="13893" y="1885"/>
                      <a:pt x="13835" y="1974"/>
                      <a:pt x="13812" y="1974"/>
                    </a:cubicBezTo>
                    <a:cubicBezTo>
                      <a:pt x="13790" y="1974"/>
                      <a:pt x="13741" y="1953"/>
                      <a:pt x="13702" y="1882"/>
                    </a:cubicBezTo>
                    <a:cubicBezTo>
                      <a:pt x="13662" y="1812"/>
                      <a:pt x="13661" y="1551"/>
                      <a:pt x="13658" y="1518"/>
                    </a:cubicBezTo>
                    <a:cubicBezTo>
                      <a:pt x="13655" y="1484"/>
                      <a:pt x="13590" y="1427"/>
                      <a:pt x="13545" y="1334"/>
                    </a:cubicBezTo>
                    <a:cubicBezTo>
                      <a:pt x="13499" y="1241"/>
                      <a:pt x="13570" y="1200"/>
                      <a:pt x="13570" y="1200"/>
                    </a:cubicBezTo>
                    <a:cubicBezTo>
                      <a:pt x="11371" y="1536"/>
                      <a:pt x="9176" y="1865"/>
                      <a:pt x="6987" y="2186"/>
                    </a:cubicBezTo>
                    <a:cubicBezTo>
                      <a:pt x="6987" y="2186"/>
                      <a:pt x="6976" y="2190"/>
                      <a:pt x="6954" y="2189"/>
                    </a:cubicBezTo>
                    <a:cubicBezTo>
                      <a:pt x="6933" y="2188"/>
                      <a:pt x="6869" y="2115"/>
                      <a:pt x="6854" y="2081"/>
                    </a:cubicBezTo>
                    <a:cubicBezTo>
                      <a:pt x="6840" y="2047"/>
                      <a:pt x="6819" y="2082"/>
                      <a:pt x="6793" y="2046"/>
                    </a:cubicBezTo>
                    <a:cubicBezTo>
                      <a:pt x="6768" y="2009"/>
                      <a:pt x="6770" y="1971"/>
                      <a:pt x="6743" y="1923"/>
                    </a:cubicBezTo>
                    <a:cubicBezTo>
                      <a:pt x="6715" y="1874"/>
                      <a:pt x="6724" y="1765"/>
                      <a:pt x="6714" y="1724"/>
                    </a:cubicBezTo>
                    <a:cubicBezTo>
                      <a:pt x="6704" y="1684"/>
                      <a:pt x="6712" y="1628"/>
                      <a:pt x="6686" y="1573"/>
                    </a:cubicBezTo>
                    <a:cubicBezTo>
                      <a:pt x="6661" y="1518"/>
                      <a:pt x="6564" y="1412"/>
                      <a:pt x="6548" y="1377"/>
                    </a:cubicBezTo>
                    <a:cubicBezTo>
                      <a:pt x="6532" y="1342"/>
                      <a:pt x="6544" y="1339"/>
                      <a:pt x="6533" y="1302"/>
                    </a:cubicBezTo>
                    <a:cubicBezTo>
                      <a:pt x="6522" y="1264"/>
                      <a:pt x="6511" y="1266"/>
                      <a:pt x="6477" y="1224"/>
                    </a:cubicBezTo>
                    <a:cubicBezTo>
                      <a:pt x="6443" y="1183"/>
                      <a:pt x="6468" y="1124"/>
                      <a:pt x="6468" y="1124"/>
                    </a:cubicBezTo>
                    <a:cubicBezTo>
                      <a:pt x="4337" y="1648"/>
                      <a:pt x="2206" y="2062"/>
                      <a:pt x="75" y="2414"/>
                    </a:cubicBezTo>
                    <a:cubicBezTo>
                      <a:pt x="75" y="2414"/>
                      <a:pt x="58" y="2434"/>
                      <a:pt x="50" y="2454"/>
                    </a:cubicBezTo>
                    <a:cubicBezTo>
                      <a:pt x="42" y="2473"/>
                      <a:pt x="61" y="2518"/>
                      <a:pt x="77" y="2572"/>
                    </a:cubicBezTo>
                    <a:cubicBezTo>
                      <a:pt x="93" y="2626"/>
                      <a:pt x="0" y="2877"/>
                      <a:pt x="0" y="2912"/>
                    </a:cubicBezTo>
                    <a:cubicBezTo>
                      <a:pt x="0" y="2947"/>
                      <a:pt x="20" y="3009"/>
                      <a:pt x="38" y="3039"/>
                    </a:cubicBezTo>
                    <a:cubicBezTo>
                      <a:pt x="55" y="3069"/>
                      <a:pt x="148" y="3128"/>
                      <a:pt x="206" y="3212"/>
                    </a:cubicBezTo>
                    <a:cubicBezTo>
                      <a:pt x="263" y="3296"/>
                      <a:pt x="273" y="3323"/>
                      <a:pt x="287" y="3360"/>
                    </a:cubicBezTo>
                    <a:cubicBezTo>
                      <a:pt x="301" y="3398"/>
                      <a:pt x="360" y="3434"/>
                      <a:pt x="387" y="3455"/>
                    </a:cubicBezTo>
                    <a:cubicBezTo>
                      <a:pt x="415" y="3477"/>
                      <a:pt x="568" y="3558"/>
                      <a:pt x="634" y="3614"/>
                    </a:cubicBezTo>
                    <a:cubicBezTo>
                      <a:pt x="700" y="3669"/>
                      <a:pt x="695" y="3853"/>
                      <a:pt x="679" y="3877"/>
                    </a:cubicBezTo>
                    <a:cubicBezTo>
                      <a:pt x="663" y="3902"/>
                      <a:pt x="658" y="4034"/>
                      <a:pt x="641" y="4073"/>
                    </a:cubicBezTo>
                    <a:cubicBezTo>
                      <a:pt x="623" y="4112"/>
                      <a:pt x="595" y="4216"/>
                      <a:pt x="595" y="4242"/>
                    </a:cubicBezTo>
                    <a:cubicBezTo>
                      <a:pt x="595" y="4268"/>
                      <a:pt x="620" y="4278"/>
                      <a:pt x="638" y="4300"/>
                    </a:cubicBezTo>
                    <a:cubicBezTo>
                      <a:pt x="655" y="4321"/>
                      <a:pt x="654" y="4347"/>
                      <a:pt x="661" y="4411"/>
                    </a:cubicBezTo>
                    <a:cubicBezTo>
                      <a:pt x="668" y="4474"/>
                      <a:pt x="737" y="4462"/>
                      <a:pt x="776" y="4473"/>
                    </a:cubicBezTo>
                    <a:cubicBezTo>
                      <a:pt x="814" y="4484"/>
                      <a:pt x="829" y="4534"/>
                      <a:pt x="821" y="4562"/>
                    </a:cubicBezTo>
                    <a:cubicBezTo>
                      <a:pt x="813" y="4590"/>
                      <a:pt x="712" y="4646"/>
                      <a:pt x="682" y="4685"/>
                    </a:cubicBezTo>
                    <a:cubicBezTo>
                      <a:pt x="652" y="4724"/>
                      <a:pt x="669" y="4918"/>
                      <a:pt x="652" y="4951"/>
                    </a:cubicBezTo>
                    <a:cubicBezTo>
                      <a:pt x="636" y="4983"/>
                      <a:pt x="612" y="4971"/>
                      <a:pt x="589" y="4975"/>
                    </a:cubicBezTo>
                    <a:cubicBezTo>
                      <a:pt x="566" y="4979"/>
                      <a:pt x="536" y="5053"/>
                      <a:pt x="537" y="5062"/>
                    </a:cubicBezTo>
                    <a:cubicBezTo>
                      <a:pt x="538" y="5071"/>
                      <a:pt x="593" y="5085"/>
                      <a:pt x="615" y="5094"/>
                    </a:cubicBezTo>
                    <a:cubicBezTo>
                      <a:pt x="637" y="5104"/>
                      <a:pt x="596" y="5116"/>
                      <a:pt x="569" y="5133"/>
                    </a:cubicBezTo>
                    <a:cubicBezTo>
                      <a:pt x="554" y="5143"/>
                      <a:pt x="542" y="5167"/>
                      <a:pt x="533" y="5189"/>
                    </a:cubicBezTo>
                    <a:cubicBezTo>
                      <a:pt x="533" y="5189"/>
                      <a:pt x="533" y="5189"/>
                      <a:pt x="533" y="5189"/>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7" name="Shape 25">
                <a:extLst>
                  <a:ext uri="{FF2B5EF4-FFF2-40B4-BE49-F238E27FC236}">
                    <a16:creationId xmlns:a16="http://schemas.microsoft.com/office/drawing/2014/main" id="{7ECD79C8-D577-4E8B-8B66-744880FF0E7A}"/>
                  </a:ext>
                </a:extLst>
              </p:cNvPr>
              <p:cNvSpPr/>
              <p:nvPr/>
            </p:nvSpPr>
            <p:spPr>
              <a:xfrm>
                <a:off x="9773771" y="3664872"/>
                <a:ext cx="1064630" cy="482977"/>
              </a:xfrm>
              <a:custGeom>
                <a:avLst/>
                <a:gdLst/>
                <a:ahLst/>
                <a:cxnLst>
                  <a:cxn ang="0">
                    <a:pos x="wd2" y="hd2"/>
                  </a:cxn>
                  <a:cxn ang="5400000">
                    <a:pos x="wd2" y="hd2"/>
                  </a:cxn>
                  <a:cxn ang="10800000">
                    <a:pos x="wd2" y="hd2"/>
                  </a:cxn>
                  <a:cxn ang="16200000">
                    <a:pos x="wd2" y="hd2"/>
                  </a:cxn>
                </a:cxnLst>
                <a:rect l="0" t="0" r="r" b="b"/>
                <a:pathLst>
                  <a:path w="21598" h="21600" extrusionOk="0">
                    <a:moveTo>
                      <a:pt x="15171" y="21600"/>
                    </a:moveTo>
                    <a:cubicBezTo>
                      <a:pt x="15306" y="21414"/>
                      <a:pt x="15454" y="21221"/>
                      <a:pt x="15565" y="21093"/>
                    </a:cubicBezTo>
                    <a:cubicBezTo>
                      <a:pt x="15764" y="20861"/>
                      <a:pt x="16091" y="20707"/>
                      <a:pt x="16234" y="20698"/>
                    </a:cubicBezTo>
                    <a:cubicBezTo>
                      <a:pt x="16377" y="20689"/>
                      <a:pt x="16482" y="20666"/>
                      <a:pt x="16499" y="20740"/>
                    </a:cubicBezTo>
                    <a:cubicBezTo>
                      <a:pt x="16515" y="20814"/>
                      <a:pt x="16509" y="20846"/>
                      <a:pt x="16537" y="20856"/>
                    </a:cubicBezTo>
                    <a:cubicBezTo>
                      <a:pt x="16564" y="20865"/>
                      <a:pt x="16591" y="20949"/>
                      <a:pt x="16614" y="20903"/>
                    </a:cubicBezTo>
                    <a:cubicBezTo>
                      <a:pt x="16638" y="20856"/>
                      <a:pt x="16661" y="20852"/>
                      <a:pt x="16646" y="20810"/>
                    </a:cubicBezTo>
                    <a:cubicBezTo>
                      <a:pt x="16631" y="20768"/>
                      <a:pt x="16619" y="20582"/>
                      <a:pt x="16619" y="20531"/>
                    </a:cubicBezTo>
                    <a:cubicBezTo>
                      <a:pt x="16619" y="20480"/>
                      <a:pt x="16650" y="20438"/>
                      <a:pt x="16652" y="20372"/>
                    </a:cubicBezTo>
                    <a:cubicBezTo>
                      <a:pt x="16654" y="20308"/>
                      <a:pt x="16635" y="20317"/>
                      <a:pt x="16654" y="20248"/>
                    </a:cubicBezTo>
                    <a:cubicBezTo>
                      <a:pt x="16673" y="20178"/>
                      <a:pt x="16676" y="19969"/>
                      <a:pt x="16676" y="19871"/>
                    </a:cubicBezTo>
                    <a:cubicBezTo>
                      <a:pt x="16676" y="19774"/>
                      <a:pt x="16696" y="19677"/>
                      <a:pt x="16696" y="19588"/>
                    </a:cubicBezTo>
                    <a:cubicBezTo>
                      <a:pt x="16696" y="19499"/>
                      <a:pt x="16690" y="19216"/>
                      <a:pt x="16699" y="19170"/>
                    </a:cubicBezTo>
                    <a:cubicBezTo>
                      <a:pt x="16707" y="19123"/>
                      <a:pt x="16720" y="19049"/>
                      <a:pt x="16720" y="18938"/>
                    </a:cubicBezTo>
                    <a:cubicBezTo>
                      <a:pt x="16720" y="18827"/>
                      <a:pt x="16762" y="18464"/>
                      <a:pt x="16806" y="18227"/>
                    </a:cubicBezTo>
                    <a:cubicBezTo>
                      <a:pt x="16850" y="17990"/>
                      <a:pt x="16904" y="17592"/>
                      <a:pt x="17131" y="16879"/>
                    </a:cubicBezTo>
                    <a:cubicBezTo>
                      <a:pt x="17358" y="16166"/>
                      <a:pt x="17609" y="15759"/>
                      <a:pt x="17677" y="15602"/>
                    </a:cubicBezTo>
                    <a:cubicBezTo>
                      <a:pt x="17744" y="15445"/>
                      <a:pt x="17874" y="14954"/>
                      <a:pt x="18109" y="14574"/>
                    </a:cubicBezTo>
                    <a:cubicBezTo>
                      <a:pt x="18344" y="14195"/>
                      <a:pt x="18840" y="13685"/>
                      <a:pt x="19016" y="13603"/>
                    </a:cubicBezTo>
                    <a:cubicBezTo>
                      <a:pt x="19192" y="13519"/>
                      <a:pt x="19293" y="13574"/>
                      <a:pt x="19369" y="13574"/>
                    </a:cubicBezTo>
                    <a:cubicBezTo>
                      <a:pt x="19444" y="13574"/>
                      <a:pt x="19559" y="13634"/>
                      <a:pt x="19566" y="13675"/>
                    </a:cubicBezTo>
                    <a:cubicBezTo>
                      <a:pt x="19572" y="13717"/>
                      <a:pt x="19549" y="13838"/>
                      <a:pt x="19572" y="13884"/>
                    </a:cubicBezTo>
                    <a:cubicBezTo>
                      <a:pt x="19595" y="13931"/>
                      <a:pt x="19622" y="14056"/>
                      <a:pt x="19635" y="13992"/>
                    </a:cubicBezTo>
                    <a:cubicBezTo>
                      <a:pt x="19648" y="13926"/>
                      <a:pt x="19677" y="13466"/>
                      <a:pt x="19692" y="13388"/>
                    </a:cubicBezTo>
                    <a:cubicBezTo>
                      <a:pt x="19707" y="13309"/>
                      <a:pt x="19818" y="12686"/>
                      <a:pt x="19936" y="12260"/>
                    </a:cubicBezTo>
                    <a:cubicBezTo>
                      <a:pt x="20053" y="11835"/>
                      <a:pt x="20137" y="11612"/>
                      <a:pt x="20196" y="11316"/>
                    </a:cubicBezTo>
                    <a:cubicBezTo>
                      <a:pt x="20255" y="11020"/>
                      <a:pt x="20382" y="10637"/>
                      <a:pt x="20424" y="10485"/>
                    </a:cubicBezTo>
                    <a:cubicBezTo>
                      <a:pt x="20466" y="10331"/>
                      <a:pt x="20508" y="10234"/>
                      <a:pt x="20496" y="10206"/>
                    </a:cubicBezTo>
                    <a:cubicBezTo>
                      <a:pt x="20483" y="10178"/>
                      <a:pt x="20432" y="10122"/>
                      <a:pt x="20412" y="10183"/>
                    </a:cubicBezTo>
                    <a:cubicBezTo>
                      <a:pt x="20390" y="10244"/>
                      <a:pt x="20260" y="10838"/>
                      <a:pt x="20230" y="10944"/>
                    </a:cubicBezTo>
                    <a:cubicBezTo>
                      <a:pt x="20201" y="11051"/>
                      <a:pt x="20157" y="11293"/>
                      <a:pt x="20111" y="11460"/>
                    </a:cubicBezTo>
                    <a:cubicBezTo>
                      <a:pt x="20064" y="11627"/>
                      <a:pt x="19986" y="11813"/>
                      <a:pt x="19955" y="11938"/>
                    </a:cubicBezTo>
                    <a:cubicBezTo>
                      <a:pt x="19923" y="12064"/>
                      <a:pt x="19877" y="12338"/>
                      <a:pt x="19852" y="12375"/>
                    </a:cubicBezTo>
                    <a:cubicBezTo>
                      <a:pt x="19827" y="12412"/>
                      <a:pt x="19745" y="12384"/>
                      <a:pt x="19745" y="12328"/>
                    </a:cubicBezTo>
                    <a:cubicBezTo>
                      <a:pt x="19745" y="12273"/>
                      <a:pt x="19723" y="12161"/>
                      <a:pt x="19749" y="12096"/>
                    </a:cubicBezTo>
                    <a:cubicBezTo>
                      <a:pt x="19774" y="12031"/>
                      <a:pt x="19772" y="12050"/>
                      <a:pt x="19801" y="12013"/>
                    </a:cubicBezTo>
                    <a:cubicBezTo>
                      <a:pt x="19831" y="11975"/>
                      <a:pt x="19869" y="11929"/>
                      <a:pt x="19894" y="11846"/>
                    </a:cubicBezTo>
                    <a:cubicBezTo>
                      <a:pt x="19919" y="11762"/>
                      <a:pt x="19923" y="11595"/>
                      <a:pt x="19940" y="11516"/>
                    </a:cubicBezTo>
                    <a:cubicBezTo>
                      <a:pt x="19957" y="11436"/>
                      <a:pt x="19997" y="11335"/>
                      <a:pt x="19997" y="11302"/>
                    </a:cubicBezTo>
                    <a:cubicBezTo>
                      <a:pt x="19997" y="11269"/>
                      <a:pt x="19938" y="11163"/>
                      <a:pt x="19923" y="11121"/>
                    </a:cubicBezTo>
                    <a:cubicBezTo>
                      <a:pt x="19909" y="11079"/>
                      <a:pt x="19934" y="10967"/>
                      <a:pt x="19906" y="10912"/>
                    </a:cubicBezTo>
                    <a:cubicBezTo>
                      <a:pt x="19879" y="10857"/>
                      <a:pt x="19743" y="10796"/>
                      <a:pt x="19734" y="10828"/>
                    </a:cubicBezTo>
                    <a:cubicBezTo>
                      <a:pt x="19726" y="10861"/>
                      <a:pt x="19797" y="11005"/>
                      <a:pt x="19814" y="11037"/>
                    </a:cubicBezTo>
                    <a:cubicBezTo>
                      <a:pt x="19831" y="11070"/>
                      <a:pt x="19856" y="11075"/>
                      <a:pt x="19856" y="11140"/>
                    </a:cubicBezTo>
                    <a:cubicBezTo>
                      <a:pt x="19856" y="11204"/>
                      <a:pt x="19843" y="11269"/>
                      <a:pt x="19829" y="11269"/>
                    </a:cubicBezTo>
                    <a:cubicBezTo>
                      <a:pt x="19814" y="11269"/>
                      <a:pt x="19726" y="11354"/>
                      <a:pt x="19692" y="11293"/>
                    </a:cubicBezTo>
                    <a:cubicBezTo>
                      <a:pt x="19658" y="11233"/>
                      <a:pt x="19578" y="11195"/>
                      <a:pt x="19578" y="11130"/>
                    </a:cubicBezTo>
                    <a:cubicBezTo>
                      <a:pt x="19578" y="11065"/>
                      <a:pt x="19517" y="10824"/>
                      <a:pt x="19499" y="10759"/>
                    </a:cubicBezTo>
                    <a:cubicBezTo>
                      <a:pt x="19480" y="10694"/>
                      <a:pt x="19420" y="10684"/>
                      <a:pt x="19431" y="10736"/>
                    </a:cubicBezTo>
                    <a:cubicBezTo>
                      <a:pt x="19442" y="10787"/>
                      <a:pt x="19410" y="10916"/>
                      <a:pt x="19423" y="10991"/>
                    </a:cubicBezTo>
                    <a:cubicBezTo>
                      <a:pt x="19435" y="11065"/>
                      <a:pt x="19439" y="11112"/>
                      <a:pt x="19435" y="11140"/>
                    </a:cubicBezTo>
                    <a:cubicBezTo>
                      <a:pt x="19431" y="11168"/>
                      <a:pt x="19177" y="11385"/>
                      <a:pt x="19141" y="11400"/>
                    </a:cubicBezTo>
                    <a:cubicBezTo>
                      <a:pt x="19105" y="11413"/>
                      <a:pt x="19045" y="11393"/>
                      <a:pt x="19033" y="11344"/>
                    </a:cubicBezTo>
                    <a:cubicBezTo>
                      <a:pt x="19020" y="11296"/>
                      <a:pt x="18991" y="11219"/>
                      <a:pt x="19006" y="11168"/>
                    </a:cubicBezTo>
                    <a:cubicBezTo>
                      <a:pt x="19021" y="11117"/>
                      <a:pt x="19035" y="10989"/>
                      <a:pt x="19062" y="10966"/>
                    </a:cubicBezTo>
                    <a:cubicBezTo>
                      <a:pt x="19088" y="10943"/>
                      <a:pt x="19109" y="10934"/>
                      <a:pt x="19120" y="10892"/>
                    </a:cubicBezTo>
                    <a:cubicBezTo>
                      <a:pt x="19130" y="10850"/>
                      <a:pt x="19110" y="10818"/>
                      <a:pt x="19139" y="10736"/>
                    </a:cubicBezTo>
                    <a:cubicBezTo>
                      <a:pt x="19167" y="10655"/>
                      <a:pt x="19173" y="10573"/>
                      <a:pt x="19186" y="10501"/>
                    </a:cubicBezTo>
                    <a:cubicBezTo>
                      <a:pt x="19199" y="10429"/>
                      <a:pt x="19170" y="10136"/>
                      <a:pt x="19187" y="10048"/>
                    </a:cubicBezTo>
                    <a:cubicBezTo>
                      <a:pt x="19204" y="9960"/>
                      <a:pt x="19244" y="9895"/>
                      <a:pt x="19244" y="9825"/>
                    </a:cubicBezTo>
                    <a:cubicBezTo>
                      <a:pt x="19244" y="9756"/>
                      <a:pt x="19242" y="9658"/>
                      <a:pt x="19259" y="9597"/>
                    </a:cubicBezTo>
                    <a:cubicBezTo>
                      <a:pt x="19275" y="9538"/>
                      <a:pt x="19300" y="9500"/>
                      <a:pt x="19288" y="9426"/>
                    </a:cubicBezTo>
                    <a:cubicBezTo>
                      <a:pt x="19275" y="9351"/>
                      <a:pt x="19206" y="9082"/>
                      <a:pt x="19172" y="9082"/>
                    </a:cubicBezTo>
                    <a:cubicBezTo>
                      <a:pt x="19139" y="9082"/>
                      <a:pt x="19048" y="9049"/>
                      <a:pt x="19034" y="9100"/>
                    </a:cubicBezTo>
                    <a:cubicBezTo>
                      <a:pt x="19019" y="9151"/>
                      <a:pt x="18970" y="9166"/>
                      <a:pt x="18937" y="9166"/>
                    </a:cubicBezTo>
                    <a:cubicBezTo>
                      <a:pt x="18903" y="9166"/>
                      <a:pt x="18883" y="9126"/>
                      <a:pt x="18868" y="9092"/>
                    </a:cubicBezTo>
                    <a:cubicBezTo>
                      <a:pt x="18854" y="9057"/>
                      <a:pt x="18789" y="9027"/>
                      <a:pt x="18805" y="8968"/>
                    </a:cubicBezTo>
                    <a:cubicBezTo>
                      <a:pt x="18821" y="8911"/>
                      <a:pt x="18854" y="8797"/>
                      <a:pt x="18884" y="8776"/>
                    </a:cubicBezTo>
                    <a:cubicBezTo>
                      <a:pt x="18915" y="8755"/>
                      <a:pt x="18958" y="8736"/>
                      <a:pt x="18981" y="8727"/>
                    </a:cubicBezTo>
                    <a:cubicBezTo>
                      <a:pt x="19004" y="8718"/>
                      <a:pt x="19039" y="8611"/>
                      <a:pt x="19070" y="8651"/>
                    </a:cubicBezTo>
                    <a:cubicBezTo>
                      <a:pt x="19102" y="8690"/>
                      <a:pt x="19147" y="8695"/>
                      <a:pt x="19168" y="8693"/>
                    </a:cubicBezTo>
                    <a:cubicBezTo>
                      <a:pt x="19189" y="8690"/>
                      <a:pt x="19233" y="8587"/>
                      <a:pt x="19260" y="8621"/>
                    </a:cubicBezTo>
                    <a:cubicBezTo>
                      <a:pt x="19286" y="8653"/>
                      <a:pt x="19354" y="8801"/>
                      <a:pt x="19388" y="8765"/>
                    </a:cubicBezTo>
                    <a:cubicBezTo>
                      <a:pt x="19422" y="8727"/>
                      <a:pt x="19395" y="8672"/>
                      <a:pt x="19434" y="8676"/>
                    </a:cubicBezTo>
                    <a:cubicBezTo>
                      <a:pt x="19473" y="8681"/>
                      <a:pt x="19474" y="8699"/>
                      <a:pt x="19504" y="8674"/>
                    </a:cubicBezTo>
                    <a:cubicBezTo>
                      <a:pt x="19533" y="8648"/>
                      <a:pt x="19592" y="8537"/>
                      <a:pt x="19620" y="8558"/>
                    </a:cubicBezTo>
                    <a:cubicBezTo>
                      <a:pt x="19649" y="8579"/>
                      <a:pt x="19692" y="8621"/>
                      <a:pt x="19717" y="8590"/>
                    </a:cubicBezTo>
                    <a:cubicBezTo>
                      <a:pt x="19742" y="8560"/>
                      <a:pt x="19770" y="8523"/>
                      <a:pt x="19781" y="8518"/>
                    </a:cubicBezTo>
                    <a:cubicBezTo>
                      <a:pt x="19793" y="8513"/>
                      <a:pt x="19838" y="8592"/>
                      <a:pt x="19862" y="8592"/>
                    </a:cubicBezTo>
                    <a:cubicBezTo>
                      <a:pt x="19886" y="8592"/>
                      <a:pt x="19918" y="8528"/>
                      <a:pt x="19946" y="8541"/>
                    </a:cubicBezTo>
                    <a:cubicBezTo>
                      <a:pt x="19973" y="8555"/>
                      <a:pt x="20009" y="8569"/>
                      <a:pt x="20020" y="8534"/>
                    </a:cubicBezTo>
                    <a:cubicBezTo>
                      <a:pt x="20031" y="8499"/>
                      <a:pt x="20020" y="8448"/>
                      <a:pt x="20043" y="8416"/>
                    </a:cubicBezTo>
                    <a:cubicBezTo>
                      <a:pt x="20066" y="8384"/>
                      <a:pt x="20155" y="8253"/>
                      <a:pt x="20169" y="8160"/>
                    </a:cubicBezTo>
                    <a:cubicBezTo>
                      <a:pt x="20184" y="8068"/>
                      <a:pt x="20151" y="7919"/>
                      <a:pt x="20176" y="7887"/>
                    </a:cubicBezTo>
                    <a:cubicBezTo>
                      <a:pt x="20200" y="7854"/>
                      <a:pt x="20245" y="7856"/>
                      <a:pt x="20262" y="7835"/>
                    </a:cubicBezTo>
                    <a:cubicBezTo>
                      <a:pt x="20279" y="7814"/>
                      <a:pt x="20259" y="7598"/>
                      <a:pt x="20264" y="7568"/>
                    </a:cubicBezTo>
                    <a:cubicBezTo>
                      <a:pt x="20269" y="7538"/>
                      <a:pt x="20279" y="7522"/>
                      <a:pt x="20280" y="7484"/>
                    </a:cubicBezTo>
                    <a:cubicBezTo>
                      <a:pt x="20281" y="7448"/>
                      <a:pt x="20248" y="7392"/>
                      <a:pt x="20267" y="7343"/>
                    </a:cubicBezTo>
                    <a:cubicBezTo>
                      <a:pt x="20286" y="7294"/>
                      <a:pt x="20329" y="7268"/>
                      <a:pt x="20331" y="7220"/>
                    </a:cubicBezTo>
                    <a:cubicBezTo>
                      <a:pt x="20333" y="7171"/>
                      <a:pt x="20297" y="6992"/>
                      <a:pt x="20343" y="6932"/>
                    </a:cubicBezTo>
                    <a:cubicBezTo>
                      <a:pt x="20389" y="6871"/>
                      <a:pt x="20411" y="6820"/>
                      <a:pt x="20423" y="6786"/>
                    </a:cubicBezTo>
                    <a:cubicBezTo>
                      <a:pt x="20434" y="6750"/>
                      <a:pt x="20413" y="6644"/>
                      <a:pt x="20439" y="6598"/>
                    </a:cubicBezTo>
                    <a:cubicBezTo>
                      <a:pt x="20465" y="6551"/>
                      <a:pt x="20477" y="6382"/>
                      <a:pt x="20503" y="6414"/>
                    </a:cubicBezTo>
                    <a:cubicBezTo>
                      <a:pt x="20529" y="6446"/>
                      <a:pt x="20595" y="6495"/>
                      <a:pt x="20629" y="6465"/>
                    </a:cubicBezTo>
                    <a:cubicBezTo>
                      <a:pt x="20663" y="6435"/>
                      <a:pt x="20715" y="6414"/>
                      <a:pt x="20715" y="6363"/>
                    </a:cubicBezTo>
                    <a:cubicBezTo>
                      <a:pt x="20715" y="6312"/>
                      <a:pt x="20703" y="6173"/>
                      <a:pt x="20729" y="6145"/>
                    </a:cubicBezTo>
                    <a:cubicBezTo>
                      <a:pt x="20755" y="6117"/>
                      <a:pt x="20799" y="6093"/>
                      <a:pt x="20796" y="6047"/>
                    </a:cubicBezTo>
                    <a:cubicBezTo>
                      <a:pt x="20793" y="6001"/>
                      <a:pt x="20723" y="5875"/>
                      <a:pt x="20733" y="5805"/>
                    </a:cubicBezTo>
                    <a:cubicBezTo>
                      <a:pt x="20744" y="5736"/>
                      <a:pt x="20806" y="5555"/>
                      <a:pt x="20801" y="5497"/>
                    </a:cubicBezTo>
                    <a:cubicBezTo>
                      <a:pt x="20797" y="5439"/>
                      <a:pt x="20749" y="5441"/>
                      <a:pt x="20748" y="5399"/>
                    </a:cubicBezTo>
                    <a:cubicBezTo>
                      <a:pt x="20747" y="5357"/>
                      <a:pt x="20716" y="5234"/>
                      <a:pt x="20707" y="5174"/>
                    </a:cubicBezTo>
                    <a:cubicBezTo>
                      <a:pt x="20697" y="5114"/>
                      <a:pt x="20668" y="5086"/>
                      <a:pt x="20663" y="5027"/>
                    </a:cubicBezTo>
                    <a:cubicBezTo>
                      <a:pt x="20657" y="4970"/>
                      <a:pt x="20661" y="4775"/>
                      <a:pt x="20651" y="4695"/>
                    </a:cubicBezTo>
                    <a:cubicBezTo>
                      <a:pt x="20642" y="4617"/>
                      <a:pt x="20571" y="4512"/>
                      <a:pt x="20569" y="4475"/>
                    </a:cubicBezTo>
                    <a:cubicBezTo>
                      <a:pt x="20567" y="4437"/>
                      <a:pt x="20550" y="4382"/>
                      <a:pt x="20533" y="4331"/>
                    </a:cubicBezTo>
                    <a:cubicBezTo>
                      <a:pt x="20517" y="4280"/>
                      <a:pt x="20447" y="4056"/>
                      <a:pt x="20422" y="4024"/>
                    </a:cubicBezTo>
                    <a:cubicBezTo>
                      <a:pt x="20397" y="3991"/>
                      <a:pt x="20365" y="3982"/>
                      <a:pt x="20350" y="3940"/>
                    </a:cubicBezTo>
                    <a:cubicBezTo>
                      <a:pt x="20336" y="3899"/>
                      <a:pt x="20313" y="3880"/>
                      <a:pt x="20289" y="3880"/>
                    </a:cubicBezTo>
                    <a:cubicBezTo>
                      <a:pt x="20266" y="3880"/>
                      <a:pt x="20077" y="3917"/>
                      <a:pt x="20060" y="3945"/>
                    </a:cubicBezTo>
                    <a:cubicBezTo>
                      <a:pt x="20043" y="3973"/>
                      <a:pt x="19999" y="4015"/>
                      <a:pt x="20018" y="4066"/>
                    </a:cubicBezTo>
                    <a:cubicBezTo>
                      <a:pt x="20037" y="4117"/>
                      <a:pt x="20087" y="4191"/>
                      <a:pt x="20073" y="4228"/>
                    </a:cubicBezTo>
                    <a:cubicBezTo>
                      <a:pt x="20058" y="4265"/>
                      <a:pt x="20043" y="4284"/>
                      <a:pt x="20043" y="4331"/>
                    </a:cubicBezTo>
                    <a:cubicBezTo>
                      <a:pt x="20043" y="4377"/>
                      <a:pt x="20033" y="4517"/>
                      <a:pt x="20008" y="4530"/>
                    </a:cubicBezTo>
                    <a:cubicBezTo>
                      <a:pt x="19982" y="4544"/>
                      <a:pt x="19921" y="4553"/>
                      <a:pt x="19909" y="4521"/>
                    </a:cubicBezTo>
                    <a:cubicBezTo>
                      <a:pt x="19896" y="4489"/>
                      <a:pt x="19841" y="4358"/>
                      <a:pt x="19841" y="4298"/>
                    </a:cubicBezTo>
                    <a:cubicBezTo>
                      <a:pt x="19841" y="4238"/>
                      <a:pt x="19883" y="4228"/>
                      <a:pt x="19841" y="4154"/>
                    </a:cubicBezTo>
                    <a:cubicBezTo>
                      <a:pt x="19799" y="4080"/>
                      <a:pt x="19747" y="3991"/>
                      <a:pt x="19721" y="3996"/>
                    </a:cubicBezTo>
                    <a:cubicBezTo>
                      <a:pt x="19696" y="4001"/>
                      <a:pt x="19576" y="4066"/>
                      <a:pt x="19540" y="4089"/>
                    </a:cubicBezTo>
                    <a:cubicBezTo>
                      <a:pt x="19505" y="4112"/>
                      <a:pt x="19263" y="4316"/>
                      <a:pt x="19227" y="4400"/>
                    </a:cubicBezTo>
                    <a:cubicBezTo>
                      <a:pt x="19191" y="4484"/>
                      <a:pt x="19124" y="4707"/>
                      <a:pt x="19111" y="4707"/>
                    </a:cubicBezTo>
                    <a:cubicBezTo>
                      <a:pt x="19099" y="4707"/>
                      <a:pt x="19063" y="4688"/>
                      <a:pt x="19052" y="4726"/>
                    </a:cubicBezTo>
                    <a:cubicBezTo>
                      <a:pt x="19042" y="4762"/>
                      <a:pt x="19019" y="4823"/>
                      <a:pt x="19010" y="4790"/>
                    </a:cubicBezTo>
                    <a:cubicBezTo>
                      <a:pt x="19002" y="4758"/>
                      <a:pt x="18928" y="4489"/>
                      <a:pt x="18903" y="4517"/>
                    </a:cubicBezTo>
                    <a:cubicBezTo>
                      <a:pt x="18878" y="4544"/>
                      <a:pt x="18729" y="4726"/>
                      <a:pt x="18710" y="4795"/>
                    </a:cubicBezTo>
                    <a:cubicBezTo>
                      <a:pt x="18691" y="4865"/>
                      <a:pt x="18625" y="4990"/>
                      <a:pt x="18609" y="5004"/>
                    </a:cubicBezTo>
                    <a:cubicBezTo>
                      <a:pt x="18592" y="5018"/>
                      <a:pt x="18543" y="5004"/>
                      <a:pt x="18529" y="5027"/>
                    </a:cubicBezTo>
                    <a:cubicBezTo>
                      <a:pt x="18514" y="5050"/>
                      <a:pt x="18426" y="5088"/>
                      <a:pt x="18403" y="5115"/>
                    </a:cubicBezTo>
                    <a:cubicBezTo>
                      <a:pt x="18379" y="5143"/>
                      <a:pt x="18318" y="5157"/>
                      <a:pt x="18308" y="5185"/>
                    </a:cubicBezTo>
                    <a:cubicBezTo>
                      <a:pt x="18297" y="5213"/>
                      <a:pt x="18232" y="5232"/>
                      <a:pt x="18224" y="5204"/>
                    </a:cubicBezTo>
                    <a:cubicBezTo>
                      <a:pt x="18215" y="5176"/>
                      <a:pt x="18182" y="5088"/>
                      <a:pt x="18192" y="5014"/>
                    </a:cubicBezTo>
                    <a:cubicBezTo>
                      <a:pt x="18203" y="4939"/>
                      <a:pt x="18217" y="4976"/>
                      <a:pt x="18211" y="4883"/>
                    </a:cubicBezTo>
                    <a:cubicBezTo>
                      <a:pt x="18205" y="4790"/>
                      <a:pt x="18177" y="4785"/>
                      <a:pt x="18196" y="4721"/>
                    </a:cubicBezTo>
                    <a:cubicBezTo>
                      <a:pt x="18215" y="4656"/>
                      <a:pt x="18245" y="4502"/>
                      <a:pt x="18287" y="4498"/>
                    </a:cubicBezTo>
                    <a:cubicBezTo>
                      <a:pt x="18329" y="4493"/>
                      <a:pt x="18363" y="4437"/>
                      <a:pt x="18384" y="4479"/>
                    </a:cubicBezTo>
                    <a:cubicBezTo>
                      <a:pt x="18404" y="4521"/>
                      <a:pt x="18404" y="4595"/>
                      <a:pt x="18436" y="4572"/>
                    </a:cubicBezTo>
                    <a:cubicBezTo>
                      <a:pt x="18468" y="4549"/>
                      <a:pt x="18472" y="4535"/>
                      <a:pt x="18510" y="4530"/>
                    </a:cubicBezTo>
                    <a:cubicBezTo>
                      <a:pt x="18548" y="4525"/>
                      <a:pt x="18619" y="4540"/>
                      <a:pt x="18642" y="4484"/>
                    </a:cubicBezTo>
                    <a:cubicBezTo>
                      <a:pt x="18666" y="4428"/>
                      <a:pt x="18777" y="4136"/>
                      <a:pt x="18783" y="4080"/>
                    </a:cubicBezTo>
                    <a:cubicBezTo>
                      <a:pt x="18789" y="4024"/>
                      <a:pt x="18760" y="3987"/>
                      <a:pt x="18800" y="3917"/>
                    </a:cubicBezTo>
                    <a:cubicBezTo>
                      <a:pt x="18840" y="3847"/>
                      <a:pt x="18897" y="3764"/>
                      <a:pt x="18945" y="3759"/>
                    </a:cubicBezTo>
                    <a:cubicBezTo>
                      <a:pt x="18994" y="3754"/>
                      <a:pt x="19010" y="3778"/>
                      <a:pt x="19029" y="3736"/>
                    </a:cubicBezTo>
                    <a:cubicBezTo>
                      <a:pt x="19048" y="3694"/>
                      <a:pt x="19071" y="3569"/>
                      <a:pt x="19099" y="3559"/>
                    </a:cubicBezTo>
                    <a:cubicBezTo>
                      <a:pt x="19126" y="3551"/>
                      <a:pt x="19273" y="3536"/>
                      <a:pt x="19273" y="3499"/>
                    </a:cubicBezTo>
                    <a:cubicBezTo>
                      <a:pt x="19273" y="3462"/>
                      <a:pt x="19284" y="3412"/>
                      <a:pt x="19294" y="3369"/>
                    </a:cubicBezTo>
                    <a:cubicBezTo>
                      <a:pt x="19305" y="3327"/>
                      <a:pt x="19344" y="3247"/>
                      <a:pt x="19353" y="3247"/>
                    </a:cubicBezTo>
                    <a:cubicBezTo>
                      <a:pt x="19363" y="3247"/>
                      <a:pt x="19389" y="3265"/>
                      <a:pt x="19404" y="3226"/>
                    </a:cubicBezTo>
                    <a:cubicBezTo>
                      <a:pt x="19418" y="3186"/>
                      <a:pt x="19527" y="3030"/>
                      <a:pt x="19536" y="3028"/>
                    </a:cubicBezTo>
                    <a:cubicBezTo>
                      <a:pt x="19546" y="3025"/>
                      <a:pt x="19569" y="3051"/>
                      <a:pt x="19574" y="3012"/>
                    </a:cubicBezTo>
                    <a:cubicBezTo>
                      <a:pt x="19579" y="2972"/>
                      <a:pt x="19535" y="2858"/>
                      <a:pt x="19550" y="2824"/>
                    </a:cubicBezTo>
                    <a:cubicBezTo>
                      <a:pt x="19565" y="2789"/>
                      <a:pt x="19569" y="2773"/>
                      <a:pt x="19574" y="2750"/>
                    </a:cubicBezTo>
                    <a:cubicBezTo>
                      <a:pt x="19579" y="2727"/>
                      <a:pt x="19651" y="2591"/>
                      <a:pt x="19674" y="2615"/>
                    </a:cubicBezTo>
                    <a:cubicBezTo>
                      <a:pt x="19697" y="2638"/>
                      <a:pt x="19672" y="2673"/>
                      <a:pt x="19711" y="2685"/>
                    </a:cubicBezTo>
                    <a:cubicBezTo>
                      <a:pt x="19750" y="2696"/>
                      <a:pt x="19893" y="2710"/>
                      <a:pt x="19916" y="2673"/>
                    </a:cubicBezTo>
                    <a:cubicBezTo>
                      <a:pt x="19939" y="2636"/>
                      <a:pt x="19974" y="2568"/>
                      <a:pt x="20000" y="2596"/>
                    </a:cubicBezTo>
                    <a:cubicBezTo>
                      <a:pt x="20026" y="2624"/>
                      <a:pt x="20079" y="2701"/>
                      <a:pt x="20080" y="2745"/>
                    </a:cubicBezTo>
                    <a:cubicBezTo>
                      <a:pt x="20081" y="2789"/>
                      <a:pt x="20071" y="2849"/>
                      <a:pt x="20091" y="2886"/>
                    </a:cubicBezTo>
                    <a:cubicBezTo>
                      <a:pt x="20111" y="2924"/>
                      <a:pt x="20120" y="2891"/>
                      <a:pt x="20131" y="2928"/>
                    </a:cubicBezTo>
                    <a:cubicBezTo>
                      <a:pt x="20141" y="2966"/>
                      <a:pt x="20157" y="3002"/>
                      <a:pt x="20184" y="3028"/>
                    </a:cubicBezTo>
                    <a:cubicBezTo>
                      <a:pt x="20212" y="3054"/>
                      <a:pt x="20279" y="3126"/>
                      <a:pt x="20285" y="3088"/>
                    </a:cubicBezTo>
                    <a:cubicBezTo>
                      <a:pt x="20291" y="3051"/>
                      <a:pt x="20274" y="2933"/>
                      <a:pt x="20254" y="2866"/>
                    </a:cubicBezTo>
                    <a:cubicBezTo>
                      <a:pt x="20233" y="2799"/>
                      <a:pt x="20177" y="2649"/>
                      <a:pt x="20154" y="2594"/>
                    </a:cubicBezTo>
                    <a:cubicBezTo>
                      <a:pt x="20131" y="2538"/>
                      <a:pt x="20097" y="2526"/>
                      <a:pt x="20097" y="2482"/>
                    </a:cubicBezTo>
                    <a:cubicBezTo>
                      <a:pt x="20097" y="2438"/>
                      <a:pt x="20100" y="2420"/>
                      <a:pt x="20087" y="2369"/>
                    </a:cubicBezTo>
                    <a:cubicBezTo>
                      <a:pt x="20075" y="2317"/>
                      <a:pt x="20001" y="2238"/>
                      <a:pt x="20000" y="2185"/>
                    </a:cubicBezTo>
                    <a:cubicBezTo>
                      <a:pt x="19999" y="2132"/>
                      <a:pt x="20002" y="2127"/>
                      <a:pt x="19996" y="2104"/>
                    </a:cubicBezTo>
                    <a:cubicBezTo>
                      <a:pt x="19990" y="2080"/>
                      <a:pt x="19973" y="2080"/>
                      <a:pt x="19973" y="2046"/>
                    </a:cubicBezTo>
                    <a:cubicBezTo>
                      <a:pt x="19973" y="2011"/>
                      <a:pt x="19968" y="1860"/>
                      <a:pt x="19957" y="1837"/>
                    </a:cubicBezTo>
                    <a:cubicBezTo>
                      <a:pt x="19946" y="1814"/>
                      <a:pt x="19892" y="1816"/>
                      <a:pt x="19884" y="1758"/>
                    </a:cubicBezTo>
                    <a:cubicBezTo>
                      <a:pt x="19877" y="1700"/>
                      <a:pt x="19858" y="1693"/>
                      <a:pt x="19850" y="1642"/>
                    </a:cubicBezTo>
                    <a:cubicBezTo>
                      <a:pt x="19841" y="1591"/>
                      <a:pt x="19804" y="1456"/>
                      <a:pt x="19788" y="1426"/>
                    </a:cubicBezTo>
                    <a:cubicBezTo>
                      <a:pt x="19771" y="1395"/>
                      <a:pt x="19750" y="1374"/>
                      <a:pt x="19748" y="1340"/>
                    </a:cubicBezTo>
                    <a:cubicBezTo>
                      <a:pt x="19746" y="1305"/>
                      <a:pt x="19758" y="1168"/>
                      <a:pt x="19753" y="1112"/>
                    </a:cubicBezTo>
                    <a:cubicBezTo>
                      <a:pt x="19748" y="1057"/>
                      <a:pt x="19700" y="945"/>
                      <a:pt x="19685" y="945"/>
                    </a:cubicBezTo>
                    <a:cubicBezTo>
                      <a:pt x="19671" y="945"/>
                      <a:pt x="19658" y="1107"/>
                      <a:pt x="19629" y="1073"/>
                    </a:cubicBezTo>
                    <a:cubicBezTo>
                      <a:pt x="19600" y="1038"/>
                      <a:pt x="19586" y="996"/>
                      <a:pt x="19573" y="973"/>
                    </a:cubicBezTo>
                    <a:cubicBezTo>
                      <a:pt x="19560" y="949"/>
                      <a:pt x="19474" y="934"/>
                      <a:pt x="19468" y="901"/>
                    </a:cubicBezTo>
                    <a:cubicBezTo>
                      <a:pt x="19462" y="869"/>
                      <a:pt x="19382" y="692"/>
                      <a:pt x="19389" y="655"/>
                    </a:cubicBezTo>
                    <a:cubicBezTo>
                      <a:pt x="19396" y="617"/>
                      <a:pt x="19451" y="457"/>
                      <a:pt x="19465" y="471"/>
                    </a:cubicBezTo>
                    <a:cubicBezTo>
                      <a:pt x="19478" y="486"/>
                      <a:pt x="19479" y="524"/>
                      <a:pt x="19496" y="522"/>
                    </a:cubicBezTo>
                    <a:cubicBezTo>
                      <a:pt x="19514" y="520"/>
                      <a:pt x="19689" y="450"/>
                      <a:pt x="19720" y="506"/>
                    </a:cubicBezTo>
                    <a:cubicBezTo>
                      <a:pt x="19752" y="562"/>
                      <a:pt x="19767" y="609"/>
                      <a:pt x="19774" y="640"/>
                    </a:cubicBezTo>
                    <a:cubicBezTo>
                      <a:pt x="19780" y="673"/>
                      <a:pt x="19782" y="748"/>
                      <a:pt x="19794" y="764"/>
                    </a:cubicBezTo>
                    <a:cubicBezTo>
                      <a:pt x="19805" y="780"/>
                      <a:pt x="19873" y="796"/>
                      <a:pt x="19885" y="843"/>
                    </a:cubicBezTo>
                    <a:cubicBezTo>
                      <a:pt x="19898" y="889"/>
                      <a:pt x="19893" y="970"/>
                      <a:pt x="19896" y="1003"/>
                    </a:cubicBezTo>
                    <a:cubicBezTo>
                      <a:pt x="19899" y="1036"/>
                      <a:pt x="19981" y="1230"/>
                      <a:pt x="19984" y="1284"/>
                    </a:cubicBezTo>
                    <a:cubicBezTo>
                      <a:pt x="19987" y="1338"/>
                      <a:pt x="19972" y="1572"/>
                      <a:pt x="20012" y="1637"/>
                    </a:cubicBezTo>
                    <a:cubicBezTo>
                      <a:pt x="20052" y="1701"/>
                      <a:pt x="20083" y="1637"/>
                      <a:pt x="20096" y="1701"/>
                    </a:cubicBezTo>
                    <a:cubicBezTo>
                      <a:pt x="20108" y="1767"/>
                      <a:pt x="20094" y="1851"/>
                      <a:pt x="20121" y="1934"/>
                    </a:cubicBezTo>
                    <a:cubicBezTo>
                      <a:pt x="20148" y="2018"/>
                      <a:pt x="20210" y="2092"/>
                      <a:pt x="20230" y="2170"/>
                    </a:cubicBezTo>
                    <a:cubicBezTo>
                      <a:pt x="20251" y="2250"/>
                      <a:pt x="20350" y="2598"/>
                      <a:pt x="20374" y="2733"/>
                    </a:cubicBezTo>
                    <a:cubicBezTo>
                      <a:pt x="20397" y="2868"/>
                      <a:pt x="20440" y="3142"/>
                      <a:pt x="20457" y="3177"/>
                    </a:cubicBezTo>
                    <a:cubicBezTo>
                      <a:pt x="20473" y="3211"/>
                      <a:pt x="20499" y="3228"/>
                      <a:pt x="20503" y="3267"/>
                    </a:cubicBezTo>
                    <a:cubicBezTo>
                      <a:pt x="20507" y="3306"/>
                      <a:pt x="20508" y="3400"/>
                      <a:pt x="20527" y="3425"/>
                    </a:cubicBezTo>
                    <a:cubicBezTo>
                      <a:pt x="20546" y="3450"/>
                      <a:pt x="20621" y="3404"/>
                      <a:pt x="20669" y="3490"/>
                    </a:cubicBezTo>
                    <a:cubicBezTo>
                      <a:pt x="20717" y="3577"/>
                      <a:pt x="20851" y="3915"/>
                      <a:pt x="20862" y="3964"/>
                    </a:cubicBezTo>
                    <a:cubicBezTo>
                      <a:pt x="20872" y="4013"/>
                      <a:pt x="20858" y="4061"/>
                      <a:pt x="20879" y="4103"/>
                    </a:cubicBezTo>
                    <a:cubicBezTo>
                      <a:pt x="20900" y="4145"/>
                      <a:pt x="20980" y="4291"/>
                      <a:pt x="20996" y="4333"/>
                    </a:cubicBezTo>
                    <a:cubicBezTo>
                      <a:pt x="21012" y="4375"/>
                      <a:pt x="21152" y="4651"/>
                      <a:pt x="21160" y="4693"/>
                    </a:cubicBezTo>
                    <a:cubicBezTo>
                      <a:pt x="21169" y="4735"/>
                      <a:pt x="21174" y="4805"/>
                      <a:pt x="21191" y="4851"/>
                    </a:cubicBezTo>
                    <a:cubicBezTo>
                      <a:pt x="21208" y="4898"/>
                      <a:pt x="21290" y="5246"/>
                      <a:pt x="21323" y="5334"/>
                    </a:cubicBezTo>
                    <a:cubicBezTo>
                      <a:pt x="21357" y="5422"/>
                      <a:pt x="21434" y="5694"/>
                      <a:pt x="21441" y="5852"/>
                    </a:cubicBezTo>
                    <a:cubicBezTo>
                      <a:pt x="21448" y="6010"/>
                      <a:pt x="21489" y="6802"/>
                      <a:pt x="21509" y="7155"/>
                    </a:cubicBezTo>
                    <a:cubicBezTo>
                      <a:pt x="21530" y="7508"/>
                      <a:pt x="21552" y="7846"/>
                      <a:pt x="21554" y="7893"/>
                    </a:cubicBezTo>
                    <a:cubicBezTo>
                      <a:pt x="21556" y="7939"/>
                      <a:pt x="21581" y="7981"/>
                      <a:pt x="21560" y="8060"/>
                    </a:cubicBezTo>
                    <a:cubicBezTo>
                      <a:pt x="21539" y="8139"/>
                      <a:pt x="21434" y="8176"/>
                      <a:pt x="21406" y="8242"/>
                    </a:cubicBezTo>
                    <a:cubicBezTo>
                      <a:pt x="21379" y="8306"/>
                      <a:pt x="21350" y="8422"/>
                      <a:pt x="21331" y="8469"/>
                    </a:cubicBezTo>
                    <a:cubicBezTo>
                      <a:pt x="21312" y="8515"/>
                      <a:pt x="21234" y="8515"/>
                      <a:pt x="21215" y="8590"/>
                    </a:cubicBezTo>
                    <a:cubicBezTo>
                      <a:pt x="21196" y="8664"/>
                      <a:pt x="21129" y="8822"/>
                      <a:pt x="21108" y="8859"/>
                    </a:cubicBezTo>
                    <a:cubicBezTo>
                      <a:pt x="21087" y="8896"/>
                      <a:pt x="21019" y="8943"/>
                      <a:pt x="21019" y="8943"/>
                    </a:cubicBezTo>
                    <a:cubicBezTo>
                      <a:pt x="21019" y="8943"/>
                      <a:pt x="20956" y="9128"/>
                      <a:pt x="20944" y="9147"/>
                    </a:cubicBezTo>
                    <a:cubicBezTo>
                      <a:pt x="20931" y="9166"/>
                      <a:pt x="20872" y="9184"/>
                      <a:pt x="20862" y="9221"/>
                    </a:cubicBezTo>
                    <a:cubicBezTo>
                      <a:pt x="20851" y="9259"/>
                      <a:pt x="20670" y="9686"/>
                      <a:pt x="20647" y="9709"/>
                    </a:cubicBezTo>
                    <a:cubicBezTo>
                      <a:pt x="20624" y="9732"/>
                      <a:pt x="20573" y="9709"/>
                      <a:pt x="20567" y="9756"/>
                    </a:cubicBezTo>
                    <a:cubicBezTo>
                      <a:pt x="20561" y="9802"/>
                      <a:pt x="20588" y="9932"/>
                      <a:pt x="20578" y="9969"/>
                    </a:cubicBezTo>
                    <a:cubicBezTo>
                      <a:pt x="20567" y="10007"/>
                      <a:pt x="20550" y="10127"/>
                      <a:pt x="20563" y="10127"/>
                    </a:cubicBezTo>
                    <a:cubicBezTo>
                      <a:pt x="20576" y="10127"/>
                      <a:pt x="20649" y="9918"/>
                      <a:pt x="20658" y="9876"/>
                    </a:cubicBezTo>
                    <a:cubicBezTo>
                      <a:pt x="20666" y="9834"/>
                      <a:pt x="20876" y="9342"/>
                      <a:pt x="20937" y="9254"/>
                    </a:cubicBezTo>
                    <a:cubicBezTo>
                      <a:pt x="20998" y="9166"/>
                      <a:pt x="21127" y="8956"/>
                      <a:pt x="21143" y="8924"/>
                    </a:cubicBezTo>
                    <a:cubicBezTo>
                      <a:pt x="21160" y="8891"/>
                      <a:pt x="21183" y="8938"/>
                      <a:pt x="21202" y="8878"/>
                    </a:cubicBezTo>
                    <a:cubicBezTo>
                      <a:pt x="21221" y="8817"/>
                      <a:pt x="21350" y="8608"/>
                      <a:pt x="21415" y="8529"/>
                    </a:cubicBezTo>
                    <a:cubicBezTo>
                      <a:pt x="21480" y="8451"/>
                      <a:pt x="21438" y="8417"/>
                      <a:pt x="21480" y="8413"/>
                    </a:cubicBezTo>
                    <a:cubicBezTo>
                      <a:pt x="21522" y="8409"/>
                      <a:pt x="21573" y="8413"/>
                      <a:pt x="21579" y="8371"/>
                    </a:cubicBezTo>
                    <a:cubicBezTo>
                      <a:pt x="21585" y="8329"/>
                      <a:pt x="21596" y="8098"/>
                      <a:pt x="21598" y="8014"/>
                    </a:cubicBezTo>
                    <a:cubicBezTo>
                      <a:pt x="21600" y="7930"/>
                      <a:pt x="21596" y="7745"/>
                      <a:pt x="21593" y="7679"/>
                    </a:cubicBezTo>
                    <a:cubicBezTo>
                      <a:pt x="21591" y="7614"/>
                      <a:pt x="21552" y="6629"/>
                      <a:pt x="21541" y="6407"/>
                    </a:cubicBezTo>
                    <a:cubicBezTo>
                      <a:pt x="21530" y="6184"/>
                      <a:pt x="21505" y="5910"/>
                      <a:pt x="21495" y="5817"/>
                    </a:cubicBezTo>
                    <a:cubicBezTo>
                      <a:pt x="21484" y="5724"/>
                      <a:pt x="21417" y="5468"/>
                      <a:pt x="21392" y="5339"/>
                    </a:cubicBezTo>
                    <a:cubicBezTo>
                      <a:pt x="21366" y="5208"/>
                      <a:pt x="21270" y="4878"/>
                      <a:pt x="21244" y="4800"/>
                    </a:cubicBezTo>
                    <a:cubicBezTo>
                      <a:pt x="21219" y="4721"/>
                      <a:pt x="21198" y="4684"/>
                      <a:pt x="21166" y="4618"/>
                    </a:cubicBezTo>
                    <a:cubicBezTo>
                      <a:pt x="21135" y="4553"/>
                      <a:pt x="20958" y="4038"/>
                      <a:pt x="20910" y="3885"/>
                    </a:cubicBezTo>
                    <a:cubicBezTo>
                      <a:pt x="20862" y="3731"/>
                      <a:pt x="20677" y="3286"/>
                      <a:pt x="20636" y="3174"/>
                    </a:cubicBezTo>
                    <a:cubicBezTo>
                      <a:pt x="20596" y="3062"/>
                      <a:pt x="20365" y="2459"/>
                      <a:pt x="20313" y="2282"/>
                    </a:cubicBezTo>
                    <a:cubicBezTo>
                      <a:pt x="20260" y="2106"/>
                      <a:pt x="20239" y="2018"/>
                      <a:pt x="20228" y="1971"/>
                    </a:cubicBezTo>
                    <a:cubicBezTo>
                      <a:pt x="20218" y="1925"/>
                      <a:pt x="20186" y="1864"/>
                      <a:pt x="20159" y="1743"/>
                    </a:cubicBezTo>
                    <a:cubicBezTo>
                      <a:pt x="20131" y="1623"/>
                      <a:pt x="20131" y="1609"/>
                      <a:pt x="20106" y="1549"/>
                    </a:cubicBezTo>
                    <a:cubicBezTo>
                      <a:pt x="20081" y="1488"/>
                      <a:pt x="20054" y="1418"/>
                      <a:pt x="20041" y="1330"/>
                    </a:cubicBezTo>
                    <a:cubicBezTo>
                      <a:pt x="20029" y="1242"/>
                      <a:pt x="19915" y="792"/>
                      <a:pt x="19776" y="181"/>
                    </a:cubicBezTo>
                    <a:lnTo>
                      <a:pt x="19735" y="0"/>
                    </a:lnTo>
                    <a:cubicBezTo>
                      <a:pt x="13731" y="3494"/>
                      <a:pt x="9077" y="5725"/>
                      <a:pt x="5699" y="6767"/>
                    </a:cubicBezTo>
                    <a:cubicBezTo>
                      <a:pt x="5680" y="6822"/>
                      <a:pt x="5667" y="6871"/>
                      <a:pt x="5665" y="6892"/>
                    </a:cubicBezTo>
                    <a:cubicBezTo>
                      <a:pt x="5663" y="6920"/>
                      <a:pt x="5666" y="7021"/>
                      <a:pt x="5666" y="7046"/>
                    </a:cubicBezTo>
                    <a:cubicBezTo>
                      <a:pt x="5666" y="7071"/>
                      <a:pt x="5636" y="7134"/>
                      <a:pt x="5632" y="7190"/>
                    </a:cubicBezTo>
                    <a:cubicBezTo>
                      <a:pt x="5629" y="7245"/>
                      <a:pt x="5693" y="7536"/>
                      <a:pt x="5694" y="7589"/>
                    </a:cubicBezTo>
                    <a:cubicBezTo>
                      <a:pt x="5695" y="7642"/>
                      <a:pt x="5674" y="7687"/>
                      <a:pt x="5657" y="7747"/>
                    </a:cubicBezTo>
                    <a:cubicBezTo>
                      <a:pt x="5641" y="7808"/>
                      <a:pt x="5686" y="7831"/>
                      <a:pt x="5676" y="7894"/>
                    </a:cubicBezTo>
                    <a:cubicBezTo>
                      <a:pt x="5667" y="7956"/>
                      <a:pt x="5623" y="8049"/>
                      <a:pt x="5624" y="8086"/>
                    </a:cubicBezTo>
                    <a:cubicBezTo>
                      <a:pt x="5625" y="8123"/>
                      <a:pt x="5648" y="8200"/>
                      <a:pt x="5660" y="8228"/>
                    </a:cubicBezTo>
                    <a:cubicBezTo>
                      <a:pt x="5671" y="8255"/>
                      <a:pt x="5670" y="8307"/>
                      <a:pt x="5673" y="8337"/>
                    </a:cubicBezTo>
                    <a:cubicBezTo>
                      <a:pt x="5676" y="8367"/>
                      <a:pt x="5738" y="8492"/>
                      <a:pt x="5746" y="8530"/>
                    </a:cubicBezTo>
                    <a:cubicBezTo>
                      <a:pt x="5753" y="8567"/>
                      <a:pt x="5694" y="8520"/>
                      <a:pt x="5680" y="8520"/>
                    </a:cubicBezTo>
                    <a:cubicBezTo>
                      <a:pt x="5665" y="8520"/>
                      <a:pt x="5649" y="8548"/>
                      <a:pt x="5632" y="8580"/>
                    </a:cubicBezTo>
                    <a:cubicBezTo>
                      <a:pt x="5615" y="8613"/>
                      <a:pt x="5571" y="8511"/>
                      <a:pt x="5535" y="8492"/>
                    </a:cubicBezTo>
                    <a:cubicBezTo>
                      <a:pt x="5499" y="8474"/>
                      <a:pt x="5474" y="8502"/>
                      <a:pt x="5436" y="8585"/>
                    </a:cubicBezTo>
                    <a:cubicBezTo>
                      <a:pt x="5398" y="8669"/>
                      <a:pt x="5360" y="8840"/>
                      <a:pt x="5350" y="8887"/>
                    </a:cubicBezTo>
                    <a:cubicBezTo>
                      <a:pt x="5339" y="8933"/>
                      <a:pt x="5308" y="8896"/>
                      <a:pt x="5285" y="8938"/>
                    </a:cubicBezTo>
                    <a:cubicBezTo>
                      <a:pt x="5261" y="8980"/>
                      <a:pt x="5226" y="9291"/>
                      <a:pt x="5205" y="9411"/>
                    </a:cubicBezTo>
                    <a:cubicBezTo>
                      <a:pt x="5184" y="9532"/>
                      <a:pt x="5090" y="10254"/>
                      <a:pt x="5078" y="10280"/>
                    </a:cubicBezTo>
                    <a:cubicBezTo>
                      <a:pt x="5066" y="10305"/>
                      <a:pt x="5045" y="10303"/>
                      <a:pt x="5025" y="10308"/>
                    </a:cubicBezTo>
                    <a:cubicBezTo>
                      <a:pt x="5006" y="10314"/>
                      <a:pt x="5003" y="10392"/>
                      <a:pt x="4973" y="10424"/>
                    </a:cubicBezTo>
                    <a:cubicBezTo>
                      <a:pt x="4944" y="10457"/>
                      <a:pt x="4889" y="10568"/>
                      <a:pt x="4857" y="10540"/>
                    </a:cubicBezTo>
                    <a:cubicBezTo>
                      <a:pt x="4826" y="10512"/>
                      <a:pt x="4811" y="10331"/>
                      <a:pt x="4801" y="10285"/>
                    </a:cubicBezTo>
                    <a:cubicBezTo>
                      <a:pt x="4790" y="10238"/>
                      <a:pt x="4712" y="10318"/>
                      <a:pt x="4689" y="10354"/>
                    </a:cubicBezTo>
                    <a:cubicBezTo>
                      <a:pt x="4666" y="10392"/>
                      <a:pt x="4628" y="10294"/>
                      <a:pt x="4595" y="10280"/>
                    </a:cubicBezTo>
                    <a:cubicBezTo>
                      <a:pt x="4561" y="10267"/>
                      <a:pt x="4570" y="10438"/>
                      <a:pt x="4551" y="10475"/>
                    </a:cubicBezTo>
                    <a:cubicBezTo>
                      <a:pt x="4532" y="10512"/>
                      <a:pt x="4447" y="10493"/>
                      <a:pt x="4428" y="10508"/>
                    </a:cubicBezTo>
                    <a:cubicBezTo>
                      <a:pt x="4409" y="10522"/>
                      <a:pt x="4403" y="10550"/>
                      <a:pt x="4399" y="10605"/>
                    </a:cubicBezTo>
                    <a:cubicBezTo>
                      <a:pt x="4395" y="10661"/>
                      <a:pt x="4340" y="10652"/>
                      <a:pt x="4327" y="10671"/>
                    </a:cubicBezTo>
                    <a:cubicBezTo>
                      <a:pt x="4315" y="10689"/>
                      <a:pt x="4206" y="10861"/>
                      <a:pt x="4189" y="10921"/>
                    </a:cubicBezTo>
                    <a:cubicBezTo>
                      <a:pt x="4172" y="10982"/>
                      <a:pt x="4153" y="11102"/>
                      <a:pt x="4143" y="11195"/>
                    </a:cubicBezTo>
                    <a:cubicBezTo>
                      <a:pt x="4132" y="11288"/>
                      <a:pt x="4085" y="11516"/>
                      <a:pt x="4054" y="11621"/>
                    </a:cubicBezTo>
                    <a:cubicBezTo>
                      <a:pt x="4022" y="11725"/>
                      <a:pt x="3938" y="11848"/>
                      <a:pt x="3919" y="11874"/>
                    </a:cubicBezTo>
                    <a:cubicBezTo>
                      <a:pt x="3900" y="11900"/>
                      <a:pt x="3910" y="11962"/>
                      <a:pt x="3890" y="11993"/>
                    </a:cubicBezTo>
                    <a:cubicBezTo>
                      <a:pt x="3870" y="12023"/>
                      <a:pt x="3838" y="11983"/>
                      <a:pt x="3817" y="11964"/>
                    </a:cubicBezTo>
                    <a:cubicBezTo>
                      <a:pt x="3796" y="11946"/>
                      <a:pt x="3757" y="11915"/>
                      <a:pt x="3755" y="11867"/>
                    </a:cubicBezTo>
                    <a:cubicBezTo>
                      <a:pt x="3753" y="11818"/>
                      <a:pt x="3739" y="11781"/>
                      <a:pt x="3734" y="11760"/>
                    </a:cubicBezTo>
                    <a:cubicBezTo>
                      <a:pt x="3728" y="11739"/>
                      <a:pt x="3742" y="11598"/>
                      <a:pt x="3743" y="11560"/>
                    </a:cubicBezTo>
                    <a:cubicBezTo>
                      <a:pt x="3744" y="11523"/>
                      <a:pt x="3712" y="11456"/>
                      <a:pt x="3698" y="11442"/>
                    </a:cubicBezTo>
                    <a:cubicBezTo>
                      <a:pt x="3684" y="11428"/>
                      <a:pt x="3660" y="11344"/>
                      <a:pt x="3648" y="11328"/>
                    </a:cubicBezTo>
                    <a:cubicBezTo>
                      <a:pt x="3637" y="11312"/>
                      <a:pt x="3583" y="11416"/>
                      <a:pt x="3550" y="11479"/>
                    </a:cubicBezTo>
                    <a:cubicBezTo>
                      <a:pt x="3516" y="11542"/>
                      <a:pt x="3380" y="11830"/>
                      <a:pt x="3380" y="11830"/>
                    </a:cubicBezTo>
                    <a:cubicBezTo>
                      <a:pt x="3380" y="11830"/>
                      <a:pt x="3371" y="11846"/>
                      <a:pt x="3348" y="11853"/>
                    </a:cubicBezTo>
                    <a:cubicBezTo>
                      <a:pt x="3325" y="11860"/>
                      <a:pt x="3329" y="11911"/>
                      <a:pt x="3310" y="11978"/>
                    </a:cubicBezTo>
                    <a:cubicBezTo>
                      <a:pt x="3291" y="12046"/>
                      <a:pt x="3330" y="12052"/>
                      <a:pt x="3333" y="12120"/>
                    </a:cubicBezTo>
                    <a:cubicBezTo>
                      <a:pt x="3336" y="12187"/>
                      <a:pt x="3315" y="12257"/>
                      <a:pt x="3289" y="12302"/>
                    </a:cubicBezTo>
                    <a:cubicBezTo>
                      <a:pt x="3262" y="12346"/>
                      <a:pt x="3282" y="12422"/>
                      <a:pt x="3268" y="12452"/>
                    </a:cubicBezTo>
                    <a:cubicBezTo>
                      <a:pt x="3253" y="12482"/>
                      <a:pt x="3208" y="12385"/>
                      <a:pt x="3150" y="12320"/>
                    </a:cubicBezTo>
                    <a:cubicBezTo>
                      <a:pt x="3092" y="12255"/>
                      <a:pt x="3053" y="12464"/>
                      <a:pt x="3036" y="12547"/>
                    </a:cubicBezTo>
                    <a:cubicBezTo>
                      <a:pt x="3020" y="12631"/>
                      <a:pt x="3083" y="12750"/>
                      <a:pt x="3085" y="12817"/>
                    </a:cubicBezTo>
                    <a:cubicBezTo>
                      <a:pt x="3087" y="12884"/>
                      <a:pt x="3071" y="12905"/>
                      <a:pt x="3059" y="12947"/>
                    </a:cubicBezTo>
                    <a:cubicBezTo>
                      <a:pt x="3046" y="12989"/>
                      <a:pt x="3056" y="13046"/>
                      <a:pt x="3060" y="13079"/>
                    </a:cubicBezTo>
                    <a:cubicBezTo>
                      <a:pt x="3063" y="13112"/>
                      <a:pt x="3008" y="13214"/>
                      <a:pt x="2997" y="13242"/>
                    </a:cubicBezTo>
                    <a:cubicBezTo>
                      <a:pt x="2985" y="13270"/>
                      <a:pt x="2989" y="13416"/>
                      <a:pt x="2989" y="13462"/>
                    </a:cubicBezTo>
                    <a:cubicBezTo>
                      <a:pt x="2989" y="13509"/>
                      <a:pt x="2950" y="13581"/>
                      <a:pt x="2938" y="13621"/>
                    </a:cubicBezTo>
                    <a:cubicBezTo>
                      <a:pt x="2925" y="13660"/>
                      <a:pt x="2911" y="13723"/>
                      <a:pt x="2890" y="13680"/>
                    </a:cubicBezTo>
                    <a:cubicBezTo>
                      <a:pt x="2869" y="13639"/>
                      <a:pt x="2791" y="13588"/>
                      <a:pt x="2748" y="13588"/>
                    </a:cubicBezTo>
                    <a:cubicBezTo>
                      <a:pt x="2705" y="13588"/>
                      <a:pt x="2637" y="13737"/>
                      <a:pt x="2597" y="13813"/>
                    </a:cubicBezTo>
                    <a:cubicBezTo>
                      <a:pt x="2557" y="13889"/>
                      <a:pt x="2510" y="13846"/>
                      <a:pt x="2494" y="13873"/>
                    </a:cubicBezTo>
                    <a:cubicBezTo>
                      <a:pt x="2478" y="13902"/>
                      <a:pt x="2502" y="14015"/>
                      <a:pt x="2461" y="14126"/>
                    </a:cubicBezTo>
                    <a:cubicBezTo>
                      <a:pt x="2420" y="14238"/>
                      <a:pt x="2335" y="14196"/>
                      <a:pt x="2321" y="14226"/>
                    </a:cubicBezTo>
                    <a:cubicBezTo>
                      <a:pt x="2308" y="14257"/>
                      <a:pt x="2310" y="14422"/>
                      <a:pt x="2310" y="14463"/>
                    </a:cubicBezTo>
                    <a:cubicBezTo>
                      <a:pt x="2310" y="14505"/>
                      <a:pt x="2281" y="14524"/>
                      <a:pt x="2266" y="14558"/>
                    </a:cubicBezTo>
                    <a:cubicBezTo>
                      <a:pt x="2250" y="14593"/>
                      <a:pt x="2231" y="14700"/>
                      <a:pt x="2208" y="14754"/>
                    </a:cubicBezTo>
                    <a:cubicBezTo>
                      <a:pt x="2185" y="14807"/>
                      <a:pt x="2161" y="14749"/>
                      <a:pt x="2142" y="14731"/>
                    </a:cubicBezTo>
                    <a:cubicBezTo>
                      <a:pt x="2123" y="14712"/>
                      <a:pt x="2102" y="14754"/>
                      <a:pt x="2092" y="14805"/>
                    </a:cubicBezTo>
                    <a:cubicBezTo>
                      <a:pt x="2082" y="14856"/>
                      <a:pt x="1997" y="15060"/>
                      <a:pt x="1980" y="15099"/>
                    </a:cubicBezTo>
                    <a:cubicBezTo>
                      <a:pt x="1964" y="15139"/>
                      <a:pt x="1932" y="15139"/>
                      <a:pt x="1898" y="15183"/>
                    </a:cubicBezTo>
                    <a:cubicBezTo>
                      <a:pt x="1865" y="15228"/>
                      <a:pt x="1791" y="15581"/>
                      <a:pt x="1781" y="15594"/>
                    </a:cubicBezTo>
                    <a:cubicBezTo>
                      <a:pt x="1770" y="15608"/>
                      <a:pt x="1744" y="15596"/>
                      <a:pt x="1699" y="15608"/>
                    </a:cubicBezTo>
                    <a:cubicBezTo>
                      <a:pt x="1653" y="15620"/>
                      <a:pt x="1610" y="15640"/>
                      <a:pt x="1590" y="15652"/>
                    </a:cubicBezTo>
                    <a:cubicBezTo>
                      <a:pt x="1570" y="15664"/>
                      <a:pt x="1538" y="15606"/>
                      <a:pt x="1506" y="15573"/>
                    </a:cubicBezTo>
                    <a:cubicBezTo>
                      <a:pt x="1474" y="15541"/>
                      <a:pt x="1466" y="15631"/>
                      <a:pt x="1438" y="15673"/>
                    </a:cubicBezTo>
                    <a:cubicBezTo>
                      <a:pt x="1409" y="15715"/>
                      <a:pt x="1406" y="15650"/>
                      <a:pt x="1317" y="15687"/>
                    </a:cubicBezTo>
                    <a:cubicBezTo>
                      <a:pt x="1227" y="15725"/>
                      <a:pt x="1189" y="15767"/>
                      <a:pt x="1133" y="15820"/>
                    </a:cubicBezTo>
                    <a:cubicBezTo>
                      <a:pt x="1076" y="15873"/>
                      <a:pt x="1041" y="16070"/>
                      <a:pt x="1002" y="16131"/>
                    </a:cubicBezTo>
                    <a:cubicBezTo>
                      <a:pt x="963" y="16191"/>
                      <a:pt x="929" y="16191"/>
                      <a:pt x="881" y="16230"/>
                    </a:cubicBezTo>
                    <a:cubicBezTo>
                      <a:pt x="834" y="16270"/>
                      <a:pt x="804" y="16551"/>
                      <a:pt x="800" y="16583"/>
                    </a:cubicBezTo>
                    <a:cubicBezTo>
                      <a:pt x="797" y="16617"/>
                      <a:pt x="758" y="16642"/>
                      <a:pt x="699" y="16707"/>
                    </a:cubicBezTo>
                    <a:cubicBezTo>
                      <a:pt x="640" y="16772"/>
                      <a:pt x="589" y="17069"/>
                      <a:pt x="579" y="17109"/>
                    </a:cubicBezTo>
                    <a:cubicBezTo>
                      <a:pt x="570" y="17148"/>
                      <a:pt x="595" y="17217"/>
                      <a:pt x="622" y="17317"/>
                    </a:cubicBezTo>
                    <a:cubicBezTo>
                      <a:pt x="648" y="17418"/>
                      <a:pt x="587" y="17498"/>
                      <a:pt x="561" y="17547"/>
                    </a:cubicBezTo>
                    <a:cubicBezTo>
                      <a:pt x="536" y="17596"/>
                      <a:pt x="576" y="17610"/>
                      <a:pt x="574" y="17657"/>
                    </a:cubicBezTo>
                    <a:cubicBezTo>
                      <a:pt x="572" y="17703"/>
                      <a:pt x="588" y="17750"/>
                      <a:pt x="610" y="17849"/>
                    </a:cubicBezTo>
                    <a:cubicBezTo>
                      <a:pt x="632" y="17949"/>
                      <a:pt x="587" y="17963"/>
                      <a:pt x="585" y="18028"/>
                    </a:cubicBezTo>
                    <a:cubicBezTo>
                      <a:pt x="583" y="18093"/>
                      <a:pt x="501" y="18196"/>
                      <a:pt x="470" y="18228"/>
                    </a:cubicBezTo>
                    <a:cubicBezTo>
                      <a:pt x="440" y="18260"/>
                      <a:pt x="413" y="18298"/>
                      <a:pt x="364" y="18321"/>
                    </a:cubicBezTo>
                    <a:cubicBezTo>
                      <a:pt x="314" y="18344"/>
                      <a:pt x="276" y="18388"/>
                      <a:pt x="245" y="18414"/>
                    </a:cubicBezTo>
                    <a:cubicBezTo>
                      <a:pt x="213" y="18439"/>
                      <a:pt x="174" y="18286"/>
                      <a:pt x="149" y="18268"/>
                    </a:cubicBezTo>
                    <a:cubicBezTo>
                      <a:pt x="125" y="18249"/>
                      <a:pt x="87" y="18418"/>
                      <a:pt x="70" y="18467"/>
                    </a:cubicBezTo>
                    <a:cubicBezTo>
                      <a:pt x="54" y="18516"/>
                      <a:pt x="0" y="18634"/>
                      <a:pt x="0" y="18634"/>
                    </a:cubicBezTo>
                    <a:lnTo>
                      <a:pt x="37" y="20261"/>
                    </a:lnTo>
                    <a:cubicBezTo>
                      <a:pt x="1069" y="19867"/>
                      <a:pt x="2077" y="19453"/>
                      <a:pt x="3057" y="19017"/>
                    </a:cubicBezTo>
                    <a:cubicBezTo>
                      <a:pt x="3312" y="18713"/>
                      <a:pt x="3566" y="18410"/>
                      <a:pt x="3821" y="18106"/>
                    </a:cubicBezTo>
                    <a:cubicBezTo>
                      <a:pt x="3821" y="18106"/>
                      <a:pt x="3852" y="18334"/>
                      <a:pt x="3882" y="18255"/>
                    </a:cubicBezTo>
                    <a:cubicBezTo>
                      <a:pt x="3911" y="18176"/>
                      <a:pt x="3938" y="18060"/>
                      <a:pt x="3985" y="18004"/>
                    </a:cubicBezTo>
                    <a:cubicBezTo>
                      <a:pt x="4031" y="17948"/>
                      <a:pt x="4039" y="17954"/>
                      <a:pt x="4042" y="17897"/>
                    </a:cubicBezTo>
                    <a:cubicBezTo>
                      <a:pt x="4043" y="17842"/>
                      <a:pt x="4012" y="17744"/>
                      <a:pt x="4050" y="17763"/>
                    </a:cubicBezTo>
                    <a:cubicBezTo>
                      <a:pt x="4088" y="17781"/>
                      <a:pt x="4098" y="17823"/>
                      <a:pt x="4117" y="17777"/>
                    </a:cubicBezTo>
                    <a:cubicBezTo>
                      <a:pt x="4136" y="17730"/>
                      <a:pt x="4180" y="17642"/>
                      <a:pt x="4225" y="17609"/>
                    </a:cubicBezTo>
                    <a:cubicBezTo>
                      <a:pt x="4269" y="17577"/>
                      <a:pt x="4281" y="17609"/>
                      <a:pt x="4317" y="17521"/>
                    </a:cubicBezTo>
                    <a:cubicBezTo>
                      <a:pt x="4353" y="17433"/>
                      <a:pt x="4338" y="17400"/>
                      <a:pt x="4378" y="17387"/>
                    </a:cubicBezTo>
                    <a:cubicBezTo>
                      <a:pt x="4418" y="17373"/>
                      <a:pt x="4439" y="17340"/>
                      <a:pt x="4466" y="17298"/>
                    </a:cubicBezTo>
                    <a:cubicBezTo>
                      <a:pt x="4494" y="17256"/>
                      <a:pt x="4504" y="17164"/>
                      <a:pt x="4542" y="17164"/>
                    </a:cubicBezTo>
                    <a:cubicBezTo>
                      <a:pt x="4580" y="17164"/>
                      <a:pt x="4605" y="17243"/>
                      <a:pt x="4620" y="17191"/>
                    </a:cubicBezTo>
                    <a:cubicBezTo>
                      <a:pt x="4635" y="17140"/>
                      <a:pt x="4607" y="17080"/>
                      <a:pt x="4645" y="17001"/>
                    </a:cubicBezTo>
                    <a:cubicBezTo>
                      <a:pt x="4683" y="16922"/>
                      <a:pt x="4722" y="16818"/>
                      <a:pt x="4733" y="16867"/>
                    </a:cubicBezTo>
                    <a:cubicBezTo>
                      <a:pt x="4744" y="16915"/>
                      <a:pt x="4740" y="17041"/>
                      <a:pt x="4780" y="17037"/>
                    </a:cubicBezTo>
                    <a:cubicBezTo>
                      <a:pt x="4820" y="17032"/>
                      <a:pt x="4832" y="16906"/>
                      <a:pt x="4853" y="16934"/>
                    </a:cubicBezTo>
                    <a:cubicBezTo>
                      <a:pt x="4874" y="16962"/>
                      <a:pt x="4866" y="17032"/>
                      <a:pt x="4887" y="17002"/>
                    </a:cubicBezTo>
                    <a:cubicBezTo>
                      <a:pt x="4907" y="16972"/>
                      <a:pt x="4974" y="16869"/>
                      <a:pt x="4992" y="16851"/>
                    </a:cubicBezTo>
                    <a:cubicBezTo>
                      <a:pt x="5009" y="16832"/>
                      <a:pt x="5127" y="16797"/>
                      <a:pt x="5127" y="16797"/>
                    </a:cubicBezTo>
                    <a:cubicBezTo>
                      <a:pt x="6104" y="16485"/>
                      <a:pt x="7082" y="16172"/>
                      <a:pt x="8059" y="15859"/>
                    </a:cubicBezTo>
                    <a:cubicBezTo>
                      <a:pt x="8059" y="15859"/>
                      <a:pt x="8112" y="15906"/>
                      <a:pt x="8107" y="15945"/>
                    </a:cubicBezTo>
                    <a:cubicBezTo>
                      <a:pt x="8102" y="15985"/>
                      <a:pt x="8092" y="16019"/>
                      <a:pt x="8105" y="16022"/>
                    </a:cubicBezTo>
                    <a:cubicBezTo>
                      <a:pt x="8119" y="16024"/>
                      <a:pt x="8179" y="16047"/>
                      <a:pt x="8151" y="16119"/>
                    </a:cubicBezTo>
                    <a:cubicBezTo>
                      <a:pt x="8124" y="16191"/>
                      <a:pt x="8114" y="16242"/>
                      <a:pt x="8119" y="16284"/>
                    </a:cubicBezTo>
                    <a:cubicBezTo>
                      <a:pt x="8123" y="16326"/>
                      <a:pt x="8123" y="16614"/>
                      <a:pt x="8174" y="16544"/>
                    </a:cubicBezTo>
                    <a:cubicBezTo>
                      <a:pt x="8224" y="16475"/>
                      <a:pt x="8316" y="16264"/>
                      <a:pt x="8327" y="16225"/>
                    </a:cubicBezTo>
                    <a:cubicBezTo>
                      <a:pt x="8339" y="16185"/>
                      <a:pt x="8378" y="16082"/>
                      <a:pt x="8394" y="16071"/>
                    </a:cubicBezTo>
                    <a:cubicBezTo>
                      <a:pt x="8409" y="16061"/>
                      <a:pt x="8455" y="16116"/>
                      <a:pt x="8455" y="16116"/>
                    </a:cubicBezTo>
                    <a:cubicBezTo>
                      <a:pt x="8603" y="16434"/>
                      <a:pt x="8751" y="16753"/>
                      <a:pt x="8899" y="17071"/>
                    </a:cubicBezTo>
                    <a:cubicBezTo>
                      <a:pt x="8904" y="17319"/>
                      <a:pt x="8908" y="17567"/>
                      <a:pt x="8913" y="17814"/>
                    </a:cubicBezTo>
                    <a:cubicBezTo>
                      <a:pt x="9855" y="17428"/>
                      <a:pt x="10792" y="17037"/>
                      <a:pt x="11717" y="16639"/>
                    </a:cubicBezTo>
                    <a:lnTo>
                      <a:pt x="15171" y="21600"/>
                    </a:lnTo>
                    <a:cubicBezTo>
                      <a:pt x="15171" y="21600"/>
                      <a:pt x="15171" y="21600"/>
                      <a:pt x="15171" y="21600"/>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8" name="Shape 26">
                <a:extLst>
                  <a:ext uri="{FF2B5EF4-FFF2-40B4-BE49-F238E27FC236}">
                    <a16:creationId xmlns:a16="http://schemas.microsoft.com/office/drawing/2014/main" id="{6301AB46-725A-4863-804E-A4C293B47C5D}"/>
                  </a:ext>
                </a:extLst>
              </p:cNvPr>
              <p:cNvSpPr/>
              <p:nvPr/>
            </p:nvSpPr>
            <p:spPr>
              <a:xfrm>
                <a:off x="9034137" y="3811982"/>
                <a:ext cx="1022706" cy="403150"/>
              </a:xfrm>
              <a:custGeom>
                <a:avLst/>
                <a:gdLst/>
                <a:ahLst/>
                <a:cxnLst>
                  <a:cxn ang="0">
                    <a:pos x="wd2" y="hd2"/>
                  </a:cxn>
                  <a:cxn ang="5400000">
                    <a:pos x="wd2" y="hd2"/>
                  </a:cxn>
                  <a:cxn ang="10800000">
                    <a:pos x="wd2" y="hd2"/>
                  </a:cxn>
                  <a:cxn ang="16200000">
                    <a:pos x="wd2" y="hd2"/>
                  </a:cxn>
                </a:cxnLst>
                <a:rect l="0" t="0" r="r" b="b"/>
                <a:pathLst>
                  <a:path w="21591" h="21600" extrusionOk="0">
                    <a:moveTo>
                      <a:pt x="21542" y="198"/>
                    </a:moveTo>
                    <a:lnTo>
                      <a:pt x="21541" y="198"/>
                    </a:lnTo>
                    <a:cubicBezTo>
                      <a:pt x="21544" y="132"/>
                      <a:pt x="21547" y="66"/>
                      <a:pt x="21550" y="0"/>
                    </a:cubicBezTo>
                    <a:cubicBezTo>
                      <a:pt x="21326" y="106"/>
                      <a:pt x="21101" y="211"/>
                      <a:pt x="20876" y="318"/>
                    </a:cubicBezTo>
                    <a:cubicBezTo>
                      <a:pt x="20868" y="375"/>
                      <a:pt x="20859" y="432"/>
                      <a:pt x="20850" y="490"/>
                    </a:cubicBezTo>
                    <a:cubicBezTo>
                      <a:pt x="19383" y="1160"/>
                      <a:pt x="17917" y="1830"/>
                      <a:pt x="16450" y="2499"/>
                    </a:cubicBezTo>
                    <a:cubicBezTo>
                      <a:pt x="16429" y="2556"/>
                      <a:pt x="16407" y="2614"/>
                      <a:pt x="16386" y="2671"/>
                    </a:cubicBezTo>
                    <a:cubicBezTo>
                      <a:pt x="16386" y="2671"/>
                      <a:pt x="14802" y="3309"/>
                      <a:pt x="14361" y="3464"/>
                    </a:cubicBezTo>
                    <a:cubicBezTo>
                      <a:pt x="13919" y="3619"/>
                      <a:pt x="12766" y="3841"/>
                      <a:pt x="12539" y="3929"/>
                    </a:cubicBezTo>
                    <a:cubicBezTo>
                      <a:pt x="12311" y="4018"/>
                      <a:pt x="11784" y="4302"/>
                      <a:pt x="11355" y="4435"/>
                    </a:cubicBezTo>
                    <a:cubicBezTo>
                      <a:pt x="10926" y="4568"/>
                      <a:pt x="9362" y="4914"/>
                      <a:pt x="9362" y="4914"/>
                    </a:cubicBezTo>
                    <a:cubicBezTo>
                      <a:pt x="9362" y="4914"/>
                      <a:pt x="9266" y="4930"/>
                      <a:pt x="9228" y="4958"/>
                    </a:cubicBezTo>
                    <a:cubicBezTo>
                      <a:pt x="9191" y="4986"/>
                      <a:pt x="9132" y="5019"/>
                      <a:pt x="9086" y="5108"/>
                    </a:cubicBezTo>
                    <a:cubicBezTo>
                      <a:pt x="9040" y="5198"/>
                      <a:pt x="8983" y="5048"/>
                      <a:pt x="8983" y="5048"/>
                    </a:cubicBezTo>
                    <a:cubicBezTo>
                      <a:pt x="7941" y="5452"/>
                      <a:pt x="6898" y="5858"/>
                      <a:pt x="5856" y="6264"/>
                    </a:cubicBezTo>
                    <a:cubicBezTo>
                      <a:pt x="5856" y="6264"/>
                      <a:pt x="5773" y="6230"/>
                      <a:pt x="5770" y="6202"/>
                    </a:cubicBezTo>
                    <a:cubicBezTo>
                      <a:pt x="5766" y="6175"/>
                      <a:pt x="5763" y="6082"/>
                      <a:pt x="5763" y="6032"/>
                    </a:cubicBezTo>
                    <a:cubicBezTo>
                      <a:pt x="5763" y="5982"/>
                      <a:pt x="5666" y="6015"/>
                      <a:pt x="5634" y="6054"/>
                    </a:cubicBezTo>
                    <a:cubicBezTo>
                      <a:pt x="5601" y="6094"/>
                      <a:pt x="5270" y="6065"/>
                      <a:pt x="5240" y="6082"/>
                    </a:cubicBezTo>
                    <a:cubicBezTo>
                      <a:pt x="5209" y="6099"/>
                      <a:pt x="5198" y="6199"/>
                      <a:pt x="5192" y="6266"/>
                    </a:cubicBezTo>
                    <a:cubicBezTo>
                      <a:pt x="5185" y="6333"/>
                      <a:pt x="5255" y="6544"/>
                      <a:pt x="5312" y="6983"/>
                    </a:cubicBezTo>
                    <a:cubicBezTo>
                      <a:pt x="5369" y="7424"/>
                      <a:pt x="5303" y="7589"/>
                      <a:pt x="5303" y="7589"/>
                    </a:cubicBezTo>
                    <a:cubicBezTo>
                      <a:pt x="4279" y="7877"/>
                      <a:pt x="3255" y="8166"/>
                      <a:pt x="2231" y="8454"/>
                    </a:cubicBezTo>
                    <a:lnTo>
                      <a:pt x="1809" y="8640"/>
                    </a:lnTo>
                    <a:cubicBezTo>
                      <a:pt x="1803" y="8704"/>
                      <a:pt x="1796" y="8756"/>
                      <a:pt x="1788" y="8787"/>
                    </a:cubicBezTo>
                    <a:cubicBezTo>
                      <a:pt x="1747" y="8946"/>
                      <a:pt x="1678" y="9062"/>
                      <a:pt x="1624" y="8923"/>
                    </a:cubicBezTo>
                    <a:cubicBezTo>
                      <a:pt x="1569" y="8784"/>
                      <a:pt x="1636" y="8684"/>
                      <a:pt x="1657" y="8473"/>
                    </a:cubicBezTo>
                    <a:cubicBezTo>
                      <a:pt x="1680" y="8261"/>
                      <a:pt x="1599" y="8053"/>
                      <a:pt x="1550" y="8041"/>
                    </a:cubicBezTo>
                    <a:cubicBezTo>
                      <a:pt x="1502" y="8030"/>
                      <a:pt x="1409" y="8069"/>
                      <a:pt x="1380" y="8244"/>
                    </a:cubicBezTo>
                    <a:cubicBezTo>
                      <a:pt x="1350" y="8420"/>
                      <a:pt x="1546" y="8866"/>
                      <a:pt x="1551" y="8976"/>
                    </a:cubicBezTo>
                    <a:cubicBezTo>
                      <a:pt x="1557" y="9087"/>
                      <a:pt x="1501" y="9132"/>
                      <a:pt x="1496" y="9221"/>
                    </a:cubicBezTo>
                    <a:cubicBezTo>
                      <a:pt x="1490" y="9310"/>
                      <a:pt x="1521" y="9332"/>
                      <a:pt x="1564" y="9538"/>
                    </a:cubicBezTo>
                    <a:cubicBezTo>
                      <a:pt x="1606" y="9744"/>
                      <a:pt x="1603" y="9892"/>
                      <a:pt x="1579" y="9989"/>
                    </a:cubicBezTo>
                    <a:cubicBezTo>
                      <a:pt x="1555" y="10087"/>
                      <a:pt x="1504" y="10036"/>
                      <a:pt x="1446" y="10050"/>
                    </a:cubicBezTo>
                    <a:cubicBezTo>
                      <a:pt x="1389" y="10064"/>
                      <a:pt x="1340" y="10075"/>
                      <a:pt x="1336" y="10198"/>
                    </a:cubicBezTo>
                    <a:cubicBezTo>
                      <a:pt x="1331" y="10320"/>
                      <a:pt x="1451" y="10454"/>
                      <a:pt x="1505" y="10512"/>
                    </a:cubicBezTo>
                    <a:cubicBezTo>
                      <a:pt x="1560" y="10571"/>
                      <a:pt x="1583" y="10604"/>
                      <a:pt x="1585" y="10685"/>
                    </a:cubicBezTo>
                    <a:cubicBezTo>
                      <a:pt x="1587" y="10765"/>
                      <a:pt x="1556" y="10737"/>
                      <a:pt x="1514" y="10774"/>
                    </a:cubicBezTo>
                    <a:cubicBezTo>
                      <a:pt x="1472" y="10810"/>
                      <a:pt x="1442" y="10880"/>
                      <a:pt x="1401" y="10921"/>
                    </a:cubicBezTo>
                    <a:cubicBezTo>
                      <a:pt x="1361" y="10963"/>
                      <a:pt x="1318" y="10860"/>
                      <a:pt x="1306" y="10860"/>
                    </a:cubicBezTo>
                    <a:cubicBezTo>
                      <a:pt x="1294" y="10860"/>
                      <a:pt x="1248" y="10868"/>
                      <a:pt x="1231" y="10905"/>
                    </a:cubicBezTo>
                    <a:cubicBezTo>
                      <a:pt x="1213" y="10940"/>
                      <a:pt x="1179" y="10845"/>
                      <a:pt x="1159" y="10951"/>
                    </a:cubicBezTo>
                    <a:cubicBezTo>
                      <a:pt x="1140" y="11057"/>
                      <a:pt x="1240" y="11202"/>
                      <a:pt x="1385" y="11379"/>
                    </a:cubicBezTo>
                    <a:cubicBezTo>
                      <a:pt x="1529" y="11557"/>
                      <a:pt x="1492" y="11770"/>
                      <a:pt x="1470" y="11872"/>
                    </a:cubicBezTo>
                    <a:cubicBezTo>
                      <a:pt x="1448" y="11976"/>
                      <a:pt x="1324" y="12120"/>
                      <a:pt x="1294" y="12159"/>
                    </a:cubicBezTo>
                    <a:cubicBezTo>
                      <a:pt x="1265" y="12198"/>
                      <a:pt x="1286" y="12551"/>
                      <a:pt x="1266" y="12768"/>
                    </a:cubicBezTo>
                    <a:cubicBezTo>
                      <a:pt x="1245" y="12986"/>
                      <a:pt x="1208" y="13032"/>
                      <a:pt x="1205" y="13137"/>
                    </a:cubicBezTo>
                    <a:cubicBezTo>
                      <a:pt x="1203" y="13244"/>
                      <a:pt x="1394" y="13510"/>
                      <a:pt x="1422" y="13571"/>
                    </a:cubicBezTo>
                    <a:cubicBezTo>
                      <a:pt x="1450" y="13633"/>
                      <a:pt x="1429" y="13828"/>
                      <a:pt x="1387" y="13889"/>
                    </a:cubicBezTo>
                    <a:cubicBezTo>
                      <a:pt x="1345" y="13950"/>
                      <a:pt x="1297" y="13772"/>
                      <a:pt x="1240" y="13728"/>
                    </a:cubicBezTo>
                    <a:cubicBezTo>
                      <a:pt x="1183" y="13683"/>
                      <a:pt x="1089" y="13872"/>
                      <a:pt x="1094" y="14044"/>
                    </a:cubicBezTo>
                    <a:cubicBezTo>
                      <a:pt x="1098" y="14217"/>
                      <a:pt x="1188" y="14162"/>
                      <a:pt x="1282" y="14272"/>
                    </a:cubicBezTo>
                    <a:cubicBezTo>
                      <a:pt x="1376" y="14384"/>
                      <a:pt x="1286" y="14504"/>
                      <a:pt x="1250" y="14558"/>
                    </a:cubicBezTo>
                    <a:cubicBezTo>
                      <a:pt x="1214" y="14611"/>
                      <a:pt x="1162" y="14513"/>
                      <a:pt x="1120" y="14577"/>
                    </a:cubicBezTo>
                    <a:cubicBezTo>
                      <a:pt x="1078" y="14641"/>
                      <a:pt x="1062" y="14991"/>
                      <a:pt x="1050" y="15036"/>
                    </a:cubicBezTo>
                    <a:cubicBezTo>
                      <a:pt x="1038" y="15081"/>
                      <a:pt x="981" y="15056"/>
                      <a:pt x="959" y="15072"/>
                    </a:cubicBezTo>
                    <a:cubicBezTo>
                      <a:pt x="937" y="15089"/>
                      <a:pt x="933" y="15130"/>
                      <a:pt x="896" y="15164"/>
                    </a:cubicBezTo>
                    <a:cubicBezTo>
                      <a:pt x="858" y="15197"/>
                      <a:pt x="867" y="15161"/>
                      <a:pt x="840" y="15111"/>
                    </a:cubicBezTo>
                    <a:cubicBezTo>
                      <a:pt x="813" y="15061"/>
                      <a:pt x="777" y="15136"/>
                      <a:pt x="740" y="15200"/>
                    </a:cubicBezTo>
                    <a:cubicBezTo>
                      <a:pt x="703" y="15264"/>
                      <a:pt x="678" y="15431"/>
                      <a:pt x="690" y="15620"/>
                    </a:cubicBezTo>
                    <a:cubicBezTo>
                      <a:pt x="702" y="15809"/>
                      <a:pt x="791" y="15946"/>
                      <a:pt x="852" y="15946"/>
                    </a:cubicBezTo>
                    <a:cubicBezTo>
                      <a:pt x="913" y="15946"/>
                      <a:pt x="919" y="15776"/>
                      <a:pt x="935" y="15757"/>
                    </a:cubicBezTo>
                    <a:cubicBezTo>
                      <a:pt x="952" y="15737"/>
                      <a:pt x="993" y="15940"/>
                      <a:pt x="984" y="16009"/>
                    </a:cubicBezTo>
                    <a:cubicBezTo>
                      <a:pt x="976" y="16079"/>
                      <a:pt x="956" y="16096"/>
                      <a:pt x="893" y="16171"/>
                    </a:cubicBezTo>
                    <a:cubicBezTo>
                      <a:pt x="831" y="16246"/>
                      <a:pt x="754" y="16338"/>
                      <a:pt x="737" y="16482"/>
                    </a:cubicBezTo>
                    <a:cubicBezTo>
                      <a:pt x="721" y="16627"/>
                      <a:pt x="779" y="16743"/>
                      <a:pt x="813" y="16765"/>
                    </a:cubicBezTo>
                    <a:cubicBezTo>
                      <a:pt x="848" y="16787"/>
                      <a:pt x="891" y="16909"/>
                      <a:pt x="883" y="17027"/>
                    </a:cubicBezTo>
                    <a:cubicBezTo>
                      <a:pt x="874" y="17145"/>
                      <a:pt x="826" y="17105"/>
                      <a:pt x="789" y="17105"/>
                    </a:cubicBezTo>
                    <a:cubicBezTo>
                      <a:pt x="752" y="17105"/>
                      <a:pt x="752" y="16961"/>
                      <a:pt x="678" y="16816"/>
                    </a:cubicBezTo>
                    <a:cubicBezTo>
                      <a:pt x="603" y="16670"/>
                      <a:pt x="522" y="16988"/>
                      <a:pt x="516" y="17072"/>
                    </a:cubicBezTo>
                    <a:cubicBezTo>
                      <a:pt x="509" y="17156"/>
                      <a:pt x="564" y="17450"/>
                      <a:pt x="601" y="17572"/>
                    </a:cubicBezTo>
                    <a:cubicBezTo>
                      <a:pt x="638" y="17695"/>
                      <a:pt x="570" y="18001"/>
                      <a:pt x="526" y="18029"/>
                    </a:cubicBezTo>
                    <a:cubicBezTo>
                      <a:pt x="483" y="18057"/>
                      <a:pt x="472" y="17622"/>
                      <a:pt x="456" y="17495"/>
                    </a:cubicBezTo>
                    <a:cubicBezTo>
                      <a:pt x="441" y="17367"/>
                      <a:pt x="327" y="17672"/>
                      <a:pt x="314" y="17773"/>
                    </a:cubicBezTo>
                    <a:cubicBezTo>
                      <a:pt x="301" y="17873"/>
                      <a:pt x="268" y="17906"/>
                      <a:pt x="240" y="17989"/>
                    </a:cubicBezTo>
                    <a:cubicBezTo>
                      <a:pt x="211" y="18073"/>
                      <a:pt x="216" y="18273"/>
                      <a:pt x="224" y="18363"/>
                    </a:cubicBezTo>
                    <a:cubicBezTo>
                      <a:pt x="233" y="18452"/>
                      <a:pt x="290" y="18373"/>
                      <a:pt x="321" y="18379"/>
                    </a:cubicBezTo>
                    <a:cubicBezTo>
                      <a:pt x="351" y="18384"/>
                      <a:pt x="312" y="18290"/>
                      <a:pt x="312" y="18101"/>
                    </a:cubicBezTo>
                    <a:cubicBezTo>
                      <a:pt x="312" y="17911"/>
                      <a:pt x="439" y="18218"/>
                      <a:pt x="468" y="18363"/>
                    </a:cubicBezTo>
                    <a:cubicBezTo>
                      <a:pt x="496" y="18507"/>
                      <a:pt x="437" y="18512"/>
                      <a:pt x="417" y="18596"/>
                    </a:cubicBezTo>
                    <a:cubicBezTo>
                      <a:pt x="398" y="18680"/>
                      <a:pt x="427" y="18733"/>
                      <a:pt x="419" y="18864"/>
                    </a:cubicBezTo>
                    <a:cubicBezTo>
                      <a:pt x="410" y="18995"/>
                      <a:pt x="364" y="19003"/>
                      <a:pt x="316" y="18989"/>
                    </a:cubicBezTo>
                    <a:cubicBezTo>
                      <a:pt x="267" y="18976"/>
                      <a:pt x="294" y="19331"/>
                      <a:pt x="325" y="19382"/>
                    </a:cubicBezTo>
                    <a:cubicBezTo>
                      <a:pt x="357" y="19432"/>
                      <a:pt x="351" y="19382"/>
                      <a:pt x="409" y="19360"/>
                    </a:cubicBezTo>
                    <a:cubicBezTo>
                      <a:pt x="467" y="19337"/>
                      <a:pt x="507" y="19482"/>
                      <a:pt x="516" y="19607"/>
                    </a:cubicBezTo>
                    <a:cubicBezTo>
                      <a:pt x="525" y="19732"/>
                      <a:pt x="490" y="19771"/>
                      <a:pt x="454" y="19829"/>
                    </a:cubicBezTo>
                    <a:cubicBezTo>
                      <a:pt x="417" y="19888"/>
                      <a:pt x="447" y="19891"/>
                      <a:pt x="461" y="20047"/>
                    </a:cubicBezTo>
                    <a:cubicBezTo>
                      <a:pt x="475" y="20203"/>
                      <a:pt x="542" y="20088"/>
                      <a:pt x="590" y="20192"/>
                    </a:cubicBezTo>
                    <a:cubicBezTo>
                      <a:pt x="638" y="20294"/>
                      <a:pt x="550" y="20443"/>
                      <a:pt x="533" y="20482"/>
                    </a:cubicBezTo>
                    <a:cubicBezTo>
                      <a:pt x="515" y="20521"/>
                      <a:pt x="494" y="20469"/>
                      <a:pt x="444" y="20399"/>
                    </a:cubicBezTo>
                    <a:cubicBezTo>
                      <a:pt x="394" y="20328"/>
                      <a:pt x="341" y="20497"/>
                      <a:pt x="328" y="20578"/>
                    </a:cubicBezTo>
                    <a:cubicBezTo>
                      <a:pt x="315" y="20658"/>
                      <a:pt x="302" y="21199"/>
                      <a:pt x="266" y="21268"/>
                    </a:cubicBezTo>
                    <a:cubicBezTo>
                      <a:pt x="230" y="21338"/>
                      <a:pt x="170" y="21295"/>
                      <a:pt x="134" y="21240"/>
                    </a:cubicBezTo>
                    <a:cubicBezTo>
                      <a:pt x="98" y="21185"/>
                      <a:pt x="20" y="21326"/>
                      <a:pt x="5" y="21435"/>
                    </a:cubicBezTo>
                    <a:cubicBezTo>
                      <a:pt x="-2" y="21483"/>
                      <a:pt x="-1" y="21543"/>
                      <a:pt x="4" y="21600"/>
                    </a:cubicBezTo>
                    <a:cubicBezTo>
                      <a:pt x="1858" y="21149"/>
                      <a:pt x="3700" y="20629"/>
                      <a:pt x="5529" y="20029"/>
                    </a:cubicBezTo>
                    <a:lnTo>
                      <a:pt x="5530" y="20033"/>
                    </a:lnTo>
                    <a:cubicBezTo>
                      <a:pt x="5531" y="20012"/>
                      <a:pt x="5532" y="19977"/>
                      <a:pt x="5537" y="19971"/>
                    </a:cubicBezTo>
                    <a:cubicBezTo>
                      <a:pt x="5544" y="19961"/>
                      <a:pt x="5629" y="19901"/>
                      <a:pt x="5629" y="19901"/>
                    </a:cubicBezTo>
                    <a:cubicBezTo>
                      <a:pt x="9161" y="18905"/>
                      <a:pt x="12516" y="17740"/>
                      <a:pt x="15650" y="16364"/>
                    </a:cubicBezTo>
                    <a:lnTo>
                      <a:pt x="15611" y="14416"/>
                    </a:lnTo>
                    <a:cubicBezTo>
                      <a:pt x="15611" y="14416"/>
                      <a:pt x="15667" y="14274"/>
                      <a:pt x="15684" y="14215"/>
                    </a:cubicBezTo>
                    <a:cubicBezTo>
                      <a:pt x="15702" y="14157"/>
                      <a:pt x="15741" y="13954"/>
                      <a:pt x="15766" y="13976"/>
                    </a:cubicBezTo>
                    <a:cubicBezTo>
                      <a:pt x="15792" y="13998"/>
                      <a:pt x="15833" y="14182"/>
                      <a:pt x="15866" y="14151"/>
                    </a:cubicBezTo>
                    <a:cubicBezTo>
                      <a:pt x="15899" y="14120"/>
                      <a:pt x="15938" y="14068"/>
                      <a:pt x="15989" y="14040"/>
                    </a:cubicBezTo>
                    <a:cubicBezTo>
                      <a:pt x="16041" y="14012"/>
                      <a:pt x="16068" y="13968"/>
                      <a:pt x="16100" y="13929"/>
                    </a:cubicBezTo>
                    <a:cubicBezTo>
                      <a:pt x="16132" y="13890"/>
                      <a:pt x="16217" y="13767"/>
                      <a:pt x="16219" y="13689"/>
                    </a:cubicBezTo>
                    <a:cubicBezTo>
                      <a:pt x="16222" y="13611"/>
                      <a:pt x="16269" y="13595"/>
                      <a:pt x="16246" y="13475"/>
                    </a:cubicBezTo>
                    <a:cubicBezTo>
                      <a:pt x="16223" y="13356"/>
                      <a:pt x="16206" y="13300"/>
                      <a:pt x="16208" y="13244"/>
                    </a:cubicBezTo>
                    <a:cubicBezTo>
                      <a:pt x="16210" y="13188"/>
                      <a:pt x="16169" y="13172"/>
                      <a:pt x="16195" y="13113"/>
                    </a:cubicBezTo>
                    <a:cubicBezTo>
                      <a:pt x="16222" y="13055"/>
                      <a:pt x="16285" y="12958"/>
                      <a:pt x="16258" y="12838"/>
                    </a:cubicBezTo>
                    <a:cubicBezTo>
                      <a:pt x="16230" y="12718"/>
                      <a:pt x="16204" y="12635"/>
                      <a:pt x="16214" y="12588"/>
                    </a:cubicBezTo>
                    <a:cubicBezTo>
                      <a:pt x="16224" y="12540"/>
                      <a:pt x="16277" y="12185"/>
                      <a:pt x="16339" y="12106"/>
                    </a:cubicBezTo>
                    <a:cubicBezTo>
                      <a:pt x="16400" y="12028"/>
                      <a:pt x="16440" y="11998"/>
                      <a:pt x="16444" y="11959"/>
                    </a:cubicBezTo>
                    <a:cubicBezTo>
                      <a:pt x="16447" y="11920"/>
                      <a:pt x="16479" y="11583"/>
                      <a:pt x="16528" y="11536"/>
                    </a:cubicBezTo>
                    <a:cubicBezTo>
                      <a:pt x="16577" y="11488"/>
                      <a:pt x="16613" y="11488"/>
                      <a:pt x="16654" y="11417"/>
                    </a:cubicBezTo>
                    <a:cubicBezTo>
                      <a:pt x="16694" y="11344"/>
                      <a:pt x="16731" y="11108"/>
                      <a:pt x="16790" y="11044"/>
                    </a:cubicBezTo>
                    <a:cubicBezTo>
                      <a:pt x="16849" y="10980"/>
                      <a:pt x="16888" y="10930"/>
                      <a:pt x="16981" y="10885"/>
                    </a:cubicBezTo>
                    <a:cubicBezTo>
                      <a:pt x="17074" y="10840"/>
                      <a:pt x="17078" y="10919"/>
                      <a:pt x="17107" y="10868"/>
                    </a:cubicBezTo>
                    <a:cubicBezTo>
                      <a:pt x="17137" y="10818"/>
                      <a:pt x="17145" y="10710"/>
                      <a:pt x="17178" y="10749"/>
                    </a:cubicBezTo>
                    <a:cubicBezTo>
                      <a:pt x="17211" y="10787"/>
                      <a:pt x="17245" y="10857"/>
                      <a:pt x="17266" y="10843"/>
                    </a:cubicBezTo>
                    <a:cubicBezTo>
                      <a:pt x="17287" y="10829"/>
                      <a:pt x="17331" y="10804"/>
                      <a:pt x="17379" y="10790"/>
                    </a:cubicBezTo>
                    <a:cubicBezTo>
                      <a:pt x="17426" y="10776"/>
                      <a:pt x="17453" y="10790"/>
                      <a:pt x="17464" y="10774"/>
                    </a:cubicBezTo>
                    <a:cubicBezTo>
                      <a:pt x="17475" y="10757"/>
                      <a:pt x="17551" y="10334"/>
                      <a:pt x="17586" y="10281"/>
                    </a:cubicBezTo>
                    <a:cubicBezTo>
                      <a:pt x="17621" y="10228"/>
                      <a:pt x="17654" y="10228"/>
                      <a:pt x="17672" y="10181"/>
                    </a:cubicBezTo>
                    <a:cubicBezTo>
                      <a:pt x="17689" y="10133"/>
                      <a:pt x="17777" y="9889"/>
                      <a:pt x="17788" y="9828"/>
                    </a:cubicBezTo>
                    <a:cubicBezTo>
                      <a:pt x="17799" y="9767"/>
                      <a:pt x="17821" y="9716"/>
                      <a:pt x="17840" y="9739"/>
                    </a:cubicBezTo>
                    <a:cubicBezTo>
                      <a:pt x="17860" y="9761"/>
                      <a:pt x="17884" y="9830"/>
                      <a:pt x="17908" y="9767"/>
                    </a:cubicBezTo>
                    <a:cubicBezTo>
                      <a:pt x="17932" y="9703"/>
                      <a:pt x="17952" y="9574"/>
                      <a:pt x="17969" y="9533"/>
                    </a:cubicBezTo>
                    <a:cubicBezTo>
                      <a:pt x="17985" y="9491"/>
                      <a:pt x="18015" y="9469"/>
                      <a:pt x="18015" y="9419"/>
                    </a:cubicBezTo>
                    <a:cubicBezTo>
                      <a:pt x="18015" y="9369"/>
                      <a:pt x="18012" y="9171"/>
                      <a:pt x="18026" y="9135"/>
                    </a:cubicBezTo>
                    <a:cubicBezTo>
                      <a:pt x="18041" y="9099"/>
                      <a:pt x="18129" y="9149"/>
                      <a:pt x="18172" y="9015"/>
                    </a:cubicBezTo>
                    <a:cubicBezTo>
                      <a:pt x="18215" y="8882"/>
                      <a:pt x="18190" y="8746"/>
                      <a:pt x="18206" y="8712"/>
                    </a:cubicBezTo>
                    <a:cubicBezTo>
                      <a:pt x="18223" y="8679"/>
                      <a:pt x="18272" y="8731"/>
                      <a:pt x="18313" y="8639"/>
                    </a:cubicBezTo>
                    <a:cubicBezTo>
                      <a:pt x="18355" y="8548"/>
                      <a:pt x="18426" y="8370"/>
                      <a:pt x="18471" y="8370"/>
                    </a:cubicBezTo>
                    <a:cubicBezTo>
                      <a:pt x="18516" y="8370"/>
                      <a:pt x="18597" y="8431"/>
                      <a:pt x="18619" y="8481"/>
                    </a:cubicBezTo>
                    <a:cubicBezTo>
                      <a:pt x="18641" y="8532"/>
                      <a:pt x="18655" y="8456"/>
                      <a:pt x="18668" y="8409"/>
                    </a:cubicBezTo>
                    <a:cubicBezTo>
                      <a:pt x="18681" y="8362"/>
                      <a:pt x="18721" y="8275"/>
                      <a:pt x="18721" y="8219"/>
                    </a:cubicBezTo>
                    <a:cubicBezTo>
                      <a:pt x="18721" y="8164"/>
                      <a:pt x="18717" y="7989"/>
                      <a:pt x="18729" y="7955"/>
                    </a:cubicBezTo>
                    <a:cubicBezTo>
                      <a:pt x="18741" y="7922"/>
                      <a:pt x="18798" y="7800"/>
                      <a:pt x="18795" y="7760"/>
                    </a:cubicBezTo>
                    <a:cubicBezTo>
                      <a:pt x="18792" y="7721"/>
                      <a:pt x="18781" y="7652"/>
                      <a:pt x="18794" y="7602"/>
                    </a:cubicBezTo>
                    <a:cubicBezTo>
                      <a:pt x="18807" y="7552"/>
                      <a:pt x="18823" y="7527"/>
                      <a:pt x="18821" y="7446"/>
                    </a:cubicBezTo>
                    <a:cubicBezTo>
                      <a:pt x="18819" y="7366"/>
                      <a:pt x="18753" y="7223"/>
                      <a:pt x="18771" y="7123"/>
                    </a:cubicBezTo>
                    <a:cubicBezTo>
                      <a:pt x="18788" y="7023"/>
                      <a:pt x="18829" y="6773"/>
                      <a:pt x="18889" y="6850"/>
                    </a:cubicBezTo>
                    <a:cubicBezTo>
                      <a:pt x="18949" y="6929"/>
                      <a:pt x="18996" y="7045"/>
                      <a:pt x="19012" y="7009"/>
                    </a:cubicBezTo>
                    <a:cubicBezTo>
                      <a:pt x="19027" y="6973"/>
                      <a:pt x="19006" y="6882"/>
                      <a:pt x="19034" y="6829"/>
                    </a:cubicBezTo>
                    <a:cubicBezTo>
                      <a:pt x="19061" y="6775"/>
                      <a:pt x="19083" y="6692"/>
                      <a:pt x="19080" y="6611"/>
                    </a:cubicBezTo>
                    <a:cubicBezTo>
                      <a:pt x="19076" y="6530"/>
                      <a:pt x="19036" y="6522"/>
                      <a:pt x="19055" y="6441"/>
                    </a:cubicBezTo>
                    <a:cubicBezTo>
                      <a:pt x="19075" y="6361"/>
                      <a:pt x="19071" y="6300"/>
                      <a:pt x="19095" y="6291"/>
                    </a:cubicBezTo>
                    <a:cubicBezTo>
                      <a:pt x="19119" y="6283"/>
                      <a:pt x="19129" y="6264"/>
                      <a:pt x="19129" y="6264"/>
                    </a:cubicBezTo>
                    <a:cubicBezTo>
                      <a:pt x="19129" y="6264"/>
                      <a:pt x="19270" y="5918"/>
                      <a:pt x="19305" y="5843"/>
                    </a:cubicBezTo>
                    <a:cubicBezTo>
                      <a:pt x="19340" y="5768"/>
                      <a:pt x="19396" y="5643"/>
                      <a:pt x="19408" y="5663"/>
                    </a:cubicBezTo>
                    <a:cubicBezTo>
                      <a:pt x="19420" y="5682"/>
                      <a:pt x="19445" y="5782"/>
                      <a:pt x="19459" y="5799"/>
                    </a:cubicBezTo>
                    <a:cubicBezTo>
                      <a:pt x="19474" y="5816"/>
                      <a:pt x="19507" y="5896"/>
                      <a:pt x="19506" y="5941"/>
                    </a:cubicBezTo>
                    <a:cubicBezTo>
                      <a:pt x="19505" y="5986"/>
                      <a:pt x="19491" y="6155"/>
                      <a:pt x="19496" y="6180"/>
                    </a:cubicBezTo>
                    <a:cubicBezTo>
                      <a:pt x="19502" y="6205"/>
                      <a:pt x="19516" y="6250"/>
                      <a:pt x="19519" y="6308"/>
                    </a:cubicBezTo>
                    <a:cubicBezTo>
                      <a:pt x="19521" y="6366"/>
                      <a:pt x="19561" y="6403"/>
                      <a:pt x="19583" y="6425"/>
                    </a:cubicBezTo>
                    <a:cubicBezTo>
                      <a:pt x="19605" y="6447"/>
                      <a:pt x="19638" y="6495"/>
                      <a:pt x="19659" y="6459"/>
                    </a:cubicBezTo>
                    <a:cubicBezTo>
                      <a:pt x="19679" y="6422"/>
                      <a:pt x="19670" y="6347"/>
                      <a:pt x="19689" y="6316"/>
                    </a:cubicBezTo>
                    <a:cubicBezTo>
                      <a:pt x="19709" y="6286"/>
                      <a:pt x="19796" y="6139"/>
                      <a:pt x="19829" y="6013"/>
                    </a:cubicBezTo>
                    <a:cubicBezTo>
                      <a:pt x="19862" y="5888"/>
                      <a:pt x="19911" y="5615"/>
                      <a:pt x="19922" y="5503"/>
                    </a:cubicBezTo>
                    <a:cubicBezTo>
                      <a:pt x="19933" y="5392"/>
                      <a:pt x="19952" y="5248"/>
                      <a:pt x="19970" y="5175"/>
                    </a:cubicBezTo>
                    <a:cubicBezTo>
                      <a:pt x="19988" y="5103"/>
                      <a:pt x="20101" y="4897"/>
                      <a:pt x="20114" y="4875"/>
                    </a:cubicBezTo>
                    <a:cubicBezTo>
                      <a:pt x="20128" y="4853"/>
                      <a:pt x="20184" y="4864"/>
                      <a:pt x="20189" y="4797"/>
                    </a:cubicBezTo>
                    <a:cubicBezTo>
                      <a:pt x="20193" y="4730"/>
                      <a:pt x="20200" y="4696"/>
                      <a:pt x="20219" y="4680"/>
                    </a:cubicBezTo>
                    <a:cubicBezTo>
                      <a:pt x="20239" y="4663"/>
                      <a:pt x="20327" y="4685"/>
                      <a:pt x="20347" y="4641"/>
                    </a:cubicBezTo>
                    <a:cubicBezTo>
                      <a:pt x="20366" y="4596"/>
                      <a:pt x="20357" y="4391"/>
                      <a:pt x="20393" y="4407"/>
                    </a:cubicBezTo>
                    <a:cubicBezTo>
                      <a:pt x="20428" y="4424"/>
                      <a:pt x="20467" y="4541"/>
                      <a:pt x="20491" y="4496"/>
                    </a:cubicBezTo>
                    <a:cubicBezTo>
                      <a:pt x="20515" y="4452"/>
                      <a:pt x="20596" y="4357"/>
                      <a:pt x="20607" y="4413"/>
                    </a:cubicBezTo>
                    <a:cubicBezTo>
                      <a:pt x="20618" y="4469"/>
                      <a:pt x="20633" y="4685"/>
                      <a:pt x="20666" y="4719"/>
                    </a:cubicBezTo>
                    <a:cubicBezTo>
                      <a:pt x="20699" y="4753"/>
                      <a:pt x="20756" y="4619"/>
                      <a:pt x="20787" y="4580"/>
                    </a:cubicBezTo>
                    <a:cubicBezTo>
                      <a:pt x="20817" y="4541"/>
                      <a:pt x="20820" y="4448"/>
                      <a:pt x="20841" y="4441"/>
                    </a:cubicBezTo>
                    <a:cubicBezTo>
                      <a:pt x="20861" y="4434"/>
                      <a:pt x="20883" y="4438"/>
                      <a:pt x="20895" y="4406"/>
                    </a:cubicBezTo>
                    <a:cubicBezTo>
                      <a:pt x="20908" y="4376"/>
                      <a:pt x="21005" y="3512"/>
                      <a:pt x="21027" y="3367"/>
                    </a:cubicBezTo>
                    <a:cubicBezTo>
                      <a:pt x="21049" y="3222"/>
                      <a:pt x="21086" y="2850"/>
                      <a:pt x="21110" y="2800"/>
                    </a:cubicBezTo>
                    <a:cubicBezTo>
                      <a:pt x="21134" y="2749"/>
                      <a:pt x="21168" y="2793"/>
                      <a:pt x="21178" y="2738"/>
                    </a:cubicBezTo>
                    <a:cubicBezTo>
                      <a:pt x="21189" y="2682"/>
                      <a:pt x="21229" y="2477"/>
                      <a:pt x="21268" y="2377"/>
                    </a:cubicBezTo>
                    <a:cubicBezTo>
                      <a:pt x="21308" y="2277"/>
                      <a:pt x="21334" y="2243"/>
                      <a:pt x="21371" y="2265"/>
                    </a:cubicBezTo>
                    <a:cubicBezTo>
                      <a:pt x="21408" y="2288"/>
                      <a:pt x="21454" y="2409"/>
                      <a:pt x="21472" y="2371"/>
                    </a:cubicBezTo>
                    <a:cubicBezTo>
                      <a:pt x="21489" y="2332"/>
                      <a:pt x="21506" y="2299"/>
                      <a:pt x="21522" y="2299"/>
                    </a:cubicBezTo>
                    <a:cubicBezTo>
                      <a:pt x="21537" y="2299"/>
                      <a:pt x="21598" y="2355"/>
                      <a:pt x="21591" y="2310"/>
                    </a:cubicBezTo>
                    <a:cubicBezTo>
                      <a:pt x="21583" y="2265"/>
                      <a:pt x="21518" y="2115"/>
                      <a:pt x="21515" y="2079"/>
                    </a:cubicBezTo>
                    <a:cubicBezTo>
                      <a:pt x="21512" y="2044"/>
                      <a:pt x="21513" y="1981"/>
                      <a:pt x="21501" y="1949"/>
                    </a:cubicBezTo>
                    <a:cubicBezTo>
                      <a:pt x="21488" y="1915"/>
                      <a:pt x="21464" y="1823"/>
                      <a:pt x="21463" y="1779"/>
                    </a:cubicBezTo>
                    <a:cubicBezTo>
                      <a:pt x="21462" y="1735"/>
                      <a:pt x="21508" y="1623"/>
                      <a:pt x="21518" y="1548"/>
                    </a:cubicBezTo>
                    <a:cubicBezTo>
                      <a:pt x="21528" y="1473"/>
                      <a:pt x="21481" y="1445"/>
                      <a:pt x="21498" y="1373"/>
                    </a:cubicBezTo>
                    <a:cubicBezTo>
                      <a:pt x="21516" y="1300"/>
                      <a:pt x="21538" y="1247"/>
                      <a:pt x="21537" y="1183"/>
                    </a:cubicBezTo>
                    <a:cubicBezTo>
                      <a:pt x="21536" y="1119"/>
                      <a:pt x="21469" y="771"/>
                      <a:pt x="21472" y="705"/>
                    </a:cubicBezTo>
                    <a:cubicBezTo>
                      <a:pt x="21476" y="638"/>
                      <a:pt x="21507" y="563"/>
                      <a:pt x="21507" y="532"/>
                    </a:cubicBezTo>
                    <a:cubicBezTo>
                      <a:pt x="21507" y="502"/>
                      <a:pt x="21504" y="382"/>
                      <a:pt x="21506" y="349"/>
                    </a:cubicBezTo>
                    <a:cubicBezTo>
                      <a:pt x="21508" y="323"/>
                      <a:pt x="21522" y="264"/>
                      <a:pt x="21542" y="198"/>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9" name="Shape 27">
                <a:extLst>
                  <a:ext uri="{FF2B5EF4-FFF2-40B4-BE49-F238E27FC236}">
                    <a16:creationId xmlns:a16="http://schemas.microsoft.com/office/drawing/2014/main" id="{8C8D4747-FFED-4699-A4F4-28DEA2C3436C}"/>
                  </a:ext>
                </a:extLst>
              </p:cNvPr>
              <p:cNvSpPr/>
              <p:nvPr/>
            </p:nvSpPr>
            <p:spPr>
              <a:xfrm>
                <a:off x="8917674" y="4185885"/>
                <a:ext cx="439818" cy="755092"/>
              </a:xfrm>
              <a:custGeom>
                <a:avLst/>
                <a:gdLst/>
                <a:ahLst/>
                <a:cxnLst>
                  <a:cxn ang="0">
                    <a:pos x="wd2" y="hd2"/>
                  </a:cxn>
                  <a:cxn ang="5400000">
                    <a:pos x="wd2" y="hd2"/>
                  </a:cxn>
                  <a:cxn ang="10800000">
                    <a:pos x="wd2" y="hd2"/>
                  </a:cxn>
                  <a:cxn ang="16200000">
                    <a:pos x="wd2" y="hd2"/>
                  </a:cxn>
                </a:cxnLst>
                <a:rect l="0" t="0" r="r" b="b"/>
                <a:pathLst>
                  <a:path w="21522" h="21584" extrusionOk="0">
                    <a:moveTo>
                      <a:pt x="14413" y="21571"/>
                    </a:moveTo>
                    <a:cubicBezTo>
                      <a:pt x="14426" y="21568"/>
                      <a:pt x="14439" y="21565"/>
                      <a:pt x="14449" y="21561"/>
                    </a:cubicBezTo>
                    <a:cubicBezTo>
                      <a:pt x="14495" y="21547"/>
                      <a:pt x="14659" y="21478"/>
                      <a:pt x="14711" y="21505"/>
                    </a:cubicBezTo>
                    <a:cubicBezTo>
                      <a:pt x="14761" y="21532"/>
                      <a:pt x="14744" y="21575"/>
                      <a:pt x="14792" y="21571"/>
                    </a:cubicBezTo>
                    <a:cubicBezTo>
                      <a:pt x="14840" y="21566"/>
                      <a:pt x="14875" y="21504"/>
                      <a:pt x="14890" y="21478"/>
                    </a:cubicBezTo>
                    <a:cubicBezTo>
                      <a:pt x="14906" y="21453"/>
                      <a:pt x="14971" y="21385"/>
                      <a:pt x="14990" y="21368"/>
                    </a:cubicBezTo>
                    <a:cubicBezTo>
                      <a:pt x="15007" y="21352"/>
                      <a:pt x="15025" y="21318"/>
                      <a:pt x="15025" y="21293"/>
                    </a:cubicBezTo>
                    <a:cubicBezTo>
                      <a:pt x="15025" y="21268"/>
                      <a:pt x="15050" y="21207"/>
                      <a:pt x="15086" y="21193"/>
                    </a:cubicBezTo>
                    <a:cubicBezTo>
                      <a:pt x="15121" y="21180"/>
                      <a:pt x="15261" y="21162"/>
                      <a:pt x="15289" y="21146"/>
                    </a:cubicBezTo>
                    <a:cubicBezTo>
                      <a:pt x="15317" y="21129"/>
                      <a:pt x="15355" y="21054"/>
                      <a:pt x="15393" y="21041"/>
                    </a:cubicBezTo>
                    <a:cubicBezTo>
                      <a:pt x="15431" y="21027"/>
                      <a:pt x="15573" y="21005"/>
                      <a:pt x="15578" y="20972"/>
                    </a:cubicBezTo>
                    <a:cubicBezTo>
                      <a:pt x="15583" y="20940"/>
                      <a:pt x="15593" y="20880"/>
                      <a:pt x="15558" y="20858"/>
                    </a:cubicBezTo>
                    <a:cubicBezTo>
                      <a:pt x="15522" y="20836"/>
                      <a:pt x="15273" y="20798"/>
                      <a:pt x="15286" y="20778"/>
                    </a:cubicBezTo>
                    <a:cubicBezTo>
                      <a:pt x="15299" y="20757"/>
                      <a:pt x="15406" y="20668"/>
                      <a:pt x="15512" y="20650"/>
                    </a:cubicBezTo>
                    <a:cubicBezTo>
                      <a:pt x="15619" y="20632"/>
                      <a:pt x="15854" y="20696"/>
                      <a:pt x="15890" y="20744"/>
                    </a:cubicBezTo>
                    <a:cubicBezTo>
                      <a:pt x="15925" y="20791"/>
                      <a:pt x="15903" y="20807"/>
                      <a:pt x="15885" y="20812"/>
                    </a:cubicBezTo>
                    <a:cubicBezTo>
                      <a:pt x="15867" y="20816"/>
                      <a:pt x="15804" y="20882"/>
                      <a:pt x="15801" y="20896"/>
                    </a:cubicBezTo>
                    <a:cubicBezTo>
                      <a:pt x="15799" y="20911"/>
                      <a:pt x="15801" y="20957"/>
                      <a:pt x="15870" y="20954"/>
                    </a:cubicBezTo>
                    <a:cubicBezTo>
                      <a:pt x="15939" y="20951"/>
                      <a:pt x="15961" y="20907"/>
                      <a:pt x="16045" y="20890"/>
                    </a:cubicBezTo>
                    <a:cubicBezTo>
                      <a:pt x="16129" y="20874"/>
                      <a:pt x="16491" y="20806"/>
                      <a:pt x="16547" y="20772"/>
                    </a:cubicBezTo>
                    <a:cubicBezTo>
                      <a:pt x="16603" y="20738"/>
                      <a:pt x="16613" y="20732"/>
                      <a:pt x="16657" y="20714"/>
                    </a:cubicBezTo>
                    <a:cubicBezTo>
                      <a:pt x="16699" y="20696"/>
                      <a:pt x="17163" y="20544"/>
                      <a:pt x="17533" y="20478"/>
                    </a:cubicBezTo>
                    <a:cubicBezTo>
                      <a:pt x="17903" y="20413"/>
                      <a:pt x="18294" y="20384"/>
                      <a:pt x="18396" y="20396"/>
                    </a:cubicBezTo>
                    <a:cubicBezTo>
                      <a:pt x="18497" y="20407"/>
                      <a:pt x="18477" y="20421"/>
                      <a:pt x="18492" y="20438"/>
                    </a:cubicBezTo>
                    <a:cubicBezTo>
                      <a:pt x="18507" y="20454"/>
                      <a:pt x="18521" y="20462"/>
                      <a:pt x="18549" y="20453"/>
                    </a:cubicBezTo>
                    <a:cubicBezTo>
                      <a:pt x="18577" y="20443"/>
                      <a:pt x="18580" y="20335"/>
                      <a:pt x="18599" y="20327"/>
                    </a:cubicBezTo>
                    <a:cubicBezTo>
                      <a:pt x="18618" y="20320"/>
                      <a:pt x="18748" y="20297"/>
                      <a:pt x="18840" y="20336"/>
                    </a:cubicBezTo>
                    <a:cubicBezTo>
                      <a:pt x="18931" y="20374"/>
                      <a:pt x="18945" y="20408"/>
                      <a:pt x="19013" y="20429"/>
                    </a:cubicBezTo>
                    <a:cubicBezTo>
                      <a:pt x="19082" y="20450"/>
                      <a:pt x="19165" y="20447"/>
                      <a:pt x="19203" y="20466"/>
                    </a:cubicBezTo>
                    <a:cubicBezTo>
                      <a:pt x="19242" y="20485"/>
                      <a:pt x="19282" y="20502"/>
                      <a:pt x="19343" y="20513"/>
                    </a:cubicBezTo>
                    <a:cubicBezTo>
                      <a:pt x="19403" y="20525"/>
                      <a:pt x="19566" y="20533"/>
                      <a:pt x="19630" y="20511"/>
                    </a:cubicBezTo>
                    <a:cubicBezTo>
                      <a:pt x="19693" y="20489"/>
                      <a:pt x="19782" y="20432"/>
                      <a:pt x="19868" y="20414"/>
                    </a:cubicBezTo>
                    <a:cubicBezTo>
                      <a:pt x="19954" y="20396"/>
                      <a:pt x="20102" y="20413"/>
                      <a:pt x="20132" y="20429"/>
                    </a:cubicBezTo>
                    <a:cubicBezTo>
                      <a:pt x="20162" y="20445"/>
                      <a:pt x="20210" y="20398"/>
                      <a:pt x="20251" y="20410"/>
                    </a:cubicBezTo>
                    <a:cubicBezTo>
                      <a:pt x="20292" y="20421"/>
                      <a:pt x="20325" y="20437"/>
                      <a:pt x="20419" y="20447"/>
                    </a:cubicBezTo>
                    <a:cubicBezTo>
                      <a:pt x="20512" y="20457"/>
                      <a:pt x="20776" y="20451"/>
                      <a:pt x="20820" y="20475"/>
                    </a:cubicBezTo>
                    <a:cubicBezTo>
                      <a:pt x="20862" y="20499"/>
                      <a:pt x="20898" y="20547"/>
                      <a:pt x="20956" y="20545"/>
                    </a:cubicBezTo>
                    <a:cubicBezTo>
                      <a:pt x="21014" y="20541"/>
                      <a:pt x="21172" y="20494"/>
                      <a:pt x="21210" y="20445"/>
                    </a:cubicBezTo>
                    <a:cubicBezTo>
                      <a:pt x="21248" y="20396"/>
                      <a:pt x="21222" y="20371"/>
                      <a:pt x="21281" y="20355"/>
                    </a:cubicBezTo>
                    <a:cubicBezTo>
                      <a:pt x="21339" y="20338"/>
                      <a:pt x="21449" y="20358"/>
                      <a:pt x="21489" y="20336"/>
                    </a:cubicBezTo>
                    <a:cubicBezTo>
                      <a:pt x="21522" y="20317"/>
                      <a:pt x="21497" y="20240"/>
                      <a:pt x="21522" y="20209"/>
                    </a:cubicBezTo>
                    <a:lnTo>
                      <a:pt x="19680" y="13751"/>
                    </a:lnTo>
                    <a:cubicBezTo>
                      <a:pt x="19526" y="9329"/>
                      <a:pt x="19371" y="4907"/>
                      <a:pt x="19217" y="484"/>
                    </a:cubicBezTo>
                    <a:cubicBezTo>
                      <a:pt x="19217" y="484"/>
                      <a:pt x="19223" y="441"/>
                      <a:pt x="19201" y="422"/>
                    </a:cubicBezTo>
                    <a:cubicBezTo>
                      <a:pt x="19178" y="402"/>
                      <a:pt x="19120" y="388"/>
                      <a:pt x="18937" y="349"/>
                    </a:cubicBezTo>
                    <a:cubicBezTo>
                      <a:pt x="18754" y="310"/>
                      <a:pt x="18777" y="211"/>
                      <a:pt x="18721" y="162"/>
                    </a:cubicBezTo>
                    <a:cubicBezTo>
                      <a:pt x="18665" y="113"/>
                      <a:pt x="18484" y="0"/>
                      <a:pt x="18484" y="0"/>
                    </a:cubicBezTo>
                    <a:cubicBezTo>
                      <a:pt x="14242" y="320"/>
                      <a:pt x="9974" y="597"/>
                      <a:pt x="5678" y="838"/>
                    </a:cubicBezTo>
                    <a:cubicBezTo>
                      <a:pt x="5696" y="877"/>
                      <a:pt x="5736" y="914"/>
                      <a:pt x="5791" y="931"/>
                    </a:cubicBezTo>
                    <a:cubicBezTo>
                      <a:pt x="5887" y="961"/>
                      <a:pt x="6085" y="990"/>
                      <a:pt x="6138" y="1129"/>
                    </a:cubicBezTo>
                    <a:cubicBezTo>
                      <a:pt x="6191" y="1267"/>
                      <a:pt x="5831" y="1358"/>
                      <a:pt x="5778" y="1387"/>
                    </a:cubicBezTo>
                    <a:cubicBezTo>
                      <a:pt x="5725" y="1415"/>
                      <a:pt x="5783" y="1456"/>
                      <a:pt x="5768" y="1482"/>
                    </a:cubicBezTo>
                    <a:cubicBezTo>
                      <a:pt x="5752" y="1507"/>
                      <a:pt x="5684" y="1494"/>
                      <a:pt x="5633" y="1473"/>
                    </a:cubicBezTo>
                    <a:cubicBezTo>
                      <a:pt x="5583" y="1452"/>
                      <a:pt x="5554" y="1460"/>
                      <a:pt x="5450" y="1507"/>
                    </a:cubicBezTo>
                    <a:cubicBezTo>
                      <a:pt x="5346" y="1554"/>
                      <a:pt x="5189" y="1618"/>
                      <a:pt x="5096" y="1578"/>
                    </a:cubicBezTo>
                    <a:cubicBezTo>
                      <a:pt x="5001" y="1538"/>
                      <a:pt x="5077" y="1471"/>
                      <a:pt x="4978" y="1381"/>
                    </a:cubicBezTo>
                    <a:cubicBezTo>
                      <a:pt x="4880" y="1290"/>
                      <a:pt x="4712" y="1418"/>
                      <a:pt x="4712" y="1466"/>
                    </a:cubicBezTo>
                    <a:cubicBezTo>
                      <a:pt x="4712" y="1513"/>
                      <a:pt x="4867" y="1627"/>
                      <a:pt x="4905" y="1663"/>
                    </a:cubicBezTo>
                    <a:cubicBezTo>
                      <a:pt x="4943" y="1698"/>
                      <a:pt x="4869" y="1719"/>
                      <a:pt x="4813" y="1752"/>
                    </a:cubicBezTo>
                    <a:cubicBezTo>
                      <a:pt x="4758" y="1785"/>
                      <a:pt x="4951" y="1896"/>
                      <a:pt x="4978" y="1942"/>
                    </a:cubicBezTo>
                    <a:cubicBezTo>
                      <a:pt x="5007" y="1988"/>
                      <a:pt x="5011" y="2040"/>
                      <a:pt x="4821" y="2102"/>
                    </a:cubicBezTo>
                    <a:cubicBezTo>
                      <a:pt x="4631" y="2164"/>
                      <a:pt x="4575" y="2038"/>
                      <a:pt x="4540" y="2004"/>
                    </a:cubicBezTo>
                    <a:cubicBezTo>
                      <a:pt x="4505" y="1970"/>
                      <a:pt x="4626" y="1969"/>
                      <a:pt x="4659" y="1881"/>
                    </a:cubicBezTo>
                    <a:cubicBezTo>
                      <a:pt x="4692" y="1793"/>
                      <a:pt x="4486" y="1768"/>
                      <a:pt x="4446" y="1797"/>
                    </a:cubicBezTo>
                    <a:cubicBezTo>
                      <a:pt x="4405" y="1825"/>
                      <a:pt x="4446" y="1933"/>
                      <a:pt x="4456" y="1994"/>
                    </a:cubicBezTo>
                    <a:cubicBezTo>
                      <a:pt x="4466" y="2054"/>
                      <a:pt x="4374" y="2034"/>
                      <a:pt x="4314" y="2072"/>
                    </a:cubicBezTo>
                    <a:cubicBezTo>
                      <a:pt x="4253" y="2111"/>
                      <a:pt x="4355" y="2193"/>
                      <a:pt x="4451" y="2231"/>
                    </a:cubicBezTo>
                    <a:cubicBezTo>
                      <a:pt x="4547" y="2270"/>
                      <a:pt x="4661" y="2254"/>
                      <a:pt x="4763" y="2222"/>
                    </a:cubicBezTo>
                    <a:cubicBezTo>
                      <a:pt x="4865" y="2191"/>
                      <a:pt x="4984" y="2227"/>
                      <a:pt x="5001" y="2274"/>
                    </a:cubicBezTo>
                    <a:cubicBezTo>
                      <a:pt x="5019" y="2322"/>
                      <a:pt x="4642" y="2556"/>
                      <a:pt x="4555" y="2546"/>
                    </a:cubicBezTo>
                    <a:cubicBezTo>
                      <a:pt x="4469" y="2535"/>
                      <a:pt x="4494" y="2436"/>
                      <a:pt x="4505" y="2395"/>
                    </a:cubicBezTo>
                    <a:cubicBezTo>
                      <a:pt x="4514" y="2353"/>
                      <a:pt x="4542" y="2315"/>
                      <a:pt x="4397" y="2280"/>
                    </a:cubicBezTo>
                    <a:cubicBezTo>
                      <a:pt x="4253" y="2246"/>
                      <a:pt x="4268" y="2524"/>
                      <a:pt x="4289" y="2606"/>
                    </a:cubicBezTo>
                    <a:cubicBezTo>
                      <a:pt x="4309" y="2687"/>
                      <a:pt x="4545" y="2798"/>
                      <a:pt x="4611" y="2873"/>
                    </a:cubicBezTo>
                    <a:cubicBezTo>
                      <a:pt x="4677" y="2947"/>
                      <a:pt x="4557" y="2951"/>
                      <a:pt x="4423" y="3053"/>
                    </a:cubicBezTo>
                    <a:cubicBezTo>
                      <a:pt x="4289" y="3156"/>
                      <a:pt x="4433" y="3285"/>
                      <a:pt x="4525" y="3358"/>
                    </a:cubicBezTo>
                    <a:cubicBezTo>
                      <a:pt x="4616" y="3431"/>
                      <a:pt x="4494" y="3497"/>
                      <a:pt x="4451" y="3536"/>
                    </a:cubicBezTo>
                    <a:cubicBezTo>
                      <a:pt x="4408" y="3575"/>
                      <a:pt x="4055" y="3665"/>
                      <a:pt x="4020" y="3696"/>
                    </a:cubicBezTo>
                    <a:cubicBezTo>
                      <a:pt x="3984" y="3728"/>
                      <a:pt x="3999" y="3796"/>
                      <a:pt x="4017" y="3825"/>
                    </a:cubicBezTo>
                    <a:cubicBezTo>
                      <a:pt x="4035" y="3855"/>
                      <a:pt x="4085" y="3934"/>
                      <a:pt x="4007" y="3972"/>
                    </a:cubicBezTo>
                    <a:cubicBezTo>
                      <a:pt x="3928" y="4011"/>
                      <a:pt x="3852" y="3926"/>
                      <a:pt x="3852" y="3880"/>
                    </a:cubicBezTo>
                    <a:cubicBezTo>
                      <a:pt x="3852" y="3834"/>
                      <a:pt x="3939" y="3794"/>
                      <a:pt x="3885" y="3770"/>
                    </a:cubicBezTo>
                    <a:cubicBezTo>
                      <a:pt x="3832" y="3747"/>
                      <a:pt x="3761" y="3751"/>
                      <a:pt x="3685" y="3772"/>
                    </a:cubicBezTo>
                    <a:cubicBezTo>
                      <a:pt x="3609" y="3793"/>
                      <a:pt x="3477" y="3758"/>
                      <a:pt x="3406" y="3790"/>
                    </a:cubicBezTo>
                    <a:cubicBezTo>
                      <a:pt x="3335" y="3821"/>
                      <a:pt x="3393" y="3855"/>
                      <a:pt x="3466" y="3891"/>
                    </a:cubicBezTo>
                    <a:cubicBezTo>
                      <a:pt x="3541" y="3926"/>
                      <a:pt x="3631" y="4026"/>
                      <a:pt x="3515" y="4099"/>
                    </a:cubicBezTo>
                    <a:cubicBezTo>
                      <a:pt x="3398" y="4171"/>
                      <a:pt x="3269" y="4122"/>
                      <a:pt x="3157" y="4153"/>
                    </a:cubicBezTo>
                    <a:cubicBezTo>
                      <a:pt x="3046" y="4185"/>
                      <a:pt x="3015" y="4430"/>
                      <a:pt x="2969" y="4466"/>
                    </a:cubicBezTo>
                    <a:cubicBezTo>
                      <a:pt x="2923" y="4504"/>
                      <a:pt x="2774" y="4460"/>
                      <a:pt x="2650" y="4402"/>
                    </a:cubicBezTo>
                    <a:cubicBezTo>
                      <a:pt x="2525" y="4342"/>
                      <a:pt x="2462" y="4368"/>
                      <a:pt x="2429" y="4418"/>
                    </a:cubicBezTo>
                    <a:cubicBezTo>
                      <a:pt x="2396" y="4466"/>
                      <a:pt x="2563" y="4560"/>
                      <a:pt x="2711" y="4596"/>
                    </a:cubicBezTo>
                    <a:cubicBezTo>
                      <a:pt x="2858" y="4631"/>
                      <a:pt x="3038" y="4566"/>
                      <a:pt x="3195" y="4583"/>
                    </a:cubicBezTo>
                    <a:cubicBezTo>
                      <a:pt x="3352" y="4599"/>
                      <a:pt x="3216" y="4734"/>
                      <a:pt x="3071" y="4790"/>
                    </a:cubicBezTo>
                    <a:cubicBezTo>
                      <a:pt x="2927" y="4847"/>
                      <a:pt x="2819" y="4744"/>
                      <a:pt x="2729" y="4717"/>
                    </a:cubicBezTo>
                    <a:cubicBezTo>
                      <a:pt x="2637" y="4691"/>
                      <a:pt x="2424" y="4807"/>
                      <a:pt x="2383" y="4864"/>
                    </a:cubicBezTo>
                    <a:cubicBezTo>
                      <a:pt x="2343" y="4922"/>
                      <a:pt x="2586" y="4988"/>
                      <a:pt x="2632" y="5006"/>
                    </a:cubicBezTo>
                    <a:cubicBezTo>
                      <a:pt x="2677" y="5023"/>
                      <a:pt x="2726" y="5016"/>
                      <a:pt x="2759" y="5004"/>
                    </a:cubicBezTo>
                    <a:cubicBezTo>
                      <a:pt x="2792" y="4992"/>
                      <a:pt x="2888" y="5004"/>
                      <a:pt x="2944" y="5035"/>
                    </a:cubicBezTo>
                    <a:cubicBezTo>
                      <a:pt x="3000" y="5066"/>
                      <a:pt x="2845" y="5157"/>
                      <a:pt x="2825" y="5177"/>
                    </a:cubicBezTo>
                    <a:cubicBezTo>
                      <a:pt x="2804" y="5199"/>
                      <a:pt x="2867" y="5256"/>
                      <a:pt x="2852" y="5280"/>
                    </a:cubicBezTo>
                    <a:cubicBezTo>
                      <a:pt x="2837" y="5304"/>
                      <a:pt x="2794" y="5308"/>
                      <a:pt x="2715" y="5320"/>
                    </a:cubicBezTo>
                    <a:cubicBezTo>
                      <a:pt x="2637" y="5332"/>
                      <a:pt x="2566" y="5337"/>
                      <a:pt x="2531" y="5357"/>
                    </a:cubicBezTo>
                    <a:cubicBezTo>
                      <a:pt x="2495" y="5378"/>
                      <a:pt x="2309" y="5341"/>
                      <a:pt x="2282" y="5369"/>
                    </a:cubicBezTo>
                    <a:cubicBezTo>
                      <a:pt x="2254" y="5397"/>
                      <a:pt x="2373" y="5461"/>
                      <a:pt x="2447" y="5524"/>
                    </a:cubicBezTo>
                    <a:cubicBezTo>
                      <a:pt x="2521" y="5586"/>
                      <a:pt x="2353" y="5632"/>
                      <a:pt x="2294" y="5623"/>
                    </a:cubicBezTo>
                    <a:cubicBezTo>
                      <a:pt x="2236" y="5614"/>
                      <a:pt x="2092" y="5479"/>
                      <a:pt x="2074" y="5461"/>
                    </a:cubicBezTo>
                    <a:cubicBezTo>
                      <a:pt x="2056" y="5443"/>
                      <a:pt x="2018" y="5468"/>
                      <a:pt x="1947" y="5530"/>
                    </a:cubicBezTo>
                    <a:cubicBezTo>
                      <a:pt x="1876" y="5590"/>
                      <a:pt x="1706" y="5524"/>
                      <a:pt x="1658" y="5617"/>
                    </a:cubicBezTo>
                    <a:cubicBezTo>
                      <a:pt x="1610" y="5711"/>
                      <a:pt x="1820" y="5681"/>
                      <a:pt x="1911" y="5696"/>
                    </a:cubicBezTo>
                    <a:cubicBezTo>
                      <a:pt x="2003" y="5711"/>
                      <a:pt x="2145" y="5737"/>
                      <a:pt x="2190" y="5786"/>
                    </a:cubicBezTo>
                    <a:cubicBezTo>
                      <a:pt x="2236" y="5835"/>
                      <a:pt x="1990" y="5955"/>
                      <a:pt x="1907" y="6024"/>
                    </a:cubicBezTo>
                    <a:cubicBezTo>
                      <a:pt x="1822" y="6092"/>
                      <a:pt x="1762" y="6088"/>
                      <a:pt x="1980" y="6225"/>
                    </a:cubicBezTo>
                    <a:cubicBezTo>
                      <a:pt x="2198" y="6363"/>
                      <a:pt x="2320" y="6316"/>
                      <a:pt x="2424" y="6377"/>
                    </a:cubicBezTo>
                    <a:cubicBezTo>
                      <a:pt x="2528" y="6438"/>
                      <a:pt x="2332" y="6508"/>
                      <a:pt x="2274" y="6524"/>
                    </a:cubicBezTo>
                    <a:cubicBezTo>
                      <a:pt x="2216" y="6540"/>
                      <a:pt x="2074" y="6479"/>
                      <a:pt x="2034" y="6469"/>
                    </a:cubicBezTo>
                    <a:cubicBezTo>
                      <a:pt x="1993" y="6459"/>
                      <a:pt x="1876" y="6470"/>
                      <a:pt x="1764" y="6488"/>
                    </a:cubicBezTo>
                    <a:cubicBezTo>
                      <a:pt x="1653" y="6506"/>
                      <a:pt x="1564" y="6447"/>
                      <a:pt x="1528" y="6451"/>
                    </a:cubicBezTo>
                    <a:cubicBezTo>
                      <a:pt x="1493" y="6455"/>
                      <a:pt x="1478" y="6522"/>
                      <a:pt x="1485" y="6556"/>
                    </a:cubicBezTo>
                    <a:cubicBezTo>
                      <a:pt x="1493" y="6591"/>
                      <a:pt x="1483" y="6601"/>
                      <a:pt x="1483" y="6653"/>
                    </a:cubicBezTo>
                    <a:cubicBezTo>
                      <a:pt x="1483" y="6705"/>
                      <a:pt x="1589" y="6770"/>
                      <a:pt x="1688" y="6794"/>
                    </a:cubicBezTo>
                    <a:cubicBezTo>
                      <a:pt x="1787" y="6818"/>
                      <a:pt x="1886" y="6735"/>
                      <a:pt x="1975" y="6723"/>
                    </a:cubicBezTo>
                    <a:cubicBezTo>
                      <a:pt x="2064" y="6711"/>
                      <a:pt x="2254" y="6825"/>
                      <a:pt x="2249" y="6897"/>
                    </a:cubicBezTo>
                    <a:cubicBezTo>
                      <a:pt x="2244" y="6968"/>
                      <a:pt x="1896" y="6968"/>
                      <a:pt x="1754" y="6956"/>
                    </a:cubicBezTo>
                    <a:cubicBezTo>
                      <a:pt x="1612" y="6944"/>
                      <a:pt x="1475" y="6824"/>
                      <a:pt x="1333" y="6822"/>
                    </a:cubicBezTo>
                    <a:cubicBezTo>
                      <a:pt x="1191" y="6821"/>
                      <a:pt x="1016" y="6889"/>
                      <a:pt x="1023" y="6961"/>
                    </a:cubicBezTo>
                    <a:cubicBezTo>
                      <a:pt x="1031" y="7035"/>
                      <a:pt x="1237" y="7030"/>
                      <a:pt x="1475" y="7091"/>
                    </a:cubicBezTo>
                    <a:cubicBezTo>
                      <a:pt x="1714" y="7152"/>
                      <a:pt x="1676" y="7279"/>
                      <a:pt x="1653" y="7293"/>
                    </a:cubicBezTo>
                    <a:cubicBezTo>
                      <a:pt x="1630" y="7306"/>
                      <a:pt x="1526" y="7322"/>
                      <a:pt x="1460" y="7325"/>
                    </a:cubicBezTo>
                    <a:cubicBezTo>
                      <a:pt x="1394" y="7328"/>
                      <a:pt x="1150" y="7391"/>
                      <a:pt x="1092" y="7441"/>
                    </a:cubicBezTo>
                    <a:cubicBezTo>
                      <a:pt x="1033" y="7491"/>
                      <a:pt x="1095" y="7531"/>
                      <a:pt x="1122" y="7548"/>
                    </a:cubicBezTo>
                    <a:cubicBezTo>
                      <a:pt x="1150" y="7565"/>
                      <a:pt x="1401" y="7665"/>
                      <a:pt x="1420" y="7710"/>
                    </a:cubicBezTo>
                    <a:cubicBezTo>
                      <a:pt x="1437" y="7754"/>
                      <a:pt x="1366" y="7786"/>
                      <a:pt x="1331" y="7809"/>
                    </a:cubicBezTo>
                    <a:cubicBezTo>
                      <a:pt x="1295" y="7833"/>
                      <a:pt x="1158" y="7930"/>
                      <a:pt x="1153" y="7977"/>
                    </a:cubicBezTo>
                    <a:cubicBezTo>
                      <a:pt x="1148" y="8025"/>
                      <a:pt x="1254" y="8027"/>
                      <a:pt x="1409" y="7983"/>
                    </a:cubicBezTo>
                    <a:cubicBezTo>
                      <a:pt x="1564" y="7939"/>
                      <a:pt x="1501" y="7804"/>
                      <a:pt x="1508" y="7769"/>
                    </a:cubicBezTo>
                    <a:cubicBezTo>
                      <a:pt x="1516" y="7735"/>
                      <a:pt x="1680" y="7744"/>
                      <a:pt x="1741" y="7784"/>
                    </a:cubicBezTo>
                    <a:cubicBezTo>
                      <a:pt x="1803" y="7824"/>
                      <a:pt x="1855" y="7922"/>
                      <a:pt x="1762" y="7993"/>
                    </a:cubicBezTo>
                    <a:cubicBezTo>
                      <a:pt x="1668" y="8065"/>
                      <a:pt x="1442" y="8053"/>
                      <a:pt x="1386" y="8093"/>
                    </a:cubicBezTo>
                    <a:cubicBezTo>
                      <a:pt x="1331" y="8133"/>
                      <a:pt x="1424" y="8198"/>
                      <a:pt x="1523" y="8232"/>
                    </a:cubicBezTo>
                    <a:cubicBezTo>
                      <a:pt x="1622" y="8266"/>
                      <a:pt x="1838" y="8182"/>
                      <a:pt x="1937" y="8119"/>
                    </a:cubicBezTo>
                    <a:cubicBezTo>
                      <a:pt x="2036" y="8057"/>
                      <a:pt x="2049" y="7883"/>
                      <a:pt x="2119" y="7872"/>
                    </a:cubicBezTo>
                    <a:cubicBezTo>
                      <a:pt x="2190" y="7860"/>
                      <a:pt x="2251" y="7944"/>
                      <a:pt x="2251" y="7999"/>
                    </a:cubicBezTo>
                    <a:cubicBezTo>
                      <a:pt x="2251" y="8054"/>
                      <a:pt x="2041" y="8158"/>
                      <a:pt x="1985" y="8209"/>
                    </a:cubicBezTo>
                    <a:cubicBezTo>
                      <a:pt x="1929" y="8259"/>
                      <a:pt x="1805" y="8382"/>
                      <a:pt x="1807" y="8482"/>
                    </a:cubicBezTo>
                    <a:cubicBezTo>
                      <a:pt x="1810" y="8581"/>
                      <a:pt x="2076" y="8801"/>
                      <a:pt x="2107" y="8811"/>
                    </a:cubicBezTo>
                    <a:cubicBezTo>
                      <a:pt x="2138" y="8822"/>
                      <a:pt x="2168" y="8718"/>
                      <a:pt x="2193" y="8651"/>
                    </a:cubicBezTo>
                    <a:cubicBezTo>
                      <a:pt x="2219" y="8584"/>
                      <a:pt x="2391" y="8581"/>
                      <a:pt x="2465" y="8671"/>
                    </a:cubicBezTo>
                    <a:cubicBezTo>
                      <a:pt x="2538" y="8762"/>
                      <a:pt x="2274" y="8854"/>
                      <a:pt x="2228" y="8890"/>
                    </a:cubicBezTo>
                    <a:cubicBezTo>
                      <a:pt x="2183" y="8926"/>
                      <a:pt x="2264" y="9038"/>
                      <a:pt x="2264" y="9109"/>
                    </a:cubicBezTo>
                    <a:cubicBezTo>
                      <a:pt x="2264" y="9181"/>
                      <a:pt x="2261" y="9249"/>
                      <a:pt x="2147" y="9295"/>
                    </a:cubicBezTo>
                    <a:cubicBezTo>
                      <a:pt x="2034" y="9341"/>
                      <a:pt x="1990" y="9314"/>
                      <a:pt x="1855" y="9282"/>
                    </a:cubicBezTo>
                    <a:cubicBezTo>
                      <a:pt x="1721" y="9249"/>
                      <a:pt x="1683" y="9259"/>
                      <a:pt x="1579" y="9344"/>
                    </a:cubicBezTo>
                    <a:cubicBezTo>
                      <a:pt x="1475" y="9428"/>
                      <a:pt x="1772" y="9491"/>
                      <a:pt x="1955" y="9542"/>
                    </a:cubicBezTo>
                    <a:cubicBezTo>
                      <a:pt x="2138" y="9592"/>
                      <a:pt x="2109" y="9679"/>
                      <a:pt x="2099" y="9705"/>
                    </a:cubicBezTo>
                    <a:cubicBezTo>
                      <a:pt x="2089" y="9730"/>
                      <a:pt x="1957" y="9777"/>
                      <a:pt x="1907" y="9801"/>
                    </a:cubicBezTo>
                    <a:cubicBezTo>
                      <a:pt x="1855" y="9825"/>
                      <a:pt x="1874" y="9858"/>
                      <a:pt x="1878" y="9892"/>
                    </a:cubicBezTo>
                    <a:cubicBezTo>
                      <a:pt x="1884" y="9926"/>
                      <a:pt x="1876" y="9942"/>
                      <a:pt x="1699" y="10091"/>
                    </a:cubicBezTo>
                    <a:cubicBezTo>
                      <a:pt x="1520" y="10239"/>
                      <a:pt x="1770" y="10340"/>
                      <a:pt x="1845" y="10353"/>
                    </a:cubicBezTo>
                    <a:cubicBezTo>
                      <a:pt x="1922" y="10367"/>
                      <a:pt x="2115" y="10312"/>
                      <a:pt x="2168" y="10224"/>
                    </a:cubicBezTo>
                    <a:cubicBezTo>
                      <a:pt x="2221" y="10137"/>
                      <a:pt x="2092" y="10068"/>
                      <a:pt x="2094" y="9981"/>
                    </a:cubicBezTo>
                    <a:cubicBezTo>
                      <a:pt x="2097" y="9893"/>
                      <a:pt x="2353" y="9947"/>
                      <a:pt x="2406" y="9982"/>
                    </a:cubicBezTo>
                    <a:cubicBezTo>
                      <a:pt x="2459" y="10018"/>
                      <a:pt x="2426" y="10078"/>
                      <a:pt x="2475" y="10108"/>
                    </a:cubicBezTo>
                    <a:cubicBezTo>
                      <a:pt x="2523" y="10140"/>
                      <a:pt x="2584" y="10294"/>
                      <a:pt x="2515" y="10392"/>
                    </a:cubicBezTo>
                    <a:cubicBezTo>
                      <a:pt x="2447" y="10490"/>
                      <a:pt x="2211" y="10503"/>
                      <a:pt x="2117" y="10564"/>
                    </a:cubicBezTo>
                    <a:cubicBezTo>
                      <a:pt x="2023" y="10625"/>
                      <a:pt x="2044" y="10972"/>
                      <a:pt x="2064" y="11005"/>
                    </a:cubicBezTo>
                    <a:cubicBezTo>
                      <a:pt x="2084" y="11038"/>
                      <a:pt x="2378" y="11012"/>
                      <a:pt x="2556" y="11023"/>
                    </a:cubicBezTo>
                    <a:cubicBezTo>
                      <a:pt x="2733" y="11033"/>
                      <a:pt x="2767" y="11106"/>
                      <a:pt x="2738" y="11168"/>
                    </a:cubicBezTo>
                    <a:cubicBezTo>
                      <a:pt x="2711" y="11230"/>
                      <a:pt x="2417" y="11283"/>
                      <a:pt x="2287" y="11384"/>
                    </a:cubicBezTo>
                    <a:cubicBezTo>
                      <a:pt x="2157" y="11485"/>
                      <a:pt x="2249" y="11652"/>
                      <a:pt x="2353" y="11700"/>
                    </a:cubicBezTo>
                    <a:cubicBezTo>
                      <a:pt x="2457" y="11747"/>
                      <a:pt x="2505" y="11697"/>
                      <a:pt x="2558" y="11672"/>
                    </a:cubicBezTo>
                    <a:cubicBezTo>
                      <a:pt x="2612" y="11646"/>
                      <a:pt x="2777" y="11568"/>
                      <a:pt x="2848" y="11562"/>
                    </a:cubicBezTo>
                    <a:cubicBezTo>
                      <a:pt x="2919" y="11556"/>
                      <a:pt x="2906" y="11465"/>
                      <a:pt x="2929" y="11429"/>
                    </a:cubicBezTo>
                    <a:cubicBezTo>
                      <a:pt x="2952" y="11394"/>
                      <a:pt x="3112" y="11384"/>
                      <a:pt x="3162" y="11489"/>
                    </a:cubicBezTo>
                    <a:cubicBezTo>
                      <a:pt x="3213" y="11594"/>
                      <a:pt x="3002" y="11680"/>
                      <a:pt x="2946" y="11707"/>
                    </a:cubicBezTo>
                    <a:cubicBezTo>
                      <a:pt x="2890" y="11734"/>
                      <a:pt x="2718" y="11824"/>
                      <a:pt x="2700" y="11848"/>
                    </a:cubicBezTo>
                    <a:cubicBezTo>
                      <a:pt x="2683" y="11872"/>
                      <a:pt x="2913" y="11915"/>
                      <a:pt x="3035" y="11930"/>
                    </a:cubicBezTo>
                    <a:cubicBezTo>
                      <a:pt x="3157" y="11945"/>
                      <a:pt x="3365" y="12009"/>
                      <a:pt x="3306" y="12083"/>
                    </a:cubicBezTo>
                    <a:cubicBezTo>
                      <a:pt x="3248" y="12157"/>
                      <a:pt x="3017" y="12072"/>
                      <a:pt x="2931" y="12039"/>
                    </a:cubicBezTo>
                    <a:cubicBezTo>
                      <a:pt x="2845" y="12007"/>
                      <a:pt x="2667" y="11872"/>
                      <a:pt x="2650" y="11876"/>
                    </a:cubicBezTo>
                    <a:cubicBezTo>
                      <a:pt x="2632" y="11881"/>
                      <a:pt x="2632" y="11989"/>
                      <a:pt x="2604" y="12026"/>
                    </a:cubicBezTo>
                    <a:cubicBezTo>
                      <a:pt x="2576" y="12063"/>
                      <a:pt x="2482" y="12091"/>
                      <a:pt x="2594" y="12185"/>
                    </a:cubicBezTo>
                    <a:cubicBezTo>
                      <a:pt x="2706" y="12278"/>
                      <a:pt x="3063" y="12320"/>
                      <a:pt x="3121" y="12336"/>
                    </a:cubicBezTo>
                    <a:cubicBezTo>
                      <a:pt x="3180" y="12353"/>
                      <a:pt x="3274" y="12270"/>
                      <a:pt x="3319" y="12242"/>
                    </a:cubicBezTo>
                    <a:cubicBezTo>
                      <a:pt x="3365" y="12213"/>
                      <a:pt x="3525" y="12332"/>
                      <a:pt x="3528" y="12357"/>
                    </a:cubicBezTo>
                    <a:cubicBezTo>
                      <a:pt x="3530" y="12382"/>
                      <a:pt x="3495" y="12385"/>
                      <a:pt x="3449" y="12409"/>
                    </a:cubicBezTo>
                    <a:cubicBezTo>
                      <a:pt x="3403" y="12433"/>
                      <a:pt x="3381" y="12507"/>
                      <a:pt x="3335" y="12583"/>
                    </a:cubicBezTo>
                    <a:cubicBezTo>
                      <a:pt x="3289" y="12659"/>
                      <a:pt x="3533" y="12663"/>
                      <a:pt x="3604" y="12671"/>
                    </a:cubicBezTo>
                    <a:cubicBezTo>
                      <a:pt x="3675" y="12678"/>
                      <a:pt x="3999" y="12669"/>
                      <a:pt x="4043" y="12739"/>
                    </a:cubicBezTo>
                    <a:cubicBezTo>
                      <a:pt x="4085" y="12808"/>
                      <a:pt x="3872" y="12927"/>
                      <a:pt x="3839" y="12950"/>
                    </a:cubicBezTo>
                    <a:cubicBezTo>
                      <a:pt x="3807" y="12972"/>
                      <a:pt x="3670" y="12882"/>
                      <a:pt x="3528" y="12917"/>
                    </a:cubicBezTo>
                    <a:cubicBezTo>
                      <a:pt x="3385" y="12951"/>
                      <a:pt x="3619" y="13061"/>
                      <a:pt x="3634" y="13092"/>
                    </a:cubicBezTo>
                    <a:cubicBezTo>
                      <a:pt x="3649" y="13123"/>
                      <a:pt x="3586" y="13114"/>
                      <a:pt x="3556" y="13133"/>
                    </a:cubicBezTo>
                    <a:cubicBezTo>
                      <a:pt x="3525" y="13153"/>
                      <a:pt x="3525" y="13219"/>
                      <a:pt x="3515" y="13261"/>
                    </a:cubicBezTo>
                    <a:cubicBezTo>
                      <a:pt x="3504" y="13303"/>
                      <a:pt x="3269" y="13194"/>
                      <a:pt x="3231" y="13190"/>
                    </a:cubicBezTo>
                    <a:cubicBezTo>
                      <a:pt x="3193" y="13185"/>
                      <a:pt x="3150" y="13221"/>
                      <a:pt x="3106" y="13251"/>
                    </a:cubicBezTo>
                    <a:cubicBezTo>
                      <a:pt x="3063" y="13281"/>
                      <a:pt x="2962" y="13264"/>
                      <a:pt x="2888" y="13275"/>
                    </a:cubicBezTo>
                    <a:cubicBezTo>
                      <a:pt x="2815" y="13285"/>
                      <a:pt x="2819" y="13337"/>
                      <a:pt x="2800" y="13347"/>
                    </a:cubicBezTo>
                    <a:cubicBezTo>
                      <a:pt x="2779" y="13358"/>
                      <a:pt x="2688" y="13328"/>
                      <a:pt x="2556" y="13371"/>
                    </a:cubicBezTo>
                    <a:cubicBezTo>
                      <a:pt x="2424" y="13414"/>
                      <a:pt x="2424" y="13530"/>
                      <a:pt x="2424" y="13577"/>
                    </a:cubicBezTo>
                    <a:cubicBezTo>
                      <a:pt x="2424" y="13625"/>
                      <a:pt x="2617" y="13702"/>
                      <a:pt x="2660" y="13720"/>
                    </a:cubicBezTo>
                    <a:cubicBezTo>
                      <a:pt x="2703" y="13737"/>
                      <a:pt x="2815" y="13720"/>
                      <a:pt x="2867" y="13689"/>
                    </a:cubicBezTo>
                    <a:cubicBezTo>
                      <a:pt x="2921" y="13657"/>
                      <a:pt x="3150" y="13668"/>
                      <a:pt x="3180" y="13665"/>
                    </a:cubicBezTo>
                    <a:cubicBezTo>
                      <a:pt x="3210" y="13662"/>
                      <a:pt x="3187" y="13537"/>
                      <a:pt x="3180" y="13497"/>
                    </a:cubicBezTo>
                    <a:cubicBezTo>
                      <a:pt x="3172" y="13457"/>
                      <a:pt x="3180" y="13462"/>
                      <a:pt x="3391" y="13499"/>
                    </a:cubicBezTo>
                    <a:cubicBezTo>
                      <a:pt x="3601" y="13536"/>
                      <a:pt x="3406" y="13686"/>
                      <a:pt x="3381" y="13727"/>
                    </a:cubicBezTo>
                    <a:cubicBezTo>
                      <a:pt x="3355" y="13769"/>
                      <a:pt x="3119" y="13868"/>
                      <a:pt x="3073" y="13900"/>
                    </a:cubicBezTo>
                    <a:cubicBezTo>
                      <a:pt x="3027" y="13930"/>
                      <a:pt x="3061" y="14030"/>
                      <a:pt x="3023" y="14063"/>
                    </a:cubicBezTo>
                    <a:cubicBezTo>
                      <a:pt x="2985" y="14095"/>
                      <a:pt x="2896" y="14038"/>
                      <a:pt x="2835" y="13996"/>
                    </a:cubicBezTo>
                    <a:cubicBezTo>
                      <a:pt x="2774" y="13954"/>
                      <a:pt x="2632" y="13898"/>
                      <a:pt x="2596" y="13916"/>
                    </a:cubicBezTo>
                    <a:cubicBezTo>
                      <a:pt x="2561" y="13934"/>
                      <a:pt x="2543" y="14033"/>
                      <a:pt x="2614" y="14078"/>
                    </a:cubicBezTo>
                    <a:cubicBezTo>
                      <a:pt x="2685" y="14122"/>
                      <a:pt x="3027" y="14109"/>
                      <a:pt x="3076" y="14129"/>
                    </a:cubicBezTo>
                    <a:cubicBezTo>
                      <a:pt x="3124" y="14150"/>
                      <a:pt x="3086" y="14250"/>
                      <a:pt x="2995" y="14282"/>
                    </a:cubicBezTo>
                    <a:cubicBezTo>
                      <a:pt x="2904" y="14315"/>
                      <a:pt x="2650" y="14329"/>
                      <a:pt x="2525" y="14400"/>
                    </a:cubicBezTo>
                    <a:cubicBezTo>
                      <a:pt x="2401" y="14471"/>
                      <a:pt x="2513" y="14562"/>
                      <a:pt x="2521" y="14606"/>
                    </a:cubicBezTo>
                    <a:cubicBezTo>
                      <a:pt x="2528" y="14650"/>
                      <a:pt x="2426" y="14697"/>
                      <a:pt x="2365" y="14744"/>
                    </a:cubicBezTo>
                    <a:cubicBezTo>
                      <a:pt x="2305" y="14791"/>
                      <a:pt x="2064" y="14876"/>
                      <a:pt x="2010" y="14907"/>
                    </a:cubicBezTo>
                    <a:cubicBezTo>
                      <a:pt x="1957" y="14939"/>
                      <a:pt x="2079" y="14965"/>
                      <a:pt x="2119" y="14990"/>
                    </a:cubicBezTo>
                    <a:cubicBezTo>
                      <a:pt x="2160" y="15016"/>
                      <a:pt x="2234" y="15054"/>
                      <a:pt x="2099" y="15126"/>
                    </a:cubicBezTo>
                    <a:cubicBezTo>
                      <a:pt x="1965" y="15196"/>
                      <a:pt x="1922" y="14993"/>
                      <a:pt x="1896" y="14964"/>
                    </a:cubicBezTo>
                    <a:cubicBezTo>
                      <a:pt x="1871" y="14934"/>
                      <a:pt x="1732" y="14937"/>
                      <a:pt x="1622" y="15001"/>
                    </a:cubicBezTo>
                    <a:cubicBezTo>
                      <a:pt x="1513" y="15065"/>
                      <a:pt x="1520" y="15192"/>
                      <a:pt x="1523" y="15228"/>
                    </a:cubicBezTo>
                    <a:cubicBezTo>
                      <a:pt x="1526" y="15264"/>
                      <a:pt x="1490" y="15275"/>
                      <a:pt x="1460" y="15307"/>
                    </a:cubicBezTo>
                    <a:cubicBezTo>
                      <a:pt x="1429" y="15338"/>
                      <a:pt x="1551" y="15373"/>
                      <a:pt x="1581" y="15405"/>
                    </a:cubicBezTo>
                    <a:cubicBezTo>
                      <a:pt x="1612" y="15435"/>
                      <a:pt x="1515" y="15447"/>
                      <a:pt x="1475" y="15474"/>
                    </a:cubicBezTo>
                    <a:cubicBezTo>
                      <a:pt x="1434" y="15500"/>
                      <a:pt x="1271" y="15601"/>
                      <a:pt x="1277" y="15687"/>
                    </a:cubicBezTo>
                    <a:cubicBezTo>
                      <a:pt x="1282" y="15773"/>
                      <a:pt x="1358" y="15952"/>
                      <a:pt x="1271" y="16044"/>
                    </a:cubicBezTo>
                    <a:cubicBezTo>
                      <a:pt x="1186" y="16136"/>
                      <a:pt x="927" y="16034"/>
                      <a:pt x="891" y="16023"/>
                    </a:cubicBezTo>
                    <a:cubicBezTo>
                      <a:pt x="856" y="16011"/>
                      <a:pt x="719" y="15910"/>
                      <a:pt x="612" y="15978"/>
                    </a:cubicBezTo>
                    <a:cubicBezTo>
                      <a:pt x="505" y="16046"/>
                      <a:pt x="784" y="16186"/>
                      <a:pt x="876" y="16207"/>
                    </a:cubicBezTo>
                    <a:cubicBezTo>
                      <a:pt x="967" y="16227"/>
                      <a:pt x="1226" y="16103"/>
                      <a:pt x="1348" y="16162"/>
                    </a:cubicBezTo>
                    <a:cubicBezTo>
                      <a:pt x="1469" y="16222"/>
                      <a:pt x="1038" y="16385"/>
                      <a:pt x="977" y="16418"/>
                    </a:cubicBezTo>
                    <a:cubicBezTo>
                      <a:pt x="917" y="16450"/>
                      <a:pt x="871" y="16424"/>
                      <a:pt x="728" y="16444"/>
                    </a:cubicBezTo>
                    <a:cubicBezTo>
                      <a:pt x="586" y="16465"/>
                      <a:pt x="673" y="16551"/>
                      <a:pt x="657" y="16578"/>
                    </a:cubicBezTo>
                    <a:cubicBezTo>
                      <a:pt x="642" y="16604"/>
                      <a:pt x="713" y="16753"/>
                      <a:pt x="713" y="16801"/>
                    </a:cubicBezTo>
                    <a:cubicBezTo>
                      <a:pt x="713" y="16848"/>
                      <a:pt x="1048" y="16984"/>
                      <a:pt x="1079" y="17059"/>
                    </a:cubicBezTo>
                    <a:cubicBezTo>
                      <a:pt x="1109" y="17133"/>
                      <a:pt x="988" y="17160"/>
                      <a:pt x="784" y="17151"/>
                    </a:cubicBezTo>
                    <a:cubicBezTo>
                      <a:pt x="582" y="17142"/>
                      <a:pt x="638" y="17023"/>
                      <a:pt x="632" y="16973"/>
                    </a:cubicBezTo>
                    <a:cubicBezTo>
                      <a:pt x="627" y="16922"/>
                      <a:pt x="607" y="16863"/>
                      <a:pt x="440" y="16913"/>
                    </a:cubicBezTo>
                    <a:cubicBezTo>
                      <a:pt x="272" y="16964"/>
                      <a:pt x="455" y="17109"/>
                      <a:pt x="516" y="17142"/>
                    </a:cubicBezTo>
                    <a:cubicBezTo>
                      <a:pt x="576" y="17174"/>
                      <a:pt x="551" y="17231"/>
                      <a:pt x="561" y="17264"/>
                    </a:cubicBezTo>
                    <a:cubicBezTo>
                      <a:pt x="571" y="17296"/>
                      <a:pt x="703" y="17255"/>
                      <a:pt x="886" y="17379"/>
                    </a:cubicBezTo>
                    <a:cubicBezTo>
                      <a:pt x="1069" y="17504"/>
                      <a:pt x="719" y="17596"/>
                      <a:pt x="586" y="17644"/>
                    </a:cubicBezTo>
                    <a:cubicBezTo>
                      <a:pt x="455" y="17691"/>
                      <a:pt x="105" y="17540"/>
                      <a:pt x="13" y="17670"/>
                    </a:cubicBezTo>
                    <a:cubicBezTo>
                      <a:pt x="-78" y="17801"/>
                      <a:pt x="338" y="17866"/>
                      <a:pt x="445" y="17976"/>
                    </a:cubicBezTo>
                    <a:cubicBezTo>
                      <a:pt x="551" y="18086"/>
                      <a:pt x="273" y="18151"/>
                      <a:pt x="214" y="18243"/>
                    </a:cubicBezTo>
                    <a:cubicBezTo>
                      <a:pt x="156" y="18335"/>
                      <a:pt x="638" y="18427"/>
                      <a:pt x="706" y="18536"/>
                    </a:cubicBezTo>
                    <a:cubicBezTo>
                      <a:pt x="775" y="18646"/>
                      <a:pt x="308" y="18799"/>
                      <a:pt x="308" y="18799"/>
                    </a:cubicBezTo>
                    <a:cubicBezTo>
                      <a:pt x="4362" y="18605"/>
                      <a:pt x="8400" y="18370"/>
                      <a:pt x="12427" y="18097"/>
                    </a:cubicBezTo>
                    <a:cubicBezTo>
                      <a:pt x="12427" y="18097"/>
                      <a:pt x="12465" y="18201"/>
                      <a:pt x="12471" y="18244"/>
                    </a:cubicBezTo>
                    <a:cubicBezTo>
                      <a:pt x="12475" y="18287"/>
                      <a:pt x="12417" y="18301"/>
                      <a:pt x="12364" y="18333"/>
                    </a:cubicBezTo>
                    <a:cubicBezTo>
                      <a:pt x="12311" y="18366"/>
                      <a:pt x="12384" y="18407"/>
                      <a:pt x="12397" y="18439"/>
                    </a:cubicBezTo>
                    <a:cubicBezTo>
                      <a:pt x="12409" y="18470"/>
                      <a:pt x="12313" y="18563"/>
                      <a:pt x="12265" y="18604"/>
                    </a:cubicBezTo>
                    <a:cubicBezTo>
                      <a:pt x="12217" y="18646"/>
                      <a:pt x="12257" y="18669"/>
                      <a:pt x="12272" y="18709"/>
                    </a:cubicBezTo>
                    <a:cubicBezTo>
                      <a:pt x="12288" y="18749"/>
                      <a:pt x="12259" y="18738"/>
                      <a:pt x="12219" y="18781"/>
                    </a:cubicBezTo>
                    <a:cubicBezTo>
                      <a:pt x="12178" y="18824"/>
                      <a:pt x="12232" y="18875"/>
                      <a:pt x="12252" y="18913"/>
                    </a:cubicBezTo>
                    <a:cubicBezTo>
                      <a:pt x="12272" y="18952"/>
                      <a:pt x="12184" y="18986"/>
                      <a:pt x="12132" y="19023"/>
                    </a:cubicBezTo>
                    <a:cubicBezTo>
                      <a:pt x="12082" y="19060"/>
                      <a:pt x="12009" y="19132"/>
                      <a:pt x="11998" y="19166"/>
                    </a:cubicBezTo>
                    <a:cubicBezTo>
                      <a:pt x="11988" y="19200"/>
                      <a:pt x="12003" y="19221"/>
                      <a:pt x="12021" y="19267"/>
                    </a:cubicBezTo>
                    <a:cubicBezTo>
                      <a:pt x="12039" y="19313"/>
                      <a:pt x="12016" y="19289"/>
                      <a:pt x="12003" y="19319"/>
                    </a:cubicBezTo>
                    <a:cubicBezTo>
                      <a:pt x="11991" y="19349"/>
                      <a:pt x="12028" y="19585"/>
                      <a:pt x="12028" y="19603"/>
                    </a:cubicBezTo>
                    <a:cubicBezTo>
                      <a:pt x="12028" y="19621"/>
                      <a:pt x="12135" y="19633"/>
                      <a:pt x="12190" y="19683"/>
                    </a:cubicBezTo>
                    <a:cubicBezTo>
                      <a:pt x="12246" y="19733"/>
                      <a:pt x="12216" y="19745"/>
                      <a:pt x="12216" y="19822"/>
                    </a:cubicBezTo>
                    <a:cubicBezTo>
                      <a:pt x="12216" y="19900"/>
                      <a:pt x="12383" y="20039"/>
                      <a:pt x="12479" y="20102"/>
                    </a:cubicBezTo>
                    <a:cubicBezTo>
                      <a:pt x="12576" y="20164"/>
                      <a:pt x="12713" y="20280"/>
                      <a:pt x="12810" y="20297"/>
                    </a:cubicBezTo>
                    <a:cubicBezTo>
                      <a:pt x="12906" y="20315"/>
                      <a:pt x="12987" y="20348"/>
                      <a:pt x="13083" y="20404"/>
                    </a:cubicBezTo>
                    <a:cubicBezTo>
                      <a:pt x="13180" y="20461"/>
                      <a:pt x="13275" y="20683"/>
                      <a:pt x="13325" y="20742"/>
                    </a:cubicBezTo>
                    <a:cubicBezTo>
                      <a:pt x="13376" y="20802"/>
                      <a:pt x="13561" y="20908"/>
                      <a:pt x="13609" y="20931"/>
                    </a:cubicBezTo>
                    <a:cubicBezTo>
                      <a:pt x="13658" y="20953"/>
                      <a:pt x="13650" y="21002"/>
                      <a:pt x="13655" y="21054"/>
                    </a:cubicBezTo>
                    <a:cubicBezTo>
                      <a:pt x="13660" y="21106"/>
                      <a:pt x="13602" y="21082"/>
                      <a:pt x="13566" y="21113"/>
                    </a:cubicBezTo>
                    <a:cubicBezTo>
                      <a:pt x="13531" y="21145"/>
                      <a:pt x="13675" y="21244"/>
                      <a:pt x="13678" y="21262"/>
                    </a:cubicBezTo>
                    <a:cubicBezTo>
                      <a:pt x="13680" y="21280"/>
                      <a:pt x="13739" y="21314"/>
                      <a:pt x="13770" y="21343"/>
                    </a:cubicBezTo>
                    <a:cubicBezTo>
                      <a:pt x="13799" y="21373"/>
                      <a:pt x="13805" y="21386"/>
                      <a:pt x="13803" y="21414"/>
                    </a:cubicBezTo>
                    <a:cubicBezTo>
                      <a:pt x="13799" y="21443"/>
                      <a:pt x="13891" y="21443"/>
                      <a:pt x="13949" y="21468"/>
                    </a:cubicBezTo>
                    <a:cubicBezTo>
                      <a:pt x="14008" y="21493"/>
                      <a:pt x="14049" y="21559"/>
                      <a:pt x="14091" y="21579"/>
                    </a:cubicBezTo>
                    <a:cubicBezTo>
                      <a:pt x="14134" y="21600"/>
                      <a:pt x="14276" y="21544"/>
                      <a:pt x="14307" y="21521"/>
                    </a:cubicBezTo>
                    <a:cubicBezTo>
                      <a:pt x="14328" y="21506"/>
                      <a:pt x="14381" y="21545"/>
                      <a:pt x="14413" y="21571"/>
                    </a:cubicBezTo>
                    <a:cubicBezTo>
                      <a:pt x="14413" y="21571"/>
                      <a:pt x="14413" y="21571"/>
                      <a:pt x="14413" y="21571"/>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0" name="Shape 28">
                <a:extLst>
                  <a:ext uri="{FF2B5EF4-FFF2-40B4-BE49-F238E27FC236}">
                    <a16:creationId xmlns:a16="http://schemas.microsoft.com/office/drawing/2014/main" id="{C907F9FD-6D38-46CC-BC38-F8A306AD0C4D}"/>
                  </a:ext>
                </a:extLst>
              </p:cNvPr>
              <p:cNvSpPr/>
              <p:nvPr/>
            </p:nvSpPr>
            <p:spPr>
              <a:xfrm>
                <a:off x="9812593" y="3299141"/>
                <a:ext cx="947868" cy="559552"/>
              </a:xfrm>
              <a:custGeom>
                <a:avLst/>
                <a:gdLst/>
                <a:ahLst/>
                <a:cxnLst>
                  <a:cxn ang="0">
                    <a:pos x="wd2" y="hd2"/>
                  </a:cxn>
                  <a:cxn ang="5400000">
                    <a:pos x="wd2" y="hd2"/>
                  </a:cxn>
                  <a:cxn ang="10800000">
                    <a:pos x="wd2" y="hd2"/>
                  </a:cxn>
                  <a:cxn ang="16200000">
                    <a:pos x="wd2" y="hd2"/>
                  </a:cxn>
                </a:cxnLst>
                <a:rect l="0" t="0" r="r" b="b"/>
                <a:pathLst>
                  <a:path w="21600" h="21600" extrusionOk="0">
                    <a:moveTo>
                      <a:pt x="20604" y="5757"/>
                    </a:moveTo>
                    <a:lnTo>
                      <a:pt x="20635" y="5514"/>
                    </a:lnTo>
                    <a:lnTo>
                      <a:pt x="21600" y="4854"/>
                    </a:lnTo>
                    <a:cubicBezTo>
                      <a:pt x="21541" y="5164"/>
                      <a:pt x="21483" y="5768"/>
                      <a:pt x="21476" y="5807"/>
                    </a:cubicBezTo>
                    <a:cubicBezTo>
                      <a:pt x="21469" y="5847"/>
                      <a:pt x="21436" y="5923"/>
                      <a:pt x="21412" y="5943"/>
                    </a:cubicBezTo>
                    <a:cubicBezTo>
                      <a:pt x="21389" y="5963"/>
                      <a:pt x="21374" y="5923"/>
                      <a:pt x="21367" y="5899"/>
                    </a:cubicBezTo>
                    <a:cubicBezTo>
                      <a:pt x="21360" y="5875"/>
                      <a:pt x="21332" y="5879"/>
                      <a:pt x="21266" y="5931"/>
                    </a:cubicBezTo>
                    <a:cubicBezTo>
                      <a:pt x="21199" y="5983"/>
                      <a:pt x="21117" y="6280"/>
                      <a:pt x="21062" y="6660"/>
                    </a:cubicBezTo>
                    <a:cubicBezTo>
                      <a:pt x="21008" y="7042"/>
                      <a:pt x="21012" y="7745"/>
                      <a:pt x="21007" y="7785"/>
                    </a:cubicBezTo>
                    <a:cubicBezTo>
                      <a:pt x="21002" y="7826"/>
                      <a:pt x="21079" y="7908"/>
                      <a:pt x="21084" y="7952"/>
                    </a:cubicBezTo>
                    <a:cubicBezTo>
                      <a:pt x="21088" y="7996"/>
                      <a:pt x="21059" y="8028"/>
                      <a:pt x="21046" y="8074"/>
                    </a:cubicBezTo>
                    <a:cubicBezTo>
                      <a:pt x="21033" y="8120"/>
                      <a:pt x="21024" y="8336"/>
                      <a:pt x="21024" y="8380"/>
                    </a:cubicBezTo>
                    <a:cubicBezTo>
                      <a:pt x="21024" y="8424"/>
                      <a:pt x="20991" y="8441"/>
                      <a:pt x="20987" y="8509"/>
                    </a:cubicBezTo>
                    <a:cubicBezTo>
                      <a:pt x="20982" y="8577"/>
                      <a:pt x="21024" y="8709"/>
                      <a:pt x="21024" y="8765"/>
                    </a:cubicBezTo>
                    <a:cubicBezTo>
                      <a:pt x="21024" y="8822"/>
                      <a:pt x="20961" y="8934"/>
                      <a:pt x="20954" y="8986"/>
                    </a:cubicBezTo>
                    <a:cubicBezTo>
                      <a:pt x="20947" y="9038"/>
                      <a:pt x="20930" y="9230"/>
                      <a:pt x="20932" y="9283"/>
                    </a:cubicBezTo>
                    <a:cubicBezTo>
                      <a:pt x="20935" y="9335"/>
                      <a:pt x="20903" y="9447"/>
                      <a:pt x="20900" y="9485"/>
                    </a:cubicBezTo>
                    <a:cubicBezTo>
                      <a:pt x="20898" y="9523"/>
                      <a:pt x="20866" y="9608"/>
                      <a:pt x="20862" y="9631"/>
                    </a:cubicBezTo>
                    <a:cubicBezTo>
                      <a:pt x="20857" y="9656"/>
                      <a:pt x="20823" y="9644"/>
                      <a:pt x="20812" y="9657"/>
                    </a:cubicBezTo>
                    <a:cubicBezTo>
                      <a:pt x="20801" y="9672"/>
                      <a:pt x="20798" y="9716"/>
                      <a:pt x="20793" y="9738"/>
                    </a:cubicBezTo>
                    <a:cubicBezTo>
                      <a:pt x="20788" y="9760"/>
                      <a:pt x="20815" y="9788"/>
                      <a:pt x="20818" y="9806"/>
                    </a:cubicBezTo>
                    <a:cubicBezTo>
                      <a:pt x="20820" y="9824"/>
                      <a:pt x="20821" y="9993"/>
                      <a:pt x="20821" y="10019"/>
                    </a:cubicBezTo>
                    <a:cubicBezTo>
                      <a:pt x="20821" y="10044"/>
                      <a:pt x="20857" y="10093"/>
                      <a:pt x="20863" y="10117"/>
                    </a:cubicBezTo>
                    <a:cubicBezTo>
                      <a:pt x="20868" y="10141"/>
                      <a:pt x="20841" y="10213"/>
                      <a:pt x="20841" y="10235"/>
                    </a:cubicBezTo>
                    <a:cubicBezTo>
                      <a:pt x="20841" y="10257"/>
                      <a:pt x="20856" y="10295"/>
                      <a:pt x="20857" y="10319"/>
                    </a:cubicBezTo>
                    <a:cubicBezTo>
                      <a:pt x="20858" y="10343"/>
                      <a:pt x="20806" y="10478"/>
                      <a:pt x="20782" y="10535"/>
                    </a:cubicBezTo>
                    <a:cubicBezTo>
                      <a:pt x="20759" y="10594"/>
                      <a:pt x="20681" y="10812"/>
                      <a:pt x="20668" y="10838"/>
                    </a:cubicBezTo>
                    <a:cubicBezTo>
                      <a:pt x="20655" y="10864"/>
                      <a:pt x="20601" y="10820"/>
                      <a:pt x="20586" y="10802"/>
                    </a:cubicBezTo>
                    <a:cubicBezTo>
                      <a:pt x="20572" y="10784"/>
                      <a:pt x="20554" y="10897"/>
                      <a:pt x="20543" y="10918"/>
                    </a:cubicBezTo>
                    <a:cubicBezTo>
                      <a:pt x="20531" y="10941"/>
                      <a:pt x="20499" y="10917"/>
                      <a:pt x="20482" y="10889"/>
                    </a:cubicBezTo>
                    <a:cubicBezTo>
                      <a:pt x="20466" y="10860"/>
                      <a:pt x="20453" y="10766"/>
                      <a:pt x="20447" y="10742"/>
                    </a:cubicBezTo>
                    <a:cubicBezTo>
                      <a:pt x="20441" y="10718"/>
                      <a:pt x="20413" y="10712"/>
                      <a:pt x="20405" y="10694"/>
                    </a:cubicBezTo>
                    <a:cubicBezTo>
                      <a:pt x="20398" y="10676"/>
                      <a:pt x="20364" y="10600"/>
                      <a:pt x="20357" y="10570"/>
                    </a:cubicBezTo>
                    <a:cubicBezTo>
                      <a:pt x="20350" y="10540"/>
                      <a:pt x="20311" y="10542"/>
                      <a:pt x="20300" y="10516"/>
                    </a:cubicBezTo>
                    <a:cubicBezTo>
                      <a:pt x="20290" y="10489"/>
                      <a:pt x="20297" y="10450"/>
                      <a:pt x="20297" y="10412"/>
                    </a:cubicBezTo>
                    <a:cubicBezTo>
                      <a:pt x="20297" y="10373"/>
                      <a:pt x="20254" y="10283"/>
                      <a:pt x="20235" y="10245"/>
                    </a:cubicBezTo>
                    <a:cubicBezTo>
                      <a:pt x="20216" y="10207"/>
                      <a:pt x="20227" y="10113"/>
                      <a:pt x="20219" y="10083"/>
                    </a:cubicBezTo>
                    <a:cubicBezTo>
                      <a:pt x="20210" y="10053"/>
                      <a:pt x="20176" y="9840"/>
                      <a:pt x="20176" y="9784"/>
                    </a:cubicBezTo>
                    <a:cubicBezTo>
                      <a:pt x="20176" y="9728"/>
                      <a:pt x="20181" y="9692"/>
                      <a:pt x="20207" y="9639"/>
                    </a:cubicBezTo>
                    <a:cubicBezTo>
                      <a:pt x="20233" y="9587"/>
                      <a:pt x="20221" y="9399"/>
                      <a:pt x="20224" y="9323"/>
                    </a:cubicBezTo>
                    <a:cubicBezTo>
                      <a:pt x="20226" y="9246"/>
                      <a:pt x="20186" y="9158"/>
                      <a:pt x="20186" y="9110"/>
                    </a:cubicBezTo>
                    <a:cubicBezTo>
                      <a:pt x="20186" y="9062"/>
                      <a:pt x="20193" y="9010"/>
                      <a:pt x="20207" y="8962"/>
                    </a:cubicBezTo>
                    <a:cubicBezTo>
                      <a:pt x="20221" y="8914"/>
                      <a:pt x="20200" y="8878"/>
                      <a:pt x="20191" y="8834"/>
                    </a:cubicBezTo>
                    <a:cubicBezTo>
                      <a:pt x="20181" y="8789"/>
                      <a:pt x="20197" y="8540"/>
                      <a:pt x="20202" y="8204"/>
                    </a:cubicBezTo>
                    <a:cubicBezTo>
                      <a:pt x="20207" y="7868"/>
                      <a:pt x="20243" y="7810"/>
                      <a:pt x="20253" y="7753"/>
                    </a:cubicBezTo>
                    <a:cubicBezTo>
                      <a:pt x="20262" y="7697"/>
                      <a:pt x="20243" y="7491"/>
                      <a:pt x="20246" y="7451"/>
                    </a:cubicBezTo>
                    <a:cubicBezTo>
                      <a:pt x="20248" y="7410"/>
                      <a:pt x="20310" y="7410"/>
                      <a:pt x="20325" y="7389"/>
                    </a:cubicBezTo>
                    <a:cubicBezTo>
                      <a:pt x="20340" y="7367"/>
                      <a:pt x="20323" y="7172"/>
                      <a:pt x="20326" y="7150"/>
                    </a:cubicBezTo>
                    <a:cubicBezTo>
                      <a:pt x="20330" y="7128"/>
                      <a:pt x="20365" y="7098"/>
                      <a:pt x="20367" y="7072"/>
                    </a:cubicBezTo>
                    <a:cubicBezTo>
                      <a:pt x="20370" y="7046"/>
                      <a:pt x="20292" y="6855"/>
                      <a:pt x="20292" y="6833"/>
                    </a:cubicBezTo>
                    <a:cubicBezTo>
                      <a:pt x="20292" y="6811"/>
                      <a:pt x="20375" y="6777"/>
                      <a:pt x="20396" y="6771"/>
                    </a:cubicBezTo>
                    <a:cubicBezTo>
                      <a:pt x="20417" y="6765"/>
                      <a:pt x="20496" y="6669"/>
                      <a:pt x="20512" y="6647"/>
                    </a:cubicBezTo>
                    <a:cubicBezTo>
                      <a:pt x="20527" y="6624"/>
                      <a:pt x="20553" y="6480"/>
                      <a:pt x="20553" y="6442"/>
                    </a:cubicBezTo>
                    <a:cubicBezTo>
                      <a:pt x="20553" y="6404"/>
                      <a:pt x="20580" y="6402"/>
                      <a:pt x="20588" y="6390"/>
                    </a:cubicBezTo>
                    <a:cubicBezTo>
                      <a:pt x="20597" y="6378"/>
                      <a:pt x="20591" y="6256"/>
                      <a:pt x="20578" y="6220"/>
                    </a:cubicBezTo>
                    <a:cubicBezTo>
                      <a:pt x="20565" y="6184"/>
                      <a:pt x="20518" y="6154"/>
                      <a:pt x="20485" y="6122"/>
                    </a:cubicBezTo>
                    <a:cubicBezTo>
                      <a:pt x="20452" y="6090"/>
                      <a:pt x="20410" y="6214"/>
                      <a:pt x="20381" y="6232"/>
                    </a:cubicBezTo>
                    <a:cubicBezTo>
                      <a:pt x="20351" y="6250"/>
                      <a:pt x="20356" y="6220"/>
                      <a:pt x="20344" y="6194"/>
                    </a:cubicBezTo>
                    <a:cubicBezTo>
                      <a:pt x="20332" y="6168"/>
                      <a:pt x="20401" y="6055"/>
                      <a:pt x="20407" y="6026"/>
                    </a:cubicBezTo>
                    <a:cubicBezTo>
                      <a:pt x="20413" y="5996"/>
                      <a:pt x="20453" y="5977"/>
                      <a:pt x="20474" y="5967"/>
                    </a:cubicBezTo>
                    <a:cubicBezTo>
                      <a:pt x="20495" y="5957"/>
                      <a:pt x="20506" y="5917"/>
                      <a:pt x="20520" y="5879"/>
                    </a:cubicBezTo>
                    <a:cubicBezTo>
                      <a:pt x="20534" y="5841"/>
                      <a:pt x="20583" y="5813"/>
                      <a:pt x="20603" y="5785"/>
                    </a:cubicBezTo>
                    <a:cubicBezTo>
                      <a:pt x="20613" y="5771"/>
                      <a:pt x="20611" y="5764"/>
                      <a:pt x="20604" y="5757"/>
                    </a:cubicBezTo>
                    <a:cubicBezTo>
                      <a:pt x="20604" y="5757"/>
                      <a:pt x="20604" y="5757"/>
                      <a:pt x="20604" y="5757"/>
                    </a:cubicBezTo>
                    <a:close/>
                    <a:moveTo>
                      <a:pt x="21255" y="14104"/>
                    </a:moveTo>
                    <a:cubicBezTo>
                      <a:pt x="21133" y="13693"/>
                      <a:pt x="21084" y="13531"/>
                      <a:pt x="21046" y="13445"/>
                    </a:cubicBezTo>
                    <a:cubicBezTo>
                      <a:pt x="21004" y="13349"/>
                      <a:pt x="20961" y="13349"/>
                      <a:pt x="20900" y="13101"/>
                    </a:cubicBezTo>
                    <a:cubicBezTo>
                      <a:pt x="20839" y="12853"/>
                      <a:pt x="20606" y="12173"/>
                      <a:pt x="20578" y="12125"/>
                    </a:cubicBezTo>
                    <a:cubicBezTo>
                      <a:pt x="20549" y="12077"/>
                      <a:pt x="20507" y="12089"/>
                      <a:pt x="20474" y="12121"/>
                    </a:cubicBezTo>
                    <a:cubicBezTo>
                      <a:pt x="20441" y="12153"/>
                      <a:pt x="20372" y="12277"/>
                      <a:pt x="20351" y="12277"/>
                    </a:cubicBezTo>
                    <a:cubicBezTo>
                      <a:pt x="20330" y="12277"/>
                      <a:pt x="20112" y="12277"/>
                      <a:pt x="20098" y="12298"/>
                    </a:cubicBezTo>
                    <a:cubicBezTo>
                      <a:pt x="20084" y="12317"/>
                      <a:pt x="20070" y="12353"/>
                      <a:pt x="20056" y="12334"/>
                    </a:cubicBezTo>
                    <a:cubicBezTo>
                      <a:pt x="20041" y="12313"/>
                      <a:pt x="19956" y="12261"/>
                      <a:pt x="19940" y="12261"/>
                    </a:cubicBezTo>
                    <a:cubicBezTo>
                      <a:pt x="19924" y="12261"/>
                      <a:pt x="19848" y="12201"/>
                      <a:pt x="19848" y="12201"/>
                    </a:cubicBezTo>
                    <a:cubicBezTo>
                      <a:pt x="19848" y="12201"/>
                      <a:pt x="19751" y="12165"/>
                      <a:pt x="19737" y="12189"/>
                    </a:cubicBezTo>
                    <a:cubicBezTo>
                      <a:pt x="19723" y="12213"/>
                      <a:pt x="19633" y="12301"/>
                      <a:pt x="19652" y="12342"/>
                    </a:cubicBezTo>
                    <a:cubicBezTo>
                      <a:pt x="19671" y="12382"/>
                      <a:pt x="19680" y="12474"/>
                      <a:pt x="19666" y="12506"/>
                    </a:cubicBezTo>
                    <a:cubicBezTo>
                      <a:pt x="19652" y="12538"/>
                      <a:pt x="19583" y="12554"/>
                      <a:pt x="19576" y="12578"/>
                    </a:cubicBezTo>
                    <a:cubicBezTo>
                      <a:pt x="19569" y="12602"/>
                      <a:pt x="19567" y="12694"/>
                      <a:pt x="19545" y="12714"/>
                    </a:cubicBezTo>
                    <a:cubicBezTo>
                      <a:pt x="19524" y="12735"/>
                      <a:pt x="19465" y="12682"/>
                      <a:pt x="19432" y="12722"/>
                    </a:cubicBezTo>
                    <a:cubicBezTo>
                      <a:pt x="19399" y="12763"/>
                      <a:pt x="19406" y="12907"/>
                      <a:pt x="19375" y="12907"/>
                    </a:cubicBezTo>
                    <a:cubicBezTo>
                      <a:pt x="19344" y="12907"/>
                      <a:pt x="19276" y="12858"/>
                      <a:pt x="19276" y="12827"/>
                    </a:cubicBezTo>
                    <a:cubicBezTo>
                      <a:pt x="19276" y="12794"/>
                      <a:pt x="19260" y="12598"/>
                      <a:pt x="19238" y="12538"/>
                    </a:cubicBezTo>
                    <a:cubicBezTo>
                      <a:pt x="19217" y="12478"/>
                      <a:pt x="19163" y="12490"/>
                      <a:pt x="19127" y="12442"/>
                    </a:cubicBezTo>
                    <a:cubicBezTo>
                      <a:pt x="19092" y="12393"/>
                      <a:pt x="19037" y="12390"/>
                      <a:pt x="19023" y="12353"/>
                    </a:cubicBezTo>
                    <a:cubicBezTo>
                      <a:pt x="19009" y="12317"/>
                      <a:pt x="18929" y="12281"/>
                      <a:pt x="18929" y="12241"/>
                    </a:cubicBezTo>
                    <a:cubicBezTo>
                      <a:pt x="18929" y="12201"/>
                      <a:pt x="18891" y="12185"/>
                      <a:pt x="18867" y="12185"/>
                    </a:cubicBezTo>
                    <a:cubicBezTo>
                      <a:pt x="18844" y="12185"/>
                      <a:pt x="18801" y="12229"/>
                      <a:pt x="18763" y="12197"/>
                    </a:cubicBezTo>
                    <a:cubicBezTo>
                      <a:pt x="18726" y="12165"/>
                      <a:pt x="18664" y="12137"/>
                      <a:pt x="18654" y="12072"/>
                    </a:cubicBezTo>
                    <a:cubicBezTo>
                      <a:pt x="18645" y="12008"/>
                      <a:pt x="18680" y="11924"/>
                      <a:pt x="18671" y="11852"/>
                    </a:cubicBezTo>
                    <a:cubicBezTo>
                      <a:pt x="18662" y="11780"/>
                      <a:pt x="18581" y="11612"/>
                      <a:pt x="18570" y="11564"/>
                    </a:cubicBezTo>
                    <a:cubicBezTo>
                      <a:pt x="18558" y="11515"/>
                      <a:pt x="18581" y="11415"/>
                      <a:pt x="18563" y="11379"/>
                    </a:cubicBezTo>
                    <a:cubicBezTo>
                      <a:pt x="18544" y="11343"/>
                      <a:pt x="18508" y="11327"/>
                      <a:pt x="18489" y="11363"/>
                    </a:cubicBezTo>
                    <a:cubicBezTo>
                      <a:pt x="18470" y="11400"/>
                      <a:pt x="18461" y="11492"/>
                      <a:pt x="18461" y="11560"/>
                    </a:cubicBezTo>
                    <a:cubicBezTo>
                      <a:pt x="18461" y="11628"/>
                      <a:pt x="18437" y="11664"/>
                      <a:pt x="18421" y="11664"/>
                    </a:cubicBezTo>
                    <a:cubicBezTo>
                      <a:pt x="18404" y="11664"/>
                      <a:pt x="18317" y="11580"/>
                      <a:pt x="18298" y="11560"/>
                    </a:cubicBezTo>
                    <a:cubicBezTo>
                      <a:pt x="18279" y="11540"/>
                      <a:pt x="18206" y="11560"/>
                      <a:pt x="18206" y="11504"/>
                    </a:cubicBezTo>
                    <a:cubicBezTo>
                      <a:pt x="18206" y="11448"/>
                      <a:pt x="18208" y="11339"/>
                      <a:pt x="18239" y="11371"/>
                    </a:cubicBezTo>
                    <a:cubicBezTo>
                      <a:pt x="18269" y="11403"/>
                      <a:pt x="18288" y="11435"/>
                      <a:pt x="18305" y="11411"/>
                    </a:cubicBezTo>
                    <a:cubicBezTo>
                      <a:pt x="18321" y="11387"/>
                      <a:pt x="18345" y="11299"/>
                      <a:pt x="18366" y="11279"/>
                    </a:cubicBezTo>
                    <a:cubicBezTo>
                      <a:pt x="18388" y="11259"/>
                      <a:pt x="18495" y="11181"/>
                      <a:pt x="18524" y="11185"/>
                    </a:cubicBezTo>
                    <a:cubicBezTo>
                      <a:pt x="18554" y="11189"/>
                      <a:pt x="18696" y="11271"/>
                      <a:pt x="18719" y="11344"/>
                    </a:cubicBezTo>
                    <a:cubicBezTo>
                      <a:pt x="18743" y="11416"/>
                      <a:pt x="18761" y="11482"/>
                      <a:pt x="18740" y="11498"/>
                    </a:cubicBezTo>
                    <a:cubicBezTo>
                      <a:pt x="18718" y="11514"/>
                      <a:pt x="18709" y="11530"/>
                      <a:pt x="18711" y="11554"/>
                    </a:cubicBezTo>
                    <a:cubicBezTo>
                      <a:pt x="18713" y="11578"/>
                      <a:pt x="18712" y="11710"/>
                      <a:pt x="18758" y="11744"/>
                    </a:cubicBezTo>
                    <a:cubicBezTo>
                      <a:pt x="18805" y="11778"/>
                      <a:pt x="18887" y="11893"/>
                      <a:pt x="18926" y="11859"/>
                    </a:cubicBezTo>
                    <a:cubicBezTo>
                      <a:pt x="18965" y="11824"/>
                      <a:pt x="18999" y="11849"/>
                      <a:pt x="19006" y="11857"/>
                    </a:cubicBezTo>
                    <a:cubicBezTo>
                      <a:pt x="19014" y="11865"/>
                      <a:pt x="19067" y="11955"/>
                      <a:pt x="19087" y="11963"/>
                    </a:cubicBezTo>
                    <a:cubicBezTo>
                      <a:pt x="19107" y="11971"/>
                      <a:pt x="19224" y="12051"/>
                      <a:pt x="19252" y="12089"/>
                    </a:cubicBezTo>
                    <a:cubicBezTo>
                      <a:pt x="19281" y="12127"/>
                      <a:pt x="19306" y="12209"/>
                      <a:pt x="19307" y="12227"/>
                    </a:cubicBezTo>
                    <a:cubicBezTo>
                      <a:pt x="19308" y="12245"/>
                      <a:pt x="19361" y="12294"/>
                      <a:pt x="19366" y="12311"/>
                    </a:cubicBezTo>
                    <a:cubicBezTo>
                      <a:pt x="19371" y="12330"/>
                      <a:pt x="19375" y="12372"/>
                      <a:pt x="19402" y="12366"/>
                    </a:cubicBezTo>
                    <a:cubicBezTo>
                      <a:pt x="19430" y="12360"/>
                      <a:pt x="19456" y="12352"/>
                      <a:pt x="19463" y="12324"/>
                    </a:cubicBezTo>
                    <a:cubicBezTo>
                      <a:pt x="19470" y="12296"/>
                      <a:pt x="19448" y="12255"/>
                      <a:pt x="19479" y="12197"/>
                    </a:cubicBezTo>
                    <a:cubicBezTo>
                      <a:pt x="19510" y="12139"/>
                      <a:pt x="19554" y="12085"/>
                      <a:pt x="19562" y="12067"/>
                    </a:cubicBezTo>
                    <a:cubicBezTo>
                      <a:pt x="19570" y="12049"/>
                      <a:pt x="19570" y="11997"/>
                      <a:pt x="19602" y="11989"/>
                    </a:cubicBezTo>
                    <a:cubicBezTo>
                      <a:pt x="19634" y="11981"/>
                      <a:pt x="19643" y="12009"/>
                      <a:pt x="19661" y="12007"/>
                    </a:cubicBezTo>
                    <a:cubicBezTo>
                      <a:pt x="19679" y="12005"/>
                      <a:pt x="19699" y="11985"/>
                      <a:pt x="19700" y="11955"/>
                    </a:cubicBezTo>
                    <a:cubicBezTo>
                      <a:pt x="19701" y="11924"/>
                      <a:pt x="19716" y="11540"/>
                      <a:pt x="19704" y="11479"/>
                    </a:cubicBezTo>
                    <a:cubicBezTo>
                      <a:pt x="19692" y="11420"/>
                      <a:pt x="19697" y="11379"/>
                      <a:pt x="19673" y="11379"/>
                    </a:cubicBezTo>
                    <a:cubicBezTo>
                      <a:pt x="19649" y="11379"/>
                      <a:pt x="19637" y="11375"/>
                      <a:pt x="19633" y="11343"/>
                    </a:cubicBezTo>
                    <a:cubicBezTo>
                      <a:pt x="19628" y="11311"/>
                      <a:pt x="19623" y="11261"/>
                      <a:pt x="19608" y="11251"/>
                    </a:cubicBezTo>
                    <a:cubicBezTo>
                      <a:pt x="19593" y="11241"/>
                      <a:pt x="19511" y="11261"/>
                      <a:pt x="19500" y="11237"/>
                    </a:cubicBezTo>
                    <a:cubicBezTo>
                      <a:pt x="19490" y="11213"/>
                      <a:pt x="19463" y="11129"/>
                      <a:pt x="19437" y="11129"/>
                    </a:cubicBezTo>
                    <a:cubicBezTo>
                      <a:pt x="19411" y="11129"/>
                      <a:pt x="19364" y="11169"/>
                      <a:pt x="19357" y="11187"/>
                    </a:cubicBezTo>
                    <a:cubicBezTo>
                      <a:pt x="19351" y="11205"/>
                      <a:pt x="19322" y="11233"/>
                      <a:pt x="19316" y="11223"/>
                    </a:cubicBezTo>
                    <a:cubicBezTo>
                      <a:pt x="19310" y="11213"/>
                      <a:pt x="19296" y="11049"/>
                      <a:pt x="19288" y="11015"/>
                    </a:cubicBezTo>
                    <a:cubicBezTo>
                      <a:pt x="19279" y="10981"/>
                      <a:pt x="19259" y="10977"/>
                      <a:pt x="19262" y="10956"/>
                    </a:cubicBezTo>
                    <a:cubicBezTo>
                      <a:pt x="19264" y="10936"/>
                      <a:pt x="19270" y="10884"/>
                      <a:pt x="19260" y="10871"/>
                    </a:cubicBezTo>
                    <a:cubicBezTo>
                      <a:pt x="19251" y="10856"/>
                      <a:pt x="19184" y="10844"/>
                      <a:pt x="19157" y="10876"/>
                    </a:cubicBezTo>
                    <a:cubicBezTo>
                      <a:pt x="19129" y="10909"/>
                      <a:pt x="19090" y="10999"/>
                      <a:pt x="19067" y="10989"/>
                    </a:cubicBezTo>
                    <a:cubicBezTo>
                      <a:pt x="19043" y="10979"/>
                      <a:pt x="18959" y="10909"/>
                      <a:pt x="18961" y="10890"/>
                    </a:cubicBezTo>
                    <a:cubicBezTo>
                      <a:pt x="18962" y="10872"/>
                      <a:pt x="18992" y="10764"/>
                      <a:pt x="19009" y="10754"/>
                    </a:cubicBezTo>
                    <a:cubicBezTo>
                      <a:pt x="19025" y="10744"/>
                      <a:pt x="19105" y="10746"/>
                      <a:pt x="19118" y="10726"/>
                    </a:cubicBezTo>
                    <a:cubicBezTo>
                      <a:pt x="19130" y="10706"/>
                      <a:pt x="19161" y="10620"/>
                      <a:pt x="19183" y="10610"/>
                    </a:cubicBezTo>
                    <a:cubicBezTo>
                      <a:pt x="19204" y="10600"/>
                      <a:pt x="19244" y="10604"/>
                      <a:pt x="19255" y="10584"/>
                    </a:cubicBezTo>
                    <a:cubicBezTo>
                      <a:pt x="19265" y="10564"/>
                      <a:pt x="19328" y="10512"/>
                      <a:pt x="19318" y="10504"/>
                    </a:cubicBezTo>
                    <a:cubicBezTo>
                      <a:pt x="19309" y="10496"/>
                      <a:pt x="19264" y="10496"/>
                      <a:pt x="19251" y="10478"/>
                    </a:cubicBezTo>
                    <a:cubicBezTo>
                      <a:pt x="19238" y="10460"/>
                      <a:pt x="19225" y="10433"/>
                      <a:pt x="19218" y="10406"/>
                    </a:cubicBezTo>
                    <a:cubicBezTo>
                      <a:pt x="19211" y="10377"/>
                      <a:pt x="19170" y="10271"/>
                      <a:pt x="19134" y="10221"/>
                    </a:cubicBezTo>
                    <a:cubicBezTo>
                      <a:pt x="19099" y="10171"/>
                      <a:pt x="19015" y="10149"/>
                      <a:pt x="19011" y="10101"/>
                    </a:cubicBezTo>
                    <a:cubicBezTo>
                      <a:pt x="19008" y="10053"/>
                      <a:pt x="18990" y="10008"/>
                      <a:pt x="19009" y="9985"/>
                    </a:cubicBezTo>
                    <a:cubicBezTo>
                      <a:pt x="19028" y="9960"/>
                      <a:pt x="19039" y="9952"/>
                      <a:pt x="19045" y="9924"/>
                    </a:cubicBezTo>
                    <a:cubicBezTo>
                      <a:pt x="19049" y="9896"/>
                      <a:pt x="19060" y="9792"/>
                      <a:pt x="19076" y="9804"/>
                    </a:cubicBezTo>
                    <a:cubicBezTo>
                      <a:pt x="19093" y="9816"/>
                      <a:pt x="19168" y="9924"/>
                      <a:pt x="19178" y="9924"/>
                    </a:cubicBezTo>
                    <a:cubicBezTo>
                      <a:pt x="19187" y="9924"/>
                      <a:pt x="19265" y="9920"/>
                      <a:pt x="19278" y="9938"/>
                    </a:cubicBezTo>
                    <a:cubicBezTo>
                      <a:pt x="19291" y="9957"/>
                      <a:pt x="19368" y="10031"/>
                      <a:pt x="19382" y="10073"/>
                    </a:cubicBezTo>
                    <a:cubicBezTo>
                      <a:pt x="19397" y="10114"/>
                      <a:pt x="19401" y="10121"/>
                      <a:pt x="19416" y="10127"/>
                    </a:cubicBezTo>
                    <a:cubicBezTo>
                      <a:pt x="19432" y="10132"/>
                      <a:pt x="19451" y="10135"/>
                      <a:pt x="19460" y="10159"/>
                    </a:cubicBezTo>
                    <a:cubicBezTo>
                      <a:pt x="19470" y="10183"/>
                      <a:pt x="19490" y="10207"/>
                      <a:pt x="19491" y="10179"/>
                    </a:cubicBezTo>
                    <a:cubicBezTo>
                      <a:pt x="19492" y="10151"/>
                      <a:pt x="19492" y="10060"/>
                      <a:pt x="19493" y="10034"/>
                    </a:cubicBezTo>
                    <a:cubicBezTo>
                      <a:pt x="19495" y="10008"/>
                      <a:pt x="19486" y="9924"/>
                      <a:pt x="19503" y="9894"/>
                    </a:cubicBezTo>
                    <a:cubicBezTo>
                      <a:pt x="19519" y="9864"/>
                      <a:pt x="19522" y="9864"/>
                      <a:pt x="19522" y="9824"/>
                    </a:cubicBezTo>
                    <a:cubicBezTo>
                      <a:pt x="19522" y="9784"/>
                      <a:pt x="19516" y="9676"/>
                      <a:pt x="19496" y="9611"/>
                    </a:cubicBezTo>
                    <a:cubicBezTo>
                      <a:pt x="19476" y="9547"/>
                      <a:pt x="19451" y="9521"/>
                      <a:pt x="19447" y="9475"/>
                    </a:cubicBezTo>
                    <a:cubicBezTo>
                      <a:pt x="19444" y="9429"/>
                      <a:pt x="19437" y="9391"/>
                      <a:pt x="19427" y="9349"/>
                    </a:cubicBezTo>
                    <a:cubicBezTo>
                      <a:pt x="19418" y="9307"/>
                      <a:pt x="19356" y="9251"/>
                      <a:pt x="19356" y="9213"/>
                    </a:cubicBezTo>
                    <a:cubicBezTo>
                      <a:pt x="19356" y="9174"/>
                      <a:pt x="19356" y="9145"/>
                      <a:pt x="19347" y="9118"/>
                    </a:cubicBezTo>
                    <a:cubicBezTo>
                      <a:pt x="19337" y="9092"/>
                      <a:pt x="19275" y="9010"/>
                      <a:pt x="19275" y="9038"/>
                    </a:cubicBezTo>
                    <a:cubicBezTo>
                      <a:pt x="19275" y="9066"/>
                      <a:pt x="19269" y="9136"/>
                      <a:pt x="19256" y="9161"/>
                    </a:cubicBezTo>
                    <a:cubicBezTo>
                      <a:pt x="19243" y="9184"/>
                      <a:pt x="19206" y="9228"/>
                      <a:pt x="19187" y="9215"/>
                    </a:cubicBezTo>
                    <a:cubicBezTo>
                      <a:pt x="19168" y="9200"/>
                      <a:pt x="19078" y="9115"/>
                      <a:pt x="19082" y="9079"/>
                    </a:cubicBezTo>
                    <a:cubicBezTo>
                      <a:pt x="19087" y="9043"/>
                      <a:pt x="19113" y="8948"/>
                      <a:pt x="19121" y="8940"/>
                    </a:cubicBezTo>
                    <a:cubicBezTo>
                      <a:pt x="19129" y="8932"/>
                      <a:pt x="19151" y="8956"/>
                      <a:pt x="19165" y="8928"/>
                    </a:cubicBezTo>
                    <a:cubicBezTo>
                      <a:pt x="19179" y="8900"/>
                      <a:pt x="19179" y="8878"/>
                      <a:pt x="19194" y="8862"/>
                    </a:cubicBezTo>
                    <a:cubicBezTo>
                      <a:pt x="19210" y="8845"/>
                      <a:pt x="19239" y="8824"/>
                      <a:pt x="19229" y="8810"/>
                    </a:cubicBezTo>
                    <a:cubicBezTo>
                      <a:pt x="19218" y="8796"/>
                      <a:pt x="19127" y="8766"/>
                      <a:pt x="19102" y="8771"/>
                    </a:cubicBezTo>
                    <a:cubicBezTo>
                      <a:pt x="19078" y="8778"/>
                      <a:pt x="19009" y="8794"/>
                      <a:pt x="18996" y="8806"/>
                    </a:cubicBezTo>
                    <a:cubicBezTo>
                      <a:pt x="18983" y="8818"/>
                      <a:pt x="18976" y="8856"/>
                      <a:pt x="18958" y="8827"/>
                    </a:cubicBezTo>
                    <a:cubicBezTo>
                      <a:pt x="18940" y="8799"/>
                      <a:pt x="18848" y="8743"/>
                      <a:pt x="18848" y="8720"/>
                    </a:cubicBezTo>
                    <a:cubicBezTo>
                      <a:pt x="18848" y="8696"/>
                      <a:pt x="18853" y="8661"/>
                      <a:pt x="18836" y="8661"/>
                    </a:cubicBezTo>
                    <a:cubicBezTo>
                      <a:pt x="18820" y="8661"/>
                      <a:pt x="18754" y="8657"/>
                      <a:pt x="18727" y="8678"/>
                    </a:cubicBezTo>
                    <a:cubicBezTo>
                      <a:pt x="18700" y="8697"/>
                      <a:pt x="18638" y="8689"/>
                      <a:pt x="18612" y="8714"/>
                    </a:cubicBezTo>
                    <a:cubicBezTo>
                      <a:pt x="18586" y="8738"/>
                      <a:pt x="18601" y="8802"/>
                      <a:pt x="18562" y="8768"/>
                    </a:cubicBezTo>
                    <a:cubicBezTo>
                      <a:pt x="18523" y="8734"/>
                      <a:pt x="18406" y="8597"/>
                      <a:pt x="18397" y="8561"/>
                    </a:cubicBezTo>
                    <a:cubicBezTo>
                      <a:pt x="18388" y="8525"/>
                      <a:pt x="18392" y="8517"/>
                      <a:pt x="18378" y="8473"/>
                    </a:cubicBezTo>
                    <a:cubicBezTo>
                      <a:pt x="18364" y="8429"/>
                      <a:pt x="18281" y="8222"/>
                      <a:pt x="18259" y="8191"/>
                    </a:cubicBezTo>
                    <a:cubicBezTo>
                      <a:pt x="18236" y="8158"/>
                      <a:pt x="18211" y="8175"/>
                      <a:pt x="18208" y="8142"/>
                    </a:cubicBezTo>
                    <a:cubicBezTo>
                      <a:pt x="18204" y="8110"/>
                      <a:pt x="18204" y="8076"/>
                      <a:pt x="18178" y="8076"/>
                    </a:cubicBezTo>
                    <a:cubicBezTo>
                      <a:pt x="18152" y="8076"/>
                      <a:pt x="18043" y="8090"/>
                      <a:pt x="18033" y="8054"/>
                    </a:cubicBezTo>
                    <a:cubicBezTo>
                      <a:pt x="18023" y="8018"/>
                      <a:pt x="18012" y="7982"/>
                      <a:pt x="18001" y="7976"/>
                    </a:cubicBezTo>
                    <a:cubicBezTo>
                      <a:pt x="17990" y="7970"/>
                      <a:pt x="17901" y="7974"/>
                      <a:pt x="17887" y="7948"/>
                    </a:cubicBezTo>
                    <a:cubicBezTo>
                      <a:pt x="17873" y="7921"/>
                      <a:pt x="17700" y="7637"/>
                      <a:pt x="17688" y="7587"/>
                    </a:cubicBezTo>
                    <a:cubicBezTo>
                      <a:pt x="17676" y="7537"/>
                      <a:pt x="17668" y="7495"/>
                      <a:pt x="17670" y="7473"/>
                    </a:cubicBezTo>
                    <a:cubicBezTo>
                      <a:pt x="17673" y="7451"/>
                      <a:pt x="17737" y="7441"/>
                      <a:pt x="17765" y="7473"/>
                    </a:cubicBezTo>
                    <a:cubicBezTo>
                      <a:pt x="17792" y="7505"/>
                      <a:pt x="17850" y="7649"/>
                      <a:pt x="17863" y="7685"/>
                    </a:cubicBezTo>
                    <a:cubicBezTo>
                      <a:pt x="17876" y="7721"/>
                      <a:pt x="17903" y="7729"/>
                      <a:pt x="17911" y="7729"/>
                    </a:cubicBezTo>
                    <a:cubicBezTo>
                      <a:pt x="17920" y="7729"/>
                      <a:pt x="17974" y="7689"/>
                      <a:pt x="18001" y="7723"/>
                    </a:cubicBezTo>
                    <a:cubicBezTo>
                      <a:pt x="18028" y="7757"/>
                      <a:pt x="18080" y="7823"/>
                      <a:pt x="18098" y="7836"/>
                    </a:cubicBezTo>
                    <a:cubicBezTo>
                      <a:pt x="18116" y="7847"/>
                      <a:pt x="18138" y="7828"/>
                      <a:pt x="18152" y="7852"/>
                    </a:cubicBezTo>
                    <a:cubicBezTo>
                      <a:pt x="18167" y="7875"/>
                      <a:pt x="18196" y="7926"/>
                      <a:pt x="18207" y="7921"/>
                    </a:cubicBezTo>
                    <a:cubicBezTo>
                      <a:pt x="18217" y="7918"/>
                      <a:pt x="18268" y="7908"/>
                      <a:pt x="18279" y="7930"/>
                    </a:cubicBezTo>
                    <a:cubicBezTo>
                      <a:pt x="18290" y="7952"/>
                      <a:pt x="18337" y="8004"/>
                      <a:pt x="18377" y="8080"/>
                    </a:cubicBezTo>
                    <a:cubicBezTo>
                      <a:pt x="18417" y="8156"/>
                      <a:pt x="18484" y="8237"/>
                      <a:pt x="18482" y="8270"/>
                    </a:cubicBezTo>
                    <a:cubicBezTo>
                      <a:pt x="18480" y="8305"/>
                      <a:pt x="18511" y="8435"/>
                      <a:pt x="18524" y="8475"/>
                    </a:cubicBezTo>
                    <a:cubicBezTo>
                      <a:pt x="18539" y="8515"/>
                      <a:pt x="18573" y="8553"/>
                      <a:pt x="18586" y="8537"/>
                    </a:cubicBezTo>
                    <a:cubicBezTo>
                      <a:pt x="18599" y="8521"/>
                      <a:pt x="18584" y="8419"/>
                      <a:pt x="18611" y="8393"/>
                    </a:cubicBezTo>
                    <a:cubicBezTo>
                      <a:pt x="18638" y="8367"/>
                      <a:pt x="18715" y="8363"/>
                      <a:pt x="18762" y="8403"/>
                    </a:cubicBezTo>
                    <a:cubicBezTo>
                      <a:pt x="18809" y="8443"/>
                      <a:pt x="18866" y="8485"/>
                      <a:pt x="18891" y="8493"/>
                    </a:cubicBezTo>
                    <a:cubicBezTo>
                      <a:pt x="18916" y="8501"/>
                      <a:pt x="18945" y="8477"/>
                      <a:pt x="18971" y="8517"/>
                    </a:cubicBezTo>
                    <a:cubicBezTo>
                      <a:pt x="18997" y="8557"/>
                      <a:pt x="18974" y="8609"/>
                      <a:pt x="19022" y="8579"/>
                    </a:cubicBezTo>
                    <a:cubicBezTo>
                      <a:pt x="19069" y="8549"/>
                      <a:pt x="19075" y="8437"/>
                      <a:pt x="19129" y="8437"/>
                    </a:cubicBezTo>
                    <a:cubicBezTo>
                      <a:pt x="19184" y="8437"/>
                      <a:pt x="19217" y="8453"/>
                      <a:pt x="19219" y="8423"/>
                    </a:cubicBezTo>
                    <a:cubicBezTo>
                      <a:pt x="19221" y="8393"/>
                      <a:pt x="19138" y="8341"/>
                      <a:pt x="19121" y="8339"/>
                    </a:cubicBezTo>
                    <a:cubicBezTo>
                      <a:pt x="19105" y="8337"/>
                      <a:pt x="19046" y="8357"/>
                      <a:pt x="19045" y="8313"/>
                    </a:cubicBezTo>
                    <a:cubicBezTo>
                      <a:pt x="19043" y="8268"/>
                      <a:pt x="19019" y="8191"/>
                      <a:pt x="19036" y="8148"/>
                    </a:cubicBezTo>
                    <a:cubicBezTo>
                      <a:pt x="19054" y="8106"/>
                      <a:pt x="19108" y="8062"/>
                      <a:pt x="19100" y="8016"/>
                    </a:cubicBezTo>
                    <a:cubicBezTo>
                      <a:pt x="19092" y="7970"/>
                      <a:pt x="19023" y="7739"/>
                      <a:pt x="19009" y="7587"/>
                    </a:cubicBezTo>
                    <a:cubicBezTo>
                      <a:pt x="18995" y="7435"/>
                      <a:pt x="18952" y="7363"/>
                      <a:pt x="18988" y="7307"/>
                    </a:cubicBezTo>
                    <a:cubicBezTo>
                      <a:pt x="19023" y="7250"/>
                      <a:pt x="19078" y="7307"/>
                      <a:pt x="19092" y="7246"/>
                    </a:cubicBezTo>
                    <a:cubicBezTo>
                      <a:pt x="19106" y="7186"/>
                      <a:pt x="19113" y="7026"/>
                      <a:pt x="19099" y="6942"/>
                    </a:cubicBezTo>
                    <a:cubicBezTo>
                      <a:pt x="19085" y="6857"/>
                      <a:pt x="19078" y="6793"/>
                      <a:pt x="19025" y="6753"/>
                    </a:cubicBezTo>
                    <a:cubicBezTo>
                      <a:pt x="18973" y="6713"/>
                      <a:pt x="18848" y="6733"/>
                      <a:pt x="18808" y="6665"/>
                    </a:cubicBezTo>
                    <a:cubicBezTo>
                      <a:pt x="18768" y="6596"/>
                      <a:pt x="18763" y="6605"/>
                      <a:pt x="18735" y="6605"/>
                    </a:cubicBezTo>
                    <a:cubicBezTo>
                      <a:pt x="18707" y="6605"/>
                      <a:pt x="18588" y="6649"/>
                      <a:pt x="18546" y="6596"/>
                    </a:cubicBezTo>
                    <a:cubicBezTo>
                      <a:pt x="18504" y="6544"/>
                      <a:pt x="18395" y="6396"/>
                      <a:pt x="18366" y="6400"/>
                    </a:cubicBezTo>
                    <a:cubicBezTo>
                      <a:pt x="18338" y="6404"/>
                      <a:pt x="18293" y="6388"/>
                      <a:pt x="18277" y="6356"/>
                    </a:cubicBezTo>
                    <a:cubicBezTo>
                      <a:pt x="18260" y="6324"/>
                      <a:pt x="18151" y="6132"/>
                      <a:pt x="18121" y="6096"/>
                    </a:cubicBezTo>
                    <a:cubicBezTo>
                      <a:pt x="18090" y="6060"/>
                      <a:pt x="17969" y="6015"/>
                      <a:pt x="17946" y="5979"/>
                    </a:cubicBezTo>
                    <a:cubicBezTo>
                      <a:pt x="17922" y="5943"/>
                      <a:pt x="17929" y="5867"/>
                      <a:pt x="17920" y="5835"/>
                    </a:cubicBezTo>
                    <a:cubicBezTo>
                      <a:pt x="17910" y="5803"/>
                      <a:pt x="17865" y="5723"/>
                      <a:pt x="17849" y="5731"/>
                    </a:cubicBezTo>
                    <a:cubicBezTo>
                      <a:pt x="17832" y="5739"/>
                      <a:pt x="17823" y="5783"/>
                      <a:pt x="17804" y="5787"/>
                    </a:cubicBezTo>
                    <a:cubicBezTo>
                      <a:pt x="17785" y="5791"/>
                      <a:pt x="17764" y="5835"/>
                      <a:pt x="17748" y="5829"/>
                    </a:cubicBezTo>
                    <a:cubicBezTo>
                      <a:pt x="17733" y="5823"/>
                      <a:pt x="17693" y="5769"/>
                      <a:pt x="17680" y="5775"/>
                    </a:cubicBezTo>
                    <a:cubicBezTo>
                      <a:pt x="17667" y="5781"/>
                      <a:pt x="17638" y="5799"/>
                      <a:pt x="17638" y="5819"/>
                    </a:cubicBezTo>
                    <a:cubicBezTo>
                      <a:pt x="17638" y="5839"/>
                      <a:pt x="17645" y="5913"/>
                      <a:pt x="17636" y="5919"/>
                    </a:cubicBezTo>
                    <a:cubicBezTo>
                      <a:pt x="17627" y="5925"/>
                      <a:pt x="17566" y="5953"/>
                      <a:pt x="17557" y="5929"/>
                    </a:cubicBezTo>
                    <a:cubicBezTo>
                      <a:pt x="17547" y="5905"/>
                      <a:pt x="17494" y="5829"/>
                      <a:pt x="17474" y="5827"/>
                    </a:cubicBezTo>
                    <a:cubicBezTo>
                      <a:pt x="17454" y="5825"/>
                      <a:pt x="17374" y="5829"/>
                      <a:pt x="17347" y="5857"/>
                    </a:cubicBezTo>
                    <a:cubicBezTo>
                      <a:pt x="17319" y="5885"/>
                      <a:pt x="17260" y="5943"/>
                      <a:pt x="17233" y="5931"/>
                    </a:cubicBezTo>
                    <a:cubicBezTo>
                      <a:pt x="17206" y="5919"/>
                      <a:pt x="17096" y="5827"/>
                      <a:pt x="17063" y="5807"/>
                    </a:cubicBezTo>
                    <a:cubicBezTo>
                      <a:pt x="17030" y="5787"/>
                      <a:pt x="16908" y="5801"/>
                      <a:pt x="16897" y="5779"/>
                    </a:cubicBezTo>
                    <a:cubicBezTo>
                      <a:pt x="16884" y="5757"/>
                      <a:pt x="16849" y="5699"/>
                      <a:pt x="16851" y="5675"/>
                    </a:cubicBezTo>
                    <a:cubicBezTo>
                      <a:pt x="16854" y="5651"/>
                      <a:pt x="16894" y="5604"/>
                      <a:pt x="16879" y="5567"/>
                    </a:cubicBezTo>
                    <a:cubicBezTo>
                      <a:pt x="16864" y="5528"/>
                      <a:pt x="16803" y="5454"/>
                      <a:pt x="16767" y="5428"/>
                    </a:cubicBezTo>
                    <a:cubicBezTo>
                      <a:pt x="16730" y="5402"/>
                      <a:pt x="16633" y="5330"/>
                      <a:pt x="16633" y="5288"/>
                    </a:cubicBezTo>
                    <a:cubicBezTo>
                      <a:pt x="16633" y="5246"/>
                      <a:pt x="16655" y="4925"/>
                      <a:pt x="16632" y="4877"/>
                    </a:cubicBezTo>
                    <a:cubicBezTo>
                      <a:pt x="16608" y="4829"/>
                      <a:pt x="16521" y="4764"/>
                      <a:pt x="16507" y="4792"/>
                    </a:cubicBezTo>
                    <a:cubicBezTo>
                      <a:pt x="16492" y="4821"/>
                      <a:pt x="16502" y="4933"/>
                      <a:pt x="16481" y="4949"/>
                    </a:cubicBezTo>
                    <a:cubicBezTo>
                      <a:pt x="16459" y="4965"/>
                      <a:pt x="16443" y="5057"/>
                      <a:pt x="16408" y="5045"/>
                    </a:cubicBezTo>
                    <a:cubicBezTo>
                      <a:pt x="16372" y="5033"/>
                      <a:pt x="16330" y="5021"/>
                      <a:pt x="16318" y="5061"/>
                    </a:cubicBezTo>
                    <a:cubicBezTo>
                      <a:pt x="16306" y="5101"/>
                      <a:pt x="16249" y="5221"/>
                      <a:pt x="16228" y="5229"/>
                    </a:cubicBezTo>
                    <a:cubicBezTo>
                      <a:pt x="16207" y="5238"/>
                      <a:pt x="16067" y="5382"/>
                      <a:pt x="16039" y="5374"/>
                    </a:cubicBezTo>
                    <a:cubicBezTo>
                      <a:pt x="16011" y="5366"/>
                      <a:pt x="15907" y="5342"/>
                      <a:pt x="15902" y="5294"/>
                    </a:cubicBezTo>
                    <a:cubicBezTo>
                      <a:pt x="15897" y="5245"/>
                      <a:pt x="15883" y="5193"/>
                      <a:pt x="15859" y="5161"/>
                    </a:cubicBezTo>
                    <a:cubicBezTo>
                      <a:pt x="15836" y="5129"/>
                      <a:pt x="15824" y="5121"/>
                      <a:pt x="15810" y="5073"/>
                    </a:cubicBezTo>
                    <a:cubicBezTo>
                      <a:pt x="15795" y="5025"/>
                      <a:pt x="15727" y="4744"/>
                      <a:pt x="15727" y="4672"/>
                    </a:cubicBezTo>
                    <a:cubicBezTo>
                      <a:pt x="15727" y="4600"/>
                      <a:pt x="15727" y="4412"/>
                      <a:pt x="15755" y="4344"/>
                    </a:cubicBezTo>
                    <a:cubicBezTo>
                      <a:pt x="15784" y="4275"/>
                      <a:pt x="15788" y="4267"/>
                      <a:pt x="15788" y="4219"/>
                    </a:cubicBezTo>
                    <a:cubicBezTo>
                      <a:pt x="15788" y="4171"/>
                      <a:pt x="15779" y="4111"/>
                      <a:pt x="15788" y="4075"/>
                    </a:cubicBezTo>
                    <a:cubicBezTo>
                      <a:pt x="15798" y="4039"/>
                      <a:pt x="15812" y="3931"/>
                      <a:pt x="15817" y="3875"/>
                    </a:cubicBezTo>
                    <a:cubicBezTo>
                      <a:pt x="15821" y="3818"/>
                      <a:pt x="15779" y="3614"/>
                      <a:pt x="15817" y="3590"/>
                    </a:cubicBezTo>
                    <a:cubicBezTo>
                      <a:pt x="15855" y="3566"/>
                      <a:pt x="15874" y="3542"/>
                      <a:pt x="15892" y="3574"/>
                    </a:cubicBezTo>
                    <a:cubicBezTo>
                      <a:pt x="15911" y="3606"/>
                      <a:pt x="15897" y="3670"/>
                      <a:pt x="15925" y="3646"/>
                    </a:cubicBezTo>
                    <a:cubicBezTo>
                      <a:pt x="15954" y="3622"/>
                      <a:pt x="16004" y="3506"/>
                      <a:pt x="16025" y="3502"/>
                    </a:cubicBezTo>
                    <a:cubicBezTo>
                      <a:pt x="16046" y="3498"/>
                      <a:pt x="16072" y="3498"/>
                      <a:pt x="16072" y="3461"/>
                    </a:cubicBezTo>
                    <a:cubicBezTo>
                      <a:pt x="16072" y="3433"/>
                      <a:pt x="16081" y="3375"/>
                      <a:pt x="16085" y="3362"/>
                    </a:cubicBezTo>
                    <a:cubicBezTo>
                      <a:pt x="16086" y="3309"/>
                      <a:pt x="16087" y="3247"/>
                      <a:pt x="16087" y="3227"/>
                    </a:cubicBezTo>
                    <a:cubicBezTo>
                      <a:pt x="16087" y="3191"/>
                      <a:pt x="16149" y="3051"/>
                      <a:pt x="16172" y="3001"/>
                    </a:cubicBezTo>
                    <a:cubicBezTo>
                      <a:pt x="16196" y="2950"/>
                      <a:pt x="16226" y="3000"/>
                      <a:pt x="16259" y="2965"/>
                    </a:cubicBezTo>
                    <a:cubicBezTo>
                      <a:pt x="16292" y="2929"/>
                      <a:pt x="16242" y="2764"/>
                      <a:pt x="16216" y="2640"/>
                    </a:cubicBezTo>
                    <a:cubicBezTo>
                      <a:pt x="16190" y="2515"/>
                      <a:pt x="16207" y="2215"/>
                      <a:pt x="16193" y="2147"/>
                    </a:cubicBezTo>
                    <a:cubicBezTo>
                      <a:pt x="16178" y="2079"/>
                      <a:pt x="16079" y="1978"/>
                      <a:pt x="16055" y="1942"/>
                    </a:cubicBezTo>
                    <a:cubicBezTo>
                      <a:pt x="16032" y="1906"/>
                      <a:pt x="15975" y="1906"/>
                      <a:pt x="15947" y="1890"/>
                    </a:cubicBezTo>
                    <a:cubicBezTo>
                      <a:pt x="15918" y="1874"/>
                      <a:pt x="15825" y="1632"/>
                      <a:pt x="15818" y="1614"/>
                    </a:cubicBezTo>
                    <a:cubicBezTo>
                      <a:pt x="15811" y="1595"/>
                      <a:pt x="15759" y="1611"/>
                      <a:pt x="15711" y="1611"/>
                    </a:cubicBezTo>
                    <a:cubicBezTo>
                      <a:pt x="15664" y="1611"/>
                      <a:pt x="15534" y="1608"/>
                      <a:pt x="15519" y="1593"/>
                    </a:cubicBezTo>
                    <a:cubicBezTo>
                      <a:pt x="15504" y="1579"/>
                      <a:pt x="15486" y="1483"/>
                      <a:pt x="15490" y="1415"/>
                    </a:cubicBezTo>
                    <a:cubicBezTo>
                      <a:pt x="15495" y="1347"/>
                      <a:pt x="15397" y="1315"/>
                      <a:pt x="15327" y="1281"/>
                    </a:cubicBezTo>
                    <a:cubicBezTo>
                      <a:pt x="15258" y="1247"/>
                      <a:pt x="15171" y="1245"/>
                      <a:pt x="15103" y="1281"/>
                    </a:cubicBezTo>
                    <a:cubicBezTo>
                      <a:pt x="15034" y="1317"/>
                      <a:pt x="14949" y="1285"/>
                      <a:pt x="14899" y="1285"/>
                    </a:cubicBezTo>
                    <a:cubicBezTo>
                      <a:pt x="14848" y="1285"/>
                      <a:pt x="14815" y="1187"/>
                      <a:pt x="14787" y="1151"/>
                    </a:cubicBezTo>
                    <a:cubicBezTo>
                      <a:pt x="14760" y="1115"/>
                      <a:pt x="14741" y="1139"/>
                      <a:pt x="14700" y="1115"/>
                    </a:cubicBezTo>
                    <a:cubicBezTo>
                      <a:pt x="14660" y="1090"/>
                      <a:pt x="14636" y="842"/>
                      <a:pt x="14642" y="787"/>
                    </a:cubicBezTo>
                    <a:cubicBezTo>
                      <a:pt x="14648" y="733"/>
                      <a:pt x="14718" y="709"/>
                      <a:pt x="14744" y="643"/>
                    </a:cubicBezTo>
                    <a:cubicBezTo>
                      <a:pt x="14770" y="577"/>
                      <a:pt x="14743" y="413"/>
                      <a:pt x="14666" y="333"/>
                    </a:cubicBezTo>
                    <a:cubicBezTo>
                      <a:pt x="14589" y="252"/>
                      <a:pt x="14556" y="312"/>
                      <a:pt x="14507" y="283"/>
                    </a:cubicBezTo>
                    <a:cubicBezTo>
                      <a:pt x="14459" y="252"/>
                      <a:pt x="14416" y="132"/>
                      <a:pt x="14395" y="96"/>
                    </a:cubicBezTo>
                    <a:cubicBezTo>
                      <a:pt x="14374" y="60"/>
                      <a:pt x="14288" y="146"/>
                      <a:pt x="14234" y="152"/>
                    </a:cubicBezTo>
                    <a:cubicBezTo>
                      <a:pt x="14179" y="158"/>
                      <a:pt x="14143" y="106"/>
                      <a:pt x="14111" y="92"/>
                    </a:cubicBezTo>
                    <a:cubicBezTo>
                      <a:pt x="14079" y="78"/>
                      <a:pt x="14045" y="138"/>
                      <a:pt x="14034" y="156"/>
                    </a:cubicBezTo>
                    <a:cubicBezTo>
                      <a:pt x="14026" y="170"/>
                      <a:pt x="13988" y="152"/>
                      <a:pt x="13971" y="143"/>
                    </a:cubicBezTo>
                    <a:lnTo>
                      <a:pt x="13867" y="1361"/>
                    </a:lnTo>
                    <a:lnTo>
                      <a:pt x="12274" y="0"/>
                    </a:lnTo>
                    <a:cubicBezTo>
                      <a:pt x="12274" y="0"/>
                      <a:pt x="12239" y="34"/>
                      <a:pt x="12239" y="90"/>
                    </a:cubicBezTo>
                    <a:cubicBezTo>
                      <a:pt x="12239" y="146"/>
                      <a:pt x="12264" y="170"/>
                      <a:pt x="12264" y="194"/>
                    </a:cubicBezTo>
                    <a:cubicBezTo>
                      <a:pt x="12264" y="218"/>
                      <a:pt x="12252" y="269"/>
                      <a:pt x="12240" y="297"/>
                    </a:cubicBezTo>
                    <a:cubicBezTo>
                      <a:pt x="12228" y="325"/>
                      <a:pt x="12282" y="357"/>
                      <a:pt x="12294" y="403"/>
                    </a:cubicBezTo>
                    <a:cubicBezTo>
                      <a:pt x="12305" y="449"/>
                      <a:pt x="12276" y="567"/>
                      <a:pt x="12271" y="601"/>
                    </a:cubicBezTo>
                    <a:cubicBezTo>
                      <a:pt x="12266" y="635"/>
                      <a:pt x="12357" y="675"/>
                      <a:pt x="12350" y="733"/>
                    </a:cubicBezTo>
                    <a:cubicBezTo>
                      <a:pt x="12343" y="791"/>
                      <a:pt x="12219" y="1211"/>
                      <a:pt x="12203" y="1251"/>
                    </a:cubicBezTo>
                    <a:cubicBezTo>
                      <a:pt x="12186" y="1291"/>
                      <a:pt x="12244" y="1258"/>
                      <a:pt x="12270" y="1319"/>
                    </a:cubicBezTo>
                    <a:cubicBezTo>
                      <a:pt x="12296" y="1379"/>
                      <a:pt x="12247" y="1459"/>
                      <a:pt x="12219" y="1501"/>
                    </a:cubicBezTo>
                    <a:cubicBezTo>
                      <a:pt x="12191" y="1544"/>
                      <a:pt x="12196" y="1615"/>
                      <a:pt x="12221" y="1674"/>
                    </a:cubicBezTo>
                    <a:cubicBezTo>
                      <a:pt x="12246" y="1732"/>
                      <a:pt x="12317" y="1716"/>
                      <a:pt x="12317" y="1760"/>
                    </a:cubicBezTo>
                    <a:cubicBezTo>
                      <a:pt x="12317" y="1804"/>
                      <a:pt x="12261" y="1876"/>
                      <a:pt x="12258" y="1910"/>
                    </a:cubicBezTo>
                    <a:cubicBezTo>
                      <a:pt x="12254" y="1944"/>
                      <a:pt x="12263" y="1984"/>
                      <a:pt x="12257" y="2028"/>
                    </a:cubicBezTo>
                    <a:cubicBezTo>
                      <a:pt x="12251" y="2073"/>
                      <a:pt x="12173" y="2157"/>
                      <a:pt x="12152" y="2209"/>
                    </a:cubicBezTo>
                    <a:cubicBezTo>
                      <a:pt x="12130" y="2261"/>
                      <a:pt x="12115" y="2381"/>
                      <a:pt x="12103" y="2418"/>
                    </a:cubicBezTo>
                    <a:cubicBezTo>
                      <a:pt x="12091" y="2454"/>
                      <a:pt x="12013" y="2628"/>
                      <a:pt x="11990" y="2694"/>
                    </a:cubicBezTo>
                    <a:cubicBezTo>
                      <a:pt x="11966" y="2760"/>
                      <a:pt x="12038" y="2758"/>
                      <a:pt x="12051" y="2786"/>
                    </a:cubicBezTo>
                    <a:cubicBezTo>
                      <a:pt x="12064" y="2814"/>
                      <a:pt x="12020" y="2856"/>
                      <a:pt x="12011" y="2894"/>
                    </a:cubicBezTo>
                    <a:cubicBezTo>
                      <a:pt x="12003" y="2932"/>
                      <a:pt x="11988" y="3037"/>
                      <a:pt x="11967" y="3079"/>
                    </a:cubicBezTo>
                    <a:cubicBezTo>
                      <a:pt x="11947" y="3121"/>
                      <a:pt x="11917" y="3081"/>
                      <a:pt x="11880" y="3103"/>
                    </a:cubicBezTo>
                    <a:cubicBezTo>
                      <a:pt x="11843" y="3125"/>
                      <a:pt x="11822" y="3321"/>
                      <a:pt x="11820" y="3361"/>
                    </a:cubicBezTo>
                    <a:cubicBezTo>
                      <a:pt x="11817" y="3401"/>
                      <a:pt x="11723" y="3514"/>
                      <a:pt x="11708" y="3548"/>
                    </a:cubicBezTo>
                    <a:cubicBezTo>
                      <a:pt x="11692" y="3582"/>
                      <a:pt x="11698" y="3504"/>
                      <a:pt x="11684" y="3464"/>
                    </a:cubicBezTo>
                    <a:cubicBezTo>
                      <a:pt x="11670" y="3423"/>
                      <a:pt x="11658" y="3470"/>
                      <a:pt x="11632" y="3492"/>
                    </a:cubicBezTo>
                    <a:cubicBezTo>
                      <a:pt x="11606" y="3514"/>
                      <a:pt x="11611" y="3626"/>
                      <a:pt x="11600" y="3656"/>
                    </a:cubicBezTo>
                    <a:cubicBezTo>
                      <a:pt x="11589" y="3686"/>
                      <a:pt x="11562" y="3720"/>
                      <a:pt x="11540" y="3760"/>
                    </a:cubicBezTo>
                    <a:cubicBezTo>
                      <a:pt x="11517" y="3800"/>
                      <a:pt x="11514" y="3893"/>
                      <a:pt x="11508" y="3937"/>
                    </a:cubicBezTo>
                    <a:cubicBezTo>
                      <a:pt x="11502" y="3981"/>
                      <a:pt x="11462" y="4261"/>
                      <a:pt x="11448" y="4300"/>
                    </a:cubicBezTo>
                    <a:cubicBezTo>
                      <a:pt x="11433" y="4338"/>
                      <a:pt x="11417" y="4574"/>
                      <a:pt x="11417" y="4574"/>
                    </a:cubicBezTo>
                    <a:lnTo>
                      <a:pt x="11038" y="4193"/>
                    </a:lnTo>
                    <a:cubicBezTo>
                      <a:pt x="11038" y="4193"/>
                      <a:pt x="11013" y="4283"/>
                      <a:pt x="11012" y="4316"/>
                    </a:cubicBezTo>
                    <a:cubicBezTo>
                      <a:pt x="11011" y="4347"/>
                      <a:pt x="11006" y="4365"/>
                      <a:pt x="10997" y="4390"/>
                    </a:cubicBezTo>
                    <a:cubicBezTo>
                      <a:pt x="10989" y="4414"/>
                      <a:pt x="10983" y="4482"/>
                      <a:pt x="10982" y="4514"/>
                    </a:cubicBezTo>
                    <a:cubicBezTo>
                      <a:pt x="10981" y="4546"/>
                      <a:pt x="10944" y="4570"/>
                      <a:pt x="10917" y="4596"/>
                    </a:cubicBezTo>
                    <a:cubicBezTo>
                      <a:pt x="10890" y="4622"/>
                      <a:pt x="10914" y="4789"/>
                      <a:pt x="10904" y="4863"/>
                    </a:cubicBezTo>
                    <a:cubicBezTo>
                      <a:pt x="10895" y="4937"/>
                      <a:pt x="10864" y="5095"/>
                      <a:pt x="10858" y="5111"/>
                    </a:cubicBezTo>
                    <a:cubicBezTo>
                      <a:pt x="10852" y="5127"/>
                      <a:pt x="10888" y="5204"/>
                      <a:pt x="10902" y="5236"/>
                    </a:cubicBezTo>
                    <a:cubicBezTo>
                      <a:pt x="10916" y="5268"/>
                      <a:pt x="10909" y="5344"/>
                      <a:pt x="10899" y="5380"/>
                    </a:cubicBezTo>
                    <a:cubicBezTo>
                      <a:pt x="10890" y="5416"/>
                      <a:pt x="10805" y="5460"/>
                      <a:pt x="10786" y="5522"/>
                    </a:cubicBezTo>
                    <a:cubicBezTo>
                      <a:pt x="10767" y="5585"/>
                      <a:pt x="10784" y="5965"/>
                      <a:pt x="10774" y="6010"/>
                    </a:cubicBezTo>
                    <a:cubicBezTo>
                      <a:pt x="10765" y="6054"/>
                      <a:pt x="10742" y="6136"/>
                      <a:pt x="10719" y="6212"/>
                    </a:cubicBezTo>
                    <a:cubicBezTo>
                      <a:pt x="10695" y="6288"/>
                      <a:pt x="10715" y="6457"/>
                      <a:pt x="10716" y="6503"/>
                    </a:cubicBezTo>
                    <a:cubicBezTo>
                      <a:pt x="10718" y="6549"/>
                      <a:pt x="10689" y="6589"/>
                      <a:pt x="10674" y="6624"/>
                    </a:cubicBezTo>
                    <a:cubicBezTo>
                      <a:pt x="10658" y="6660"/>
                      <a:pt x="10628" y="6813"/>
                      <a:pt x="10618" y="6853"/>
                    </a:cubicBezTo>
                    <a:cubicBezTo>
                      <a:pt x="10609" y="6894"/>
                      <a:pt x="10560" y="7020"/>
                      <a:pt x="10529" y="7053"/>
                    </a:cubicBezTo>
                    <a:cubicBezTo>
                      <a:pt x="10497" y="7088"/>
                      <a:pt x="10439" y="7064"/>
                      <a:pt x="10383" y="7044"/>
                    </a:cubicBezTo>
                    <a:cubicBezTo>
                      <a:pt x="10327" y="7024"/>
                      <a:pt x="10134" y="7006"/>
                      <a:pt x="10101" y="7002"/>
                    </a:cubicBezTo>
                    <a:cubicBezTo>
                      <a:pt x="10068" y="6997"/>
                      <a:pt x="10030" y="6917"/>
                      <a:pt x="9981" y="6797"/>
                    </a:cubicBezTo>
                    <a:cubicBezTo>
                      <a:pt x="9931" y="6677"/>
                      <a:pt x="9876" y="6553"/>
                      <a:pt x="9828" y="6499"/>
                    </a:cubicBezTo>
                    <a:cubicBezTo>
                      <a:pt x="9779" y="6444"/>
                      <a:pt x="9749" y="6463"/>
                      <a:pt x="9713" y="6448"/>
                    </a:cubicBezTo>
                    <a:cubicBezTo>
                      <a:pt x="9678" y="6434"/>
                      <a:pt x="9521" y="6326"/>
                      <a:pt x="9498" y="6344"/>
                    </a:cubicBezTo>
                    <a:cubicBezTo>
                      <a:pt x="9476" y="6362"/>
                      <a:pt x="9485" y="6522"/>
                      <a:pt x="9470" y="6550"/>
                    </a:cubicBezTo>
                    <a:cubicBezTo>
                      <a:pt x="9455" y="6578"/>
                      <a:pt x="9471" y="6673"/>
                      <a:pt x="9474" y="6711"/>
                    </a:cubicBezTo>
                    <a:cubicBezTo>
                      <a:pt x="9478" y="6749"/>
                      <a:pt x="9491" y="6765"/>
                      <a:pt x="9505" y="6807"/>
                    </a:cubicBezTo>
                    <a:cubicBezTo>
                      <a:pt x="9520" y="6850"/>
                      <a:pt x="9457" y="6917"/>
                      <a:pt x="9443" y="6976"/>
                    </a:cubicBezTo>
                    <a:cubicBezTo>
                      <a:pt x="9429" y="7034"/>
                      <a:pt x="9483" y="7164"/>
                      <a:pt x="9496" y="7244"/>
                    </a:cubicBezTo>
                    <a:cubicBezTo>
                      <a:pt x="9509" y="7325"/>
                      <a:pt x="9481" y="7402"/>
                      <a:pt x="9451" y="7503"/>
                    </a:cubicBezTo>
                    <a:cubicBezTo>
                      <a:pt x="9422" y="7603"/>
                      <a:pt x="9453" y="7749"/>
                      <a:pt x="9446" y="7787"/>
                    </a:cubicBezTo>
                    <a:cubicBezTo>
                      <a:pt x="9439" y="7826"/>
                      <a:pt x="9368" y="7831"/>
                      <a:pt x="9352" y="7828"/>
                    </a:cubicBezTo>
                    <a:cubicBezTo>
                      <a:pt x="9335" y="7823"/>
                      <a:pt x="9352" y="7898"/>
                      <a:pt x="9352" y="7930"/>
                    </a:cubicBezTo>
                    <a:cubicBezTo>
                      <a:pt x="9352" y="7962"/>
                      <a:pt x="9336" y="7994"/>
                      <a:pt x="9316" y="8016"/>
                    </a:cubicBezTo>
                    <a:cubicBezTo>
                      <a:pt x="9296" y="8038"/>
                      <a:pt x="9276" y="8120"/>
                      <a:pt x="9274" y="8203"/>
                    </a:cubicBezTo>
                    <a:cubicBezTo>
                      <a:pt x="9271" y="8285"/>
                      <a:pt x="9348" y="8283"/>
                      <a:pt x="9351" y="8343"/>
                    </a:cubicBezTo>
                    <a:cubicBezTo>
                      <a:pt x="9353" y="8403"/>
                      <a:pt x="9271" y="8519"/>
                      <a:pt x="9236" y="8591"/>
                    </a:cubicBezTo>
                    <a:cubicBezTo>
                      <a:pt x="9201" y="8663"/>
                      <a:pt x="9097" y="8964"/>
                      <a:pt x="9086" y="8996"/>
                    </a:cubicBezTo>
                    <a:cubicBezTo>
                      <a:pt x="9075" y="9028"/>
                      <a:pt x="9094" y="9061"/>
                      <a:pt x="9097" y="9097"/>
                    </a:cubicBezTo>
                    <a:cubicBezTo>
                      <a:pt x="9099" y="9133"/>
                      <a:pt x="9055" y="9255"/>
                      <a:pt x="9041" y="9313"/>
                    </a:cubicBezTo>
                    <a:cubicBezTo>
                      <a:pt x="9027" y="9371"/>
                      <a:pt x="9089" y="9431"/>
                      <a:pt x="9111" y="9467"/>
                    </a:cubicBezTo>
                    <a:cubicBezTo>
                      <a:pt x="9132" y="9503"/>
                      <a:pt x="9072" y="9554"/>
                      <a:pt x="9062" y="9592"/>
                    </a:cubicBezTo>
                    <a:cubicBezTo>
                      <a:pt x="9053" y="9629"/>
                      <a:pt x="9026" y="9932"/>
                      <a:pt x="9026" y="10008"/>
                    </a:cubicBezTo>
                    <a:cubicBezTo>
                      <a:pt x="9026" y="10085"/>
                      <a:pt x="8794" y="10698"/>
                      <a:pt x="8780" y="10746"/>
                    </a:cubicBezTo>
                    <a:cubicBezTo>
                      <a:pt x="8766" y="10794"/>
                      <a:pt x="8683" y="10914"/>
                      <a:pt x="8655" y="10971"/>
                    </a:cubicBezTo>
                    <a:cubicBezTo>
                      <a:pt x="8626" y="11027"/>
                      <a:pt x="8624" y="11179"/>
                      <a:pt x="8620" y="11263"/>
                    </a:cubicBezTo>
                    <a:cubicBezTo>
                      <a:pt x="8615" y="11347"/>
                      <a:pt x="8551" y="11479"/>
                      <a:pt x="8530" y="11523"/>
                    </a:cubicBezTo>
                    <a:cubicBezTo>
                      <a:pt x="8508" y="11568"/>
                      <a:pt x="8544" y="11580"/>
                      <a:pt x="8563" y="11636"/>
                    </a:cubicBezTo>
                    <a:cubicBezTo>
                      <a:pt x="8582" y="11692"/>
                      <a:pt x="8518" y="11704"/>
                      <a:pt x="8480" y="11788"/>
                    </a:cubicBezTo>
                    <a:cubicBezTo>
                      <a:pt x="8442" y="11872"/>
                      <a:pt x="8504" y="11941"/>
                      <a:pt x="8516" y="11985"/>
                    </a:cubicBezTo>
                    <a:cubicBezTo>
                      <a:pt x="8527" y="12029"/>
                      <a:pt x="8430" y="12173"/>
                      <a:pt x="8416" y="12221"/>
                    </a:cubicBezTo>
                    <a:cubicBezTo>
                      <a:pt x="8402" y="12270"/>
                      <a:pt x="8473" y="12393"/>
                      <a:pt x="8497" y="12450"/>
                    </a:cubicBezTo>
                    <a:cubicBezTo>
                      <a:pt x="8520" y="12506"/>
                      <a:pt x="8643" y="12506"/>
                      <a:pt x="8674" y="12542"/>
                    </a:cubicBezTo>
                    <a:cubicBezTo>
                      <a:pt x="8705" y="12578"/>
                      <a:pt x="8462" y="12989"/>
                      <a:pt x="8431" y="13029"/>
                    </a:cubicBezTo>
                    <a:cubicBezTo>
                      <a:pt x="8400" y="13069"/>
                      <a:pt x="8532" y="13166"/>
                      <a:pt x="8539" y="13175"/>
                    </a:cubicBezTo>
                    <a:cubicBezTo>
                      <a:pt x="8546" y="13185"/>
                      <a:pt x="8530" y="13284"/>
                      <a:pt x="8483" y="13364"/>
                    </a:cubicBezTo>
                    <a:cubicBezTo>
                      <a:pt x="8435" y="13444"/>
                      <a:pt x="8301" y="13656"/>
                      <a:pt x="8258" y="13736"/>
                    </a:cubicBezTo>
                    <a:cubicBezTo>
                      <a:pt x="8215" y="13817"/>
                      <a:pt x="8135" y="13937"/>
                      <a:pt x="8088" y="13929"/>
                    </a:cubicBezTo>
                    <a:cubicBezTo>
                      <a:pt x="8041" y="13921"/>
                      <a:pt x="8045" y="13736"/>
                      <a:pt x="8005" y="13680"/>
                    </a:cubicBezTo>
                    <a:cubicBezTo>
                      <a:pt x="7965" y="13624"/>
                      <a:pt x="7740" y="13989"/>
                      <a:pt x="7677" y="14129"/>
                    </a:cubicBezTo>
                    <a:cubicBezTo>
                      <a:pt x="7613" y="14270"/>
                      <a:pt x="7425" y="14484"/>
                      <a:pt x="7380" y="14505"/>
                    </a:cubicBezTo>
                    <a:cubicBezTo>
                      <a:pt x="7335" y="14525"/>
                      <a:pt x="7337" y="14440"/>
                      <a:pt x="7328" y="14418"/>
                    </a:cubicBezTo>
                    <a:cubicBezTo>
                      <a:pt x="7318" y="14396"/>
                      <a:pt x="7281" y="14396"/>
                      <a:pt x="7263" y="14400"/>
                    </a:cubicBezTo>
                    <a:cubicBezTo>
                      <a:pt x="7245" y="14404"/>
                      <a:pt x="7155" y="14316"/>
                      <a:pt x="7118" y="14308"/>
                    </a:cubicBezTo>
                    <a:cubicBezTo>
                      <a:pt x="7080" y="14300"/>
                      <a:pt x="7103" y="14376"/>
                      <a:pt x="7103" y="14422"/>
                    </a:cubicBezTo>
                    <a:cubicBezTo>
                      <a:pt x="7103" y="14469"/>
                      <a:pt x="7076" y="14501"/>
                      <a:pt x="7063" y="14569"/>
                    </a:cubicBezTo>
                    <a:cubicBezTo>
                      <a:pt x="7050" y="14637"/>
                      <a:pt x="7147" y="14701"/>
                      <a:pt x="7160" y="14733"/>
                    </a:cubicBezTo>
                    <a:cubicBezTo>
                      <a:pt x="7173" y="14765"/>
                      <a:pt x="7153" y="14811"/>
                      <a:pt x="7153" y="14839"/>
                    </a:cubicBezTo>
                    <a:cubicBezTo>
                      <a:pt x="7153" y="14867"/>
                      <a:pt x="6940" y="15134"/>
                      <a:pt x="6926" y="15160"/>
                    </a:cubicBezTo>
                    <a:cubicBezTo>
                      <a:pt x="6912" y="15186"/>
                      <a:pt x="6861" y="15168"/>
                      <a:pt x="6840" y="15148"/>
                    </a:cubicBezTo>
                    <a:cubicBezTo>
                      <a:pt x="6819" y="15128"/>
                      <a:pt x="6701" y="15244"/>
                      <a:pt x="6545" y="15384"/>
                    </a:cubicBezTo>
                    <a:cubicBezTo>
                      <a:pt x="6389" y="15525"/>
                      <a:pt x="6236" y="15741"/>
                      <a:pt x="6219" y="15733"/>
                    </a:cubicBezTo>
                    <a:cubicBezTo>
                      <a:pt x="6202" y="15725"/>
                      <a:pt x="5869" y="15390"/>
                      <a:pt x="5825" y="15324"/>
                    </a:cubicBezTo>
                    <a:cubicBezTo>
                      <a:pt x="5781" y="15258"/>
                      <a:pt x="5785" y="15388"/>
                      <a:pt x="5743" y="15441"/>
                    </a:cubicBezTo>
                    <a:cubicBezTo>
                      <a:pt x="5702" y="15493"/>
                      <a:pt x="5706" y="15559"/>
                      <a:pt x="5700" y="15657"/>
                    </a:cubicBezTo>
                    <a:cubicBezTo>
                      <a:pt x="5694" y="15755"/>
                      <a:pt x="5667" y="15722"/>
                      <a:pt x="5639" y="15735"/>
                    </a:cubicBezTo>
                    <a:cubicBezTo>
                      <a:pt x="5612" y="15750"/>
                      <a:pt x="5590" y="15814"/>
                      <a:pt x="5573" y="15840"/>
                    </a:cubicBezTo>
                    <a:cubicBezTo>
                      <a:pt x="5557" y="15865"/>
                      <a:pt x="5503" y="15881"/>
                      <a:pt x="5486" y="15900"/>
                    </a:cubicBezTo>
                    <a:cubicBezTo>
                      <a:pt x="5469" y="15918"/>
                      <a:pt x="5473" y="15974"/>
                      <a:pt x="5472" y="16018"/>
                    </a:cubicBezTo>
                    <a:cubicBezTo>
                      <a:pt x="5471" y="16062"/>
                      <a:pt x="5388" y="16166"/>
                      <a:pt x="5361" y="16202"/>
                    </a:cubicBezTo>
                    <a:cubicBezTo>
                      <a:pt x="5334" y="16238"/>
                      <a:pt x="5101" y="16340"/>
                      <a:pt x="5054" y="16351"/>
                    </a:cubicBezTo>
                    <a:cubicBezTo>
                      <a:pt x="5006" y="16361"/>
                      <a:pt x="4968" y="16299"/>
                      <a:pt x="4923" y="16235"/>
                    </a:cubicBezTo>
                    <a:cubicBezTo>
                      <a:pt x="4876" y="16170"/>
                      <a:pt x="4763" y="16002"/>
                      <a:pt x="4696" y="15982"/>
                    </a:cubicBezTo>
                    <a:cubicBezTo>
                      <a:pt x="4628" y="15962"/>
                      <a:pt x="4550" y="16042"/>
                      <a:pt x="4525" y="16026"/>
                    </a:cubicBezTo>
                    <a:cubicBezTo>
                      <a:pt x="4501" y="16010"/>
                      <a:pt x="4485" y="15958"/>
                      <a:pt x="4467" y="15890"/>
                    </a:cubicBezTo>
                    <a:cubicBezTo>
                      <a:pt x="4450" y="15822"/>
                      <a:pt x="4324" y="15770"/>
                      <a:pt x="4295" y="15733"/>
                    </a:cubicBezTo>
                    <a:cubicBezTo>
                      <a:pt x="4267" y="15697"/>
                      <a:pt x="4221" y="15571"/>
                      <a:pt x="4221" y="15487"/>
                    </a:cubicBezTo>
                    <a:cubicBezTo>
                      <a:pt x="4221" y="15403"/>
                      <a:pt x="4203" y="15365"/>
                      <a:pt x="4192" y="15352"/>
                    </a:cubicBezTo>
                    <a:cubicBezTo>
                      <a:pt x="4181" y="15341"/>
                      <a:pt x="4187" y="15239"/>
                      <a:pt x="4187" y="15218"/>
                    </a:cubicBezTo>
                    <a:cubicBezTo>
                      <a:pt x="4187" y="15198"/>
                      <a:pt x="4148" y="15170"/>
                      <a:pt x="4112" y="15172"/>
                    </a:cubicBezTo>
                    <a:cubicBezTo>
                      <a:pt x="4075" y="15174"/>
                      <a:pt x="4014" y="15092"/>
                      <a:pt x="4003" y="15059"/>
                    </a:cubicBezTo>
                    <a:cubicBezTo>
                      <a:pt x="3992" y="15028"/>
                      <a:pt x="4057" y="14961"/>
                      <a:pt x="4106" y="14887"/>
                    </a:cubicBezTo>
                    <a:cubicBezTo>
                      <a:pt x="4154" y="14813"/>
                      <a:pt x="4093" y="14711"/>
                      <a:pt x="4060" y="14687"/>
                    </a:cubicBezTo>
                    <a:cubicBezTo>
                      <a:pt x="4051" y="14680"/>
                      <a:pt x="4031" y="14680"/>
                      <a:pt x="4007" y="14684"/>
                    </a:cubicBezTo>
                    <a:lnTo>
                      <a:pt x="3174" y="16574"/>
                    </a:lnTo>
                    <a:cubicBezTo>
                      <a:pt x="3174" y="16574"/>
                      <a:pt x="2986" y="16743"/>
                      <a:pt x="2859" y="16863"/>
                    </a:cubicBezTo>
                    <a:cubicBezTo>
                      <a:pt x="2731" y="16984"/>
                      <a:pt x="2615" y="17236"/>
                      <a:pt x="2493" y="17445"/>
                    </a:cubicBezTo>
                    <a:cubicBezTo>
                      <a:pt x="2370" y="17654"/>
                      <a:pt x="2282" y="17722"/>
                      <a:pt x="2252" y="17764"/>
                    </a:cubicBezTo>
                    <a:cubicBezTo>
                      <a:pt x="2223" y="17806"/>
                      <a:pt x="2263" y="17902"/>
                      <a:pt x="2285" y="18019"/>
                    </a:cubicBezTo>
                    <a:cubicBezTo>
                      <a:pt x="2308" y="18135"/>
                      <a:pt x="2251" y="18303"/>
                      <a:pt x="2251" y="18319"/>
                    </a:cubicBezTo>
                    <a:cubicBezTo>
                      <a:pt x="2251" y="18335"/>
                      <a:pt x="2205" y="18339"/>
                      <a:pt x="2197" y="18353"/>
                    </a:cubicBezTo>
                    <a:cubicBezTo>
                      <a:pt x="2188" y="18367"/>
                      <a:pt x="2193" y="18425"/>
                      <a:pt x="2176" y="18459"/>
                    </a:cubicBezTo>
                    <a:cubicBezTo>
                      <a:pt x="2158" y="18494"/>
                      <a:pt x="2074" y="18513"/>
                      <a:pt x="2052" y="18532"/>
                    </a:cubicBezTo>
                    <a:cubicBezTo>
                      <a:pt x="2029" y="18550"/>
                      <a:pt x="2048" y="18600"/>
                      <a:pt x="2047" y="18626"/>
                    </a:cubicBezTo>
                    <a:cubicBezTo>
                      <a:pt x="2046" y="18652"/>
                      <a:pt x="1962" y="18712"/>
                      <a:pt x="1947" y="18754"/>
                    </a:cubicBezTo>
                    <a:cubicBezTo>
                      <a:pt x="1931" y="18796"/>
                      <a:pt x="1971" y="18806"/>
                      <a:pt x="1996" y="18844"/>
                    </a:cubicBezTo>
                    <a:cubicBezTo>
                      <a:pt x="2021" y="18883"/>
                      <a:pt x="2013" y="18947"/>
                      <a:pt x="2013" y="18975"/>
                    </a:cubicBezTo>
                    <a:cubicBezTo>
                      <a:pt x="2013" y="19003"/>
                      <a:pt x="1994" y="19037"/>
                      <a:pt x="1983" y="19077"/>
                    </a:cubicBezTo>
                    <a:cubicBezTo>
                      <a:pt x="1972" y="19117"/>
                      <a:pt x="1985" y="19187"/>
                      <a:pt x="1983" y="19247"/>
                    </a:cubicBezTo>
                    <a:cubicBezTo>
                      <a:pt x="1981" y="19307"/>
                      <a:pt x="1767" y="19469"/>
                      <a:pt x="1730" y="19501"/>
                    </a:cubicBezTo>
                    <a:cubicBezTo>
                      <a:pt x="1692" y="19534"/>
                      <a:pt x="1675" y="19554"/>
                      <a:pt x="1661" y="19586"/>
                    </a:cubicBezTo>
                    <a:cubicBezTo>
                      <a:pt x="1647" y="19618"/>
                      <a:pt x="1578" y="19618"/>
                      <a:pt x="1503" y="19622"/>
                    </a:cubicBezTo>
                    <a:cubicBezTo>
                      <a:pt x="1427" y="19626"/>
                      <a:pt x="1425" y="19738"/>
                      <a:pt x="1411" y="19782"/>
                    </a:cubicBezTo>
                    <a:cubicBezTo>
                      <a:pt x="1396" y="19826"/>
                      <a:pt x="1418" y="19866"/>
                      <a:pt x="1418" y="19922"/>
                    </a:cubicBezTo>
                    <a:cubicBezTo>
                      <a:pt x="1418" y="19978"/>
                      <a:pt x="1375" y="20035"/>
                      <a:pt x="1358" y="20091"/>
                    </a:cubicBezTo>
                    <a:cubicBezTo>
                      <a:pt x="1342" y="20147"/>
                      <a:pt x="1377" y="20211"/>
                      <a:pt x="1372" y="20263"/>
                    </a:cubicBezTo>
                    <a:cubicBezTo>
                      <a:pt x="1368" y="20315"/>
                      <a:pt x="1323" y="20323"/>
                      <a:pt x="1288" y="20340"/>
                    </a:cubicBezTo>
                    <a:cubicBezTo>
                      <a:pt x="1252" y="20355"/>
                      <a:pt x="1155" y="20420"/>
                      <a:pt x="1025" y="20548"/>
                    </a:cubicBezTo>
                    <a:cubicBezTo>
                      <a:pt x="895" y="20676"/>
                      <a:pt x="683" y="20925"/>
                      <a:pt x="642" y="20985"/>
                    </a:cubicBezTo>
                    <a:cubicBezTo>
                      <a:pt x="602" y="21045"/>
                      <a:pt x="387" y="21041"/>
                      <a:pt x="356" y="21069"/>
                    </a:cubicBezTo>
                    <a:cubicBezTo>
                      <a:pt x="326" y="21097"/>
                      <a:pt x="297" y="21149"/>
                      <a:pt x="257" y="21218"/>
                    </a:cubicBezTo>
                    <a:cubicBezTo>
                      <a:pt x="217" y="21285"/>
                      <a:pt x="68" y="21390"/>
                      <a:pt x="37" y="21450"/>
                    </a:cubicBezTo>
                    <a:cubicBezTo>
                      <a:pt x="20" y="21485"/>
                      <a:pt x="7" y="21551"/>
                      <a:pt x="0" y="21600"/>
                    </a:cubicBezTo>
                    <a:lnTo>
                      <a:pt x="4742" y="20155"/>
                    </a:lnTo>
                    <a:cubicBezTo>
                      <a:pt x="4752" y="20113"/>
                      <a:pt x="4761" y="20072"/>
                      <a:pt x="4770" y="20031"/>
                    </a:cubicBezTo>
                    <a:cubicBezTo>
                      <a:pt x="5013" y="19954"/>
                      <a:pt x="5256" y="19878"/>
                      <a:pt x="5498" y="19802"/>
                    </a:cubicBezTo>
                    <a:cubicBezTo>
                      <a:pt x="5495" y="19850"/>
                      <a:pt x="5492" y="19897"/>
                      <a:pt x="5488" y="19945"/>
                    </a:cubicBezTo>
                    <a:cubicBezTo>
                      <a:pt x="9284" y="19046"/>
                      <a:pt x="14510" y="17119"/>
                      <a:pt x="21255" y="14104"/>
                    </a:cubicBezTo>
                    <a:cubicBezTo>
                      <a:pt x="21255" y="14104"/>
                      <a:pt x="21255" y="14104"/>
                      <a:pt x="21255" y="14104"/>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1" name="Shape 29">
                <a:extLst>
                  <a:ext uri="{FF2B5EF4-FFF2-40B4-BE49-F238E27FC236}">
                    <a16:creationId xmlns:a16="http://schemas.microsoft.com/office/drawing/2014/main" id="{4AA523BA-DE48-47EA-A4D3-447B68C4FCD6}"/>
                  </a:ext>
                </a:extLst>
              </p:cNvPr>
              <p:cNvSpPr/>
              <p:nvPr/>
            </p:nvSpPr>
            <p:spPr>
              <a:xfrm>
                <a:off x="9119951" y="3491201"/>
                <a:ext cx="869633" cy="483381"/>
              </a:xfrm>
              <a:custGeom>
                <a:avLst/>
                <a:gdLst/>
                <a:ahLst/>
                <a:cxnLst>
                  <a:cxn ang="0">
                    <a:pos x="wd2" y="hd2"/>
                  </a:cxn>
                  <a:cxn ang="5400000">
                    <a:pos x="wd2" y="hd2"/>
                  </a:cxn>
                  <a:cxn ang="10800000">
                    <a:pos x="wd2" y="hd2"/>
                  </a:cxn>
                  <a:cxn ang="16200000">
                    <a:pos x="wd2" y="hd2"/>
                  </a:cxn>
                </a:cxnLst>
                <a:rect l="0" t="0" r="r" b="b"/>
                <a:pathLst>
                  <a:path w="21600" h="21564" extrusionOk="0">
                    <a:moveTo>
                      <a:pt x="21600" y="8455"/>
                    </a:moveTo>
                    <a:cubicBezTo>
                      <a:pt x="21532" y="8467"/>
                      <a:pt x="21432" y="8507"/>
                      <a:pt x="21413" y="8519"/>
                    </a:cubicBezTo>
                    <a:cubicBezTo>
                      <a:pt x="21387" y="8535"/>
                      <a:pt x="21328" y="8466"/>
                      <a:pt x="21316" y="8442"/>
                    </a:cubicBezTo>
                    <a:cubicBezTo>
                      <a:pt x="21305" y="8419"/>
                      <a:pt x="21204" y="8406"/>
                      <a:pt x="21177" y="8429"/>
                    </a:cubicBezTo>
                    <a:cubicBezTo>
                      <a:pt x="21150" y="8452"/>
                      <a:pt x="21106" y="8466"/>
                      <a:pt x="21082" y="8424"/>
                    </a:cubicBezTo>
                    <a:cubicBezTo>
                      <a:pt x="21058" y="8382"/>
                      <a:pt x="21140" y="8308"/>
                      <a:pt x="21136" y="8266"/>
                    </a:cubicBezTo>
                    <a:cubicBezTo>
                      <a:pt x="21132" y="8225"/>
                      <a:pt x="21056" y="8255"/>
                      <a:pt x="21023" y="8220"/>
                    </a:cubicBezTo>
                    <a:cubicBezTo>
                      <a:pt x="20989" y="8185"/>
                      <a:pt x="20949" y="7982"/>
                      <a:pt x="20916" y="7929"/>
                    </a:cubicBezTo>
                    <a:cubicBezTo>
                      <a:pt x="20882" y="7875"/>
                      <a:pt x="20862" y="8088"/>
                      <a:pt x="20836" y="8102"/>
                    </a:cubicBezTo>
                    <a:cubicBezTo>
                      <a:pt x="20810" y="8116"/>
                      <a:pt x="20810" y="7972"/>
                      <a:pt x="20771" y="7905"/>
                    </a:cubicBezTo>
                    <a:cubicBezTo>
                      <a:pt x="20733" y="7838"/>
                      <a:pt x="20657" y="7908"/>
                      <a:pt x="20598" y="7861"/>
                    </a:cubicBezTo>
                    <a:cubicBezTo>
                      <a:pt x="20539" y="7815"/>
                      <a:pt x="20547" y="7734"/>
                      <a:pt x="20529" y="7658"/>
                    </a:cubicBezTo>
                    <a:cubicBezTo>
                      <a:pt x="20511" y="7581"/>
                      <a:pt x="20450" y="7469"/>
                      <a:pt x="20433" y="7426"/>
                    </a:cubicBezTo>
                    <a:cubicBezTo>
                      <a:pt x="20416" y="7382"/>
                      <a:pt x="20424" y="7352"/>
                      <a:pt x="20439" y="7312"/>
                    </a:cubicBezTo>
                    <a:cubicBezTo>
                      <a:pt x="20455" y="7273"/>
                      <a:pt x="20415" y="7219"/>
                      <a:pt x="20388" y="7176"/>
                    </a:cubicBezTo>
                    <a:cubicBezTo>
                      <a:pt x="20361" y="7132"/>
                      <a:pt x="20191" y="7002"/>
                      <a:pt x="20177" y="6983"/>
                    </a:cubicBezTo>
                    <a:cubicBezTo>
                      <a:pt x="20163" y="6965"/>
                      <a:pt x="20129" y="6856"/>
                      <a:pt x="20096" y="6752"/>
                    </a:cubicBezTo>
                    <a:cubicBezTo>
                      <a:pt x="20062" y="6647"/>
                      <a:pt x="19992" y="6490"/>
                      <a:pt x="19967" y="6455"/>
                    </a:cubicBezTo>
                    <a:cubicBezTo>
                      <a:pt x="19941" y="6420"/>
                      <a:pt x="19924" y="6448"/>
                      <a:pt x="19884" y="6451"/>
                    </a:cubicBezTo>
                    <a:cubicBezTo>
                      <a:pt x="19844" y="6453"/>
                      <a:pt x="19797" y="6341"/>
                      <a:pt x="19789" y="6305"/>
                    </a:cubicBezTo>
                    <a:cubicBezTo>
                      <a:pt x="19781" y="6267"/>
                      <a:pt x="19826" y="6064"/>
                      <a:pt x="19830" y="5983"/>
                    </a:cubicBezTo>
                    <a:cubicBezTo>
                      <a:pt x="19834" y="5902"/>
                      <a:pt x="19762" y="5860"/>
                      <a:pt x="19717" y="5837"/>
                    </a:cubicBezTo>
                    <a:cubicBezTo>
                      <a:pt x="19672" y="5813"/>
                      <a:pt x="19658" y="5765"/>
                      <a:pt x="19614" y="5623"/>
                    </a:cubicBezTo>
                    <a:cubicBezTo>
                      <a:pt x="19570" y="5482"/>
                      <a:pt x="19494" y="5353"/>
                      <a:pt x="19466" y="5332"/>
                    </a:cubicBezTo>
                    <a:cubicBezTo>
                      <a:pt x="19438" y="5311"/>
                      <a:pt x="19432" y="5258"/>
                      <a:pt x="19423" y="5220"/>
                    </a:cubicBezTo>
                    <a:cubicBezTo>
                      <a:pt x="19414" y="5183"/>
                      <a:pt x="19337" y="5156"/>
                      <a:pt x="19291" y="5105"/>
                    </a:cubicBezTo>
                    <a:cubicBezTo>
                      <a:pt x="19244" y="5054"/>
                      <a:pt x="19202" y="4905"/>
                      <a:pt x="19193" y="4857"/>
                    </a:cubicBezTo>
                    <a:cubicBezTo>
                      <a:pt x="19184" y="4808"/>
                      <a:pt x="19242" y="4838"/>
                      <a:pt x="19261" y="4812"/>
                    </a:cubicBezTo>
                    <a:cubicBezTo>
                      <a:pt x="19280" y="4787"/>
                      <a:pt x="19308" y="4648"/>
                      <a:pt x="19298" y="4528"/>
                    </a:cubicBezTo>
                    <a:cubicBezTo>
                      <a:pt x="19290" y="4407"/>
                      <a:pt x="19234" y="4361"/>
                      <a:pt x="19229" y="4282"/>
                    </a:cubicBezTo>
                    <a:cubicBezTo>
                      <a:pt x="19224" y="4204"/>
                      <a:pt x="19305" y="4236"/>
                      <a:pt x="19327" y="4185"/>
                    </a:cubicBezTo>
                    <a:cubicBezTo>
                      <a:pt x="19349" y="4134"/>
                      <a:pt x="19293" y="3948"/>
                      <a:pt x="19286" y="3914"/>
                    </a:cubicBezTo>
                    <a:cubicBezTo>
                      <a:pt x="19278" y="3879"/>
                      <a:pt x="19304" y="3807"/>
                      <a:pt x="19302" y="3761"/>
                    </a:cubicBezTo>
                    <a:cubicBezTo>
                      <a:pt x="19301" y="3715"/>
                      <a:pt x="19240" y="3634"/>
                      <a:pt x="19214" y="3601"/>
                    </a:cubicBezTo>
                    <a:cubicBezTo>
                      <a:pt x="19186" y="3568"/>
                      <a:pt x="19183" y="3476"/>
                      <a:pt x="19189" y="3441"/>
                    </a:cubicBezTo>
                    <a:cubicBezTo>
                      <a:pt x="19196" y="3407"/>
                      <a:pt x="19188" y="3369"/>
                      <a:pt x="19163" y="3318"/>
                    </a:cubicBezTo>
                    <a:cubicBezTo>
                      <a:pt x="19148" y="3287"/>
                      <a:pt x="19168" y="3181"/>
                      <a:pt x="19185" y="3106"/>
                    </a:cubicBezTo>
                    <a:cubicBezTo>
                      <a:pt x="19177" y="3100"/>
                      <a:pt x="19172" y="3093"/>
                      <a:pt x="19167" y="3087"/>
                    </a:cubicBezTo>
                    <a:cubicBezTo>
                      <a:pt x="19140" y="3050"/>
                      <a:pt x="19118" y="2838"/>
                      <a:pt x="19089" y="2783"/>
                    </a:cubicBezTo>
                    <a:cubicBezTo>
                      <a:pt x="19061" y="2728"/>
                      <a:pt x="19009" y="2667"/>
                      <a:pt x="18942" y="2644"/>
                    </a:cubicBezTo>
                    <a:cubicBezTo>
                      <a:pt x="18875" y="2621"/>
                      <a:pt x="18870" y="2547"/>
                      <a:pt x="18837" y="2427"/>
                    </a:cubicBezTo>
                    <a:cubicBezTo>
                      <a:pt x="18803" y="2306"/>
                      <a:pt x="18759" y="2315"/>
                      <a:pt x="18721" y="2302"/>
                    </a:cubicBezTo>
                    <a:cubicBezTo>
                      <a:pt x="18682" y="2287"/>
                      <a:pt x="18628" y="2241"/>
                      <a:pt x="18561" y="2283"/>
                    </a:cubicBezTo>
                    <a:cubicBezTo>
                      <a:pt x="18494" y="2325"/>
                      <a:pt x="18502" y="2342"/>
                      <a:pt x="18386" y="2227"/>
                    </a:cubicBezTo>
                    <a:cubicBezTo>
                      <a:pt x="18270" y="2111"/>
                      <a:pt x="18273" y="1907"/>
                      <a:pt x="18244" y="1773"/>
                    </a:cubicBezTo>
                    <a:cubicBezTo>
                      <a:pt x="18216" y="1639"/>
                      <a:pt x="18190" y="1632"/>
                      <a:pt x="18163" y="1556"/>
                    </a:cubicBezTo>
                    <a:cubicBezTo>
                      <a:pt x="18135" y="1479"/>
                      <a:pt x="18159" y="1291"/>
                      <a:pt x="18116" y="1107"/>
                    </a:cubicBezTo>
                    <a:cubicBezTo>
                      <a:pt x="18074" y="920"/>
                      <a:pt x="17888" y="1293"/>
                      <a:pt x="17847" y="1359"/>
                    </a:cubicBezTo>
                    <a:cubicBezTo>
                      <a:pt x="17806" y="1423"/>
                      <a:pt x="17734" y="1340"/>
                      <a:pt x="17691" y="1375"/>
                    </a:cubicBezTo>
                    <a:cubicBezTo>
                      <a:pt x="17649" y="1410"/>
                      <a:pt x="17664" y="1542"/>
                      <a:pt x="17634" y="1632"/>
                    </a:cubicBezTo>
                    <a:cubicBezTo>
                      <a:pt x="17605" y="1722"/>
                      <a:pt x="17515" y="1773"/>
                      <a:pt x="17489" y="1847"/>
                    </a:cubicBezTo>
                    <a:cubicBezTo>
                      <a:pt x="17463" y="1921"/>
                      <a:pt x="17446" y="2035"/>
                      <a:pt x="17457" y="2139"/>
                    </a:cubicBezTo>
                    <a:cubicBezTo>
                      <a:pt x="17467" y="2243"/>
                      <a:pt x="17409" y="2199"/>
                      <a:pt x="17348" y="2248"/>
                    </a:cubicBezTo>
                    <a:cubicBezTo>
                      <a:pt x="17286" y="2297"/>
                      <a:pt x="17288" y="2317"/>
                      <a:pt x="17270" y="2330"/>
                    </a:cubicBezTo>
                    <a:cubicBezTo>
                      <a:pt x="17252" y="2341"/>
                      <a:pt x="17224" y="2317"/>
                      <a:pt x="17148" y="2306"/>
                    </a:cubicBezTo>
                    <a:cubicBezTo>
                      <a:pt x="17072" y="2294"/>
                      <a:pt x="17062" y="2452"/>
                      <a:pt x="16997" y="2526"/>
                    </a:cubicBezTo>
                    <a:cubicBezTo>
                      <a:pt x="16933" y="2600"/>
                      <a:pt x="16942" y="2429"/>
                      <a:pt x="16867" y="2279"/>
                    </a:cubicBezTo>
                    <a:cubicBezTo>
                      <a:pt x="16792" y="2128"/>
                      <a:pt x="16606" y="2232"/>
                      <a:pt x="16507" y="2197"/>
                    </a:cubicBezTo>
                    <a:cubicBezTo>
                      <a:pt x="16407" y="2162"/>
                      <a:pt x="16344" y="2046"/>
                      <a:pt x="16297" y="2028"/>
                    </a:cubicBezTo>
                    <a:cubicBezTo>
                      <a:pt x="16249" y="2010"/>
                      <a:pt x="16020" y="2225"/>
                      <a:pt x="15979" y="2264"/>
                    </a:cubicBezTo>
                    <a:cubicBezTo>
                      <a:pt x="15937" y="2304"/>
                      <a:pt x="15961" y="2487"/>
                      <a:pt x="15950" y="2600"/>
                    </a:cubicBezTo>
                    <a:cubicBezTo>
                      <a:pt x="15940" y="2714"/>
                      <a:pt x="15846" y="2656"/>
                      <a:pt x="15778" y="2619"/>
                    </a:cubicBezTo>
                    <a:cubicBezTo>
                      <a:pt x="15709" y="2582"/>
                      <a:pt x="15644" y="2591"/>
                      <a:pt x="15599" y="2586"/>
                    </a:cubicBezTo>
                    <a:cubicBezTo>
                      <a:pt x="15554" y="2582"/>
                      <a:pt x="15561" y="2442"/>
                      <a:pt x="15529" y="2350"/>
                    </a:cubicBezTo>
                    <a:cubicBezTo>
                      <a:pt x="15497" y="2257"/>
                      <a:pt x="15466" y="2279"/>
                      <a:pt x="15375" y="2241"/>
                    </a:cubicBezTo>
                    <a:cubicBezTo>
                      <a:pt x="15283" y="2204"/>
                      <a:pt x="15296" y="2044"/>
                      <a:pt x="15273" y="1991"/>
                    </a:cubicBezTo>
                    <a:cubicBezTo>
                      <a:pt x="15250" y="1938"/>
                      <a:pt x="15154" y="1929"/>
                      <a:pt x="15120" y="1924"/>
                    </a:cubicBezTo>
                    <a:cubicBezTo>
                      <a:pt x="15085" y="1919"/>
                      <a:pt x="15038" y="1875"/>
                      <a:pt x="15017" y="1864"/>
                    </a:cubicBezTo>
                    <a:cubicBezTo>
                      <a:pt x="14995" y="1852"/>
                      <a:pt x="14902" y="1866"/>
                      <a:pt x="14853" y="1908"/>
                    </a:cubicBezTo>
                    <a:cubicBezTo>
                      <a:pt x="14804" y="1949"/>
                      <a:pt x="14662" y="2065"/>
                      <a:pt x="14606" y="2074"/>
                    </a:cubicBezTo>
                    <a:cubicBezTo>
                      <a:pt x="14549" y="2084"/>
                      <a:pt x="14518" y="2007"/>
                      <a:pt x="14486" y="1977"/>
                    </a:cubicBezTo>
                    <a:cubicBezTo>
                      <a:pt x="14454" y="1947"/>
                      <a:pt x="14267" y="1984"/>
                      <a:pt x="14182" y="1936"/>
                    </a:cubicBezTo>
                    <a:cubicBezTo>
                      <a:pt x="14097" y="1887"/>
                      <a:pt x="14113" y="1537"/>
                      <a:pt x="14096" y="1446"/>
                    </a:cubicBezTo>
                    <a:cubicBezTo>
                      <a:pt x="14079" y="1356"/>
                      <a:pt x="13886" y="1013"/>
                      <a:pt x="13864" y="951"/>
                    </a:cubicBezTo>
                    <a:cubicBezTo>
                      <a:pt x="13842" y="888"/>
                      <a:pt x="13820" y="706"/>
                      <a:pt x="13762" y="604"/>
                    </a:cubicBezTo>
                    <a:cubicBezTo>
                      <a:pt x="13705" y="502"/>
                      <a:pt x="13622" y="494"/>
                      <a:pt x="13564" y="481"/>
                    </a:cubicBezTo>
                    <a:cubicBezTo>
                      <a:pt x="13506" y="467"/>
                      <a:pt x="13428" y="437"/>
                      <a:pt x="13408" y="388"/>
                    </a:cubicBezTo>
                    <a:cubicBezTo>
                      <a:pt x="13389" y="340"/>
                      <a:pt x="13322" y="47"/>
                      <a:pt x="13274" y="6"/>
                    </a:cubicBezTo>
                    <a:cubicBezTo>
                      <a:pt x="13226" y="-36"/>
                      <a:pt x="13189" y="159"/>
                      <a:pt x="13148" y="228"/>
                    </a:cubicBezTo>
                    <a:cubicBezTo>
                      <a:pt x="13107" y="297"/>
                      <a:pt x="13052" y="246"/>
                      <a:pt x="13026" y="254"/>
                    </a:cubicBezTo>
                    <a:cubicBezTo>
                      <a:pt x="13000" y="261"/>
                      <a:pt x="12876" y="451"/>
                      <a:pt x="12835" y="460"/>
                    </a:cubicBezTo>
                    <a:cubicBezTo>
                      <a:pt x="12794" y="469"/>
                      <a:pt x="12803" y="458"/>
                      <a:pt x="12745" y="392"/>
                    </a:cubicBezTo>
                    <a:cubicBezTo>
                      <a:pt x="12687" y="328"/>
                      <a:pt x="12672" y="356"/>
                      <a:pt x="12661" y="356"/>
                    </a:cubicBezTo>
                    <a:cubicBezTo>
                      <a:pt x="12651" y="356"/>
                      <a:pt x="12633" y="295"/>
                      <a:pt x="12554" y="182"/>
                    </a:cubicBezTo>
                    <a:cubicBezTo>
                      <a:pt x="12476" y="68"/>
                      <a:pt x="12454" y="110"/>
                      <a:pt x="12404" y="112"/>
                    </a:cubicBezTo>
                    <a:cubicBezTo>
                      <a:pt x="12353" y="115"/>
                      <a:pt x="12358" y="259"/>
                      <a:pt x="12321" y="343"/>
                    </a:cubicBezTo>
                    <a:cubicBezTo>
                      <a:pt x="12297" y="395"/>
                      <a:pt x="12266" y="410"/>
                      <a:pt x="12246" y="413"/>
                    </a:cubicBezTo>
                    <a:lnTo>
                      <a:pt x="12247" y="420"/>
                    </a:lnTo>
                    <a:cubicBezTo>
                      <a:pt x="12247" y="420"/>
                      <a:pt x="12185" y="467"/>
                      <a:pt x="12167" y="534"/>
                    </a:cubicBezTo>
                    <a:cubicBezTo>
                      <a:pt x="12149" y="601"/>
                      <a:pt x="12104" y="689"/>
                      <a:pt x="12088" y="712"/>
                    </a:cubicBezTo>
                    <a:cubicBezTo>
                      <a:pt x="12073" y="736"/>
                      <a:pt x="12046" y="805"/>
                      <a:pt x="12052" y="823"/>
                    </a:cubicBezTo>
                    <a:cubicBezTo>
                      <a:pt x="12059" y="842"/>
                      <a:pt x="12105" y="965"/>
                      <a:pt x="12129" y="988"/>
                    </a:cubicBezTo>
                    <a:cubicBezTo>
                      <a:pt x="12154" y="1011"/>
                      <a:pt x="12272" y="1217"/>
                      <a:pt x="12284" y="1278"/>
                    </a:cubicBezTo>
                    <a:cubicBezTo>
                      <a:pt x="12295" y="1338"/>
                      <a:pt x="12288" y="1479"/>
                      <a:pt x="12269" y="1528"/>
                    </a:cubicBezTo>
                    <a:cubicBezTo>
                      <a:pt x="12249" y="1577"/>
                      <a:pt x="12171" y="1674"/>
                      <a:pt x="12194" y="1766"/>
                    </a:cubicBezTo>
                    <a:cubicBezTo>
                      <a:pt x="12217" y="1859"/>
                      <a:pt x="12214" y="1915"/>
                      <a:pt x="12275" y="1878"/>
                    </a:cubicBezTo>
                    <a:cubicBezTo>
                      <a:pt x="12335" y="1840"/>
                      <a:pt x="12373" y="1806"/>
                      <a:pt x="12415" y="1850"/>
                    </a:cubicBezTo>
                    <a:cubicBezTo>
                      <a:pt x="12458" y="1893"/>
                      <a:pt x="12508" y="2017"/>
                      <a:pt x="12480" y="2102"/>
                    </a:cubicBezTo>
                    <a:cubicBezTo>
                      <a:pt x="12451" y="2188"/>
                      <a:pt x="12375" y="2230"/>
                      <a:pt x="12388" y="2332"/>
                    </a:cubicBezTo>
                    <a:cubicBezTo>
                      <a:pt x="12401" y="2434"/>
                      <a:pt x="12477" y="2529"/>
                      <a:pt x="12460" y="2580"/>
                    </a:cubicBezTo>
                    <a:cubicBezTo>
                      <a:pt x="12444" y="2631"/>
                      <a:pt x="12399" y="2633"/>
                      <a:pt x="12353" y="2610"/>
                    </a:cubicBezTo>
                    <a:cubicBezTo>
                      <a:pt x="12309" y="2586"/>
                      <a:pt x="12275" y="2563"/>
                      <a:pt x="12236" y="2586"/>
                    </a:cubicBezTo>
                    <a:cubicBezTo>
                      <a:pt x="12198" y="2610"/>
                      <a:pt x="12155" y="2776"/>
                      <a:pt x="12083" y="2788"/>
                    </a:cubicBezTo>
                    <a:cubicBezTo>
                      <a:pt x="12011" y="2799"/>
                      <a:pt x="11954" y="2776"/>
                      <a:pt x="11934" y="2820"/>
                    </a:cubicBezTo>
                    <a:cubicBezTo>
                      <a:pt x="11913" y="2864"/>
                      <a:pt x="11760" y="3029"/>
                      <a:pt x="11656" y="3223"/>
                    </a:cubicBezTo>
                    <a:cubicBezTo>
                      <a:pt x="11551" y="3418"/>
                      <a:pt x="11486" y="3689"/>
                      <a:pt x="11375" y="3568"/>
                    </a:cubicBezTo>
                    <a:cubicBezTo>
                      <a:pt x="11264" y="3448"/>
                      <a:pt x="11241" y="3233"/>
                      <a:pt x="11110" y="3284"/>
                    </a:cubicBezTo>
                    <a:cubicBezTo>
                      <a:pt x="10978" y="3335"/>
                      <a:pt x="10962" y="3409"/>
                      <a:pt x="10874" y="3416"/>
                    </a:cubicBezTo>
                    <a:cubicBezTo>
                      <a:pt x="10786" y="3422"/>
                      <a:pt x="10709" y="3381"/>
                      <a:pt x="10678" y="3492"/>
                    </a:cubicBezTo>
                    <a:cubicBezTo>
                      <a:pt x="10647" y="3604"/>
                      <a:pt x="10626" y="3795"/>
                      <a:pt x="10658" y="3867"/>
                    </a:cubicBezTo>
                    <a:cubicBezTo>
                      <a:pt x="10690" y="3939"/>
                      <a:pt x="10708" y="3849"/>
                      <a:pt x="10717" y="4025"/>
                    </a:cubicBezTo>
                    <a:cubicBezTo>
                      <a:pt x="10726" y="4201"/>
                      <a:pt x="10726" y="4264"/>
                      <a:pt x="10763" y="4403"/>
                    </a:cubicBezTo>
                    <a:cubicBezTo>
                      <a:pt x="10801" y="4541"/>
                      <a:pt x="10869" y="4637"/>
                      <a:pt x="10836" y="4776"/>
                    </a:cubicBezTo>
                    <a:cubicBezTo>
                      <a:pt x="10804" y="4914"/>
                      <a:pt x="10685" y="4980"/>
                      <a:pt x="10680" y="5111"/>
                    </a:cubicBezTo>
                    <a:cubicBezTo>
                      <a:pt x="10674" y="5243"/>
                      <a:pt x="10688" y="5248"/>
                      <a:pt x="10631" y="5345"/>
                    </a:cubicBezTo>
                    <a:cubicBezTo>
                      <a:pt x="10573" y="5442"/>
                      <a:pt x="10412" y="5447"/>
                      <a:pt x="10348" y="5605"/>
                    </a:cubicBezTo>
                    <a:cubicBezTo>
                      <a:pt x="10283" y="5762"/>
                      <a:pt x="10327" y="5830"/>
                      <a:pt x="10313" y="5906"/>
                    </a:cubicBezTo>
                    <a:cubicBezTo>
                      <a:pt x="10298" y="5983"/>
                      <a:pt x="10265" y="6017"/>
                      <a:pt x="10278" y="6073"/>
                    </a:cubicBezTo>
                    <a:cubicBezTo>
                      <a:pt x="10291" y="6129"/>
                      <a:pt x="10296" y="6167"/>
                      <a:pt x="10279" y="6330"/>
                    </a:cubicBezTo>
                    <a:cubicBezTo>
                      <a:pt x="10262" y="6492"/>
                      <a:pt x="10283" y="6583"/>
                      <a:pt x="10159" y="6756"/>
                    </a:cubicBezTo>
                    <a:cubicBezTo>
                      <a:pt x="10036" y="6930"/>
                      <a:pt x="10012" y="6914"/>
                      <a:pt x="9988" y="6867"/>
                    </a:cubicBezTo>
                    <a:cubicBezTo>
                      <a:pt x="9963" y="6821"/>
                      <a:pt x="9904" y="6767"/>
                      <a:pt x="9881" y="6782"/>
                    </a:cubicBezTo>
                    <a:cubicBezTo>
                      <a:pt x="9858" y="6795"/>
                      <a:pt x="9818" y="6775"/>
                      <a:pt x="9792" y="6863"/>
                    </a:cubicBezTo>
                    <a:cubicBezTo>
                      <a:pt x="9767" y="6951"/>
                      <a:pt x="9797" y="7171"/>
                      <a:pt x="9772" y="7252"/>
                    </a:cubicBezTo>
                    <a:cubicBezTo>
                      <a:pt x="9746" y="7333"/>
                      <a:pt x="9649" y="7467"/>
                      <a:pt x="9642" y="7556"/>
                    </a:cubicBezTo>
                    <a:cubicBezTo>
                      <a:pt x="9634" y="7643"/>
                      <a:pt x="9645" y="7891"/>
                      <a:pt x="9656" y="8005"/>
                    </a:cubicBezTo>
                    <a:cubicBezTo>
                      <a:pt x="9666" y="8118"/>
                      <a:pt x="9703" y="8169"/>
                      <a:pt x="9679" y="8245"/>
                    </a:cubicBezTo>
                    <a:cubicBezTo>
                      <a:pt x="9655" y="8322"/>
                      <a:pt x="9666" y="8422"/>
                      <a:pt x="9662" y="8542"/>
                    </a:cubicBezTo>
                    <a:cubicBezTo>
                      <a:pt x="9658" y="8663"/>
                      <a:pt x="9642" y="8762"/>
                      <a:pt x="9607" y="8807"/>
                    </a:cubicBezTo>
                    <a:cubicBezTo>
                      <a:pt x="9572" y="8851"/>
                      <a:pt x="9405" y="8904"/>
                      <a:pt x="9375" y="8955"/>
                    </a:cubicBezTo>
                    <a:cubicBezTo>
                      <a:pt x="9345" y="9006"/>
                      <a:pt x="9373" y="9237"/>
                      <a:pt x="9356" y="9228"/>
                    </a:cubicBezTo>
                    <a:cubicBezTo>
                      <a:pt x="9339" y="9218"/>
                      <a:pt x="9291" y="9184"/>
                      <a:pt x="9263" y="9135"/>
                    </a:cubicBezTo>
                    <a:cubicBezTo>
                      <a:pt x="9235" y="9086"/>
                      <a:pt x="9243" y="9008"/>
                      <a:pt x="9197" y="8968"/>
                    </a:cubicBezTo>
                    <a:cubicBezTo>
                      <a:pt x="9152" y="8929"/>
                      <a:pt x="9110" y="8834"/>
                      <a:pt x="8987" y="8910"/>
                    </a:cubicBezTo>
                    <a:cubicBezTo>
                      <a:pt x="8865" y="8987"/>
                      <a:pt x="8883" y="9001"/>
                      <a:pt x="8779" y="8901"/>
                    </a:cubicBezTo>
                    <a:cubicBezTo>
                      <a:pt x="8674" y="8802"/>
                      <a:pt x="8572" y="8684"/>
                      <a:pt x="8562" y="8461"/>
                    </a:cubicBezTo>
                    <a:cubicBezTo>
                      <a:pt x="8554" y="8239"/>
                      <a:pt x="8580" y="8211"/>
                      <a:pt x="8546" y="8137"/>
                    </a:cubicBezTo>
                    <a:cubicBezTo>
                      <a:pt x="8511" y="8063"/>
                      <a:pt x="8435" y="7995"/>
                      <a:pt x="8420" y="8046"/>
                    </a:cubicBezTo>
                    <a:cubicBezTo>
                      <a:pt x="8404" y="8097"/>
                      <a:pt x="8431" y="8241"/>
                      <a:pt x="8411" y="8273"/>
                    </a:cubicBezTo>
                    <a:cubicBezTo>
                      <a:pt x="8390" y="8306"/>
                      <a:pt x="8256" y="8290"/>
                      <a:pt x="8242" y="8332"/>
                    </a:cubicBezTo>
                    <a:cubicBezTo>
                      <a:pt x="8228" y="8373"/>
                      <a:pt x="8251" y="8447"/>
                      <a:pt x="8236" y="8468"/>
                    </a:cubicBezTo>
                    <a:cubicBezTo>
                      <a:pt x="8220" y="8489"/>
                      <a:pt x="8150" y="8505"/>
                      <a:pt x="8130" y="8459"/>
                    </a:cubicBezTo>
                    <a:cubicBezTo>
                      <a:pt x="8109" y="8413"/>
                      <a:pt x="8020" y="8361"/>
                      <a:pt x="8001" y="8445"/>
                    </a:cubicBezTo>
                    <a:cubicBezTo>
                      <a:pt x="7981" y="8529"/>
                      <a:pt x="8036" y="8618"/>
                      <a:pt x="8064" y="8642"/>
                    </a:cubicBezTo>
                    <a:cubicBezTo>
                      <a:pt x="8093" y="8665"/>
                      <a:pt x="8165" y="8709"/>
                      <a:pt x="8126" y="8820"/>
                    </a:cubicBezTo>
                    <a:cubicBezTo>
                      <a:pt x="8087" y="8931"/>
                      <a:pt x="8039" y="8994"/>
                      <a:pt x="8000" y="8994"/>
                    </a:cubicBezTo>
                    <a:cubicBezTo>
                      <a:pt x="7960" y="8994"/>
                      <a:pt x="7917" y="8983"/>
                      <a:pt x="7898" y="9027"/>
                    </a:cubicBezTo>
                    <a:cubicBezTo>
                      <a:pt x="7879" y="9070"/>
                      <a:pt x="7884" y="9318"/>
                      <a:pt x="7906" y="9478"/>
                    </a:cubicBezTo>
                    <a:cubicBezTo>
                      <a:pt x="7927" y="9638"/>
                      <a:pt x="8014" y="9752"/>
                      <a:pt x="7980" y="9814"/>
                    </a:cubicBezTo>
                    <a:cubicBezTo>
                      <a:pt x="7947" y="9877"/>
                      <a:pt x="7848" y="9923"/>
                      <a:pt x="7823" y="9911"/>
                    </a:cubicBezTo>
                    <a:cubicBezTo>
                      <a:pt x="7799" y="9900"/>
                      <a:pt x="7731" y="9900"/>
                      <a:pt x="7733" y="9937"/>
                    </a:cubicBezTo>
                    <a:cubicBezTo>
                      <a:pt x="7736" y="9974"/>
                      <a:pt x="7764" y="10187"/>
                      <a:pt x="7737" y="10289"/>
                    </a:cubicBezTo>
                    <a:cubicBezTo>
                      <a:pt x="7710" y="10391"/>
                      <a:pt x="7603" y="10541"/>
                      <a:pt x="7584" y="10456"/>
                    </a:cubicBezTo>
                    <a:cubicBezTo>
                      <a:pt x="7565" y="10369"/>
                      <a:pt x="7586" y="10254"/>
                      <a:pt x="7594" y="10204"/>
                    </a:cubicBezTo>
                    <a:cubicBezTo>
                      <a:pt x="7602" y="10153"/>
                      <a:pt x="7626" y="10085"/>
                      <a:pt x="7591" y="10057"/>
                    </a:cubicBezTo>
                    <a:cubicBezTo>
                      <a:pt x="7557" y="10030"/>
                      <a:pt x="7491" y="10034"/>
                      <a:pt x="7451" y="10076"/>
                    </a:cubicBezTo>
                    <a:cubicBezTo>
                      <a:pt x="7411" y="10117"/>
                      <a:pt x="7409" y="10233"/>
                      <a:pt x="7355" y="10191"/>
                    </a:cubicBezTo>
                    <a:cubicBezTo>
                      <a:pt x="7301" y="10150"/>
                      <a:pt x="7205" y="9958"/>
                      <a:pt x="7172" y="9826"/>
                    </a:cubicBezTo>
                    <a:cubicBezTo>
                      <a:pt x="7138" y="9693"/>
                      <a:pt x="7105" y="9529"/>
                      <a:pt x="7038" y="9548"/>
                    </a:cubicBezTo>
                    <a:cubicBezTo>
                      <a:pt x="6971" y="9566"/>
                      <a:pt x="6869" y="9788"/>
                      <a:pt x="6841" y="9854"/>
                    </a:cubicBezTo>
                    <a:cubicBezTo>
                      <a:pt x="6812" y="9918"/>
                      <a:pt x="6782" y="10034"/>
                      <a:pt x="6738" y="10066"/>
                    </a:cubicBezTo>
                    <a:cubicBezTo>
                      <a:pt x="6694" y="10099"/>
                      <a:pt x="6605" y="10060"/>
                      <a:pt x="6512" y="10204"/>
                    </a:cubicBezTo>
                    <a:cubicBezTo>
                      <a:pt x="6420" y="10347"/>
                      <a:pt x="6424" y="10384"/>
                      <a:pt x="6424" y="10433"/>
                    </a:cubicBezTo>
                    <a:cubicBezTo>
                      <a:pt x="6424" y="10481"/>
                      <a:pt x="6443" y="10838"/>
                      <a:pt x="6413" y="10975"/>
                    </a:cubicBezTo>
                    <a:cubicBezTo>
                      <a:pt x="6384" y="11111"/>
                      <a:pt x="6291" y="11368"/>
                      <a:pt x="6234" y="11241"/>
                    </a:cubicBezTo>
                    <a:cubicBezTo>
                      <a:pt x="6178" y="11114"/>
                      <a:pt x="6171" y="10929"/>
                      <a:pt x="6114" y="10893"/>
                    </a:cubicBezTo>
                    <a:cubicBezTo>
                      <a:pt x="6058" y="10859"/>
                      <a:pt x="6036" y="10921"/>
                      <a:pt x="5977" y="10878"/>
                    </a:cubicBezTo>
                    <a:cubicBezTo>
                      <a:pt x="5917" y="10833"/>
                      <a:pt x="5812" y="10783"/>
                      <a:pt x="5743" y="10689"/>
                    </a:cubicBezTo>
                    <a:cubicBezTo>
                      <a:pt x="5675" y="10597"/>
                      <a:pt x="5663" y="10553"/>
                      <a:pt x="5639" y="10546"/>
                    </a:cubicBezTo>
                    <a:cubicBezTo>
                      <a:pt x="5616" y="10539"/>
                      <a:pt x="5559" y="10534"/>
                      <a:pt x="5461" y="10437"/>
                    </a:cubicBezTo>
                    <a:cubicBezTo>
                      <a:pt x="5364" y="10340"/>
                      <a:pt x="5274" y="10335"/>
                      <a:pt x="5244" y="10337"/>
                    </a:cubicBezTo>
                    <a:cubicBezTo>
                      <a:pt x="5215" y="10340"/>
                      <a:pt x="5131" y="10528"/>
                      <a:pt x="5110" y="10558"/>
                    </a:cubicBezTo>
                    <a:cubicBezTo>
                      <a:pt x="5089" y="10588"/>
                      <a:pt x="5050" y="10678"/>
                      <a:pt x="5015" y="10662"/>
                    </a:cubicBezTo>
                    <a:cubicBezTo>
                      <a:pt x="4980" y="10645"/>
                      <a:pt x="4848" y="10534"/>
                      <a:pt x="4837" y="10474"/>
                    </a:cubicBezTo>
                    <a:cubicBezTo>
                      <a:pt x="4825" y="10414"/>
                      <a:pt x="4818" y="10261"/>
                      <a:pt x="4780" y="10263"/>
                    </a:cubicBezTo>
                    <a:cubicBezTo>
                      <a:pt x="4743" y="10266"/>
                      <a:pt x="4757" y="10437"/>
                      <a:pt x="4736" y="10481"/>
                    </a:cubicBezTo>
                    <a:cubicBezTo>
                      <a:pt x="4716" y="10525"/>
                      <a:pt x="4675" y="10532"/>
                      <a:pt x="4678" y="10611"/>
                    </a:cubicBezTo>
                    <a:cubicBezTo>
                      <a:pt x="4682" y="10689"/>
                      <a:pt x="4800" y="10817"/>
                      <a:pt x="4814" y="10907"/>
                    </a:cubicBezTo>
                    <a:cubicBezTo>
                      <a:pt x="4828" y="10998"/>
                      <a:pt x="4829" y="11271"/>
                      <a:pt x="4708" y="11306"/>
                    </a:cubicBezTo>
                    <a:cubicBezTo>
                      <a:pt x="4587" y="11340"/>
                      <a:pt x="4529" y="11215"/>
                      <a:pt x="4558" y="11114"/>
                    </a:cubicBezTo>
                    <a:cubicBezTo>
                      <a:pt x="4586" y="11012"/>
                      <a:pt x="4599" y="10931"/>
                      <a:pt x="4587" y="10896"/>
                    </a:cubicBezTo>
                    <a:cubicBezTo>
                      <a:pt x="4576" y="10861"/>
                      <a:pt x="4564" y="10785"/>
                      <a:pt x="4522" y="10831"/>
                    </a:cubicBezTo>
                    <a:cubicBezTo>
                      <a:pt x="4479" y="10878"/>
                      <a:pt x="4448" y="10963"/>
                      <a:pt x="4393" y="10954"/>
                    </a:cubicBezTo>
                    <a:cubicBezTo>
                      <a:pt x="4337" y="10944"/>
                      <a:pt x="4300" y="10952"/>
                      <a:pt x="4281" y="10995"/>
                    </a:cubicBezTo>
                    <a:cubicBezTo>
                      <a:pt x="4262" y="11039"/>
                      <a:pt x="4166" y="11125"/>
                      <a:pt x="4112" y="11088"/>
                    </a:cubicBezTo>
                    <a:cubicBezTo>
                      <a:pt x="4058" y="11051"/>
                      <a:pt x="3981" y="10743"/>
                      <a:pt x="3893" y="10824"/>
                    </a:cubicBezTo>
                    <a:cubicBezTo>
                      <a:pt x="3805" y="10905"/>
                      <a:pt x="3749" y="11079"/>
                      <a:pt x="3800" y="11202"/>
                    </a:cubicBezTo>
                    <a:cubicBezTo>
                      <a:pt x="3852" y="11324"/>
                      <a:pt x="3924" y="11501"/>
                      <a:pt x="3911" y="11600"/>
                    </a:cubicBezTo>
                    <a:cubicBezTo>
                      <a:pt x="3898" y="11700"/>
                      <a:pt x="3834" y="11667"/>
                      <a:pt x="3830" y="11713"/>
                    </a:cubicBezTo>
                    <a:cubicBezTo>
                      <a:pt x="3826" y="11760"/>
                      <a:pt x="3844" y="11881"/>
                      <a:pt x="3804" y="11894"/>
                    </a:cubicBezTo>
                    <a:cubicBezTo>
                      <a:pt x="3764" y="11908"/>
                      <a:pt x="3693" y="11755"/>
                      <a:pt x="3629" y="11746"/>
                    </a:cubicBezTo>
                    <a:cubicBezTo>
                      <a:pt x="3594" y="11741"/>
                      <a:pt x="3551" y="11789"/>
                      <a:pt x="3513" y="11840"/>
                    </a:cubicBezTo>
                    <a:cubicBezTo>
                      <a:pt x="3523" y="11943"/>
                      <a:pt x="3526" y="12083"/>
                      <a:pt x="3508" y="12149"/>
                    </a:cubicBezTo>
                    <a:cubicBezTo>
                      <a:pt x="3481" y="12251"/>
                      <a:pt x="3409" y="12277"/>
                      <a:pt x="3307" y="12501"/>
                    </a:cubicBezTo>
                    <a:cubicBezTo>
                      <a:pt x="3205" y="12726"/>
                      <a:pt x="3235" y="12994"/>
                      <a:pt x="3258" y="13078"/>
                    </a:cubicBezTo>
                    <a:cubicBezTo>
                      <a:pt x="3281" y="13161"/>
                      <a:pt x="3301" y="13193"/>
                      <a:pt x="3322" y="13332"/>
                    </a:cubicBezTo>
                    <a:cubicBezTo>
                      <a:pt x="3343" y="13472"/>
                      <a:pt x="3541" y="13587"/>
                      <a:pt x="3577" y="13684"/>
                    </a:cubicBezTo>
                    <a:cubicBezTo>
                      <a:pt x="3613" y="13782"/>
                      <a:pt x="3593" y="13981"/>
                      <a:pt x="3559" y="14046"/>
                    </a:cubicBezTo>
                    <a:cubicBezTo>
                      <a:pt x="3525" y="14110"/>
                      <a:pt x="3484" y="14055"/>
                      <a:pt x="3433" y="14074"/>
                    </a:cubicBezTo>
                    <a:cubicBezTo>
                      <a:pt x="3381" y="14092"/>
                      <a:pt x="3183" y="14143"/>
                      <a:pt x="2995" y="14296"/>
                    </a:cubicBezTo>
                    <a:cubicBezTo>
                      <a:pt x="2807" y="14449"/>
                      <a:pt x="2817" y="14602"/>
                      <a:pt x="2740" y="14672"/>
                    </a:cubicBezTo>
                    <a:cubicBezTo>
                      <a:pt x="2663" y="14741"/>
                      <a:pt x="2689" y="14662"/>
                      <a:pt x="2650" y="14606"/>
                    </a:cubicBezTo>
                    <a:cubicBezTo>
                      <a:pt x="2611" y="14551"/>
                      <a:pt x="2521" y="14680"/>
                      <a:pt x="2460" y="14774"/>
                    </a:cubicBezTo>
                    <a:cubicBezTo>
                      <a:pt x="2398" y="14866"/>
                      <a:pt x="2410" y="15060"/>
                      <a:pt x="2405" y="15195"/>
                    </a:cubicBezTo>
                    <a:cubicBezTo>
                      <a:pt x="2400" y="15329"/>
                      <a:pt x="2328" y="15473"/>
                      <a:pt x="2328" y="15611"/>
                    </a:cubicBezTo>
                    <a:cubicBezTo>
                      <a:pt x="2328" y="15751"/>
                      <a:pt x="2514" y="16001"/>
                      <a:pt x="2552" y="16075"/>
                    </a:cubicBezTo>
                    <a:cubicBezTo>
                      <a:pt x="2591" y="16149"/>
                      <a:pt x="2660" y="16390"/>
                      <a:pt x="2679" y="16446"/>
                    </a:cubicBezTo>
                    <a:cubicBezTo>
                      <a:pt x="2696" y="16501"/>
                      <a:pt x="2668" y="16571"/>
                      <a:pt x="2652" y="16640"/>
                    </a:cubicBezTo>
                    <a:cubicBezTo>
                      <a:pt x="2637" y="16710"/>
                      <a:pt x="2670" y="16858"/>
                      <a:pt x="2632" y="16987"/>
                    </a:cubicBezTo>
                    <a:cubicBezTo>
                      <a:pt x="2593" y="17118"/>
                      <a:pt x="2441" y="17224"/>
                      <a:pt x="2333" y="17113"/>
                    </a:cubicBezTo>
                    <a:cubicBezTo>
                      <a:pt x="2225" y="17002"/>
                      <a:pt x="2004" y="16788"/>
                      <a:pt x="1955" y="16737"/>
                    </a:cubicBezTo>
                    <a:cubicBezTo>
                      <a:pt x="1906" y="16687"/>
                      <a:pt x="1839" y="16701"/>
                      <a:pt x="1774" y="16705"/>
                    </a:cubicBezTo>
                    <a:cubicBezTo>
                      <a:pt x="1710" y="16709"/>
                      <a:pt x="1705" y="16668"/>
                      <a:pt x="1622" y="16571"/>
                    </a:cubicBezTo>
                    <a:cubicBezTo>
                      <a:pt x="1540" y="16474"/>
                      <a:pt x="1125" y="16302"/>
                      <a:pt x="994" y="16302"/>
                    </a:cubicBezTo>
                    <a:cubicBezTo>
                      <a:pt x="863" y="16302"/>
                      <a:pt x="690" y="16839"/>
                      <a:pt x="669" y="16942"/>
                    </a:cubicBezTo>
                    <a:cubicBezTo>
                      <a:pt x="649" y="17044"/>
                      <a:pt x="631" y="17085"/>
                      <a:pt x="582" y="17197"/>
                    </a:cubicBezTo>
                    <a:cubicBezTo>
                      <a:pt x="533" y="17307"/>
                      <a:pt x="458" y="17634"/>
                      <a:pt x="479" y="17774"/>
                    </a:cubicBezTo>
                    <a:cubicBezTo>
                      <a:pt x="500" y="17912"/>
                      <a:pt x="587" y="18047"/>
                      <a:pt x="613" y="18065"/>
                    </a:cubicBezTo>
                    <a:cubicBezTo>
                      <a:pt x="639" y="18084"/>
                      <a:pt x="723" y="18095"/>
                      <a:pt x="734" y="18206"/>
                    </a:cubicBezTo>
                    <a:cubicBezTo>
                      <a:pt x="744" y="18318"/>
                      <a:pt x="711" y="18823"/>
                      <a:pt x="695" y="18911"/>
                    </a:cubicBezTo>
                    <a:cubicBezTo>
                      <a:pt x="678" y="18999"/>
                      <a:pt x="577" y="19040"/>
                      <a:pt x="551" y="19119"/>
                    </a:cubicBezTo>
                    <a:cubicBezTo>
                      <a:pt x="525" y="19198"/>
                      <a:pt x="574" y="19406"/>
                      <a:pt x="664" y="19406"/>
                    </a:cubicBezTo>
                    <a:cubicBezTo>
                      <a:pt x="755" y="19406"/>
                      <a:pt x="788" y="19518"/>
                      <a:pt x="791" y="19624"/>
                    </a:cubicBezTo>
                    <a:cubicBezTo>
                      <a:pt x="793" y="19730"/>
                      <a:pt x="582" y="19675"/>
                      <a:pt x="556" y="19837"/>
                    </a:cubicBezTo>
                    <a:cubicBezTo>
                      <a:pt x="530" y="20000"/>
                      <a:pt x="659" y="20106"/>
                      <a:pt x="683" y="20240"/>
                    </a:cubicBezTo>
                    <a:cubicBezTo>
                      <a:pt x="706" y="20375"/>
                      <a:pt x="613" y="20468"/>
                      <a:pt x="608" y="20559"/>
                    </a:cubicBezTo>
                    <a:cubicBezTo>
                      <a:pt x="603" y="20652"/>
                      <a:pt x="554" y="20930"/>
                      <a:pt x="471" y="21019"/>
                    </a:cubicBezTo>
                    <a:cubicBezTo>
                      <a:pt x="389" y="21106"/>
                      <a:pt x="232" y="20657"/>
                      <a:pt x="203" y="20588"/>
                    </a:cubicBezTo>
                    <a:cubicBezTo>
                      <a:pt x="175" y="20518"/>
                      <a:pt x="72" y="20718"/>
                      <a:pt x="59" y="20847"/>
                    </a:cubicBezTo>
                    <a:cubicBezTo>
                      <a:pt x="49" y="20951"/>
                      <a:pt x="31" y="21345"/>
                      <a:pt x="0" y="21564"/>
                    </a:cubicBezTo>
                    <a:lnTo>
                      <a:pt x="496" y="21409"/>
                    </a:lnTo>
                    <a:cubicBezTo>
                      <a:pt x="1700" y="21169"/>
                      <a:pt x="2905" y="20929"/>
                      <a:pt x="4110" y="20689"/>
                    </a:cubicBezTo>
                    <a:cubicBezTo>
                      <a:pt x="4110" y="20689"/>
                      <a:pt x="4188" y="20551"/>
                      <a:pt x="4120" y="20184"/>
                    </a:cubicBezTo>
                    <a:cubicBezTo>
                      <a:pt x="4054" y="19819"/>
                      <a:pt x="3971" y="19643"/>
                      <a:pt x="3979" y="19587"/>
                    </a:cubicBezTo>
                    <a:cubicBezTo>
                      <a:pt x="3987" y="19531"/>
                      <a:pt x="4000" y="19448"/>
                      <a:pt x="4036" y="19434"/>
                    </a:cubicBezTo>
                    <a:cubicBezTo>
                      <a:pt x="4072" y="19420"/>
                      <a:pt x="4460" y="19444"/>
                      <a:pt x="4499" y="19411"/>
                    </a:cubicBezTo>
                    <a:cubicBezTo>
                      <a:pt x="4538" y="19378"/>
                      <a:pt x="4651" y="19351"/>
                      <a:pt x="4651" y="19392"/>
                    </a:cubicBezTo>
                    <a:cubicBezTo>
                      <a:pt x="4651" y="19434"/>
                      <a:pt x="4655" y="19511"/>
                      <a:pt x="4659" y="19534"/>
                    </a:cubicBezTo>
                    <a:cubicBezTo>
                      <a:pt x="4663" y="19557"/>
                      <a:pt x="4761" y="19585"/>
                      <a:pt x="4761" y="19585"/>
                    </a:cubicBezTo>
                    <a:cubicBezTo>
                      <a:pt x="5987" y="19247"/>
                      <a:pt x="7213" y="18910"/>
                      <a:pt x="8440" y="18573"/>
                    </a:cubicBezTo>
                    <a:cubicBezTo>
                      <a:pt x="8440" y="18573"/>
                      <a:pt x="8506" y="18698"/>
                      <a:pt x="8561" y="18623"/>
                    </a:cubicBezTo>
                    <a:cubicBezTo>
                      <a:pt x="8615" y="18549"/>
                      <a:pt x="8684" y="18522"/>
                      <a:pt x="8728" y="18498"/>
                    </a:cubicBezTo>
                    <a:cubicBezTo>
                      <a:pt x="8772" y="18475"/>
                      <a:pt x="8885" y="18461"/>
                      <a:pt x="8885" y="18461"/>
                    </a:cubicBezTo>
                    <a:cubicBezTo>
                      <a:pt x="8885" y="18461"/>
                      <a:pt x="10726" y="18173"/>
                      <a:pt x="11230" y="18062"/>
                    </a:cubicBezTo>
                    <a:cubicBezTo>
                      <a:pt x="11735" y="17952"/>
                      <a:pt x="12355" y="17715"/>
                      <a:pt x="12623" y="17641"/>
                    </a:cubicBezTo>
                    <a:cubicBezTo>
                      <a:pt x="12890" y="17568"/>
                      <a:pt x="14247" y="17383"/>
                      <a:pt x="14766" y="17254"/>
                    </a:cubicBezTo>
                    <a:cubicBezTo>
                      <a:pt x="15286" y="17125"/>
                      <a:pt x="17150" y="16594"/>
                      <a:pt x="17150" y="16594"/>
                    </a:cubicBezTo>
                    <a:cubicBezTo>
                      <a:pt x="17174" y="16546"/>
                      <a:pt x="17200" y="16498"/>
                      <a:pt x="17224" y="16451"/>
                    </a:cubicBezTo>
                    <a:lnTo>
                      <a:pt x="17232" y="16448"/>
                    </a:lnTo>
                    <a:cubicBezTo>
                      <a:pt x="17240" y="16391"/>
                      <a:pt x="17254" y="16315"/>
                      <a:pt x="17273" y="16275"/>
                    </a:cubicBezTo>
                    <a:cubicBezTo>
                      <a:pt x="17307" y="16205"/>
                      <a:pt x="17469" y="16084"/>
                      <a:pt x="17513" y="16006"/>
                    </a:cubicBezTo>
                    <a:cubicBezTo>
                      <a:pt x="17556" y="15927"/>
                      <a:pt x="17588" y="15866"/>
                      <a:pt x="17621" y="15834"/>
                    </a:cubicBezTo>
                    <a:cubicBezTo>
                      <a:pt x="17654" y="15802"/>
                      <a:pt x="17889" y="15806"/>
                      <a:pt x="17933" y="15737"/>
                    </a:cubicBezTo>
                    <a:cubicBezTo>
                      <a:pt x="17976" y="15667"/>
                      <a:pt x="18208" y="15380"/>
                      <a:pt x="18350" y="15232"/>
                    </a:cubicBezTo>
                    <a:cubicBezTo>
                      <a:pt x="18491" y="15084"/>
                      <a:pt x="18597" y="15009"/>
                      <a:pt x="18636" y="14991"/>
                    </a:cubicBezTo>
                    <a:cubicBezTo>
                      <a:pt x="18674" y="14973"/>
                      <a:pt x="18723" y="14963"/>
                      <a:pt x="18728" y="14903"/>
                    </a:cubicBezTo>
                    <a:cubicBezTo>
                      <a:pt x="18733" y="14843"/>
                      <a:pt x="18695" y="14769"/>
                      <a:pt x="18713" y="14704"/>
                    </a:cubicBezTo>
                    <a:cubicBezTo>
                      <a:pt x="18731" y="14639"/>
                      <a:pt x="18777" y="14574"/>
                      <a:pt x="18777" y="14509"/>
                    </a:cubicBezTo>
                    <a:cubicBezTo>
                      <a:pt x="18777" y="14444"/>
                      <a:pt x="18754" y="14398"/>
                      <a:pt x="18770" y="14347"/>
                    </a:cubicBezTo>
                    <a:cubicBezTo>
                      <a:pt x="18785" y="14296"/>
                      <a:pt x="18788" y="14166"/>
                      <a:pt x="18870" y="14162"/>
                    </a:cubicBezTo>
                    <a:cubicBezTo>
                      <a:pt x="18952" y="14157"/>
                      <a:pt x="19027" y="14157"/>
                      <a:pt x="19043" y="14120"/>
                    </a:cubicBezTo>
                    <a:cubicBezTo>
                      <a:pt x="19058" y="14083"/>
                      <a:pt x="19076" y="14060"/>
                      <a:pt x="19118" y="14023"/>
                    </a:cubicBezTo>
                    <a:cubicBezTo>
                      <a:pt x="19158" y="13985"/>
                      <a:pt x="19391" y="13799"/>
                      <a:pt x="19394" y="13729"/>
                    </a:cubicBezTo>
                    <a:cubicBezTo>
                      <a:pt x="19396" y="13660"/>
                      <a:pt x="19382" y="13579"/>
                      <a:pt x="19394" y="13532"/>
                    </a:cubicBezTo>
                    <a:cubicBezTo>
                      <a:pt x="19405" y="13486"/>
                      <a:pt x="19426" y="13446"/>
                      <a:pt x="19426" y="13414"/>
                    </a:cubicBezTo>
                    <a:cubicBezTo>
                      <a:pt x="19426" y="13382"/>
                      <a:pt x="19435" y="13308"/>
                      <a:pt x="19408" y="13263"/>
                    </a:cubicBezTo>
                    <a:cubicBezTo>
                      <a:pt x="19381" y="13219"/>
                      <a:pt x="19337" y="13208"/>
                      <a:pt x="19354" y="13159"/>
                    </a:cubicBezTo>
                    <a:cubicBezTo>
                      <a:pt x="19370" y="13111"/>
                      <a:pt x="19462" y="13041"/>
                      <a:pt x="19463" y="13011"/>
                    </a:cubicBezTo>
                    <a:cubicBezTo>
                      <a:pt x="19464" y="12981"/>
                      <a:pt x="19444" y="12923"/>
                      <a:pt x="19468" y="12902"/>
                    </a:cubicBezTo>
                    <a:cubicBezTo>
                      <a:pt x="19493" y="12881"/>
                      <a:pt x="19584" y="12858"/>
                      <a:pt x="19604" y="12818"/>
                    </a:cubicBezTo>
                    <a:cubicBezTo>
                      <a:pt x="19623" y="12779"/>
                      <a:pt x="19618" y="12712"/>
                      <a:pt x="19627" y="12696"/>
                    </a:cubicBezTo>
                    <a:cubicBezTo>
                      <a:pt x="19636" y="12680"/>
                      <a:pt x="19686" y="12675"/>
                      <a:pt x="19686" y="12657"/>
                    </a:cubicBezTo>
                    <a:cubicBezTo>
                      <a:pt x="19686" y="12638"/>
                      <a:pt x="19748" y="12443"/>
                      <a:pt x="19723" y="12309"/>
                    </a:cubicBezTo>
                    <a:cubicBezTo>
                      <a:pt x="19699" y="12175"/>
                      <a:pt x="19655" y="12063"/>
                      <a:pt x="19687" y="12015"/>
                    </a:cubicBezTo>
                    <a:cubicBezTo>
                      <a:pt x="19720" y="11966"/>
                      <a:pt x="19815" y="11887"/>
                      <a:pt x="19949" y="11646"/>
                    </a:cubicBezTo>
                    <a:cubicBezTo>
                      <a:pt x="20083" y="11405"/>
                      <a:pt x="20209" y="11113"/>
                      <a:pt x="20349" y="10974"/>
                    </a:cubicBezTo>
                    <a:cubicBezTo>
                      <a:pt x="20487" y="10835"/>
                      <a:pt x="20692" y="10639"/>
                      <a:pt x="20692" y="10639"/>
                    </a:cubicBezTo>
                    <a:cubicBezTo>
                      <a:pt x="20692" y="10639"/>
                      <a:pt x="21600" y="8455"/>
                      <a:pt x="21600" y="8455"/>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2" name="Shape 30">
                <a:extLst>
                  <a:ext uri="{FF2B5EF4-FFF2-40B4-BE49-F238E27FC236}">
                    <a16:creationId xmlns:a16="http://schemas.microsoft.com/office/drawing/2014/main" id="{EF7912AD-DA47-44CA-B20A-AAF8C6B348B4}"/>
                  </a:ext>
                </a:extLst>
              </p:cNvPr>
              <p:cNvSpPr/>
              <p:nvPr/>
            </p:nvSpPr>
            <p:spPr>
              <a:xfrm>
                <a:off x="10211015" y="3188808"/>
                <a:ext cx="556524" cy="272193"/>
              </a:xfrm>
              <a:custGeom>
                <a:avLst/>
                <a:gdLst/>
                <a:ahLst/>
                <a:cxnLst>
                  <a:cxn ang="0">
                    <a:pos x="wd2" y="hd2"/>
                  </a:cxn>
                  <a:cxn ang="5400000">
                    <a:pos x="wd2" y="hd2"/>
                  </a:cxn>
                  <a:cxn ang="10800000">
                    <a:pos x="wd2" y="hd2"/>
                  </a:cxn>
                  <a:cxn ang="16200000">
                    <a:pos x="wd2" y="hd2"/>
                  </a:cxn>
                </a:cxnLst>
                <a:rect l="0" t="0" r="r" b="b"/>
                <a:pathLst>
                  <a:path w="21600" h="21566" extrusionOk="0">
                    <a:moveTo>
                      <a:pt x="11921" y="15701"/>
                    </a:moveTo>
                    <a:cubicBezTo>
                      <a:pt x="11922" y="15694"/>
                      <a:pt x="11924" y="15693"/>
                      <a:pt x="11924" y="15700"/>
                    </a:cubicBezTo>
                    <a:cubicBezTo>
                      <a:pt x="11926" y="15737"/>
                      <a:pt x="11939" y="15856"/>
                      <a:pt x="11964" y="15918"/>
                    </a:cubicBezTo>
                    <a:cubicBezTo>
                      <a:pt x="11991" y="15980"/>
                      <a:pt x="11999" y="16174"/>
                      <a:pt x="11982" y="16231"/>
                    </a:cubicBezTo>
                    <a:cubicBezTo>
                      <a:pt x="11966" y="16288"/>
                      <a:pt x="11902" y="16441"/>
                      <a:pt x="11870" y="16445"/>
                    </a:cubicBezTo>
                    <a:cubicBezTo>
                      <a:pt x="11837" y="16449"/>
                      <a:pt x="11796" y="16437"/>
                      <a:pt x="11781" y="16515"/>
                    </a:cubicBezTo>
                    <a:cubicBezTo>
                      <a:pt x="11767" y="16593"/>
                      <a:pt x="11726" y="16984"/>
                      <a:pt x="11697" y="17041"/>
                    </a:cubicBezTo>
                    <a:cubicBezTo>
                      <a:pt x="11669" y="17099"/>
                      <a:pt x="11617" y="17247"/>
                      <a:pt x="11617" y="17330"/>
                    </a:cubicBezTo>
                    <a:cubicBezTo>
                      <a:pt x="11617" y="17412"/>
                      <a:pt x="11556" y="18094"/>
                      <a:pt x="11572" y="18185"/>
                    </a:cubicBezTo>
                    <a:cubicBezTo>
                      <a:pt x="11589" y="18275"/>
                      <a:pt x="11689" y="18761"/>
                      <a:pt x="11689" y="18852"/>
                    </a:cubicBezTo>
                    <a:cubicBezTo>
                      <a:pt x="11689" y="18942"/>
                      <a:pt x="11746" y="19139"/>
                      <a:pt x="11766" y="19189"/>
                    </a:cubicBezTo>
                    <a:cubicBezTo>
                      <a:pt x="11786" y="19238"/>
                      <a:pt x="11932" y="19346"/>
                      <a:pt x="11969" y="19334"/>
                    </a:cubicBezTo>
                    <a:cubicBezTo>
                      <a:pt x="12005" y="19321"/>
                      <a:pt x="12097" y="19169"/>
                      <a:pt x="12124" y="19120"/>
                    </a:cubicBezTo>
                    <a:cubicBezTo>
                      <a:pt x="12149" y="19070"/>
                      <a:pt x="12180" y="19058"/>
                      <a:pt x="12202" y="19004"/>
                    </a:cubicBezTo>
                    <a:cubicBezTo>
                      <a:pt x="12224" y="18951"/>
                      <a:pt x="12283" y="18843"/>
                      <a:pt x="12281" y="18803"/>
                    </a:cubicBezTo>
                    <a:cubicBezTo>
                      <a:pt x="12278" y="18761"/>
                      <a:pt x="12273" y="18618"/>
                      <a:pt x="12301" y="18593"/>
                    </a:cubicBezTo>
                    <a:cubicBezTo>
                      <a:pt x="12329" y="18568"/>
                      <a:pt x="12381" y="18593"/>
                      <a:pt x="12423" y="18535"/>
                    </a:cubicBezTo>
                    <a:cubicBezTo>
                      <a:pt x="12466" y="18477"/>
                      <a:pt x="12532" y="18177"/>
                      <a:pt x="12558" y="18132"/>
                    </a:cubicBezTo>
                    <a:cubicBezTo>
                      <a:pt x="12584" y="18087"/>
                      <a:pt x="12733" y="17939"/>
                      <a:pt x="12778" y="18004"/>
                    </a:cubicBezTo>
                    <a:cubicBezTo>
                      <a:pt x="12821" y="18070"/>
                      <a:pt x="12963" y="18577"/>
                      <a:pt x="13003" y="18695"/>
                    </a:cubicBezTo>
                    <a:cubicBezTo>
                      <a:pt x="13043" y="18815"/>
                      <a:pt x="13067" y="19004"/>
                      <a:pt x="13122" y="19082"/>
                    </a:cubicBezTo>
                    <a:cubicBezTo>
                      <a:pt x="13176" y="19160"/>
                      <a:pt x="13254" y="19115"/>
                      <a:pt x="13298" y="19210"/>
                    </a:cubicBezTo>
                    <a:cubicBezTo>
                      <a:pt x="13343" y="19304"/>
                      <a:pt x="13385" y="19539"/>
                      <a:pt x="13445" y="19593"/>
                    </a:cubicBezTo>
                    <a:cubicBezTo>
                      <a:pt x="13506" y="19646"/>
                      <a:pt x="13599" y="19621"/>
                      <a:pt x="13665" y="19679"/>
                    </a:cubicBezTo>
                    <a:cubicBezTo>
                      <a:pt x="13731" y="19737"/>
                      <a:pt x="13701" y="19810"/>
                      <a:pt x="13727" y="19823"/>
                    </a:cubicBezTo>
                    <a:cubicBezTo>
                      <a:pt x="13754" y="19835"/>
                      <a:pt x="13775" y="19815"/>
                      <a:pt x="13787" y="19774"/>
                    </a:cubicBezTo>
                    <a:cubicBezTo>
                      <a:pt x="13800" y="19732"/>
                      <a:pt x="13780" y="19572"/>
                      <a:pt x="13755" y="19490"/>
                    </a:cubicBezTo>
                    <a:cubicBezTo>
                      <a:pt x="13731" y="19407"/>
                      <a:pt x="13707" y="19383"/>
                      <a:pt x="13717" y="19341"/>
                    </a:cubicBezTo>
                    <a:cubicBezTo>
                      <a:pt x="13727" y="19300"/>
                      <a:pt x="13850" y="19235"/>
                      <a:pt x="13876" y="19284"/>
                    </a:cubicBezTo>
                    <a:cubicBezTo>
                      <a:pt x="13902" y="19334"/>
                      <a:pt x="13977" y="19535"/>
                      <a:pt x="13975" y="19613"/>
                    </a:cubicBezTo>
                    <a:cubicBezTo>
                      <a:pt x="13973" y="19691"/>
                      <a:pt x="13930" y="19806"/>
                      <a:pt x="13949" y="19839"/>
                    </a:cubicBezTo>
                    <a:cubicBezTo>
                      <a:pt x="13967" y="19872"/>
                      <a:pt x="14096" y="19926"/>
                      <a:pt x="14114" y="19958"/>
                    </a:cubicBezTo>
                    <a:cubicBezTo>
                      <a:pt x="14132" y="19991"/>
                      <a:pt x="14166" y="20078"/>
                      <a:pt x="14218" y="20028"/>
                    </a:cubicBezTo>
                    <a:cubicBezTo>
                      <a:pt x="14271" y="19979"/>
                      <a:pt x="14271" y="19798"/>
                      <a:pt x="14337" y="19798"/>
                    </a:cubicBezTo>
                    <a:cubicBezTo>
                      <a:pt x="14403" y="19798"/>
                      <a:pt x="14561" y="19630"/>
                      <a:pt x="14594" y="19691"/>
                    </a:cubicBezTo>
                    <a:cubicBezTo>
                      <a:pt x="14629" y="19753"/>
                      <a:pt x="14655" y="19823"/>
                      <a:pt x="14687" y="19819"/>
                    </a:cubicBezTo>
                    <a:cubicBezTo>
                      <a:pt x="14719" y="19815"/>
                      <a:pt x="14991" y="19716"/>
                      <a:pt x="15098" y="19847"/>
                    </a:cubicBezTo>
                    <a:cubicBezTo>
                      <a:pt x="15204" y="19979"/>
                      <a:pt x="15315" y="20271"/>
                      <a:pt x="15329" y="20349"/>
                    </a:cubicBezTo>
                    <a:cubicBezTo>
                      <a:pt x="15343" y="20427"/>
                      <a:pt x="15395" y="20464"/>
                      <a:pt x="15408" y="20464"/>
                    </a:cubicBezTo>
                    <a:cubicBezTo>
                      <a:pt x="15420" y="20464"/>
                      <a:pt x="15496" y="20366"/>
                      <a:pt x="15530" y="20432"/>
                    </a:cubicBezTo>
                    <a:cubicBezTo>
                      <a:pt x="15565" y="20497"/>
                      <a:pt x="15607" y="20682"/>
                      <a:pt x="15633" y="20687"/>
                    </a:cubicBezTo>
                    <a:cubicBezTo>
                      <a:pt x="15659" y="20691"/>
                      <a:pt x="15671" y="20584"/>
                      <a:pt x="15669" y="20502"/>
                    </a:cubicBezTo>
                    <a:cubicBezTo>
                      <a:pt x="15667" y="20420"/>
                      <a:pt x="15659" y="20325"/>
                      <a:pt x="15707" y="20308"/>
                    </a:cubicBezTo>
                    <a:cubicBezTo>
                      <a:pt x="15755" y="20292"/>
                      <a:pt x="15780" y="20308"/>
                      <a:pt x="15810" y="20366"/>
                    </a:cubicBezTo>
                    <a:cubicBezTo>
                      <a:pt x="15840" y="20423"/>
                      <a:pt x="15850" y="20522"/>
                      <a:pt x="15912" y="20588"/>
                    </a:cubicBezTo>
                    <a:cubicBezTo>
                      <a:pt x="15975" y="20654"/>
                      <a:pt x="16050" y="20568"/>
                      <a:pt x="16092" y="20658"/>
                    </a:cubicBezTo>
                    <a:cubicBezTo>
                      <a:pt x="16134" y="20749"/>
                      <a:pt x="16212" y="20827"/>
                      <a:pt x="16220" y="20884"/>
                    </a:cubicBezTo>
                    <a:cubicBezTo>
                      <a:pt x="16229" y="20942"/>
                      <a:pt x="16214" y="21012"/>
                      <a:pt x="16257" y="21028"/>
                    </a:cubicBezTo>
                    <a:cubicBezTo>
                      <a:pt x="16299" y="21045"/>
                      <a:pt x="16365" y="21032"/>
                      <a:pt x="16392" y="21061"/>
                    </a:cubicBezTo>
                    <a:cubicBezTo>
                      <a:pt x="16417" y="21090"/>
                      <a:pt x="16458" y="21069"/>
                      <a:pt x="16436" y="21008"/>
                    </a:cubicBezTo>
                    <a:cubicBezTo>
                      <a:pt x="16414" y="20946"/>
                      <a:pt x="16337" y="20584"/>
                      <a:pt x="16307" y="20531"/>
                    </a:cubicBezTo>
                    <a:cubicBezTo>
                      <a:pt x="16277" y="20477"/>
                      <a:pt x="16250" y="20444"/>
                      <a:pt x="16249" y="20374"/>
                    </a:cubicBezTo>
                    <a:cubicBezTo>
                      <a:pt x="16247" y="20304"/>
                      <a:pt x="16297" y="20078"/>
                      <a:pt x="16287" y="19983"/>
                    </a:cubicBezTo>
                    <a:cubicBezTo>
                      <a:pt x="16277" y="19889"/>
                      <a:pt x="16259" y="19839"/>
                      <a:pt x="16230" y="19778"/>
                    </a:cubicBezTo>
                    <a:cubicBezTo>
                      <a:pt x="16202" y="19716"/>
                      <a:pt x="16065" y="19572"/>
                      <a:pt x="15947" y="19304"/>
                    </a:cubicBezTo>
                    <a:cubicBezTo>
                      <a:pt x="15828" y="19037"/>
                      <a:pt x="15828" y="19012"/>
                      <a:pt x="15820" y="18951"/>
                    </a:cubicBezTo>
                    <a:cubicBezTo>
                      <a:pt x="15812" y="18889"/>
                      <a:pt x="15763" y="18856"/>
                      <a:pt x="15763" y="18782"/>
                    </a:cubicBezTo>
                    <a:cubicBezTo>
                      <a:pt x="15763" y="18708"/>
                      <a:pt x="15745" y="18490"/>
                      <a:pt x="15765" y="18432"/>
                    </a:cubicBezTo>
                    <a:cubicBezTo>
                      <a:pt x="15786" y="18374"/>
                      <a:pt x="15840" y="18399"/>
                      <a:pt x="15830" y="18325"/>
                    </a:cubicBezTo>
                    <a:cubicBezTo>
                      <a:pt x="15820" y="18251"/>
                      <a:pt x="15802" y="18222"/>
                      <a:pt x="15765" y="18181"/>
                    </a:cubicBezTo>
                    <a:cubicBezTo>
                      <a:pt x="15729" y="18140"/>
                      <a:pt x="15675" y="18185"/>
                      <a:pt x="15665" y="18095"/>
                    </a:cubicBezTo>
                    <a:cubicBezTo>
                      <a:pt x="15655" y="18004"/>
                      <a:pt x="15611" y="17770"/>
                      <a:pt x="15639" y="17712"/>
                    </a:cubicBezTo>
                    <a:cubicBezTo>
                      <a:pt x="15667" y="17655"/>
                      <a:pt x="15717" y="17626"/>
                      <a:pt x="15701" y="17535"/>
                    </a:cubicBezTo>
                    <a:cubicBezTo>
                      <a:pt x="15685" y="17445"/>
                      <a:pt x="15633" y="17292"/>
                      <a:pt x="15605" y="17231"/>
                    </a:cubicBezTo>
                    <a:cubicBezTo>
                      <a:pt x="15577" y="17169"/>
                      <a:pt x="15518" y="17136"/>
                      <a:pt x="15500" y="17066"/>
                    </a:cubicBezTo>
                    <a:cubicBezTo>
                      <a:pt x="15482" y="16997"/>
                      <a:pt x="15462" y="16943"/>
                      <a:pt x="15442" y="16914"/>
                    </a:cubicBezTo>
                    <a:cubicBezTo>
                      <a:pt x="15421" y="16885"/>
                      <a:pt x="15359" y="16831"/>
                      <a:pt x="15309" y="16791"/>
                    </a:cubicBezTo>
                    <a:cubicBezTo>
                      <a:pt x="15258" y="16749"/>
                      <a:pt x="15013" y="16367"/>
                      <a:pt x="14936" y="16132"/>
                    </a:cubicBezTo>
                    <a:cubicBezTo>
                      <a:pt x="14860" y="15898"/>
                      <a:pt x="14780" y="15453"/>
                      <a:pt x="14772" y="15288"/>
                    </a:cubicBezTo>
                    <a:cubicBezTo>
                      <a:pt x="14764" y="15125"/>
                      <a:pt x="14760" y="14779"/>
                      <a:pt x="14728" y="14680"/>
                    </a:cubicBezTo>
                    <a:cubicBezTo>
                      <a:pt x="14695" y="14581"/>
                      <a:pt x="14683" y="14597"/>
                      <a:pt x="14651" y="14482"/>
                    </a:cubicBezTo>
                    <a:cubicBezTo>
                      <a:pt x="14619" y="14367"/>
                      <a:pt x="14538" y="14079"/>
                      <a:pt x="14538" y="14005"/>
                    </a:cubicBezTo>
                    <a:cubicBezTo>
                      <a:pt x="14538" y="13931"/>
                      <a:pt x="14550" y="13663"/>
                      <a:pt x="14528" y="13626"/>
                    </a:cubicBezTo>
                    <a:cubicBezTo>
                      <a:pt x="14506" y="13589"/>
                      <a:pt x="14426" y="13639"/>
                      <a:pt x="14419" y="13598"/>
                    </a:cubicBezTo>
                    <a:cubicBezTo>
                      <a:pt x="14413" y="13557"/>
                      <a:pt x="14401" y="13507"/>
                      <a:pt x="14381" y="13470"/>
                    </a:cubicBezTo>
                    <a:cubicBezTo>
                      <a:pt x="14361" y="13433"/>
                      <a:pt x="14313" y="13400"/>
                      <a:pt x="14313" y="13339"/>
                    </a:cubicBezTo>
                    <a:cubicBezTo>
                      <a:pt x="14313" y="13277"/>
                      <a:pt x="14331" y="13256"/>
                      <a:pt x="14329" y="13199"/>
                    </a:cubicBezTo>
                    <a:cubicBezTo>
                      <a:pt x="14327" y="13141"/>
                      <a:pt x="14272" y="13092"/>
                      <a:pt x="14289" y="13046"/>
                    </a:cubicBezTo>
                    <a:cubicBezTo>
                      <a:pt x="14304" y="13001"/>
                      <a:pt x="14397" y="12940"/>
                      <a:pt x="14397" y="12890"/>
                    </a:cubicBezTo>
                    <a:cubicBezTo>
                      <a:pt x="14397" y="12841"/>
                      <a:pt x="14395" y="12742"/>
                      <a:pt x="14411" y="12701"/>
                    </a:cubicBezTo>
                    <a:cubicBezTo>
                      <a:pt x="14427" y="12659"/>
                      <a:pt x="14456" y="12598"/>
                      <a:pt x="14484" y="12512"/>
                    </a:cubicBezTo>
                    <a:cubicBezTo>
                      <a:pt x="14512" y="12425"/>
                      <a:pt x="14538" y="12018"/>
                      <a:pt x="14516" y="11997"/>
                    </a:cubicBezTo>
                    <a:cubicBezTo>
                      <a:pt x="14494" y="11977"/>
                      <a:pt x="14419" y="12076"/>
                      <a:pt x="14397" y="12026"/>
                    </a:cubicBezTo>
                    <a:cubicBezTo>
                      <a:pt x="14375" y="11977"/>
                      <a:pt x="14313" y="11845"/>
                      <a:pt x="14341" y="11788"/>
                    </a:cubicBezTo>
                    <a:cubicBezTo>
                      <a:pt x="14369" y="11730"/>
                      <a:pt x="14418" y="11718"/>
                      <a:pt x="14422" y="11664"/>
                    </a:cubicBezTo>
                    <a:cubicBezTo>
                      <a:pt x="14426" y="11610"/>
                      <a:pt x="14353" y="11265"/>
                      <a:pt x="14413" y="11199"/>
                    </a:cubicBezTo>
                    <a:cubicBezTo>
                      <a:pt x="14474" y="11133"/>
                      <a:pt x="14522" y="11171"/>
                      <a:pt x="14524" y="11096"/>
                    </a:cubicBezTo>
                    <a:cubicBezTo>
                      <a:pt x="14526" y="11022"/>
                      <a:pt x="14530" y="10857"/>
                      <a:pt x="14510" y="10804"/>
                    </a:cubicBezTo>
                    <a:cubicBezTo>
                      <a:pt x="14490" y="10751"/>
                      <a:pt x="14374" y="10565"/>
                      <a:pt x="14397" y="10508"/>
                    </a:cubicBezTo>
                    <a:cubicBezTo>
                      <a:pt x="14422" y="10450"/>
                      <a:pt x="14623" y="10113"/>
                      <a:pt x="14631" y="10015"/>
                    </a:cubicBezTo>
                    <a:cubicBezTo>
                      <a:pt x="14639" y="9916"/>
                      <a:pt x="14647" y="9603"/>
                      <a:pt x="14615" y="9570"/>
                    </a:cubicBezTo>
                    <a:cubicBezTo>
                      <a:pt x="14583" y="9537"/>
                      <a:pt x="14418" y="9586"/>
                      <a:pt x="14414" y="9479"/>
                    </a:cubicBezTo>
                    <a:cubicBezTo>
                      <a:pt x="14409" y="9373"/>
                      <a:pt x="14478" y="9315"/>
                      <a:pt x="14474" y="9200"/>
                    </a:cubicBezTo>
                    <a:cubicBezTo>
                      <a:pt x="14470" y="9084"/>
                      <a:pt x="14406" y="9018"/>
                      <a:pt x="14406" y="8887"/>
                    </a:cubicBezTo>
                    <a:cubicBezTo>
                      <a:pt x="14406" y="8755"/>
                      <a:pt x="14397" y="8640"/>
                      <a:pt x="14353" y="8516"/>
                    </a:cubicBezTo>
                    <a:cubicBezTo>
                      <a:pt x="14309" y="8393"/>
                      <a:pt x="14209" y="8459"/>
                      <a:pt x="14180" y="8393"/>
                    </a:cubicBezTo>
                    <a:cubicBezTo>
                      <a:pt x="14152" y="8327"/>
                      <a:pt x="14092" y="8270"/>
                      <a:pt x="14027" y="8270"/>
                    </a:cubicBezTo>
                    <a:cubicBezTo>
                      <a:pt x="13963" y="8270"/>
                      <a:pt x="13907" y="8253"/>
                      <a:pt x="13842" y="8138"/>
                    </a:cubicBezTo>
                    <a:cubicBezTo>
                      <a:pt x="13778" y="8023"/>
                      <a:pt x="13745" y="7920"/>
                      <a:pt x="13770" y="7821"/>
                    </a:cubicBezTo>
                    <a:cubicBezTo>
                      <a:pt x="13794" y="7722"/>
                      <a:pt x="13774" y="7583"/>
                      <a:pt x="13812" y="7591"/>
                    </a:cubicBezTo>
                    <a:cubicBezTo>
                      <a:pt x="13850" y="7599"/>
                      <a:pt x="13858" y="7611"/>
                      <a:pt x="13890" y="7669"/>
                    </a:cubicBezTo>
                    <a:cubicBezTo>
                      <a:pt x="13922" y="7727"/>
                      <a:pt x="13959" y="7776"/>
                      <a:pt x="13991" y="7759"/>
                    </a:cubicBezTo>
                    <a:cubicBezTo>
                      <a:pt x="14023" y="7743"/>
                      <a:pt x="14079" y="7620"/>
                      <a:pt x="14109" y="7682"/>
                    </a:cubicBezTo>
                    <a:cubicBezTo>
                      <a:pt x="14140" y="7743"/>
                      <a:pt x="14252" y="7739"/>
                      <a:pt x="14264" y="7685"/>
                    </a:cubicBezTo>
                    <a:cubicBezTo>
                      <a:pt x="14277" y="7632"/>
                      <a:pt x="14269" y="7430"/>
                      <a:pt x="14282" y="7369"/>
                    </a:cubicBezTo>
                    <a:cubicBezTo>
                      <a:pt x="14297" y="7307"/>
                      <a:pt x="14411" y="7130"/>
                      <a:pt x="14399" y="7085"/>
                    </a:cubicBezTo>
                    <a:cubicBezTo>
                      <a:pt x="14387" y="7040"/>
                      <a:pt x="14287" y="6966"/>
                      <a:pt x="14284" y="6929"/>
                    </a:cubicBezTo>
                    <a:cubicBezTo>
                      <a:pt x="14282" y="6892"/>
                      <a:pt x="14271" y="6768"/>
                      <a:pt x="14287" y="6727"/>
                    </a:cubicBezTo>
                    <a:cubicBezTo>
                      <a:pt x="14302" y="6686"/>
                      <a:pt x="14343" y="6690"/>
                      <a:pt x="14343" y="6648"/>
                    </a:cubicBezTo>
                    <a:cubicBezTo>
                      <a:pt x="14343" y="6608"/>
                      <a:pt x="14309" y="6282"/>
                      <a:pt x="14353" y="6229"/>
                    </a:cubicBezTo>
                    <a:cubicBezTo>
                      <a:pt x="14397" y="6176"/>
                      <a:pt x="14421" y="6180"/>
                      <a:pt x="14449" y="6200"/>
                    </a:cubicBezTo>
                    <a:cubicBezTo>
                      <a:pt x="14478" y="6221"/>
                      <a:pt x="14516" y="6217"/>
                      <a:pt x="14524" y="6188"/>
                    </a:cubicBezTo>
                    <a:cubicBezTo>
                      <a:pt x="14532" y="6159"/>
                      <a:pt x="14516" y="6007"/>
                      <a:pt x="14498" y="5991"/>
                    </a:cubicBezTo>
                    <a:cubicBezTo>
                      <a:pt x="14480" y="5974"/>
                      <a:pt x="14459" y="5801"/>
                      <a:pt x="14439" y="5727"/>
                    </a:cubicBezTo>
                    <a:cubicBezTo>
                      <a:pt x="14419" y="5653"/>
                      <a:pt x="14411" y="5587"/>
                      <a:pt x="14444" y="5550"/>
                    </a:cubicBezTo>
                    <a:cubicBezTo>
                      <a:pt x="14476" y="5513"/>
                      <a:pt x="14502" y="5497"/>
                      <a:pt x="14530" y="5538"/>
                    </a:cubicBezTo>
                    <a:cubicBezTo>
                      <a:pt x="14558" y="5579"/>
                      <a:pt x="14617" y="5509"/>
                      <a:pt x="14613" y="5596"/>
                    </a:cubicBezTo>
                    <a:cubicBezTo>
                      <a:pt x="14609" y="5682"/>
                      <a:pt x="14603" y="5744"/>
                      <a:pt x="14623" y="5789"/>
                    </a:cubicBezTo>
                    <a:cubicBezTo>
                      <a:pt x="14643" y="5834"/>
                      <a:pt x="14685" y="5883"/>
                      <a:pt x="14687" y="5945"/>
                    </a:cubicBezTo>
                    <a:cubicBezTo>
                      <a:pt x="14689" y="6007"/>
                      <a:pt x="14718" y="6130"/>
                      <a:pt x="14728" y="6139"/>
                    </a:cubicBezTo>
                    <a:cubicBezTo>
                      <a:pt x="14738" y="6147"/>
                      <a:pt x="14796" y="6031"/>
                      <a:pt x="14792" y="5957"/>
                    </a:cubicBezTo>
                    <a:cubicBezTo>
                      <a:pt x="14788" y="5883"/>
                      <a:pt x="14812" y="5673"/>
                      <a:pt x="14796" y="5612"/>
                    </a:cubicBezTo>
                    <a:cubicBezTo>
                      <a:pt x="14779" y="5550"/>
                      <a:pt x="14733" y="5513"/>
                      <a:pt x="14749" y="5480"/>
                    </a:cubicBezTo>
                    <a:cubicBezTo>
                      <a:pt x="14766" y="5448"/>
                      <a:pt x="14816" y="5246"/>
                      <a:pt x="14850" y="5287"/>
                    </a:cubicBezTo>
                    <a:cubicBezTo>
                      <a:pt x="14884" y="5328"/>
                      <a:pt x="14903" y="5456"/>
                      <a:pt x="14941" y="5406"/>
                    </a:cubicBezTo>
                    <a:cubicBezTo>
                      <a:pt x="14979" y="5357"/>
                      <a:pt x="15047" y="5127"/>
                      <a:pt x="15061" y="5090"/>
                    </a:cubicBezTo>
                    <a:cubicBezTo>
                      <a:pt x="15075" y="5052"/>
                      <a:pt x="15110" y="4851"/>
                      <a:pt x="15132" y="4776"/>
                    </a:cubicBezTo>
                    <a:cubicBezTo>
                      <a:pt x="15154" y="4702"/>
                      <a:pt x="15140" y="4600"/>
                      <a:pt x="15178" y="4559"/>
                    </a:cubicBezTo>
                    <a:cubicBezTo>
                      <a:pt x="15216" y="4518"/>
                      <a:pt x="15248" y="4510"/>
                      <a:pt x="15267" y="4456"/>
                    </a:cubicBezTo>
                    <a:cubicBezTo>
                      <a:pt x="15285" y="4402"/>
                      <a:pt x="15291" y="4246"/>
                      <a:pt x="15305" y="4209"/>
                    </a:cubicBezTo>
                    <a:cubicBezTo>
                      <a:pt x="15319" y="4172"/>
                      <a:pt x="15375" y="4086"/>
                      <a:pt x="15411" y="4040"/>
                    </a:cubicBezTo>
                    <a:cubicBezTo>
                      <a:pt x="15448" y="3995"/>
                      <a:pt x="15514" y="4012"/>
                      <a:pt x="15520" y="3975"/>
                    </a:cubicBezTo>
                    <a:cubicBezTo>
                      <a:pt x="15527" y="3937"/>
                      <a:pt x="15502" y="3695"/>
                      <a:pt x="15456" y="3645"/>
                    </a:cubicBezTo>
                    <a:cubicBezTo>
                      <a:pt x="15410" y="3596"/>
                      <a:pt x="15327" y="3662"/>
                      <a:pt x="15311" y="3674"/>
                    </a:cubicBezTo>
                    <a:cubicBezTo>
                      <a:pt x="15295" y="3686"/>
                      <a:pt x="15259" y="3682"/>
                      <a:pt x="15235" y="3633"/>
                    </a:cubicBezTo>
                    <a:cubicBezTo>
                      <a:pt x="15211" y="3584"/>
                      <a:pt x="15190" y="3526"/>
                      <a:pt x="15195" y="3452"/>
                    </a:cubicBezTo>
                    <a:cubicBezTo>
                      <a:pt x="15198" y="3378"/>
                      <a:pt x="15236" y="2880"/>
                      <a:pt x="15271" y="2797"/>
                    </a:cubicBezTo>
                    <a:cubicBezTo>
                      <a:pt x="15305" y="2715"/>
                      <a:pt x="15343" y="2666"/>
                      <a:pt x="15402" y="2654"/>
                    </a:cubicBezTo>
                    <a:cubicBezTo>
                      <a:pt x="15460" y="2641"/>
                      <a:pt x="15530" y="2687"/>
                      <a:pt x="15557" y="2621"/>
                    </a:cubicBezTo>
                    <a:cubicBezTo>
                      <a:pt x="15583" y="2555"/>
                      <a:pt x="15625" y="2374"/>
                      <a:pt x="15655" y="2362"/>
                    </a:cubicBezTo>
                    <a:cubicBezTo>
                      <a:pt x="15685" y="2350"/>
                      <a:pt x="15776" y="2316"/>
                      <a:pt x="15804" y="2432"/>
                    </a:cubicBezTo>
                    <a:cubicBezTo>
                      <a:pt x="15832" y="2547"/>
                      <a:pt x="15800" y="2868"/>
                      <a:pt x="15790" y="2905"/>
                    </a:cubicBezTo>
                    <a:cubicBezTo>
                      <a:pt x="15780" y="2942"/>
                      <a:pt x="15718" y="3024"/>
                      <a:pt x="15725" y="3086"/>
                    </a:cubicBezTo>
                    <a:cubicBezTo>
                      <a:pt x="15733" y="3147"/>
                      <a:pt x="15786" y="3288"/>
                      <a:pt x="15786" y="3349"/>
                    </a:cubicBezTo>
                    <a:cubicBezTo>
                      <a:pt x="15786" y="3411"/>
                      <a:pt x="15752" y="3473"/>
                      <a:pt x="15760" y="3550"/>
                    </a:cubicBezTo>
                    <a:cubicBezTo>
                      <a:pt x="15768" y="3629"/>
                      <a:pt x="15840" y="3612"/>
                      <a:pt x="15872" y="3645"/>
                    </a:cubicBezTo>
                    <a:cubicBezTo>
                      <a:pt x="15905" y="3678"/>
                      <a:pt x="15941" y="3720"/>
                      <a:pt x="15923" y="3769"/>
                    </a:cubicBezTo>
                    <a:cubicBezTo>
                      <a:pt x="15905" y="3818"/>
                      <a:pt x="15870" y="3896"/>
                      <a:pt x="15869" y="3937"/>
                    </a:cubicBezTo>
                    <a:cubicBezTo>
                      <a:pt x="15867" y="3979"/>
                      <a:pt x="15852" y="4061"/>
                      <a:pt x="15832" y="4114"/>
                    </a:cubicBezTo>
                    <a:cubicBezTo>
                      <a:pt x="15812" y="4168"/>
                      <a:pt x="15703" y="4316"/>
                      <a:pt x="15697" y="4414"/>
                    </a:cubicBezTo>
                    <a:cubicBezTo>
                      <a:pt x="15692" y="4513"/>
                      <a:pt x="15712" y="4550"/>
                      <a:pt x="15742" y="4567"/>
                    </a:cubicBezTo>
                    <a:cubicBezTo>
                      <a:pt x="15772" y="4583"/>
                      <a:pt x="15832" y="4427"/>
                      <a:pt x="15860" y="4485"/>
                    </a:cubicBezTo>
                    <a:cubicBezTo>
                      <a:pt x="15888" y="4542"/>
                      <a:pt x="15951" y="4633"/>
                      <a:pt x="15943" y="4678"/>
                    </a:cubicBezTo>
                    <a:cubicBezTo>
                      <a:pt x="15935" y="4723"/>
                      <a:pt x="15824" y="4834"/>
                      <a:pt x="15804" y="4838"/>
                    </a:cubicBezTo>
                    <a:cubicBezTo>
                      <a:pt x="15784" y="4843"/>
                      <a:pt x="15740" y="4769"/>
                      <a:pt x="15722" y="4806"/>
                    </a:cubicBezTo>
                    <a:cubicBezTo>
                      <a:pt x="15703" y="4843"/>
                      <a:pt x="15687" y="4871"/>
                      <a:pt x="15651" y="4871"/>
                    </a:cubicBezTo>
                    <a:cubicBezTo>
                      <a:pt x="15615" y="4871"/>
                      <a:pt x="15466" y="4843"/>
                      <a:pt x="15448" y="4908"/>
                    </a:cubicBezTo>
                    <a:cubicBezTo>
                      <a:pt x="15430" y="4974"/>
                      <a:pt x="15353" y="5114"/>
                      <a:pt x="15353" y="5201"/>
                    </a:cubicBezTo>
                    <a:cubicBezTo>
                      <a:pt x="15353" y="5287"/>
                      <a:pt x="15373" y="5389"/>
                      <a:pt x="15345" y="5414"/>
                    </a:cubicBezTo>
                    <a:cubicBezTo>
                      <a:pt x="15317" y="5439"/>
                      <a:pt x="15152" y="5488"/>
                      <a:pt x="15156" y="5559"/>
                    </a:cubicBezTo>
                    <a:cubicBezTo>
                      <a:pt x="15160" y="5628"/>
                      <a:pt x="15168" y="5764"/>
                      <a:pt x="15174" y="5789"/>
                    </a:cubicBezTo>
                    <a:cubicBezTo>
                      <a:pt x="15180" y="5813"/>
                      <a:pt x="15230" y="5991"/>
                      <a:pt x="15230" y="6040"/>
                    </a:cubicBezTo>
                    <a:cubicBezTo>
                      <a:pt x="15230" y="6089"/>
                      <a:pt x="15114" y="6312"/>
                      <a:pt x="15106" y="6398"/>
                    </a:cubicBezTo>
                    <a:cubicBezTo>
                      <a:pt x="15098" y="6484"/>
                      <a:pt x="15071" y="7130"/>
                      <a:pt x="15053" y="7258"/>
                    </a:cubicBezTo>
                    <a:cubicBezTo>
                      <a:pt x="15035" y="7385"/>
                      <a:pt x="14989" y="7496"/>
                      <a:pt x="14991" y="7599"/>
                    </a:cubicBezTo>
                    <a:cubicBezTo>
                      <a:pt x="14993" y="7702"/>
                      <a:pt x="15011" y="7969"/>
                      <a:pt x="15045" y="8015"/>
                    </a:cubicBezTo>
                    <a:cubicBezTo>
                      <a:pt x="15080" y="8060"/>
                      <a:pt x="15128" y="8003"/>
                      <a:pt x="15166" y="8126"/>
                    </a:cubicBezTo>
                    <a:cubicBezTo>
                      <a:pt x="15204" y="8249"/>
                      <a:pt x="15281" y="8574"/>
                      <a:pt x="15303" y="8673"/>
                    </a:cubicBezTo>
                    <a:cubicBezTo>
                      <a:pt x="15325" y="8772"/>
                      <a:pt x="15363" y="8879"/>
                      <a:pt x="15359" y="9010"/>
                    </a:cubicBezTo>
                    <a:cubicBezTo>
                      <a:pt x="15355" y="9142"/>
                      <a:pt x="15331" y="9228"/>
                      <a:pt x="15349" y="9286"/>
                    </a:cubicBezTo>
                    <a:cubicBezTo>
                      <a:pt x="15367" y="9344"/>
                      <a:pt x="15480" y="9496"/>
                      <a:pt x="15502" y="9447"/>
                    </a:cubicBezTo>
                    <a:cubicBezTo>
                      <a:pt x="15524" y="9397"/>
                      <a:pt x="15558" y="9315"/>
                      <a:pt x="15538" y="9257"/>
                    </a:cubicBezTo>
                    <a:cubicBezTo>
                      <a:pt x="15518" y="9200"/>
                      <a:pt x="15466" y="9200"/>
                      <a:pt x="15472" y="9126"/>
                    </a:cubicBezTo>
                    <a:cubicBezTo>
                      <a:pt x="15478" y="9052"/>
                      <a:pt x="15463" y="8944"/>
                      <a:pt x="15450" y="8883"/>
                    </a:cubicBezTo>
                    <a:cubicBezTo>
                      <a:pt x="15436" y="8821"/>
                      <a:pt x="15381" y="8788"/>
                      <a:pt x="15402" y="8702"/>
                    </a:cubicBezTo>
                    <a:cubicBezTo>
                      <a:pt x="15421" y="8615"/>
                      <a:pt x="15387" y="8492"/>
                      <a:pt x="15436" y="8422"/>
                    </a:cubicBezTo>
                    <a:cubicBezTo>
                      <a:pt x="15484" y="8352"/>
                      <a:pt x="15669" y="8200"/>
                      <a:pt x="15669" y="8241"/>
                    </a:cubicBezTo>
                    <a:cubicBezTo>
                      <a:pt x="15669" y="8282"/>
                      <a:pt x="15699" y="8558"/>
                      <a:pt x="15671" y="8632"/>
                    </a:cubicBezTo>
                    <a:cubicBezTo>
                      <a:pt x="15643" y="8706"/>
                      <a:pt x="15597" y="8734"/>
                      <a:pt x="15598" y="8780"/>
                    </a:cubicBezTo>
                    <a:cubicBezTo>
                      <a:pt x="15601" y="8825"/>
                      <a:pt x="15605" y="9101"/>
                      <a:pt x="15627" y="9142"/>
                    </a:cubicBezTo>
                    <a:cubicBezTo>
                      <a:pt x="15649" y="9183"/>
                      <a:pt x="15723" y="9315"/>
                      <a:pt x="15722" y="9364"/>
                    </a:cubicBezTo>
                    <a:cubicBezTo>
                      <a:pt x="15719" y="9413"/>
                      <a:pt x="15699" y="9554"/>
                      <a:pt x="15669" y="9673"/>
                    </a:cubicBezTo>
                    <a:cubicBezTo>
                      <a:pt x="15639" y="9792"/>
                      <a:pt x="15590" y="9895"/>
                      <a:pt x="15558" y="9903"/>
                    </a:cubicBezTo>
                    <a:cubicBezTo>
                      <a:pt x="15526" y="9911"/>
                      <a:pt x="15421" y="9833"/>
                      <a:pt x="15380" y="9845"/>
                    </a:cubicBezTo>
                    <a:cubicBezTo>
                      <a:pt x="15337" y="9858"/>
                      <a:pt x="15361" y="10006"/>
                      <a:pt x="15311" y="9961"/>
                    </a:cubicBezTo>
                    <a:cubicBezTo>
                      <a:pt x="15261" y="9916"/>
                      <a:pt x="15182" y="9808"/>
                      <a:pt x="15152" y="9718"/>
                    </a:cubicBezTo>
                    <a:cubicBezTo>
                      <a:pt x="15121" y="9628"/>
                      <a:pt x="15111" y="9512"/>
                      <a:pt x="15090" y="9450"/>
                    </a:cubicBezTo>
                    <a:cubicBezTo>
                      <a:pt x="15067" y="9389"/>
                      <a:pt x="15045" y="9249"/>
                      <a:pt x="15023" y="9311"/>
                    </a:cubicBezTo>
                    <a:cubicBezTo>
                      <a:pt x="15001" y="9373"/>
                      <a:pt x="14979" y="9516"/>
                      <a:pt x="14995" y="9615"/>
                    </a:cubicBezTo>
                    <a:cubicBezTo>
                      <a:pt x="15011" y="9714"/>
                      <a:pt x="15017" y="9817"/>
                      <a:pt x="15015" y="9845"/>
                    </a:cubicBezTo>
                    <a:cubicBezTo>
                      <a:pt x="15013" y="9874"/>
                      <a:pt x="14953" y="10335"/>
                      <a:pt x="14953" y="10508"/>
                    </a:cubicBezTo>
                    <a:cubicBezTo>
                      <a:pt x="14953" y="10681"/>
                      <a:pt x="14973" y="10903"/>
                      <a:pt x="14977" y="11067"/>
                    </a:cubicBezTo>
                    <a:cubicBezTo>
                      <a:pt x="14981" y="11232"/>
                      <a:pt x="14997" y="11767"/>
                      <a:pt x="15017" y="11816"/>
                    </a:cubicBezTo>
                    <a:cubicBezTo>
                      <a:pt x="15038" y="11866"/>
                      <a:pt x="15070" y="11759"/>
                      <a:pt x="15081" y="11668"/>
                    </a:cubicBezTo>
                    <a:cubicBezTo>
                      <a:pt x="15094" y="11577"/>
                      <a:pt x="15186" y="11585"/>
                      <a:pt x="15190" y="11478"/>
                    </a:cubicBezTo>
                    <a:cubicBezTo>
                      <a:pt x="15195" y="11372"/>
                      <a:pt x="15078" y="11141"/>
                      <a:pt x="15090" y="11034"/>
                    </a:cubicBezTo>
                    <a:cubicBezTo>
                      <a:pt x="15102" y="10928"/>
                      <a:pt x="15126" y="10886"/>
                      <a:pt x="15178" y="10928"/>
                    </a:cubicBezTo>
                    <a:cubicBezTo>
                      <a:pt x="15231" y="10969"/>
                      <a:pt x="15303" y="11002"/>
                      <a:pt x="15299" y="10919"/>
                    </a:cubicBezTo>
                    <a:cubicBezTo>
                      <a:pt x="15295" y="10837"/>
                      <a:pt x="15271" y="10475"/>
                      <a:pt x="15295" y="10434"/>
                    </a:cubicBezTo>
                    <a:cubicBezTo>
                      <a:pt x="15319" y="10392"/>
                      <a:pt x="15388" y="10351"/>
                      <a:pt x="15391" y="10475"/>
                    </a:cubicBezTo>
                    <a:cubicBezTo>
                      <a:pt x="15396" y="10598"/>
                      <a:pt x="15431" y="10640"/>
                      <a:pt x="15464" y="10558"/>
                    </a:cubicBezTo>
                    <a:cubicBezTo>
                      <a:pt x="15496" y="10475"/>
                      <a:pt x="15468" y="10269"/>
                      <a:pt x="15508" y="10277"/>
                    </a:cubicBezTo>
                    <a:cubicBezTo>
                      <a:pt x="15548" y="10286"/>
                      <a:pt x="15657" y="10236"/>
                      <a:pt x="15673" y="10335"/>
                    </a:cubicBezTo>
                    <a:cubicBezTo>
                      <a:pt x="15690" y="10434"/>
                      <a:pt x="15685" y="10689"/>
                      <a:pt x="15718" y="10837"/>
                    </a:cubicBezTo>
                    <a:cubicBezTo>
                      <a:pt x="15750" y="10985"/>
                      <a:pt x="15802" y="11101"/>
                      <a:pt x="15802" y="11141"/>
                    </a:cubicBezTo>
                    <a:cubicBezTo>
                      <a:pt x="15802" y="11183"/>
                      <a:pt x="15774" y="11273"/>
                      <a:pt x="15790" y="11323"/>
                    </a:cubicBezTo>
                    <a:cubicBezTo>
                      <a:pt x="15806" y="11372"/>
                      <a:pt x="15862" y="11479"/>
                      <a:pt x="15854" y="11577"/>
                    </a:cubicBezTo>
                    <a:cubicBezTo>
                      <a:pt x="15847" y="11676"/>
                      <a:pt x="15810" y="11841"/>
                      <a:pt x="15770" y="11841"/>
                    </a:cubicBezTo>
                    <a:cubicBezTo>
                      <a:pt x="15730" y="11841"/>
                      <a:pt x="15621" y="11742"/>
                      <a:pt x="15588" y="11701"/>
                    </a:cubicBezTo>
                    <a:cubicBezTo>
                      <a:pt x="15557" y="11660"/>
                      <a:pt x="15496" y="11388"/>
                      <a:pt x="15472" y="11454"/>
                    </a:cubicBezTo>
                    <a:cubicBezTo>
                      <a:pt x="15448" y="11520"/>
                      <a:pt x="15472" y="11718"/>
                      <a:pt x="15448" y="11759"/>
                    </a:cubicBezTo>
                    <a:cubicBezTo>
                      <a:pt x="15424" y="11800"/>
                      <a:pt x="15360" y="11832"/>
                      <a:pt x="15360" y="11891"/>
                    </a:cubicBezTo>
                    <a:cubicBezTo>
                      <a:pt x="15360" y="11948"/>
                      <a:pt x="15408" y="12121"/>
                      <a:pt x="15389" y="12187"/>
                    </a:cubicBezTo>
                    <a:cubicBezTo>
                      <a:pt x="15371" y="12252"/>
                      <a:pt x="15361" y="12433"/>
                      <a:pt x="15343" y="12442"/>
                    </a:cubicBezTo>
                    <a:cubicBezTo>
                      <a:pt x="15325" y="12450"/>
                      <a:pt x="15293" y="12421"/>
                      <a:pt x="15293" y="12524"/>
                    </a:cubicBezTo>
                    <a:cubicBezTo>
                      <a:pt x="15293" y="12627"/>
                      <a:pt x="15301" y="12968"/>
                      <a:pt x="15333" y="13088"/>
                    </a:cubicBezTo>
                    <a:cubicBezTo>
                      <a:pt x="15365" y="13207"/>
                      <a:pt x="15389" y="13261"/>
                      <a:pt x="15389" y="13310"/>
                    </a:cubicBezTo>
                    <a:cubicBezTo>
                      <a:pt x="15389" y="13360"/>
                      <a:pt x="15343" y="13503"/>
                      <a:pt x="15361" y="13573"/>
                    </a:cubicBezTo>
                    <a:cubicBezTo>
                      <a:pt x="15380" y="13643"/>
                      <a:pt x="15413" y="13783"/>
                      <a:pt x="15438" y="13738"/>
                    </a:cubicBezTo>
                    <a:cubicBezTo>
                      <a:pt x="15462" y="13693"/>
                      <a:pt x="15530" y="13610"/>
                      <a:pt x="15500" y="13511"/>
                    </a:cubicBezTo>
                    <a:cubicBezTo>
                      <a:pt x="15470" y="13412"/>
                      <a:pt x="15408" y="13269"/>
                      <a:pt x="15420" y="13207"/>
                    </a:cubicBezTo>
                    <a:cubicBezTo>
                      <a:pt x="15431" y="13145"/>
                      <a:pt x="15421" y="12931"/>
                      <a:pt x="15462" y="12931"/>
                    </a:cubicBezTo>
                    <a:cubicBezTo>
                      <a:pt x="15502" y="12931"/>
                      <a:pt x="15526" y="12906"/>
                      <a:pt x="15537" y="12948"/>
                    </a:cubicBezTo>
                    <a:cubicBezTo>
                      <a:pt x="15547" y="12989"/>
                      <a:pt x="15570" y="13079"/>
                      <a:pt x="15598" y="13042"/>
                    </a:cubicBezTo>
                    <a:cubicBezTo>
                      <a:pt x="15627" y="13005"/>
                      <a:pt x="15665" y="12734"/>
                      <a:pt x="15712" y="12738"/>
                    </a:cubicBezTo>
                    <a:cubicBezTo>
                      <a:pt x="15758" y="12742"/>
                      <a:pt x="15800" y="12792"/>
                      <a:pt x="15824" y="12869"/>
                    </a:cubicBezTo>
                    <a:cubicBezTo>
                      <a:pt x="15848" y="12948"/>
                      <a:pt x="15900" y="13202"/>
                      <a:pt x="15953" y="13264"/>
                    </a:cubicBezTo>
                    <a:cubicBezTo>
                      <a:pt x="16005" y="13326"/>
                      <a:pt x="16200" y="13301"/>
                      <a:pt x="16232" y="13368"/>
                    </a:cubicBezTo>
                    <a:cubicBezTo>
                      <a:pt x="16265" y="13433"/>
                      <a:pt x="16375" y="13717"/>
                      <a:pt x="16353" y="13807"/>
                    </a:cubicBezTo>
                    <a:cubicBezTo>
                      <a:pt x="16331" y="13898"/>
                      <a:pt x="16232" y="13849"/>
                      <a:pt x="16202" y="13935"/>
                    </a:cubicBezTo>
                    <a:cubicBezTo>
                      <a:pt x="16172" y="14022"/>
                      <a:pt x="16094" y="14293"/>
                      <a:pt x="16075" y="14281"/>
                    </a:cubicBezTo>
                    <a:cubicBezTo>
                      <a:pt x="16057" y="14268"/>
                      <a:pt x="15989" y="14120"/>
                      <a:pt x="15955" y="14120"/>
                    </a:cubicBezTo>
                    <a:cubicBezTo>
                      <a:pt x="15920" y="14120"/>
                      <a:pt x="15854" y="14153"/>
                      <a:pt x="15852" y="14227"/>
                    </a:cubicBezTo>
                    <a:cubicBezTo>
                      <a:pt x="15850" y="14301"/>
                      <a:pt x="15866" y="14433"/>
                      <a:pt x="15846" y="14474"/>
                    </a:cubicBezTo>
                    <a:cubicBezTo>
                      <a:pt x="15826" y="14515"/>
                      <a:pt x="15782" y="14676"/>
                      <a:pt x="15768" y="14729"/>
                    </a:cubicBezTo>
                    <a:cubicBezTo>
                      <a:pt x="15753" y="14782"/>
                      <a:pt x="15890" y="14968"/>
                      <a:pt x="15897" y="15038"/>
                    </a:cubicBezTo>
                    <a:cubicBezTo>
                      <a:pt x="15902" y="15108"/>
                      <a:pt x="15925" y="15219"/>
                      <a:pt x="15945" y="15219"/>
                    </a:cubicBezTo>
                    <a:cubicBezTo>
                      <a:pt x="15965" y="15219"/>
                      <a:pt x="16017" y="15071"/>
                      <a:pt x="16044" y="15112"/>
                    </a:cubicBezTo>
                    <a:cubicBezTo>
                      <a:pt x="16069" y="15153"/>
                      <a:pt x="16118" y="15239"/>
                      <a:pt x="16105" y="15280"/>
                    </a:cubicBezTo>
                    <a:cubicBezTo>
                      <a:pt x="16094" y="15322"/>
                      <a:pt x="16059" y="15334"/>
                      <a:pt x="16055" y="15371"/>
                    </a:cubicBezTo>
                    <a:cubicBezTo>
                      <a:pt x="16052" y="15408"/>
                      <a:pt x="16059" y="15491"/>
                      <a:pt x="16047" y="15515"/>
                    </a:cubicBezTo>
                    <a:cubicBezTo>
                      <a:pt x="16035" y="15540"/>
                      <a:pt x="15862" y="15655"/>
                      <a:pt x="15824" y="15700"/>
                    </a:cubicBezTo>
                    <a:cubicBezTo>
                      <a:pt x="15786" y="15745"/>
                      <a:pt x="15705" y="15754"/>
                      <a:pt x="15717" y="15824"/>
                    </a:cubicBezTo>
                    <a:cubicBezTo>
                      <a:pt x="15729" y="15893"/>
                      <a:pt x="15800" y="16165"/>
                      <a:pt x="15824" y="16206"/>
                    </a:cubicBezTo>
                    <a:cubicBezTo>
                      <a:pt x="15848" y="16248"/>
                      <a:pt x="15897" y="16194"/>
                      <a:pt x="15930" y="16313"/>
                    </a:cubicBezTo>
                    <a:cubicBezTo>
                      <a:pt x="15965" y="16433"/>
                      <a:pt x="16112" y="16626"/>
                      <a:pt x="16114" y="16688"/>
                    </a:cubicBezTo>
                    <a:cubicBezTo>
                      <a:pt x="16115" y="16749"/>
                      <a:pt x="16162" y="17095"/>
                      <a:pt x="16174" y="17107"/>
                    </a:cubicBezTo>
                    <a:cubicBezTo>
                      <a:pt x="16186" y="17120"/>
                      <a:pt x="16381" y="17165"/>
                      <a:pt x="16384" y="17218"/>
                    </a:cubicBezTo>
                    <a:cubicBezTo>
                      <a:pt x="16386" y="17272"/>
                      <a:pt x="16374" y="17408"/>
                      <a:pt x="16353" y="17433"/>
                    </a:cubicBezTo>
                    <a:cubicBezTo>
                      <a:pt x="16333" y="17457"/>
                      <a:pt x="16289" y="17540"/>
                      <a:pt x="16295" y="17593"/>
                    </a:cubicBezTo>
                    <a:cubicBezTo>
                      <a:pt x="16301" y="17646"/>
                      <a:pt x="16341" y="17754"/>
                      <a:pt x="16363" y="17761"/>
                    </a:cubicBezTo>
                    <a:cubicBezTo>
                      <a:pt x="16386" y="17770"/>
                      <a:pt x="16448" y="17708"/>
                      <a:pt x="16506" y="17798"/>
                    </a:cubicBezTo>
                    <a:cubicBezTo>
                      <a:pt x="16564" y="17889"/>
                      <a:pt x="16677" y="17955"/>
                      <a:pt x="16714" y="18062"/>
                    </a:cubicBezTo>
                    <a:cubicBezTo>
                      <a:pt x="16749" y="18169"/>
                      <a:pt x="16808" y="18387"/>
                      <a:pt x="16856" y="18420"/>
                    </a:cubicBezTo>
                    <a:cubicBezTo>
                      <a:pt x="16904" y="18453"/>
                      <a:pt x="16993" y="18613"/>
                      <a:pt x="17001" y="18498"/>
                    </a:cubicBezTo>
                    <a:cubicBezTo>
                      <a:pt x="17009" y="18383"/>
                      <a:pt x="16907" y="18292"/>
                      <a:pt x="16872" y="18313"/>
                    </a:cubicBezTo>
                    <a:cubicBezTo>
                      <a:pt x="16838" y="18334"/>
                      <a:pt x="16824" y="18272"/>
                      <a:pt x="16794" y="18210"/>
                    </a:cubicBezTo>
                    <a:cubicBezTo>
                      <a:pt x="16764" y="18148"/>
                      <a:pt x="16729" y="18009"/>
                      <a:pt x="16732" y="17979"/>
                    </a:cubicBezTo>
                    <a:cubicBezTo>
                      <a:pt x="16734" y="17951"/>
                      <a:pt x="16749" y="17807"/>
                      <a:pt x="16782" y="17803"/>
                    </a:cubicBezTo>
                    <a:cubicBezTo>
                      <a:pt x="16814" y="17798"/>
                      <a:pt x="16871" y="17880"/>
                      <a:pt x="16904" y="17828"/>
                    </a:cubicBezTo>
                    <a:cubicBezTo>
                      <a:pt x="16939" y="17774"/>
                      <a:pt x="17038" y="17749"/>
                      <a:pt x="17058" y="17774"/>
                    </a:cubicBezTo>
                    <a:cubicBezTo>
                      <a:pt x="17078" y="17798"/>
                      <a:pt x="17096" y="18021"/>
                      <a:pt x="17130" y="18070"/>
                    </a:cubicBezTo>
                    <a:cubicBezTo>
                      <a:pt x="17164" y="18120"/>
                      <a:pt x="17303" y="18090"/>
                      <a:pt x="17309" y="18132"/>
                    </a:cubicBezTo>
                    <a:cubicBezTo>
                      <a:pt x="17315" y="18173"/>
                      <a:pt x="17301" y="18288"/>
                      <a:pt x="17325" y="18337"/>
                    </a:cubicBezTo>
                    <a:cubicBezTo>
                      <a:pt x="17349" y="18387"/>
                      <a:pt x="17420" y="18494"/>
                      <a:pt x="17442" y="18416"/>
                    </a:cubicBezTo>
                    <a:cubicBezTo>
                      <a:pt x="17464" y="18337"/>
                      <a:pt x="17400" y="18132"/>
                      <a:pt x="17383" y="18083"/>
                    </a:cubicBezTo>
                    <a:cubicBezTo>
                      <a:pt x="17368" y="18033"/>
                      <a:pt x="17416" y="17835"/>
                      <a:pt x="17398" y="17704"/>
                    </a:cubicBezTo>
                    <a:cubicBezTo>
                      <a:pt x="17380" y="17572"/>
                      <a:pt x="17231" y="17404"/>
                      <a:pt x="17239" y="17337"/>
                    </a:cubicBezTo>
                    <a:cubicBezTo>
                      <a:pt x="17246" y="17272"/>
                      <a:pt x="17371" y="17071"/>
                      <a:pt x="17373" y="16992"/>
                    </a:cubicBezTo>
                    <a:cubicBezTo>
                      <a:pt x="17375" y="16914"/>
                      <a:pt x="17320" y="16503"/>
                      <a:pt x="17373" y="16515"/>
                    </a:cubicBezTo>
                    <a:cubicBezTo>
                      <a:pt x="17428" y="16528"/>
                      <a:pt x="17508" y="16466"/>
                      <a:pt x="17565" y="16585"/>
                    </a:cubicBezTo>
                    <a:cubicBezTo>
                      <a:pt x="17621" y="16704"/>
                      <a:pt x="17701" y="16967"/>
                      <a:pt x="17685" y="17001"/>
                    </a:cubicBezTo>
                    <a:cubicBezTo>
                      <a:pt x="17669" y="17034"/>
                      <a:pt x="17605" y="17165"/>
                      <a:pt x="17591" y="17169"/>
                    </a:cubicBezTo>
                    <a:cubicBezTo>
                      <a:pt x="17576" y="17173"/>
                      <a:pt x="17460" y="17206"/>
                      <a:pt x="17460" y="17247"/>
                    </a:cubicBezTo>
                    <a:cubicBezTo>
                      <a:pt x="17460" y="17288"/>
                      <a:pt x="17579" y="17478"/>
                      <a:pt x="17593" y="17510"/>
                    </a:cubicBezTo>
                    <a:cubicBezTo>
                      <a:pt x="17606" y="17544"/>
                      <a:pt x="17641" y="17724"/>
                      <a:pt x="17661" y="17757"/>
                    </a:cubicBezTo>
                    <a:cubicBezTo>
                      <a:pt x="17681" y="17791"/>
                      <a:pt x="17740" y="17852"/>
                      <a:pt x="17756" y="17865"/>
                    </a:cubicBezTo>
                    <a:cubicBezTo>
                      <a:pt x="17772" y="17877"/>
                      <a:pt x="17838" y="17872"/>
                      <a:pt x="17808" y="17794"/>
                    </a:cubicBezTo>
                    <a:cubicBezTo>
                      <a:pt x="17778" y="17716"/>
                      <a:pt x="17741" y="17626"/>
                      <a:pt x="17768" y="17577"/>
                    </a:cubicBezTo>
                    <a:cubicBezTo>
                      <a:pt x="17794" y="17527"/>
                      <a:pt x="17852" y="17429"/>
                      <a:pt x="17901" y="17494"/>
                    </a:cubicBezTo>
                    <a:cubicBezTo>
                      <a:pt x="17949" y="17560"/>
                      <a:pt x="18086" y="17902"/>
                      <a:pt x="18106" y="17831"/>
                    </a:cubicBezTo>
                    <a:cubicBezTo>
                      <a:pt x="18126" y="17761"/>
                      <a:pt x="18114" y="17704"/>
                      <a:pt x="18148" y="17704"/>
                    </a:cubicBezTo>
                    <a:cubicBezTo>
                      <a:pt x="18182" y="17704"/>
                      <a:pt x="18228" y="17741"/>
                      <a:pt x="18245" y="17696"/>
                    </a:cubicBezTo>
                    <a:cubicBezTo>
                      <a:pt x="18261" y="17651"/>
                      <a:pt x="18313" y="17556"/>
                      <a:pt x="18299" y="17605"/>
                    </a:cubicBezTo>
                    <a:cubicBezTo>
                      <a:pt x="18285" y="17655"/>
                      <a:pt x="18275" y="17733"/>
                      <a:pt x="18287" y="17778"/>
                    </a:cubicBezTo>
                    <a:cubicBezTo>
                      <a:pt x="18299" y="17823"/>
                      <a:pt x="18347" y="18050"/>
                      <a:pt x="18335" y="18103"/>
                    </a:cubicBezTo>
                    <a:cubicBezTo>
                      <a:pt x="18323" y="18157"/>
                      <a:pt x="18237" y="18185"/>
                      <a:pt x="18227" y="18210"/>
                    </a:cubicBezTo>
                    <a:cubicBezTo>
                      <a:pt x="18217" y="18235"/>
                      <a:pt x="18219" y="18309"/>
                      <a:pt x="18184" y="18313"/>
                    </a:cubicBezTo>
                    <a:cubicBezTo>
                      <a:pt x="18150" y="18317"/>
                      <a:pt x="18053" y="18334"/>
                      <a:pt x="18037" y="18391"/>
                    </a:cubicBezTo>
                    <a:cubicBezTo>
                      <a:pt x="18022" y="18448"/>
                      <a:pt x="17919" y="18589"/>
                      <a:pt x="17925" y="18650"/>
                    </a:cubicBezTo>
                    <a:cubicBezTo>
                      <a:pt x="17931" y="18712"/>
                      <a:pt x="17959" y="18753"/>
                      <a:pt x="17959" y="18819"/>
                    </a:cubicBezTo>
                    <a:cubicBezTo>
                      <a:pt x="17959" y="18885"/>
                      <a:pt x="17963" y="19292"/>
                      <a:pt x="17979" y="19325"/>
                    </a:cubicBezTo>
                    <a:cubicBezTo>
                      <a:pt x="17995" y="19358"/>
                      <a:pt x="18035" y="19490"/>
                      <a:pt x="18052" y="19420"/>
                    </a:cubicBezTo>
                    <a:cubicBezTo>
                      <a:pt x="18068" y="19350"/>
                      <a:pt x="18052" y="19194"/>
                      <a:pt x="18072" y="19160"/>
                    </a:cubicBezTo>
                    <a:cubicBezTo>
                      <a:pt x="18092" y="19127"/>
                      <a:pt x="18130" y="19082"/>
                      <a:pt x="18144" y="19045"/>
                    </a:cubicBezTo>
                    <a:cubicBezTo>
                      <a:pt x="18158" y="19008"/>
                      <a:pt x="18227" y="19070"/>
                      <a:pt x="18285" y="19025"/>
                    </a:cubicBezTo>
                    <a:cubicBezTo>
                      <a:pt x="18344" y="18979"/>
                      <a:pt x="18349" y="18827"/>
                      <a:pt x="18410" y="18819"/>
                    </a:cubicBezTo>
                    <a:cubicBezTo>
                      <a:pt x="18470" y="18811"/>
                      <a:pt x="18520" y="18786"/>
                      <a:pt x="18537" y="18843"/>
                    </a:cubicBezTo>
                    <a:cubicBezTo>
                      <a:pt x="18552" y="18901"/>
                      <a:pt x="18560" y="19119"/>
                      <a:pt x="18545" y="19169"/>
                    </a:cubicBezTo>
                    <a:cubicBezTo>
                      <a:pt x="18529" y="19218"/>
                      <a:pt x="18408" y="19358"/>
                      <a:pt x="18406" y="19415"/>
                    </a:cubicBezTo>
                    <a:cubicBezTo>
                      <a:pt x="18404" y="19473"/>
                      <a:pt x="18410" y="19880"/>
                      <a:pt x="18448" y="19905"/>
                    </a:cubicBezTo>
                    <a:cubicBezTo>
                      <a:pt x="18486" y="19930"/>
                      <a:pt x="18516" y="19675"/>
                      <a:pt x="18549" y="19638"/>
                    </a:cubicBezTo>
                    <a:cubicBezTo>
                      <a:pt x="18580" y="19601"/>
                      <a:pt x="18742" y="19700"/>
                      <a:pt x="18740" y="19769"/>
                    </a:cubicBezTo>
                    <a:cubicBezTo>
                      <a:pt x="18738" y="19839"/>
                      <a:pt x="18647" y="20078"/>
                      <a:pt x="18631" y="20095"/>
                    </a:cubicBezTo>
                    <a:cubicBezTo>
                      <a:pt x="18615" y="20111"/>
                      <a:pt x="18500" y="20197"/>
                      <a:pt x="18499" y="20251"/>
                    </a:cubicBezTo>
                    <a:cubicBezTo>
                      <a:pt x="18496" y="20304"/>
                      <a:pt x="18480" y="20909"/>
                      <a:pt x="18490" y="20979"/>
                    </a:cubicBezTo>
                    <a:cubicBezTo>
                      <a:pt x="18500" y="21049"/>
                      <a:pt x="18522" y="21045"/>
                      <a:pt x="18527" y="21169"/>
                    </a:cubicBezTo>
                    <a:cubicBezTo>
                      <a:pt x="18530" y="21292"/>
                      <a:pt x="18539" y="21501"/>
                      <a:pt x="18570" y="21551"/>
                    </a:cubicBezTo>
                    <a:cubicBezTo>
                      <a:pt x="18603" y="21600"/>
                      <a:pt x="18744" y="21522"/>
                      <a:pt x="18766" y="21464"/>
                    </a:cubicBezTo>
                    <a:cubicBezTo>
                      <a:pt x="18788" y="21407"/>
                      <a:pt x="18851" y="21037"/>
                      <a:pt x="18889" y="20966"/>
                    </a:cubicBezTo>
                    <a:cubicBezTo>
                      <a:pt x="18927" y="20897"/>
                      <a:pt x="18927" y="20761"/>
                      <a:pt x="18967" y="20719"/>
                    </a:cubicBezTo>
                    <a:cubicBezTo>
                      <a:pt x="19007" y="20679"/>
                      <a:pt x="19142" y="20633"/>
                      <a:pt x="19192" y="20630"/>
                    </a:cubicBezTo>
                    <a:cubicBezTo>
                      <a:pt x="19243" y="20625"/>
                      <a:pt x="19229" y="20460"/>
                      <a:pt x="19313" y="20493"/>
                    </a:cubicBezTo>
                    <a:cubicBezTo>
                      <a:pt x="19398" y="20527"/>
                      <a:pt x="19503" y="20497"/>
                      <a:pt x="19553" y="20555"/>
                    </a:cubicBezTo>
                    <a:cubicBezTo>
                      <a:pt x="19579" y="20585"/>
                      <a:pt x="19603" y="20601"/>
                      <a:pt x="19617" y="20617"/>
                    </a:cubicBezTo>
                    <a:lnTo>
                      <a:pt x="19670" y="20119"/>
                    </a:lnTo>
                    <a:lnTo>
                      <a:pt x="21314" y="18763"/>
                    </a:lnTo>
                    <a:cubicBezTo>
                      <a:pt x="21318" y="18736"/>
                      <a:pt x="21322" y="18711"/>
                      <a:pt x="21327" y="18686"/>
                    </a:cubicBezTo>
                    <a:cubicBezTo>
                      <a:pt x="21431" y="18079"/>
                      <a:pt x="21431" y="17702"/>
                      <a:pt x="21431" y="17424"/>
                    </a:cubicBezTo>
                    <a:cubicBezTo>
                      <a:pt x="21431" y="17145"/>
                      <a:pt x="21479" y="16357"/>
                      <a:pt x="21487" y="15948"/>
                    </a:cubicBezTo>
                    <a:cubicBezTo>
                      <a:pt x="21495" y="15538"/>
                      <a:pt x="21504" y="15128"/>
                      <a:pt x="21527" y="14980"/>
                    </a:cubicBezTo>
                    <a:cubicBezTo>
                      <a:pt x="21551" y="14832"/>
                      <a:pt x="21600" y="14455"/>
                      <a:pt x="21600" y="14308"/>
                    </a:cubicBezTo>
                    <a:cubicBezTo>
                      <a:pt x="21600" y="14160"/>
                      <a:pt x="21584" y="13799"/>
                      <a:pt x="21584" y="13603"/>
                    </a:cubicBezTo>
                    <a:cubicBezTo>
                      <a:pt x="21584" y="13553"/>
                      <a:pt x="21567" y="13430"/>
                      <a:pt x="21541" y="13261"/>
                    </a:cubicBezTo>
                    <a:cubicBezTo>
                      <a:pt x="20645" y="13808"/>
                      <a:pt x="19665" y="14287"/>
                      <a:pt x="18667" y="14751"/>
                    </a:cubicBezTo>
                    <a:cubicBezTo>
                      <a:pt x="17883" y="9833"/>
                      <a:pt x="17098" y="4917"/>
                      <a:pt x="16313" y="0"/>
                    </a:cubicBezTo>
                    <a:cubicBezTo>
                      <a:pt x="10964" y="2863"/>
                      <a:pt x="5523" y="5524"/>
                      <a:pt x="0" y="8005"/>
                    </a:cubicBezTo>
                    <a:lnTo>
                      <a:pt x="623" y="14100"/>
                    </a:lnTo>
                    <a:cubicBezTo>
                      <a:pt x="623" y="14100"/>
                      <a:pt x="722" y="14030"/>
                      <a:pt x="760" y="14009"/>
                    </a:cubicBezTo>
                    <a:cubicBezTo>
                      <a:pt x="798" y="13989"/>
                      <a:pt x="851" y="13750"/>
                      <a:pt x="867" y="13631"/>
                    </a:cubicBezTo>
                    <a:cubicBezTo>
                      <a:pt x="883" y="13511"/>
                      <a:pt x="1017" y="13174"/>
                      <a:pt x="1017" y="13116"/>
                    </a:cubicBezTo>
                    <a:cubicBezTo>
                      <a:pt x="1017" y="13058"/>
                      <a:pt x="1093" y="13017"/>
                      <a:pt x="1141" y="13001"/>
                    </a:cubicBezTo>
                    <a:cubicBezTo>
                      <a:pt x="1189" y="12984"/>
                      <a:pt x="1185" y="12763"/>
                      <a:pt x="1185" y="12763"/>
                    </a:cubicBezTo>
                    <a:cubicBezTo>
                      <a:pt x="1185" y="12763"/>
                      <a:pt x="1334" y="12598"/>
                      <a:pt x="1398" y="12573"/>
                    </a:cubicBezTo>
                    <a:cubicBezTo>
                      <a:pt x="1463" y="12548"/>
                      <a:pt x="1431" y="12153"/>
                      <a:pt x="1471" y="12121"/>
                    </a:cubicBezTo>
                    <a:cubicBezTo>
                      <a:pt x="1512" y="12088"/>
                      <a:pt x="1544" y="11775"/>
                      <a:pt x="1620" y="11709"/>
                    </a:cubicBezTo>
                    <a:cubicBezTo>
                      <a:pt x="1697" y="11644"/>
                      <a:pt x="1652" y="11364"/>
                      <a:pt x="1725" y="11364"/>
                    </a:cubicBezTo>
                    <a:cubicBezTo>
                      <a:pt x="1797" y="11364"/>
                      <a:pt x="1781" y="11191"/>
                      <a:pt x="1781" y="11133"/>
                    </a:cubicBezTo>
                    <a:cubicBezTo>
                      <a:pt x="1781" y="11076"/>
                      <a:pt x="1890" y="10977"/>
                      <a:pt x="1918" y="10911"/>
                    </a:cubicBezTo>
                    <a:cubicBezTo>
                      <a:pt x="1946" y="10845"/>
                      <a:pt x="2011" y="10360"/>
                      <a:pt x="2014" y="10220"/>
                    </a:cubicBezTo>
                    <a:cubicBezTo>
                      <a:pt x="2019" y="10080"/>
                      <a:pt x="2192" y="10072"/>
                      <a:pt x="2224" y="10039"/>
                    </a:cubicBezTo>
                    <a:cubicBezTo>
                      <a:pt x="2256" y="10006"/>
                      <a:pt x="2518" y="10228"/>
                      <a:pt x="2626" y="10311"/>
                    </a:cubicBezTo>
                    <a:cubicBezTo>
                      <a:pt x="2735" y="10392"/>
                      <a:pt x="2678" y="9916"/>
                      <a:pt x="2678" y="9784"/>
                    </a:cubicBezTo>
                    <a:cubicBezTo>
                      <a:pt x="2678" y="9652"/>
                      <a:pt x="2807" y="9496"/>
                      <a:pt x="2876" y="9348"/>
                    </a:cubicBezTo>
                    <a:cubicBezTo>
                      <a:pt x="2944" y="9200"/>
                      <a:pt x="3000" y="8714"/>
                      <a:pt x="3008" y="8677"/>
                    </a:cubicBezTo>
                    <a:cubicBezTo>
                      <a:pt x="3016" y="8640"/>
                      <a:pt x="3046" y="8484"/>
                      <a:pt x="3125" y="8509"/>
                    </a:cubicBezTo>
                    <a:cubicBezTo>
                      <a:pt x="3203" y="8533"/>
                      <a:pt x="3113" y="8274"/>
                      <a:pt x="3106" y="8208"/>
                    </a:cubicBezTo>
                    <a:cubicBezTo>
                      <a:pt x="3101" y="8142"/>
                      <a:pt x="3157" y="8003"/>
                      <a:pt x="3193" y="7944"/>
                    </a:cubicBezTo>
                    <a:cubicBezTo>
                      <a:pt x="3230" y="7887"/>
                      <a:pt x="3213" y="7825"/>
                      <a:pt x="3163" y="7759"/>
                    </a:cubicBezTo>
                    <a:cubicBezTo>
                      <a:pt x="3113" y="7694"/>
                      <a:pt x="3181" y="7636"/>
                      <a:pt x="3211" y="7537"/>
                    </a:cubicBezTo>
                    <a:cubicBezTo>
                      <a:pt x="3241" y="7438"/>
                      <a:pt x="3270" y="7583"/>
                      <a:pt x="3278" y="7636"/>
                    </a:cubicBezTo>
                    <a:cubicBezTo>
                      <a:pt x="3286" y="7690"/>
                      <a:pt x="3364" y="7645"/>
                      <a:pt x="3390" y="7759"/>
                    </a:cubicBezTo>
                    <a:cubicBezTo>
                      <a:pt x="3417" y="7874"/>
                      <a:pt x="3286" y="7834"/>
                      <a:pt x="3268" y="7899"/>
                    </a:cubicBezTo>
                    <a:cubicBezTo>
                      <a:pt x="3250" y="7966"/>
                      <a:pt x="3320" y="8126"/>
                      <a:pt x="3358" y="8200"/>
                    </a:cubicBezTo>
                    <a:cubicBezTo>
                      <a:pt x="3396" y="8274"/>
                      <a:pt x="3455" y="8196"/>
                      <a:pt x="3477" y="8171"/>
                    </a:cubicBezTo>
                    <a:cubicBezTo>
                      <a:pt x="3499" y="8147"/>
                      <a:pt x="3497" y="8208"/>
                      <a:pt x="3590" y="8340"/>
                    </a:cubicBezTo>
                    <a:cubicBezTo>
                      <a:pt x="3682" y="8472"/>
                      <a:pt x="3883" y="8537"/>
                      <a:pt x="3930" y="8529"/>
                    </a:cubicBezTo>
                    <a:cubicBezTo>
                      <a:pt x="3975" y="8521"/>
                      <a:pt x="4019" y="8455"/>
                      <a:pt x="4065" y="8435"/>
                    </a:cubicBezTo>
                    <a:cubicBezTo>
                      <a:pt x="4112" y="8414"/>
                      <a:pt x="4230" y="8500"/>
                      <a:pt x="4275" y="8529"/>
                    </a:cubicBezTo>
                    <a:cubicBezTo>
                      <a:pt x="4321" y="8558"/>
                      <a:pt x="4449" y="8467"/>
                      <a:pt x="4497" y="8393"/>
                    </a:cubicBezTo>
                    <a:cubicBezTo>
                      <a:pt x="4546" y="8319"/>
                      <a:pt x="4726" y="8364"/>
                      <a:pt x="4765" y="8360"/>
                    </a:cubicBezTo>
                    <a:cubicBezTo>
                      <a:pt x="4803" y="8356"/>
                      <a:pt x="4795" y="8085"/>
                      <a:pt x="4795" y="8043"/>
                    </a:cubicBezTo>
                    <a:cubicBezTo>
                      <a:pt x="4795" y="8003"/>
                      <a:pt x="4849" y="7985"/>
                      <a:pt x="4904" y="7957"/>
                    </a:cubicBezTo>
                    <a:cubicBezTo>
                      <a:pt x="4958" y="7929"/>
                      <a:pt x="4826" y="7761"/>
                      <a:pt x="4772" y="7706"/>
                    </a:cubicBezTo>
                    <a:cubicBezTo>
                      <a:pt x="4717" y="7650"/>
                      <a:pt x="4749" y="7472"/>
                      <a:pt x="4794" y="7463"/>
                    </a:cubicBezTo>
                    <a:cubicBezTo>
                      <a:pt x="4840" y="7455"/>
                      <a:pt x="4918" y="7509"/>
                      <a:pt x="4964" y="7412"/>
                    </a:cubicBezTo>
                    <a:cubicBezTo>
                      <a:pt x="5009" y="7315"/>
                      <a:pt x="4794" y="7119"/>
                      <a:pt x="4792" y="7052"/>
                    </a:cubicBezTo>
                    <a:cubicBezTo>
                      <a:pt x="4789" y="6984"/>
                      <a:pt x="4956" y="7040"/>
                      <a:pt x="4996" y="7056"/>
                    </a:cubicBezTo>
                    <a:cubicBezTo>
                      <a:pt x="5036" y="7073"/>
                      <a:pt x="5073" y="6715"/>
                      <a:pt x="5133" y="6648"/>
                    </a:cubicBezTo>
                    <a:cubicBezTo>
                      <a:pt x="5193" y="6583"/>
                      <a:pt x="5394" y="6715"/>
                      <a:pt x="5439" y="6719"/>
                    </a:cubicBezTo>
                    <a:cubicBezTo>
                      <a:pt x="5483" y="6723"/>
                      <a:pt x="5523" y="6616"/>
                      <a:pt x="5553" y="6463"/>
                    </a:cubicBezTo>
                    <a:cubicBezTo>
                      <a:pt x="5584" y="6312"/>
                      <a:pt x="5620" y="6130"/>
                      <a:pt x="5620" y="6036"/>
                    </a:cubicBezTo>
                    <a:cubicBezTo>
                      <a:pt x="5620" y="5941"/>
                      <a:pt x="5695" y="5863"/>
                      <a:pt x="5730" y="5772"/>
                    </a:cubicBezTo>
                    <a:cubicBezTo>
                      <a:pt x="5766" y="5682"/>
                      <a:pt x="5932" y="5591"/>
                      <a:pt x="6091" y="5624"/>
                    </a:cubicBezTo>
                    <a:cubicBezTo>
                      <a:pt x="6250" y="5657"/>
                      <a:pt x="6524" y="6044"/>
                      <a:pt x="6564" y="6147"/>
                    </a:cubicBezTo>
                    <a:cubicBezTo>
                      <a:pt x="6604" y="6250"/>
                      <a:pt x="6670" y="6386"/>
                      <a:pt x="6719" y="6406"/>
                    </a:cubicBezTo>
                    <a:cubicBezTo>
                      <a:pt x="6767" y="6426"/>
                      <a:pt x="6851" y="6312"/>
                      <a:pt x="6864" y="6266"/>
                    </a:cubicBezTo>
                    <a:cubicBezTo>
                      <a:pt x="6876" y="6221"/>
                      <a:pt x="6924" y="6303"/>
                      <a:pt x="6944" y="6328"/>
                    </a:cubicBezTo>
                    <a:cubicBezTo>
                      <a:pt x="6964" y="6352"/>
                      <a:pt x="6962" y="6192"/>
                      <a:pt x="6968" y="6163"/>
                    </a:cubicBezTo>
                    <a:cubicBezTo>
                      <a:pt x="6974" y="6135"/>
                      <a:pt x="7014" y="6151"/>
                      <a:pt x="7022" y="6176"/>
                    </a:cubicBezTo>
                    <a:cubicBezTo>
                      <a:pt x="7031" y="6200"/>
                      <a:pt x="7177" y="6176"/>
                      <a:pt x="7209" y="6159"/>
                    </a:cubicBezTo>
                    <a:cubicBezTo>
                      <a:pt x="7242" y="6142"/>
                      <a:pt x="7236" y="6068"/>
                      <a:pt x="7224" y="6011"/>
                    </a:cubicBezTo>
                    <a:cubicBezTo>
                      <a:pt x="7212" y="5954"/>
                      <a:pt x="7326" y="5937"/>
                      <a:pt x="7439" y="5998"/>
                    </a:cubicBezTo>
                    <a:cubicBezTo>
                      <a:pt x="7552" y="6061"/>
                      <a:pt x="7505" y="6435"/>
                      <a:pt x="7493" y="6480"/>
                    </a:cubicBezTo>
                    <a:cubicBezTo>
                      <a:pt x="7481" y="6525"/>
                      <a:pt x="7445" y="6525"/>
                      <a:pt x="7399" y="6550"/>
                    </a:cubicBezTo>
                    <a:cubicBezTo>
                      <a:pt x="7353" y="6574"/>
                      <a:pt x="7304" y="6591"/>
                      <a:pt x="7286" y="6673"/>
                    </a:cubicBezTo>
                    <a:cubicBezTo>
                      <a:pt x="7267" y="6756"/>
                      <a:pt x="7353" y="6719"/>
                      <a:pt x="7379" y="6747"/>
                    </a:cubicBezTo>
                    <a:cubicBezTo>
                      <a:pt x="7404" y="6776"/>
                      <a:pt x="7457" y="7028"/>
                      <a:pt x="7479" y="7077"/>
                    </a:cubicBezTo>
                    <a:cubicBezTo>
                      <a:pt x="7501" y="7126"/>
                      <a:pt x="7505" y="7023"/>
                      <a:pt x="7508" y="6953"/>
                    </a:cubicBezTo>
                    <a:cubicBezTo>
                      <a:pt x="7509" y="6883"/>
                      <a:pt x="7570" y="6887"/>
                      <a:pt x="7590" y="6908"/>
                    </a:cubicBezTo>
                    <a:cubicBezTo>
                      <a:pt x="7610" y="6929"/>
                      <a:pt x="7572" y="7073"/>
                      <a:pt x="7559" y="7147"/>
                    </a:cubicBezTo>
                    <a:cubicBezTo>
                      <a:pt x="7548" y="7221"/>
                      <a:pt x="7678" y="7253"/>
                      <a:pt x="7751" y="7258"/>
                    </a:cubicBezTo>
                    <a:cubicBezTo>
                      <a:pt x="7823" y="7262"/>
                      <a:pt x="7797" y="7216"/>
                      <a:pt x="7818" y="7163"/>
                    </a:cubicBezTo>
                    <a:cubicBezTo>
                      <a:pt x="7837" y="7110"/>
                      <a:pt x="7890" y="7130"/>
                      <a:pt x="7896" y="7188"/>
                    </a:cubicBezTo>
                    <a:cubicBezTo>
                      <a:pt x="7901" y="7245"/>
                      <a:pt x="7821" y="7336"/>
                      <a:pt x="7799" y="7377"/>
                    </a:cubicBezTo>
                    <a:cubicBezTo>
                      <a:pt x="7777" y="7418"/>
                      <a:pt x="7803" y="7480"/>
                      <a:pt x="7815" y="7534"/>
                    </a:cubicBezTo>
                    <a:cubicBezTo>
                      <a:pt x="7827" y="7587"/>
                      <a:pt x="7861" y="7546"/>
                      <a:pt x="7898" y="7571"/>
                    </a:cubicBezTo>
                    <a:cubicBezTo>
                      <a:pt x="7934" y="7595"/>
                      <a:pt x="7870" y="7665"/>
                      <a:pt x="7845" y="7702"/>
                    </a:cubicBezTo>
                    <a:cubicBezTo>
                      <a:pt x="7821" y="7739"/>
                      <a:pt x="7833" y="7858"/>
                      <a:pt x="7845" y="7924"/>
                    </a:cubicBezTo>
                    <a:cubicBezTo>
                      <a:pt x="7858" y="7990"/>
                      <a:pt x="8008" y="7981"/>
                      <a:pt x="8056" y="7990"/>
                    </a:cubicBezTo>
                    <a:cubicBezTo>
                      <a:pt x="8105" y="7998"/>
                      <a:pt x="8157" y="8258"/>
                      <a:pt x="8173" y="8303"/>
                    </a:cubicBezTo>
                    <a:cubicBezTo>
                      <a:pt x="8190" y="8348"/>
                      <a:pt x="8135" y="8487"/>
                      <a:pt x="8129" y="8529"/>
                    </a:cubicBezTo>
                    <a:cubicBezTo>
                      <a:pt x="8123" y="8570"/>
                      <a:pt x="8151" y="8595"/>
                      <a:pt x="8181" y="8714"/>
                    </a:cubicBezTo>
                    <a:cubicBezTo>
                      <a:pt x="8211" y="8833"/>
                      <a:pt x="8167" y="8928"/>
                      <a:pt x="8171" y="8994"/>
                    </a:cubicBezTo>
                    <a:cubicBezTo>
                      <a:pt x="8175" y="9060"/>
                      <a:pt x="8230" y="9035"/>
                      <a:pt x="8250" y="9035"/>
                    </a:cubicBezTo>
                    <a:cubicBezTo>
                      <a:pt x="8270" y="9035"/>
                      <a:pt x="8321" y="9084"/>
                      <a:pt x="8321" y="9084"/>
                    </a:cubicBezTo>
                    <a:lnTo>
                      <a:pt x="8320" y="9095"/>
                    </a:lnTo>
                    <a:cubicBezTo>
                      <a:pt x="8350" y="9113"/>
                      <a:pt x="8413" y="9150"/>
                      <a:pt x="8427" y="9121"/>
                    </a:cubicBezTo>
                    <a:cubicBezTo>
                      <a:pt x="8445" y="9084"/>
                      <a:pt x="8503" y="8961"/>
                      <a:pt x="8558" y="8990"/>
                    </a:cubicBezTo>
                    <a:cubicBezTo>
                      <a:pt x="8612" y="9018"/>
                      <a:pt x="8674" y="9126"/>
                      <a:pt x="8767" y="9113"/>
                    </a:cubicBezTo>
                    <a:cubicBezTo>
                      <a:pt x="8860" y="9101"/>
                      <a:pt x="9007" y="8924"/>
                      <a:pt x="9043" y="8998"/>
                    </a:cubicBezTo>
                    <a:cubicBezTo>
                      <a:pt x="9079" y="9072"/>
                      <a:pt x="9152" y="9319"/>
                      <a:pt x="9234" y="9381"/>
                    </a:cubicBezTo>
                    <a:cubicBezTo>
                      <a:pt x="9316" y="9442"/>
                      <a:pt x="9372" y="9319"/>
                      <a:pt x="9504" y="9484"/>
                    </a:cubicBezTo>
                    <a:cubicBezTo>
                      <a:pt x="9634" y="9648"/>
                      <a:pt x="9681" y="9985"/>
                      <a:pt x="9636" y="10121"/>
                    </a:cubicBezTo>
                    <a:cubicBezTo>
                      <a:pt x="9592" y="10257"/>
                      <a:pt x="9473" y="10306"/>
                      <a:pt x="9463" y="10417"/>
                    </a:cubicBezTo>
                    <a:cubicBezTo>
                      <a:pt x="9453" y="10528"/>
                      <a:pt x="9494" y="11039"/>
                      <a:pt x="9562" y="11088"/>
                    </a:cubicBezTo>
                    <a:cubicBezTo>
                      <a:pt x="9631" y="11138"/>
                      <a:pt x="9664" y="11088"/>
                      <a:pt x="9711" y="11162"/>
                    </a:cubicBezTo>
                    <a:cubicBezTo>
                      <a:pt x="9757" y="11237"/>
                      <a:pt x="9813" y="11438"/>
                      <a:pt x="9900" y="11438"/>
                    </a:cubicBezTo>
                    <a:cubicBezTo>
                      <a:pt x="9986" y="11438"/>
                      <a:pt x="10131" y="11503"/>
                      <a:pt x="10248" y="11430"/>
                    </a:cubicBezTo>
                    <a:cubicBezTo>
                      <a:pt x="10365" y="11356"/>
                      <a:pt x="10511" y="11360"/>
                      <a:pt x="10630" y="11430"/>
                    </a:cubicBezTo>
                    <a:cubicBezTo>
                      <a:pt x="10749" y="11499"/>
                      <a:pt x="10916" y="11565"/>
                      <a:pt x="10908" y="11705"/>
                    </a:cubicBezTo>
                    <a:cubicBezTo>
                      <a:pt x="10900" y="11845"/>
                      <a:pt x="10930" y="12042"/>
                      <a:pt x="10957" y="12071"/>
                    </a:cubicBezTo>
                    <a:cubicBezTo>
                      <a:pt x="10983" y="12101"/>
                      <a:pt x="11204" y="12108"/>
                      <a:pt x="11284" y="12108"/>
                    </a:cubicBezTo>
                    <a:cubicBezTo>
                      <a:pt x="11365" y="12108"/>
                      <a:pt x="11454" y="12076"/>
                      <a:pt x="11465" y="12113"/>
                    </a:cubicBezTo>
                    <a:cubicBezTo>
                      <a:pt x="11472" y="12131"/>
                      <a:pt x="11517" y="12271"/>
                      <a:pt x="11566" y="12408"/>
                    </a:cubicBezTo>
                    <a:lnTo>
                      <a:pt x="11848" y="11545"/>
                    </a:lnTo>
                    <a:lnTo>
                      <a:pt x="12570" y="12434"/>
                    </a:lnTo>
                    <a:lnTo>
                      <a:pt x="12119" y="13851"/>
                    </a:lnTo>
                    <a:cubicBezTo>
                      <a:pt x="12122" y="13994"/>
                      <a:pt x="12128" y="14129"/>
                      <a:pt x="12144" y="14219"/>
                    </a:cubicBezTo>
                    <a:cubicBezTo>
                      <a:pt x="12188" y="14474"/>
                      <a:pt x="12273" y="14812"/>
                      <a:pt x="12216" y="14886"/>
                    </a:cubicBezTo>
                    <a:cubicBezTo>
                      <a:pt x="12160" y="14959"/>
                      <a:pt x="12109" y="14857"/>
                      <a:pt x="12069" y="14960"/>
                    </a:cubicBezTo>
                    <a:cubicBezTo>
                      <a:pt x="12029" y="15063"/>
                      <a:pt x="11924" y="15350"/>
                      <a:pt x="11924" y="15424"/>
                    </a:cubicBezTo>
                    <a:cubicBezTo>
                      <a:pt x="11924" y="15466"/>
                      <a:pt x="11922" y="15592"/>
                      <a:pt x="11921" y="15701"/>
                    </a:cubicBezTo>
                    <a:cubicBezTo>
                      <a:pt x="11921" y="15701"/>
                      <a:pt x="11921" y="15701"/>
                      <a:pt x="11921" y="15701"/>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3" name="Shape 31">
                <a:extLst>
                  <a:ext uri="{FF2B5EF4-FFF2-40B4-BE49-F238E27FC236}">
                    <a16:creationId xmlns:a16="http://schemas.microsoft.com/office/drawing/2014/main" id="{F4C50E4E-0A03-46AB-9133-6F828A99E7F8}"/>
                  </a:ext>
                </a:extLst>
              </p:cNvPr>
              <p:cNvSpPr/>
              <p:nvPr/>
            </p:nvSpPr>
            <p:spPr>
              <a:xfrm>
                <a:off x="9890233" y="3176550"/>
                <a:ext cx="535593" cy="545426"/>
              </a:xfrm>
              <a:custGeom>
                <a:avLst/>
                <a:gdLst/>
                <a:ahLst/>
                <a:cxnLst>
                  <a:cxn ang="0">
                    <a:pos x="wd2" y="hd2"/>
                  </a:cxn>
                  <a:cxn ang="5400000">
                    <a:pos x="wd2" y="hd2"/>
                  </a:cxn>
                  <a:cxn ang="10800000">
                    <a:pos x="wd2" y="hd2"/>
                  </a:cxn>
                  <a:cxn ang="16200000">
                    <a:pos x="wd2" y="hd2"/>
                  </a:cxn>
                </a:cxnLst>
                <a:rect l="0" t="0" r="r" b="b"/>
                <a:pathLst>
                  <a:path w="21584" h="21588" extrusionOk="0">
                    <a:moveTo>
                      <a:pt x="12944" y="4424"/>
                    </a:moveTo>
                    <a:cubicBezTo>
                      <a:pt x="11358" y="4767"/>
                      <a:pt x="9766" y="5103"/>
                      <a:pt x="8167" y="5432"/>
                    </a:cubicBezTo>
                    <a:lnTo>
                      <a:pt x="7006" y="4"/>
                    </a:lnTo>
                    <a:cubicBezTo>
                      <a:pt x="6950" y="0"/>
                      <a:pt x="6888" y="-3"/>
                      <a:pt x="6857" y="4"/>
                    </a:cubicBezTo>
                    <a:cubicBezTo>
                      <a:pt x="6793" y="18"/>
                      <a:pt x="6801" y="55"/>
                      <a:pt x="6801" y="84"/>
                    </a:cubicBezTo>
                    <a:cubicBezTo>
                      <a:pt x="6801" y="113"/>
                      <a:pt x="6776" y="119"/>
                      <a:pt x="6741" y="103"/>
                    </a:cubicBezTo>
                    <a:cubicBezTo>
                      <a:pt x="6705" y="86"/>
                      <a:pt x="6545" y="103"/>
                      <a:pt x="6506" y="125"/>
                    </a:cubicBezTo>
                    <a:cubicBezTo>
                      <a:pt x="6469" y="147"/>
                      <a:pt x="6473" y="199"/>
                      <a:pt x="6467" y="236"/>
                    </a:cubicBezTo>
                    <a:cubicBezTo>
                      <a:pt x="6461" y="273"/>
                      <a:pt x="6354" y="364"/>
                      <a:pt x="6354" y="411"/>
                    </a:cubicBezTo>
                    <a:cubicBezTo>
                      <a:pt x="6354" y="458"/>
                      <a:pt x="6523" y="573"/>
                      <a:pt x="6576" y="635"/>
                    </a:cubicBezTo>
                    <a:cubicBezTo>
                      <a:pt x="6628" y="696"/>
                      <a:pt x="6650" y="754"/>
                      <a:pt x="6680" y="814"/>
                    </a:cubicBezTo>
                    <a:cubicBezTo>
                      <a:pt x="6710" y="873"/>
                      <a:pt x="6756" y="900"/>
                      <a:pt x="6797" y="941"/>
                    </a:cubicBezTo>
                    <a:cubicBezTo>
                      <a:pt x="6839" y="982"/>
                      <a:pt x="6833" y="1073"/>
                      <a:pt x="6806" y="1192"/>
                    </a:cubicBezTo>
                    <a:cubicBezTo>
                      <a:pt x="6778" y="1311"/>
                      <a:pt x="6848" y="1418"/>
                      <a:pt x="6860" y="1445"/>
                    </a:cubicBezTo>
                    <a:cubicBezTo>
                      <a:pt x="6872" y="1471"/>
                      <a:pt x="6776" y="1503"/>
                      <a:pt x="6767" y="1536"/>
                    </a:cubicBezTo>
                    <a:cubicBezTo>
                      <a:pt x="6759" y="1569"/>
                      <a:pt x="6835" y="1554"/>
                      <a:pt x="6871" y="1576"/>
                    </a:cubicBezTo>
                    <a:cubicBezTo>
                      <a:pt x="6906" y="1599"/>
                      <a:pt x="6906" y="1666"/>
                      <a:pt x="6910" y="1728"/>
                    </a:cubicBezTo>
                    <a:cubicBezTo>
                      <a:pt x="6914" y="1790"/>
                      <a:pt x="6909" y="1778"/>
                      <a:pt x="6967" y="1886"/>
                    </a:cubicBezTo>
                    <a:cubicBezTo>
                      <a:pt x="7026" y="1995"/>
                      <a:pt x="6973" y="2047"/>
                      <a:pt x="6961" y="2094"/>
                    </a:cubicBezTo>
                    <a:cubicBezTo>
                      <a:pt x="6948" y="2141"/>
                      <a:pt x="7000" y="2215"/>
                      <a:pt x="7015" y="2271"/>
                    </a:cubicBezTo>
                    <a:cubicBezTo>
                      <a:pt x="7029" y="2326"/>
                      <a:pt x="6917" y="2333"/>
                      <a:pt x="6861" y="2388"/>
                    </a:cubicBezTo>
                    <a:cubicBezTo>
                      <a:pt x="6804" y="2443"/>
                      <a:pt x="6850" y="2657"/>
                      <a:pt x="6871" y="2714"/>
                    </a:cubicBezTo>
                    <a:cubicBezTo>
                      <a:pt x="6892" y="2772"/>
                      <a:pt x="6765" y="2883"/>
                      <a:pt x="6746" y="2970"/>
                    </a:cubicBezTo>
                    <a:cubicBezTo>
                      <a:pt x="6727" y="3056"/>
                      <a:pt x="6750" y="3216"/>
                      <a:pt x="6783" y="3278"/>
                    </a:cubicBezTo>
                    <a:cubicBezTo>
                      <a:pt x="6817" y="3340"/>
                      <a:pt x="6711" y="3434"/>
                      <a:pt x="6691" y="3500"/>
                    </a:cubicBezTo>
                    <a:cubicBezTo>
                      <a:pt x="6670" y="3566"/>
                      <a:pt x="6728" y="3580"/>
                      <a:pt x="6751" y="3631"/>
                    </a:cubicBezTo>
                    <a:cubicBezTo>
                      <a:pt x="6774" y="3683"/>
                      <a:pt x="6737" y="3931"/>
                      <a:pt x="6734" y="3964"/>
                    </a:cubicBezTo>
                    <a:cubicBezTo>
                      <a:pt x="6732" y="3997"/>
                      <a:pt x="6774" y="4024"/>
                      <a:pt x="6811" y="4079"/>
                    </a:cubicBezTo>
                    <a:cubicBezTo>
                      <a:pt x="6849" y="4135"/>
                      <a:pt x="6733" y="4254"/>
                      <a:pt x="6719" y="4302"/>
                    </a:cubicBezTo>
                    <a:cubicBezTo>
                      <a:pt x="6706" y="4351"/>
                      <a:pt x="6800" y="4475"/>
                      <a:pt x="6810" y="4515"/>
                    </a:cubicBezTo>
                    <a:cubicBezTo>
                      <a:pt x="6821" y="4555"/>
                      <a:pt x="6763" y="4527"/>
                      <a:pt x="6733" y="4516"/>
                    </a:cubicBezTo>
                    <a:cubicBezTo>
                      <a:pt x="6702" y="4505"/>
                      <a:pt x="6665" y="4468"/>
                      <a:pt x="6573" y="4523"/>
                    </a:cubicBezTo>
                    <a:cubicBezTo>
                      <a:pt x="6482" y="4579"/>
                      <a:pt x="6695" y="4774"/>
                      <a:pt x="6695" y="4840"/>
                    </a:cubicBezTo>
                    <a:cubicBezTo>
                      <a:pt x="6695" y="4906"/>
                      <a:pt x="6576" y="4930"/>
                      <a:pt x="6557" y="4953"/>
                    </a:cubicBezTo>
                    <a:cubicBezTo>
                      <a:pt x="6538" y="4976"/>
                      <a:pt x="6632" y="5117"/>
                      <a:pt x="6638" y="5212"/>
                    </a:cubicBezTo>
                    <a:cubicBezTo>
                      <a:pt x="6645" y="5306"/>
                      <a:pt x="6540" y="5323"/>
                      <a:pt x="6465" y="5436"/>
                    </a:cubicBezTo>
                    <a:cubicBezTo>
                      <a:pt x="6389" y="5549"/>
                      <a:pt x="6674" y="5683"/>
                      <a:pt x="6705" y="5763"/>
                    </a:cubicBezTo>
                    <a:cubicBezTo>
                      <a:pt x="6737" y="5843"/>
                      <a:pt x="6624" y="5870"/>
                      <a:pt x="6584" y="5898"/>
                    </a:cubicBezTo>
                    <a:cubicBezTo>
                      <a:pt x="6545" y="5927"/>
                      <a:pt x="6604" y="6279"/>
                      <a:pt x="6599" y="6340"/>
                    </a:cubicBezTo>
                    <a:cubicBezTo>
                      <a:pt x="6595" y="6402"/>
                      <a:pt x="6445" y="6373"/>
                      <a:pt x="6407" y="6410"/>
                    </a:cubicBezTo>
                    <a:cubicBezTo>
                      <a:pt x="6369" y="6447"/>
                      <a:pt x="6232" y="6583"/>
                      <a:pt x="5989" y="6920"/>
                    </a:cubicBezTo>
                    <a:cubicBezTo>
                      <a:pt x="5747" y="7257"/>
                      <a:pt x="5683" y="7565"/>
                      <a:pt x="5646" y="7618"/>
                    </a:cubicBezTo>
                    <a:cubicBezTo>
                      <a:pt x="5608" y="7672"/>
                      <a:pt x="5531" y="7703"/>
                      <a:pt x="5458" y="7736"/>
                    </a:cubicBezTo>
                    <a:cubicBezTo>
                      <a:pt x="5385" y="7769"/>
                      <a:pt x="5368" y="7865"/>
                      <a:pt x="5332" y="7958"/>
                    </a:cubicBezTo>
                    <a:cubicBezTo>
                      <a:pt x="5297" y="8050"/>
                      <a:pt x="5267" y="8067"/>
                      <a:pt x="5195" y="8079"/>
                    </a:cubicBezTo>
                    <a:cubicBezTo>
                      <a:pt x="5124" y="8091"/>
                      <a:pt x="5028" y="8165"/>
                      <a:pt x="4911" y="8272"/>
                    </a:cubicBezTo>
                    <a:cubicBezTo>
                      <a:pt x="4794" y="8379"/>
                      <a:pt x="4673" y="8478"/>
                      <a:pt x="4564" y="8445"/>
                    </a:cubicBezTo>
                    <a:cubicBezTo>
                      <a:pt x="4456" y="8412"/>
                      <a:pt x="4451" y="8178"/>
                      <a:pt x="4322" y="8128"/>
                    </a:cubicBezTo>
                    <a:cubicBezTo>
                      <a:pt x="4192" y="8079"/>
                      <a:pt x="4113" y="8268"/>
                      <a:pt x="4034" y="8399"/>
                    </a:cubicBezTo>
                    <a:cubicBezTo>
                      <a:pt x="3954" y="8531"/>
                      <a:pt x="3866" y="8593"/>
                      <a:pt x="3820" y="8628"/>
                    </a:cubicBezTo>
                    <a:cubicBezTo>
                      <a:pt x="3774" y="8663"/>
                      <a:pt x="3765" y="8733"/>
                      <a:pt x="3778" y="8772"/>
                    </a:cubicBezTo>
                    <a:cubicBezTo>
                      <a:pt x="3790" y="8811"/>
                      <a:pt x="3822" y="9025"/>
                      <a:pt x="3818" y="9057"/>
                    </a:cubicBezTo>
                    <a:cubicBezTo>
                      <a:pt x="3813" y="9090"/>
                      <a:pt x="3726" y="9066"/>
                      <a:pt x="3519" y="9100"/>
                    </a:cubicBezTo>
                    <a:cubicBezTo>
                      <a:pt x="3312" y="9135"/>
                      <a:pt x="3247" y="9251"/>
                      <a:pt x="3249" y="9310"/>
                    </a:cubicBezTo>
                    <a:cubicBezTo>
                      <a:pt x="3252" y="9370"/>
                      <a:pt x="3287" y="9413"/>
                      <a:pt x="3310" y="9458"/>
                    </a:cubicBezTo>
                    <a:cubicBezTo>
                      <a:pt x="3333" y="9503"/>
                      <a:pt x="3189" y="9551"/>
                      <a:pt x="3155" y="9581"/>
                    </a:cubicBezTo>
                    <a:cubicBezTo>
                      <a:pt x="3122" y="9612"/>
                      <a:pt x="3143" y="9672"/>
                      <a:pt x="3134" y="9715"/>
                    </a:cubicBezTo>
                    <a:cubicBezTo>
                      <a:pt x="3126" y="9758"/>
                      <a:pt x="3084" y="9764"/>
                      <a:pt x="3059" y="9799"/>
                    </a:cubicBezTo>
                    <a:cubicBezTo>
                      <a:pt x="3034" y="9834"/>
                      <a:pt x="3113" y="9880"/>
                      <a:pt x="3199" y="10093"/>
                    </a:cubicBezTo>
                    <a:cubicBezTo>
                      <a:pt x="3285" y="10307"/>
                      <a:pt x="3153" y="10389"/>
                      <a:pt x="3116" y="10412"/>
                    </a:cubicBezTo>
                    <a:cubicBezTo>
                      <a:pt x="3078" y="10434"/>
                      <a:pt x="2984" y="10426"/>
                      <a:pt x="2934" y="10432"/>
                    </a:cubicBezTo>
                    <a:cubicBezTo>
                      <a:pt x="2884" y="10439"/>
                      <a:pt x="2917" y="10494"/>
                      <a:pt x="2930" y="10549"/>
                    </a:cubicBezTo>
                    <a:cubicBezTo>
                      <a:pt x="2942" y="10605"/>
                      <a:pt x="3172" y="10753"/>
                      <a:pt x="3209" y="10780"/>
                    </a:cubicBezTo>
                    <a:cubicBezTo>
                      <a:pt x="3247" y="10807"/>
                      <a:pt x="3228" y="10856"/>
                      <a:pt x="3208" y="10895"/>
                    </a:cubicBezTo>
                    <a:cubicBezTo>
                      <a:pt x="3187" y="10934"/>
                      <a:pt x="3195" y="11104"/>
                      <a:pt x="3201" y="11146"/>
                    </a:cubicBezTo>
                    <a:cubicBezTo>
                      <a:pt x="3208" y="11187"/>
                      <a:pt x="3272" y="11183"/>
                      <a:pt x="3335" y="11256"/>
                    </a:cubicBezTo>
                    <a:cubicBezTo>
                      <a:pt x="3398" y="11330"/>
                      <a:pt x="3287" y="11349"/>
                      <a:pt x="3226" y="11343"/>
                    </a:cubicBezTo>
                    <a:cubicBezTo>
                      <a:pt x="3166" y="11337"/>
                      <a:pt x="3161" y="11329"/>
                      <a:pt x="3147" y="11287"/>
                    </a:cubicBezTo>
                    <a:cubicBezTo>
                      <a:pt x="3132" y="11246"/>
                      <a:pt x="2985" y="11261"/>
                      <a:pt x="2939" y="11347"/>
                    </a:cubicBezTo>
                    <a:cubicBezTo>
                      <a:pt x="2893" y="11433"/>
                      <a:pt x="2973" y="11536"/>
                      <a:pt x="2935" y="11639"/>
                    </a:cubicBezTo>
                    <a:cubicBezTo>
                      <a:pt x="2897" y="11741"/>
                      <a:pt x="2717" y="11770"/>
                      <a:pt x="2617" y="11701"/>
                    </a:cubicBezTo>
                    <a:cubicBezTo>
                      <a:pt x="2517" y="11630"/>
                      <a:pt x="2613" y="11532"/>
                      <a:pt x="2671" y="11486"/>
                    </a:cubicBezTo>
                    <a:cubicBezTo>
                      <a:pt x="2730" y="11442"/>
                      <a:pt x="2458" y="11137"/>
                      <a:pt x="2438" y="11096"/>
                    </a:cubicBezTo>
                    <a:cubicBezTo>
                      <a:pt x="2416" y="11055"/>
                      <a:pt x="2349" y="11100"/>
                      <a:pt x="2279" y="11104"/>
                    </a:cubicBezTo>
                    <a:cubicBezTo>
                      <a:pt x="2207" y="11108"/>
                      <a:pt x="2216" y="11022"/>
                      <a:pt x="2145" y="10957"/>
                    </a:cubicBezTo>
                    <a:cubicBezTo>
                      <a:pt x="2074" y="10891"/>
                      <a:pt x="1965" y="10915"/>
                      <a:pt x="1932" y="10940"/>
                    </a:cubicBezTo>
                    <a:cubicBezTo>
                      <a:pt x="1898" y="10965"/>
                      <a:pt x="1919" y="11051"/>
                      <a:pt x="1864" y="11183"/>
                    </a:cubicBezTo>
                    <a:cubicBezTo>
                      <a:pt x="1811" y="11314"/>
                      <a:pt x="1777" y="11256"/>
                      <a:pt x="1744" y="11289"/>
                    </a:cubicBezTo>
                    <a:cubicBezTo>
                      <a:pt x="1710" y="11322"/>
                      <a:pt x="1723" y="11446"/>
                      <a:pt x="1706" y="11536"/>
                    </a:cubicBezTo>
                    <a:cubicBezTo>
                      <a:pt x="1689" y="11627"/>
                      <a:pt x="1584" y="11811"/>
                      <a:pt x="1582" y="11848"/>
                    </a:cubicBezTo>
                    <a:cubicBezTo>
                      <a:pt x="1580" y="11885"/>
                      <a:pt x="1599" y="11941"/>
                      <a:pt x="1626" y="11976"/>
                    </a:cubicBezTo>
                    <a:cubicBezTo>
                      <a:pt x="1653" y="12011"/>
                      <a:pt x="1639" y="12126"/>
                      <a:pt x="1634" y="12181"/>
                    </a:cubicBezTo>
                    <a:cubicBezTo>
                      <a:pt x="1630" y="12237"/>
                      <a:pt x="1591" y="12258"/>
                      <a:pt x="1496" y="12327"/>
                    </a:cubicBezTo>
                    <a:cubicBezTo>
                      <a:pt x="1402" y="12397"/>
                      <a:pt x="1337" y="12535"/>
                      <a:pt x="1329" y="12570"/>
                    </a:cubicBezTo>
                    <a:cubicBezTo>
                      <a:pt x="1321" y="12605"/>
                      <a:pt x="1375" y="12634"/>
                      <a:pt x="1415" y="12673"/>
                    </a:cubicBezTo>
                    <a:cubicBezTo>
                      <a:pt x="1454" y="12712"/>
                      <a:pt x="1544" y="12835"/>
                      <a:pt x="1574" y="12901"/>
                    </a:cubicBezTo>
                    <a:cubicBezTo>
                      <a:pt x="1603" y="12967"/>
                      <a:pt x="1609" y="13123"/>
                      <a:pt x="1609" y="13164"/>
                    </a:cubicBezTo>
                    <a:cubicBezTo>
                      <a:pt x="1609" y="13205"/>
                      <a:pt x="1618" y="13308"/>
                      <a:pt x="1677" y="13390"/>
                    </a:cubicBezTo>
                    <a:cubicBezTo>
                      <a:pt x="1735" y="13472"/>
                      <a:pt x="1718" y="13587"/>
                      <a:pt x="1694" y="13661"/>
                    </a:cubicBezTo>
                    <a:cubicBezTo>
                      <a:pt x="1668" y="13735"/>
                      <a:pt x="1389" y="13723"/>
                      <a:pt x="1346" y="13748"/>
                    </a:cubicBezTo>
                    <a:cubicBezTo>
                      <a:pt x="1305" y="13772"/>
                      <a:pt x="1276" y="13862"/>
                      <a:pt x="1280" y="13908"/>
                    </a:cubicBezTo>
                    <a:cubicBezTo>
                      <a:pt x="1284" y="13953"/>
                      <a:pt x="1298" y="14547"/>
                      <a:pt x="1285" y="14625"/>
                    </a:cubicBezTo>
                    <a:cubicBezTo>
                      <a:pt x="1273" y="14703"/>
                      <a:pt x="1171" y="14740"/>
                      <a:pt x="1053" y="14786"/>
                    </a:cubicBezTo>
                    <a:cubicBezTo>
                      <a:pt x="936" y="14831"/>
                      <a:pt x="692" y="14905"/>
                      <a:pt x="444" y="15053"/>
                    </a:cubicBezTo>
                    <a:cubicBezTo>
                      <a:pt x="235" y="15176"/>
                      <a:pt x="106" y="15159"/>
                      <a:pt x="44" y="15131"/>
                    </a:cubicBezTo>
                    <a:cubicBezTo>
                      <a:pt x="16" y="15198"/>
                      <a:pt x="-16" y="15292"/>
                      <a:pt x="9" y="15320"/>
                    </a:cubicBezTo>
                    <a:cubicBezTo>
                      <a:pt x="48" y="15365"/>
                      <a:pt x="61" y="15398"/>
                      <a:pt x="50" y="15429"/>
                    </a:cubicBezTo>
                    <a:cubicBezTo>
                      <a:pt x="40" y="15460"/>
                      <a:pt x="46" y="15542"/>
                      <a:pt x="90" y="15570"/>
                    </a:cubicBezTo>
                    <a:cubicBezTo>
                      <a:pt x="134" y="15600"/>
                      <a:pt x="233" y="15672"/>
                      <a:pt x="235" y="15713"/>
                    </a:cubicBezTo>
                    <a:cubicBezTo>
                      <a:pt x="237" y="15753"/>
                      <a:pt x="194" y="15817"/>
                      <a:pt x="207" y="15848"/>
                    </a:cubicBezTo>
                    <a:cubicBezTo>
                      <a:pt x="220" y="15879"/>
                      <a:pt x="310" y="16043"/>
                      <a:pt x="274" y="16089"/>
                    </a:cubicBezTo>
                    <a:cubicBezTo>
                      <a:pt x="238" y="16134"/>
                      <a:pt x="107" y="16105"/>
                      <a:pt x="115" y="16175"/>
                    </a:cubicBezTo>
                    <a:cubicBezTo>
                      <a:pt x="124" y="16245"/>
                      <a:pt x="214" y="16286"/>
                      <a:pt x="228" y="16393"/>
                    </a:cubicBezTo>
                    <a:cubicBezTo>
                      <a:pt x="243" y="16500"/>
                      <a:pt x="199" y="16623"/>
                      <a:pt x="168" y="16645"/>
                    </a:cubicBezTo>
                    <a:cubicBezTo>
                      <a:pt x="136" y="16668"/>
                      <a:pt x="42" y="16641"/>
                      <a:pt x="57" y="16685"/>
                    </a:cubicBezTo>
                    <a:cubicBezTo>
                      <a:pt x="72" y="16728"/>
                      <a:pt x="140" y="16859"/>
                      <a:pt x="216" y="16905"/>
                    </a:cubicBezTo>
                    <a:cubicBezTo>
                      <a:pt x="291" y="16950"/>
                      <a:pt x="416" y="16974"/>
                      <a:pt x="431" y="17007"/>
                    </a:cubicBezTo>
                    <a:cubicBezTo>
                      <a:pt x="446" y="17041"/>
                      <a:pt x="454" y="17088"/>
                      <a:pt x="499" y="17106"/>
                    </a:cubicBezTo>
                    <a:cubicBezTo>
                      <a:pt x="546" y="17125"/>
                      <a:pt x="669" y="17239"/>
                      <a:pt x="740" y="17365"/>
                    </a:cubicBezTo>
                    <a:cubicBezTo>
                      <a:pt x="811" y="17491"/>
                      <a:pt x="834" y="17533"/>
                      <a:pt x="907" y="17554"/>
                    </a:cubicBezTo>
                    <a:cubicBezTo>
                      <a:pt x="980" y="17575"/>
                      <a:pt x="1097" y="17612"/>
                      <a:pt x="1091" y="17684"/>
                    </a:cubicBezTo>
                    <a:cubicBezTo>
                      <a:pt x="1085" y="17756"/>
                      <a:pt x="1012" y="17936"/>
                      <a:pt x="1025" y="17969"/>
                    </a:cubicBezTo>
                    <a:cubicBezTo>
                      <a:pt x="1037" y="18002"/>
                      <a:pt x="1114" y="18101"/>
                      <a:pt x="1179" y="18099"/>
                    </a:cubicBezTo>
                    <a:cubicBezTo>
                      <a:pt x="1243" y="18097"/>
                      <a:pt x="1271" y="18072"/>
                      <a:pt x="1313" y="18103"/>
                    </a:cubicBezTo>
                    <a:cubicBezTo>
                      <a:pt x="1354" y="18134"/>
                      <a:pt x="1467" y="18274"/>
                      <a:pt x="1522" y="18366"/>
                    </a:cubicBezTo>
                    <a:cubicBezTo>
                      <a:pt x="1576" y="18458"/>
                      <a:pt x="1630" y="18555"/>
                      <a:pt x="1653" y="18571"/>
                    </a:cubicBezTo>
                    <a:cubicBezTo>
                      <a:pt x="1676" y="18588"/>
                      <a:pt x="1952" y="18703"/>
                      <a:pt x="1996" y="18742"/>
                    </a:cubicBezTo>
                    <a:cubicBezTo>
                      <a:pt x="2040" y="18781"/>
                      <a:pt x="2105" y="18828"/>
                      <a:pt x="2079" y="18863"/>
                    </a:cubicBezTo>
                    <a:cubicBezTo>
                      <a:pt x="2054" y="18898"/>
                      <a:pt x="2042" y="18925"/>
                      <a:pt x="2069" y="18964"/>
                    </a:cubicBezTo>
                    <a:cubicBezTo>
                      <a:pt x="2096" y="19003"/>
                      <a:pt x="2196" y="19102"/>
                      <a:pt x="2225" y="19170"/>
                    </a:cubicBezTo>
                    <a:cubicBezTo>
                      <a:pt x="2255" y="19237"/>
                      <a:pt x="2240" y="19310"/>
                      <a:pt x="2336" y="19350"/>
                    </a:cubicBezTo>
                    <a:cubicBezTo>
                      <a:pt x="2432" y="19392"/>
                      <a:pt x="2556" y="19330"/>
                      <a:pt x="2618" y="19389"/>
                    </a:cubicBezTo>
                    <a:cubicBezTo>
                      <a:pt x="2681" y="19449"/>
                      <a:pt x="2681" y="19577"/>
                      <a:pt x="2723" y="19564"/>
                    </a:cubicBezTo>
                    <a:cubicBezTo>
                      <a:pt x="2765" y="19552"/>
                      <a:pt x="2798" y="19362"/>
                      <a:pt x="2852" y="19410"/>
                    </a:cubicBezTo>
                    <a:cubicBezTo>
                      <a:pt x="2907" y="19457"/>
                      <a:pt x="2971" y="19638"/>
                      <a:pt x="3026" y="19669"/>
                    </a:cubicBezTo>
                    <a:cubicBezTo>
                      <a:pt x="3080" y="19700"/>
                      <a:pt x="3203" y="19673"/>
                      <a:pt x="3209" y="19710"/>
                    </a:cubicBezTo>
                    <a:cubicBezTo>
                      <a:pt x="3216" y="19747"/>
                      <a:pt x="3082" y="19813"/>
                      <a:pt x="3122" y="19849"/>
                    </a:cubicBezTo>
                    <a:cubicBezTo>
                      <a:pt x="3161" y="19887"/>
                      <a:pt x="3233" y="19874"/>
                      <a:pt x="3276" y="19854"/>
                    </a:cubicBezTo>
                    <a:cubicBezTo>
                      <a:pt x="3320" y="19834"/>
                      <a:pt x="3483" y="19846"/>
                      <a:pt x="3502" y="19866"/>
                    </a:cubicBezTo>
                    <a:cubicBezTo>
                      <a:pt x="3521" y="19887"/>
                      <a:pt x="3617" y="19948"/>
                      <a:pt x="3659" y="19934"/>
                    </a:cubicBezTo>
                    <a:cubicBezTo>
                      <a:pt x="3701" y="19920"/>
                      <a:pt x="3997" y="19856"/>
                      <a:pt x="4056" y="19881"/>
                    </a:cubicBezTo>
                    <a:cubicBezTo>
                      <a:pt x="4114" y="19906"/>
                      <a:pt x="4223" y="20010"/>
                      <a:pt x="4137" y="20086"/>
                    </a:cubicBezTo>
                    <a:cubicBezTo>
                      <a:pt x="4051" y="20162"/>
                      <a:pt x="3936" y="20230"/>
                      <a:pt x="3955" y="20263"/>
                    </a:cubicBezTo>
                    <a:cubicBezTo>
                      <a:pt x="3974" y="20296"/>
                      <a:pt x="4083" y="20380"/>
                      <a:pt x="4148" y="20378"/>
                    </a:cubicBezTo>
                    <a:cubicBezTo>
                      <a:pt x="4212" y="20376"/>
                      <a:pt x="4281" y="20405"/>
                      <a:pt x="4281" y="20425"/>
                    </a:cubicBezTo>
                    <a:cubicBezTo>
                      <a:pt x="4281" y="20446"/>
                      <a:pt x="4271" y="20551"/>
                      <a:pt x="4290" y="20563"/>
                    </a:cubicBezTo>
                    <a:cubicBezTo>
                      <a:pt x="4308" y="20576"/>
                      <a:pt x="4340" y="20615"/>
                      <a:pt x="4340" y="20701"/>
                    </a:cubicBezTo>
                    <a:cubicBezTo>
                      <a:pt x="4340" y="20787"/>
                      <a:pt x="4421" y="20917"/>
                      <a:pt x="4471" y="20954"/>
                    </a:cubicBezTo>
                    <a:cubicBezTo>
                      <a:pt x="4522" y="20991"/>
                      <a:pt x="4745" y="21044"/>
                      <a:pt x="4776" y="21114"/>
                    </a:cubicBezTo>
                    <a:cubicBezTo>
                      <a:pt x="4808" y="21184"/>
                      <a:pt x="4836" y="21237"/>
                      <a:pt x="4879" y="21253"/>
                    </a:cubicBezTo>
                    <a:cubicBezTo>
                      <a:pt x="4923" y="21270"/>
                      <a:pt x="5061" y="21188"/>
                      <a:pt x="5180" y="21208"/>
                    </a:cubicBezTo>
                    <a:cubicBezTo>
                      <a:pt x="5299" y="21229"/>
                      <a:pt x="5500" y="21401"/>
                      <a:pt x="5581" y="21468"/>
                    </a:cubicBezTo>
                    <a:cubicBezTo>
                      <a:pt x="5662" y="21533"/>
                      <a:pt x="5729" y="21597"/>
                      <a:pt x="5813" y="21587"/>
                    </a:cubicBezTo>
                    <a:cubicBezTo>
                      <a:pt x="5897" y="21576"/>
                      <a:pt x="6308" y="21471"/>
                      <a:pt x="6356" y="21434"/>
                    </a:cubicBezTo>
                    <a:cubicBezTo>
                      <a:pt x="6404" y="21397"/>
                      <a:pt x="6550" y="21291"/>
                      <a:pt x="6552" y="21245"/>
                    </a:cubicBezTo>
                    <a:cubicBezTo>
                      <a:pt x="6555" y="21200"/>
                      <a:pt x="6549" y="21142"/>
                      <a:pt x="6578" y="21124"/>
                    </a:cubicBezTo>
                    <a:cubicBezTo>
                      <a:pt x="6607" y="21105"/>
                      <a:pt x="6703" y="21089"/>
                      <a:pt x="6732" y="21063"/>
                    </a:cubicBezTo>
                    <a:cubicBezTo>
                      <a:pt x="6761" y="21036"/>
                      <a:pt x="6801" y="20970"/>
                      <a:pt x="6849" y="20956"/>
                    </a:cubicBezTo>
                    <a:cubicBezTo>
                      <a:pt x="6898" y="20942"/>
                      <a:pt x="6946" y="20976"/>
                      <a:pt x="6956" y="20875"/>
                    </a:cubicBezTo>
                    <a:cubicBezTo>
                      <a:pt x="6967" y="20775"/>
                      <a:pt x="6960" y="20707"/>
                      <a:pt x="7033" y="20653"/>
                    </a:cubicBezTo>
                    <a:cubicBezTo>
                      <a:pt x="7106" y="20600"/>
                      <a:pt x="7100" y="20467"/>
                      <a:pt x="7178" y="20534"/>
                    </a:cubicBezTo>
                    <a:cubicBezTo>
                      <a:pt x="7255" y="20602"/>
                      <a:pt x="7844" y="20945"/>
                      <a:pt x="7874" y="20953"/>
                    </a:cubicBezTo>
                    <a:cubicBezTo>
                      <a:pt x="7903" y="20961"/>
                      <a:pt x="8175" y="20740"/>
                      <a:pt x="8450" y="20595"/>
                    </a:cubicBezTo>
                    <a:cubicBezTo>
                      <a:pt x="8726" y="20452"/>
                      <a:pt x="8935" y="20333"/>
                      <a:pt x="8972" y="20353"/>
                    </a:cubicBezTo>
                    <a:cubicBezTo>
                      <a:pt x="9010" y="20374"/>
                      <a:pt x="9100" y="20393"/>
                      <a:pt x="9124" y="20366"/>
                    </a:cubicBezTo>
                    <a:cubicBezTo>
                      <a:pt x="9150" y="20339"/>
                      <a:pt x="9526" y="20066"/>
                      <a:pt x="9526" y="20037"/>
                    </a:cubicBezTo>
                    <a:cubicBezTo>
                      <a:pt x="9526" y="20008"/>
                      <a:pt x="9561" y="19961"/>
                      <a:pt x="9538" y="19928"/>
                    </a:cubicBezTo>
                    <a:cubicBezTo>
                      <a:pt x="9515" y="19895"/>
                      <a:pt x="9344" y="19829"/>
                      <a:pt x="9367" y="19760"/>
                    </a:cubicBezTo>
                    <a:cubicBezTo>
                      <a:pt x="9390" y="19689"/>
                      <a:pt x="9438" y="19657"/>
                      <a:pt x="9438" y="19609"/>
                    </a:cubicBezTo>
                    <a:cubicBezTo>
                      <a:pt x="9438" y="19562"/>
                      <a:pt x="9396" y="19484"/>
                      <a:pt x="9463" y="19492"/>
                    </a:cubicBezTo>
                    <a:cubicBezTo>
                      <a:pt x="9530" y="19500"/>
                      <a:pt x="9688" y="19591"/>
                      <a:pt x="9720" y="19587"/>
                    </a:cubicBezTo>
                    <a:cubicBezTo>
                      <a:pt x="9751" y="19582"/>
                      <a:pt x="9818" y="19582"/>
                      <a:pt x="9835" y="19605"/>
                    </a:cubicBezTo>
                    <a:cubicBezTo>
                      <a:pt x="9852" y="19628"/>
                      <a:pt x="9847" y="19714"/>
                      <a:pt x="9927" y="19694"/>
                    </a:cubicBezTo>
                    <a:cubicBezTo>
                      <a:pt x="10006" y="19673"/>
                      <a:pt x="10339" y="19453"/>
                      <a:pt x="10452" y="19309"/>
                    </a:cubicBezTo>
                    <a:cubicBezTo>
                      <a:pt x="10565" y="19165"/>
                      <a:pt x="10962" y="18791"/>
                      <a:pt x="11033" y="18849"/>
                    </a:cubicBezTo>
                    <a:cubicBezTo>
                      <a:pt x="11104" y="18906"/>
                      <a:pt x="11096" y="19095"/>
                      <a:pt x="11179" y="19104"/>
                    </a:cubicBezTo>
                    <a:cubicBezTo>
                      <a:pt x="11262" y="19112"/>
                      <a:pt x="11405" y="18988"/>
                      <a:pt x="11480" y="18906"/>
                    </a:cubicBezTo>
                    <a:cubicBezTo>
                      <a:pt x="11555" y="18824"/>
                      <a:pt x="11793" y="18606"/>
                      <a:pt x="11877" y="18524"/>
                    </a:cubicBezTo>
                    <a:cubicBezTo>
                      <a:pt x="11960" y="18442"/>
                      <a:pt x="11989" y="18341"/>
                      <a:pt x="11976" y="18331"/>
                    </a:cubicBezTo>
                    <a:cubicBezTo>
                      <a:pt x="11964" y="18321"/>
                      <a:pt x="11732" y="18222"/>
                      <a:pt x="11786" y="18181"/>
                    </a:cubicBezTo>
                    <a:cubicBezTo>
                      <a:pt x="11841" y="18140"/>
                      <a:pt x="12270" y="17718"/>
                      <a:pt x="12215" y="17681"/>
                    </a:cubicBezTo>
                    <a:cubicBezTo>
                      <a:pt x="12161" y="17644"/>
                      <a:pt x="11943" y="17644"/>
                      <a:pt x="11902" y="17587"/>
                    </a:cubicBezTo>
                    <a:cubicBezTo>
                      <a:pt x="11860" y="17529"/>
                      <a:pt x="11735" y="17402"/>
                      <a:pt x="11760" y="17352"/>
                    </a:cubicBezTo>
                    <a:cubicBezTo>
                      <a:pt x="11785" y="17303"/>
                      <a:pt x="11956" y="17155"/>
                      <a:pt x="11936" y="17110"/>
                    </a:cubicBezTo>
                    <a:cubicBezTo>
                      <a:pt x="11914" y="17065"/>
                      <a:pt x="11806" y="16995"/>
                      <a:pt x="11873" y="16909"/>
                    </a:cubicBezTo>
                    <a:cubicBezTo>
                      <a:pt x="11939" y="16822"/>
                      <a:pt x="12052" y="16810"/>
                      <a:pt x="12019" y="16752"/>
                    </a:cubicBezTo>
                    <a:cubicBezTo>
                      <a:pt x="11986" y="16695"/>
                      <a:pt x="11923" y="16682"/>
                      <a:pt x="11960" y="16637"/>
                    </a:cubicBezTo>
                    <a:cubicBezTo>
                      <a:pt x="11998" y="16592"/>
                      <a:pt x="12111" y="16457"/>
                      <a:pt x="12119" y="16370"/>
                    </a:cubicBezTo>
                    <a:cubicBezTo>
                      <a:pt x="12128" y="16284"/>
                      <a:pt x="12132" y="16128"/>
                      <a:pt x="12182" y="16070"/>
                    </a:cubicBezTo>
                    <a:cubicBezTo>
                      <a:pt x="12232" y="16012"/>
                      <a:pt x="12378" y="15889"/>
                      <a:pt x="12404" y="15839"/>
                    </a:cubicBezTo>
                    <a:cubicBezTo>
                      <a:pt x="12428" y="15790"/>
                      <a:pt x="12838" y="15162"/>
                      <a:pt x="12838" y="15083"/>
                    </a:cubicBezTo>
                    <a:cubicBezTo>
                      <a:pt x="12838" y="15006"/>
                      <a:pt x="12885" y="14695"/>
                      <a:pt x="12902" y="14656"/>
                    </a:cubicBezTo>
                    <a:cubicBezTo>
                      <a:pt x="12919" y="14617"/>
                      <a:pt x="13025" y="14566"/>
                      <a:pt x="12988" y="14529"/>
                    </a:cubicBezTo>
                    <a:cubicBezTo>
                      <a:pt x="12950" y="14492"/>
                      <a:pt x="12840" y="14430"/>
                      <a:pt x="12864" y="14371"/>
                    </a:cubicBezTo>
                    <a:cubicBezTo>
                      <a:pt x="12890" y="14311"/>
                      <a:pt x="12967" y="14186"/>
                      <a:pt x="12963" y="14149"/>
                    </a:cubicBezTo>
                    <a:cubicBezTo>
                      <a:pt x="12959" y="14112"/>
                      <a:pt x="12925" y="14079"/>
                      <a:pt x="12944" y="14045"/>
                    </a:cubicBezTo>
                    <a:cubicBezTo>
                      <a:pt x="12963" y="14013"/>
                      <a:pt x="13147" y="13704"/>
                      <a:pt x="13209" y="13630"/>
                    </a:cubicBezTo>
                    <a:cubicBezTo>
                      <a:pt x="13272" y="13556"/>
                      <a:pt x="13416" y="13437"/>
                      <a:pt x="13412" y="13376"/>
                    </a:cubicBezTo>
                    <a:cubicBezTo>
                      <a:pt x="13408" y="13314"/>
                      <a:pt x="13272" y="13316"/>
                      <a:pt x="13276" y="13232"/>
                    </a:cubicBezTo>
                    <a:cubicBezTo>
                      <a:pt x="13280" y="13148"/>
                      <a:pt x="13316" y="13064"/>
                      <a:pt x="13351" y="13041"/>
                    </a:cubicBezTo>
                    <a:cubicBezTo>
                      <a:pt x="13387" y="13018"/>
                      <a:pt x="13414" y="12985"/>
                      <a:pt x="13414" y="12952"/>
                    </a:cubicBezTo>
                    <a:cubicBezTo>
                      <a:pt x="13414" y="12920"/>
                      <a:pt x="13385" y="12843"/>
                      <a:pt x="13414" y="12847"/>
                    </a:cubicBezTo>
                    <a:cubicBezTo>
                      <a:pt x="13443" y="12851"/>
                      <a:pt x="13569" y="12846"/>
                      <a:pt x="13581" y="12806"/>
                    </a:cubicBezTo>
                    <a:cubicBezTo>
                      <a:pt x="13594" y="12767"/>
                      <a:pt x="13538" y="12617"/>
                      <a:pt x="13590" y="12515"/>
                    </a:cubicBezTo>
                    <a:cubicBezTo>
                      <a:pt x="13642" y="12411"/>
                      <a:pt x="13692" y="12332"/>
                      <a:pt x="13669" y="12249"/>
                    </a:cubicBezTo>
                    <a:cubicBezTo>
                      <a:pt x="13646" y="12167"/>
                      <a:pt x="13550" y="12033"/>
                      <a:pt x="13575" y="11974"/>
                    </a:cubicBezTo>
                    <a:cubicBezTo>
                      <a:pt x="13600" y="11914"/>
                      <a:pt x="13711" y="11845"/>
                      <a:pt x="13686" y="11801"/>
                    </a:cubicBezTo>
                    <a:cubicBezTo>
                      <a:pt x="13661" y="11758"/>
                      <a:pt x="13638" y="11741"/>
                      <a:pt x="13631" y="11702"/>
                    </a:cubicBezTo>
                    <a:cubicBezTo>
                      <a:pt x="13625" y="11664"/>
                      <a:pt x="13596" y="11567"/>
                      <a:pt x="13623" y="11538"/>
                    </a:cubicBezTo>
                    <a:cubicBezTo>
                      <a:pt x="13650" y="11509"/>
                      <a:pt x="13634" y="11345"/>
                      <a:pt x="13673" y="11327"/>
                    </a:cubicBezTo>
                    <a:cubicBezTo>
                      <a:pt x="13713" y="11308"/>
                      <a:pt x="13991" y="11419"/>
                      <a:pt x="14054" y="11433"/>
                    </a:cubicBezTo>
                    <a:cubicBezTo>
                      <a:pt x="14116" y="11448"/>
                      <a:pt x="14170" y="11429"/>
                      <a:pt x="14256" y="11485"/>
                    </a:cubicBezTo>
                    <a:cubicBezTo>
                      <a:pt x="14342" y="11541"/>
                      <a:pt x="14439" y="11667"/>
                      <a:pt x="14526" y="11791"/>
                    </a:cubicBezTo>
                    <a:cubicBezTo>
                      <a:pt x="14614" y="11914"/>
                      <a:pt x="14681" y="11996"/>
                      <a:pt x="14739" y="12001"/>
                    </a:cubicBezTo>
                    <a:cubicBezTo>
                      <a:pt x="14798" y="12005"/>
                      <a:pt x="15140" y="12023"/>
                      <a:pt x="15238" y="12044"/>
                    </a:cubicBezTo>
                    <a:cubicBezTo>
                      <a:pt x="15336" y="12065"/>
                      <a:pt x="15439" y="12089"/>
                      <a:pt x="15495" y="12054"/>
                    </a:cubicBezTo>
                    <a:cubicBezTo>
                      <a:pt x="15551" y="12019"/>
                      <a:pt x="15637" y="11890"/>
                      <a:pt x="15654" y="11848"/>
                    </a:cubicBezTo>
                    <a:cubicBezTo>
                      <a:pt x="15671" y="11808"/>
                      <a:pt x="15724" y="11651"/>
                      <a:pt x="15752" y="11614"/>
                    </a:cubicBezTo>
                    <a:cubicBezTo>
                      <a:pt x="15779" y="11578"/>
                      <a:pt x="15830" y="11536"/>
                      <a:pt x="15827" y="11489"/>
                    </a:cubicBezTo>
                    <a:cubicBezTo>
                      <a:pt x="15825" y="11442"/>
                      <a:pt x="15789" y="11269"/>
                      <a:pt x="15832" y="11191"/>
                    </a:cubicBezTo>
                    <a:cubicBezTo>
                      <a:pt x="15873" y="11113"/>
                      <a:pt x="15913" y="11029"/>
                      <a:pt x="15930" y="10983"/>
                    </a:cubicBezTo>
                    <a:cubicBezTo>
                      <a:pt x="15946" y="10938"/>
                      <a:pt x="15917" y="10548"/>
                      <a:pt x="15950" y="10484"/>
                    </a:cubicBezTo>
                    <a:cubicBezTo>
                      <a:pt x="15984" y="10420"/>
                      <a:pt x="16135" y="10375"/>
                      <a:pt x="16151" y="10338"/>
                    </a:cubicBezTo>
                    <a:cubicBezTo>
                      <a:pt x="16168" y="10301"/>
                      <a:pt x="16180" y="10223"/>
                      <a:pt x="16155" y="10190"/>
                    </a:cubicBezTo>
                    <a:cubicBezTo>
                      <a:pt x="16130" y="10157"/>
                      <a:pt x="16067" y="10079"/>
                      <a:pt x="16078" y="10062"/>
                    </a:cubicBezTo>
                    <a:cubicBezTo>
                      <a:pt x="16089" y="10046"/>
                      <a:pt x="16142" y="9884"/>
                      <a:pt x="16159" y="9808"/>
                    </a:cubicBezTo>
                    <a:cubicBezTo>
                      <a:pt x="16176" y="9732"/>
                      <a:pt x="16135" y="9561"/>
                      <a:pt x="16183" y="9534"/>
                    </a:cubicBezTo>
                    <a:cubicBezTo>
                      <a:pt x="16231" y="9507"/>
                      <a:pt x="16295" y="9483"/>
                      <a:pt x="16298" y="9450"/>
                    </a:cubicBezTo>
                    <a:cubicBezTo>
                      <a:pt x="16300" y="9417"/>
                      <a:pt x="16310" y="9347"/>
                      <a:pt x="16324" y="9323"/>
                    </a:cubicBezTo>
                    <a:cubicBezTo>
                      <a:pt x="16339" y="9298"/>
                      <a:pt x="16348" y="9279"/>
                      <a:pt x="16350" y="9247"/>
                    </a:cubicBezTo>
                    <a:cubicBezTo>
                      <a:pt x="16351" y="9214"/>
                      <a:pt x="16396" y="9121"/>
                      <a:pt x="16396" y="9121"/>
                    </a:cubicBezTo>
                    <a:lnTo>
                      <a:pt x="17066" y="9512"/>
                    </a:lnTo>
                    <a:cubicBezTo>
                      <a:pt x="17066" y="9512"/>
                      <a:pt x="17095" y="9269"/>
                      <a:pt x="17121" y="9230"/>
                    </a:cubicBezTo>
                    <a:cubicBezTo>
                      <a:pt x="17145" y="9191"/>
                      <a:pt x="17217" y="8903"/>
                      <a:pt x="17227" y="8858"/>
                    </a:cubicBezTo>
                    <a:cubicBezTo>
                      <a:pt x="17238" y="8813"/>
                      <a:pt x="17244" y="8718"/>
                      <a:pt x="17284" y="8677"/>
                    </a:cubicBezTo>
                    <a:cubicBezTo>
                      <a:pt x="17323" y="8636"/>
                      <a:pt x="17371" y="8601"/>
                      <a:pt x="17390" y="8570"/>
                    </a:cubicBezTo>
                    <a:cubicBezTo>
                      <a:pt x="17409" y="8539"/>
                      <a:pt x="17400" y="8424"/>
                      <a:pt x="17447" y="8402"/>
                    </a:cubicBezTo>
                    <a:cubicBezTo>
                      <a:pt x="17493" y="8379"/>
                      <a:pt x="17513" y="8332"/>
                      <a:pt x="17539" y="8373"/>
                    </a:cubicBezTo>
                    <a:cubicBezTo>
                      <a:pt x="17563" y="8414"/>
                      <a:pt x="17553" y="8494"/>
                      <a:pt x="17580" y="8459"/>
                    </a:cubicBezTo>
                    <a:cubicBezTo>
                      <a:pt x="17608" y="8424"/>
                      <a:pt x="17774" y="8309"/>
                      <a:pt x="17779" y="8268"/>
                    </a:cubicBezTo>
                    <a:cubicBezTo>
                      <a:pt x="17783" y="8227"/>
                      <a:pt x="17820" y="8026"/>
                      <a:pt x="17885" y="8003"/>
                    </a:cubicBezTo>
                    <a:cubicBezTo>
                      <a:pt x="17950" y="7981"/>
                      <a:pt x="18004" y="8021"/>
                      <a:pt x="18040" y="7978"/>
                    </a:cubicBezTo>
                    <a:cubicBezTo>
                      <a:pt x="18076" y="7935"/>
                      <a:pt x="18103" y="7828"/>
                      <a:pt x="18117" y="7789"/>
                    </a:cubicBezTo>
                    <a:cubicBezTo>
                      <a:pt x="18132" y="7750"/>
                      <a:pt x="18211" y="7707"/>
                      <a:pt x="18188" y="7678"/>
                    </a:cubicBezTo>
                    <a:cubicBezTo>
                      <a:pt x="18165" y="7650"/>
                      <a:pt x="18038" y="7652"/>
                      <a:pt x="18079" y="7584"/>
                    </a:cubicBezTo>
                    <a:cubicBezTo>
                      <a:pt x="18121" y="7516"/>
                      <a:pt x="18259" y="7337"/>
                      <a:pt x="18280" y="7300"/>
                    </a:cubicBezTo>
                    <a:cubicBezTo>
                      <a:pt x="18301" y="7263"/>
                      <a:pt x="18328" y="7140"/>
                      <a:pt x="18366" y="7086"/>
                    </a:cubicBezTo>
                    <a:cubicBezTo>
                      <a:pt x="18403" y="7033"/>
                      <a:pt x="18541" y="6947"/>
                      <a:pt x="18552" y="6901"/>
                    </a:cubicBezTo>
                    <a:cubicBezTo>
                      <a:pt x="18562" y="6856"/>
                      <a:pt x="18547" y="6815"/>
                      <a:pt x="18554" y="6780"/>
                    </a:cubicBezTo>
                    <a:cubicBezTo>
                      <a:pt x="18560" y="6745"/>
                      <a:pt x="18658" y="6671"/>
                      <a:pt x="18658" y="6626"/>
                    </a:cubicBezTo>
                    <a:cubicBezTo>
                      <a:pt x="18658" y="6581"/>
                      <a:pt x="18533" y="6597"/>
                      <a:pt x="18489" y="6537"/>
                    </a:cubicBezTo>
                    <a:cubicBezTo>
                      <a:pt x="18445" y="6478"/>
                      <a:pt x="18434" y="6404"/>
                      <a:pt x="18485" y="6361"/>
                    </a:cubicBezTo>
                    <a:cubicBezTo>
                      <a:pt x="18535" y="6318"/>
                      <a:pt x="18621" y="6236"/>
                      <a:pt x="18575" y="6174"/>
                    </a:cubicBezTo>
                    <a:cubicBezTo>
                      <a:pt x="18529" y="6112"/>
                      <a:pt x="18426" y="6145"/>
                      <a:pt x="18456" y="6104"/>
                    </a:cubicBezTo>
                    <a:cubicBezTo>
                      <a:pt x="18485" y="6063"/>
                      <a:pt x="18704" y="5633"/>
                      <a:pt x="18717" y="5574"/>
                    </a:cubicBezTo>
                    <a:cubicBezTo>
                      <a:pt x="18729" y="5514"/>
                      <a:pt x="18568" y="5473"/>
                      <a:pt x="18577" y="5438"/>
                    </a:cubicBezTo>
                    <a:cubicBezTo>
                      <a:pt x="18585" y="5403"/>
                      <a:pt x="18637" y="5282"/>
                      <a:pt x="18617" y="5235"/>
                    </a:cubicBezTo>
                    <a:cubicBezTo>
                      <a:pt x="18595" y="5187"/>
                      <a:pt x="18501" y="5154"/>
                      <a:pt x="18523" y="5126"/>
                    </a:cubicBezTo>
                    <a:cubicBezTo>
                      <a:pt x="18544" y="5097"/>
                      <a:pt x="18564" y="5045"/>
                      <a:pt x="18564" y="5021"/>
                    </a:cubicBezTo>
                    <a:cubicBezTo>
                      <a:pt x="18564" y="4996"/>
                      <a:pt x="18520" y="4971"/>
                      <a:pt x="18520" y="4914"/>
                    </a:cubicBezTo>
                    <a:cubicBezTo>
                      <a:pt x="18520" y="4856"/>
                      <a:pt x="18581" y="4822"/>
                      <a:pt x="18581" y="4822"/>
                    </a:cubicBezTo>
                    <a:lnTo>
                      <a:pt x="21400" y="6217"/>
                    </a:lnTo>
                    <a:lnTo>
                      <a:pt x="21584" y="4963"/>
                    </a:lnTo>
                    <a:cubicBezTo>
                      <a:pt x="21584" y="4963"/>
                      <a:pt x="21531" y="4939"/>
                      <a:pt x="21511" y="4939"/>
                    </a:cubicBezTo>
                    <a:cubicBezTo>
                      <a:pt x="21489" y="4939"/>
                      <a:pt x="21433" y="4951"/>
                      <a:pt x="21429" y="4918"/>
                    </a:cubicBezTo>
                    <a:cubicBezTo>
                      <a:pt x="21424" y="4885"/>
                      <a:pt x="21470" y="4838"/>
                      <a:pt x="21439" y="4778"/>
                    </a:cubicBezTo>
                    <a:cubicBezTo>
                      <a:pt x="21408" y="4719"/>
                      <a:pt x="21379" y="4706"/>
                      <a:pt x="21385" y="4686"/>
                    </a:cubicBezTo>
                    <a:cubicBezTo>
                      <a:pt x="21391" y="4665"/>
                      <a:pt x="21448" y="4595"/>
                      <a:pt x="21431" y="4573"/>
                    </a:cubicBezTo>
                    <a:cubicBezTo>
                      <a:pt x="21414" y="4550"/>
                      <a:pt x="21360" y="4421"/>
                      <a:pt x="21309" y="4417"/>
                    </a:cubicBezTo>
                    <a:cubicBezTo>
                      <a:pt x="21259" y="4412"/>
                      <a:pt x="21103" y="4417"/>
                      <a:pt x="21090" y="4384"/>
                    </a:cubicBezTo>
                    <a:cubicBezTo>
                      <a:pt x="21078" y="4351"/>
                      <a:pt x="21065" y="4291"/>
                      <a:pt x="21090" y="4273"/>
                    </a:cubicBezTo>
                    <a:cubicBezTo>
                      <a:pt x="21115" y="4254"/>
                      <a:pt x="21182" y="4219"/>
                      <a:pt x="21145" y="4207"/>
                    </a:cubicBezTo>
                    <a:cubicBezTo>
                      <a:pt x="21107" y="4195"/>
                      <a:pt x="21071" y="4215"/>
                      <a:pt x="21059" y="4189"/>
                    </a:cubicBezTo>
                    <a:cubicBezTo>
                      <a:pt x="21047" y="4162"/>
                      <a:pt x="21019" y="4131"/>
                      <a:pt x="21042" y="4110"/>
                    </a:cubicBezTo>
                    <a:cubicBezTo>
                      <a:pt x="21065" y="4090"/>
                      <a:pt x="21148" y="4044"/>
                      <a:pt x="21143" y="4016"/>
                    </a:cubicBezTo>
                    <a:cubicBezTo>
                      <a:pt x="21136" y="3987"/>
                      <a:pt x="21082" y="3977"/>
                      <a:pt x="21061" y="4003"/>
                    </a:cubicBezTo>
                    <a:cubicBezTo>
                      <a:pt x="21040" y="4030"/>
                      <a:pt x="21067" y="4053"/>
                      <a:pt x="20992" y="4051"/>
                    </a:cubicBezTo>
                    <a:cubicBezTo>
                      <a:pt x="20917" y="4049"/>
                      <a:pt x="20781" y="4032"/>
                      <a:pt x="20793" y="3995"/>
                    </a:cubicBezTo>
                    <a:cubicBezTo>
                      <a:pt x="20806" y="3958"/>
                      <a:pt x="20846" y="3886"/>
                      <a:pt x="20825" y="3876"/>
                    </a:cubicBezTo>
                    <a:cubicBezTo>
                      <a:pt x="20804" y="3866"/>
                      <a:pt x="20741" y="3864"/>
                      <a:pt x="20739" y="3899"/>
                    </a:cubicBezTo>
                    <a:cubicBezTo>
                      <a:pt x="20737" y="3933"/>
                      <a:pt x="20733" y="3985"/>
                      <a:pt x="20710" y="3960"/>
                    </a:cubicBezTo>
                    <a:cubicBezTo>
                      <a:pt x="20687" y="3936"/>
                      <a:pt x="20632" y="3810"/>
                      <a:pt x="20606" y="3796"/>
                    </a:cubicBezTo>
                    <a:cubicBezTo>
                      <a:pt x="20579" y="3781"/>
                      <a:pt x="20490" y="3800"/>
                      <a:pt x="20510" y="3759"/>
                    </a:cubicBezTo>
                    <a:cubicBezTo>
                      <a:pt x="20529" y="3718"/>
                      <a:pt x="20579" y="3709"/>
                      <a:pt x="20627" y="3697"/>
                    </a:cubicBezTo>
                    <a:cubicBezTo>
                      <a:pt x="20675" y="3685"/>
                      <a:pt x="20712" y="3685"/>
                      <a:pt x="20725" y="3662"/>
                    </a:cubicBezTo>
                    <a:cubicBezTo>
                      <a:pt x="20737" y="3640"/>
                      <a:pt x="20786" y="3453"/>
                      <a:pt x="20668" y="3422"/>
                    </a:cubicBezTo>
                    <a:cubicBezTo>
                      <a:pt x="20551" y="3391"/>
                      <a:pt x="20432" y="3399"/>
                      <a:pt x="20445" y="3428"/>
                    </a:cubicBezTo>
                    <a:cubicBezTo>
                      <a:pt x="20457" y="3457"/>
                      <a:pt x="20464" y="3494"/>
                      <a:pt x="20430" y="3502"/>
                    </a:cubicBezTo>
                    <a:cubicBezTo>
                      <a:pt x="20397" y="3510"/>
                      <a:pt x="20244" y="3522"/>
                      <a:pt x="20236" y="3510"/>
                    </a:cubicBezTo>
                    <a:cubicBezTo>
                      <a:pt x="20227" y="3498"/>
                      <a:pt x="20186" y="3490"/>
                      <a:pt x="20179" y="3504"/>
                    </a:cubicBezTo>
                    <a:cubicBezTo>
                      <a:pt x="20173" y="3518"/>
                      <a:pt x="20175" y="3598"/>
                      <a:pt x="20154" y="3586"/>
                    </a:cubicBezTo>
                    <a:cubicBezTo>
                      <a:pt x="20133" y="3574"/>
                      <a:pt x="20083" y="3533"/>
                      <a:pt x="20071" y="3555"/>
                    </a:cubicBezTo>
                    <a:cubicBezTo>
                      <a:pt x="20058" y="3578"/>
                      <a:pt x="19970" y="3635"/>
                      <a:pt x="19920" y="3625"/>
                    </a:cubicBezTo>
                    <a:cubicBezTo>
                      <a:pt x="19870" y="3615"/>
                      <a:pt x="19801" y="3547"/>
                      <a:pt x="19759" y="3496"/>
                    </a:cubicBezTo>
                    <a:cubicBezTo>
                      <a:pt x="19718" y="3444"/>
                      <a:pt x="19434" y="3251"/>
                      <a:pt x="19269" y="3235"/>
                    </a:cubicBezTo>
                    <a:cubicBezTo>
                      <a:pt x="19103" y="3218"/>
                      <a:pt x="18932" y="3263"/>
                      <a:pt x="18894" y="3309"/>
                    </a:cubicBezTo>
                    <a:cubicBezTo>
                      <a:pt x="18857" y="3354"/>
                      <a:pt x="18779" y="3393"/>
                      <a:pt x="18779" y="3440"/>
                    </a:cubicBezTo>
                    <a:cubicBezTo>
                      <a:pt x="18779" y="3488"/>
                      <a:pt x="18742" y="3578"/>
                      <a:pt x="18710" y="3654"/>
                    </a:cubicBezTo>
                    <a:cubicBezTo>
                      <a:pt x="18679" y="3730"/>
                      <a:pt x="18637" y="3784"/>
                      <a:pt x="18592" y="3781"/>
                    </a:cubicBezTo>
                    <a:cubicBezTo>
                      <a:pt x="18545" y="3780"/>
                      <a:pt x="18336" y="3714"/>
                      <a:pt x="18274" y="3746"/>
                    </a:cubicBezTo>
                    <a:cubicBezTo>
                      <a:pt x="18211" y="3780"/>
                      <a:pt x="18174" y="3958"/>
                      <a:pt x="18132" y="3950"/>
                    </a:cubicBezTo>
                    <a:cubicBezTo>
                      <a:pt x="18090" y="3942"/>
                      <a:pt x="17916" y="3914"/>
                      <a:pt x="17920" y="3948"/>
                    </a:cubicBezTo>
                    <a:cubicBezTo>
                      <a:pt x="17922" y="3982"/>
                      <a:pt x="18145" y="4079"/>
                      <a:pt x="18098" y="4128"/>
                    </a:cubicBezTo>
                    <a:cubicBezTo>
                      <a:pt x="18051" y="4176"/>
                      <a:pt x="17970" y="4149"/>
                      <a:pt x="17922" y="4153"/>
                    </a:cubicBezTo>
                    <a:cubicBezTo>
                      <a:pt x="17876" y="4158"/>
                      <a:pt x="17842" y="4247"/>
                      <a:pt x="17899" y="4275"/>
                    </a:cubicBezTo>
                    <a:cubicBezTo>
                      <a:pt x="17955" y="4302"/>
                      <a:pt x="18092" y="4386"/>
                      <a:pt x="18036" y="4400"/>
                    </a:cubicBezTo>
                    <a:cubicBezTo>
                      <a:pt x="17979" y="4414"/>
                      <a:pt x="17923" y="4423"/>
                      <a:pt x="17923" y="4443"/>
                    </a:cubicBezTo>
                    <a:cubicBezTo>
                      <a:pt x="17923" y="4464"/>
                      <a:pt x="17931" y="4599"/>
                      <a:pt x="17892" y="4601"/>
                    </a:cubicBezTo>
                    <a:cubicBezTo>
                      <a:pt x="17852" y="4604"/>
                      <a:pt x="17664" y="4581"/>
                      <a:pt x="17613" y="4618"/>
                    </a:cubicBezTo>
                    <a:cubicBezTo>
                      <a:pt x="17563" y="4655"/>
                      <a:pt x="17431" y="4700"/>
                      <a:pt x="17384" y="4686"/>
                    </a:cubicBezTo>
                    <a:cubicBezTo>
                      <a:pt x="17337" y="4671"/>
                      <a:pt x="17213" y="4628"/>
                      <a:pt x="17166" y="4639"/>
                    </a:cubicBezTo>
                    <a:cubicBezTo>
                      <a:pt x="17117" y="4649"/>
                      <a:pt x="17072" y="4682"/>
                      <a:pt x="17025" y="4686"/>
                    </a:cubicBezTo>
                    <a:cubicBezTo>
                      <a:pt x="16976" y="4690"/>
                      <a:pt x="16768" y="4657"/>
                      <a:pt x="16672" y="4591"/>
                    </a:cubicBezTo>
                    <a:cubicBezTo>
                      <a:pt x="16575" y="4525"/>
                      <a:pt x="16577" y="4495"/>
                      <a:pt x="16555" y="4507"/>
                    </a:cubicBezTo>
                    <a:cubicBezTo>
                      <a:pt x="16531" y="4519"/>
                      <a:pt x="16471" y="4558"/>
                      <a:pt x="16431" y="4521"/>
                    </a:cubicBezTo>
                    <a:cubicBezTo>
                      <a:pt x="16391" y="4484"/>
                      <a:pt x="16318" y="4404"/>
                      <a:pt x="16337" y="4371"/>
                    </a:cubicBezTo>
                    <a:cubicBezTo>
                      <a:pt x="16356" y="4339"/>
                      <a:pt x="16492" y="4359"/>
                      <a:pt x="16464" y="4301"/>
                    </a:cubicBezTo>
                    <a:cubicBezTo>
                      <a:pt x="16437" y="4244"/>
                      <a:pt x="16356" y="4267"/>
                      <a:pt x="16348" y="4240"/>
                    </a:cubicBezTo>
                    <a:cubicBezTo>
                      <a:pt x="16339" y="4213"/>
                      <a:pt x="16310" y="4141"/>
                      <a:pt x="16279" y="4190"/>
                    </a:cubicBezTo>
                    <a:cubicBezTo>
                      <a:pt x="16247" y="4240"/>
                      <a:pt x="16176" y="4268"/>
                      <a:pt x="16228" y="4301"/>
                    </a:cubicBezTo>
                    <a:cubicBezTo>
                      <a:pt x="16281" y="4334"/>
                      <a:pt x="16298" y="4365"/>
                      <a:pt x="16260" y="4394"/>
                    </a:cubicBezTo>
                    <a:cubicBezTo>
                      <a:pt x="16222" y="4423"/>
                      <a:pt x="16164" y="4493"/>
                      <a:pt x="16170" y="4525"/>
                    </a:cubicBezTo>
                    <a:cubicBezTo>
                      <a:pt x="16176" y="4558"/>
                      <a:pt x="16270" y="4688"/>
                      <a:pt x="16189" y="4676"/>
                    </a:cubicBezTo>
                    <a:cubicBezTo>
                      <a:pt x="16107" y="4663"/>
                      <a:pt x="16076" y="4741"/>
                      <a:pt x="16067" y="4760"/>
                    </a:cubicBezTo>
                    <a:cubicBezTo>
                      <a:pt x="16059" y="4778"/>
                      <a:pt x="16001" y="5021"/>
                      <a:pt x="15930" y="5095"/>
                    </a:cubicBezTo>
                    <a:cubicBezTo>
                      <a:pt x="15859" y="5169"/>
                      <a:pt x="15725" y="5247"/>
                      <a:pt x="15725" y="5313"/>
                    </a:cubicBezTo>
                    <a:cubicBezTo>
                      <a:pt x="15725" y="5378"/>
                      <a:pt x="15784" y="5617"/>
                      <a:pt x="15671" y="5576"/>
                    </a:cubicBezTo>
                    <a:cubicBezTo>
                      <a:pt x="15558" y="5535"/>
                      <a:pt x="15286" y="5424"/>
                      <a:pt x="15253" y="5440"/>
                    </a:cubicBezTo>
                    <a:cubicBezTo>
                      <a:pt x="15220" y="5457"/>
                      <a:pt x="15040" y="5460"/>
                      <a:pt x="15036" y="5530"/>
                    </a:cubicBezTo>
                    <a:cubicBezTo>
                      <a:pt x="15032" y="5600"/>
                      <a:pt x="14965" y="5843"/>
                      <a:pt x="14936" y="5876"/>
                    </a:cubicBezTo>
                    <a:cubicBezTo>
                      <a:pt x="14907" y="5909"/>
                      <a:pt x="14794" y="5958"/>
                      <a:pt x="14794" y="5987"/>
                    </a:cubicBezTo>
                    <a:cubicBezTo>
                      <a:pt x="14794" y="6015"/>
                      <a:pt x="14810" y="6102"/>
                      <a:pt x="14735" y="6102"/>
                    </a:cubicBezTo>
                    <a:cubicBezTo>
                      <a:pt x="14660" y="6102"/>
                      <a:pt x="14706" y="6242"/>
                      <a:pt x="14626" y="6274"/>
                    </a:cubicBezTo>
                    <a:cubicBezTo>
                      <a:pt x="14547" y="6307"/>
                      <a:pt x="14514" y="6464"/>
                      <a:pt x="14472" y="6480"/>
                    </a:cubicBezTo>
                    <a:cubicBezTo>
                      <a:pt x="14430" y="6496"/>
                      <a:pt x="14463" y="6694"/>
                      <a:pt x="14396" y="6706"/>
                    </a:cubicBezTo>
                    <a:cubicBezTo>
                      <a:pt x="14330" y="6718"/>
                      <a:pt x="14175" y="6801"/>
                      <a:pt x="14175" y="6801"/>
                    </a:cubicBezTo>
                    <a:cubicBezTo>
                      <a:pt x="14175" y="6801"/>
                      <a:pt x="14179" y="6911"/>
                      <a:pt x="14129" y="6920"/>
                    </a:cubicBezTo>
                    <a:cubicBezTo>
                      <a:pt x="14079" y="6928"/>
                      <a:pt x="14000" y="6948"/>
                      <a:pt x="14000" y="6977"/>
                    </a:cubicBezTo>
                    <a:cubicBezTo>
                      <a:pt x="14000" y="7006"/>
                      <a:pt x="13861" y="7175"/>
                      <a:pt x="13845" y="7234"/>
                    </a:cubicBezTo>
                    <a:cubicBezTo>
                      <a:pt x="13828" y="7294"/>
                      <a:pt x="13773" y="7413"/>
                      <a:pt x="13734" y="7423"/>
                    </a:cubicBezTo>
                    <a:cubicBezTo>
                      <a:pt x="13694" y="7434"/>
                      <a:pt x="13591" y="7469"/>
                      <a:pt x="13591" y="7469"/>
                    </a:cubicBezTo>
                    <a:cubicBezTo>
                      <a:pt x="13591" y="7469"/>
                      <a:pt x="12944" y="4424"/>
                      <a:pt x="12944" y="4424"/>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4" name="Shape 32">
                <a:extLst>
                  <a:ext uri="{FF2B5EF4-FFF2-40B4-BE49-F238E27FC236}">
                    <a16:creationId xmlns:a16="http://schemas.microsoft.com/office/drawing/2014/main" id="{BB9B9D42-BE3C-46E7-BAEA-CC4420D10714}"/>
                  </a:ext>
                </a:extLst>
              </p:cNvPr>
              <p:cNvSpPr/>
              <p:nvPr/>
            </p:nvSpPr>
            <p:spPr>
              <a:xfrm>
                <a:off x="9551064" y="2974274"/>
                <a:ext cx="514610" cy="586236"/>
              </a:xfrm>
              <a:custGeom>
                <a:avLst/>
                <a:gdLst/>
                <a:ahLst/>
                <a:cxnLst>
                  <a:cxn ang="0">
                    <a:pos x="wd2" y="hd2"/>
                  </a:cxn>
                  <a:cxn ang="5400000">
                    <a:pos x="wd2" y="hd2"/>
                  </a:cxn>
                  <a:cxn ang="10800000">
                    <a:pos x="wd2" y="hd2"/>
                  </a:cxn>
                  <a:cxn ang="16200000">
                    <a:pos x="wd2" y="hd2"/>
                  </a:cxn>
                </a:cxnLst>
                <a:rect l="0" t="0" r="r" b="b"/>
                <a:pathLst>
                  <a:path w="21586" h="21554" extrusionOk="0">
                    <a:moveTo>
                      <a:pt x="21576" y="7484"/>
                    </a:moveTo>
                    <a:lnTo>
                      <a:pt x="19781" y="0"/>
                    </a:lnTo>
                    <a:cubicBezTo>
                      <a:pt x="19360" y="246"/>
                      <a:pt x="18929" y="486"/>
                      <a:pt x="18856" y="527"/>
                    </a:cubicBezTo>
                    <a:cubicBezTo>
                      <a:pt x="18735" y="596"/>
                      <a:pt x="18714" y="589"/>
                      <a:pt x="18662" y="589"/>
                    </a:cubicBezTo>
                    <a:cubicBezTo>
                      <a:pt x="18609" y="589"/>
                      <a:pt x="18581" y="557"/>
                      <a:pt x="18559" y="589"/>
                    </a:cubicBezTo>
                    <a:cubicBezTo>
                      <a:pt x="18537" y="622"/>
                      <a:pt x="18418" y="763"/>
                      <a:pt x="18381" y="791"/>
                    </a:cubicBezTo>
                    <a:cubicBezTo>
                      <a:pt x="18344" y="820"/>
                      <a:pt x="17751" y="971"/>
                      <a:pt x="17368" y="1242"/>
                    </a:cubicBezTo>
                    <a:cubicBezTo>
                      <a:pt x="16985" y="1513"/>
                      <a:pt x="16655" y="1815"/>
                      <a:pt x="16629" y="1823"/>
                    </a:cubicBezTo>
                    <a:cubicBezTo>
                      <a:pt x="16603" y="1830"/>
                      <a:pt x="16481" y="1811"/>
                      <a:pt x="16450" y="1853"/>
                    </a:cubicBezTo>
                    <a:cubicBezTo>
                      <a:pt x="16420" y="1895"/>
                      <a:pt x="16087" y="2133"/>
                      <a:pt x="16017" y="2239"/>
                    </a:cubicBezTo>
                    <a:cubicBezTo>
                      <a:pt x="15948" y="2346"/>
                      <a:pt x="15714" y="2590"/>
                      <a:pt x="15662" y="2666"/>
                    </a:cubicBezTo>
                    <a:cubicBezTo>
                      <a:pt x="15609" y="2742"/>
                      <a:pt x="15523" y="2833"/>
                      <a:pt x="15479" y="2848"/>
                    </a:cubicBezTo>
                    <a:cubicBezTo>
                      <a:pt x="15436" y="2864"/>
                      <a:pt x="15349" y="3000"/>
                      <a:pt x="15297" y="3061"/>
                    </a:cubicBezTo>
                    <a:cubicBezTo>
                      <a:pt x="15245" y="3122"/>
                      <a:pt x="15019" y="3427"/>
                      <a:pt x="14967" y="3442"/>
                    </a:cubicBezTo>
                    <a:cubicBezTo>
                      <a:pt x="14915" y="3457"/>
                      <a:pt x="14741" y="3724"/>
                      <a:pt x="14620" y="3724"/>
                    </a:cubicBezTo>
                    <a:cubicBezTo>
                      <a:pt x="14498" y="3724"/>
                      <a:pt x="14377" y="3655"/>
                      <a:pt x="14273" y="3739"/>
                    </a:cubicBezTo>
                    <a:cubicBezTo>
                      <a:pt x="14168" y="3822"/>
                      <a:pt x="14102" y="3862"/>
                      <a:pt x="14014" y="3858"/>
                    </a:cubicBezTo>
                    <a:cubicBezTo>
                      <a:pt x="13928" y="3854"/>
                      <a:pt x="13662" y="3865"/>
                      <a:pt x="13606" y="3824"/>
                    </a:cubicBezTo>
                    <a:cubicBezTo>
                      <a:pt x="13550" y="3781"/>
                      <a:pt x="13523" y="3747"/>
                      <a:pt x="13454" y="3758"/>
                    </a:cubicBezTo>
                    <a:cubicBezTo>
                      <a:pt x="13384" y="3770"/>
                      <a:pt x="13275" y="3816"/>
                      <a:pt x="13210" y="3858"/>
                    </a:cubicBezTo>
                    <a:cubicBezTo>
                      <a:pt x="13145" y="3900"/>
                      <a:pt x="12658" y="4114"/>
                      <a:pt x="12583" y="4186"/>
                    </a:cubicBezTo>
                    <a:cubicBezTo>
                      <a:pt x="12510" y="4259"/>
                      <a:pt x="12323" y="4419"/>
                      <a:pt x="12271" y="4435"/>
                    </a:cubicBezTo>
                    <a:cubicBezTo>
                      <a:pt x="12219" y="4450"/>
                      <a:pt x="11875" y="4492"/>
                      <a:pt x="11823" y="4537"/>
                    </a:cubicBezTo>
                    <a:cubicBezTo>
                      <a:pt x="11771" y="4583"/>
                      <a:pt x="11440" y="4881"/>
                      <a:pt x="11240" y="4877"/>
                    </a:cubicBezTo>
                    <a:cubicBezTo>
                      <a:pt x="11040" y="4873"/>
                      <a:pt x="10679" y="4786"/>
                      <a:pt x="10496" y="4660"/>
                    </a:cubicBezTo>
                    <a:cubicBezTo>
                      <a:pt x="10313" y="4534"/>
                      <a:pt x="10035" y="4396"/>
                      <a:pt x="10035" y="4358"/>
                    </a:cubicBezTo>
                    <a:cubicBezTo>
                      <a:pt x="10035" y="4320"/>
                      <a:pt x="10079" y="4263"/>
                      <a:pt x="10044" y="4228"/>
                    </a:cubicBezTo>
                    <a:cubicBezTo>
                      <a:pt x="10009" y="4194"/>
                      <a:pt x="9861" y="4159"/>
                      <a:pt x="9831" y="4175"/>
                    </a:cubicBezTo>
                    <a:cubicBezTo>
                      <a:pt x="9800" y="4190"/>
                      <a:pt x="9756" y="4232"/>
                      <a:pt x="9708" y="4217"/>
                    </a:cubicBezTo>
                    <a:cubicBezTo>
                      <a:pt x="9661" y="4201"/>
                      <a:pt x="9487" y="4095"/>
                      <a:pt x="9461" y="4064"/>
                    </a:cubicBezTo>
                    <a:cubicBezTo>
                      <a:pt x="9435" y="4033"/>
                      <a:pt x="9413" y="3968"/>
                      <a:pt x="9374" y="3984"/>
                    </a:cubicBezTo>
                    <a:cubicBezTo>
                      <a:pt x="9335" y="3999"/>
                      <a:pt x="9287" y="4060"/>
                      <a:pt x="9304" y="4095"/>
                    </a:cubicBezTo>
                    <a:cubicBezTo>
                      <a:pt x="9321" y="4129"/>
                      <a:pt x="9374" y="4079"/>
                      <a:pt x="9369" y="4167"/>
                    </a:cubicBezTo>
                    <a:cubicBezTo>
                      <a:pt x="9365" y="4255"/>
                      <a:pt x="9321" y="4354"/>
                      <a:pt x="9269" y="4392"/>
                    </a:cubicBezTo>
                    <a:cubicBezTo>
                      <a:pt x="9217" y="4430"/>
                      <a:pt x="9113" y="4499"/>
                      <a:pt x="8965" y="4480"/>
                    </a:cubicBezTo>
                    <a:cubicBezTo>
                      <a:pt x="8817" y="4461"/>
                      <a:pt x="8543" y="4350"/>
                      <a:pt x="8465" y="4259"/>
                    </a:cubicBezTo>
                    <a:cubicBezTo>
                      <a:pt x="8386" y="4167"/>
                      <a:pt x="8321" y="4087"/>
                      <a:pt x="8221" y="4071"/>
                    </a:cubicBezTo>
                    <a:cubicBezTo>
                      <a:pt x="8121" y="4056"/>
                      <a:pt x="7712" y="4071"/>
                      <a:pt x="7508" y="3995"/>
                    </a:cubicBezTo>
                    <a:cubicBezTo>
                      <a:pt x="7303" y="3919"/>
                      <a:pt x="7173" y="3865"/>
                      <a:pt x="7112" y="3816"/>
                    </a:cubicBezTo>
                    <a:cubicBezTo>
                      <a:pt x="7051" y="3766"/>
                      <a:pt x="6999" y="3732"/>
                      <a:pt x="6978" y="3740"/>
                    </a:cubicBezTo>
                    <a:cubicBezTo>
                      <a:pt x="6955" y="3747"/>
                      <a:pt x="6885" y="3800"/>
                      <a:pt x="6880" y="3816"/>
                    </a:cubicBezTo>
                    <a:cubicBezTo>
                      <a:pt x="6874" y="3831"/>
                      <a:pt x="6846" y="3843"/>
                      <a:pt x="6817" y="3848"/>
                    </a:cubicBezTo>
                    <a:cubicBezTo>
                      <a:pt x="6788" y="3853"/>
                      <a:pt x="6617" y="3862"/>
                      <a:pt x="6491" y="3822"/>
                    </a:cubicBezTo>
                    <a:cubicBezTo>
                      <a:pt x="6365" y="3781"/>
                      <a:pt x="6373" y="3743"/>
                      <a:pt x="6376" y="3703"/>
                    </a:cubicBezTo>
                    <a:cubicBezTo>
                      <a:pt x="6377" y="3690"/>
                      <a:pt x="6382" y="3674"/>
                      <a:pt x="6390" y="3657"/>
                    </a:cubicBezTo>
                    <a:cubicBezTo>
                      <a:pt x="4269" y="4058"/>
                      <a:pt x="2141" y="4438"/>
                      <a:pt x="0" y="4784"/>
                    </a:cubicBezTo>
                    <a:lnTo>
                      <a:pt x="2611" y="19316"/>
                    </a:lnTo>
                    <a:cubicBezTo>
                      <a:pt x="2645" y="19313"/>
                      <a:pt x="2697" y="19302"/>
                      <a:pt x="2736" y="19258"/>
                    </a:cubicBezTo>
                    <a:cubicBezTo>
                      <a:pt x="2799" y="19190"/>
                      <a:pt x="2792" y="19071"/>
                      <a:pt x="2877" y="19068"/>
                    </a:cubicBezTo>
                    <a:cubicBezTo>
                      <a:pt x="2961" y="19067"/>
                      <a:pt x="2999" y="19032"/>
                      <a:pt x="3131" y="19126"/>
                    </a:cubicBezTo>
                    <a:cubicBezTo>
                      <a:pt x="3264" y="19219"/>
                      <a:pt x="3294" y="19269"/>
                      <a:pt x="3311" y="19269"/>
                    </a:cubicBezTo>
                    <a:cubicBezTo>
                      <a:pt x="3329" y="19269"/>
                      <a:pt x="3355" y="19246"/>
                      <a:pt x="3453" y="19299"/>
                    </a:cubicBezTo>
                    <a:cubicBezTo>
                      <a:pt x="3551" y="19353"/>
                      <a:pt x="3536" y="19363"/>
                      <a:pt x="3605" y="19355"/>
                    </a:cubicBezTo>
                    <a:cubicBezTo>
                      <a:pt x="3675" y="19347"/>
                      <a:pt x="3884" y="19191"/>
                      <a:pt x="3927" y="19185"/>
                    </a:cubicBezTo>
                    <a:cubicBezTo>
                      <a:pt x="3971" y="19179"/>
                      <a:pt x="4064" y="19221"/>
                      <a:pt x="4134" y="19164"/>
                    </a:cubicBezTo>
                    <a:cubicBezTo>
                      <a:pt x="4203" y="19107"/>
                      <a:pt x="4266" y="18946"/>
                      <a:pt x="4347" y="18981"/>
                    </a:cubicBezTo>
                    <a:cubicBezTo>
                      <a:pt x="4428" y="19015"/>
                      <a:pt x="4540" y="19256"/>
                      <a:pt x="4574" y="19296"/>
                    </a:cubicBezTo>
                    <a:cubicBezTo>
                      <a:pt x="4606" y="19336"/>
                      <a:pt x="4738" y="19361"/>
                      <a:pt x="4836" y="19372"/>
                    </a:cubicBezTo>
                    <a:cubicBezTo>
                      <a:pt x="4934" y="19383"/>
                      <a:pt x="5073" y="19389"/>
                      <a:pt x="5171" y="19473"/>
                    </a:cubicBezTo>
                    <a:cubicBezTo>
                      <a:pt x="5269" y="19557"/>
                      <a:pt x="5306" y="19708"/>
                      <a:pt x="5343" y="19760"/>
                    </a:cubicBezTo>
                    <a:cubicBezTo>
                      <a:pt x="5380" y="19811"/>
                      <a:pt x="5706" y="20093"/>
                      <a:pt x="5734" y="20168"/>
                    </a:cubicBezTo>
                    <a:cubicBezTo>
                      <a:pt x="5763" y="20243"/>
                      <a:pt x="5737" y="20531"/>
                      <a:pt x="5880" y="20571"/>
                    </a:cubicBezTo>
                    <a:cubicBezTo>
                      <a:pt x="6023" y="20611"/>
                      <a:pt x="6339" y="20581"/>
                      <a:pt x="6393" y="20606"/>
                    </a:cubicBezTo>
                    <a:cubicBezTo>
                      <a:pt x="6448" y="20630"/>
                      <a:pt x="6500" y="20693"/>
                      <a:pt x="6596" y="20686"/>
                    </a:cubicBezTo>
                    <a:cubicBezTo>
                      <a:pt x="6691" y="20678"/>
                      <a:pt x="6931" y="20583"/>
                      <a:pt x="7013" y="20548"/>
                    </a:cubicBezTo>
                    <a:cubicBezTo>
                      <a:pt x="7096" y="20514"/>
                      <a:pt x="7252" y="20502"/>
                      <a:pt x="7290" y="20512"/>
                    </a:cubicBezTo>
                    <a:cubicBezTo>
                      <a:pt x="7326" y="20522"/>
                      <a:pt x="7405" y="20558"/>
                      <a:pt x="7463" y="20561"/>
                    </a:cubicBezTo>
                    <a:cubicBezTo>
                      <a:pt x="7522" y="20565"/>
                      <a:pt x="7683" y="20573"/>
                      <a:pt x="7722" y="20617"/>
                    </a:cubicBezTo>
                    <a:cubicBezTo>
                      <a:pt x="7761" y="20661"/>
                      <a:pt x="7740" y="20792"/>
                      <a:pt x="7894" y="20823"/>
                    </a:cubicBezTo>
                    <a:cubicBezTo>
                      <a:pt x="8048" y="20854"/>
                      <a:pt x="8100" y="20836"/>
                      <a:pt x="8155" y="20913"/>
                    </a:cubicBezTo>
                    <a:cubicBezTo>
                      <a:pt x="8209" y="20989"/>
                      <a:pt x="8196" y="21104"/>
                      <a:pt x="8273" y="21107"/>
                    </a:cubicBezTo>
                    <a:cubicBezTo>
                      <a:pt x="8348" y="21111"/>
                      <a:pt x="8459" y="21104"/>
                      <a:pt x="8575" y="21135"/>
                    </a:cubicBezTo>
                    <a:cubicBezTo>
                      <a:pt x="8690" y="21165"/>
                      <a:pt x="8849" y="21213"/>
                      <a:pt x="8866" y="21119"/>
                    </a:cubicBezTo>
                    <a:cubicBezTo>
                      <a:pt x="8884" y="21026"/>
                      <a:pt x="8844" y="20875"/>
                      <a:pt x="8914" y="20842"/>
                    </a:cubicBezTo>
                    <a:cubicBezTo>
                      <a:pt x="8984" y="20810"/>
                      <a:pt x="9371" y="20632"/>
                      <a:pt x="9451" y="20648"/>
                    </a:cubicBezTo>
                    <a:cubicBezTo>
                      <a:pt x="9531" y="20663"/>
                      <a:pt x="9638" y="20758"/>
                      <a:pt x="9806" y="20787"/>
                    </a:cubicBezTo>
                    <a:cubicBezTo>
                      <a:pt x="9973" y="20815"/>
                      <a:pt x="10288" y="20729"/>
                      <a:pt x="10415" y="20854"/>
                    </a:cubicBezTo>
                    <a:cubicBezTo>
                      <a:pt x="10541" y="20978"/>
                      <a:pt x="10525" y="21119"/>
                      <a:pt x="10634" y="21058"/>
                    </a:cubicBezTo>
                    <a:cubicBezTo>
                      <a:pt x="10743" y="20997"/>
                      <a:pt x="10760" y="20867"/>
                      <a:pt x="10889" y="20876"/>
                    </a:cubicBezTo>
                    <a:cubicBezTo>
                      <a:pt x="11017" y="20886"/>
                      <a:pt x="11065" y="20905"/>
                      <a:pt x="11096" y="20896"/>
                    </a:cubicBezTo>
                    <a:cubicBezTo>
                      <a:pt x="11126" y="20886"/>
                      <a:pt x="11121" y="20869"/>
                      <a:pt x="11226" y="20829"/>
                    </a:cubicBezTo>
                    <a:cubicBezTo>
                      <a:pt x="11330" y="20789"/>
                      <a:pt x="11428" y="20825"/>
                      <a:pt x="11410" y="20739"/>
                    </a:cubicBezTo>
                    <a:cubicBezTo>
                      <a:pt x="11393" y="20653"/>
                      <a:pt x="11421" y="20559"/>
                      <a:pt x="11465" y="20498"/>
                    </a:cubicBezTo>
                    <a:cubicBezTo>
                      <a:pt x="11508" y="20437"/>
                      <a:pt x="11660" y="20395"/>
                      <a:pt x="11710" y="20321"/>
                    </a:cubicBezTo>
                    <a:cubicBezTo>
                      <a:pt x="11761" y="20247"/>
                      <a:pt x="11735" y="20138"/>
                      <a:pt x="11806" y="20109"/>
                    </a:cubicBezTo>
                    <a:cubicBezTo>
                      <a:pt x="11878" y="20080"/>
                      <a:pt x="12000" y="20149"/>
                      <a:pt x="12069" y="20096"/>
                    </a:cubicBezTo>
                    <a:cubicBezTo>
                      <a:pt x="12139" y="20042"/>
                      <a:pt x="12452" y="19734"/>
                      <a:pt x="12524" y="19888"/>
                    </a:cubicBezTo>
                    <a:cubicBezTo>
                      <a:pt x="12596" y="20040"/>
                      <a:pt x="12556" y="20195"/>
                      <a:pt x="12602" y="20258"/>
                    </a:cubicBezTo>
                    <a:cubicBezTo>
                      <a:pt x="12648" y="20321"/>
                      <a:pt x="12692" y="20327"/>
                      <a:pt x="12740" y="20437"/>
                    </a:cubicBezTo>
                    <a:cubicBezTo>
                      <a:pt x="12788" y="20548"/>
                      <a:pt x="12784" y="20716"/>
                      <a:pt x="12979" y="20811"/>
                    </a:cubicBezTo>
                    <a:cubicBezTo>
                      <a:pt x="13175" y="20907"/>
                      <a:pt x="13162" y="20892"/>
                      <a:pt x="13275" y="20857"/>
                    </a:cubicBezTo>
                    <a:cubicBezTo>
                      <a:pt x="13388" y="20823"/>
                      <a:pt x="13479" y="20861"/>
                      <a:pt x="13545" y="20873"/>
                    </a:cubicBezTo>
                    <a:cubicBezTo>
                      <a:pt x="13610" y="20884"/>
                      <a:pt x="13684" y="20876"/>
                      <a:pt x="13741" y="20976"/>
                    </a:cubicBezTo>
                    <a:cubicBezTo>
                      <a:pt x="13798" y="21075"/>
                      <a:pt x="13806" y="21136"/>
                      <a:pt x="13919" y="21155"/>
                    </a:cubicBezTo>
                    <a:cubicBezTo>
                      <a:pt x="14032" y="21174"/>
                      <a:pt x="14119" y="21224"/>
                      <a:pt x="14167" y="21270"/>
                    </a:cubicBezTo>
                    <a:cubicBezTo>
                      <a:pt x="14215" y="21315"/>
                      <a:pt x="14253" y="21489"/>
                      <a:pt x="14299" y="21520"/>
                    </a:cubicBezTo>
                    <a:cubicBezTo>
                      <a:pt x="14344" y="21550"/>
                      <a:pt x="14485" y="21600"/>
                      <a:pt x="14745" y="21463"/>
                    </a:cubicBezTo>
                    <a:cubicBezTo>
                      <a:pt x="15004" y="21325"/>
                      <a:pt x="15258" y="21257"/>
                      <a:pt x="15379" y="21214"/>
                    </a:cubicBezTo>
                    <a:cubicBezTo>
                      <a:pt x="15502" y="21172"/>
                      <a:pt x="15608" y="21138"/>
                      <a:pt x="15621" y="21065"/>
                    </a:cubicBezTo>
                    <a:cubicBezTo>
                      <a:pt x="15634" y="20993"/>
                      <a:pt x="15620" y="20441"/>
                      <a:pt x="15615" y="20399"/>
                    </a:cubicBezTo>
                    <a:cubicBezTo>
                      <a:pt x="15611" y="20357"/>
                      <a:pt x="15641" y="20273"/>
                      <a:pt x="15685" y="20250"/>
                    </a:cubicBezTo>
                    <a:cubicBezTo>
                      <a:pt x="15729" y="20227"/>
                      <a:pt x="16020" y="20238"/>
                      <a:pt x="16046" y="20170"/>
                    </a:cubicBezTo>
                    <a:cubicBezTo>
                      <a:pt x="16072" y="20101"/>
                      <a:pt x="16089" y="19995"/>
                      <a:pt x="16029" y="19918"/>
                    </a:cubicBezTo>
                    <a:cubicBezTo>
                      <a:pt x="15968" y="19842"/>
                      <a:pt x="15958" y="19746"/>
                      <a:pt x="15958" y="19708"/>
                    </a:cubicBezTo>
                    <a:cubicBezTo>
                      <a:pt x="15958" y="19670"/>
                      <a:pt x="15952" y="19525"/>
                      <a:pt x="15921" y="19464"/>
                    </a:cubicBezTo>
                    <a:cubicBezTo>
                      <a:pt x="15891" y="19403"/>
                      <a:pt x="15797" y="19288"/>
                      <a:pt x="15756" y="19252"/>
                    </a:cubicBezTo>
                    <a:cubicBezTo>
                      <a:pt x="15714" y="19216"/>
                      <a:pt x="15658" y="19189"/>
                      <a:pt x="15666" y="19157"/>
                    </a:cubicBezTo>
                    <a:cubicBezTo>
                      <a:pt x="15675" y="19124"/>
                      <a:pt x="15743" y="18996"/>
                      <a:pt x="15841" y="18931"/>
                    </a:cubicBezTo>
                    <a:cubicBezTo>
                      <a:pt x="15939" y="18866"/>
                      <a:pt x="15980" y="18847"/>
                      <a:pt x="15984" y="18795"/>
                    </a:cubicBezTo>
                    <a:cubicBezTo>
                      <a:pt x="15989" y="18744"/>
                      <a:pt x="16004" y="18637"/>
                      <a:pt x="15975" y="18605"/>
                    </a:cubicBezTo>
                    <a:cubicBezTo>
                      <a:pt x="15947" y="18572"/>
                      <a:pt x="15928" y="18520"/>
                      <a:pt x="15930" y="18486"/>
                    </a:cubicBezTo>
                    <a:cubicBezTo>
                      <a:pt x="15932" y="18452"/>
                      <a:pt x="16041" y="18280"/>
                      <a:pt x="16059" y="18196"/>
                    </a:cubicBezTo>
                    <a:cubicBezTo>
                      <a:pt x="16077" y="18112"/>
                      <a:pt x="16063" y="17997"/>
                      <a:pt x="16098" y="17967"/>
                    </a:cubicBezTo>
                    <a:cubicBezTo>
                      <a:pt x="16133" y="17936"/>
                      <a:pt x="16168" y="17990"/>
                      <a:pt x="16224" y="17868"/>
                    </a:cubicBezTo>
                    <a:cubicBezTo>
                      <a:pt x="16281" y="17745"/>
                      <a:pt x="16259" y="17665"/>
                      <a:pt x="16294" y="17642"/>
                    </a:cubicBezTo>
                    <a:cubicBezTo>
                      <a:pt x="16329" y="17619"/>
                      <a:pt x="16441" y="17596"/>
                      <a:pt x="16516" y="17658"/>
                    </a:cubicBezTo>
                    <a:cubicBezTo>
                      <a:pt x="16589" y="17719"/>
                      <a:pt x="16581" y="17799"/>
                      <a:pt x="16655" y="17795"/>
                    </a:cubicBezTo>
                    <a:cubicBezTo>
                      <a:pt x="16729" y="17791"/>
                      <a:pt x="16798" y="17749"/>
                      <a:pt x="16820" y="17787"/>
                    </a:cubicBezTo>
                    <a:cubicBezTo>
                      <a:pt x="16842" y="17826"/>
                      <a:pt x="17125" y="18108"/>
                      <a:pt x="17064" y="18150"/>
                    </a:cubicBezTo>
                    <a:cubicBezTo>
                      <a:pt x="17003" y="18192"/>
                      <a:pt x="16903" y="18284"/>
                      <a:pt x="17007" y="18349"/>
                    </a:cubicBezTo>
                    <a:cubicBezTo>
                      <a:pt x="17112" y="18413"/>
                      <a:pt x="17299" y="18387"/>
                      <a:pt x="17338" y="18291"/>
                    </a:cubicBezTo>
                    <a:cubicBezTo>
                      <a:pt x="17377" y="18196"/>
                      <a:pt x="17294" y="18101"/>
                      <a:pt x="17342" y="18020"/>
                    </a:cubicBezTo>
                    <a:cubicBezTo>
                      <a:pt x="17390" y="17940"/>
                      <a:pt x="17543" y="17927"/>
                      <a:pt x="17559" y="17965"/>
                    </a:cubicBezTo>
                    <a:cubicBezTo>
                      <a:pt x="17574" y="18003"/>
                      <a:pt x="17578" y="18011"/>
                      <a:pt x="17641" y="18016"/>
                    </a:cubicBezTo>
                    <a:cubicBezTo>
                      <a:pt x="17704" y="18022"/>
                      <a:pt x="17820" y="18005"/>
                      <a:pt x="17754" y="17936"/>
                    </a:cubicBezTo>
                    <a:cubicBezTo>
                      <a:pt x="17689" y="17868"/>
                      <a:pt x="17622" y="17871"/>
                      <a:pt x="17615" y="17833"/>
                    </a:cubicBezTo>
                    <a:cubicBezTo>
                      <a:pt x="17609" y="17795"/>
                      <a:pt x="17600" y="17637"/>
                      <a:pt x="17622" y="17600"/>
                    </a:cubicBezTo>
                    <a:cubicBezTo>
                      <a:pt x="17643" y="17564"/>
                      <a:pt x="17663" y="17518"/>
                      <a:pt x="17624" y="17493"/>
                    </a:cubicBezTo>
                    <a:cubicBezTo>
                      <a:pt x="17585" y="17469"/>
                      <a:pt x="17345" y="17331"/>
                      <a:pt x="17333" y="17279"/>
                    </a:cubicBezTo>
                    <a:cubicBezTo>
                      <a:pt x="17320" y="17228"/>
                      <a:pt x="17285" y="17176"/>
                      <a:pt x="17337" y="17171"/>
                    </a:cubicBezTo>
                    <a:cubicBezTo>
                      <a:pt x="17389" y="17165"/>
                      <a:pt x="17487" y="17173"/>
                      <a:pt x="17526" y="17152"/>
                    </a:cubicBezTo>
                    <a:cubicBezTo>
                      <a:pt x="17565" y="17131"/>
                      <a:pt x="17702" y="17054"/>
                      <a:pt x="17613" y="16856"/>
                    </a:cubicBezTo>
                    <a:cubicBezTo>
                      <a:pt x="17524" y="16657"/>
                      <a:pt x="17441" y="16615"/>
                      <a:pt x="17467" y="16583"/>
                    </a:cubicBezTo>
                    <a:cubicBezTo>
                      <a:pt x="17493" y="16550"/>
                      <a:pt x="17537" y="16545"/>
                      <a:pt x="17545" y="16504"/>
                    </a:cubicBezTo>
                    <a:cubicBezTo>
                      <a:pt x="17554" y="16464"/>
                      <a:pt x="17533" y="16409"/>
                      <a:pt x="17567" y="16380"/>
                    </a:cubicBezTo>
                    <a:cubicBezTo>
                      <a:pt x="17602" y="16352"/>
                      <a:pt x="17752" y="16308"/>
                      <a:pt x="17729" y="16266"/>
                    </a:cubicBezTo>
                    <a:cubicBezTo>
                      <a:pt x="17704" y="16224"/>
                      <a:pt x="17668" y="16184"/>
                      <a:pt x="17665" y="16128"/>
                    </a:cubicBezTo>
                    <a:cubicBezTo>
                      <a:pt x="17663" y="16073"/>
                      <a:pt x="17731" y="15966"/>
                      <a:pt x="17946" y="15933"/>
                    </a:cubicBezTo>
                    <a:cubicBezTo>
                      <a:pt x="18161" y="15901"/>
                      <a:pt x="18252" y="15924"/>
                      <a:pt x="18257" y="15893"/>
                    </a:cubicBezTo>
                    <a:cubicBezTo>
                      <a:pt x="18261" y="15863"/>
                      <a:pt x="18229" y="15664"/>
                      <a:pt x="18216" y="15628"/>
                    </a:cubicBezTo>
                    <a:cubicBezTo>
                      <a:pt x="18202" y="15592"/>
                      <a:pt x="18211" y="15527"/>
                      <a:pt x="18259" y="15495"/>
                    </a:cubicBezTo>
                    <a:cubicBezTo>
                      <a:pt x="18307" y="15462"/>
                      <a:pt x="18399" y="15404"/>
                      <a:pt x="18482" y="15282"/>
                    </a:cubicBezTo>
                    <a:cubicBezTo>
                      <a:pt x="18564" y="15160"/>
                      <a:pt x="18647" y="14985"/>
                      <a:pt x="18782" y="15030"/>
                    </a:cubicBezTo>
                    <a:cubicBezTo>
                      <a:pt x="18916" y="15076"/>
                      <a:pt x="18921" y="15294"/>
                      <a:pt x="19034" y="15325"/>
                    </a:cubicBezTo>
                    <a:cubicBezTo>
                      <a:pt x="19147" y="15355"/>
                      <a:pt x="19273" y="15263"/>
                      <a:pt x="19395" y="15164"/>
                    </a:cubicBezTo>
                    <a:cubicBezTo>
                      <a:pt x="19517" y="15065"/>
                      <a:pt x="19617" y="14996"/>
                      <a:pt x="19691" y="14985"/>
                    </a:cubicBezTo>
                    <a:cubicBezTo>
                      <a:pt x="19765" y="14973"/>
                      <a:pt x="19797" y="14958"/>
                      <a:pt x="19833" y="14872"/>
                    </a:cubicBezTo>
                    <a:cubicBezTo>
                      <a:pt x="19870" y="14786"/>
                      <a:pt x="19888" y="14696"/>
                      <a:pt x="19964" y="14666"/>
                    </a:cubicBezTo>
                    <a:cubicBezTo>
                      <a:pt x="20040" y="14635"/>
                      <a:pt x="20120" y="14606"/>
                      <a:pt x="20160" y="14557"/>
                    </a:cubicBezTo>
                    <a:cubicBezTo>
                      <a:pt x="20199" y="14507"/>
                      <a:pt x="20265" y="14221"/>
                      <a:pt x="20517" y="13908"/>
                    </a:cubicBezTo>
                    <a:cubicBezTo>
                      <a:pt x="20770" y="13595"/>
                      <a:pt x="20913" y="13469"/>
                      <a:pt x="20952" y="13434"/>
                    </a:cubicBezTo>
                    <a:cubicBezTo>
                      <a:pt x="20991" y="13400"/>
                      <a:pt x="21148" y="13427"/>
                      <a:pt x="21152" y="13369"/>
                    </a:cubicBezTo>
                    <a:cubicBezTo>
                      <a:pt x="21157" y="13312"/>
                      <a:pt x="21095" y="12986"/>
                      <a:pt x="21136" y="12959"/>
                    </a:cubicBezTo>
                    <a:cubicBezTo>
                      <a:pt x="21178" y="12932"/>
                      <a:pt x="21295" y="12907"/>
                      <a:pt x="21262" y="12833"/>
                    </a:cubicBezTo>
                    <a:cubicBezTo>
                      <a:pt x="21230" y="12758"/>
                      <a:pt x="20934" y="12634"/>
                      <a:pt x="21012" y="12529"/>
                    </a:cubicBezTo>
                    <a:cubicBezTo>
                      <a:pt x="21091" y="12424"/>
                      <a:pt x="21199" y="12409"/>
                      <a:pt x="21193" y="12321"/>
                    </a:cubicBezTo>
                    <a:cubicBezTo>
                      <a:pt x="21186" y="12233"/>
                      <a:pt x="21089" y="12102"/>
                      <a:pt x="21108" y="12081"/>
                    </a:cubicBezTo>
                    <a:cubicBezTo>
                      <a:pt x="21128" y="12060"/>
                      <a:pt x="21251" y="12037"/>
                      <a:pt x="21251" y="11976"/>
                    </a:cubicBezTo>
                    <a:cubicBezTo>
                      <a:pt x="21251" y="11915"/>
                      <a:pt x="21030" y="11733"/>
                      <a:pt x="21125" y="11682"/>
                    </a:cubicBezTo>
                    <a:cubicBezTo>
                      <a:pt x="21221" y="11630"/>
                      <a:pt x="21259" y="11665"/>
                      <a:pt x="21291" y="11675"/>
                    </a:cubicBezTo>
                    <a:cubicBezTo>
                      <a:pt x="21322" y="11685"/>
                      <a:pt x="21382" y="11711"/>
                      <a:pt x="21372" y="11674"/>
                    </a:cubicBezTo>
                    <a:cubicBezTo>
                      <a:pt x="21361" y="11637"/>
                      <a:pt x="21263" y="11521"/>
                      <a:pt x="21277" y="11476"/>
                    </a:cubicBezTo>
                    <a:cubicBezTo>
                      <a:pt x="21291" y="11432"/>
                      <a:pt x="21412" y="11321"/>
                      <a:pt x="21373" y="11269"/>
                    </a:cubicBezTo>
                    <a:cubicBezTo>
                      <a:pt x="21334" y="11218"/>
                      <a:pt x="21291" y="11193"/>
                      <a:pt x="21293" y="11162"/>
                    </a:cubicBezTo>
                    <a:cubicBezTo>
                      <a:pt x="21295" y="11132"/>
                      <a:pt x="21334" y="10901"/>
                      <a:pt x="21310" y="10853"/>
                    </a:cubicBezTo>
                    <a:cubicBezTo>
                      <a:pt x="21286" y="10805"/>
                      <a:pt x="21226" y="10792"/>
                      <a:pt x="21247" y="10731"/>
                    </a:cubicBezTo>
                    <a:cubicBezTo>
                      <a:pt x="21269" y="10670"/>
                      <a:pt x="21378" y="10582"/>
                      <a:pt x="21343" y="10525"/>
                    </a:cubicBezTo>
                    <a:cubicBezTo>
                      <a:pt x="21309" y="10467"/>
                      <a:pt x="21285" y="10319"/>
                      <a:pt x="21305" y="10238"/>
                    </a:cubicBezTo>
                    <a:cubicBezTo>
                      <a:pt x="21324" y="10158"/>
                      <a:pt x="21457" y="10055"/>
                      <a:pt x="21435" y="10001"/>
                    </a:cubicBezTo>
                    <a:cubicBezTo>
                      <a:pt x="21413" y="9948"/>
                      <a:pt x="21366" y="9749"/>
                      <a:pt x="21424" y="9698"/>
                    </a:cubicBezTo>
                    <a:cubicBezTo>
                      <a:pt x="21482" y="9647"/>
                      <a:pt x="21600" y="9641"/>
                      <a:pt x="21585" y="9589"/>
                    </a:cubicBezTo>
                    <a:cubicBezTo>
                      <a:pt x="21570" y="9538"/>
                      <a:pt x="21516" y="9469"/>
                      <a:pt x="21528" y="9425"/>
                    </a:cubicBezTo>
                    <a:cubicBezTo>
                      <a:pt x="21541" y="9381"/>
                      <a:pt x="21596" y="9333"/>
                      <a:pt x="21535" y="9232"/>
                    </a:cubicBezTo>
                    <a:cubicBezTo>
                      <a:pt x="21474" y="9131"/>
                      <a:pt x="21480" y="9142"/>
                      <a:pt x="21476" y="9085"/>
                    </a:cubicBezTo>
                    <a:cubicBezTo>
                      <a:pt x="21471" y="9028"/>
                      <a:pt x="21471" y="8965"/>
                      <a:pt x="21435" y="8944"/>
                    </a:cubicBezTo>
                    <a:cubicBezTo>
                      <a:pt x="21397" y="8923"/>
                      <a:pt x="21318" y="8937"/>
                      <a:pt x="21327" y="8907"/>
                    </a:cubicBezTo>
                    <a:cubicBezTo>
                      <a:pt x="21336" y="8876"/>
                      <a:pt x="21436" y="8847"/>
                      <a:pt x="21424" y="8822"/>
                    </a:cubicBezTo>
                    <a:cubicBezTo>
                      <a:pt x="21412" y="8797"/>
                      <a:pt x="21339" y="8698"/>
                      <a:pt x="21367" y="8587"/>
                    </a:cubicBezTo>
                    <a:cubicBezTo>
                      <a:pt x="21395" y="8476"/>
                      <a:pt x="21401" y="8392"/>
                      <a:pt x="21358" y="8354"/>
                    </a:cubicBezTo>
                    <a:cubicBezTo>
                      <a:pt x="21315" y="8316"/>
                      <a:pt x="21267" y="8291"/>
                      <a:pt x="21236" y="8236"/>
                    </a:cubicBezTo>
                    <a:cubicBezTo>
                      <a:pt x="21205" y="8180"/>
                      <a:pt x="21182" y="8127"/>
                      <a:pt x="21128" y="8070"/>
                    </a:cubicBezTo>
                    <a:cubicBezTo>
                      <a:pt x="21073" y="8012"/>
                      <a:pt x="20897" y="7905"/>
                      <a:pt x="20897" y="7861"/>
                    </a:cubicBezTo>
                    <a:cubicBezTo>
                      <a:pt x="20897" y="7818"/>
                      <a:pt x="21008" y="7733"/>
                      <a:pt x="21014" y="7699"/>
                    </a:cubicBezTo>
                    <a:cubicBezTo>
                      <a:pt x="21021" y="7665"/>
                      <a:pt x="21016" y="7617"/>
                      <a:pt x="21055" y="7596"/>
                    </a:cubicBezTo>
                    <a:cubicBezTo>
                      <a:pt x="21095" y="7575"/>
                      <a:pt x="21262" y="7560"/>
                      <a:pt x="21299" y="7575"/>
                    </a:cubicBezTo>
                    <a:cubicBezTo>
                      <a:pt x="21336" y="7590"/>
                      <a:pt x="21362" y="7585"/>
                      <a:pt x="21362" y="7558"/>
                    </a:cubicBezTo>
                    <a:cubicBezTo>
                      <a:pt x="21362" y="7531"/>
                      <a:pt x="21353" y="7497"/>
                      <a:pt x="21421" y="7483"/>
                    </a:cubicBezTo>
                    <a:cubicBezTo>
                      <a:pt x="21453" y="7477"/>
                      <a:pt x="21517" y="7479"/>
                      <a:pt x="21576" y="7484"/>
                    </a:cubicBezTo>
                    <a:cubicBezTo>
                      <a:pt x="21576" y="7484"/>
                      <a:pt x="21576" y="7484"/>
                      <a:pt x="21576" y="7484"/>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5" name="Shape 33">
                <a:extLst>
                  <a:ext uri="{FF2B5EF4-FFF2-40B4-BE49-F238E27FC236}">
                    <a16:creationId xmlns:a16="http://schemas.microsoft.com/office/drawing/2014/main" id="{D90B3D91-8A37-4E66-94A2-464172C6029B}"/>
                  </a:ext>
                </a:extLst>
              </p:cNvPr>
              <p:cNvSpPr/>
              <p:nvPr/>
            </p:nvSpPr>
            <p:spPr>
              <a:xfrm>
                <a:off x="10905699" y="1823957"/>
                <a:ext cx="444807" cy="708829"/>
              </a:xfrm>
              <a:custGeom>
                <a:avLst/>
                <a:gdLst/>
                <a:ahLst/>
                <a:cxnLst>
                  <a:cxn ang="0">
                    <a:pos x="wd2" y="hd2"/>
                  </a:cxn>
                  <a:cxn ang="5400000">
                    <a:pos x="wd2" y="hd2"/>
                  </a:cxn>
                  <a:cxn ang="10800000">
                    <a:pos x="wd2" y="hd2"/>
                  </a:cxn>
                  <a:cxn ang="16200000">
                    <a:pos x="wd2" y="hd2"/>
                  </a:cxn>
                </a:cxnLst>
                <a:rect l="0" t="0" r="r" b="b"/>
                <a:pathLst>
                  <a:path w="21586" h="21596" extrusionOk="0">
                    <a:moveTo>
                      <a:pt x="6968" y="21596"/>
                    </a:moveTo>
                    <a:cubicBezTo>
                      <a:pt x="6980" y="21569"/>
                      <a:pt x="6992" y="21547"/>
                      <a:pt x="7002" y="21533"/>
                    </a:cubicBezTo>
                    <a:cubicBezTo>
                      <a:pt x="7062" y="21444"/>
                      <a:pt x="7153" y="21261"/>
                      <a:pt x="7153" y="21195"/>
                    </a:cubicBezTo>
                    <a:cubicBezTo>
                      <a:pt x="7153" y="21128"/>
                      <a:pt x="7087" y="21005"/>
                      <a:pt x="7143" y="20938"/>
                    </a:cubicBezTo>
                    <a:cubicBezTo>
                      <a:pt x="7198" y="20872"/>
                      <a:pt x="7203" y="20824"/>
                      <a:pt x="7209" y="20780"/>
                    </a:cubicBezTo>
                    <a:cubicBezTo>
                      <a:pt x="7213" y="20736"/>
                      <a:pt x="7234" y="20710"/>
                      <a:pt x="7203" y="20688"/>
                    </a:cubicBezTo>
                    <a:cubicBezTo>
                      <a:pt x="7173" y="20666"/>
                      <a:pt x="7068" y="20631"/>
                      <a:pt x="7068" y="20577"/>
                    </a:cubicBezTo>
                    <a:cubicBezTo>
                      <a:pt x="7068" y="20524"/>
                      <a:pt x="7027" y="20251"/>
                      <a:pt x="7062" y="20217"/>
                    </a:cubicBezTo>
                    <a:cubicBezTo>
                      <a:pt x="7098" y="20182"/>
                      <a:pt x="7359" y="20017"/>
                      <a:pt x="7395" y="20011"/>
                    </a:cubicBezTo>
                    <a:cubicBezTo>
                      <a:pt x="7430" y="20005"/>
                      <a:pt x="7535" y="20017"/>
                      <a:pt x="7556" y="19992"/>
                    </a:cubicBezTo>
                    <a:cubicBezTo>
                      <a:pt x="7576" y="19967"/>
                      <a:pt x="7586" y="19783"/>
                      <a:pt x="7611" y="19761"/>
                    </a:cubicBezTo>
                    <a:cubicBezTo>
                      <a:pt x="7636" y="19739"/>
                      <a:pt x="7712" y="19711"/>
                      <a:pt x="7742" y="19673"/>
                    </a:cubicBezTo>
                    <a:cubicBezTo>
                      <a:pt x="7772" y="19634"/>
                      <a:pt x="7686" y="19590"/>
                      <a:pt x="7782" y="19549"/>
                    </a:cubicBezTo>
                    <a:cubicBezTo>
                      <a:pt x="7878" y="19508"/>
                      <a:pt x="7893" y="19486"/>
                      <a:pt x="7843" y="19476"/>
                    </a:cubicBezTo>
                    <a:cubicBezTo>
                      <a:pt x="7792" y="19467"/>
                      <a:pt x="7661" y="19413"/>
                      <a:pt x="7636" y="19375"/>
                    </a:cubicBezTo>
                    <a:cubicBezTo>
                      <a:pt x="7611" y="19337"/>
                      <a:pt x="7513" y="19269"/>
                      <a:pt x="7558" y="19232"/>
                    </a:cubicBezTo>
                    <a:cubicBezTo>
                      <a:pt x="7603" y="19196"/>
                      <a:pt x="7617" y="19082"/>
                      <a:pt x="7674" y="19046"/>
                    </a:cubicBezTo>
                    <a:cubicBezTo>
                      <a:pt x="7732" y="19009"/>
                      <a:pt x="7890" y="18997"/>
                      <a:pt x="7911" y="18974"/>
                    </a:cubicBezTo>
                    <a:cubicBezTo>
                      <a:pt x="7931" y="18952"/>
                      <a:pt x="7986" y="18880"/>
                      <a:pt x="8032" y="18865"/>
                    </a:cubicBezTo>
                    <a:cubicBezTo>
                      <a:pt x="8077" y="18851"/>
                      <a:pt x="8160" y="18857"/>
                      <a:pt x="8179" y="18845"/>
                    </a:cubicBezTo>
                    <a:cubicBezTo>
                      <a:pt x="8200" y="18832"/>
                      <a:pt x="8401" y="18803"/>
                      <a:pt x="8387" y="18777"/>
                    </a:cubicBezTo>
                    <a:cubicBezTo>
                      <a:pt x="8371" y="18750"/>
                      <a:pt x="8193" y="18713"/>
                      <a:pt x="8193" y="18685"/>
                    </a:cubicBezTo>
                    <a:cubicBezTo>
                      <a:pt x="8193" y="18656"/>
                      <a:pt x="8152" y="18539"/>
                      <a:pt x="8129" y="18522"/>
                    </a:cubicBezTo>
                    <a:cubicBezTo>
                      <a:pt x="8107" y="18505"/>
                      <a:pt x="8094" y="18461"/>
                      <a:pt x="8029" y="18429"/>
                    </a:cubicBezTo>
                    <a:cubicBezTo>
                      <a:pt x="7963" y="18397"/>
                      <a:pt x="7747" y="18353"/>
                      <a:pt x="7797" y="18293"/>
                    </a:cubicBezTo>
                    <a:cubicBezTo>
                      <a:pt x="7847" y="18233"/>
                      <a:pt x="7893" y="18236"/>
                      <a:pt x="7918" y="18166"/>
                    </a:cubicBezTo>
                    <a:cubicBezTo>
                      <a:pt x="7943" y="18097"/>
                      <a:pt x="7983" y="18037"/>
                      <a:pt x="7973" y="17999"/>
                    </a:cubicBezTo>
                    <a:cubicBezTo>
                      <a:pt x="7963" y="17961"/>
                      <a:pt x="7888" y="17916"/>
                      <a:pt x="7943" y="17885"/>
                    </a:cubicBezTo>
                    <a:cubicBezTo>
                      <a:pt x="7998" y="17853"/>
                      <a:pt x="8069" y="17796"/>
                      <a:pt x="8115" y="17755"/>
                    </a:cubicBezTo>
                    <a:cubicBezTo>
                      <a:pt x="8160" y="17714"/>
                      <a:pt x="8293" y="17566"/>
                      <a:pt x="8351" y="17538"/>
                    </a:cubicBezTo>
                    <a:cubicBezTo>
                      <a:pt x="8408" y="17509"/>
                      <a:pt x="8494" y="17500"/>
                      <a:pt x="8502" y="17473"/>
                    </a:cubicBezTo>
                    <a:cubicBezTo>
                      <a:pt x="8509" y="17446"/>
                      <a:pt x="8555" y="17332"/>
                      <a:pt x="8583" y="17308"/>
                    </a:cubicBezTo>
                    <a:cubicBezTo>
                      <a:pt x="8610" y="17285"/>
                      <a:pt x="8728" y="17239"/>
                      <a:pt x="8741" y="17281"/>
                    </a:cubicBezTo>
                    <a:cubicBezTo>
                      <a:pt x="8754" y="17324"/>
                      <a:pt x="8711" y="17407"/>
                      <a:pt x="8693" y="17410"/>
                    </a:cubicBezTo>
                    <a:cubicBezTo>
                      <a:pt x="8676" y="17413"/>
                      <a:pt x="8685" y="17446"/>
                      <a:pt x="8705" y="17448"/>
                    </a:cubicBezTo>
                    <a:cubicBezTo>
                      <a:pt x="8726" y="17449"/>
                      <a:pt x="8879" y="17500"/>
                      <a:pt x="8885" y="17538"/>
                    </a:cubicBezTo>
                    <a:cubicBezTo>
                      <a:pt x="8889" y="17576"/>
                      <a:pt x="8759" y="17715"/>
                      <a:pt x="8771" y="17766"/>
                    </a:cubicBezTo>
                    <a:cubicBezTo>
                      <a:pt x="8784" y="17816"/>
                      <a:pt x="8761" y="17859"/>
                      <a:pt x="8814" y="17843"/>
                    </a:cubicBezTo>
                    <a:cubicBezTo>
                      <a:pt x="8867" y="17827"/>
                      <a:pt x="8955" y="17808"/>
                      <a:pt x="9002" y="17769"/>
                    </a:cubicBezTo>
                    <a:cubicBezTo>
                      <a:pt x="9050" y="17729"/>
                      <a:pt x="9143" y="17606"/>
                      <a:pt x="9207" y="17577"/>
                    </a:cubicBezTo>
                    <a:cubicBezTo>
                      <a:pt x="9269" y="17549"/>
                      <a:pt x="9403" y="17562"/>
                      <a:pt x="9418" y="17535"/>
                    </a:cubicBezTo>
                    <a:cubicBezTo>
                      <a:pt x="9433" y="17508"/>
                      <a:pt x="9461" y="17456"/>
                      <a:pt x="9504" y="17473"/>
                    </a:cubicBezTo>
                    <a:cubicBezTo>
                      <a:pt x="9546" y="17490"/>
                      <a:pt x="9568" y="17506"/>
                      <a:pt x="9581" y="17527"/>
                    </a:cubicBezTo>
                    <a:cubicBezTo>
                      <a:pt x="9593" y="17547"/>
                      <a:pt x="9629" y="17612"/>
                      <a:pt x="9665" y="17636"/>
                    </a:cubicBezTo>
                    <a:cubicBezTo>
                      <a:pt x="9700" y="17660"/>
                      <a:pt x="9762" y="17657"/>
                      <a:pt x="9768" y="17684"/>
                    </a:cubicBezTo>
                    <a:cubicBezTo>
                      <a:pt x="9772" y="17710"/>
                      <a:pt x="9798" y="17775"/>
                      <a:pt x="9826" y="17775"/>
                    </a:cubicBezTo>
                    <a:cubicBezTo>
                      <a:pt x="9853" y="17775"/>
                      <a:pt x="10064" y="17585"/>
                      <a:pt x="10064" y="17560"/>
                    </a:cubicBezTo>
                    <a:cubicBezTo>
                      <a:pt x="10064" y="17535"/>
                      <a:pt x="10029" y="17535"/>
                      <a:pt x="10057" y="17509"/>
                    </a:cubicBezTo>
                    <a:cubicBezTo>
                      <a:pt x="10084" y="17484"/>
                      <a:pt x="10228" y="17465"/>
                      <a:pt x="10235" y="17429"/>
                    </a:cubicBezTo>
                    <a:cubicBezTo>
                      <a:pt x="10243" y="17392"/>
                      <a:pt x="10248" y="17323"/>
                      <a:pt x="10268" y="17304"/>
                    </a:cubicBezTo>
                    <a:cubicBezTo>
                      <a:pt x="10288" y="17285"/>
                      <a:pt x="10328" y="17253"/>
                      <a:pt x="10309" y="17211"/>
                    </a:cubicBezTo>
                    <a:cubicBezTo>
                      <a:pt x="10288" y="17168"/>
                      <a:pt x="10256" y="17155"/>
                      <a:pt x="10288" y="17122"/>
                    </a:cubicBezTo>
                    <a:cubicBezTo>
                      <a:pt x="10321" y="17089"/>
                      <a:pt x="10334" y="17041"/>
                      <a:pt x="10344" y="17055"/>
                    </a:cubicBezTo>
                    <a:cubicBezTo>
                      <a:pt x="10353" y="17069"/>
                      <a:pt x="10369" y="17093"/>
                      <a:pt x="10399" y="17107"/>
                    </a:cubicBezTo>
                    <a:cubicBezTo>
                      <a:pt x="10429" y="17122"/>
                      <a:pt x="10447" y="17111"/>
                      <a:pt x="10454" y="17138"/>
                    </a:cubicBezTo>
                    <a:cubicBezTo>
                      <a:pt x="10462" y="17165"/>
                      <a:pt x="10495" y="17195"/>
                      <a:pt x="10527" y="17201"/>
                    </a:cubicBezTo>
                    <a:cubicBezTo>
                      <a:pt x="10560" y="17207"/>
                      <a:pt x="10648" y="17202"/>
                      <a:pt x="10648" y="17172"/>
                    </a:cubicBezTo>
                    <a:cubicBezTo>
                      <a:pt x="10648" y="17142"/>
                      <a:pt x="10538" y="17100"/>
                      <a:pt x="10538" y="17069"/>
                    </a:cubicBezTo>
                    <a:cubicBezTo>
                      <a:pt x="10538" y="17040"/>
                      <a:pt x="10535" y="16989"/>
                      <a:pt x="10555" y="16973"/>
                    </a:cubicBezTo>
                    <a:cubicBezTo>
                      <a:pt x="10575" y="16957"/>
                      <a:pt x="10650" y="16938"/>
                      <a:pt x="10686" y="16916"/>
                    </a:cubicBezTo>
                    <a:cubicBezTo>
                      <a:pt x="10721" y="16894"/>
                      <a:pt x="10746" y="16812"/>
                      <a:pt x="10807" y="16839"/>
                    </a:cubicBezTo>
                    <a:cubicBezTo>
                      <a:pt x="10867" y="16866"/>
                      <a:pt x="10897" y="16881"/>
                      <a:pt x="10882" y="16899"/>
                    </a:cubicBezTo>
                    <a:cubicBezTo>
                      <a:pt x="10867" y="16916"/>
                      <a:pt x="10824" y="16960"/>
                      <a:pt x="10859" y="16979"/>
                    </a:cubicBezTo>
                    <a:cubicBezTo>
                      <a:pt x="10894" y="16998"/>
                      <a:pt x="10917" y="16899"/>
                      <a:pt x="10937" y="16881"/>
                    </a:cubicBezTo>
                    <a:cubicBezTo>
                      <a:pt x="10957" y="16864"/>
                      <a:pt x="11015" y="16870"/>
                      <a:pt x="11015" y="16832"/>
                    </a:cubicBezTo>
                    <a:cubicBezTo>
                      <a:pt x="11015" y="16794"/>
                      <a:pt x="10897" y="16722"/>
                      <a:pt x="10928" y="16696"/>
                    </a:cubicBezTo>
                    <a:cubicBezTo>
                      <a:pt x="10957" y="16671"/>
                      <a:pt x="11076" y="16661"/>
                      <a:pt x="11104" y="16682"/>
                    </a:cubicBezTo>
                    <a:cubicBezTo>
                      <a:pt x="11131" y="16703"/>
                      <a:pt x="11162" y="16775"/>
                      <a:pt x="11189" y="16783"/>
                    </a:cubicBezTo>
                    <a:cubicBezTo>
                      <a:pt x="11217" y="16791"/>
                      <a:pt x="11273" y="16812"/>
                      <a:pt x="11269" y="16832"/>
                    </a:cubicBezTo>
                    <a:cubicBezTo>
                      <a:pt x="11267" y="16853"/>
                      <a:pt x="11310" y="16872"/>
                      <a:pt x="11305" y="16840"/>
                    </a:cubicBezTo>
                    <a:cubicBezTo>
                      <a:pt x="11300" y="16809"/>
                      <a:pt x="11302" y="16772"/>
                      <a:pt x="11287" y="16731"/>
                    </a:cubicBezTo>
                    <a:cubicBezTo>
                      <a:pt x="11273" y="16690"/>
                      <a:pt x="11240" y="16654"/>
                      <a:pt x="11240" y="16633"/>
                    </a:cubicBezTo>
                    <a:cubicBezTo>
                      <a:pt x="11240" y="16612"/>
                      <a:pt x="11312" y="16563"/>
                      <a:pt x="11312" y="16536"/>
                    </a:cubicBezTo>
                    <a:cubicBezTo>
                      <a:pt x="11312" y="16510"/>
                      <a:pt x="11350" y="16367"/>
                      <a:pt x="11337" y="16350"/>
                    </a:cubicBezTo>
                    <a:cubicBezTo>
                      <a:pt x="11325" y="16332"/>
                      <a:pt x="11267" y="16267"/>
                      <a:pt x="11287" y="16233"/>
                    </a:cubicBezTo>
                    <a:cubicBezTo>
                      <a:pt x="11307" y="16198"/>
                      <a:pt x="11327" y="16117"/>
                      <a:pt x="11405" y="16120"/>
                    </a:cubicBezTo>
                    <a:cubicBezTo>
                      <a:pt x="11484" y="16124"/>
                      <a:pt x="11652" y="16127"/>
                      <a:pt x="11682" y="16111"/>
                    </a:cubicBezTo>
                    <a:cubicBezTo>
                      <a:pt x="11713" y="16095"/>
                      <a:pt x="11881" y="16014"/>
                      <a:pt x="11919" y="16030"/>
                    </a:cubicBezTo>
                    <a:cubicBezTo>
                      <a:pt x="11957" y="16046"/>
                      <a:pt x="12009" y="16067"/>
                      <a:pt x="12019" y="16085"/>
                    </a:cubicBezTo>
                    <a:cubicBezTo>
                      <a:pt x="12029" y="16104"/>
                      <a:pt x="12019" y="16146"/>
                      <a:pt x="12039" y="16144"/>
                    </a:cubicBezTo>
                    <a:cubicBezTo>
                      <a:pt x="12060" y="16142"/>
                      <a:pt x="12085" y="16040"/>
                      <a:pt x="12157" y="16068"/>
                    </a:cubicBezTo>
                    <a:cubicBezTo>
                      <a:pt x="12231" y="16097"/>
                      <a:pt x="12266" y="16120"/>
                      <a:pt x="12279" y="16130"/>
                    </a:cubicBezTo>
                    <a:cubicBezTo>
                      <a:pt x="12291" y="16140"/>
                      <a:pt x="12318" y="16187"/>
                      <a:pt x="12357" y="16174"/>
                    </a:cubicBezTo>
                    <a:cubicBezTo>
                      <a:pt x="12394" y="16161"/>
                      <a:pt x="12422" y="16116"/>
                      <a:pt x="12450" y="16101"/>
                    </a:cubicBezTo>
                    <a:cubicBezTo>
                      <a:pt x="12477" y="16087"/>
                      <a:pt x="12579" y="16071"/>
                      <a:pt x="12579" y="16056"/>
                    </a:cubicBezTo>
                    <a:cubicBezTo>
                      <a:pt x="12581" y="16040"/>
                      <a:pt x="12572" y="15991"/>
                      <a:pt x="12558" y="15978"/>
                    </a:cubicBezTo>
                    <a:cubicBezTo>
                      <a:pt x="12542" y="15965"/>
                      <a:pt x="12484" y="15919"/>
                      <a:pt x="12494" y="15898"/>
                    </a:cubicBezTo>
                    <a:cubicBezTo>
                      <a:pt x="12504" y="15877"/>
                      <a:pt x="12558" y="15870"/>
                      <a:pt x="12560" y="15857"/>
                    </a:cubicBezTo>
                    <a:cubicBezTo>
                      <a:pt x="12561" y="15844"/>
                      <a:pt x="12550" y="15772"/>
                      <a:pt x="12602" y="15756"/>
                    </a:cubicBezTo>
                    <a:cubicBezTo>
                      <a:pt x="12655" y="15740"/>
                      <a:pt x="12713" y="15760"/>
                      <a:pt x="12742" y="15727"/>
                    </a:cubicBezTo>
                    <a:cubicBezTo>
                      <a:pt x="12771" y="15694"/>
                      <a:pt x="12737" y="15628"/>
                      <a:pt x="12766" y="15603"/>
                    </a:cubicBezTo>
                    <a:cubicBezTo>
                      <a:pt x="12794" y="15578"/>
                      <a:pt x="12845" y="15538"/>
                      <a:pt x="12869" y="15518"/>
                    </a:cubicBezTo>
                    <a:cubicBezTo>
                      <a:pt x="12893" y="15499"/>
                      <a:pt x="12972" y="15485"/>
                      <a:pt x="12971" y="15469"/>
                    </a:cubicBezTo>
                    <a:cubicBezTo>
                      <a:pt x="12970" y="15452"/>
                      <a:pt x="12924" y="15409"/>
                      <a:pt x="12944" y="15393"/>
                    </a:cubicBezTo>
                    <a:cubicBezTo>
                      <a:pt x="12963" y="15376"/>
                      <a:pt x="13082" y="15358"/>
                      <a:pt x="13089" y="15340"/>
                    </a:cubicBezTo>
                    <a:cubicBezTo>
                      <a:pt x="13097" y="15323"/>
                      <a:pt x="13099" y="15286"/>
                      <a:pt x="13073" y="15250"/>
                    </a:cubicBezTo>
                    <a:cubicBezTo>
                      <a:pt x="13048" y="15215"/>
                      <a:pt x="12965" y="15200"/>
                      <a:pt x="12932" y="15216"/>
                    </a:cubicBezTo>
                    <a:cubicBezTo>
                      <a:pt x="12899" y="15233"/>
                      <a:pt x="12851" y="15283"/>
                      <a:pt x="12812" y="15288"/>
                    </a:cubicBezTo>
                    <a:cubicBezTo>
                      <a:pt x="12771" y="15294"/>
                      <a:pt x="12744" y="15322"/>
                      <a:pt x="12730" y="15293"/>
                    </a:cubicBezTo>
                    <a:cubicBezTo>
                      <a:pt x="12715" y="15264"/>
                      <a:pt x="12672" y="15214"/>
                      <a:pt x="12680" y="15203"/>
                    </a:cubicBezTo>
                    <a:cubicBezTo>
                      <a:pt x="12689" y="15193"/>
                      <a:pt x="12719" y="15189"/>
                      <a:pt x="12718" y="15173"/>
                    </a:cubicBezTo>
                    <a:cubicBezTo>
                      <a:pt x="12717" y="15156"/>
                      <a:pt x="12769" y="15043"/>
                      <a:pt x="12747" y="15021"/>
                    </a:cubicBezTo>
                    <a:cubicBezTo>
                      <a:pt x="12726" y="14999"/>
                      <a:pt x="12672" y="14998"/>
                      <a:pt x="12676" y="14974"/>
                    </a:cubicBezTo>
                    <a:cubicBezTo>
                      <a:pt x="12679" y="14950"/>
                      <a:pt x="12676" y="14934"/>
                      <a:pt x="12707" y="14920"/>
                    </a:cubicBezTo>
                    <a:cubicBezTo>
                      <a:pt x="12737" y="14905"/>
                      <a:pt x="12758" y="14869"/>
                      <a:pt x="12765" y="14825"/>
                    </a:cubicBezTo>
                    <a:cubicBezTo>
                      <a:pt x="12771" y="14780"/>
                      <a:pt x="12721" y="14637"/>
                      <a:pt x="12719" y="14602"/>
                    </a:cubicBezTo>
                    <a:cubicBezTo>
                      <a:pt x="12718" y="14566"/>
                      <a:pt x="12739" y="14514"/>
                      <a:pt x="12739" y="14451"/>
                    </a:cubicBezTo>
                    <a:cubicBezTo>
                      <a:pt x="12739" y="14388"/>
                      <a:pt x="12698" y="14307"/>
                      <a:pt x="12749" y="14279"/>
                    </a:cubicBezTo>
                    <a:cubicBezTo>
                      <a:pt x="12799" y="14250"/>
                      <a:pt x="12862" y="14220"/>
                      <a:pt x="12867" y="14192"/>
                    </a:cubicBezTo>
                    <a:cubicBezTo>
                      <a:pt x="12872" y="14163"/>
                      <a:pt x="12905" y="14022"/>
                      <a:pt x="12830" y="13956"/>
                    </a:cubicBezTo>
                    <a:cubicBezTo>
                      <a:pt x="12754" y="13890"/>
                      <a:pt x="12733" y="13872"/>
                      <a:pt x="12673" y="13859"/>
                    </a:cubicBezTo>
                    <a:cubicBezTo>
                      <a:pt x="12613" y="13847"/>
                      <a:pt x="12580" y="13856"/>
                      <a:pt x="12573" y="13833"/>
                    </a:cubicBezTo>
                    <a:cubicBezTo>
                      <a:pt x="12565" y="13809"/>
                      <a:pt x="12570" y="13793"/>
                      <a:pt x="12545" y="13779"/>
                    </a:cubicBezTo>
                    <a:cubicBezTo>
                      <a:pt x="12520" y="13765"/>
                      <a:pt x="12465" y="13769"/>
                      <a:pt x="12477" y="13746"/>
                    </a:cubicBezTo>
                    <a:cubicBezTo>
                      <a:pt x="12490" y="13722"/>
                      <a:pt x="12465" y="13665"/>
                      <a:pt x="12508" y="13651"/>
                    </a:cubicBezTo>
                    <a:cubicBezTo>
                      <a:pt x="12551" y="13636"/>
                      <a:pt x="12605" y="13636"/>
                      <a:pt x="12663" y="13618"/>
                    </a:cubicBezTo>
                    <a:cubicBezTo>
                      <a:pt x="12721" y="13598"/>
                      <a:pt x="12714" y="13606"/>
                      <a:pt x="12733" y="13564"/>
                    </a:cubicBezTo>
                    <a:cubicBezTo>
                      <a:pt x="12754" y="13521"/>
                      <a:pt x="12859" y="13424"/>
                      <a:pt x="12898" y="13456"/>
                    </a:cubicBezTo>
                    <a:cubicBezTo>
                      <a:pt x="12935" y="13488"/>
                      <a:pt x="12943" y="13527"/>
                      <a:pt x="12987" y="13508"/>
                    </a:cubicBezTo>
                    <a:cubicBezTo>
                      <a:pt x="13033" y="13489"/>
                      <a:pt x="13094" y="13442"/>
                      <a:pt x="13152" y="13406"/>
                    </a:cubicBezTo>
                    <a:cubicBezTo>
                      <a:pt x="13210" y="13369"/>
                      <a:pt x="13317" y="13265"/>
                      <a:pt x="13325" y="13247"/>
                    </a:cubicBezTo>
                    <a:cubicBezTo>
                      <a:pt x="13333" y="13230"/>
                      <a:pt x="13338" y="13173"/>
                      <a:pt x="13368" y="13194"/>
                    </a:cubicBezTo>
                    <a:cubicBezTo>
                      <a:pt x="13398" y="13214"/>
                      <a:pt x="13435" y="13269"/>
                      <a:pt x="13435" y="13296"/>
                    </a:cubicBezTo>
                    <a:cubicBezTo>
                      <a:pt x="13435" y="13323"/>
                      <a:pt x="13453" y="13396"/>
                      <a:pt x="13439" y="13415"/>
                    </a:cubicBezTo>
                    <a:cubicBezTo>
                      <a:pt x="13424" y="13434"/>
                      <a:pt x="13421" y="13461"/>
                      <a:pt x="13421" y="13496"/>
                    </a:cubicBezTo>
                    <a:cubicBezTo>
                      <a:pt x="13421" y="13531"/>
                      <a:pt x="13403" y="13640"/>
                      <a:pt x="13439" y="13663"/>
                    </a:cubicBezTo>
                    <a:cubicBezTo>
                      <a:pt x="13474" y="13687"/>
                      <a:pt x="13567" y="13763"/>
                      <a:pt x="13569" y="13784"/>
                    </a:cubicBezTo>
                    <a:cubicBezTo>
                      <a:pt x="13571" y="13804"/>
                      <a:pt x="13514" y="13926"/>
                      <a:pt x="13544" y="13958"/>
                    </a:cubicBezTo>
                    <a:cubicBezTo>
                      <a:pt x="13575" y="13989"/>
                      <a:pt x="13725" y="14033"/>
                      <a:pt x="13783" y="13985"/>
                    </a:cubicBezTo>
                    <a:cubicBezTo>
                      <a:pt x="13841" y="13935"/>
                      <a:pt x="13823" y="13859"/>
                      <a:pt x="13881" y="13847"/>
                    </a:cubicBezTo>
                    <a:cubicBezTo>
                      <a:pt x="13939" y="13834"/>
                      <a:pt x="14075" y="13820"/>
                      <a:pt x="14128" y="13845"/>
                    </a:cubicBezTo>
                    <a:cubicBezTo>
                      <a:pt x="14180" y="13871"/>
                      <a:pt x="14126" y="13880"/>
                      <a:pt x="14201" y="13883"/>
                    </a:cubicBezTo>
                    <a:cubicBezTo>
                      <a:pt x="14276" y="13887"/>
                      <a:pt x="14341" y="13901"/>
                      <a:pt x="14389" y="13914"/>
                    </a:cubicBezTo>
                    <a:cubicBezTo>
                      <a:pt x="14438" y="13926"/>
                      <a:pt x="14724" y="13910"/>
                      <a:pt x="14907" y="13959"/>
                    </a:cubicBezTo>
                    <a:cubicBezTo>
                      <a:pt x="15092" y="14008"/>
                      <a:pt x="15107" y="14033"/>
                      <a:pt x="15187" y="14027"/>
                    </a:cubicBezTo>
                    <a:cubicBezTo>
                      <a:pt x="15268" y="14021"/>
                      <a:pt x="15338" y="14057"/>
                      <a:pt x="15323" y="14021"/>
                    </a:cubicBezTo>
                    <a:cubicBezTo>
                      <a:pt x="15308" y="13985"/>
                      <a:pt x="15212" y="13962"/>
                      <a:pt x="15212" y="13931"/>
                    </a:cubicBezTo>
                    <a:cubicBezTo>
                      <a:pt x="15212" y="13899"/>
                      <a:pt x="15232" y="13887"/>
                      <a:pt x="15204" y="13858"/>
                    </a:cubicBezTo>
                    <a:cubicBezTo>
                      <a:pt x="15177" y="13829"/>
                      <a:pt x="15122" y="13781"/>
                      <a:pt x="15079" y="13776"/>
                    </a:cubicBezTo>
                    <a:cubicBezTo>
                      <a:pt x="15036" y="13771"/>
                      <a:pt x="14913" y="13769"/>
                      <a:pt x="14888" y="13741"/>
                    </a:cubicBezTo>
                    <a:cubicBezTo>
                      <a:pt x="14863" y="13712"/>
                      <a:pt x="14817" y="13662"/>
                      <a:pt x="14822" y="13619"/>
                    </a:cubicBezTo>
                    <a:cubicBezTo>
                      <a:pt x="14827" y="13576"/>
                      <a:pt x="14910" y="13529"/>
                      <a:pt x="14830" y="13477"/>
                    </a:cubicBezTo>
                    <a:cubicBezTo>
                      <a:pt x="14749" y="13424"/>
                      <a:pt x="14656" y="13390"/>
                      <a:pt x="14684" y="13352"/>
                    </a:cubicBezTo>
                    <a:cubicBezTo>
                      <a:pt x="14711" y="13314"/>
                      <a:pt x="14842" y="13322"/>
                      <a:pt x="14867" y="13295"/>
                    </a:cubicBezTo>
                    <a:cubicBezTo>
                      <a:pt x="14892" y="13268"/>
                      <a:pt x="14918" y="13230"/>
                      <a:pt x="14923" y="13209"/>
                    </a:cubicBezTo>
                    <a:cubicBezTo>
                      <a:pt x="14928" y="13189"/>
                      <a:pt x="14991" y="13099"/>
                      <a:pt x="15008" y="13099"/>
                    </a:cubicBezTo>
                    <a:cubicBezTo>
                      <a:pt x="15026" y="13099"/>
                      <a:pt x="15096" y="13141"/>
                      <a:pt x="15096" y="13116"/>
                    </a:cubicBezTo>
                    <a:cubicBezTo>
                      <a:pt x="15096" y="13091"/>
                      <a:pt x="15074" y="13035"/>
                      <a:pt x="15126" y="13013"/>
                    </a:cubicBezTo>
                    <a:cubicBezTo>
                      <a:pt x="15179" y="12991"/>
                      <a:pt x="15313" y="12980"/>
                      <a:pt x="15333" y="13005"/>
                    </a:cubicBezTo>
                    <a:cubicBezTo>
                      <a:pt x="15353" y="13030"/>
                      <a:pt x="15348" y="13127"/>
                      <a:pt x="15378" y="13147"/>
                    </a:cubicBezTo>
                    <a:cubicBezTo>
                      <a:pt x="15408" y="13168"/>
                      <a:pt x="15446" y="13168"/>
                      <a:pt x="15446" y="13146"/>
                    </a:cubicBezTo>
                    <a:cubicBezTo>
                      <a:pt x="15446" y="13124"/>
                      <a:pt x="15421" y="13046"/>
                      <a:pt x="15451" y="13020"/>
                    </a:cubicBezTo>
                    <a:cubicBezTo>
                      <a:pt x="15482" y="12993"/>
                      <a:pt x="15522" y="12964"/>
                      <a:pt x="15584" y="12978"/>
                    </a:cubicBezTo>
                    <a:cubicBezTo>
                      <a:pt x="15648" y="12993"/>
                      <a:pt x="15801" y="13135"/>
                      <a:pt x="15794" y="13151"/>
                    </a:cubicBezTo>
                    <a:cubicBezTo>
                      <a:pt x="15786" y="13167"/>
                      <a:pt x="15685" y="13183"/>
                      <a:pt x="15670" y="13198"/>
                    </a:cubicBezTo>
                    <a:cubicBezTo>
                      <a:pt x="15655" y="13214"/>
                      <a:pt x="15658" y="13358"/>
                      <a:pt x="15645" y="13369"/>
                    </a:cubicBezTo>
                    <a:cubicBezTo>
                      <a:pt x="15633" y="13380"/>
                      <a:pt x="15584" y="13413"/>
                      <a:pt x="15598" y="13426"/>
                    </a:cubicBezTo>
                    <a:cubicBezTo>
                      <a:pt x="15609" y="13439"/>
                      <a:pt x="15670" y="13431"/>
                      <a:pt x="15673" y="13453"/>
                    </a:cubicBezTo>
                    <a:cubicBezTo>
                      <a:pt x="15675" y="13475"/>
                      <a:pt x="15673" y="13534"/>
                      <a:pt x="15658" y="13540"/>
                    </a:cubicBezTo>
                    <a:cubicBezTo>
                      <a:pt x="15642" y="13546"/>
                      <a:pt x="15615" y="13570"/>
                      <a:pt x="15612" y="13584"/>
                    </a:cubicBezTo>
                    <a:cubicBezTo>
                      <a:pt x="15609" y="13598"/>
                      <a:pt x="15630" y="13641"/>
                      <a:pt x="15741" y="13709"/>
                    </a:cubicBezTo>
                    <a:cubicBezTo>
                      <a:pt x="15852" y="13777"/>
                      <a:pt x="15945" y="13799"/>
                      <a:pt x="15984" y="13790"/>
                    </a:cubicBezTo>
                    <a:cubicBezTo>
                      <a:pt x="16025" y="13781"/>
                      <a:pt x="16102" y="13781"/>
                      <a:pt x="16108" y="13801"/>
                    </a:cubicBezTo>
                    <a:cubicBezTo>
                      <a:pt x="16113" y="13822"/>
                      <a:pt x="16131" y="13834"/>
                      <a:pt x="16166" y="13831"/>
                    </a:cubicBezTo>
                    <a:cubicBezTo>
                      <a:pt x="16201" y="13828"/>
                      <a:pt x="16393" y="13833"/>
                      <a:pt x="16395" y="13793"/>
                    </a:cubicBezTo>
                    <a:cubicBezTo>
                      <a:pt x="16397" y="13754"/>
                      <a:pt x="16420" y="13750"/>
                      <a:pt x="16402" y="13716"/>
                    </a:cubicBezTo>
                    <a:cubicBezTo>
                      <a:pt x="16385" y="13681"/>
                      <a:pt x="16259" y="13576"/>
                      <a:pt x="16294" y="13557"/>
                    </a:cubicBezTo>
                    <a:cubicBezTo>
                      <a:pt x="16329" y="13538"/>
                      <a:pt x="16370" y="13537"/>
                      <a:pt x="16377" y="13523"/>
                    </a:cubicBezTo>
                    <a:cubicBezTo>
                      <a:pt x="16385" y="13508"/>
                      <a:pt x="16402" y="13488"/>
                      <a:pt x="16435" y="13481"/>
                    </a:cubicBezTo>
                    <a:cubicBezTo>
                      <a:pt x="16468" y="13475"/>
                      <a:pt x="16556" y="13475"/>
                      <a:pt x="16566" y="13463"/>
                    </a:cubicBezTo>
                    <a:cubicBezTo>
                      <a:pt x="16575" y="13450"/>
                      <a:pt x="16737" y="13393"/>
                      <a:pt x="16737" y="13375"/>
                    </a:cubicBezTo>
                    <a:cubicBezTo>
                      <a:pt x="16737" y="13358"/>
                      <a:pt x="16750" y="13300"/>
                      <a:pt x="16777" y="13279"/>
                    </a:cubicBezTo>
                    <a:cubicBezTo>
                      <a:pt x="16804" y="13258"/>
                      <a:pt x="16837" y="13244"/>
                      <a:pt x="16827" y="13214"/>
                    </a:cubicBezTo>
                    <a:cubicBezTo>
                      <a:pt x="16818" y="13184"/>
                      <a:pt x="16757" y="13197"/>
                      <a:pt x="16747" y="13160"/>
                    </a:cubicBezTo>
                    <a:cubicBezTo>
                      <a:pt x="16737" y="13124"/>
                      <a:pt x="16740" y="13116"/>
                      <a:pt x="16717" y="13092"/>
                    </a:cubicBezTo>
                    <a:cubicBezTo>
                      <a:pt x="16694" y="13068"/>
                      <a:pt x="16568" y="13010"/>
                      <a:pt x="16470" y="12991"/>
                    </a:cubicBezTo>
                    <a:cubicBezTo>
                      <a:pt x="16372" y="12972"/>
                      <a:pt x="16254" y="12958"/>
                      <a:pt x="16236" y="12944"/>
                    </a:cubicBezTo>
                    <a:cubicBezTo>
                      <a:pt x="16219" y="12929"/>
                      <a:pt x="16211" y="12871"/>
                      <a:pt x="16178" y="12860"/>
                    </a:cubicBezTo>
                    <a:cubicBezTo>
                      <a:pt x="16146" y="12849"/>
                      <a:pt x="16067" y="12841"/>
                      <a:pt x="16060" y="12858"/>
                    </a:cubicBezTo>
                    <a:cubicBezTo>
                      <a:pt x="16052" y="12876"/>
                      <a:pt x="16060" y="12891"/>
                      <a:pt x="16020" y="12893"/>
                    </a:cubicBezTo>
                    <a:cubicBezTo>
                      <a:pt x="15980" y="12894"/>
                      <a:pt x="15904" y="12883"/>
                      <a:pt x="15889" y="12866"/>
                    </a:cubicBezTo>
                    <a:cubicBezTo>
                      <a:pt x="15873" y="12849"/>
                      <a:pt x="15879" y="12815"/>
                      <a:pt x="15934" y="12804"/>
                    </a:cubicBezTo>
                    <a:cubicBezTo>
                      <a:pt x="15990" y="12793"/>
                      <a:pt x="16009" y="12807"/>
                      <a:pt x="16007" y="12784"/>
                    </a:cubicBezTo>
                    <a:cubicBezTo>
                      <a:pt x="16005" y="12760"/>
                      <a:pt x="15995" y="12635"/>
                      <a:pt x="16015" y="12626"/>
                    </a:cubicBezTo>
                    <a:cubicBezTo>
                      <a:pt x="16034" y="12616"/>
                      <a:pt x="16120" y="12632"/>
                      <a:pt x="16133" y="12611"/>
                    </a:cubicBezTo>
                    <a:cubicBezTo>
                      <a:pt x="16146" y="12591"/>
                      <a:pt x="16264" y="12507"/>
                      <a:pt x="16317" y="12518"/>
                    </a:cubicBezTo>
                    <a:cubicBezTo>
                      <a:pt x="16370" y="12529"/>
                      <a:pt x="16317" y="12543"/>
                      <a:pt x="16420" y="12548"/>
                    </a:cubicBezTo>
                    <a:cubicBezTo>
                      <a:pt x="16523" y="12553"/>
                      <a:pt x="16498" y="12543"/>
                      <a:pt x="16508" y="12531"/>
                    </a:cubicBezTo>
                    <a:cubicBezTo>
                      <a:pt x="16518" y="12518"/>
                      <a:pt x="16684" y="12461"/>
                      <a:pt x="16709" y="12471"/>
                    </a:cubicBezTo>
                    <a:cubicBezTo>
                      <a:pt x="16734" y="12480"/>
                      <a:pt x="16804" y="12515"/>
                      <a:pt x="16804" y="12529"/>
                    </a:cubicBezTo>
                    <a:cubicBezTo>
                      <a:pt x="16804" y="12543"/>
                      <a:pt x="16815" y="12602"/>
                      <a:pt x="16827" y="12621"/>
                    </a:cubicBezTo>
                    <a:cubicBezTo>
                      <a:pt x="16840" y="12640"/>
                      <a:pt x="16965" y="12749"/>
                      <a:pt x="16969" y="12774"/>
                    </a:cubicBezTo>
                    <a:cubicBezTo>
                      <a:pt x="16971" y="12800"/>
                      <a:pt x="17001" y="12877"/>
                      <a:pt x="17054" y="12893"/>
                    </a:cubicBezTo>
                    <a:cubicBezTo>
                      <a:pt x="17107" y="12909"/>
                      <a:pt x="17227" y="12909"/>
                      <a:pt x="17245" y="12924"/>
                    </a:cubicBezTo>
                    <a:cubicBezTo>
                      <a:pt x="17263" y="12940"/>
                      <a:pt x="17278" y="13023"/>
                      <a:pt x="17301" y="13034"/>
                    </a:cubicBezTo>
                    <a:cubicBezTo>
                      <a:pt x="17323" y="13045"/>
                      <a:pt x="17459" y="13075"/>
                      <a:pt x="17474" y="13051"/>
                    </a:cubicBezTo>
                    <a:cubicBezTo>
                      <a:pt x="17489" y="13027"/>
                      <a:pt x="17353" y="13004"/>
                      <a:pt x="17361" y="12977"/>
                    </a:cubicBezTo>
                    <a:cubicBezTo>
                      <a:pt x="17368" y="12950"/>
                      <a:pt x="17376" y="12917"/>
                      <a:pt x="17411" y="12894"/>
                    </a:cubicBezTo>
                    <a:cubicBezTo>
                      <a:pt x="17446" y="12872"/>
                      <a:pt x="17452" y="12861"/>
                      <a:pt x="17449" y="12833"/>
                    </a:cubicBezTo>
                    <a:cubicBezTo>
                      <a:pt x="17446" y="12804"/>
                      <a:pt x="17368" y="12790"/>
                      <a:pt x="17401" y="12754"/>
                    </a:cubicBezTo>
                    <a:cubicBezTo>
                      <a:pt x="17434" y="12717"/>
                      <a:pt x="17512" y="12653"/>
                      <a:pt x="17532" y="12668"/>
                    </a:cubicBezTo>
                    <a:cubicBezTo>
                      <a:pt x="17553" y="12684"/>
                      <a:pt x="17658" y="12798"/>
                      <a:pt x="17658" y="12755"/>
                    </a:cubicBezTo>
                    <a:cubicBezTo>
                      <a:pt x="17658" y="12713"/>
                      <a:pt x="17693" y="12653"/>
                      <a:pt x="17673" y="12622"/>
                    </a:cubicBezTo>
                    <a:cubicBezTo>
                      <a:pt x="17653" y="12592"/>
                      <a:pt x="17630" y="12542"/>
                      <a:pt x="17655" y="12551"/>
                    </a:cubicBezTo>
                    <a:cubicBezTo>
                      <a:pt x="17680" y="12561"/>
                      <a:pt x="17728" y="12564"/>
                      <a:pt x="17749" y="12551"/>
                    </a:cubicBezTo>
                    <a:cubicBezTo>
                      <a:pt x="17768" y="12538"/>
                      <a:pt x="17886" y="12458"/>
                      <a:pt x="17904" y="12477"/>
                    </a:cubicBezTo>
                    <a:cubicBezTo>
                      <a:pt x="17922" y="12496"/>
                      <a:pt x="17962" y="12581"/>
                      <a:pt x="17982" y="12564"/>
                    </a:cubicBezTo>
                    <a:cubicBezTo>
                      <a:pt x="18003" y="12547"/>
                      <a:pt x="17982" y="12489"/>
                      <a:pt x="17982" y="12474"/>
                    </a:cubicBezTo>
                    <a:cubicBezTo>
                      <a:pt x="17982" y="12458"/>
                      <a:pt x="18000" y="12420"/>
                      <a:pt x="18018" y="12410"/>
                    </a:cubicBezTo>
                    <a:cubicBezTo>
                      <a:pt x="18036" y="12401"/>
                      <a:pt x="18095" y="12432"/>
                      <a:pt x="18112" y="12437"/>
                    </a:cubicBezTo>
                    <a:cubicBezTo>
                      <a:pt x="18130" y="12442"/>
                      <a:pt x="18191" y="12447"/>
                      <a:pt x="18180" y="12419"/>
                    </a:cubicBezTo>
                    <a:cubicBezTo>
                      <a:pt x="18169" y="12391"/>
                      <a:pt x="18028" y="12370"/>
                      <a:pt x="18025" y="12350"/>
                    </a:cubicBezTo>
                    <a:cubicBezTo>
                      <a:pt x="18023" y="12330"/>
                      <a:pt x="17998" y="12255"/>
                      <a:pt x="18005" y="12237"/>
                    </a:cubicBezTo>
                    <a:cubicBezTo>
                      <a:pt x="18013" y="12219"/>
                      <a:pt x="18025" y="12110"/>
                      <a:pt x="18003" y="12086"/>
                    </a:cubicBezTo>
                    <a:cubicBezTo>
                      <a:pt x="17980" y="12062"/>
                      <a:pt x="17942" y="12061"/>
                      <a:pt x="17947" y="12029"/>
                    </a:cubicBezTo>
                    <a:cubicBezTo>
                      <a:pt x="17952" y="11997"/>
                      <a:pt x="17907" y="11850"/>
                      <a:pt x="17945" y="11839"/>
                    </a:cubicBezTo>
                    <a:cubicBezTo>
                      <a:pt x="17982" y="11828"/>
                      <a:pt x="18098" y="11817"/>
                      <a:pt x="18115" y="11831"/>
                    </a:cubicBezTo>
                    <a:cubicBezTo>
                      <a:pt x="18133" y="11846"/>
                      <a:pt x="18146" y="11915"/>
                      <a:pt x="18211" y="11929"/>
                    </a:cubicBezTo>
                    <a:cubicBezTo>
                      <a:pt x="18276" y="11944"/>
                      <a:pt x="18304" y="11922"/>
                      <a:pt x="18282" y="11898"/>
                    </a:cubicBezTo>
                    <a:cubicBezTo>
                      <a:pt x="18259" y="11874"/>
                      <a:pt x="18241" y="11844"/>
                      <a:pt x="18259" y="11828"/>
                    </a:cubicBezTo>
                    <a:cubicBezTo>
                      <a:pt x="18276" y="11812"/>
                      <a:pt x="18433" y="11781"/>
                      <a:pt x="18451" y="11798"/>
                    </a:cubicBezTo>
                    <a:cubicBezTo>
                      <a:pt x="18468" y="11816"/>
                      <a:pt x="18556" y="11895"/>
                      <a:pt x="18559" y="11917"/>
                    </a:cubicBezTo>
                    <a:cubicBezTo>
                      <a:pt x="18561" y="11939"/>
                      <a:pt x="18559" y="11988"/>
                      <a:pt x="18598" y="11988"/>
                    </a:cubicBezTo>
                    <a:cubicBezTo>
                      <a:pt x="18639" y="11988"/>
                      <a:pt x="18724" y="12007"/>
                      <a:pt x="18732" y="11986"/>
                    </a:cubicBezTo>
                    <a:cubicBezTo>
                      <a:pt x="18740" y="11966"/>
                      <a:pt x="18717" y="11873"/>
                      <a:pt x="18720" y="11839"/>
                    </a:cubicBezTo>
                    <a:cubicBezTo>
                      <a:pt x="18722" y="11806"/>
                      <a:pt x="18757" y="11732"/>
                      <a:pt x="18842" y="11724"/>
                    </a:cubicBezTo>
                    <a:cubicBezTo>
                      <a:pt x="18928" y="11716"/>
                      <a:pt x="18908" y="11749"/>
                      <a:pt x="18969" y="11754"/>
                    </a:cubicBezTo>
                    <a:cubicBezTo>
                      <a:pt x="19029" y="11759"/>
                      <a:pt x="19069" y="11744"/>
                      <a:pt x="19094" y="11744"/>
                    </a:cubicBezTo>
                    <a:cubicBezTo>
                      <a:pt x="19120" y="11744"/>
                      <a:pt x="19293" y="11694"/>
                      <a:pt x="19306" y="11665"/>
                    </a:cubicBezTo>
                    <a:cubicBezTo>
                      <a:pt x="19318" y="11637"/>
                      <a:pt x="19343" y="11616"/>
                      <a:pt x="19316" y="11600"/>
                    </a:cubicBezTo>
                    <a:cubicBezTo>
                      <a:pt x="19288" y="11584"/>
                      <a:pt x="19228" y="11573"/>
                      <a:pt x="19230" y="11540"/>
                    </a:cubicBezTo>
                    <a:cubicBezTo>
                      <a:pt x="19233" y="11507"/>
                      <a:pt x="19235" y="11425"/>
                      <a:pt x="19230" y="11392"/>
                    </a:cubicBezTo>
                    <a:cubicBezTo>
                      <a:pt x="19225" y="11358"/>
                      <a:pt x="19155" y="11322"/>
                      <a:pt x="19178" y="11282"/>
                    </a:cubicBezTo>
                    <a:cubicBezTo>
                      <a:pt x="19200" y="11243"/>
                      <a:pt x="19318" y="11224"/>
                      <a:pt x="19339" y="11200"/>
                    </a:cubicBezTo>
                    <a:cubicBezTo>
                      <a:pt x="19359" y="11176"/>
                      <a:pt x="19404" y="11093"/>
                      <a:pt x="19439" y="11111"/>
                    </a:cubicBezTo>
                    <a:cubicBezTo>
                      <a:pt x="19475" y="11131"/>
                      <a:pt x="19482" y="11165"/>
                      <a:pt x="19555" y="11181"/>
                    </a:cubicBezTo>
                    <a:cubicBezTo>
                      <a:pt x="19628" y="11197"/>
                      <a:pt x="19718" y="11243"/>
                      <a:pt x="19744" y="11224"/>
                    </a:cubicBezTo>
                    <a:cubicBezTo>
                      <a:pt x="19769" y="11205"/>
                      <a:pt x="19834" y="11143"/>
                      <a:pt x="19884" y="11146"/>
                    </a:cubicBezTo>
                    <a:cubicBezTo>
                      <a:pt x="19935" y="11149"/>
                      <a:pt x="19977" y="11172"/>
                      <a:pt x="19987" y="11148"/>
                    </a:cubicBezTo>
                    <a:cubicBezTo>
                      <a:pt x="19998" y="11124"/>
                      <a:pt x="19958" y="11075"/>
                      <a:pt x="19995" y="11048"/>
                    </a:cubicBezTo>
                    <a:cubicBezTo>
                      <a:pt x="20033" y="11021"/>
                      <a:pt x="20105" y="11002"/>
                      <a:pt x="20093" y="10975"/>
                    </a:cubicBezTo>
                    <a:cubicBezTo>
                      <a:pt x="20080" y="10948"/>
                      <a:pt x="19944" y="10839"/>
                      <a:pt x="19950" y="10792"/>
                    </a:cubicBezTo>
                    <a:cubicBezTo>
                      <a:pt x="19955" y="10745"/>
                      <a:pt x="19917" y="10673"/>
                      <a:pt x="20002" y="10662"/>
                    </a:cubicBezTo>
                    <a:cubicBezTo>
                      <a:pt x="20088" y="10651"/>
                      <a:pt x="20093" y="10645"/>
                      <a:pt x="20126" y="10629"/>
                    </a:cubicBezTo>
                    <a:cubicBezTo>
                      <a:pt x="20159" y="10613"/>
                      <a:pt x="20302" y="10556"/>
                      <a:pt x="20307" y="10583"/>
                    </a:cubicBezTo>
                    <a:cubicBezTo>
                      <a:pt x="20312" y="10610"/>
                      <a:pt x="20309" y="10771"/>
                      <a:pt x="20337" y="10786"/>
                    </a:cubicBezTo>
                    <a:cubicBezTo>
                      <a:pt x="20365" y="10800"/>
                      <a:pt x="20445" y="10813"/>
                      <a:pt x="20458" y="10836"/>
                    </a:cubicBezTo>
                    <a:cubicBezTo>
                      <a:pt x="20470" y="10860"/>
                      <a:pt x="20506" y="10892"/>
                      <a:pt x="20491" y="10930"/>
                    </a:cubicBezTo>
                    <a:cubicBezTo>
                      <a:pt x="20476" y="10968"/>
                      <a:pt x="20458" y="11051"/>
                      <a:pt x="20493" y="11051"/>
                    </a:cubicBezTo>
                    <a:cubicBezTo>
                      <a:pt x="20528" y="11051"/>
                      <a:pt x="20664" y="11004"/>
                      <a:pt x="20644" y="10958"/>
                    </a:cubicBezTo>
                    <a:cubicBezTo>
                      <a:pt x="20624" y="10912"/>
                      <a:pt x="20592" y="10888"/>
                      <a:pt x="20632" y="10860"/>
                    </a:cubicBezTo>
                    <a:cubicBezTo>
                      <a:pt x="20672" y="10831"/>
                      <a:pt x="20878" y="10790"/>
                      <a:pt x="20914" y="10767"/>
                    </a:cubicBezTo>
                    <a:cubicBezTo>
                      <a:pt x="20949" y="10743"/>
                      <a:pt x="20904" y="10686"/>
                      <a:pt x="20936" y="10664"/>
                    </a:cubicBezTo>
                    <a:cubicBezTo>
                      <a:pt x="20969" y="10642"/>
                      <a:pt x="21006" y="10604"/>
                      <a:pt x="21047" y="10573"/>
                    </a:cubicBezTo>
                    <a:cubicBezTo>
                      <a:pt x="21086" y="10541"/>
                      <a:pt x="21107" y="10452"/>
                      <a:pt x="21136" y="10427"/>
                    </a:cubicBezTo>
                    <a:cubicBezTo>
                      <a:pt x="21167" y="10402"/>
                      <a:pt x="21192" y="10395"/>
                      <a:pt x="21192" y="10348"/>
                    </a:cubicBezTo>
                    <a:cubicBezTo>
                      <a:pt x="21192" y="10300"/>
                      <a:pt x="21147" y="10275"/>
                      <a:pt x="21197" y="10234"/>
                    </a:cubicBezTo>
                    <a:cubicBezTo>
                      <a:pt x="21247" y="10193"/>
                      <a:pt x="21278" y="10190"/>
                      <a:pt x="21278" y="10158"/>
                    </a:cubicBezTo>
                    <a:cubicBezTo>
                      <a:pt x="21278" y="10126"/>
                      <a:pt x="21278" y="10063"/>
                      <a:pt x="21308" y="10041"/>
                    </a:cubicBezTo>
                    <a:cubicBezTo>
                      <a:pt x="21338" y="10019"/>
                      <a:pt x="21454" y="10029"/>
                      <a:pt x="21479" y="9994"/>
                    </a:cubicBezTo>
                    <a:cubicBezTo>
                      <a:pt x="21504" y="9959"/>
                      <a:pt x="21600" y="9718"/>
                      <a:pt x="21584" y="9668"/>
                    </a:cubicBezTo>
                    <a:cubicBezTo>
                      <a:pt x="21570" y="9617"/>
                      <a:pt x="21434" y="9598"/>
                      <a:pt x="21434" y="9567"/>
                    </a:cubicBezTo>
                    <a:cubicBezTo>
                      <a:pt x="21434" y="9535"/>
                      <a:pt x="21489" y="9383"/>
                      <a:pt x="21363" y="9342"/>
                    </a:cubicBezTo>
                    <a:cubicBezTo>
                      <a:pt x="21237" y="9301"/>
                      <a:pt x="20956" y="9269"/>
                      <a:pt x="20925" y="9225"/>
                    </a:cubicBezTo>
                    <a:cubicBezTo>
                      <a:pt x="20896" y="9181"/>
                      <a:pt x="20674" y="8994"/>
                      <a:pt x="20599" y="8953"/>
                    </a:cubicBezTo>
                    <a:cubicBezTo>
                      <a:pt x="20523" y="8911"/>
                      <a:pt x="20332" y="8889"/>
                      <a:pt x="20352" y="8845"/>
                    </a:cubicBezTo>
                    <a:cubicBezTo>
                      <a:pt x="20372" y="8801"/>
                      <a:pt x="20362" y="8779"/>
                      <a:pt x="20337" y="8753"/>
                    </a:cubicBezTo>
                    <a:cubicBezTo>
                      <a:pt x="20312" y="8728"/>
                      <a:pt x="19894" y="8497"/>
                      <a:pt x="19783" y="8481"/>
                    </a:cubicBezTo>
                    <a:cubicBezTo>
                      <a:pt x="19672" y="8465"/>
                      <a:pt x="19567" y="8450"/>
                      <a:pt x="19536" y="8465"/>
                    </a:cubicBezTo>
                    <a:cubicBezTo>
                      <a:pt x="19507" y="8481"/>
                      <a:pt x="19497" y="8529"/>
                      <a:pt x="19456" y="8519"/>
                    </a:cubicBezTo>
                    <a:cubicBezTo>
                      <a:pt x="19416" y="8510"/>
                      <a:pt x="19205" y="8405"/>
                      <a:pt x="19160" y="8437"/>
                    </a:cubicBezTo>
                    <a:cubicBezTo>
                      <a:pt x="19114" y="8469"/>
                      <a:pt x="19094" y="8564"/>
                      <a:pt x="19124" y="8579"/>
                    </a:cubicBezTo>
                    <a:cubicBezTo>
                      <a:pt x="19154" y="8595"/>
                      <a:pt x="19224" y="8617"/>
                      <a:pt x="19195" y="8646"/>
                    </a:cubicBezTo>
                    <a:cubicBezTo>
                      <a:pt x="19164" y="8674"/>
                      <a:pt x="19054" y="8794"/>
                      <a:pt x="19003" y="8785"/>
                    </a:cubicBezTo>
                    <a:cubicBezTo>
                      <a:pt x="18953" y="8776"/>
                      <a:pt x="18807" y="8785"/>
                      <a:pt x="18782" y="8766"/>
                    </a:cubicBezTo>
                    <a:cubicBezTo>
                      <a:pt x="18757" y="8747"/>
                      <a:pt x="18656" y="8731"/>
                      <a:pt x="18611" y="8722"/>
                    </a:cubicBezTo>
                    <a:cubicBezTo>
                      <a:pt x="18566" y="8712"/>
                      <a:pt x="18571" y="8674"/>
                      <a:pt x="18505" y="8639"/>
                    </a:cubicBezTo>
                    <a:cubicBezTo>
                      <a:pt x="18440" y="8605"/>
                      <a:pt x="18387" y="8621"/>
                      <a:pt x="18365" y="8587"/>
                    </a:cubicBezTo>
                    <a:cubicBezTo>
                      <a:pt x="18342" y="8552"/>
                      <a:pt x="18304" y="8509"/>
                      <a:pt x="18276" y="8484"/>
                    </a:cubicBezTo>
                    <a:cubicBezTo>
                      <a:pt x="18249" y="8458"/>
                      <a:pt x="17907" y="8316"/>
                      <a:pt x="17896" y="8283"/>
                    </a:cubicBezTo>
                    <a:cubicBezTo>
                      <a:pt x="17887" y="8250"/>
                      <a:pt x="17846" y="8229"/>
                      <a:pt x="17896" y="8205"/>
                    </a:cubicBezTo>
                    <a:cubicBezTo>
                      <a:pt x="17947" y="8181"/>
                      <a:pt x="17980" y="8185"/>
                      <a:pt x="17987" y="8158"/>
                    </a:cubicBezTo>
                    <a:cubicBezTo>
                      <a:pt x="17995" y="8131"/>
                      <a:pt x="17925" y="8050"/>
                      <a:pt x="17935" y="8019"/>
                    </a:cubicBezTo>
                    <a:cubicBezTo>
                      <a:pt x="17945" y="7987"/>
                      <a:pt x="17989" y="7952"/>
                      <a:pt x="17995" y="7940"/>
                    </a:cubicBezTo>
                    <a:cubicBezTo>
                      <a:pt x="18000" y="7927"/>
                      <a:pt x="17944" y="7862"/>
                      <a:pt x="17935" y="7830"/>
                    </a:cubicBezTo>
                    <a:cubicBezTo>
                      <a:pt x="17925" y="7799"/>
                      <a:pt x="17900" y="7735"/>
                      <a:pt x="17871" y="7718"/>
                    </a:cubicBezTo>
                    <a:cubicBezTo>
                      <a:pt x="17844" y="7701"/>
                      <a:pt x="17723" y="7705"/>
                      <a:pt x="17607" y="7650"/>
                    </a:cubicBezTo>
                    <a:cubicBezTo>
                      <a:pt x="17492" y="7595"/>
                      <a:pt x="17469" y="7538"/>
                      <a:pt x="17431" y="7506"/>
                    </a:cubicBezTo>
                    <a:cubicBezTo>
                      <a:pt x="17394" y="7474"/>
                      <a:pt x="17248" y="7417"/>
                      <a:pt x="17248" y="7397"/>
                    </a:cubicBezTo>
                    <a:cubicBezTo>
                      <a:pt x="17248" y="7376"/>
                      <a:pt x="17280" y="7318"/>
                      <a:pt x="17298" y="7302"/>
                    </a:cubicBezTo>
                    <a:cubicBezTo>
                      <a:pt x="17316" y="7286"/>
                      <a:pt x="17386" y="7289"/>
                      <a:pt x="17386" y="7266"/>
                    </a:cubicBezTo>
                    <a:cubicBezTo>
                      <a:pt x="17386" y="7242"/>
                      <a:pt x="17386" y="7220"/>
                      <a:pt x="17411" y="7207"/>
                    </a:cubicBezTo>
                    <a:cubicBezTo>
                      <a:pt x="17436" y="7194"/>
                      <a:pt x="17537" y="7202"/>
                      <a:pt x="17537" y="7180"/>
                    </a:cubicBezTo>
                    <a:cubicBezTo>
                      <a:pt x="17537" y="7158"/>
                      <a:pt x="17441" y="7114"/>
                      <a:pt x="17449" y="7090"/>
                    </a:cubicBezTo>
                    <a:cubicBezTo>
                      <a:pt x="17456" y="7066"/>
                      <a:pt x="17542" y="7052"/>
                      <a:pt x="17494" y="7011"/>
                    </a:cubicBezTo>
                    <a:cubicBezTo>
                      <a:pt x="17446" y="6970"/>
                      <a:pt x="17310" y="6830"/>
                      <a:pt x="17243" y="6859"/>
                    </a:cubicBezTo>
                    <a:cubicBezTo>
                      <a:pt x="17174" y="6887"/>
                      <a:pt x="17112" y="6922"/>
                      <a:pt x="17112" y="6941"/>
                    </a:cubicBezTo>
                    <a:cubicBezTo>
                      <a:pt x="17112" y="6960"/>
                      <a:pt x="17101" y="6979"/>
                      <a:pt x="17082" y="6982"/>
                    </a:cubicBezTo>
                    <a:cubicBezTo>
                      <a:pt x="17062" y="6986"/>
                      <a:pt x="16815" y="6993"/>
                      <a:pt x="16760" y="6997"/>
                    </a:cubicBezTo>
                    <a:cubicBezTo>
                      <a:pt x="16704" y="7000"/>
                      <a:pt x="16621" y="7039"/>
                      <a:pt x="16558" y="7022"/>
                    </a:cubicBezTo>
                    <a:cubicBezTo>
                      <a:pt x="16495" y="7004"/>
                      <a:pt x="16437" y="7001"/>
                      <a:pt x="16399" y="7004"/>
                    </a:cubicBezTo>
                    <a:cubicBezTo>
                      <a:pt x="16362" y="7008"/>
                      <a:pt x="16367" y="7036"/>
                      <a:pt x="16271" y="7017"/>
                    </a:cubicBezTo>
                    <a:cubicBezTo>
                      <a:pt x="16176" y="6998"/>
                      <a:pt x="16002" y="6976"/>
                      <a:pt x="15972" y="6941"/>
                    </a:cubicBezTo>
                    <a:cubicBezTo>
                      <a:pt x="15941" y="6906"/>
                      <a:pt x="15841" y="6837"/>
                      <a:pt x="15821" y="6845"/>
                    </a:cubicBezTo>
                    <a:cubicBezTo>
                      <a:pt x="15801" y="6853"/>
                      <a:pt x="15816" y="6918"/>
                      <a:pt x="15766" y="6906"/>
                    </a:cubicBezTo>
                    <a:cubicBezTo>
                      <a:pt x="15716" y="6895"/>
                      <a:pt x="15584" y="6880"/>
                      <a:pt x="15549" y="6881"/>
                    </a:cubicBezTo>
                    <a:cubicBezTo>
                      <a:pt x="15514" y="6883"/>
                      <a:pt x="15464" y="6916"/>
                      <a:pt x="15411" y="6898"/>
                    </a:cubicBezTo>
                    <a:cubicBezTo>
                      <a:pt x="15358" y="6881"/>
                      <a:pt x="15182" y="6840"/>
                      <a:pt x="15189" y="6826"/>
                    </a:cubicBezTo>
                    <a:cubicBezTo>
                      <a:pt x="15197" y="6812"/>
                      <a:pt x="15220" y="6797"/>
                      <a:pt x="15202" y="6770"/>
                    </a:cubicBezTo>
                    <a:cubicBezTo>
                      <a:pt x="15184" y="6743"/>
                      <a:pt x="15129" y="6688"/>
                      <a:pt x="15134" y="6664"/>
                    </a:cubicBezTo>
                    <a:cubicBezTo>
                      <a:pt x="15139" y="6641"/>
                      <a:pt x="15150" y="6614"/>
                      <a:pt x="15142" y="6593"/>
                    </a:cubicBezTo>
                    <a:cubicBezTo>
                      <a:pt x="15134" y="6573"/>
                      <a:pt x="15034" y="6531"/>
                      <a:pt x="15034" y="6512"/>
                    </a:cubicBezTo>
                    <a:cubicBezTo>
                      <a:pt x="15034" y="6493"/>
                      <a:pt x="15006" y="6456"/>
                      <a:pt x="14998" y="6433"/>
                    </a:cubicBezTo>
                    <a:cubicBezTo>
                      <a:pt x="14991" y="6411"/>
                      <a:pt x="14963" y="6367"/>
                      <a:pt x="14968" y="6353"/>
                    </a:cubicBezTo>
                    <a:cubicBezTo>
                      <a:pt x="14973" y="6338"/>
                      <a:pt x="15000" y="6270"/>
                      <a:pt x="15041" y="6240"/>
                    </a:cubicBezTo>
                    <a:cubicBezTo>
                      <a:pt x="15082" y="6210"/>
                      <a:pt x="15144" y="6206"/>
                      <a:pt x="15117" y="6168"/>
                    </a:cubicBezTo>
                    <a:cubicBezTo>
                      <a:pt x="15089" y="6130"/>
                      <a:pt x="14867" y="6047"/>
                      <a:pt x="14853" y="6022"/>
                    </a:cubicBezTo>
                    <a:cubicBezTo>
                      <a:pt x="14837" y="5997"/>
                      <a:pt x="14830" y="5916"/>
                      <a:pt x="14849" y="5900"/>
                    </a:cubicBezTo>
                    <a:cubicBezTo>
                      <a:pt x="14870" y="5884"/>
                      <a:pt x="14942" y="5875"/>
                      <a:pt x="14958" y="5848"/>
                    </a:cubicBezTo>
                    <a:cubicBezTo>
                      <a:pt x="14973" y="5821"/>
                      <a:pt x="14985" y="5739"/>
                      <a:pt x="14963" y="5723"/>
                    </a:cubicBezTo>
                    <a:cubicBezTo>
                      <a:pt x="14940" y="5707"/>
                      <a:pt x="14772" y="5714"/>
                      <a:pt x="14764" y="5693"/>
                    </a:cubicBezTo>
                    <a:cubicBezTo>
                      <a:pt x="14756" y="5672"/>
                      <a:pt x="14749" y="5608"/>
                      <a:pt x="14731" y="5578"/>
                    </a:cubicBezTo>
                    <a:cubicBezTo>
                      <a:pt x="14713" y="5547"/>
                      <a:pt x="14641" y="5383"/>
                      <a:pt x="14641" y="5383"/>
                    </a:cubicBezTo>
                    <a:lnTo>
                      <a:pt x="11969" y="735"/>
                    </a:lnTo>
                    <a:cubicBezTo>
                      <a:pt x="11969" y="735"/>
                      <a:pt x="11712" y="726"/>
                      <a:pt x="11662" y="707"/>
                    </a:cubicBezTo>
                    <a:cubicBezTo>
                      <a:pt x="11612" y="688"/>
                      <a:pt x="11400" y="704"/>
                      <a:pt x="11400" y="675"/>
                    </a:cubicBezTo>
                    <a:cubicBezTo>
                      <a:pt x="11400" y="647"/>
                      <a:pt x="11380" y="587"/>
                      <a:pt x="11350" y="568"/>
                    </a:cubicBezTo>
                    <a:cubicBezTo>
                      <a:pt x="11319" y="549"/>
                      <a:pt x="11224" y="546"/>
                      <a:pt x="11173" y="533"/>
                    </a:cubicBezTo>
                    <a:cubicBezTo>
                      <a:pt x="11123" y="520"/>
                      <a:pt x="11093" y="524"/>
                      <a:pt x="11048" y="489"/>
                    </a:cubicBezTo>
                    <a:cubicBezTo>
                      <a:pt x="11003" y="454"/>
                      <a:pt x="10902" y="375"/>
                      <a:pt x="10867" y="362"/>
                    </a:cubicBezTo>
                    <a:cubicBezTo>
                      <a:pt x="10832" y="350"/>
                      <a:pt x="10671" y="346"/>
                      <a:pt x="10640" y="327"/>
                    </a:cubicBezTo>
                    <a:cubicBezTo>
                      <a:pt x="10610" y="309"/>
                      <a:pt x="10494" y="280"/>
                      <a:pt x="10444" y="267"/>
                    </a:cubicBezTo>
                    <a:cubicBezTo>
                      <a:pt x="10394" y="255"/>
                      <a:pt x="10293" y="258"/>
                      <a:pt x="10202" y="233"/>
                    </a:cubicBezTo>
                    <a:cubicBezTo>
                      <a:pt x="10112" y="207"/>
                      <a:pt x="9744" y="131"/>
                      <a:pt x="9690" y="93"/>
                    </a:cubicBezTo>
                    <a:cubicBezTo>
                      <a:pt x="9634" y="55"/>
                      <a:pt x="9614" y="27"/>
                      <a:pt x="9579" y="27"/>
                    </a:cubicBezTo>
                    <a:cubicBezTo>
                      <a:pt x="9543" y="27"/>
                      <a:pt x="9418" y="50"/>
                      <a:pt x="9353" y="50"/>
                    </a:cubicBezTo>
                    <a:cubicBezTo>
                      <a:pt x="9287" y="50"/>
                      <a:pt x="9174" y="-4"/>
                      <a:pt x="9146" y="1"/>
                    </a:cubicBezTo>
                    <a:cubicBezTo>
                      <a:pt x="9118" y="6"/>
                      <a:pt x="9060" y="40"/>
                      <a:pt x="9028" y="32"/>
                    </a:cubicBezTo>
                    <a:cubicBezTo>
                      <a:pt x="8995" y="24"/>
                      <a:pt x="8854" y="2"/>
                      <a:pt x="8786" y="31"/>
                    </a:cubicBezTo>
                    <a:cubicBezTo>
                      <a:pt x="8718" y="59"/>
                      <a:pt x="8552" y="103"/>
                      <a:pt x="8550" y="148"/>
                    </a:cubicBezTo>
                    <a:cubicBezTo>
                      <a:pt x="8547" y="192"/>
                      <a:pt x="8738" y="360"/>
                      <a:pt x="8708" y="396"/>
                    </a:cubicBezTo>
                    <a:cubicBezTo>
                      <a:pt x="8678" y="433"/>
                      <a:pt x="8492" y="455"/>
                      <a:pt x="8433" y="477"/>
                    </a:cubicBezTo>
                    <a:cubicBezTo>
                      <a:pt x="8376" y="499"/>
                      <a:pt x="8346" y="540"/>
                      <a:pt x="8301" y="532"/>
                    </a:cubicBezTo>
                    <a:cubicBezTo>
                      <a:pt x="8255" y="524"/>
                      <a:pt x="8144" y="493"/>
                      <a:pt x="8117" y="502"/>
                    </a:cubicBezTo>
                    <a:cubicBezTo>
                      <a:pt x="8090" y="512"/>
                      <a:pt x="7893" y="567"/>
                      <a:pt x="7890" y="583"/>
                    </a:cubicBezTo>
                    <a:cubicBezTo>
                      <a:pt x="7888" y="599"/>
                      <a:pt x="7863" y="638"/>
                      <a:pt x="7812" y="638"/>
                    </a:cubicBezTo>
                    <a:cubicBezTo>
                      <a:pt x="7762" y="638"/>
                      <a:pt x="7679" y="654"/>
                      <a:pt x="7679" y="665"/>
                    </a:cubicBezTo>
                    <a:cubicBezTo>
                      <a:pt x="7679" y="676"/>
                      <a:pt x="7719" y="777"/>
                      <a:pt x="7696" y="792"/>
                    </a:cubicBezTo>
                    <a:cubicBezTo>
                      <a:pt x="7674" y="806"/>
                      <a:pt x="7626" y="879"/>
                      <a:pt x="7578" y="891"/>
                    </a:cubicBezTo>
                    <a:cubicBezTo>
                      <a:pt x="7531" y="904"/>
                      <a:pt x="7238" y="903"/>
                      <a:pt x="7123" y="957"/>
                    </a:cubicBezTo>
                    <a:cubicBezTo>
                      <a:pt x="7007" y="1011"/>
                      <a:pt x="6926" y="1093"/>
                      <a:pt x="6881" y="1109"/>
                    </a:cubicBezTo>
                    <a:cubicBezTo>
                      <a:pt x="6836" y="1125"/>
                      <a:pt x="6680" y="1172"/>
                      <a:pt x="6630" y="1213"/>
                    </a:cubicBezTo>
                    <a:cubicBezTo>
                      <a:pt x="6579" y="1254"/>
                      <a:pt x="6468" y="1428"/>
                      <a:pt x="6328" y="1406"/>
                    </a:cubicBezTo>
                    <a:cubicBezTo>
                      <a:pt x="6187" y="1384"/>
                      <a:pt x="6142" y="1346"/>
                      <a:pt x="5976" y="1324"/>
                    </a:cubicBezTo>
                    <a:cubicBezTo>
                      <a:pt x="5809" y="1302"/>
                      <a:pt x="5458" y="1283"/>
                      <a:pt x="5458" y="1220"/>
                    </a:cubicBezTo>
                    <a:cubicBezTo>
                      <a:pt x="5458" y="1157"/>
                      <a:pt x="5181" y="849"/>
                      <a:pt x="5181" y="764"/>
                    </a:cubicBezTo>
                    <a:cubicBezTo>
                      <a:pt x="5181" y="679"/>
                      <a:pt x="5196" y="584"/>
                      <a:pt x="5161" y="539"/>
                    </a:cubicBezTo>
                    <a:cubicBezTo>
                      <a:pt x="5125" y="495"/>
                      <a:pt x="5055" y="438"/>
                      <a:pt x="5004" y="460"/>
                    </a:cubicBezTo>
                    <a:cubicBezTo>
                      <a:pt x="4954" y="482"/>
                      <a:pt x="4833" y="533"/>
                      <a:pt x="4788" y="524"/>
                    </a:cubicBezTo>
                    <a:cubicBezTo>
                      <a:pt x="4742" y="514"/>
                      <a:pt x="4562" y="448"/>
                      <a:pt x="4476" y="460"/>
                    </a:cubicBezTo>
                    <a:cubicBezTo>
                      <a:pt x="4391" y="473"/>
                      <a:pt x="4356" y="508"/>
                      <a:pt x="4310" y="511"/>
                    </a:cubicBezTo>
                    <a:cubicBezTo>
                      <a:pt x="4265" y="514"/>
                      <a:pt x="4155" y="517"/>
                      <a:pt x="4155" y="517"/>
                    </a:cubicBezTo>
                    <a:lnTo>
                      <a:pt x="2168" y="4657"/>
                    </a:lnTo>
                    <a:lnTo>
                      <a:pt x="2519" y="5987"/>
                    </a:lnTo>
                    <a:cubicBezTo>
                      <a:pt x="2519" y="5987"/>
                      <a:pt x="2318" y="5975"/>
                      <a:pt x="2318" y="6038"/>
                    </a:cubicBezTo>
                    <a:cubicBezTo>
                      <a:pt x="2318" y="6101"/>
                      <a:pt x="2327" y="6212"/>
                      <a:pt x="2262" y="6257"/>
                    </a:cubicBezTo>
                    <a:cubicBezTo>
                      <a:pt x="2196" y="6301"/>
                      <a:pt x="1971" y="6301"/>
                      <a:pt x="1971" y="6374"/>
                    </a:cubicBezTo>
                    <a:cubicBezTo>
                      <a:pt x="1971" y="6447"/>
                      <a:pt x="2056" y="6548"/>
                      <a:pt x="2056" y="6580"/>
                    </a:cubicBezTo>
                    <a:cubicBezTo>
                      <a:pt x="2056" y="6611"/>
                      <a:pt x="1940" y="6731"/>
                      <a:pt x="1940" y="6747"/>
                    </a:cubicBezTo>
                    <a:cubicBezTo>
                      <a:pt x="1940" y="6763"/>
                      <a:pt x="1996" y="7070"/>
                      <a:pt x="1965" y="7099"/>
                    </a:cubicBezTo>
                    <a:cubicBezTo>
                      <a:pt x="1935" y="7127"/>
                      <a:pt x="1920" y="7209"/>
                      <a:pt x="1920" y="7209"/>
                    </a:cubicBezTo>
                    <a:cubicBezTo>
                      <a:pt x="1920" y="7209"/>
                      <a:pt x="2227" y="7310"/>
                      <a:pt x="2237" y="7364"/>
                    </a:cubicBezTo>
                    <a:cubicBezTo>
                      <a:pt x="2247" y="7418"/>
                      <a:pt x="2293" y="7532"/>
                      <a:pt x="2232" y="7548"/>
                    </a:cubicBezTo>
                    <a:cubicBezTo>
                      <a:pt x="2172" y="7564"/>
                      <a:pt x="2086" y="7646"/>
                      <a:pt x="2086" y="7671"/>
                    </a:cubicBezTo>
                    <a:cubicBezTo>
                      <a:pt x="2086" y="7697"/>
                      <a:pt x="2293" y="7719"/>
                      <a:pt x="2267" y="7757"/>
                    </a:cubicBezTo>
                    <a:cubicBezTo>
                      <a:pt x="2242" y="7795"/>
                      <a:pt x="2227" y="7877"/>
                      <a:pt x="2202" y="7893"/>
                    </a:cubicBezTo>
                    <a:cubicBezTo>
                      <a:pt x="2177" y="7908"/>
                      <a:pt x="2136" y="7950"/>
                      <a:pt x="2151" y="7988"/>
                    </a:cubicBezTo>
                    <a:cubicBezTo>
                      <a:pt x="2166" y="8026"/>
                      <a:pt x="2293" y="7972"/>
                      <a:pt x="2318" y="8032"/>
                    </a:cubicBezTo>
                    <a:cubicBezTo>
                      <a:pt x="2343" y="8092"/>
                      <a:pt x="2322" y="8206"/>
                      <a:pt x="2358" y="8206"/>
                    </a:cubicBezTo>
                    <a:cubicBezTo>
                      <a:pt x="2393" y="8206"/>
                      <a:pt x="2544" y="8162"/>
                      <a:pt x="2619" y="8190"/>
                    </a:cubicBezTo>
                    <a:cubicBezTo>
                      <a:pt x="2694" y="8219"/>
                      <a:pt x="2735" y="8244"/>
                      <a:pt x="2720" y="8272"/>
                    </a:cubicBezTo>
                    <a:cubicBezTo>
                      <a:pt x="2705" y="8301"/>
                      <a:pt x="2669" y="8374"/>
                      <a:pt x="2680" y="8393"/>
                    </a:cubicBezTo>
                    <a:cubicBezTo>
                      <a:pt x="2690" y="8412"/>
                      <a:pt x="2750" y="8390"/>
                      <a:pt x="2730" y="8453"/>
                    </a:cubicBezTo>
                    <a:cubicBezTo>
                      <a:pt x="2710" y="8516"/>
                      <a:pt x="2514" y="8703"/>
                      <a:pt x="2433" y="8741"/>
                    </a:cubicBezTo>
                    <a:cubicBezTo>
                      <a:pt x="2353" y="8779"/>
                      <a:pt x="2232" y="8918"/>
                      <a:pt x="2232" y="8956"/>
                    </a:cubicBezTo>
                    <a:cubicBezTo>
                      <a:pt x="2232" y="8994"/>
                      <a:pt x="2237" y="9041"/>
                      <a:pt x="2217" y="9067"/>
                    </a:cubicBezTo>
                    <a:cubicBezTo>
                      <a:pt x="2196" y="9092"/>
                      <a:pt x="2232" y="9139"/>
                      <a:pt x="2247" y="9165"/>
                    </a:cubicBezTo>
                    <a:cubicBezTo>
                      <a:pt x="2262" y="9190"/>
                      <a:pt x="2454" y="9263"/>
                      <a:pt x="2448" y="9297"/>
                    </a:cubicBezTo>
                    <a:cubicBezTo>
                      <a:pt x="2443" y="9333"/>
                      <a:pt x="2312" y="9487"/>
                      <a:pt x="2287" y="9494"/>
                    </a:cubicBezTo>
                    <a:cubicBezTo>
                      <a:pt x="2262" y="9500"/>
                      <a:pt x="2161" y="9494"/>
                      <a:pt x="2121" y="9525"/>
                    </a:cubicBezTo>
                    <a:cubicBezTo>
                      <a:pt x="2081" y="9557"/>
                      <a:pt x="1971" y="9721"/>
                      <a:pt x="1885" y="9734"/>
                    </a:cubicBezTo>
                    <a:cubicBezTo>
                      <a:pt x="1799" y="9747"/>
                      <a:pt x="1699" y="9759"/>
                      <a:pt x="1719" y="9807"/>
                    </a:cubicBezTo>
                    <a:cubicBezTo>
                      <a:pt x="1738" y="9854"/>
                      <a:pt x="1734" y="9930"/>
                      <a:pt x="1699" y="9959"/>
                    </a:cubicBezTo>
                    <a:cubicBezTo>
                      <a:pt x="1663" y="9987"/>
                      <a:pt x="1452" y="10142"/>
                      <a:pt x="1452" y="10168"/>
                    </a:cubicBezTo>
                    <a:cubicBezTo>
                      <a:pt x="1452" y="10193"/>
                      <a:pt x="1452" y="10291"/>
                      <a:pt x="1442" y="10310"/>
                    </a:cubicBezTo>
                    <a:cubicBezTo>
                      <a:pt x="1432" y="10329"/>
                      <a:pt x="1336" y="10380"/>
                      <a:pt x="1351" y="10399"/>
                    </a:cubicBezTo>
                    <a:cubicBezTo>
                      <a:pt x="1366" y="10418"/>
                      <a:pt x="1407" y="10487"/>
                      <a:pt x="1407" y="10506"/>
                    </a:cubicBezTo>
                    <a:cubicBezTo>
                      <a:pt x="1407" y="10525"/>
                      <a:pt x="1311" y="10598"/>
                      <a:pt x="1321" y="10627"/>
                    </a:cubicBezTo>
                    <a:cubicBezTo>
                      <a:pt x="1331" y="10655"/>
                      <a:pt x="1477" y="10756"/>
                      <a:pt x="1552" y="10779"/>
                    </a:cubicBezTo>
                    <a:cubicBezTo>
                      <a:pt x="1628" y="10803"/>
                      <a:pt x="1659" y="10798"/>
                      <a:pt x="1688" y="10825"/>
                    </a:cubicBezTo>
                    <a:cubicBezTo>
                      <a:pt x="1719" y="10852"/>
                      <a:pt x="1713" y="10833"/>
                      <a:pt x="1797" y="10855"/>
                    </a:cubicBezTo>
                    <a:cubicBezTo>
                      <a:pt x="1880" y="10877"/>
                      <a:pt x="1967" y="10957"/>
                      <a:pt x="2000" y="11001"/>
                    </a:cubicBezTo>
                    <a:cubicBezTo>
                      <a:pt x="2033" y="11045"/>
                      <a:pt x="2064" y="11104"/>
                      <a:pt x="2013" y="11137"/>
                    </a:cubicBezTo>
                    <a:cubicBezTo>
                      <a:pt x="1963" y="11170"/>
                      <a:pt x="1925" y="11192"/>
                      <a:pt x="1878" y="11178"/>
                    </a:cubicBezTo>
                    <a:cubicBezTo>
                      <a:pt x="1829" y="11164"/>
                      <a:pt x="1779" y="11131"/>
                      <a:pt x="1754" y="11145"/>
                    </a:cubicBezTo>
                    <a:cubicBezTo>
                      <a:pt x="1728" y="11159"/>
                      <a:pt x="1663" y="11221"/>
                      <a:pt x="1631" y="11222"/>
                    </a:cubicBezTo>
                    <a:cubicBezTo>
                      <a:pt x="1598" y="11224"/>
                      <a:pt x="1488" y="11184"/>
                      <a:pt x="1459" y="11162"/>
                    </a:cubicBezTo>
                    <a:cubicBezTo>
                      <a:pt x="1432" y="11140"/>
                      <a:pt x="1296" y="11081"/>
                      <a:pt x="1269" y="11086"/>
                    </a:cubicBezTo>
                    <a:cubicBezTo>
                      <a:pt x="1241" y="11091"/>
                      <a:pt x="1195" y="11077"/>
                      <a:pt x="1201" y="11110"/>
                    </a:cubicBezTo>
                    <a:cubicBezTo>
                      <a:pt x="1205" y="11143"/>
                      <a:pt x="1170" y="11184"/>
                      <a:pt x="1155" y="11192"/>
                    </a:cubicBezTo>
                    <a:cubicBezTo>
                      <a:pt x="1140" y="11200"/>
                      <a:pt x="1112" y="11235"/>
                      <a:pt x="1127" y="11246"/>
                    </a:cubicBezTo>
                    <a:cubicBezTo>
                      <a:pt x="1143" y="11257"/>
                      <a:pt x="1248" y="11306"/>
                      <a:pt x="1263" y="11316"/>
                    </a:cubicBezTo>
                    <a:cubicBezTo>
                      <a:pt x="1278" y="11325"/>
                      <a:pt x="1215" y="11430"/>
                      <a:pt x="1223" y="11460"/>
                    </a:cubicBezTo>
                    <a:cubicBezTo>
                      <a:pt x="1230" y="11490"/>
                      <a:pt x="1331" y="11551"/>
                      <a:pt x="1339" y="11572"/>
                    </a:cubicBezTo>
                    <a:cubicBezTo>
                      <a:pt x="1346" y="11593"/>
                      <a:pt x="1372" y="11667"/>
                      <a:pt x="1351" y="11680"/>
                    </a:cubicBezTo>
                    <a:cubicBezTo>
                      <a:pt x="1331" y="11692"/>
                      <a:pt x="1286" y="11744"/>
                      <a:pt x="1286" y="11759"/>
                    </a:cubicBezTo>
                    <a:cubicBezTo>
                      <a:pt x="1286" y="11773"/>
                      <a:pt x="1243" y="11890"/>
                      <a:pt x="1284" y="11918"/>
                    </a:cubicBezTo>
                    <a:cubicBezTo>
                      <a:pt x="1323" y="11947"/>
                      <a:pt x="1377" y="11991"/>
                      <a:pt x="1351" y="12001"/>
                    </a:cubicBezTo>
                    <a:cubicBezTo>
                      <a:pt x="1326" y="12010"/>
                      <a:pt x="1097" y="12088"/>
                      <a:pt x="1047" y="12065"/>
                    </a:cubicBezTo>
                    <a:cubicBezTo>
                      <a:pt x="997" y="12043"/>
                      <a:pt x="984" y="11991"/>
                      <a:pt x="966" y="11974"/>
                    </a:cubicBezTo>
                    <a:cubicBezTo>
                      <a:pt x="949" y="11956"/>
                      <a:pt x="768" y="11898"/>
                      <a:pt x="770" y="11869"/>
                    </a:cubicBezTo>
                    <a:cubicBezTo>
                      <a:pt x="773" y="11841"/>
                      <a:pt x="788" y="11792"/>
                      <a:pt x="757" y="11774"/>
                    </a:cubicBezTo>
                    <a:cubicBezTo>
                      <a:pt x="728" y="11757"/>
                      <a:pt x="506" y="11676"/>
                      <a:pt x="423" y="11711"/>
                    </a:cubicBezTo>
                    <a:cubicBezTo>
                      <a:pt x="340" y="11746"/>
                      <a:pt x="348" y="11776"/>
                      <a:pt x="332" y="11792"/>
                    </a:cubicBezTo>
                    <a:cubicBezTo>
                      <a:pt x="317" y="11808"/>
                      <a:pt x="231" y="11860"/>
                      <a:pt x="176" y="11868"/>
                    </a:cubicBezTo>
                    <a:cubicBezTo>
                      <a:pt x="121" y="11876"/>
                      <a:pt x="68" y="11850"/>
                      <a:pt x="58" y="11888"/>
                    </a:cubicBezTo>
                    <a:cubicBezTo>
                      <a:pt x="51" y="11916"/>
                      <a:pt x="24" y="11963"/>
                      <a:pt x="0" y="11990"/>
                    </a:cubicBezTo>
                    <a:lnTo>
                      <a:pt x="4398" y="19553"/>
                    </a:lnTo>
                    <a:cubicBezTo>
                      <a:pt x="4398" y="19553"/>
                      <a:pt x="4494" y="19572"/>
                      <a:pt x="4539" y="19609"/>
                    </a:cubicBezTo>
                    <a:cubicBezTo>
                      <a:pt x="4585" y="19645"/>
                      <a:pt x="4581" y="19716"/>
                      <a:pt x="4602" y="19745"/>
                    </a:cubicBezTo>
                    <a:cubicBezTo>
                      <a:pt x="4622" y="19773"/>
                      <a:pt x="4649" y="19791"/>
                      <a:pt x="4631" y="19870"/>
                    </a:cubicBezTo>
                    <a:cubicBezTo>
                      <a:pt x="4614" y="19949"/>
                      <a:pt x="4617" y="19951"/>
                      <a:pt x="4652" y="19982"/>
                    </a:cubicBezTo>
                    <a:cubicBezTo>
                      <a:pt x="4687" y="20014"/>
                      <a:pt x="4720" y="20015"/>
                      <a:pt x="4717" y="20044"/>
                    </a:cubicBezTo>
                    <a:cubicBezTo>
                      <a:pt x="4715" y="20072"/>
                      <a:pt x="4806" y="20143"/>
                      <a:pt x="4771" y="20181"/>
                    </a:cubicBezTo>
                    <a:cubicBezTo>
                      <a:pt x="4735" y="20219"/>
                      <a:pt x="4690" y="20283"/>
                      <a:pt x="4700" y="20302"/>
                    </a:cubicBezTo>
                    <a:cubicBezTo>
                      <a:pt x="4710" y="20321"/>
                      <a:pt x="4848" y="20474"/>
                      <a:pt x="4886" y="20499"/>
                    </a:cubicBezTo>
                    <a:cubicBezTo>
                      <a:pt x="4924" y="20525"/>
                      <a:pt x="5107" y="20587"/>
                      <a:pt x="5168" y="20590"/>
                    </a:cubicBezTo>
                    <a:cubicBezTo>
                      <a:pt x="5228" y="20593"/>
                      <a:pt x="5243" y="20591"/>
                      <a:pt x="5281" y="20626"/>
                    </a:cubicBezTo>
                    <a:cubicBezTo>
                      <a:pt x="5319" y="20661"/>
                      <a:pt x="5490" y="20781"/>
                      <a:pt x="5628" y="20814"/>
                    </a:cubicBezTo>
                    <a:cubicBezTo>
                      <a:pt x="5766" y="20848"/>
                      <a:pt x="5985" y="20911"/>
                      <a:pt x="6001" y="20930"/>
                    </a:cubicBezTo>
                    <a:cubicBezTo>
                      <a:pt x="6016" y="20949"/>
                      <a:pt x="6003" y="21298"/>
                      <a:pt x="6177" y="21379"/>
                    </a:cubicBezTo>
                    <a:cubicBezTo>
                      <a:pt x="6350" y="21460"/>
                      <a:pt x="6657" y="21526"/>
                      <a:pt x="6725" y="21526"/>
                    </a:cubicBezTo>
                    <a:cubicBezTo>
                      <a:pt x="6794" y="21526"/>
                      <a:pt x="6892" y="21484"/>
                      <a:pt x="6912" y="21498"/>
                    </a:cubicBezTo>
                    <a:cubicBezTo>
                      <a:pt x="6932" y="21511"/>
                      <a:pt x="6936" y="21566"/>
                      <a:pt x="6952" y="21583"/>
                    </a:cubicBezTo>
                    <a:cubicBezTo>
                      <a:pt x="6955" y="21587"/>
                      <a:pt x="6961" y="21591"/>
                      <a:pt x="6968" y="21596"/>
                    </a:cubicBezTo>
                    <a:cubicBezTo>
                      <a:pt x="6968" y="21596"/>
                      <a:pt x="6968" y="21596"/>
                      <a:pt x="6968" y="21596"/>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6" name="Shape 34">
                <a:extLst>
                  <a:ext uri="{FF2B5EF4-FFF2-40B4-BE49-F238E27FC236}">
                    <a16:creationId xmlns:a16="http://schemas.microsoft.com/office/drawing/2014/main" id="{AFF003CC-99F6-49D8-BF38-BB1DDC416AC8}"/>
                  </a:ext>
                </a:extLst>
              </p:cNvPr>
              <p:cNvSpPr/>
              <p:nvPr/>
            </p:nvSpPr>
            <p:spPr>
              <a:xfrm>
                <a:off x="10846447" y="2218293"/>
                <a:ext cx="202581" cy="420716"/>
              </a:xfrm>
              <a:custGeom>
                <a:avLst/>
                <a:gdLst/>
                <a:ahLst/>
                <a:cxnLst>
                  <a:cxn ang="0">
                    <a:pos x="wd2" y="hd2"/>
                  </a:cxn>
                  <a:cxn ang="5400000">
                    <a:pos x="wd2" y="hd2"/>
                  </a:cxn>
                  <a:cxn ang="10800000">
                    <a:pos x="wd2" y="hd2"/>
                  </a:cxn>
                  <a:cxn ang="16200000">
                    <a:pos x="wd2" y="hd2"/>
                  </a:cxn>
                </a:cxnLst>
                <a:rect l="0" t="0" r="r" b="b"/>
                <a:pathLst>
                  <a:path w="21595" h="21600" extrusionOk="0">
                    <a:moveTo>
                      <a:pt x="21128" y="17745"/>
                    </a:moveTo>
                    <a:cubicBezTo>
                      <a:pt x="21126" y="17621"/>
                      <a:pt x="21114" y="17476"/>
                      <a:pt x="21085" y="17425"/>
                    </a:cubicBezTo>
                    <a:cubicBezTo>
                      <a:pt x="21051" y="17366"/>
                      <a:pt x="21140" y="17100"/>
                      <a:pt x="21185" y="16988"/>
                    </a:cubicBezTo>
                    <a:cubicBezTo>
                      <a:pt x="21221" y="16894"/>
                      <a:pt x="21446" y="16424"/>
                      <a:pt x="21595" y="16188"/>
                    </a:cubicBezTo>
                    <a:cubicBezTo>
                      <a:pt x="21580" y="16179"/>
                      <a:pt x="21568" y="16172"/>
                      <a:pt x="21561" y="16166"/>
                    </a:cubicBezTo>
                    <a:cubicBezTo>
                      <a:pt x="21525" y="16137"/>
                      <a:pt x="21516" y="16045"/>
                      <a:pt x="21471" y="16022"/>
                    </a:cubicBezTo>
                    <a:cubicBezTo>
                      <a:pt x="21429" y="15999"/>
                      <a:pt x="21212" y="16070"/>
                      <a:pt x="21061" y="16070"/>
                    </a:cubicBezTo>
                    <a:cubicBezTo>
                      <a:pt x="20913" y="16070"/>
                      <a:pt x="20239" y="15958"/>
                      <a:pt x="19858" y="15822"/>
                    </a:cubicBezTo>
                    <a:cubicBezTo>
                      <a:pt x="19476" y="15686"/>
                      <a:pt x="19504" y="15097"/>
                      <a:pt x="19471" y="15065"/>
                    </a:cubicBezTo>
                    <a:cubicBezTo>
                      <a:pt x="19437" y="15033"/>
                      <a:pt x="18956" y="14926"/>
                      <a:pt x="18652" y="14870"/>
                    </a:cubicBezTo>
                    <a:cubicBezTo>
                      <a:pt x="18348" y="14814"/>
                      <a:pt x="17972" y="14612"/>
                      <a:pt x="17890" y="14553"/>
                    </a:cubicBezTo>
                    <a:cubicBezTo>
                      <a:pt x="17807" y="14494"/>
                      <a:pt x="17773" y="14497"/>
                      <a:pt x="17641" y="14492"/>
                    </a:cubicBezTo>
                    <a:cubicBezTo>
                      <a:pt x="17509" y="14486"/>
                      <a:pt x="17105" y="14382"/>
                      <a:pt x="17023" y="14340"/>
                    </a:cubicBezTo>
                    <a:cubicBezTo>
                      <a:pt x="16938" y="14297"/>
                      <a:pt x="16635" y="14038"/>
                      <a:pt x="16614" y="14006"/>
                    </a:cubicBezTo>
                    <a:cubicBezTo>
                      <a:pt x="16592" y="13974"/>
                      <a:pt x="16691" y="13868"/>
                      <a:pt x="16768" y="13804"/>
                    </a:cubicBezTo>
                    <a:cubicBezTo>
                      <a:pt x="16846" y="13740"/>
                      <a:pt x="16647" y="13620"/>
                      <a:pt x="16652" y="13572"/>
                    </a:cubicBezTo>
                    <a:cubicBezTo>
                      <a:pt x="16657" y="13524"/>
                      <a:pt x="16585" y="13521"/>
                      <a:pt x="16508" y="13468"/>
                    </a:cubicBezTo>
                    <a:cubicBezTo>
                      <a:pt x="16430" y="13415"/>
                      <a:pt x="16425" y="13412"/>
                      <a:pt x="16463" y="13279"/>
                    </a:cubicBezTo>
                    <a:cubicBezTo>
                      <a:pt x="16502" y="13145"/>
                      <a:pt x="16442" y="13116"/>
                      <a:pt x="16398" y="13068"/>
                    </a:cubicBezTo>
                    <a:cubicBezTo>
                      <a:pt x="16353" y="13020"/>
                      <a:pt x="16360" y="12900"/>
                      <a:pt x="16260" y="12839"/>
                    </a:cubicBezTo>
                    <a:cubicBezTo>
                      <a:pt x="16161" y="12777"/>
                      <a:pt x="15949" y="12745"/>
                      <a:pt x="15949" y="12745"/>
                    </a:cubicBezTo>
                    <a:lnTo>
                      <a:pt x="6290" y="0"/>
                    </a:lnTo>
                    <a:cubicBezTo>
                      <a:pt x="6269" y="18"/>
                      <a:pt x="6250" y="30"/>
                      <a:pt x="6235" y="34"/>
                    </a:cubicBezTo>
                    <a:cubicBezTo>
                      <a:pt x="6180" y="47"/>
                      <a:pt x="6032" y="99"/>
                      <a:pt x="5984" y="148"/>
                    </a:cubicBezTo>
                    <a:cubicBezTo>
                      <a:pt x="5934" y="198"/>
                      <a:pt x="5999" y="430"/>
                      <a:pt x="5967" y="446"/>
                    </a:cubicBezTo>
                    <a:cubicBezTo>
                      <a:pt x="5934" y="462"/>
                      <a:pt x="5565" y="490"/>
                      <a:pt x="5539" y="509"/>
                    </a:cubicBezTo>
                    <a:cubicBezTo>
                      <a:pt x="5512" y="527"/>
                      <a:pt x="5500" y="580"/>
                      <a:pt x="5450" y="578"/>
                    </a:cubicBezTo>
                    <a:cubicBezTo>
                      <a:pt x="5400" y="575"/>
                      <a:pt x="5201" y="524"/>
                      <a:pt x="5131" y="546"/>
                    </a:cubicBezTo>
                    <a:cubicBezTo>
                      <a:pt x="5057" y="567"/>
                      <a:pt x="4979" y="610"/>
                      <a:pt x="4875" y="602"/>
                    </a:cubicBezTo>
                    <a:cubicBezTo>
                      <a:pt x="4770" y="594"/>
                      <a:pt x="4715" y="602"/>
                      <a:pt x="4615" y="524"/>
                    </a:cubicBezTo>
                    <a:cubicBezTo>
                      <a:pt x="4516" y="447"/>
                      <a:pt x="4279" y="439"/>
                      <a:pt x="4234" y="407"/>
                    </a:cubicBezTo>
                    <a:cubicBezTo>
                      <a:pt x="4190" y="375"/>
                      <a:pt x="4090" y="292"/>
                      <a:pt x="4045" y="300"/>
                    </a:cubicBezTo>
                    <a:cubicBezTo>
                      <a:pt x="4003" y="308"/>
                      <a:pt x="3886" y="455"/>
                      <a:pt x="3814" y="485"/>
                    </a:cubicBezTo>
                    <a:cubicBezTo>
                      <a:pt x="3741" y="514"/>
                      <a:pt x="3389" y="607"/>
                      <a:pt x="3410" y="650"/>
                    </a:cubicBezTo>
                    <a:cubicBezTo>
                      <a:pt x="3433" y="692"/>
                      <a:pt x="3532" y="748"/>
                      <a:pt x="3477" y="783"/>
                    </a:cubicBezTo>
                    <a:cubicBezTo>
                      <a:pt x="3422" y="818"/>
                      <a:pt x="3223" y="935"/>
                      <a:pt x="3140" y="935"/>
                    </a:cubicBezTo>
                    <a:cubicBezTo>
                      <a:pt x="3056" y="935"/>
                      <a:pt x="2648" y="927"/>
                      <a:pt x="2670" y="946"/>
                    </a:cubicBezTo>
                    <a:cubicBezTo>
                      <a:pt x="2692" y="964"/>
                      <a:pt x="3300" y="1175"/>
                      <a:pt x="3300" y="1205"/>
                    </a:cubicBezTo>
                    <a:cubicBezTo>
                      <a:pt x="3300" y="1233"/>
                      <a:pt x="3156" y="1655"/>
                      <a:pt x="3201" y="1692"/>
                    </a:cubicBezTo>
                    <a:cubicBezTo>
                      <a:pt x="3245" y="1729"/>
                      <a:pt x="3389" y="1799"/>
                      <a:pt x="3377" y="1815"/>
                    </a:cubicBezTo>
                    <a:cubicBezTo>
                      <a:pt x="3367" y="1831"/>
                      <a:pt x="3111" y="2081"/>
                      <a:pt x="3056" y="2129"/>
                    </a:cubicBezTo>
                    <a:cubicBezTo>
                      <a:pt x="3001" y="2177"/>
                      <a:pt x="2919" y="2353"/>
                      <a:pt x="2919" y="2377"/>
                    </a:cubicBezTo>
                    <a:cubicBezTo>
                      <a:pt x="2919" y="2401"/>
                      <a:pt x="2996" y="2526"/>
                      <a:pt x="3074" y="2580"/>
                    </a:cubicBezTo>
                    <a:cubicBezTo>
                      <a:pt x="3151" y="2634"/>
                      <a:pt x="3036" y="2676"/>
                      <a:pt x="3096" y="2695"/>
                    </a:cubicBezTo>
                    <a:cubicBezTo>
                      <a:pt x="3156" y="2713"/>
                      <a:pt x="3433" y="2751"/>
                      <a:pt x="3395" y="2785"/>
                    </a:cubicBezTo>
                    <a:cubicBezTo>
                      <a:pt x="3355" y="2820"/>
                      <a:pt x="2847" y="2873"/>
                      <a:pt x="2814" y="2916"/>
                    </a:cubicBezTo>
                    <a:cubicBezTo>
                      <a:pt x="2806" y="2925"/>
                      <a:pt x="2801" y="2928"/>
                      <a:pt x="2794" y="2927"/>
                    </a:cubicBezTo>
                    <a:cubicBezTo>
                      <a:pt x="2797" y="2945"/>
                      <a:pt x="2792" y="2949"/>
                      <a:pt x="2792" y="2951"/>
                    </a:cubicBezTo>
                    <a:cubicBezTo>
                      <a:pt x="2792" y="2956"/>
                      <a:pt x="2763" y="3028"/>
                      <a:pt x="2785" y="3063"/>
                    </a:cubicBezTo>
                    <a:cubicBezTo>
                      <a:pt x="2807" y="3097"/>
                      <a:pt x="2967" y="3124"/>
                      <a:pt x="3129" y="3166"/>
                    </a:cubicBezTo>
                    <a:cubicBezTo>
                      <a:pt x="3288" y="3209"/>
                      <a:pt x="3261" y="3449"/>
                      <a:pt x="3300" y="3486"/>
                    </a:cubicBezTo>
                    <a:cubicBezTo>
                      <a:pt x="3338" y="3524"/>
                      <a:pt x="3587" y="3521"/>
                      <a:pt x="3647" y="3558"/>
                    </a:cubicBezTo>
                    <a:cubicBezTo>
                      <a:pt x="3709" y="3596"/>
                      <a:pt x="3537" y="3665"/>
                      <a:pt x="3465" y="3759"/>
                    </a:cubicBezTo>
                    <a:cubicBezTo>
                      <a:pt x="3393" y="3852"/>
                      <a:pt x="3348" y="3937"/>
                      <a:pt x="3283" y="4012"/>
                    </a:cubicBezTo>
                    <a:cubicBezTo>
                      <a:pt x="3216" y="4086"/>
                      <a:pt x="3300" y="4150"/>
                      <a:pt x="3300" y="4209"/>
                    </a:cubicBezTo>
                    <a:cubicBezTo>
                      <a:pt x="3300" y="4268"/>
                      <a:pt x="3256" y="4294"/>
                      <a:pt x="3238" y="4355"/>
                    </a:cubicBezTo>
                    <a:cubicBezTo>
                      <a:pt x="3221" y="4417"/>
                      <a:pt x="3305" y="4451"/>
                      <a:pt x="3305" y="4510"/>
                    </a:cubicBezTo>
                    <a:cubicBezTo>
                      <a:pt x="3305" y="4569"/>
                      <a:pt x="3245" y="4605"/>
                      <a:pt x="3199" y="4638"/>
                    </a:cubicBezTo>
                    <a:cubicBezTo>
                      <a:pt x="3153" y="4671"/>
                      <a:pt x="3125" y="4743"/>
                      <a:pt x="3098" y="4779"/>
                    </a:cubicBezTo>
                    <a:cubicBezTo>
                      <a:pt x="3068" y="4815"/>
                      <a:pt x="2899" y="4897"/>
                      <a:pt x="2854" y="4922"/>
                    </a:cubicBezTo>
                    <a:cubicBezTo>
                      <a:pt x="2809" y="4947"/>
                      <a:pt x="2902" y="5006"/>
                      <a:pt x="2974" y="5062"/>
                    </a:cubicBezTo>
                    <a:cubicBezTo>
                      <a:pt x="3044" y="5118"/>
                      <a:pt x="3221" y="5163"/>
                      <a:pt x="3305" y="5214"/>
                    </a:cubicBezTo>
                    <a:cubicBezTo>
                      <a:pt x="3388" y="5264"/>
                      <a:pt x="3602" y="5417"/>
                      <a:pt x="3681" y="5456"/>
                    </a:cubicBezTo>
                    <a:cubicBezTo>
                      <a:pt x="3759" y="5496"/>
                      <a:pt x="3714" y="5523"/>
                      <a:pt x="3769" y="5566"/>
                    </a:cubicBezTo>
                    <a:cubicBezTo>
                      <a:pt x="3824" y="5609"/>
                      <a:pt x="4040" y="5595"/>
                      <a:pt x="4160" y="5659"/>
                    </a:cubicBezTo>
                    <a:cubicBezTo>
                      <a:pt x="4282" y="5723"/>
                      <a:pt x="4313" y="5922"/>
                      <a:pt x="4406" y="5983"/>
                    </a:cubicBezTo>
                    <a:cubicBezTo>
                      <a:pt x="4500" y="6044"/>
                      <a:pt x="4664" y="6034"/>
                      <a:pt x="4705" y="6066"/>
                    </a:cubicBezTo>
                    <a:cubicBezTo>
                      <a:pt x="4746" y="6098"/>
                      <a:pt x="4655" y="6108"/>
                      <a:pt x="4604" y="6130"/>
                    </a:cubicBezTo>
                    <a:cubicBezTo>
                      <a:pt x="4550" y="6151"/>
                      <a:pt x="4578" y="6212"/>
                      <a:pt x="4555" y="6223"/>
                    </a:cubicBezTo>
                    <a:cubicBezTo>
                      <a:pt x="4533" y="6234"/>
                      <a:pt x="4392" y="6283"/>
                      <a:pt x="4332" y="6285"/>
                    </a:cubicBezTo>
                    <a:cubicBezTo>
                      <a:pt x="4270" y="6285"/>
                      <a:pt x="4155" y="6303"/>
                      <a:pt x="4152" y="6334"/>
                    </a:cubicBezTo>
                    <a:cubicBezTo>
                      <a:pt x="4148" y="6364"/>
                      <a:pt x="4246" y="6364"/>
                      <a:pt x="4324" y="6373"/>
                    </a:cubicBezTo>
                    <a:cubicBezTo>
                      <a:pt x="4401" y="6383"/>
                      <a:pt x="4473" y="6471"/>
                      <a:pt x="4473" y="6499"/>
                    </a:cubicBezTo>
                    <a:cubicBezTo>
                      <a:pt x="4473" y="6527"/>
                      <a:pt x="4509" y="6576"/>
                      <a:pt x="4487" y="6619"/>
                    </a:cubicBezTo>
                    <a:cubicBezTo>
                      <a:pt x="4464" y="6662"/>
                      <a:pt x="4561" y="6727"/>
                      <a:pt x="4627" y="6748"/>
                    </a:cubicBezTo>
                    <a:cubicBezTo>
                      <a:pt x="4694" y="6770"/>
                      <a:pt x="4554" y="6813"/>
                      <a:pt x="4476" y="6877"/>
                    </a:cubicBezTo>
                    <a:cubicBezTo>
                      <a:pt x="4399" y="6942"/>
                      <a:pt x="4100" y="6973"/>
                      <a:pt x="4023" y="7011"/>
                    </a:cubicBezTo>
                    <a:cubicBezTo>
                      <a:pt x="3946" y="7048"/>
                      <a:pt x="4008" y="7112"/>
                      <a:pt x="4035" y="7147"/>
                    </a:cubicBezTo>
                    <a:cubicBezTo>
                      <a:pt x="4063" y="7181"/>
                      <a:pt x="4051" y="7267"/>
                      <a:pt x="3990" y="7352"/>
                    </a:cubicBezTo>
                    <a:cubicBezTo>
                      <a:pt x="3929" y="7437"/>
                      <a:pt x="3946" y="7472"/>
                      <a:pt x="3575" y="7632"/>
                    </a:cubicBezTo>
                    <a:cubicBezTo>
                      <a:pt x="3206" y="7792"/>
                      <a:pt x="3094" y="7739"/>
                      <a:pt x="2802" y="7840"/>
                    </a:cubicBezTo>
                    <a:cubicBezTo>
                      <a:pt x="2509" y="7941"/>
                      <a:pt x="2680" y="8227"/>
                      <a:pt x="2658" y="8275"/>
                    </a:cubicBezTo>
                    <a:cubicBezTo>
                      <a:pt x="2636" y="8323"/>
                      <a:pt x="2254" y="8445"/>
                      <a:pt x="2140" y="8461"/>
                    </a:cubicBezTo>
                    <a:cubicBezTo>
                      <a:pt x="2023" y="8477"/>
                      <a:pt x="1841" y="8432"/>
                      <a:pt x="1734" y="8437"/>
                    </a:cubicBezTo>
                    <a:cubicBezTo>
                      <a:pt x="1631" y="8443"/>
                      <a:pt x="1609" y="8522"/>
                      <a:pt x="1365" y="8584"/>
                    </a:cubicBezTo>
                    <a:cubicBezTo>
                      <a:pt x="1121" y="8645"/>
                      <a:pt x="1017" y="8653"/>
                      <a:pt x="912" y="8674"/>
                    </a:cubicBezTo>
                    <a:cubicBezTo>
                      <a:pt x="807" y="8696"/>
                      <a:pt x="895" y="8744"/>
                      <a:pt x="852" y="8794"/>
                    </a:cubicBezTo>
                    <a:cubicBezTo>
                      <a:pt x="807" y="8845"/>
                      <a:pt x="630" y="8802"/>
                      <a:pt x="496" y="8848"/>
                    </a:cubicBezTo>
                    <a:cubicBezTo>
                      <a:pt x="364" y="8893"/>
                      <a:pt x="508" y="8962"/>
                      <a:pt x="481" y="9024"/>
                    </a:cubicBezTo>
                    <a:cubicBezTo>
                      <a:pt x="453" y="9085"/>
                      <a:pt x="332" y="9168"/>
                      <a:pt x="287" y="9229"/>
                    </a:cubicBezTo>
                    <a:cubicBezTo>
                      <a:pt x="242" y="9291"/>
                      <a:pt x="349" y="9325"/>
                      <a:pt x="471" y="9413"/>
                    </a:cubicBezTo>
                    <a:cubicBezTo>
                      <a:pt x="591" y="9501"/>
                      <a:pt x="598" y="9456"/>
                      <a:pt x="641" y="9583"/>
                    </a:cubicBezTo>
                    <a:cubicBezTo>
                      <a:pt x="685" y="9712"/>
                      <a:pt x="646" y="9810"/>
                      <a:pt x="586" y="9861"/>
                    </a:cubicBezTo>
                    <a:cubicBezTo>
                      <a:pt x="525" y="9911"/>
                      <a:pt x="812" y="9978"/>
                      <a:pt x="890" y="10032"/>
                    </a:cubicBezTo>
                    <a:cubicBezTo>
                      <a:pt x="967" y="10085"/>
                      <a:pt x="1061" y="10120"/>
                      <a:pt x="1128" y="10173"/>
                    </a:cubicBezTo>
                    <a:cubicBezTo>
                      <a:pt x="1193" y="10226"/>
                      <a:pt x="1233" y="10271"/>
                      <a:pt x="1310" y="10298"/>
                    </a:cubicBezTo>
                    <a:cubicBezTo>
                      <a:pt x="1388" y="10325"/>
                      <a:pt x="1338" y="10346"/>
                      <a:pt x="1243" y="10378"/>
                    </a:cubicBezTo>
                    <a:cubicBezTo>
                      <a:pt x="1149" y="10410"/>
                      <a:pt x="1161" y="10455"/>
                      <a:pt x="1161" y="10498"/>
                    </a:cubicBezTo>
                    <a:cubicBezTo>
                      <a:pt x="1161" y="10541"/>
                      <a:pt x="1420" y="10538"/>
                      <a:pt x="1475" y="10559"/>
                    </a:cubicBezTo>
                    <a:cubicBezTo>
                      <a:pt x="1530" y="10581"/>
                      <a:pt x="1547" y="10653"/>
                      <a:pt x="1480" y="10684"/>
                    </a:cubicBezTo>
                    <a:cubicBezTo>
                      <a:pt x="1415" y="10717"/>
                      <a:pt x="1382" y="10925"/>
                      <a:pt x="1338" y="10975"/>
                    </a:cubicBezTo>
                    <a:cubicBezTo>
                      <a:pt x="1293" y="11026"/>
                      <a:pt x="1303" y="11109"/>
                      <a:pt x="1303" y="11154"/>
                    </a:cubicBezTo>
                    <a:cubicBezTo>
                      <a:pt x="1303" y="11199"/>
                      <a:pt x="1216" y="11186"/>
                      <a:pt x="1139" y="11287"/>
                    </a:cubicBezTo>
                    <a:cubicBezTo>
                      <a:pt x="1061" y="11389"/>
                      <a:pt x="1094" y="11540"/>
                      <a:pt x="1211" y="11599"/>
                    </a:cubicBezTo>
                    <a:cubicBezTo>
                      <a:pt x="1326" y="11658"/>
                      <a:pt x="1370" y="11628"/>
                      <a:pt x="1475" y="11658"/>
                    </a:cubicBezTo>
                    <a:cubicBezTo>
                      <a:pt x="1581" y="11687"/>
                      <a:pt x="1370" y="11700"/>
                      <a:pt x="1338" y="11716"/>
                    </a:cubicBezTo>
                    <a:cubicBezTo>
                      <a:pt x="1303" y="11732"/>
                      <a:pt x="1293" y="11831"/>
                      <a:pt x="1283" y="11876"/>
                    </a:cubicBezTo>
                    <a:cubicBezTo>
                      <a:pt x="1271" y="11922"/>
                      <a:pt x="1365" y="11988"/>
                      <a:pt x="1375" y="12031"/>
                    </a:cubicBezTo>
                    <a:cubicBezTo>
                      <a:pt x="1388" y="12074"/>
                      <a:pt x="1315" y="12076"/>
                      <a:pt x="1211" y="12137"/>
                    </a:cubicBezTo>
                    <a:cubicBezTo>
                      <a:pt x="1106" y="12199"/>
                      <a:pt x="929" y="12322"/>
                      <a:pt x="902" y="12503"/>
                    </a:cubicBezTo>
                    <a:cubicBezTo>
                      <a:pt x="872" y="12684"/>
                      <a:pt x="1161" y="12959"/>
                      <a:pt x="1171" y="13009"/>
                    </a:cubicBezTo>
                    <a:cubicBezTo>
                      <a:pt x="1183" y="13060"/>
                      <a:pt x="1121" y="13108"/>
                      <a:pt x="1072" y="13153"/>
                    </a:cubicBezTo>
                    <a:cubicBezTo>
                      <a:pt x="1022" y="13199"/>
                      <a:pt x="1061" y="13308"/>
                      <a:pt x="994" y="13399"/>
                    </a:cubicBezTo>
                    <a:cubicBezTo>
                      <a:pt x="929" y="13489"/>
                      <a:pt x="486" y="13788"/>
                      <a:pt x="364" y="13910"/>
                    </a:cubicBezTo>
                    <a:cubicBezTo>
                      <a:pt x="242" y="14033"/>
                      <a:pt x="426" y="14161"/>
                      <a:pt x="464" y="14204"/>
                    </a:cubicBezTo>
                    <a:cubicBezTo>
                      <a:pt x="503" y="14246"/>
                      <a:pt x="443" y="14308"/>
                      <a:pt x="436" y="14342"/>
                    </a:cubicBezTo>
                    <a:cubicBezTo>
                      <a:pt x="431" y="14377"/>
                      <a:pt x="464" y="14457"/>
                      <a:pt x="453" y="14489"/>
                    </a:cubicBezTo>
                    <a:cubicBezTo>
                      <a:pt x="443" y="14521"/>
                      <a:pt x="332" y="14558"/>
                      <a:pt x="254" y="14622"/>
                    </a:cubicBezTo>
                    <a:cubicBezTo>
                      <a:pt x="177" y="14686"/>
                      <a:pt x="398" y="14697"/>
                      <a:pt x="453" y="14774"/>
                    </a:cubicBezTo>
                    <a:cubicBezTo>
                      <a:pt x="508" y="14851"/>
                      <a:pt x="404" y="14865"/>
                      <a:pt x="271" y="14929"/>
                    </a:cubicBezTo>
                    <a:cubicBezTo>
                      <a:pt x="137" y="14993"/>
                      <a:pt x="0" y="15083"/>
                      <a:pt x="0" y="15134"/>
                    </a:cubicBezTo>
                    <a:cubicBezTo>
                      <a:pt x="0" y="15185"/>
                      <a:pt x="144" y="15249"/>
                      <a:pt x="192" y="15339"/>
                    </a:cubicBezTo>
                    <a:cubicBezTo>
                      <a:pt x="242" y="15430"/>
                      <a:pt x="72" y="15470"/>
                      <a:pt x="33" y="15534"/>
                    </a:cubicBezTo>
                    <a:cubicBezTo>
                      <a:pt x="-5" y="15598"/>
                      <a:pt x="354" y="15630"/>
                      <a:pt x="386" y="15649"/>
                    </a:cubicBezTo>
                    <a:cubicBezTo>
                      <a:pt x="419" y="15667"/>
                      <a:pt x="431" y="15848"/>
                      <a:pt x="431" y="15921"/>
                    </a:cubicBezTo>
                    <a:cubicBezTo>
                      <a:pt x="431" y="15993"/>
                      <a:pt x="508" y="16158"/>
                      <a:pt x="541" y="16203"/>
                    </a:cubicBezTo>
                    <a:cubicBezTo>
                      <a:pt x="575" y="16249"/>
                      <a:pt x="525" y="16267"/>
                      <a:pt x="496" y="16342"/>
                    </a:cubicBezTo>
                    <a:cubicBezTo>
                      <a:pt x="471" y="16417"/>
                      <a:pt x="630" y="16382"/>
                      <a:pt x="658" y="16430"/>
                    </a:cubicBezTo>
                    <a:cubicBezTo>
                      <a:pt x="685" y="16478"/>
                      <a:pt x="586" y="16499"/>
                      <a:pt x="525" y="16555"/>
                    </a:cubicBezTo>
                    <a:cubicBezTo>
                      <a:pt x="464" y="16611"/>
                      <a:pt x="646" y="16718"/>
                      <a:pt x="714" y="16749"/>
                    </a:cubicBezTo>
                    <a:cubicBezTo>
                      <a:pt x="783" y="16779"/>
                      <a:pt x="910" y="16720"/>
                      <a:pt x="982" y="16758"/>
                    </a:cubicBezTo>
                    <a:cubicBezTo>
                      <a:pt x="1054" y="16795"/>
                      <a:pt x="872" y="16819"/>
                      <a:pt x="841" y="16843"/>
                    </a:cubicBezTo>
                    <a:cubicBezTo>
                      <a:pt x="812" y="16867"/>
                      <a:pt x="862" y="16955"/>
                      <a:pt x="862" y="16985"/>
                    </a:cubicBezTo>
                    <a:cubicBezTo>
                      <a:pt x="862" y="17014"/>
                      <a:pt x="950" y="17000"/>
                      <a:pt x="1030" y="17028"/>
                    </a:cubicBezTo>
                    <a:cubicBezTo>
                      <a:pt x="1111" y="17057"/>
                      <a:pt x="1072" y="17349"/>
                      <a:pt x="1072" y="17406"/>
                    </a:cubicBezTo>
                    <a:cubicBezTo>
                      <a:pt x="1072" y="17462"/>
                      <a:pt x="1006" y="17491"/>
                      <a:pt x="902" y="17558"/>
                    </a:cubicBezTo>
                    <a:cubicBezTo>
                      <a:pt x="795" y="17624"/>
                      <a:pt x="967" y="17632"/>
                      <a:pt x="984" y="17702"/>
                    </a:cubicBezTo>
                    <a:cubicBezTo>
                      <a:pt x="999" y="17771"/>
                      <a:pt x="1034" y="17896"/>
                      <a:pt x="1039" y="17931"/>
                    </a:cubicBezTo>
                    <a:cubicBezTo>
                      <a:pt x="1044" y="17965"/>
                      <a:pt x="1106" y="18022"/>
                      <a:pt x="1044" y="18061"/>
                    </a:cubicBezTo>
                    <a:cubicBezTo>
                      <a:pt x="984" y="18101"/>
                      <a:pt x="1183" y="18296"/>
                      <a:pt x="1188" y="18365"/>
                    </a:cubicBezTo>
                    <a:cubicBezTo>
                      <a:pt x="1193" y="18435"/>
                      <a:pt x="1288" y="18426"/>
                      <a:pt x="1420" y="18512"/>
                    </a:cubicBezTo>
                    <a:cubicBezTo>
                      <a:pt x="1552" y="18597"/>
                      <a:pt x="1681" y="18725"/>
                      <a:pt x="1741" y="18845"/>
                    </a:cubicBezTo>
                    <a:cubicBezTo>
                      <a:pt x="1801" y="18965"/>
                      <a:pt x="1624" y="18984"/>
                      <a:pt x="1509" y="19067"/>
                    </a:cubicBezTo>
                    <a:cubicBezTo>
                      <a:pt x="1393" y="19149"/>
                      <a:pt x="1636" y="19210"/>
                      <a:pt x="1686" y="19258"/>
                    </a:cubicBezTo>
                    <a:cubicBezTo>
                      <a:pt x="1734" y="19306"/>
                      <a:pt x="1697" y="19346"/>
                      <a:pt x="1746" y="19400"/>
                    </a:cubicBezTo>
                    <a:cubicBezTo>
                      <a:pt x="1796" y="19453"/>
                      <a:pt x="1946" y="19413"/>
                      <a:pt x="2012" y="19456"/>
                    </a:cubicBezTo>
                    <a:cubicBezTo>
                      <a:pt x="2078" y="19498"/>
                      <a:pt x="1913" y="19517"/>
                      <a:pt x="1885" y="19541"/>
                    </a:cubicBezTo>
                    <a:cubicBezTo>
                      <a:pt x="1856" y="19565"/>
                      <a:pt x="1906" y="19643"/>
                      <a:pt x="1856" y="19706"/>
                    </a:cubicBezTo>
                    <a:cubicBezTo>
                      <a:pt x="1808" y="19770"/>
                      <a:pt x="1326" y="19925"/>
                      <a:pt x="1248" y="19987"/>
                    </a:cubicBezTo>
                    <a:cubicBezTo>
                      <a:pt x="1171" y="20048"/>
                      <a:pt x="1388" y="20154"/>
                      <a:pt x="1403" y="20218"/>
                    </a:cubicBezTo>
                    <a:cubicBezTo>
                      <a:pt x="1420" y="20282"/>
                      <a:pt x="1454" y="20389"/>
                      <a:pt x="1448" y="20461"/>
                    </a:cubicBezTo>
                    <a:cubicBezTo>
                      <a:pt x="1442" y="20533"/>
                      <a:pt x="1365" y="20549"/>
                      <a:pt x="1298" y="20581"/>
                    </a:cubicBezTo>
                    <a:cubicBezTo>
                      <a:pt x="1233" y="20613"/>
                      <a:pt x="1343" y="20693"/>
                      <a:pt x="1375" y="20751"/>
                    </a:cubicBezTo>
                    <a:cubicBezTo>
                      <a:pt x="1410" y="20810"/>
                      <a:pt x="1575" y="20866"/>
                      <a:pt x="1619" y="20941"/>
                    </a:cubicBezTo>
                    <a:cubicBezTo>
                      <a:pt x="1664" y="21015"/>
                      <a:pt x="1686" y="21074"/>
                      <a:pt x="1769" y="21130"/>
                    </a:cubicBezTo>
                    <a:cubicBezTo>
                      <a:pt x="1851" y="21186"/>
                      <a:pt x="2117" y="21197"/>
                      <a:pt x="2222" y="21279"/>
                    </a:cubicBezTo>
                    <a:cubicBezTo>
                      <a:pt x="2327" y="21362"/>
                      <a:pt x="2299" y="21386"/>
                      <a:pt x="2359" y="21423"/>
                    </a:cubicBezTo>
                    <a:cubicBezTo>
                      <a:pt x="2421" y="21461"/>
                      <a:pt x="2449" y="21359"/>
                      <a:pt x="2471" y="21341"/>
                    </a:cubicBezTo>
                    <a:cubicBezTo>
                      <a:pt x="2491" y="21322"/>
                      <a:pt x="2653" y="21338"/>
                      <a:pt x="2763" y="21375"/>
                    </a:cubicBezTo>
                    <a:cubicBezTo>
                      <a:pt x="2838" y="21401"/>
                      <a:pt x="2986" y="21523"/>
                      <a:pt x="3074" y="21600"/>
                    </a:cubicBezTo>
                    <a:lnTo>
                      <a:pt x="16569" y="19893"/>
                    </a:lnTo>
                    <a:cubicBezTo>
                      <a:pt x="16569" y="19893"/>
                      <a:pt x="16818" y="19557"/>
                      <a:pt x="16968" y="19474"/>
                    </a:cubicBezTo>
                    <a:cubicBezTo>
                      <a:pt x="17115" y="19392"/>
                      <a:pt x="17265" y="19392"/>
                      <a:pt x="17342" y="19392"/>
                    </a:cubicBezTo>
                    <a:cubicBezTo>
                      <a:pt x="17419" y="19392"/>
                      <a:pt x="17703" y="19448"/>
                      <a:pt x="17668" y="19368"/>
                    </a:cubicBezTo>
                    <a:cubicBezTo>
                      <a:pt x="17636" y="19288"/>
                      <a:pt x="17287" y="19035"/>
                      <a:pt x="17404" y="18936"/>
                    </a:cubicBezTo>
                    <a:cubicBezTo>
                      <a:pt x="17519" y="18837"/>
                      <a:pt x="17663" y="18696"/>
                      <a:pt x="17880" y="18677"/>
                    </a:cubicBezTo>
                    <a:cubicBezTo>
                      <a:pt x="18094" y="18659"/>
                      <a:pt x="18580" y="18683"/>
                      <a:pt x="18652" y="18632"/>
                    </a:cubicBezTo>
                    <a:cubicBezTo>
                      <a:pt x="18724" y="18582"/>
                      <a:pt x="18729" y="18443"/>
                      <a:pt x="18729" y="18381"/>
                    </a:cubicBezTo>
                    <a:cubicBezTo>
                      <a:pt x="18729" y="18320"/>
                      <a:pt x="18647" y="18267"/>
                      <a:pt x="18741" y="18227"/>
                    </a:cubicBezTo>
                    <a:cubicBezTo>
                      <a:pt x="18836" y="18187"/>
                      <a:pt x="19365" y="18083"/>
                      <a:pt x="19564" y="17989"/>
                    </a:cubicBezTo>
                    <a:cubicBezTo>
                      <a:pt x="19763" y="17896"/>
                      <a:pt x="19863" y="17795"/>
                      <a:pt x="20045" y="17768"/>
                    </a:cubicBezTo>
                    <a:cubicBezTo>
                      <a:pt x="20228" y="17741"/>
                      <a:pt x="20333" y="17758"/>
                      <a:pt x="20503" y="17811"/>
                    </a:cubicBezTo>
                    <a:cubicBezTo>
                      <a:pt x="20675" y="17864"/>
                      <a:pt x="20759" y="17934"/>
                      <a:pt x="20864" y="17880"/>
                    </a:cubicBezTo>
                    <a:cubicBezTo>
                      <a:pt x="20968" y="17827"/>
                      <a:pt x="20901" y="17805"/>
                      <a:pt x="21018" y="17768"/>
                    </a:cubicBezTo>
                    <a:cubicBezTo>
                      <a:pt x="21039" y="17761"/>
                      <a:pt x="21080" y="17754"/>
                      <a:pt x="21128" y="17745"/>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7" name="Shape 35">
                <a:extLst>
                  <a:ext uri="{FF2B5EF4-FFF2-40B4-BE49-F238E27FC236}">
                    <a16:creationId xmlns:a16="http://schemas.microsoft.com/office/drawing/2014/main" id="{60CB7517-8AFC-4E15-BA60-C72229600C3D}"/>
                  </a:ext>
                </a:extLst>
              </p:cNvPr>
              <p:cNvSpPr/>
              <p:nvPr/>
            </p:nvSpPr>
            <p:spPr>
              <a:xfrm>
                <a:off x="10682992" y="2273459"/>
                <a:ext cx="208156" cy="388101"/>
              </a:xfrm>
              <a:custGeom>
                <a:avLst/>
                <a:gdLst/>
                <a:ahLst/>
                <a:cxnLst>
                  <a:cxn ang="0">
                    <a:pos x="wd2" y="hd2"/>
                  </a:cxn>
                  <a:cxn ang="5400000">
                    <a:pos x="wd2" y="hd2"/>
                  </a:cxn>
                  <a:cxn ang="10800000">
                    <a:pos x="wd2" y="hd2"/>
                  </a:cxn>
                  <a:cxn ang="16200000">
                    <a:pos x="wd2" y="hd2"/>
                  </a:cxn>
                </a:cxnLst>
                <a:rect l="0" t="0" r="r" b="b"/>
                <a:pathLst>
                  <a:path w="21570" h="21592" extrusionOk="0">
                    <a:moveTo>
                      <a:pt x="19702" y="76"/>
                    </a:moveTo>
                    <a:cubicBezTo>
                      <a:pt x="19677" y="70"/>
                      <a:pt x="19634" y="8"/>
                      <a:pt x="19420" y="1"/>
                    </a:cubicBezTo>
                    <a:cubicBezTo>
                      <a:pt x="19147" y="-8"/>
                      <a:pt x="18863" y="44"/>
                      <a:pt x="18863" y="44"/>
                    </a:cubicBezTo>
                    <a:cubicBezTo>
                      <a:pt x="15206" y="704"/>
                      <a:pt x="11569" y="1386"/>
                      <a:pt x="7736" y="1824"/>
                    </a:cubicBezTo>
                    <a:lnTo>
                      <a:pt x="0" y="3062"/>
                    </a:lnTo>
                    <a:cubicBezTo>
                      <a:pt x="45" y="3165"/>
                      <a:pt x="90" y="3322"/>
                      <a:pt x="100" y="3384"/>
                    </a:cubicBezTo>
                    <a:cubicBezTo>
                      <a:pt x="117" y="3473"/>
                      <a:pt x="192" y="3399"/>
                      <a:pt x="299" y="3442"/>
                    </a:cubicBezTo>
                    <a:cubicBezTo>
                      <a:pt x="407" y="3485"/>
                      <a:pt x="541" y="3800"/>
                      <a:pt x="558" y="3849"/>
                    </a:cubicBezTo>
                    <a:cubicBezTo>
                      <a:pt x="574" y="3898"/>
                      <a:pt x="466" y="3913"/>
                      <a:pt x="417" y="3944"/>
                    </a:cubicBezTo>
                    <a:cubicBezTo>
                      <a:pt x="369" y="3976"/>
                      <a:pt x="402" y="4051"/>
                      <a:pt x="386" y="4155"/>
                    </a:cubicBezTo>
                    <a:cubicBezTo>
                      <a:pt x="369" y="4259"/>
                      <a:pt x="354" y="4398"/>
                      <a:pt x="289" y="4450"/>
                    </a:cubicBezTo>
                    <a:cubicBezTo>
                      <a:pt x="224" y="4502"/>
                      <a:pt x="606" y="4632"/>
                      <a:pt x="740" y="4696"/>
                    </a:cubicBezTo>
                    <a:cubicBezTo>
                      <a:pt x="875" y="4759"/>
                      <a:pt x="1153" y="4834"/>
                      <a:pt x="1213" y="4901"/>
                    </a:cubicBezTo>
                    <a:cubicBezTo>
                      <a:pt x="1272" y="4967"/>
                      <a:pt x="1052" y="5030"/>
                      <a:pt x="993" y="5114"/>
                    </a:cubicBezTo>
                    <a:cubicBezTo>
                      <a:pt x="933" y="5198"/>
                      <a:pt x="1015" y="5376"/>
                      <a:pt x="1187" y="5693"/>
                    </a:cubicBezTo>
                    <a:cubicBezTo>
                      <a:pt x="1359" y="6011"/>
                      <a:pt x="1252" y="6236"/>
                      <a:pt x="1252" y="6340"/>
                    </a:cubicBezTo>
                    <a:cubicBezTo>
                      <a:pt x="1252" y="6444"/>
                      <a:pt x="1370" y="6456"/>
                      <a:pt x="1456" y="6502"/>
                    </a:cubicBezTo>
                    <a:cubicBezTo>
                      <a:pt x="1542" y="6548"/>
                      <a:pt x="1552" y="6687"/>
                      <a:pt x="1617" y="6745"/>
                    </a:cubicBezTo>
                    <a:cubicBezTo>
                      <a:pt x="1681" y="6802"/>
                      <a:pt x="1799" y="6814"/>
                      <a:pt x="1918" y="6825"/>
                    </a:cubicBezTo>
                    <a:cubicBezTo>
                      <a:pt x="2036" y="6837"/>
                      <a:pt x="2090" y="6866"/>
                      <a:pt x="2671" y="7242"/>
                    </a:cubicBezTo>
                    <a:cubicBezTo>
                      <a:pt x="3250" y="7617"/>
                      <a:pt x="3110" y="7974"/>
                      <a:pt x="3105" y="8007"/>
                    </a:cubicBezTo>
                    <a:cubicBezTo>
                      <a:pt x="3100" y="8038"/>
                      <a:pt x="3185" y="8076"/>
                      <a:pt x="3185" y="8139"/>
                    </a:cubicBezTo>
                    <a:cubicBezTo>
                      <a:pt x="3185" y="8203"/>
                      <a:pt x="2979" y="8243"/>
                      <a:pt x="2979" y="8359"/>
                    </a:cubicBezTo>
                    <a:cubicBezTo>
                      <a:pt x="2979" y="8474"/>
                      <a:pt x="3146" y="8515"/>
                      <a:pt x="3206" y="8561"/>
                    </a:cubicBezTo>
                    <a:cubicBezTo>
                      <a:pt x="3265" y="8607"/>
                      <a:pt x="3313" y="8711"/>
                      <a:pt x="3352" y="8789"/>
                    </a:cubicBezTo>
                    <a:cubicBezTo>
                      <a:pt x="3388" y="8867"/>
                      <a:pt x="3534" y="8969"/>
                      <a:pt x="3642" y="9029"/>
                    </a:cubicBezTo>
                    <a:cubicBezTo>
                      <a:pt x="3749" y="9090"/>
                      <a:pt x="3695" y="9185"/>
                      <a:pt x="3674" y="9295"/>
                    </a:cubicBezTo>
                    <a:cubicBezTo>
                      <a:pt x="3652" y="9405"/>
                      <a:pt x="3560" y="9367"/>
                      <a:pt x="3524" y="9416"/>
                    </a:cubicBezTo>
                    <a:cubicBezTo>
                      <a:pt x="3485" y="9465"/>
                      <a:pt x="3517" y="9534"/>
                      <a:pt x="3497" y="9590"/>
                    </a:cubicBezTo>
                    <a:cubicBezTo>
                      <a:pt x="3475" y="9644"/>
                      <a:pt x="3233" y="9890"/>
                      <a:pt x="3185" y="9974"/>
                    </a:cubicBezTo>
                    <a:cubicBezTo>
                      <a:pt x="3136" y="10057"/>
                      <a:pt x="3206" y="10034"/>
                      <a:pt x="3223" y="10167"/>
                    </a:cubicBezTo>
                    <a:cubicBezTo>
                      <a:pt x="3238" y="10300"/>
                      <a:pt x="3195" y="10393"/>
                      <a:pt x="3163" y="10433"/>
                    </a:cubicBezTo>
                    <a:cubicBezTo>
                      <a:pt x="3131" y="10474"/>
                      <a:pt x="3243" y="10494"/>
                      <a:pt x="3260" y="10589"/>
                    </a:cubicBezTo>
                    <a:cubicBezTo>
                      <a:pt x="3275" y="10684"/>
                      <a:pt x="3238" y="10809"/>
                      <a:pt x="3195" y="10875"/>
                    </a:cubicBezTo>
                    <a:cubicBezTo>
                      <a:pt x="3153" y="10942"/>
                      <a:pt x="3223" y="11104"/>
                      <a:pt x="3260" y="11190"/>
                    </a:cubicBezTo>
                    <a:cubicBezTo>
                      <a:pt x="3298" y="11277"/>
                      <a:pt x="3577" y="11248"/>
                      <a:pt x="3689" y="11291"/>
                    </a:cubicBezTo>
                    <a:cubicBezTo>
                      <a:pt x="3802" y="11334"/>
                      <a:pt x="3807" y="11444"/>
                      <a:pt x="3824" y="11488"/>
                    </a:cubicBezTo>
                    <a:cubicBezTo>
                      <a:pt x="3841" y="11531"/>
                      <a:pt x="3917" y="11731"/>
                      <a:pt x="4013" y="11985"/>
                    </a:cubicBezTo>
                    <a:cubicBezTo>
                      <a:pt x="4109" y="12240"/>
                      <a:pt x="4572" y="12286"/>
                      <a:pt x="4669" y="12355"/>
                    </a:cubicBezTo>
                    <a:cubicBezTo>
                      <a:pt x="4765" y="12424"/>
                      <a:pt x="4765" y="12569"/>
                      <a:pt x="4754" y="12656"/>
                    </a:cubicBezTo>
                    <a:cubicBezTo>
                      <a:pt x="4744" y="12742"/>
                      <a:pt x="4872" y="12690"/>
                      <a:pt x="4916" y="12742"/>
                    </a:cubicBezTo>
                    <a:cubicBezTo>
                      <a:pt x="4959" y="12794"/>
                      <a:pt x="4841" y="12834"/>
                      <a:pt x="4775" y="12904"/>
                    </a:cubicBezTo>
                    <a:cubicBezTo>
                      <a:pt x="4712" y="12973"/>
                      <a:pt x="5281" y="13118"/>
                      <a:pt x="5388" y="13227"/>
                    </a:cubicBezTo>
                    <a:cubicBezTo>
                      <a:pt x="5497" y="13337"/>
                      <a:pt x="5463" y="13494"/>
                      <a:pt x="5463" y="13661"/>
                    </a:cubicBezTo>
                    <a:cubicBezTo>
                      <a:pt x="5463" y="13828"/>
                      <a:pt x="5378" y="13811"/>
                      <a:pt x="5313" y="13875"/>
                    </a:cubicBezTo>
                    <a:cubicBezTo>
                      <a:pt x="5249" y="13938"/>
                      <a:pt x="5206" y="14019"/>
                      <a:pt x="5291" y="14095"/>
                    </a:cubicBezTo>
                    <a:cubicBezTo>
                      <a:pt x="5378" y="14169"/>
                      <a:pt x="5196" y="14447"/>
                      <a:pt x="5153" y="14499"/>
                    </a:cubicBezTo>
                    <a:cubicBezTo>
                      <a:pt x="5109" y="14551"/>
                      <a:pt x="5291" y="14580"/>
                      <a:pt x="5346" y="14655"/>
                    </a:cubicBezTo>
                    <a:cubicBezTo>
                      <a:pt x="5400" y="14730"/>
                      <a:pt x="5291" y="14943"/>
                      <a:pt x="5356" y="14990"/>
                    </a:cubicBezTo>
                    <a:cubicBezTo>
                      <a:pt x="5420" y="15036"/>
                      <a:pt x="5819" y="15105"/>
                      <a:pt x="5894" y="15019"/>
                    </a:cubicBezTo>
                    <a:cubicBezTo>
                      <a:pt x="5969" y="14932"/>
                      <a:pt x="5969" y="14938"/>
                      <a:pt x="5947" y="14880"/>
                    </a:cubicBezTo>
                    <a:cubicBezTo>
                      <a:pt x="5925" y="14823"/>
                      <a:pt x="5937" y="14799"/>
                      <a:pt x="5990" y="14747"/>
                    </a:cubicBezTo>
                    <a:cubicBezTo>
                      <a:pt x="6044" y="14695"/>
                      <a:pt x="5947" y="14614"/>
                      <a:pt x="5990" y="14504"/>
                    </a:cubicBezTo>
                    <a:cubicBezTo>
                      <a:pt x="6034" y="14395"/>
                      <a:pt x="6409" y="14400"/>
                      <a:pt x="6538" y="14400"/>
                    </a:cubicBezTo>
                    <a:cubicBezTo>
                      <a:pt x="6666" y="14400"/>
                      <a:pt x="6753" y="14504"/>
                      <a:pt x="6850" y="14586"/>
                    </a:cubicBezTo>
                    <a:cubicBezTo>
                      <a:pt x="6947" y="14666"/>
                      <a:pt x="6893" y="14747"/>
                      <a:pt x="6947" y="14793"/>
                    </a:cubicBezTo>
                    <a:cubicBezTo>
                      <a:pt x="7000" y="14840"/>
                      <a:pt x="7216" y="14834"/>
                      <a:pt x="7322" y="14840"/>
                    </a:cubicBezTo>
                    <a:cubicBezTo>
                      <a:pt x="7431" y="14845"/>
                      <a:pt x="7645" y="15047"/>
                      <a:pt x="7645" y="15047"/>
                    </a:cubicBezTo>
                    <a:lnTo>
                      <a:pt x="10298" y="20669"/>
                    </a:lnTo>
                    <a:cubicBezTo>
                      <a:pt x="10298" y="20669"/>
                      <a:pt x="10330" y="20987"/>
                      <a:pt x="10374" y="21126"/>
                    </a:cubicBezTo>
                    <a:cubicBezTo>
                      <a:pt x="10415" y="21258"/>
                      <a:pt x="10859" y="21564"/>
                      <a:pt x="10901" y="21592"/>
                    </a:cubicBezTo>
                    <a:lnTo>
                      <a:pt x="19974" y="20311"/>
                    </a:lnTo>
                    <a:cubicBezTo>
                      <a:pt x="19889" y="20228"/>
                      <a:pt x="19746" y="20095"/>
                      <a:pt x="19672" y="20068"/>
                    </a:cubicBezTo>
                    <a:cubicBezTo>
                      <a:pt x="19565" y="20028"/>
                      <a:pt x="19408" y="20010"/>
                      <a:pt x="19389" y="20030"/>
                    </a:cubicBezTo>
                    <a:cubicBezTo>
                      <a:pt x="19367" y="20051"/>
                      <a:pt x="19340" y="20160"/>
                      <a:pt x="19280" y="20120"/>
                    </a:cubicBezTo>
                    <a:cubicBezTo>
                      <a:pt x="19222" y="20080"/>
                      <a:pt x="19248" y="20054"/>
                      <a:pt x="19147" y="19964"/>
                    </a:cubicBezTo>
                    <a:cubicBezTo>
                      <a:pt x="19045" y="19875"/>
                      <a:pt x="18786" y="19863"/>
                      <a:pt x="18706" y="19802"/>
                    </a:cubicBezTo>
                    <a:cubicBezTo>
                      <a:pt x="18626" y="19741"/>
                      <a:pt x="18604" y="19678"/>
                      <a:pt x="18561" y="19597"/>
                    </a:cubicBezTo>
                    <a:cubicBezTo>
                      <a:pt x="18517" y="19516"/>
                      <a:pt x="18357" y="19456"/>
                      <a:pt x="18323" y="19392"/>
                    </a:cubicBezTo>
                    <a:cubicBezTo>
                      <a:pt x="18292" y="19328"/>
                      <a:pt x="18185" y="19241"/>
                      <a:pt x="18248" y="19207"/>
                    </a:cubicBezTo>
                    <a:cubicBezTo>
                      <a:pt x="18314" y="19172"/>
                      <a:pt x="18389" y="19155"/>
                      <a:pt x="18394" y="19077"/>
                    </a:cubicBezTo>
                    <a:cubicBezTo>
                      <a:pt x="18400" y="18999"/>
                      <a:pt x="18367" y="18883"/>
                      <a:pt x="18350" y="18814"/>
                    </a:cubicBezTo>
                    <a:cubicBezTo>
                      <a:pt x="18335" y="18744"/>
                      <a:pt x="18125" y="18629"/>
                      <a:pt x="18200" y="18563"/>
                    </a:cubicBezTo>
                    <a:cubicBezTo>
                      <a:pt x="18275" y="18496"/>
                      <a:pt x="18744" y="18329"/>
                      <a:pt x="18791" y="18259"/>
                    </a:cubicBezTo>
                    <a:cubicBezTo>
                      <a:pt x="18839" y="18190"/>
                      <a:pt x="18791" y="18106"/>
                      <a:pt x="18819" y="18080"/>
                    </a:cubicBezTo>
                    <a:cubicBezTo>
                      <a:pt x="18846" y="18054"/>
                      <a:pt x="19006" y="18034"/>
                      <a:pt x="18943" y="17988"/>
                    </a:cubicBezTo>
                    <a:cubicBezTo>
                      <a:pt x="18878" y="17942"/>
                      <a:pt x="18733" y="17985"/>
                      <a:pt x="18684" y="17927"/>
                    </a:cubicBezTo>
                    <a:cubicBezTo>
                      <a:pt x="18636" y="17869"/>
                      <a:pt x="18672" y="17826"/>
                      <a:pt x="18626" y="17774"/>
                    </a:cubicBezTo>
                    <a:cubicBezTo>
                      <a:pt x="18577" y="17722"/>
                      <a:pt x="18340" y="17656"/>
                      <a:pt x="18454" y="17566"/>
                    </a:cubicBezTo>
                    <a:cubicBezTo>
                      <a:pt x="18566" y="17476"/>
                      <a:pt x="18737" y="17456"/>
                      <a:pt x="18679" y="17326"/>
                    </a:cubicBezTo>
                    <a:cubicBezTo>
                      <a:pt x="18621" y="17196"/>
                      <a:pt x="18495" y="17058"/>
                      <a:pt x="18367" y="16965"/>
                    </a:cubicBezTo>
                    <a:cubicBezTo>
                      <a:pt x="18238" y="16872"/>
                      <a:pt x="18147" y="16881"/>
                      <a:pt x="18142" y="16806"/>
                    </a:cubicBezTo>
                    <a:cubicBezTo>
                      <a:pt x="18137" y="16731"/>
                      <a:pt x="17943" y="16520"/>
                      <a:pt x="18002" y="16477"/>
                    </a:cubicBezTo>
                    <a:cubicBezTo>
                      <a:pt x="18062" y="16434"/>
                      <a:pt x="18002" y="16373"/>
                      <a:pt x="17996" y="16335"/>
                    </a:cubicBezTo>
                    <a:cubicBezTo>
                      <a:pt x="17991" y="16298"/>
                      <a:pt x="17958" y="16162"/>
                      <a:pt x="17943" y="16087"/>
                    </a:cubicBezTo>
                    <a:cubicBezTo>
                      <a:pt x="17926" y="16012"/>
                      <a:pt x="17759" y="16003"/>
                      <a:pt x="17863" y="15931"/>
                    </a:cubicBezTo>
                    <a:cubicBezTo>
                      <a:pt x="17965" y="15858"/>
                      <a:pt x="18028" y="15827"/>
                      <a:pt x="18028" y="15766"/>
                    </a:cubicBezTo>
                    <a:cubicBezTo>
                      <a:pt x="18028" y="15705"/>
                      <a:pt x="18066" y="15388"/>
                      <a:pt x="17988" y="15358"/>
                    </a:cubicBezTo>
                    <a:cubicBezTo>
                      <a:pt x="17910" y="15327"/>
                      <a:pt x="17824" y="15341"/>
                      <a:pt x="17824" y="15310"/>
                    </a:cubicBezTo>
                    <a:cubicBezTo>
                      <a:pt x="17824" y="15278"/>
                      <a:pt x="17776" y="15183"/>
                      <a:pt x="17804" y="15157"/>
                    </a:cubicBezTo>
                    <a:cubicBezTo>
                      <a:pt x="17834" y="15131"/>
                      <a:pt x="18011" y="15104"/>
                      <a:pt x="17941" y="15064"/>
                    </a:cubicBezTo>
                    <a:cubicBezTo>
                      <a:pt x="17871" y="15024"/>
                      <a:pt x="17748" y="15087"/>
                      <a:pt x="17681" y="15054"/>
                    </a:cubicBezTo>
                    <a:cubicBezTo>
                      <a:pt x="17614" y="15021"/>
                      <a:pt x="17437" y="14905"/>
                      <a:pt x="17497" y="14845"/>
                    </a:cubicBezTo>
                    <a:cubicBezTo>
                      <a:pt x="17556" y="14784"/>
                      <a:pt x="17653" y="14761"/>
                      <a:pt x="17626" y="14709"/>
                    </a:cubicBezTo>
                    <a:cubicBezTo>
                      <a:pt x="17599" y="14657"/>
                      <a:pt x="17444" y="14694"/>
                      <a:pt x="17469" y="14613"/>
                    </a:cubicBezTo>
                    <a:cubicBezTo>
                      <a:pt x="17497" y="14533"/>
                      <a:pt x="17546" y="14512"/>
                      <a:pt x="17512" y="14463"/>
                    </a:cubicBezTo>
                    <a:cubicBezTo>
                      <a:pt x="17481" y="14414"/>
                      <a:pt x="17406" y="14235"/>
                      <a:pt x="17406" y="14157"/>
                    </a:cubicBezTo>
                    <a:cubicBezTo>
                      <a:pt x="17406" y="14079"/>
                      <a:pt x="17394" y="13883"/>
                      <a:pt x="17362" y="13862"/>
                    </a:cubicBezTo>
                    <a:cubicBezTo>
                      <a:pt x="17330" y="13842"/>
                      <a:pt x="16982" y="13808"/>
                      <a:pt x="17018" y="13738"/>
                    </a:cubicBezTo>
                    <a:cubicBezTo>
                      <a:pt x="17057" y="13669"/>
                      <a:pt x="17222" y="13626"/>
                      <a:pt x="17174" y="13527"/>
                    </a:cubicBezTo>
                    <a:cubicBezTo>
                      <a:pt x="17127" y="13429"/>
                      <a:pt x="16987" y="13360"/>
                      <a:pt x="16987" y="13305"/>
                    </a:cubicBezTo>
                    <a:cubicBezTo>
                      <a:pt x="16987" y="13250"/>
                      <a:pt x="17120" y="13152"/>
                      <a:pt x="17250" y="13082"/>
                    </a:cubicBezTo>
                    <a:cubicBezTo>
                      <a:pt x="17379" y="13013"/>
                      <a:pt x="17481" y="12998"/>
                      <a:pt x="17427" y="12915"/>
                    </a:cubicBezTo>
                    <a:cubicBezTo>
                      <a:pt x="17374" y="12831"/>
                      <a:pt x="17159" y="12819"/>
                      <a:pt x="17234" y="12750"/>
                    </a:cubicBezTo>
                    <a:cubicBezTo>
                      <a:pt x="17309" y="12681"/>
                      <a:pt x="17417" y="12640"/>
                      <a:pt x="17427" y="12606"/>
                    </a:cubicBezTo>
                    <a:cubicBezTo>
                      <a:pt x="17437" y="12571"/>
                      <a:pt x="17406" y="12485"/>
                      <a:pt x="17411" y="12447"/>
                    </a:cubicBezTo>
                    <a:cubicBezTo>
                      <a:pt x="17417" y="12409"/>
                      <a:pt x="17476" y="12343"/>
                      <a:pt x="17437" y="12296"/>
                    </a:cubicBezTo>
                    <a:cubicBezTo>
                      <a:pt x="17401" y="12250"/>
                      <a:pt x="17222" y="12112"/>
                      <a:pt x="17340" y="11979"/>
                    </a:cubicBezTo>
                    <a:cubicBezTo>
                      <a:pt x="17459" y="11846"/>
                      <a:pt x="17890" y="11522"/>
                      <a:pt x="17953" y="11424"/>
                    </a:cubicBezTo>
                    <a:cubicBezTo>
                      <a:pt x="18018" y="11326"/>
                      <a:pt x="17980" y="11208"/>
                      <a:pt x="18028" y="11158"/>
                    </a:cubicBezTo>
                    <a:cubicBezTo>
                      <a:pt x="18077" y="11109"/>
                      <a:pt x="18137" y="11057"/>
                      <a:pt x="18125" y="11002"/>
                    </a:cubicBezTo>
                    <a:cubicBezTo>
                      <a:pt x="18115" y="10947"/>
                      <a:pt x="17834" y="10650"/>
                      <a:pt x="17863" y="10453"/>
                    </a:cubicBezTo>
                    <a:cubicBezTo>
                      <a:pt x="17890" y="10257"/>
                      <a:pt x="18062" y="10124"/>
                      <a:pt x="18163" y="10057"/>
                    </a:cubicBezTo>
                    <a:cubicBezTo>
                      <a:pt x="18265" y="9991"/>
                      <a:pt x="18335" y="9988"/>
                      <a:pt x="18323" y="9942"/>
                    </a:cubicBezTo>
                    <a:cubicBezTo>
                      <a:pt x="18314" y="9896"/>
                      <a:pt x="18222" y="9824"/>
                      <a:pt x="18233" y="9775"/>
                    </a:cubicBezTo>
                    <a:cubicBezTo>
                      <a:pt x="18244" y="9725"/>
                      <a:pt x="18253" y="9618"/>
                      <a:pt x="18287" y="9601"/>
                    </a:cubicBezTo>
                    <a:cubicBezTo>
                      <a:pt x="18319" y="9584"/>
                      <a:pt x="18524" y="9569"/>
                      <a:pt x="18420" y="9538"/>
                    </a:cubicBezTo>
                    <a:cubicBezTo>
                      <a:pt x="18319" y="9506"/>
                      <a:pt x="18275" y="9538"/>
                      <a:pt x="18163" y="9474"/>
                    </a:cubicBezTo>
                    <a:cubicBezTo>
                      <a:pt x="18050" y="9410"/>
                      <a:pt x="18018" y="9246"/>
                      <a:pt x="18093" y="9136"/>
                    </a:cubicBezTo>
                    <a:cubicBezTo>
                      <a:pt x="18168" y="9026"/>
                      <a:pt x="18253" y="9041"/>
                      <a:pt x="18253" y="8991"/>
                    </a:cubicBezTo>
                    <a:cubicBezTo>
                      <a:pt x="18253" y="8943"/>
                      <a:pt x="18244" y="8853"/>
                      <a:pt x="18287" y="8798"/>
                    </a:cubicBezTo>
                    <a:cubicBezTo>
                      <a:pt x="18330" y="8743"/>
                      <a:pt x="18362" y="8518"/>
                      <a:pt x="18425" y="8483"/>
                    </a:cubicBezTo>
                    <a:cubicBezTo>
                      <a:pt x="18490" y="8448"/>
                      <a:pt x="18474" y="8370"/>
                      <a:pt x="18420" y="8347"/>
                    </a:cubicBezTo>
                    <a:cubicBezTo>
                      <a:pt x="18367" y="8324"/>
                      <a:pt x="18115" y="8327"/>
                      <a:pt x="18115" y="8281"/>
                    </a:cubicBezTo>
                    <a:cubicBezTo>
                      <a:pt x="18115" y="8235"/>
                      <a:pt x="18103" y="8185"/>
                      <a:pt x="18195" y="8151"/>
                    </a:cubicBezTo>
                    <a:cubicBezTo>
                      <a:pt x="18287" y="8116"/>
                      <a:pt x="18335" y="8093"/>
                      <a:pt x="18260" y="8064"/>
                    </a:cubicBezTo>
                    <a:cubicBezTo>
                      <a:pt x="18185" y="8035"/>
                      <a:pt x="18147" y="7986"/>
                      <a:pt x="18083" y="7929"/>
                    </a:cubicBezTo>
                    <a:cubicBezTo>
                      <a:pt x="18018" y="7871"/>
                      <a:pt x="17926" y="7833"/>
                      <a:pt x="17851" y="7775"/>
                    </a:cubicBezTo>
                    <a:cubicBezTo>
                      <a:pt x="17776" y="7718"/>
                      <a:pt x="17497" y="7645"/>
                      <a:pt x="17556" y="7590"/>
                    </a:cubicBezTo>
                    <a:cubicBezTo>
                      <a:pt x="17614" y="7535"/>
                      <a:pt x="17653" y="7429"/>
                      <a:pt x="17609" y="7290"/>
                    </a:cubicBezTo>
                    <a:cubicBezTo>
                      <a:pt x="17568" y="7151"/>
                      <a:pt x="17561" y="7201"/>
                      <a:pt x="17444" y="7105"/>
                    </a:cubicBezTo>
                    <a:cubicBezTo>
                      <a:pt x="17326" y="7010"/>
                      <a:pt x="17222" y="6972"/>
                      <a:pt x="17265" y="6906"/>
                    </a:cubicBezTo>
                    <a:cubicBezTo>
                      <a:pt x="17309" y="6839"/>
                      <a:pt x="17427" y="6749"/>
                      <a:pt x="17454" y="6683"/>
                    </a:cubicBezTo>
                    <a:cubicBezTo>
                      <a:pt x="17481" y="6617"/>
                      <a:pt x="17340" y="6542"/>
                      <a:pt x="17469" y="6493"/>
                    </a:cubicBezTo>
                    <a:cubicBezTo>
                      <a:pt x="17599" y="6443"/>
                      <a:pt x="17771" y="6490"/>
                      <a:pt x="17815" y="6435"/>
                    </a:cubicBezTo>
                    <a:cubicBezTo>
                      <a:pt x="17856" y="6380"/>
                      <a:pt x="17771" y="6328"/>
                      <a:pt x="17873" y="6305"/>
                    </a:cubicBezTo>
                    <a:cubicBezTo>
                      <a:pt x="17975" y="6282"/>
                      <a:pt x="18077" y="6273"/>
                      <a:pt x="18314" y="6206"/>
                    </a:cubicBezTo>
                    <a:cubicBezTo>
                      <a:pt x="18551" y="6140"/>
                      <a:pt x="18572" y="6053"/>
                      <a:pt x="18672" y="6048"/>
                    </a:cubicBezTo>
                    <a:cubicBezTo>
                      <a:pt x="18776" y="6042"/>
                      <a:pt x="18953" y="6091"/>
                      <a:pt x="19066" y="6074"/>
                    </a:cubicBezTo>
                    <a:cubicBezTo>
                      <a:pt x="19178" y="6056"/>
                      <a:pt x="19549" y="5924"/>
                      <a:pt x="19570" y="5872"/>
                    </a:cubicBezTo>
                    <a:cubicBezTo>
                      <a:pt x="19592" y="5820"/>
                      <a:pt x="19425" y="5510"/>
                      <a:pt x="19711" y="5400"/>
                    </a:cubicBezTo>
                    <a:cubicBezTo>
                      <a:pt x="19994" y="5291"/>
                      <a:pt x="20103" y="5348"/>
                      <a:pt x="20462" y="5175"/>
                    </a:cubicBezTo>
                    <a:cubicBezTo>
                      <a:pt x="20822" y="5002"/>
                      <a:pt x="20806" y="4964"/>
                      <a:pt x="20866" y="4872"/>
                    </a:cubicBezTo>
                    <a:cubicBezTo>
                      <a:pt x="20924" y="4780"/>
                      <a:pt x="20936" y="4687"/>
                      <a:pt x="20909" y="4649"/>
                    </a:cubicBezTo>
                    <a:cubicBezTo>
                      <a:pt x="20882" y="4612"/>
                      <a:pt x="20822" y="4543"/>
                      <a:pt x="20897" y="4502"/>
                    </a:cubicBezTo>
                    <a:cubicBezTo>
                      <a:pt x="20972" y="4461"/>
                      <a:pt x="21263" y="4427"/>
                      <a:pt x="21338" y="4357"/>
                    </a:cubicBezTo>
                    <a:cubicBezTo>
                      <a:pt x="21413" y="4288"/>
                      <a:pt x="21550" y="4241"/>
                      <a:pt x="21485" y="4217"/>
                    </a:cubicBezTo>
                    <a:cubicBezTo>
                      <a:pt x="21420" y="4194"/>
                      <a:pt x="21326" y="4124"/>
                      <a:pt x="21348" y="4077"/>
                    </a:cubicBezTo>
                    <a:cubicBezTo>
                      <a:pt x="21370" y="4031"/>
                      <a:pt x="21335" y="3978"/>
                      <a:pt x="21335" y="3947"/>
                    </a:cubicBezTo>
                    <a:cubicBezTo>
                      <a:pt x="21335" y="3917"/>
                      <a:pt x="21264" y="3822"/>
                      <a:pt x="21189" y="3811"/>
                    </a:cubicBezTo>
                    <a:cubicBezTo>
                      <a:pt x="21114" y="3802"/>
                      <a:pt x="21019" y="3802"/>
                      <a:pt x="21022" y="3768"/>
                    </a:cubicBezTo>
                    <a:cubicBezTo>
                      <a:pt x="21026" y="3735"/>
                      <a:pt x="21138" y="3716"/>
                      <a:pt x="21198" y="3715"/>
                    </a:cubicBezTo>
                    <a:cubicBezTo>
                      <a:pt x="21256" y="3713"/>
                      <a:pt x="21393" y="3660"/>
                      <a:pt x="21415" y="3648"/>
                    </a:cubicBezTo>
                    <a:cubicBezTo>
                      <a:pt x="21436" y="3637"/>
                      <a:pt x="21410" y="3570"/>
                      <a:pt x="21462" y="3547"/>
                    </a:cubicBezTo>
                    <a:cubicBezTo>
                      <a:pt x="21512" y="3524"/>
                      <a:pt x="21600" y="3512"/>
                      <a:pt x="21560" y="3478"/>
                    </a:cubicBezTo>
                    <a:cubicBezTo>
                      <a:pt x="21520" y="3443"/>
                      <a:pt x="21361" y="3455"/>
                      <a:pt x="21270" y="3388"/>
                    </a:cubicBezTo>
                    <a:cubicBezTo>
                      <a:pt x="21179" y="3322"/>
                      <a:pt x="21149" y="3106"/>
                      <a:pt x="21031" y="3037"/>
                    </a:cubicBezTo>
                    <a:cubicBezTo>
                      <a:pt x="20914" y="2968"/>
                      <a:pt x="20704" y="2982"/>
                      <a:pt x="20650" y="2936"/>
                    </a:cubicBezTo>
                    <a:cubicBezTo>
                      <a:pt x="20597" y="2890"/>
                      <a:pt x="20640" y="2861"/>
                      <a:pt x="20565" y="2818"/>
                    </a:cubicBezTo>
                    <a:cubicBezTo>
                      <a:pt x="20488" y="2774"/>
                      <a:pt x="20280" y="2610"/>
                      <a:pt x="20200" y="2555"/>
                    </a:cubicBezTo>
                    <a:cubicBezTo>
                      <a:pt x="20118" y="2500"/>
                      <a:pt x="19946" y="2451"/>
                      <a:pt x="19878" y="2391"/>
                    </a:cubicBezTo>
                    <a:cubicBezTo>
                      <a:pt x="19807" y="2330"/>
                      <a:pt x="19717" y="2266"/>
                      <a:pt x="19761" y="2239"/>
                    </a:cubicBezTo>
                    <a:cubicBezTo>
                      <a:pt x="19804" y="2211"/>
                      <a:pt x="19969" y="2123"/>
                      <a:pt x="19998" y="2084"/>
                    </a:cubicBezTo>
                    <a:cubicBezTo>
                      <a:pt x="20024" y="2045"/>
                      <a:pt x="20051" y="1967"/>
                      <a:pt x="20096" y="1931"/>
                    </a:cubicBezTo>
                    <a:cubicBezTo>
                      <a:pt x="20141" y="1895"/>
                      <a:pt x="20200" y="1856"/>
                      <a:pt x="20200" y="1792"/>
                    </a:cubicBezTo>
                    <a:cubicBezTo>
                      <a:pt x="20200" y="1728"/>
                      <a:pt x="20118" y="1691"/>
                      <a:pt x="20135" y="1624"/>
                    </a:cubicBezTo>
                    <a:cubicBezTo>
                      <a:pt x="20151" y="1558"/>
                      <a:pt x="20195" y="1529"/>
                      <a:pt x="20195" y="1466"/>
                    </a:cubicBezTo>
                    <a:cubicBezTo>
                      <a:pt x="20195" y="1402"/>
                      <a:pt x="20113" y="1333"/>
                      <a:pt x="20178" y="1252"/>
                    </a:cubicBezTo>
                    <a:cubicBezTo>
                      <a:pt x="20241" y="1171"/>
                      <a:pt x="20285" y="1079"/>
                      <a:pt x="20355" y="978"/>
                    </a:cubicBezTo>
                    <a:cubicBezTo>
                      <a:pt x="20425" y="877"/>
                      <a:pt x="20592" y="801"/>
                      <a:pt x="20532" y="760"/>
                    </a:cubicBezTo>
                    <a:cubicBezTo>
                      <a:pt x="20473" y="720"/>
                      <a:pt x="20231" y="723"/>
                      <a:pt x="20195" y="683"/>
                    </a:cubicBezTo>
                    <a:cubicBezTo>
                      <a:pt x="20156" y="642"/>
                      <a:pt x="20183" y="382"/>
                      <a:pt x="20028" y="336"/>
                    </a:cubicBezTo>
                    <a:cubicBezTo>
                      <a:pt x="19871" y="290"/>
                      <a:pt x="19716" y="261"/>
                      <a:pt x="19694" y="224"/>
                    </a:cubicBezTo>
                    <a:cubicBezTo>
                      <a:pt x="19672" y="186"/>
                      <a:pt x="19701" y="108"/>
                      <a:pt x="19701" y="103"/>
                    </a:cubicBezTo>
                    <a:cubicBezTo>
                      <a:pt x="19701" y="100"/>
                      <a:pt x="19706" y="96"/>
                      <a:pt x="19702" y="76"/>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8" name="Shape 36">
                <a:extLst>
                  <a:ext uri="{FF2B5EF4-FFF2-40B4-BE49-F238E27FC236}">
                    <a16:creationId xmlns:a16="http://schemas.microsoft.com/office/drawing/2014/main" id="{EE8AD4E4-5862-4B85-ACAC-C2B6499355A2}"/>
                  </a:ext>
                </a:extLst>
              </p:cNvPr>
              <p:cNvSpPr/>
              <p:nvPr/>
            </p:nvSpPr>
            <p:spPr>
              <a:xfrm>
                <a:off x="10787195" y="2563592"/>
                <a:ext cx="424896" cy="229886"/>
              </a:xfrm>
              <a:custGeom>
                <a:avLst/>
                <a:gdLst/>
                <a:ahLst/>
                <a:cxnLst>
                  <a:cxn ang="0">
                    <a:pos x="wd2" y="hd2"/>
                  </a:cxn>
                  <a:cxn ang="5400000">
                    <a:pos x="wd2" y="hd2"/>
                  </a:cxn>
                  <a:cxn ang="10800000">
                    <a:pos x="wd2" y="hd2"/>
                  </a:cxn>
                  <a:cxn ang="16200000">
                    <a:pos x="wd2" y="hd2"/>
                  </a:cxn>
                </a:cxnLst>
                <a:rect l="0" t="0" r="r" b="b"/>
                <a:pathLst>
                  <a:path w="21588" h="21493" extrusionOk="0">
                    <a:moveTo>
                      <a:pt x="16557" y="20942"/>
                    </a:moveTo>
                    <a:cubicBezTo>
                      <a:pt x="16557" y="20942"/>
                      <a:pt x="16557" y="20898"/>
                      <a:pt x="16564" y="20884"/>
                    </a:cubicBezTo>
                    <a:cubicBezTo>
                      <a:pt x="16571" y="20868"/>
                      <a:pt x="16634" y="20883"/>
                      <a:pt x="16690" y="20859"/>
                    </a:cubicBezTo>
                    <a:cubicBezTo>
                      <a:pt x="16745" y="20834"/>
                      <a:pt x="16858" y="20853"/>
                      <a:pt x="16895" y="20834"/>
                    </a:cubicBezTo>
                    <a:cubicBezTo>
                      <a:pt x="16932" y="20815"/>
                      <a:pt x="16932" y="20689"/>
                      <a:pt x="16974" y="20543"/>
                    </a:cubicBezTo>
                    <a:cubicBezTo>
                      <a:pt x="17016" y="20397"/>
                      <a:pt x="17140" y="19518"/>
                      <a:pt x="17209" y="19271"/>
                    </a:cubicBezTo>
                    <a:cubicBezTo>
                      <a:pt x="17277" y="19023"/>
                      <a:pt x="17511" y="18402"/>
                      <a:pt x="17535" y="18387"/>
                    </a:cubicBezTo>
                    <a:cubicBezTo>
                      <a:pt x="17559" y="18372"/>
                      <a:pt x="17611" y="18421"/>
                      <a:pt x="17641" y="18469"/>
                    </a:cubicBezTo>
                    <a:cubicBezTo>
                      <a:pt x="17669" y="18519"/>
                      <a:pt x="17817" y="18441"/>
                      <a:pt x="17862" y="18519"/>
                    </a:cubicBezTo>
                    <a:cubicBezTo>
                      <a:pt x="17907" y="18596"/>
                      <a:pt x="17912" y="18849"/>
                      <a:pt x="17914" y="18912"/>
                    </a:cubicBezTo>
                    <a:cubicBezTo>
                      <a:pt x="17916" y="18975"/>
                      <a:pt x="18083" y="19198"/>
                      <a:pt x="18112" y="19280"/>
                    </a:cubicBezTo>
                    <a:cubicBezTo>
                      <a:pt x="18141" y="19363"/>
                      <a:pt x="18170" y="19213"/>
                      <a:pt x="18223" y="19218"/>
                    </a:cubicBezTo>
                    <a:cubicBezTo>
                      <a:pt x="18275" y="19222"/>
                      <a:pt x="18288" y="19338"/>
                      <a:pt x="18318" y="19382"/>
                    </a:cubicBezTo>
                    <a:cubicBezTo>
                      <a:pt x="18346" y="19426"/>
                      <a:pt x="18428" y="19397"/>
                      <a:pt x="18467" y="19330"/>
                    </a:cubicBezTo>
                    <a:cubicBezTo>
                      <a:pt x="18507" y="19262"/>
                      <a:pt x="18467" y="18858"/>
                      <a:pt x="18467" y="18795"/>
                    </a:cubicBezTo>
                    <a:cubicBezTo>
                      <a:pt x="18467" y="18732"/>
                      <a:pt x="18496" y="18680"/>
                      <a:pt x="18554" y="18777"/>
                    </a:cubicBezTo>
                    <a:cubicBezTo>
                      <a:pt x="18612" y="18874"/>
                      <a:pt x="18701" y="19573"/>
                      <a:pt x="18664" y="19699"/>
                    </a:cubicBezTo>
                    <a:cubicBezTo>
                      <a:pt x="18628" y="19826"/>
                      <a:pt x="18554" y="19816"/>
                      <a:pt x="18459" y="19903"/>
                    </a:cubicBezTo>
                    <a:cubicBezTo>
                      <a:pt x="18364" y="19991"/>
                      <a:pt x="18122" y="20029"/>
                      <a:pt x="18027" y="20058"/>
                    </a:cubicBezTo>
                    <a:cubicBezTo>
                      <a:pt x="17933" y="20087"/>
                      <a:pt x="17211" y="20757"/>
                      <a:pt x="17164" y="20826"/>
                    </a:cubicBezTo>
                    <a:cubicBezTo>
                      <a:pt x="17116" y="20893"/>
                      <a:pt x="17047" y="21359"/>
                      <a:pt x="17037" y="21475"/>
                    </a:cubicBezTo>
                    <a:cubicBezTo>
                      <a:pt x="17026" y="21592"/>
                      <a:pt x="16557" y="21068"/>
                      <a:pt x="16557" y="20942"/>
                    </a:cubicBezTo>
                    <a:cubicBezTo>
                      <a:pt x="16557" y="20942"/>
                      <a:pt x="16557" y="20942"/>
                      <a:pt x="16557" y="20942"/>
                    </a:cubicBezTo>
                    <a:close/>
                    <a:moveTo>
                      <a:pt x="19869" y="19587"/>
                    </a:moveTo>
                    <a:cubicBezTo>
                      <a:pt x="19919" y="19631"/>
                      <a:pt x="20035" y="19786"/>
                      <a:pt x="20138" y="19742"/>
                    </a:cubicBezTo>
                    <a:cubicBezTo>
                      <a:pt x="20241" y="19698"/>
                      <a:pt x="20345" y="19562"/>
                      <a:pt x="20448" y="19499"/>
                    </a:cubicBezTo>
                    <a:cubicBezTo>
                      <a:pt x="20551" y="19436"/>
                      <a:pt x="20859" y="19354"/>
                      <a:pt x="20949" y="19033"/>
                    </a:cubicBezTo>
                    <a:cubicBezTo>
                      <a:pt x="21039" y="18713"/>
                      <a:pt x="21073" y="18305"/>
                      <a:pt x="21025" y="18203"/>
                    </a:cubicBezTo>
                    <a:cubicBezTo>
                      <a:pt x="20978" y="18101"/>
                      <a:pt x="20854" y="17863"/>
                      <a:pt x="20867" y="17829"/>
                    </a:cubicBezTo>
                    <a:cubicBezTo>
                      <a:pt x="20881" y="17795"/>
                      <a:pt x="20967" y="17941"/>
                      <a:pt x="21009" y="17965"/>
                    </a:cubicBezTo>
                    <a:cubicBezTo>
                      <a:pt x="21052" y="17989"/>
                      <a:pt x="21141" y="17985"/>
                      <a:pt x="21143" y="18101"/>
                    </a:cubicBezTo>
                    <a:cubicBezTo>
                      <a:pt x="21147" y="18217"/>
                      <a:pt x="21175" y="18305"/>
                      <a:pt x="21231" y="18397"/>
                    </a:cubicBezTo>
                    <a:cubicBezTo>
                      <a:pt x="21286" y="18489"/>
                      <a:pt x="21573" y="18979"/>
                      <a:pt x="21586" y="19183"/>
                    </a:cubicBezTo>
                    <a:cubicBezTo>
                      <a:pt x="21600" y="19387"/>
                      <a:pt x="21525" y="19576"/>
                      <a:pt x="21444" y="19689"/>
                    </a:cubicBezTo>
                    <a:cubicBezTo>
                      <a:pt x="21363" y="19800"/>
                      <a:pt x="20998" y="19800"/>
                      <a:pt x="20949" y="19897"/>
                    </a:cubicBezTo>
                    <a:cubicBezTo>
                      <a:pt x="20899" y="19994"/>
                      <a:pt x="20870" y="20009"/>
                      <a:pt x="20788" y="20009"/>
                    </a:cubicBezTo>
                    <a:cubicBezTo>
                      <a:pt x="20706" y="20009"/>
                      <a:pt x="20246" y="20000"/>
                      <a:pt x="20237" y="19970"/>
                    </a:cubicBezTo>
                    <a:cubicBezTo>
                      <a:pt x="20230" y="19941"/>
                      <a:pt x="20142" y="19853"/>
                      <a:pt x="20106" y="19853"/>
                    </a:cubicBezTo>
                    <a:cubicBezTo>
                      <a:pt x="20069" y="19853"/>
                      <a:pt x="19903" y="19919"/>
                      <a:pt x="19884" y="19905"/>
                    </a:cubicBezTo>
                    <a:cubicBezTo>
                      <a:pt x="19864" y="19890"/>
                      <a:pt x="19755" y="19655"/>
                      <a:pt x="19801" y="19609"/>
                    </a:cubicBezTo>
                    <a:cubicBezTo>
                      <a:pt x="19847" y="19562"/>
                      <a:pt x="19869" y="19587"/>
                      <a:pt x="19869" y="19587"/>
                    </a:cubicBezTo>
                    <a:cubicBezTo>
                      <a:pt x="19869" y="19587"/>
                      <a:pt x="19869" y="19587"/>
                      <a:pt x="19869" y="19587"/>
                    </a:cubicBezTo>
                    <a:close/>
                    <a:moveTo>
                      <a:pt x="14622" y="19843"/>
                    </a:moveTo>
                    <a:cubicBezTo>
                      <a:pt x="14668" y="19744"/>
                      <a:pt x="14722" y="19629"/>
                      <a:pt x="14762" y="19610"/>
                    </a:cubicBezTo>
                    <a:cubicBezTo>
                      <a:pt x="14822" y="19582"/>
                      <a:pt x="14856" y="19470"/>
                      <a:pt x="14929" y="19509"/>
                    </a:cubicBezTo>
                    <a:cubicBezTo>
                      <a:pt x="15004" y="19548"/>
                      <a:pt x="15112" y="19548"/>
                      <a:pt x="15149" y="19470"/>
                    </a:cubicBezTo>
                    <a:cubicBezTo>
                      <a:pt x="15186" y="19392"/>
                      <a:pt x="15365" y="18917"/>
                      <a:pt x="15428" y="18829"/>
                    </a:cubicBezTo>
                    <a:cubicBezTo>
                      <a:pt x="15491" y="18741"/>
                      <a:pt x="15538" y="18727"/>
                      <a:pt x="15541" y="18649"/>
                    </a:cubicBezTo>
                    <a:cubicBezTo>
                      <a:pt x="15543" y="18572"/>
                      <a:pt x="15389" y="18251"/>
                      <a:pt x="15409" y="18193"/>
                    </a:cubicBezTo>
                    <a:cubicBezTo>
                      <a:pt x="15430" y="18135"/>
                      <a:pt x="15467" y="18169"/>
                      <a:pt x="15462" y="18092"/>
                    </a:cubicBezTo>
                    <a:cubicBezTo>
                      <a:pt x="15456" y="18013"/>
                      <a:pt x="15393" y="17761"/>
                      <a:pt x="15412" y="17713"/>
                    </a:cubicBezTo>
                    <a:cubicBezTo>
                      <a:pt x="15430" y="17664"/>
                      <a:pt x="15560" y="17761"/>
                      <a:pt x="15541" y="17650"/>
                    </a:cubicBezTo>
                    <a:cubicBezTo>
                      <a:pt x="15523" y="17538"/>
                      <a:pt x="15506" y="17446"/>
                      <a:pt x="15533" y="17372"/>
                    </a:cubicBezTo>
                    <a:cubicBezTo>
                      <a:pt x="15560" y="17300"/>
                      <a:pt x="15631" y="17174"/>
                      <a:pt x="15688" y="17208"/>
                    </a:cubicBezTo>
                    <a:cubicBezTo>
                      <a:pt x="15746" y="17242"/>
                      <a:pt x="15749" y="17416"/>
                      <a:pt x="15776" y="17474"/>
                    </a:cubicBezTo>
                    <a:cubicBezTo>
                      <a:pt x="15802" y="17533"/>
                      <a:pt x="15902" y="17717"/>
                      <a:pt x="15889" y="17586"/>
                    </a:cubicBezTo>
                    <a:cubicBezTo>
                      <a:pt x="15875" y="17455"/>
                      <a:pt x="15809" y="17257"/>
                      <a:pt x="15836" y="17202"/>
                    </a:cubicBezTo>
                    <a:cubicBezTo>
                      <a:pt x="15862" y="17149"/>
                      <a:pt x="15925" y="17130"/>
                      <a:pt x="15962" y="17096"/>
                    </a:cubicBezTo>
                    <a:cubicBezTo>
                      <a:pt x="15999" y="17062"/>
                      <a:pt x="16073" y="17057"/>
                      <a:pt x="16065" y="16974"/>
                    </a:cubicBezTo>
                    <a:cubicBezTo>
                      <a:pt x="16057" y="16892"/>
                      <a:pt x="15934" y="16775"/>
                      <a:pt x="15970" y="16727"/>
                    </a:cubicBezTo>
                    <a:cubicBezTo>
                      <a:pt x="16007" y="16678"/>
                      <a:pt x="16271" y="16611"/>
                      <a:pt x="16273" y="16547"/>
                    </a:cubicBezTo>
                    <a:cubicBezTo>
                      <a:pt x="16276" y="16485"/>
                      <a:pt x="16197" y="16373"/>
                      <a:pt x="16197" y="16309"/>
                    </a:cubicBezTo>
                    <a:cubicBezTo>
                      <a:pt x="16197" y="16246"/>
                      <a:pt x="16194" y="15940"/>
                      <a:pt x="16226" y="15897"/>
                    </a:cubicBezTo>
                    <a:cubicBezTo>
                      <a:pt x="16258" y="15853"/>
                      <a:pt x="16366" y="15921"/>
                      <a:pt x="16368" y="15834"/>
                    </a:cubicBezTo>
                    <a:cubicBezTo>
                      <a:pt x="16371" y="15746"/>
                      <a:pt x="16186" y="15367"/>
                      <a:pt x="16276" y="15319"/>
                    </a:cubicBezTo>
                    <a:cubicBezTo>
                      <a:pt x="16366" y="15270"/>
                      <a:pt x="16424" y="15266"/>
                      <a:pt x="16489" y="15314"/>
                    </a:cubicBezTo>
                    <a:cubicBezTo>
                      <a:pt x="16555" y="15363"/>
                      <a:pt x="16569" y="15455"/>
                      <a:pt x="16642" y="15407"/>
                    </a:cubicBezTo>
                    <a:cubicBezTo>
                      <a:pt x="16716" y="15358"/>
                      <a:pt x="16871" y="15217"/>
                      <a:pt x="16900" y="15333"/>
                    </a:cubicBezTo>
                    <a:cubicBezTo>
                      <a:pt x="16930" y="15450"/>
                      <a:pt x="16781" y="15673"/>
                      <a:pt x="16811" y="15780"/>
                    </a:cubicBezTo>
                    <a:cubicBezTo>
                      <a:pt x="16840" y="15888"/>
                      <a:pt x="16997" y="16086"/>
                      <a:pt x="16982" y="16144"/>
                    </a:cubicBezTo>
                    <a:cubicBezTo>
                      <a:pt x="16966" y="16202"/>
                      <a:pt x="16876" y="16266"/>
                      <a:pt x="16898" y="16344"/>
                    </a:cubicBezTo>
                    <a:cubicBezTo>
                      <a:pt x="16919" y="16421"/>
                      <a:pt x="17008" y="16557"/>
                      <a:pt x="17008" y="16635"/>
                    </a:cubicBezTo>
                    <a:cubicBezTo>
                      <a:pt x="17008" y="16712"/>
                      <a:pt x="17153" y="17398"/>
                      <a:pt x="17126" y="17543"/>
                    </a:cubicBezTo>
                    <a:cubicBezTo>
                      <a:pt x="17101" y="17689"/>
                      <a:pt x="16831" y="18321"/>
                      <a:pt x="16716" y="18621"/>
                    </a:cubicBezTo>
                    <a:cubicBezTo>
                      <a:pt x="16600" y="18922"/>
                      <a:pt x="16515" y="19291"/>
                      <a:pt x="16447" y="19349"/>
                    </a:cubicBezTo>
                    <a:cubicBezTo>
                      <a:pt x="16378" y="19408"/>
                      <a:pt x="16403" y="19470"/>
                      <a:pt x="16418" y="19518"/>
                    </a:cubicBezTo>
                    <a:cubicBezTo>
                      <a:pt x="16434" y="19567"/>
                      <a:pt x="16621" y="19417"/>
                      <a:pt x="16655" y="19324"/>
                    </a:cubicBezTo>
                    <a:cubicBezTo>
                      <a:pt x="16690" y="19232"/>
                      <a:pt x="16736" y="18921"/>
                      <a:pt x="16774" y="18854"/>
                    </a:cubicBezTo>
                    <a:cubicBezTo>
                      <a:pt x="16811" y="18785"/>
                      <a:pt x="16995" y="18378"/>
                      <a:pt x="16995" y="18261"/>
                    </a:cubicBezTo>
                    <a:cubicBezTo>
                      <a:pt x="16995" y="18144"/>
                      <a:pt x="16971" y="18154"/>
                      <a:pt x="17045" y="18130"/>
                    </a:cubicBezTo>
                    <a:cubicBezTo>
                      <a:pt x="17119" y="18106"/>
                      <a:pt x="17155" y="18003"/>
                      <a:pt x="17164" y="17936"/>
                    </a:cubicBezTo>
                    <a:cubicBezTo>
                      <a:pt x="17172" y="17868"/>
                      <a:pt x="17187" y="17698"/>
                      <a:pt x="17282" y="17606"/>
                    </a:cubicBezTo>
                    <a:cubicBezTo>
                      <a:pt x="17377" y="17513"/>
                      <a:pt x="17606" y="17339"/>
                      <a:pt x="17654" y="17295"/>
                    </a:cubicBezTo>
                    <a:cubicBezTo>
                      <a:pt x="17701" y="17251"/>
                      <a:pt x="18067" y="17018"/>
                      <a:pt x="18083" y="16853"/>
                    </a:cubicBezTo>
                    <a:cubicBezTo>
                      <a:pt x="18099" y="16688"/>
                      <a:pt x="18117" y="16164"/>
                      <a:pt x="18180" y="16086"/>
                    </a:cubicBezTo>
                    <a:cubicBezTo>
                      <a:pt x="18244" y="16008"/>
                      <a:pt x="18333" y="16028"/>
                      <a:pt x="18372" y="15974"/>
                    </a:cubicBezTo>
                    <a:cubicBezTo>
                      <a:pt x="18412" y="15921"/>
                      <a:pt x="18534" y="15863"/>
                      <a:pt x="18528" y="15776"/>
                    </a:cubicBezTo>
                    <a:cubicBezTo>
                      <a:pt x="18523" y="15688"/>
                      <a:pt x="18520" y="15455"/>
                      <a:pt x="18597" y="15397"/>
                    </a:cubicBezTo>
                    <a:cubicBezTo>
                      <a:pt x="18673" y="15339"/>
                      <a:pt x="18746" y="15431"/>
                      <a:pt x="18789" y="15349"/>
                    </a:cubicBezTo>
                    <a:cubicBezTo>
                      <a:pt x="18831" y="15266"/>
                      <a:pt x="19031" y="15197"/>
                      <a:pt x="19039" y="15232"/>
                    </a:cubicBezTo>
                    <a:cubicBezTo>
                      <a:pt x="19047" y="15266"/>
                      <a:pt x="19029" y="15382"/>
                      <a:pt x="19084" y="15382"/>
                    </a:cubicBezTo>
                    <a:cubicBezTo>
                      <a:pt x="19139" y="15382"/>
                      <a:pt x="19139" y="15149"/>
                      <a:pt x="19173" y="15101"/>
                    </a:cubicBezTo>
                    <a:cubicBezTo>
                      <a:pt x="19208" y="15052"/>
                      <a:pt x="20008" y="14222"/>
                      <a:pt x="20116" y="14105"/>
                    </a:cubicBezTo>
                    <a:cubicBezTo>
                      <a:pt x="20224" y="13989"/>
                      <a:pt x="20403" y="13703"/>
                      <a:pt x="20456" y="13785"/>
                    </a:cubicBezTo>
                    <a:cubicBezTo>
                      <a:pt x="20509" y="13868"/>
                      <a:pt x="20456" y="13887"/>
                      <a:pt x="20485" y="13921"/>
                    </a:cubicBezTo>
                    <a:cubicBezTo>
                      <a:pt x="20514" y="13955"/>
                      <a:pt x="20620" y="13998"/>
                      <a:pt x="20620" y="14081"/>
                    </a:cubicBezTo>
                    <a:cubicBezTo>
                      <a:pt x="20620" y="14164"/>
                      <a:pt x="20617" y="14295"/>
                      <a:pt x="20593" y="14314"/>
                    </a:cubicBezTo>
                    <a:cubicBezTo>
                      <a:pt x="20570" y="14334"/>
                      <a:pt x="20543" y="14426"/>
                      <a:pt x="20572" y="14518"/>
                    </a:cubicBezTo>
                    <a:cubicBezTo>
                      <a:pt x="20602" y="14611"/>
                      <a:pt x="20659" y="14790"/>
                      <a:pt x="20665" y="14974"/>
                    </a:cubicBezTo>
                    <a:cubicBezTo>
                      <a:pt x="20669" y="15159"/>
                      <a:pt x="20624" y="15397"/>
                      <a:pt x="20628" y="15460"/>
                    </a:cubicBezTo>
                    <a:cubicBezTo>
                      <a:pt x="20630" y="15523"/>
                      <a:pt x="20654" y="15635"/>
                      <a:pt x="20688" y="15615"/>
                    </a:cubicBezTo>
                    <a:cubicBezTo>
                      <a:pt x="20723" y="15596"/>
                      <a:pt x="20723" y="15275"/>
                      <a:pt x="20723" y="15188"/>
                    </a:cubicBezTo>
                    <a:cubicBezTo>
                      <a:pt x="20723" y="15101"/>
                      <a:pt x="20678" y="14708"/>
                      <a:pt x="20674" y="14586"/>
                    </a:cubicBezTo>
                    <a:cubicBezTo>
                      <a:pt x="20672" y="14465"/>
                      <a:pt x="20674" y="14314"/>
                      <a:pt x="20710" y="14270"/>
                    </a:cubicBezTo>
                    <a:cubicBezTo>
                      <a:pt x="20743" y="14227"/>
                      <a:pt x="20817" y="14086"/>
                      <a:pt x="20812" y="14028"/>
                    </a:cubicBezTo>
                    <a:cubicBezTo>
                      <a:pt x="20807" y="13970"/>
                      <a:pt x="20754" y="13532"/>
                      <a:pt x="20754" y="13470"/>
                    </a:cubicBezTo>
                    <a:cubicBezTo>
                      <a:pt x="20754" y="13406"/>
                      <a:pt x="20730" y="13183"/>
                      <a:pt x="20710" y="13062"/>
                    </a:cubicBezTo>
                    <a:cubicBezTo>
                      <a:pt x="20688" y="12940"/>
                      <a:pt x="20564" y="12294"/>
                      <a:pt x="20522" y="12106"/>
                    </a:cubicBezTo>
                    <a:cubicBezTo>
                      <a:pt x="20480" y="11916"/>
                      <a:pt x="19993" y="10097"/>
                      <a:pt x="19587" y="9485"/>
                    </a:cubicBezTo>
                    <a:cubicBezTo>
                      <a:pt x="19181" y="8873"/>
                      <a:pt x="18813" y="8582"/>
                      <a:pt x="18528" y="8669"/>
                    </a:cubicBezTo>
                    <a:cubicBezTo>
                      <a:pt x="18243" y="8756"/>
                      <a:pt x="18091" y="9038"/>
                      <a:pt x="18101" y="9135"/>
                    </a:cubicBezTo>
                    <a:cubicBezTo>
                      <a:pt x="18112" y="9232"/>
                      <a:pt x="18238" y="9290"/>
                      <a:pt x="18270" y="9359"/>
                    </a:cubicBezTo>
                    <a:cubicBezTo>
                      <a:pt x="18301" y="9427"/>
                      <a:pt x="18512" y="9756"/>
                      <a:pt x="18512" y="9659"/>
                    </a:cubicBezTo>
                    <a:cubicBezTo>
                      <a:pt x="18512" y="9562"/>
                      <a:pt x="18407" y="9368"/>
                      <a:pt x="18454" y="9262"/>
                    </a:cubicBezTo>
                    <a:cubicBezTo>
                      <a:pt x="18502" y="9154"/>
                      <a:pt x="18628" y="8941"/>
                      <a:pt x="18744" y="8990"/>
                    </a:cubicBezTo>
                    <a:cubicBezTo>
                      <a:pt x="18860" y="9038"/>
                      <a:pt x="19123" y="9241"/>
                      <a:pt x="19207" y="9601"/>
                    </a:cubicBezTo>
                    <a:cubicBezTo>
                      <a:pt x="19291" y="9960"/>
                      <a:pt x="19355" y="10679"/>
                      <a:pt x="19434" y="10912"/>
                    </a:cubicBezTo>
                    <a:cubicBezTo>
                      <a:pt x="19513" y="11145"/>
                      <a:pt x="19634" y="11387"/>
                      <a:pt x="19613" y="11232"/>
                    </a:cubicBezTo>
                    <a:cubicBezTo>
                      <a:pt x="19592" y="11077"/>
                      <a:pt x="19476" y="10873"/>
                      <a:pt x="19492" y="10688"/>
                    </a:cubicBezTo>
                    <a:cubicBezTo>
                      <a:pt x="19507" y="10504"/>
                      <a:pt x="19513" y="10193"/>
                      <a:pt x="19597" y="10329"/>
                    </a:cubicBezTo>
                    <a:cubicBezTo>
                      <a:pt x="19682" y="10466"/>
                      <a:pt x="19687" y="10650"/>
                      <a:pt x="19750" y="10717"/>
                    </a:cubicBezTo>
                    <a:cubicBezTo>
                      <a:pt x="19813" y="10786"/>
                      <a:pt x="19892" y="10767"/>
                      <a:pt x="19892" y="10883"/>
                    </a:cubicBezTo>
                    <a:cubicBezTo>
                      <a:pt x="19892" y="10999"/>
                      <a:pt x="19903" y="11155"/>
                      <a:pt x="19913" y="11252"/>
                    </a:cubicBezTo>
                    <a:cubicBezTo>
                      <a:pt x="19924" y="11349"/>
                      <a:pt x="20097" y="11922"/>
                      <a:pt x="20066" y="12057"/>
                    </a:cubicBezTo>
                    <a:cubicBezTo>
                      <a:pt x="20034" y="12194"/>
                      <a:pt x="19766" y="12815"/>
                      <a:pt x="19555" y="12980"/>
                    </a:cubicBezTo>
                    <a:cubicBezTo>
                      <a:pt x="19345" y="13145"/>
                      <a:pt x="19065" y="13485"/>
                      <a:pt x="19018" y="13611"/>
                    </a:cubicBezTo>
                    <a:cubicBezTo>
                      <a:pt x="18971" y="13737"/>
                      <a:pt x="18876" y="14174"/>
                      <a:pt x="18844" y="14174"/>
                    </a:cubicBezTo>
                    <a:cubicBezTo>
                      <a:pt x="18813" y="14174"/>
                      <a:pt x="18670" y="13893"/>
                      <a:pt x="18580" y="13932"/>
                    </a:cubicBezTo>
                    <a:cubicBezTo>
                      <a:pt x="18491" y="13971"/>
                      <a:pt x="18164" y="14223"/>
                      <a:pt x="17916" y="14194"/>
                    </a:cubicBezTo>
                    <a:cubicBezTo>
                      <a:pt x="17669" y="14165"/>
                      <a:pt x="17506" y="14184"/>
                      <a:pt x="17432" y="14048"/>
                    </a:cubicBezTo>
                    <a:cubicBezTo>
                      <a:pt x="17358" y="13912"/>
                      <a:pt x="17395" y="13912"/>
                      <a:pt x="17268" y="13825"/>
                    </a:cubicBezTo>
                    <a:cubicBezTo>
                      <a:pt x="17142" y="13737"/>
                      <a:pt x="17063" y="13669"/>
                      <a:pt x="17042" y="13485"/>
                    </a:cubicBezTo>
                    <a:cubicBezTo>
                      <a:pt x="17021" y="13301"/>
                      <a:pt x="17084" y="12950"/>
                      <a:pt x="17042" y="12757"/>
                    </a:cubicBezTo>
                    <a:cubicBezTo>
                      <a:pt x="17000" y="12563"/>
                      <a:pt x="16803" y="12076"/>
                      <a:pt x="16742" y="12023"/>
                    </a:cubicBezTo>
                    <a:cubicBezTo>
                      <a:pt x="16682" y="11969"/>
                      <a:pt x="16605" y="11882"/>
                      <a:pt x="16552" y="11945"/>
                    </a:cubicBezTo>
                    <a:cubicBezTo>
                      <a:pt x="16500" y="12008"/>
                      <a:pt x="16450" y="12236"/>
                      <a:pt x="16384" y="12197"/>
                    </a:cubicBezTo>
                    <a:cubicBezTo>
                      <a:pt x="16318" y="12158"/>
                      <a:pt x="16329" y="12106"/>
                      <a:pt x="16254" y="12062"/>
                    </a:cubicBezTo>
                    <a:cubicBezTo>
                      <a:pt x="16181" y="12018"/>
                      <a:pt x="16012" y="12071"/>
                      <a:pt x="15925" y="11945"/>
                    </a:cubicBezTo>
                    <a:cubicBezTo>
                      <a:pt x="15839" y="11819"/>
                      <a:pt x="15654" y="11634"/>
                      <a:pt x="15696" y="11552"/>
                    </a:cubicBezTo>
                    <a:cubicBezTo>
                      <a:pt x="15739" y="11469"/>
                      <a:pt x="15762" y="11328"/>
                      <a:pt x="15807" y="11338"/>
                    </a:cubicBezTo>
                    <a:cubicBezTo>
                      <a:pt x="15852" y="11348"/>
                      <a:pt x="15920" y="11416"/>
                      <a:pt x="15918" y="11319"/>
                    </a:cubicBezTo>
                    <a:cubicBezTo>
                      <a:pt x="15915" y="11222"/>
                      <a:pt x="15867" y="11106"/>
                      <a:pt x="15886" y="10979"/>
                    </a:cubicBezTo>
                    <a:cubicBezTo>
                      <a:pt x="15904" y="10853"/>
                      <a:pt x="15975" y="10741"/>
                      <a:pt x="15975" y="10698"/>
                    </a:cubicBezTo>
                    <a:cubicBezTo>
                      <a:pt x="15975" y="10654"/>
                      <a:pt x="15912" y="10649"/>
                      <a:pt x="15902" y="10498"/>
                    </a:cubicBezTo>
                    <a:cubicBezTo>
                      <a:pt x="15891" y="10347"/>
                      <a:pt x="15918" y="10212"/>
                      <a:pt x="15889" y="10158"/>
                    </a:cubicBezTo>
                    <a:cubicBezTo>
                      <a:pt x="15860" y="10105"/>
                      <a:pt x="15654" y="9920"/>
                      <a:pt x="15580" y="9814"/>
                    </a:cubicBezTo>
                    <a:cubicBezTo>
                      <a:pt x="15506" y="9707"/>
                      <a:pt x="15510" y="9595"/>
                      <a:pt x="15465" y="9522"/>
                    </a:cubicBezTo>
                    <a:cubicBezTo>
                      <a:pt x="15420" y="9449"/>
                      <a:pt x="15333" y="9411"/>
                      <a:pt x="15299" y="9308"/>
                    </a:cubicBezTo>
                    <a:cubicBezTo>
                      <a:pt x="15264" y="9207"/>
                      <a:pt x="15204" y="9047"/>
                      <a:pt x="15172" y="8964"/>
                    </a:cubicBezTo>
                    <a:cubicBezTo>
                      <a:pt x="15141" y="8881"/>
                      <a:pt x="15017" y="8775"/>
                      <a:pt x="14967" y="8707"/>
                    </a:cubicBezTo>
                    <a:cubicBezTo>
                      <a:pt x="14916" y="8639"/>
                      <a:pt x="14909" y="8445"/>
                      <a:pt x="14819" y="8411"/>
                    </a:cubicBezTo>
                    <a:cubicBezTo>
                      <a:pt x="14730" y="8377"/>
                      <a:pt x="14598" y="8231"/>
                      <a:pt x="14511" y="8255"/>
                    </a:cubicBezTo>
                    <a:cubicBezTo>
                      <a:pt x="14424" y="8280"/>
                      <a:pt x="14390" y="8445"/>
                      <a:pt x="14330" y="8391"/>
                    </a:cubicBezTo>
                    <a:cubicBezTo>
                      <a:pt x="14269" y="8338"/>
                      <a:pt x="14123" y="8236"/>
                      <a:pt x="14108" y="8163"/>
                    </a:cubicBezTo>
                    <a:cubicBezTo>
                      <a:pt x="14092" y="8091"/>
                      <a:pt x="14071" y="7939"/>
                      <a:pt x="13984" y="7945"/>
                    </a:cubicBezTo>
                    <a:cubicBezTo>
                      <a:pt x="13898" y="7949"/>
                      <a:pt x="13811" y="8066"/>
                      <a:pt x="13837" y="8119"/>
                    </a:cubicBezTo>
                    <a:cubicBezTo>
                      <a:pt x="13863" y="8173"/>
                      <a:pt x="13929" y="8183"/>
                      <a:pt x="13947" y="8255"/>
                    </a:cubicBezTo>
                    <a:cubicBezTo>
                      <a:pt x="13965" y="8328"/>
                      <a:pt x="14084" y="8498"/>
                      <a:pt x="14047" y="8561"/>
                    </a:cubicBezTo>
                    <a:cubicBezTo>
                      <a:pt x="14010" y="8624"/>
                      <a:pt x="13971" y="8790"/>
                      <a:pt x="13921" y="8736"/>
                    </a:cubicBezTo>
                    <a:cubicBezTo>
                      <a:pt x="13871" y="8683"/>
                      <a:pt x="13721" y="8702"/>
                      <a:pt x="13665" y="8732"/>
                    </a:cubicBezTo>
                    <a:cubicBezTo>
                      <a:pt x="13610" y="8760"/>
                      <a:pt x="13618" y="8896"/>
                      <a:pt x="13573" y="8833"/>
                    </a:cubicBezTo>
                    <a:cubicBezTo>
                      <a:pt x="13528" y="8770"/>
                      <a:pt x="13423" y="8649"/>
                      <a:pt x="13410" y="8537"/>
                    </a:cubicBezTo>
                    <a:cubicBezTo>
                      <a:pt x="13397" y="8425"/>
                      <a:pt x="13439" y="8415"/>
                      <a:pt x="13402" y="8299"/>
                    </a:cubicBezTo>
                    <a:cubicBezTo>
                      <a:pt x="13366" y="8183"/>
                      <a:pt x="13325" y="8076"/>
                      <a:pt x="13325" y="7959"/>
                    </a:cubicBezTo>
                    <a:cubicBezTo>
                      <a:pt x="13325" y="7842"/>
                      <a:pt x="13291" y="7736"/>
                      <a:pt x="13318" y="7693"/>
                    </a:cubicBezTo>
                    <a:cubicBezTo>
                      <a:pt x="13344" y="7648"/>
                      <a:pt x="13452" y="7672"/>
                      <a:pt x="13494" y="7693"/>
                    </a:cubicBezTo>
                    <a:cubicBezTo>
                      <a:pt x="13537" y="7711"/>
                      <a:pt x="13578" y="7745"/>
                      <a:pt x="13573" y="7663"/>
                    </a:cubicBezTo>
                    <a:cubicBezTo>
                      <a:pt x="13568" y="7580"/>
                      <a:pt x="13591" y="7556"/>
                      <a:pt x="13545" y="7469"/>
                    </a:cubicBezTo>
                    <a:cubicBezTo>
                      <a:pt x="13496" y="7382"/>
                      <a:pt x="13344" y="7284"/>
                      <a:pt x="13260" y="7012"/>
                    </a:cubicBezTo>
                    <a:cubicBezTo>
                      <a:pt x="13176" y="6741"/>
                      <a:pt x="13207" y="6702"/>
                      <a:pt x="13213" y="6634"/>
                    </a:cubicBezTo>
                    <a:cubicBezTo>
                      <a:pt x="13217" y="6566"/>
                      <a:pt x="13328" y="6202"/>
                      <a:pt x="13360" y="6231"/>
                    </a:cubicBezTo>
                    <a:cubicBezTo>
                      <a:pt x="13392" y="6260"/>
                      <a:pt x="13447" y="6301"/>
                      <a:pt x="13460" y="6357"/>
                    </a:cubicBezTo>
                    <a:cubicBezTo>
                      <a:pt x="13471" y="6412"/>
                      <a:pt x="13482" y="6578"/>
                      <a:pt x="13506" y="6583"/>
                    </a:cubicBezTo>
                    <a:cubicBezTo>
                      <a:pt x="13529" y="6588"/>
                      <a:pt x="13577" y="6571"/>
                      <a:pt x="13606" y="6525"/>
                    </a:cubicBezTo>
                    <a:cubicBezTo>
                      <a:pt x="13635" y="6478"/>
                      <a:pt x="13734" y="6473"/>
                      <a:pt x="13677" y="6412"/>
                    </a:cubicBezTo>
                    <a:cubicBezTo>
                      <a:pt x="13620" y="6352"/>
                      <a:pt x="13518" y="6369"/>
                      <a:pt x="13506" y="6314"/>
                    </a:cubicBezTo>
                    <a:cubicBezTo>
                      <a:pt x="13494" y="6257"/>
                      <a:pt x="13390" y="6209"/>
                      <a:pt x="13387" y="6165"/>
                    </a:cubicBezTo>
                    <a:cubicBezTo>
                      <a:pt x="13384" y="6122"/>
                      <a:pt x="13430" y="5891"/>
                      <a:pt x="13460" y="5872"/>
                    </a:cubicBezTo>
                    <a:cubicBezTo>
                      <a:pt x="13488" y="5852"/>
                      <a:pt x="13603" y="5867"/>
                      <a:pt x="13623" y="5830"/>
                    </a:cubicBezTo>
                    <a:cubicBezTo>
                      <a:pt x="13643" y="5794"/>
                      <a:pt x="13660" y="5449"/>
                      <a:pt x="13710" y="5381"/>
                    </a:cubicBezTo>
                    <a:cubicBezTo>
                      <a:pt x="13760" y="5313"/>
                      <a:pt x="13831" y="5323"/>
                      <a:pt x="13844" y="5250"/>
                    </a:cubicBezTo>
                    <a:cubicBezTo>
                      <a:pt x="13857" y="5178"/>
                      <a:pt x="13884" y="5066"/>
                      <a:pt x="13813" y="4998"/>
                    </a:cubicBezTo>
                    <a:cubicBezTo>
                      <a:pt x="13742" y="4930"/>
                      <a:pt x="13634" y="5032"/>
                      <a:pt x="13613" y="4954"/>
                    </a:cubicBezTo>
                    <a:cubicBezTo>
                      <a:pt x="13591" y="4876"/>
                      <a:pt x="13473" y="4653"/>
                      <a:pt x="13520" y="4599"/>
                    </a:cubicBezTo>
                    <a:cubicBezTo>
                      <a:pt x="13568" y="4547"/>
                      <a:pt x="13742" y="4522"/>
                      <a:pt x="13784" y="4425"/>
                    </a:cubicBezTo>
                    <a:cubicBezTo>
                      <a:pt x="13826" y="4327"/>
                      <a:pt x="14129" y="3730"/>
                      <a:pt x="14229" y="3730"/>
                    </a:cubicBezTo>
                    <a:cubicBezTo>
                      <a:pt x="14330" y="3730"/>
                      <a:pt x="14358" y="3721"/>
                      <a:pt x="14384" y="3663"/>
                    </a:cubicBezTo>
                    <a:cubicBezTo>
                      <a:pt x="14411" y="3604"/>
                      <a:pt x="14484" y="3367"/>
                      <a:pt x="14532" y="3346"/>
                    </a:cubicBezTo>
                    <a:cubicBezTo>
                      <a:pt x="14579" y="3328"/>
                      <a:pt x="14653" y="3429"/>
                      <a:pt x="14661" y="3357"/>
                    </a:cubicBezTo>
                    <a:cubicBezTo>
                      <a:pt x="14669" y="3284"/>
                      <a:pt x="14680" y="2804"/>
                      <a:pt x="14727" y="2682"/>
                    </a:cubicBezTo>
                    <a:cubicBezTo>
                      <a:pt x="14775" y="2560"/>
                      <a:pt x="14843" y="2536"/>
                      <a:pt x="14835" y="2439"/>
                    </a:cubicBezTo>
                    <a:cubicBezTo>
                      <a:pt x="14827" y="2342"/>
                      <a:pt x="14830" y="2211"/>
                      <a:pt x="14775" y="2221"/>
                    </a:cubicBezTo>
                    <a:cubicBezTo>
                      <a:pt x="14719" y="2231"/>
                      <a:pt x="14711" y="2371"/>
                      <a:pt x="14663" y="2332"/>
                    </a:cubicBezTo>
                    <a:cubicBezTo>
                      <a:pt x="14617" y="2293"/>
                      <a:pt x="14572" y="2289"/>
                      <a:pt x="14569" y="2187"/>
                    </a:cubicBezTo>
                    <a:cubicBezTo>
                      <a:pt x="14566" y="2085"/>
                      <a:pt x="14582" y="1901"/>
                      <a:pt x="14498" y="1880"/>
                    </a:cubicBezTo>
                    <a:cubicBezTo>
                      <a:pt x="14414" y="1862"/>
                      <a:pt x="14295" y="2114"/>
                      <a:pt x="14279" y="2255"/>
                    </a:cubicBezTo>
                    <a:cubicBezTo>
                      <a:pt x="14263" y="2395"/>
                      <a:pt x="14319" y="2560"/>
                      <a:pt x="14261" y="2575"/>
                    </a:cubicBezTo>
                    <a:cubicBezTo>
                      <a:pt x="14203" y="2590"/>
                      <a:pt x="14047" y="2638"/>
                      <a:pt x="14013" y="2560"/>
                    </a:cubicBezTo>
                    <a:cubicBezTo>
                      <a:pt x="13978" y="2483"/>
                      <a:pt x="13902" y="2453"/>
                      <a:pt x="13800" y="2419"/>
                    </a:cubicBezTo>
                    <a:cubicBezTo>
                      <a:pt x="13697" y="2386"/>
                      <a:pt x="13665" y="2381"/>
                      <a:pt x="13671" y="2274"/>
                    </a:cubicBezTo>
                    <a:cubicBezTo>
                      <a:pt x="13676" y="2167"/>
                      <a:pt x="13686" y="2124"/>
                      <a:pt x="13652" y="1997"/>
                    </a:cubicBezTo>
                    <a:cubicBezTo>
                      <a:pt x="13618" y="1871"/>
                      <a:pt x="13357" y="1342"/>
                      <a:pt x="13347" y="1259"/>
                    </a:cubicBezTo>
                    <a:cubicBezTo>
                      <a:pt x="13336" y="1177"/>
                      <a:pt x="13325" y="959"/>
                      <a:pt x="13267" y="783"/>
                    </a:cubicBezTo>
                    <a:cubicBezTo>
                      <a:pt x="13210" y="609"/>
                      <a:pt x="13054" y="338"/>
                      <a:pt x="13054" y="95"/>
                    </a:cubicBezTo>
                    <a:cubicBezTo>
                      <a:pt x="13054" y="64"/>
                      <a:pt x="13054" y="33"/>
                      <a:pt x="13054" y="0"/>
                    </a:cubicBezTo>
                    <a:cubicBezTo>
                      <a:pt x="13031" y="15"/>
                      <a:pt x="13011" y="28"/>
                      <a:pt x="13001" y="41"/>
                    </a:cubicBezTo>
                    <a:cubicBezTo>
                      <a:pt x="12946" y="109"/>
                      <a:pt x="12978" y="148"/>
                      <a:pt x="12928" y="245"/>
                    </a:cubicBezTo>
                    <a:cubicBezTo>
                      <a:pt x="12878" y="342"/>
                      <a:pt x="12838" y="216"/>
                      <a:pt x="12756" y="118"/>
                    </a:cubicBezTo>
                    <a:cubicBezTo>
                      <a:pt x="12675" y="21"/>
                      <a:pt x="12625" y="-8"/>
                      <a:pt x="12537" y="41"/>
                    </a:cubicBezTo>
                    <a:cubicBezTo>
                      <a:pt x="12451" y="89"/>
                      <a:pt x="12403" y="274"/>
                      <a:pt x="12308" y="444"/>
                    </a:cubicBezTo>
                    <a:cubicBezTo>
                      <a:pt x="12213" y="614"/>
                      <a:pt x="11961" y="803"/>
                      <a:pt x="11916" y="876"/>
                    </a:cubicBezTo>
                    <a:cubicBezTo>
                      <a:pt x="11871" y="949"/>
                      <a:pt x="11911" y="1046"/>
                      <a:pt x="11911" y="1158"/>
                    </a:cubicBezTo>
                    <a:cubicBezTo>
                      <a:pt x="11911" y="1269"/>
                      <a:pt x="11908" y="1522"/>
                      <a:pt x="11874" y="1614"/>
                    </a:cubicBezTo>
                    <a:cubicBezTo>
                      <a:pt x="11839" y="1706"/>
                      <a:pt x="11608" y="1663"/>
                      <a:pt x="11505" y="1696"/>
                    </a:cubicBezTo>
                    <a:cubicBezTo>
                      <a:pt x="11402" y="1731"/>
                      <a:pt x="11334" y="1987"/>
                      <a:pt x="11279" y="2167"/>
                    </a:cubicBezTo>
                    <a:cubicBezTo>
                      <a:pt x="11223" y="2347"/>
                      <a:pt x="11389" y="2808"/>
                      <a:pt x="11405" y="2954"/>
                    </a:cubicBezTo>
                    <a:cubicBezTo>
                      <a:pt x="11421" y="3100"/>
                      <a:pt x="11286" y="2998"/>
                      <a:pt x="11249" y="2998"/>
                    </a:cubicBezTo>
                    <a:cubicBezTo>
                      <a:pt x="11212" y="2998"/>
                      <a:pt x="11141" y="2998"/>
                      <a:pt x="11071" y="3148"/>
                    </a:cubicBezTo>
                    <a:cubicBezTo>
                      <a:pt x="11000" y="3298"/>
                      <a:pt x="10881" y="3910"/>
                      <a:pt x="10881" y="3910"/>
                    </a:cubicBezTo>
                    <a:lnTo>
                      <a:pt x="0" y="9171"/>
                    </a:lnTo>
                    <a:lnTo>
                      <a:pt x="1" y="9173"/>
                    </a:lnTo>
                    <a:lnTo>
                      <a:pt x="115" y="19039"/>
                    </a:lnTo>
                    <a:lnTo>
                      <a:pt x="254" y="19450"/>
                    </a:lnTo>
                    <a:cubicBezTo>
                      <a:pt x="1584" y="18876"/>
                      <a:pt x="2828" y="18287"/>
                      <a:pt x="4008" y="17687"/>
                    </a:cubicBezTo>
                    <a:cubicBezTo>
                      <a:pt x="4008" y="17687"/>
                      <a:pt x="4077" y="18165"/>
                      <a:pt x="4125" y="18155"/>
                    </a:cubicBezTo>
                    <a:cubicBezTo>
                      <a:pt x="4172" y="18145"/>
                      <a:pt x="4272" y="18116"/>
                      <a:pt x="4336" y="17980"/>
                    </a:cubicBezTo>
                    <a:cubicBezTo>
                      <a:pt x="4399" y="17845"/>
                      <a:pt x="4304" y="17534"/>
                      <a:pt x="4414" y="17446"/>
                    </a:cubicBezTo>
                    <a:cubicBezTo>
                      <a:pt x="4525" y="17359"/>
                      <a:pt x="4862" y="17117"/>
                      <a:pt x="5041" y="17117"/>
                    </a:cubicBezTo>
                    <a:cubicBezTo>
                      <a:pt x="5220" y="17117"/>
                      <a:pt x="5179" y="17117"/>
                      <a:pt x="5300" y="17058"/>
                    </a:cubicBezTo>
                    <a:cubicBezTo>
                      <a:pt x="5421" y="17000"/>
                      <a:pt x="5779" y="16708"/>
                      <a:pt x="5963" y="16601"/>
                    </a:cubicBezTo>
                    <a:cubicBezTo>
                      <a:pt x="6148" y="16495"/>
                      <a:pt x="9688" y="14767"/>
                      <a:pt x="9688" y="14767"/>
                    </a:cubicBezTo>
                    <a:lnTo>
                      <a:pt x="9714" y="14915"/>
                    </a:lnTo>
                    <a:lnTo>
                      <a:pt x="12001" y="13470"/>
                    </a:lnTo>
                    <a:lnTo>
                      <a:pt x="12316" y="15183"/>
                    </a:lnTo>
                    <a:cubicBezTo>
                      <a:pt x="12316" y="15183"/>
                      <a:pt x="12396" y="15008"/>
                      <a:pt x="12485" y="15183"/>
                    </a:cubicBezTo>
                    <a:cubicBezTo>
                      <a:pt x="12574" y="15358"/>
                      <a:pt x="12664" y="15790"/>
                      <a:pt x="12672" y="15882"/>
                    </a:cubicBezTo>
                    <a:cubicBezTo>
                      <a:pt x="12680" y="15974"/>
                      <a:pt x="12709" y="16305"/>
                      <a:pt x="12822" y="16474"/>
                    </a:cubicBezTo>
                    <a:cubicBezTo>
                      <a:pt x="12935" y="16644"/>
                      <a:pt x="13028" y="16698"/>
                      <a:pt x="13146" y="16698"/>
                    </a:cubicBezTo>
                    <a:cubicBezTo>
                      <a:pt x="13265" y="16698"/>
                      <a:pt x="13291" y="16785"/>
                      <a:pt x="13367" y="16873"/>
                    </a:cubicBezTo>
                    <a:cubicBezTo>
                      <a:pt x="13444" y="16960"/>
                      <a:pt x="13595" y="17191"/>
                      <a:pt x="13692" y="17333"/>
                    </a:cubicBezTo>
                    <a:cubicBezTo>
                      <a:pt x="13788" y="17477"/>
                      <a:pt x="13821" y="17582"/>
                      <a:pt x="13852" y="17634"/>
                    </a:cubicBezTo>
                    <a:cubicBezTo>
                      <a:pt x="13884" y="17688"/>
                      <a:pt x="13943" y="17717"/>
                      <a:pt x="13956" y="17703"/>
                    </a:cubicBezTo>
                    <a:cubicBezTo>
                      <a:pt x="13970" y="17688"/>
                      <a:pt x="14190" y="17676"/>
                      <a:pt x="14226" y="17751"/>
                    </a:cubicBezTo>
                    <a:cubicBezTo>
                      <a:pt x="14263" y="17826"/>
                      <a:pt x="14207" y="18241"/>
                      <a:pt x="14250" y="18366"/>
                    </a:cubicBezTo>
                    <a:cubicBezTo>
                      <a:pt x="14294" y="18489"/>
                      <a:pt x="14397" y="18683"/>
                      <a:pt x="14415" y="18732"/>
                    </a:cubicBezTo>
                    <a:cubicBezTo>
                      <a:pt x="14432" y="18781"/>
                      <a:pt x="14566" y="19485"/>
                      <a:pt x="14618" y="19826"/>
                    </a:cubicBezTo>
                    <a:lnTo>
                      <a:pt x="14622" y="19843"/>
                    </a:lnTo>
                    <a:cubicBezTo>
                      <a:pt x="14622" y="19843"/>
                      <a:pt x="14622" y="19843"/>
                      <a:pt x="14622" y="19843"/>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9" name="Shape 37">
                <a:extLst>
                  <a:ext uri="{FF2B5EF4-FFF2-40B4-BE49-F238E27FC236}">
                    <a16:creationId xmlns:a16="http://schemas.microsoft.com/office/drawing/2014/main" id="{FCADABEE-8F89-4A40-BA42-8249609BC077}"/>
                  </a:ext>
                </a:extLst>
              </p:cNvPr>
              <p:cNvSpPr/>
              <p:nvPr/>
            </p:nvSpPr>
            <p:spPr>
              <a:xfrm>
                <a:off x="10979255" y="2708659"/>
                <a:ext cx="96595" cy="119360"/>
              </a:xfrm>
              <a:custGeom>
                <a:avLst/>
                <a:gdLst/>
                <a:ahLst/>
                <a:cxnLst>
                  <a:cxn ang="0">
                    <a:pos x="wd2" y="hd2"/>
                  </a:cxn>
                  <a:cxn ang="5400000">
                    <a:pos x="wd2" y="hd2"/>
                  </a:cxn>
                  <a:cxn ang="10800000">
                    <a:pos x="wd2" y="hd2"/>
                  </a:cxn>
                  <a:cxn ang="16200000">
                    <a:pos x="wd2" y="hd2"/>
                  </a:cxn>
                </a:cxnLst>
                <a:rect l="0" t="0" r="r" b="b"/>
                <a:pathLst>
                  <a:path w="21600" h="21590" extrusionOk="0">
                    <a:moveTo>
                      <a:pt x="16975" y="14051"/>
                    </a:moveTo>
                    <a:cubicBezTo>
                      <a:pt x="16975" y="14051"/>
                      <a:pt x="16979" y="13831"/>
                      <a:pt x="16954" y="13770"/>
                    </a:cubicBezTo>
                    <a:cubicBezTo>
                      <a:pt x="16932" y="13707"/>
                      <a:pt x="16810" y="13647"/>
                      <a:pt x="16604" y="13413"/>
                    </a:cubicBezTo>
                    <a:cubicBezTo>
                      <a:pt x="16395" y="13178"/>
                      <a:pt x="16626" y="11665"/>
                      <a:pt x="16637" y="11590"/>
                    </a:cubicBezTo>
                    <a:cubicBezTo>
                      <a:pt x="16647" y="11515"/>
                      <a:pt x="16835" y="11384"/>
                      <a:pt x="16914" y="11280"/>
                    </a:cubicBezTo>
                    <a:cubicBezTo>
                      <a:pt x="16997" y="11177"/>
                      <a:pt x="16892" y="9514"/>
                      <a:pt x="16939" y="9491"/>
                    </a:cubicBezTo>
                    <a:cubicBezTo>
                      <a:pt x="16983" y="9468"/>
                      <a:pt x="17465" y="9331"/>
                      <a:pt x="17530" y="9322"/>
                    </a:cubicBezTo>
                    <a:cubicBezTo>
                      <a:pt x="17591" y="9312"/>
                      <a:pt x="17782" y="9613"/>
                      <a:pt x="17782" y="9664"/>
                    </a:cubicBezTo>
                    <a:cubicBezTo>
                      <a:pt x="17782" y="9715"/>
                      <a:pt x="17508" y="9842"/>
                      <a:pt x="17436" y="9994"/>
                    </a:cubicBezTo>
                    <a:cubicBezTo>
                      <a:pt x="17368" y="10142"/>
                      <a:pt x="18308" y="11751"/>
                      <a:pt x="18398" y="12013"/>
                    </a:cubicBezTo>
                    <a:cubicBezTo>
                      <a:pt x="18491" y="12277"/>
                      <a:pt x="18596" y="12727"/>
                      <a:pt x="18596" y="12866"/>
                    </a:cubicBezTo>
                    <a:cubicBezTo>
                      <a:pt x="18596" y="13008"/>
                      <a:pt x="18862" y="13280"/>
                      <a:pt x="18935" y="13516"/>
                    </a:cubicBezTo>
                    <a:cubicBezTo>
                      <a:pt x="19003" y="13751"/>
                      <a:pt x="17948" y="13713"/>
                      <a:pt x="17645" y="13722"/>
                    </a:cubicBezTo>
                    <a:cubicBezTo>
                      <a:pt x="17346" y="13732"/>
                      <a:pt x="17703" y="14483"/>
                      <a:pt x="17703" y="14671"/>
                    </a:cubicBezTo>
                    <a:cubicBezTo>
                      <a:pt x="17703" y="14859"/>
                      <a:pt x="17137" y="15122"/>
                      <a:pt x="16845" y="15170"/>
                    </a:cubicBezTo>
                    <a:cubicBezTo>
                      <a:pt x="16557" y="15215"/>
                      <a:pt x="16359" y="14961"/>
                      <a:pt x="16266" y="14821"/>
                    </a:cubicBezTo>
                    <a:cubicBezTo>
                      <a:pt x="16172" y="14680"/>
                      <a:pt x="16637" y="14483"/>
                      <a:pt x="16741" y="14465"/>
                    </a:cubicBezTo>
                    <a:cubicBezTo>
                      <a:pt x="16845" y="14446"/>
                      <a:pt x="16961" y="14173"/>
                      <a:pt x="16975" y="14051"/>
                    </a:cubicBezTo>
                    <a:cubicBezTo>
                      <a:pt x="16975" y="14051"/>
                      <a:pt x="16975" y="14051"/>
                      <a:pt x="16975" y="14051"/>
                    </a:cubicBezTo>
                    <a:close/>
                    <a:moveTo>
                      <a:pt x="15344" y="15189"/>
                    </a:moveTo>
                    <a:cubicBezTo>
                      <a:pt x="15304" y="15033"/>
                      <a:pt x="14947" y="14290"/>
                      <a:pt x="15041" y="14239"/>
                    </a:cubicBezTo>
                    <a:cubicBezTo>
                      <a:pt x="15135" y="14188"/>
                      <a:pt x="15372" y="14252"/>
                      <a:pt x="15354" y="14182"/>
                    </a:cubicBezTo>
                    <a:cubicBezTo>
                      <a:pt x="15337" y="14112"/>
                      <a:pt x="15164" y="13707"/>
                      <a:pt x="15052" y="13614"/>
                    </a:cubicBezTo>
                    <a:cubicBezTo>
                      <a:pt x="14944" y="13521"/>
                      <a:pt x="14739" y="13238"/>
                      <a:pt x="14717" y="13153"/>
                    </a:cubicBezTo>
                    <a:cubicBezTo>
                      <a:pt x="14695" y="13069"/>
                      <a:pt x="14468" y="12247"/>
                      <a:pt x="14609" y="12144"/>
                    </a:cubicBezTo>
                    <a:cubicBezTo>
                      <a:pt x="14746" y="12041"/>
                      <a:pt x="15268" y="11920"/>
                      <a:pt x="15268" y="12068"/>
                    </a:cubicBezTo>
                    <a:cubicBezTo>
                      <a:pt x="15268" y="12220"/>
                      <a:pt x="15268" y="13027"/>
                      <a:pt x="15408" y="13215"/>
                    </a:cubicBezTo>
                    <a:cubicBezTo>
                      <a:pt x="15549" y="13403"/>
                      <a:pt x="15826" y="14135"/>
                      <a:pt x="15815" y="14211"/>
                    </a:cubicBezTo>
                    <a:cubicBezTo>
                      <a:pt x="15805" y="14285"/>
                      <a:pt x="15455" y="14267"/>
                      <a:pt x="15455" y="14351"/>
                    </a:cubicBezTo>
                    <a:cubicBezTo>
                      <a:pt x="15455" y="14435"/>
                      <a:pt x="15733" y="14896"/>
                      <a:pt x="15664" y="14980"/>
                    </a:cubicBezTo>
                    <a:cubicBezTo>
                      <a:pt x="15596" y="15065"/>
                      <a:pt x="15344" y="15189"/>
                      <a:pt x="15344" y="15189"/>
                    </a:cubicBezTo>
                    <a:cubicBezTo>
                      <a:pt x="15344" y="15189"/>
                      <a:pt x="15344" y="15189"/>
                      <a:pt x="15344" y="15189"/>
                    </a:cubicBezTo>
                    <a:close/>
                    <a:moveTo>
                      <a:pt x="15502" y="11073"/>
                    </a:moveTo>
                    <a:cubicBezTo>
                      <a:pt x="15477" y="10858"/>
                      <a:pt x="15607" y="10416"/>
                      <a:pt x="15466" y="10303"/>
                    </a:cubicBezTo>
                    <a:cubicBezTo>
                      <a:pt x="15329" y="10190"/>
                      <a:pt x="14494" y="10068"/>
                      <a:pt x="14479" y="9946"/>
                    </a:cubicBezTo>
                    <a:cubicBezTo>
                      <a:pt x="14468" y="9825"/>
                      <a:pt x="14515" y="9392"/>
                      <a:pt x="14447" y="9326"/>
                    </a:cubicBezTo>
                    <a:cubicBezTo>
                      <a:pt x="14378" y="9261"/>
                      <a:pt x="14526" y="9190"/>
                      <a:pt x="14641" y="9312"/>
                    </a:cubicBezTo>
                    <a:cubicBezTo>
                      <a:pt x="14756" y="9434"/>
                      <a:pt x="14601" y="9734"/>
                      <a:pt x="14746" y="9806"/>
                    </a:cubicBezTo>
                    <a:cubicBezTo>
                      <a:pt x="14890" y="9876"/>
                      <a:pt x="15754" y="10021"/>
                      <a:pt x="15916" y="10186"/>
                    </a:cubicBezTo>
                    <a:cubicBezTo>
                      <a:pt x="16078" y="10351"/>
                      <a:pt x="16064" y="11059"/>
                      <a:pt x="16064" y="11101"/>
                    </a:cubicBezTo>
                    <a:cubicBezTo>
                      <a:pt x="16064" y="11143"/>
                      <a:pt x="15870" y="11445"/>
                      <a:pt x="15790" y="11421"/>
                    </a:cubicBezTo>
                    <a:cubicBezTo>
                      <a:pt x="15708" y="11398"/>
                      <a:pt x="15502" y="11073"/>
                      <a:pt x="15502" y="11073"/>
                    </a:cubicBezTo>
                    <a:cubicBezTo>
                      <a:pt x="15502" y="11073"/>
                      <a:pt x="15502" y="11073"/>
                      <a:pt x="15502" y="11073"/>
                    </a:cubicBezTo>
                    <a:close/>
                    <a:moveTo>
                      <a:pt x="13982" y="9585"/>
                    </a:moveTo>
                    <a:cubicBezTo>
                      <a:pt x="13982" y="9585"/>
                      <a:pt x="13903" y="9372"/>
                      <a:pt x="13932" y="9349"/>
                    </a:cubicBezTo>
                    <a:cubicBezTo>
                      <a:pt x="13960" y="9325"/>
                      <a:pt x="14162" y="9354"/>
                      <a:pt x="14205" y="9411"/>
                    </a:cubicBezTo>
                    <a:cubicBezTo>
                      <a:pt x="14252" y="9468"/>
                      <a:pt x="14252" y="9781"/>
                      <a:pt x="14195" y="9772"/>
                    </a:cubicBezTo>
                    <a:cubicBezTo>
                      <a:pt x="14137" y="9764"/>
                      <a:pt x="13993" y="9673"/>
                      <a:pt x="13982" y="9585"/>
                    </a:cubicBezTo>
                    <a:cubicBezTo>
                      <a:pt x="13982" y="9585"/>
                      <a:pt x="13982" y="9585"/>
                      <a:pt x="13982" y="9585"/>
                    </a:cubicBezTo>
                    <a:close/>
                    <a:moveTo>
                      <a:pt x="15765" y="9354"/>
                    </a:moveTo>
                    <a:cubicBezTo>
                      <a:pt x="15765" y="9354"/>
                      <a:pt x="15678" y="9152"/>
                      <a:pt x="15700" y="9121"/>
                    </a:cubicBezTo>
                    <a:cubicBezTo>
                      <a:pt x="15722" y="9090"/>
                      <a:pt x="15877" y="9092"/>
                      <a:pt x="15970" y="9143"/>
                    </a:cubicBezTo>
                    <a:cubicBezTo>
                      <a:pt x="16060" y="9195"/>
                      <a:pt x="16125" y="9326"/>
                      <a:pt x="16089" y="9411"/>
                    </a:cubicBezTo>
                    <a:cubicBezTo>
                      <a:pt x="16057" y="9496"/>
                      <a:pt x="15916" y="9472"/>
                      <a:pt x="15765" y="9354"/>
                    </a:cubicBezTo>
                    <a:cubicBezTo>
                      <a:pt x="15765" y="9354"/>
                      <a:pt x="15765" y="9354"/>
                      <a:pt x="15765" y="9354"/>
                    </a:cubicBezTo>
                    <a:close/>
                    <a:moveTo>
                      <a:pt x="5323" y="21581"/>
                    </a:moveTo>
                    <a:cubicBezTo>
                      <a:pt x="5604" y="21600"/>
                      <a:pt x="5831" y="21595"/>
                      <a:pt x="5935" y="21520"/>
                    </a:cubicBezTo>
                    <a:cubicBezTo>
                      <a:pt x="6170" y="21351"/>
                      <a:pt x="6541" y="21332"/>
                      <a:pt x="7117" y="21125"/>
                    </a:cubicBezTo>
                    <a:cubicBezTo>
                      <a:pt x="7697" y="20918"/>
                      <a:pt x="8579" y="20694"/>
                      <a:pt x="8835" y="20487"/>
                    </a:cubicBezTo>
                    <a:cubicBezTo>
                      <a:pt x="9091" y="20280"/>
                      <a:pt x="10759" y="19059"/>
                      <a:pt x="11569" y="18646"/>
                    </a:cubicBezTo>
                    <a:cubicBezTo>
                      <a:pt x="12383" y="18232"/>
                      <a:pt x="12754" y="18120"/>
                      <a:pt x="13262" y="18006"/>
                    </a:cubicBezTo>
                    <a:cubicBezTo>
                      <a:pt x="13773" y="17894"/>
                      <a:pt x="14097" y="18063"/>
                      <a:pt x="14238" y="17782"/>
                    </a:cubicBezTo>
                    <a:cubicBezTo>
                      <a:pt x="14375" y="17499"/>
                      <a:pt x="14447" y="16711"/>
                      <a:pt x="14328" y="16523"/>
                    </a:cubicBezTo>
                    <a:cubicBezTo>
                      <a:pt x="14213" y="16334"/>
                      <a:pt x="14004" y="16354"/>
                      <a:pt x="14166" y="16109"/>
                    </a:cubicBezTo>
                    <a:cubicBezTo>
                      <a:pt x="14328" y="15865"/>
                      <a:pt x="14677" y="15621"/>
                      <a:pt x="14631" y="15358"/>
                    </a:cubicBezTo>
                    <a:cubicBezTo>
                      <a:pt x="14584" y="15095"/>
                      <a:pt x="14238" y="15133"/>
                      <a:pt x="14306" y="14963"/>
                    </a:cubicBezTo>
                    <a:cubicBezTo>
                      <a:pt x="14375" y="14794"/>
                      <a:pt x="14746" y="14644"/>
                      <a:pt x="14584" y="14475"/>
                    </a:cubicBezTo>
                    <a:cubicBezTo>
                      <a:pt x="14421" y="14306"/>
                      <a:pt x="14191" y="14239"/>
                      <a:pt x="14238" y="14023"/>
                    </a:cubicBezTo>
                    <a:cubicBezTo>
                      <a:pt x="14285" y="13806"/>
                      <a:pt x="14494" y="13647"/>
                      <a:pt x="14285" y="13403"/>
                    </a:cubicBezTo>
                    <a:cubicBezTo>
                      <a:pt x="14076" y="13159"/>
                      <a:pt x="12848" y="12435"/>
                      <a:pt x="13010" y="12237"/>
                    </a:cubicBezTo>
                    <a:cubicBezTo>
                      <a:pt x="13172" y="12041"/>
                      <a:pt x="13741" y="11787"/>
                      <a:pt x="13773" y="11647"/>
                    </a:cubicBezTo>
                    <a:cubicBezTo>
                      <a:pt x="13809" y="11506"/>
                      <a:pt x="13647" y="10932"/>
                      <a:pt x="13474" y="10735"/>
                    </a:cubicBezTo>
                    <a:cubicBezTo>
                      <a:pt x="13298" y="10539"/>
                      <a:pt x="13136" y="10575"/>
                      <a:pt x="13136" y="10397"/>
                    </a:cubicBezTo>
                    <a:cubicBezTo>
                      <a:pt x="13136" y="10218"/>
                      <a:pt x="13125" y="10087"/>
                      <a:pt x="13042" y="10030"/>
                    </a:cubicBezTo>
                    <a:cubicBezTo>
                      <a:pt x="12963" y="9975"/>
                      <a:pt x="12650" y="9749"/>
                      <a:pt x="12556" y="9768"/>
                    </a:cubicBezTo>
                    <a:cubicBezTo>
                      <a:pt x="12466" y="9787"/>
                      <a:pt x="12394" y="10030"/>
                      <a:pt x="12163" y="9880"/>
                    </a:cubicBezTo>
                    <a:cubicBezTo>
                      <a:pt x="11929" y="9730"/>
                      <a:pt x="11536" y="9346"/>
                      <a:pt x="11756" y="9242"/>
                    </a:cubicBezTo>
                    <a:cubicBezTo>
                      <a:pt x="11976" y="9138"/>
                      <a:pt x="12289" y="9232"/>
                      <a:pt x="12415" y="9147"/>
                    </a:cubicBezTo>
                    <a:cubicBezTo>
                      <a:pt x="12545" y="9063"/>
                      <a:pt x="12995" y="8959"/>
                      <a:pt x="12995" y="8959"/>
                    </a:cubicBezTo>
                    <a:cubicBezTo>
                      <a:pt x="12995" y="8959"/>
                      <a:pt x="13391" y="9147"/>
                      <a:pt x="13474" y="9008"/>
                    </a:cubicBezTo>
                    <a:cubicBezTo>
                      <a:pt x="13554" y="8866"/>
                      <a:pt x="13507" y="8546"/>
                      <a:pt x="13517" y="8471"/>
                    </a:cubicBezTo>
                    <a:cubicBezTo>
                      <a:pt x="13532" y="8397"/>
                      <a:pt x="13161" y="7589"/>
                      <a:pt x="13356" y="7551"/>
                    </a:cubicBezTo>
                    <a:cubicBezTo>
                      <a:pt x="13554" y="7514"/>
                      <a:pt x="14364" y="7663"/>
                      <a:pt x="14515" y="7608"/>
                    </a:cubicBezTo>
                    <a:cubicBezTo>
                      <a:pt x="14666" y="7551"/>
                      <a:pt x="14980" y="7382"/>
                      <a:pt x="15084" y="7504"/>
                    </a:cubicBezTo>
                    <a:cubicBezTo>
                      <a:pt x="15189" y="7626"/>
                      <a:pt x="15560" y="7692"/>
                      <a:pt x="15549" y="7871"/>
                    </a:cubicBezTo>
                    <a:cubicBezTo>
                      <a:pt x="15538" y="8049"/>
                      <a:pt x="15502" y="8575"/>
                      <a:pt x="15733" y="8716"/>
                    </a:cubicBezTo>
                    <a:cubicBezTo>
                      <a:pt x="15967" y="8856"/>
                      <a:pt x="16197" y="8809"/>
                      <a:pt x="16255" y="8913"/>
                    </a:cubicBezTo>
                    <a:cubicBezTo>
                      <a:pt x="16312" y="9016"/>
                      <a:pt x="16522" y="9420"/>
                      <a:pt x="16741" y="9392"/>
                    </a:cubicBezTo>
                    <a:cubicBezTo>
                      <a:pt x="16961" y="9364"/>
                      <a:pt x="17159" y="9026"/>
                      <a:pt x="17101" y="8772"/>
                    </a:cubicBezTo>
                    <a:cubicBezTo>
                      <a:pt x="17044" y="8518"/>
                      <a:pt x="16615" y="7899"/>
                      <a:pt x="16637" y="7795"/>
                    </a:cubicBezTo>
                    <a:cubicBezTo>
                      <a:pt x="16662" y="7692"/>
                      <a:pt x="16799" y="7363"/>
                      <a:pt x="16997" y="7354"/>
                    </a:cubicBezTo>
                    <a:cubicBezTo>
                      <a:pt x="17195" y="7345"/>
                      <a:pt x="17901" y="7842"/>
                      <a:pt x="17937" y="7983"/>
                    </a:cubicBezTo>
                    <a:cubicBezTo>
                      <a:pt x="17969" y="8125"/>
                      <a:pt x="18063" y="8951"/>
                      <a:pt x="17969" y="9026"/>
                    </a:cubicBezTo>
                    <a:cubicBezTo>
                      <a:pt x="17879" y="9101"/>
                      <a:pt x="17728" y="9308"/>
                      <a:pt x="17750" y="9373"/>
                    </a:cubicBezTo>
                    <a:cubicBezTo>
                      <a:pt x="17775" y="9439"/>
                      <a:pt x="18355" y="9654"/>
                      <a:pt x="18398" y="9740"/>
                    </a:cubicBezTo>
                    <a:cubicBezTo>
                      <a:pt x="18445" y="9825"/>
                      <a:pt x="18632" y="10209"/>
                      <a:pt x="18747" y="10482"/>
                    </a:cubicBezTo>
                    <a:cubicBezTo>
                      <a:pt x="18862" y="10754"/>
                      <a:pt x="19374" y="12277"/>
                      <a:pt x="19558" y="12492"/>
                    </a:cubicBezTo>
                    <a:cubicBezTo>
                      <a:pt x="19745" y="12708"/>
                      <a:pt x="20138" y="12953"/>
                      <a:pt x="20152" y="13111"/>
                    </a:cubicBezTo>
                    <a:cubicBezTo>
                      <a:pt x="20163" y="13272"/>
                      <a:pt x="20210" y="13478"/>
                      <a:pt x="20314" y="13544"/>
                    </a:cubicBezTo>
                    <a:cubicBezTo>
                      <a:pt x="20419" y="13610"/>
                      <a:pt x="20937" y="13244"/>
                      <a:pt x="21056" y="13103"/>
                    </a:cubicBezTo>
                    <a:cubicBezTo>
                      <a:pt x="21171" y="12961"/>
                      <a:pt x="21124" y="12708"/>
                      <a:pt x="21308" y="12585"/>
                    </a:cubicBezTo>
                    <a:cubicBezTo>
                      <a:pt x="21377" y="12540"/>
                      <a:pt x="21481" y="12441"/>
                      <a:pt x="21600" y="12331"/>
                    </a:cubicBezTo>
                    <a:lnTo>
                      <a:pt x="21586" y="12297"/>
                    </a:lnTo>
                    <a:cubicBezTo>
                      <a:pt x="21355" y="11638"/>
                      <a:pt x="20764" y="10275"/>
                      <a:pt x="20689" y="10180"/>
                    </a:cubicBezTo>
                    <a:cubicBezTo>
                      <a:pt x="20613" y="10087"/>
                      <a:pt x="20156" y="9711"/>
                      <a:pt x="19965" y="9472"/>
                    </a:cubicBezTo>
                    <a:cubicBezTo>
                      <a:pt x="19774" y="9232"/>
                      <a:pt x="20022" y="8429"/>
                      <a:pt x="19860" y="8283"/>
                    </a:cubicBezTo>
                    <a:cubicBezTo>
                      <a:pt x="19698" y="8138"/>
                      <a:pt x="18729" y="8161"/>
                      <a:pt x="18672" y="8190"/>
                    </a:cubicBezTo>
                    <a:cubicBezTo>
                      <a:pt x="18614" y="8218"/>
                      <a:pt x="18355" y="8161"/>
                      <a:pt x="18214" y="8058"/>
                    </a:cubicBezTo>
                    <a:cubicBezTo>
                      <a:pt x="18074" y="7956"/>
                      <a:pt x="17930" y="7753"/>
                      <a:pt x="17508" y="7475"/>
                    </a:cubicBezTo>
                    <a:cubicBezTo>
                      <a:pt x="17083" y="7200"/>
                      <a:pt x="16417" y="6752"/>
                      <a:pt x="16078" y="6583"/>
                    </a:cubicBezTo>
                    <a:cubicBezTo>
                      <a:pt x="15743" y="6415"/>
                      <a:pt x="15628" y="6245"/>
                      <a:pt x="15106" y="6245"/>
                    </a:cubicBezTo>
                    <a:cubicBezTo>
                      <a:pt x="14584" y="6245"/>
                      <a:pt x="14177" y="6142"/>
                      <a:pt x="13679" y="5813"/>
                    </a:cubicBezTo>
                    <a:cubicBezTo>
                      <a:pt x="13183" y="5485"/>
                      <a:pt x="13053" y="4846"/>
                      <a:pt x="13020" y="4668"/>
                    </a:cubicBezTo>
                    <a:cubicBezTo>
                      <a:pt x="12985" y="4488"/>
                      <a:pt x="12588" y="3654"/>
                      <a:pt x="12196" y="3314"/>
                    </a:cubicBezTo>
                    <a:cubicBezTo>
                      <a:pt x="11803" y="2976"/>
                      <a:pt x="11454" y="3314"/>
                      <a:pt x="11454" y="3314"/>
                    </a:cubicBezTo>
                    <a:lnTo>
                      <a:pt x="10063" y="0"/>
                    </a:lnTo>
                    <a:lnTo>
                      <a:pt x="0" y="2796"/>
                    </a:lnTo>
                    <a:cubicBezTo>
                      <a:pt x="688" y="4512"/>
                      <a:pt x="4250" y="13422"/>
                      <a:pt x="4877" y="15349"/>
                    </a:cubicBezTo>
                    <a:cubicBezTo>
                      <a:pt x="5568" y="17482"/>
                      <a:pt x="5867" y="18627"/>
                      <a:pt x="5867" y="18627"/>
                    </a:cubicBezTo>
                    <a:cubicBezTo>
                      <a:pt x="5867" y="18627"/>
                      <a:pt x="4545" y="18871"/>
                      <a:pt x="4916" y="19285"/>
                    </a:cubicBezTo>
                    <a:cubicBezTo>
                      <a:pt x="5288" y="19697"/>
                      <a:pt x="5774" y="19923"/>
                      <a:pt x="5914" y="20468"/>
                    </a:cubicBezTo>
                    <a:cubicBezTo>
                      <a:pt x="6040" y="20962"/>
                      <a:pt x="5615" y="21369"/>
                      <a:pt x="5323" y="21581"/>
                    </a:cubicBezTo>
                    <a:cubicBezTo>
                      <a:pt x="5323" y="21581"/>
                      <a:pt x="5323" y="21581"/>
                      <a:pt x="5323" y="21581"/>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0" name="Shape 38">
                <a:extLst>
                  <a:ext uri="{FF2B5EF4-FFF2-40B4-BE49-F238E27FC236}">
                    <a16:creationId xmlns:a16="http://schemas.microsoft.com/office/drawing/2014/main" id="{B495F554-148C-46E8-8DAC-90BD2FB2D158}"/>
                  </a:ext>
                </a:extLst>
              </p:cNvPr>
              <p:cNvSpPr/>
              <p:nvPr/>
            </p:nvSpPr>
            <p:spPr>
              <a:xfrm>
                <a:off x="10793325" y="2720918"/>
                <a:ext cx="212751" cy="210369"/>
              </a:xfrm>
              <a:custGeom>
                <a:avLst/>
                <a:gdLst/>
                <a:ahLst/>
                <a:cxnLst>
                  <a:cxn ang="0">
                    <a:pos x="wd2" y="hd2"/>
                  </a:cxn>
                  <a:cxn ang="5400000">
                    <a:pos x="wd2" y="hd2"/>
                  </a:cxn>
                  <a:cxn ang="10800000">
                    <a:pos x="wd2" y="hd2"/>
                  </a:cxn>
                  <a:cxn ang="16200000">
                    <a:pos x="wd2" y="hd2"/>
                  </a:cxn>
                </a:cxnLst>
                <a:rect l="0" t="0" r="r" b="b"/>
                <a:pathLst>
                  <a:path w="21553" h="21600" extrusionOk="0">
                    <a:moveTo>
                      <a:pt x="2764" y="21600"/>
                    </a:moveTo>
                    <a:cubicBezTo>
                      <a:pt x="2909" y="21457"/>
                      <a:pt x="3208" y="21219"/>
                      <a:pt x="3265" y="21210"/>
                    </a:cubicBezTo>
                    <a:cubicBezTo>
                      <a:pt x="3327" y="21199"/>
                      <a:pt x="3547" y="21295"/>
                      <a:pt x="3590" y="21210"/>
                    </a:cubicBezTo>
                    <a:cubicBezTo>
                      <a:pt x="3632" y="21124"/>
                      <a:pt x="3874" y="20900"/>
                      <a:pt x="3969" y="20825"/>
                    </a:cubicBezTo>
                    <a:cubicBezTo>
                      <a:pt x="4063" y="20751"/>
                      <a:pt x="4179" y="20857"/>
                      <a:pt x="4189" y="20772"/>
                    </a:cubicBezTo>
                    <a:cubicBezTo>
                      <a:pt x="4200" y="20686"/>
                      <a:pt x="4293" y="20521"/>
                      <a:pt x="4368" y="20462"/>
                    </a:cubicBezTo>
                    <a:cubicBezTo>
                      <a:pt x="4442" y="20403"/>
                      <a:pt x="4567" y="20451"/>
                      <a:pt x="4615" y="20372"/>
                    </a:cubicBezTo>
                    <a:cubicBezTo>
                      <a:pt x="4662" y="20292"/>
                      <a:pt x="4703" y="20179"/>
                      <a:pt x="4835" y="20116"/>
                    </a:cubicBezTo>
                    <a:cubicBezTo>
                      <a:pt x="4967" y="20051"/>
                      <a:pt x="5093" y="20041"/>
                      <a:pt x="5103" y="19940"/>
                    </a:cubicBezTo>
                    <a:cubicBezTo>
                      <a:pt x="5112" y="19839"/>
                      <a:pt x="5297" y="19327"/>
                      <a:pt x="5465" y="19209"/>
                    </a:cubicBezTo>
                    <a:cubicBezTo>
                      <a:pt x="5633" y="19092"/>
                      <a:pt x="5874" y="18964"/>
                      <a:pt x="6002" y="18852"/>
                    </a:cubicBezTo>
                    <a:cubicBezTo>
                      <a:pt x="6127" y="18740"/>
                      <a:pt x="6232" y="18548"/>
                      <a:pt x="6284" y="18506"/>
                    </a:cubicBezTo>
                    <a:cubicBezTo>
                      <a:pt x="6338" y="18463"/>
                      <a:pt x="6563" y="18559"/>
                      <a:pt x="6632" y="18452"/>
                    </a:cubicBezTo>
                    <a:cubicBezTo>
                      <a:pt x="6700" y="18345"/>
                      <a:pt x="7093" y="17695"/>
                      <a:pt x="7252" y="17631"/>
                    </a:cubicBezTo>
                    <a:cubicBezTo>
                      <a:pt x="7408" y="17567"/>
                      <a:pt x="7697" y="17593"/>
                      <a:pt x="7749" y="17642"/>
                    </a:cubicBezTo>
                    <a:cubicBezTo>
                      <a:pt x="7803" y="17689"/>
                      <a:pt x="7839" y="17754"/>
                      <a:pt x="7913" y="17727"/>
                    </a:cubicBezTo>
                    <a:cubicBezTo>
                      <a:pt x="7986" y="17701"/>
                      <a:pt x="8133" y="17663"/>
                      <a:pt x="8139" y="17610"/>
                    </a:cubicBezTo>
                    <a:cubicBezTo>
                      <a:pt x="8144" y="17556"/>
                      <a:pt x="8054" y="17167"/>
                      <a:pt x="8118" y="17077"/>
                    </a:cubicBezTo>
                    <a:cubicBezTo>
                      <a:pt x="8180" y="16986"/>
                      <a:pt x="8286" y="16943"/>
                      <a:pt x="8329" y="16858"/>
                    </a:cubicBezTo>
                    <a:cubicBezTo>
                      <a:pt x="8369" y="16772"/>
                      <a:pt x="8412" y="16517"/>
                      <a:pt x="8544" y="16480"/>
                    </a:cubicBezTo>
                    <a:cubicBezTo>
                      <a:pt x="8675" y="16442"/>
                      <a:pt x="8916" y="16528"/>
                      <a:pt x="8980" y="16426"/>
                    </a:cubicBezTo>
                    <a:cubicBezTo>
                      <a:pt x="9042" y="16325"/>
                      <a:pt x="9189" y="15866"/>
                      <a:pt x="9295" y="15717"/>
                    </a:cubicBezTo>
                    <a:cubicBezTo>
                      <a:pt x="9399" y="15568"/>
                      <a:pt x="9619" y="15402"/>
                      <a:pt x="9646" y="15328"/>
                    </a:cubicBezTo>
                    <a:cubicBezTo>
                      <a:pt x="9673" y="15253"/>
                      <a:pt x="9765" y="14957"/>
                      <a:pt x="9812" y="14960"/>
                    </a:cubicBezTo>
                    <a:cubicBezTo>
                      <a:pt x="9859" y="14962"/>
                      <a:pt x="10053" y="15123"/>
                      <a:pt x="10085" y="15210"/>
                    </a:cubicBezTo>
                    <a:cubicBezTo>
                      <a:pt x="10115" y="15298"/>
                      <a:pt x="10239" y="15475"/>
                      <a:pt x="10279" y="15482"/>
                    </a:cubicBezTo>
                    <a:cubicBezTo>
                      <a:pt x="10318" y="15491"/>
                      <a:pt x="10497" y="15397"/>
                      <a:pt x="10541" y="15328"/>
                    </a:cubicBezTo>
                    <a:cubicBezTo>
                      <a:pt x="10587" y="15258"/>
                      <a:pt x="10546" y="15138"/>
                      <a:pt x="10636" y="15082"/>
                    </a:cubicBezTo>
                    <a:cubicBezTo>
                      <a:pt x="10726" y="15027"/>
                      <a:pt x="10969" y="15029"/>
                      <a:pt x="11122" y="14962"/>
                    </a:cubicBezTo>
                    <a:cubicBezTo>
                      <a:pt x="11274" y="14896"/>
                      <a:pt x="11387" y="14717"/>
                      <a:pt x="11499" y="14699"/>
                    </a:cubicBezTo>
                    <a:cubicBezTo>
                      <a:pt x="11613" y="14680"/>
                      <a:pt x="11868" y="14717"/>
                      <a:pt x="11951" y="14690"/>
                    </a:cubicBezTo>
                    <a:cubicBezTo>
                      <a:pt x="12036" y="14664"/>
                      <a:pt x="12093" y="14637"/>
                      <a:pt x="12139" y="14650"/>
                    </a:cubicBezTo>
                    <a:cubicBezTo>
                      <a:pt x="12183" y="14664"/>
                      <a:pt x="12235" y="14808"/>
                      <a:pt x="12287" y="14760"/>
                    </a:cubicBezTo>
                    <a:cubicBezTo>
                      <a:pt x="12340" y="14712"/>
                      <a:pt x="12441" y="14555"/>
                      <a:pt x="12442" y="14488"/>
                    </a:cubicBezTo>
                    <a:cubicBezTo>
                      <a:pt x="12446" y="14421"/>
                      <a:pt x="12451" y="14354"/>
                      <a:pt x="12508" y="14317"/>
                    </a:cubicBezTo>
                    <a:cubicBezTo>
                      <a:pt x="12566" y="14280"/>
                      <a:pt x="12945" y="14272"/>
                      <a:pt x="13097" y="14187"/>
                    </a:cubicBezTo>
                    <a:cubicBezTo>
                      <a:pt x="13248" y="14101"/>
                      <a:pt x="13333" y="14049"/>
                      <a:pt x="13565" y="14032"/>
                    </a:cubicBezTo>
                    <a:cubicBezTo>
                      <a:pt x="13795" y="14016"/>
                      <a:pt x="13869" y="14240"/>
                      <a:pt x="13979" y="14182"/>
                    </a:cubicBezTo>
                    <a:cubicBezTo>
                      <a:pt x="14089" y="14123"/>
                      <a:pt x="14110" y="13953"/>
                      <a:pt x="14195" y="13910"/>
                    </a:cubicBezTo>
                    <a:cubicBezTo>
                      <a:pt x="14278" y="13867"/>
                      <a:pt x="14425" y="13930"/>
                      <a:pt x="14520" y="13840"/>
                    </a:cubicBezTo>
                    <a:cubicBezTo>
                      <a:pt x="14614" y="13750"/>
                      <a:pt x="14815" y="13451"/>
                      <a:pt x="15071" y="13392"/>
                    </a:cubicBezTo>
                    <a:cubicBezTo>
                      <a:pt x="15329" y="13333"/>
                      <a:pt x="15528" y="13232"/>
                      <a:pt x="15613" y="13285"/>
                    </a:cubicBezTo>
                    <a:cubicBezTo>
                      <a:pt x="15698" y="13339"/>
                      <a:pt x="15729" y="13536"/>
                      <a:pt x="15796" y="13483"/>
                    </a:cubicBezTo>
                    <a:cubicBezTo>
                      <a:pt x="15866" y="13429"/>
                      <a:pt x="16112" y="13323"/>
                      <a:pt x="16132" y="13211"/>
                    </a:cubicBezTo>
                    <a:cubicBezTo>
                      <a:pt x="16153" y="13099"/>
                      <a:pt x="16160" y="13008"/>
                      <a:pt x="16254" y="12998"/>
                    </a:cubicBezTo>
                    <a:cubicBezTo>
                      <a:pt x="16349" y="12987"/>
                      <a:pt x="16574" y="12987"/>
                      <a:pt x="16616" y="12945"/>
                    </a:cubicBezTo>
                    <a:cubicBezTo>
                      <a:pt x="16657" y="12902"/>
                      <a:pt x="17104" y="12768"/>
                      <a:pt x="17104" y="12677"/>
                    </a:cubicBezTo>
                    <a:cubicBezTo>
                      <a:pt x="17104" y="12587"/>
                      <a:pt x="17062" y="12486"/>
                      <a:pt x="17131" y="12438"/>
                    </a:cubicBezTo>
                    <a:cubicBezTo>
                      <a:pt x="17199" y="12390"/>
                      <a:pt x="17551" y="12379"/>
                      <a:pt x="17566" y="12331"/>
                    </a:cubicBezTo>
                    <a:cubicBezTo>
                      <a:pt x="17583" y="12283"/>
                      <a:pt x="17388" y="11984"/>
                      <a:pt x="17666" y="11899"/>
                    </a:cubicBezTo>
                    <a:cubicBezTo>
                      <a:pt x="17945" y="11814"/>
                      <a:pt x="17961" y="11846"/>
                      <a:pt x="18028" y="11953"/>
                    </a:cubicBezTo>
                    <a:cubicBezTo>
                      <a:pt x="18097" y="12060"/>
                      <a:pt x="18229" y="12113"/>
                      <a:pt x="18413" y="12065"/>
                    </a:cubicBezTo>
                    <a:cubicBezTo>
                      <a:pt x="18596" y="12017"/>
                      <a:pt x="18695" y="11830"/>
                      <a:pt x="18733" y="11750"/>
                    </a:cubicBezTo>
                    <a:cubicBezTo>
                      <a:pt x="18769" y="11670"/>
                      <a:pt x="18759" y="11564"/>
                      <a:pt x="18885" y="11521"/>
                    </a:cubicBezTo>
                    <a:cubicBezTo>
                      <a:pt x="19012" y="11478"/>
                      <a:pt x="19363" y="11537"/>
                      <a:pt x="19441" y="11473"/>
                    </a:cubicBezTo>
                    <a:cubicBezTo>
                      <a:pt x="19521" y="11409"/>
                      <a:pt x="20397" y="10781"/>
                      <a:pt x="20733" y="10781"/>
                    </a:cubicBezTo>
                    <a:cubicBezTo>
                      <a:pt x="20919" y="10781"/>
                      <a:pt x="21117" y="10814"/>
                      <a:pt x="21275" y="10826"/>
                    </a:cubicBezTo>
                    <a:cubicBezTo>
                      <a:pt x="21407" y="10705"/>
                      <a:pt x="21600" y="10475"/>
                      <a:pt x="21543" y="10194"/>
                    </a:cubicBezTo>
                    <a:cubicBezTo>
                      <a:pt x="21479" y="9885"/>
                      <a:pt x="21259" y="9757"/>
                      <a:pt x="21091" y="9523"/>
                    </a:cubicBezTo>
                    <a:cubicBezTo>
                      <a:pt x="20923" y="9288"/>
                      <a:pt x="21522" y="9149"/>
                      <a:pt x="21522" y="9149"/>
                    </a:cubicBezTo>
                    <a:cubicBezTo>
                      <a:pt x="21522" y="9149"/>
                      <a:pt x="21386" y="8499"/>
                      <a:pt x="21073" y="7288"/>
                    </a:cubicBezTo>
                    <a:cubicBezTo>
                      <a:pt x="20758" y="6077"/>
                      <a:pt x="18811" y="0"/>
                      <a:pt x="18811" y="0"/>
                    </a:cubicBezTo>
                    <a:cubicBezTo>
                      <a:pt x="18811" y="0"/>
                      <a:pt x="11752" y="1899"/>
                      <a:pt x="11385" y="2015"/>
                    </a:cubicBezTo>
                    <a:cubicBezTo>
                      <a:pt x="11018" y="2132"/>
                      <a:pt x="10303" y="2453"/>
                      <a:pt x="10062" y="2516"/>
                    </a:cubicBezTo>
                    <a:cubicBezTo>
                      <a:pt x="9820" y="2581"/>
                      <a:pt x="9903" y="2581"/>
                      <a:pt x="9546" y="2581"/>
                    </a:cubicBezTo>
                    <a:cubicBezTo>
                      <a:pt x="9189" y="2581"/>
                      <a:pt x="8516" y="2847"/>
                      <a:pt x="8296" y="2943"/>
                    </a:cubicBezTo>
                    <a:cubicBezTo>
                      <a:pt x="8076" y="3039"/>
                      <a:pt x="8265" y="3380"/>
                      <a:pt x="8139" y="3529"/>
                    </a:cubicBezTo>
                    <a:cubicBezTo>
                      <a:pt x="8012" y="3679"/>
                      <a:pt x="7813" y="3710"/>
                      <a:pt x="7718" y="3721"/>
                    </a:cubicBezTo>
                    <a:cubicBezTo>
                      <a:pt x="7624" y="3733"/>
                      <a:pt x="7485" y="3208"/>
                      <a:pt x="7485" y="3208"/>
                    </a:cubicBezTo>
                    <a:cubicBezTo>
                      <a:pt x="5134" y="3867"/>
                      <a:pt x="2653" y="4513"/>
                      <a:pt x="0" y="5143"/>
                    </a:cubicBezTo>
                    <a:lnTo>
                      <a:pt x="166" y="5417"/>
                    </a:lnTo>
                    <a:lnTo>
                      <a:pt x="2593" y="16795"/>
                    </a:lnTo>
                    <a:lnTo>
                      <a:pt x="3738" y="17851"/>
                    </a:lnTo>
                    <a:lnTo>
                      <a:pt x="1478" y="20367"/>
                    </a:lnTo>
                    <a:cubicBezTo>
                      <a:pt x="1478" y="20367"/>
                      <a:pt x="2764" y="21600"/>
                      <a:pt x="2764" y="21600"/>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1" name="Shape 39">
                <a:extLst>
                  <a:ext uri="{FF2B5EF4-FFF2-40B4-BE49-F238E27FC236}">
                    <a16:creationId xmlns:a16="http://schemas.microsoft.com/office/drawing/2014/main" id="{CD5D8460-8450-4B6E-93CF-B5C21B208913}"/>
                  </a:ext>
                </a:extLst>
              </p:cNvPr>
              <p:cNvSpPr/>
              <p:nvPr/>
            </p:nvSpPr>
            <p:spPr>
              <a:xfrm>
                <a:off x="10656431" y="2910934"/>
                <a:ext cx="166801" cy="369236"/>
              </a:xfrm>
              <a:custGeom>
                <a:avLst/>
                <a:gdLst/>
                <a:ahLst/>
                <a:cxnLst>
                  <a:cxn ang="0">
                    <a:pos x="wd2" y="hd2"/>
                  </a:cxn>
                  <a:cxn ang="5400000">
                    <a:pos x="wd2" y="hd2"/>
                  </a:cxn>
                  <a:cxn ang="10800000">
                    <a:pos x="wd2" y="hd2"/>
                  </a:cxn>
                  <a:cxn ang="16200000">
                    <a:pos x="wd2" y="hd2"/>
                  </a:cxn>
                </a:cxnLst>
                <a:rect l="0" t="0" r="r" b="b"/>
                <a:pathLst>
                  <a:path w="21562" h="21581" extrusionOk="0">
                    <a:moveTo>
                      <a:pt x="1391" y="15718"/>
                    </a:moveTo>
                    <a:cubicBezTo>
                      <a:pt x="1445" y="15712"/>
                      <a:pt x="1341" y="15821"/>
                      <a:pt x="1341" y="15900"/>
                    </a:cubicBezTo>
                    <a:cubicBezTo>
                      <a:pt x="1341" y="15988"/>
                      <a:pt x="1380" y="16085"/>
                      <a:pt x="1341" y="16137"/>
                    </a:cubicBezTo>
                    <a:cubicBezTo>
                      <a:pt x="1299" y="16189"/>
                      <a:pt x="885" y="16441"/>
                      <a:pt x="885" y="16522"/>
                    </a:cubicBezTo>
                    <a:cubicBezTo>
                      <a:pt x="885" y="16604"/>
                      <a:pt x="1000" y="16756"/>
                      <a:pt x="1133" y="16793"/>
                    </a:cubicBezTo>
                    <a:cubicBezTo>
                      <a:pt x="1268" y="16829"/>
                      <a:pt x="1755" y="16780"/>
                      <a:pt x="1884" y="16929"/>
                    </a:cubicBezTo>
                    <a:cubicBezTo>
                      <a:pt x="2011" y="17078"/>
                      <a:pt x="1770" y="17272"/>
                      <a:pt x="1803" y="17321"/>
                    </a:cubicBezTo>
                    <a:cubicBezTo>
                      <a:pt x="1837" y="17369"/>
                      <a:pt x="2124" y="17566"/>
                      <a:pt x="2024" y="17612"/>
                    </a:cubicBezTo>
                    <a:cubicBezTo>
                      <a:pt x="1924" y="17657"/>
                      <a:pt x="1709" y="17761"/>
                      <a:pt x="1709" y="17797"/>
                    </a:cubicBezTo>
                    <a:cubicBezTo>
                      <a:pt x="1709" y="17834"/>
                      <a:pt x="1824" y="18000"/>
                      <a:pt x="1990" y="18013"/>
                    </a:cubicBezTo>
                    <a:cubicBezTo>
                      <a:pt x="2159" y="18025"/>
                      <a:pt x="2326" y="17952"/>
                      <a:pt x="2392" y="17970"/>
                    </a:cubicBezTo>
                    <a:cubicBezTo>
                      <a:pt x="2461" y="17988"/>
                      <a:pt x="2728" y="18010"/>
                      <a:pt x="2776" y="18046"/>
                    </a:cubicBezTo>
                    <a:cubicBezTo>
                      <a:pt x="2821" y="18082"/>
                      <a:pt x="2821" y="18101"/>
                      <a:pt x="2996" y="18095"/>
                    </a:cubicBezTo>
                    <a:cubicBezTo>
                      <a:pt x="3171" y="18088"/>
                      <a:pt x="3238" y="18025"/>
                      <a:pt x="3292" y="18064"/>
                    </a:cubicBezTo>
                    <a:cubicBezTo>
                      <a:pt x="3344" y="18104"/>
                      <a:pt x="3344" y="18167"/>
                      <a:pt x="3452" y="18195"/>
                    </a:cubicBezTo>
                    <a:cubicBezTo>
                      <a:pt x="3558" y="18222"/>
                      <a:pt x="3586" y="18392"/>
                      <a:pt x="3942" y="18410"/>
                    </a:cubicBezTo>
                    <a:cubicBezTo>
                      <a:pt x="4296" y="18428"/>
                      <a:pt x="4216" y="18432"/>
                      <a:pt x="4296" y="18471"/>
                    </a:cubicBezTo>
                    <a:cubicBezTo>
                      <a:pt x="4377" y="18510"/>
                      <a:pt x="4612" y="18696"/>
                      <a:pt x="4912" y="18726"/>
                    </a:cubicBezTo>
                    <a:cubicBezTo>
                      <a:pt x="5214" y="18756"/>
                      <a:pt x="5443" y="18641"/>
                      <a:pt x="5557" y="18677"/>
                    </a:cubicBezTo>
                    <a:cubicBezTo>
                      <a:pt x="5670" y="18714"/>
                      <a:pt x="6173" y="18956"/>
                      <a:pt x="6294" y="19005"/>
                    </a:cubicBezTo>
                    <a:cubicBezTo>
                      <a:pt x="6413" y="19054"/>
                      <a:pt x="6509" y="19014"/>
                      <a:pt x="6588" y="18984"/>
                    </a:cubicBezTo>
                    <a:cubicBezTo>
                      <a:pt x="6669" y="18954"/>
                      <a:pt x="6609" y="18929"/>
                      <a:pt x="6709" y="18914"/>
                    </a:cubicBezTo>
                    <a:cubicBezTo>
                      <a:pt x="6809" y="18899"/>
                      <a:pt x="7279" y="18987"/>
                      <a:pt x="7279" y="19032"/>
                    </a:cubicBezTo>
                    <a:cubicBezTo>
                      <a:pt x="7279" y="19078"/>
                      <a:pt x="7219" y="19115"/>
                      <a:pt x="7306" y="19126"/>
                    </a:cubicBezTo>
                    <a:cubicBezTo>
                      <a:pt x="7394" y="19139"/>
                      <a:pt x="8070" y="19133"/>
                      <a:pt x="8125" y="19172"/>
                    </a:cubicBezTo>
                    <a:cubicBezTo>
                      <a:pt x="8177" y="19212"/>
                      <a:pt x="8237" y="19242"/>
                      <a:pt x="8285" y="19242"/>
                    </a:cubicBezTo>
                    <a:cubicBezTo>
                      <a:pt x="8331" y="19242"/>
                      <a:pt x="8451" y="19230"/>
                      <a:pt x="8499" y="19266"/>
                    </a:cubicBezTo>
                    <a:cubicBezTo>
                      <a:pt x="8545" y="19302"/>
                      <a:pt x="8780" y="19418"/>
                      <a:pt x="8787" y="19466"/>
                    </a:cubicBezTo>
                    <a:cubicBezTo>
                      <a:pt x="8793" y="19515"/>
                      <a:pt x="8889" y="19646"/>
                      <a:pt x="8974" y="19673"/>
                    </a:cubicBezTo>
                    <a:cubicBezTo>
                      <a:pt x="9061" y="19700"/>
                      <a:pt x="9463" y="19631"/>
                      <a:pt x="9478" y="19606"/>
                    </a:cubicBezTo>
                    <a:cubicBezTo>
                      <a:pt x="9490" y="19582"/>
                      <a:pt x="9424" y="19457"/>
                      <a:pt x="9605" y="19430"/>
                    </a:cubicBezTo>
                    <a:cubicBezTo>
                      <a:pt x="9786" y="19403"/>
                      <a:pt x="10086" y="19354"/>
                      <a:pt x="10194" y="19333"/>
                    </a:cubicBezTo>
                    <a:cubicBezTo>
                      <a:pt x="10302" y="19312"/>
                      <a:pt x="10677" y="19208"/>
                      <a:pt x="10765" y="19248"/>
                    </a:cubicBezTo>
                    <a:cubicBezTo>
                      <a:pt x="10852" y="19287"/>
                      <a:pt x="10910" y="19345"/>
                      <a:pt x="11073" y="19379"/>
                    </a:cubicBezTo>
                    <a:cubicBezTo>
                      <a:pt x="11233" y="19412"/>
                      <a:pt x="11287" y="19412"/>
                      <a:pt x="11366" y="19363"/>
                    </a:cubicBezTo>
                    <a:cubicBezTo>
                      <a:pt x="11448" y="19315"/>
                      <a:pt x="11574" y="19318"/>
                      <a:pt x="11770" y="19318"/>
                    </a:cubicBezTo>
                    <a:cubicBezTo>
                      <a:pt x="11964" y="19318"/>
                      <a:pt x="12855" y="19403"/>
                      <a:pt x="13109" y="19551"/>
                    </a:cubicBezTo>
                    <a:cubicBezTo>
                      <a:pt x="13365" y="19700"/>
                      <a:pt x="13519" y="19888"/>
                      <a:pt x="13411" y="20097"/>
                    </a:cubicBezTo>
                    <a:cubicBezTo>
                      <a:pt x="13305" y="20307"/>
                      <a:pt x="13022" y="20699"/>
                      <a:pt x="13009" y="20808"/>
                    </a:cubicBezTo>
                    <a:cubicBezTo>
                      <a:pt x="12995" y="20917"/>
                      <a:pt x="12928" y="21409"/>
                      <a:pt x="13036" y="21482"/>
                    </a:cubicBezTo>
                    <a:cubicBezTo>
                      <a:pt x="13142" y="21554"/>
                      <a:pt x="13149" y="21600"/>
                      <a:pt x="13363" y="21573"/>
                    </a:cubicBezTo>
                    <a:cubicBezTo>
                      <a:pt x="13578" y="21545"/>
                      <a:pt x="14483" y="21321"/>
                      <a:pt x="14610" y="21257"/>
                    </a:cubicBezTo>
                    <a:cubicBezTo>
                      <a:pt x="14737" y="21193"/>
                      <a:pt x="14858" y="20932"/>
                      <a:pt x="15018" y="20887"/>
                    </a:cubicBezTo>
                    <a:cubicBezTo>
                      <a:pt x="15181" y="20841"/>
                      <a:pt x="15254" y="20811"/>
                      <a:pt x="15314" y="20744"/>
                    </a:cubicBezTo>
                    <a:cubicBezTo>
                      <a:pt x="15374" y="20677"/>
                      <a:pt x="15220" y="20574"/>
                      <a:pt x="15287" y="20531"/>
                    </a:cubicBezTo>
                    <a:cubicBezTo>
                      <a:pt x="15354" y="20489"/>
                      <a:pt x="15435" y="20423"/>
                      <a:pt x="15456" y="20389"/>
                    </a:cubicBezTo>
                    <a:cubicBezTo>
                      <a:pt x="15474" y="20355"/>
                      <a:pt x="15495" y="20219"/>
                      <a:pt x="15562" y="20168"/>
                    </a:cubicBezTo>
                    <a:cubicBezTo>
                      <a:pt x="15628" y="20116"/>
                      <a:pt x="15655" y="19985"/>
                      <a:pt x="15743" y="19925"/>
                    </a:cubicBezTo>
                    <a:cubicBezTo>
                      <a:pt x="15830" y="19864"/>
                      <a:pt x="15837" y="19752"/>
                      <a:pt x="15939" y="19715"/>
                    </a:cubicBezTo>
                    <a:cubicBezTo>
                      <a:pt x="16039" y="19679"/>
                      <a:pt x="16112" y="19673"/>
                      <a:pt x="16105" y="19633"/>
                    </a:cubicBezTo>
                    <a:cubicBezTo>
                      <a:pt x="16099" y="19594"/>
                      <a:pt x="15837" y="19594"/>
                      <a:pt x="15857" y="19518"/>
                    </a:cubicBezTo>
                    <a:cubicBezTo>
                      <a:pt x="15878" y="19442"/>
                      <a:pt x="15824" y="19221"/>
                      <a:pt x="15897" y="19175"/>
                    </a:cubicBezTo>
                    <a:cubicBezTo>
                      <a:pt x="15972" y="19129"/>
                      <a:pt x="16039" y="19133"/>
                      <a:pt x="16051" y="19072"/>
                    </a:cubicBezTo>
                    <a:cubicBezTo>
                      <a:pt x="16066" y="19011"/>
                      <a:pt x="16084" y="18911"/>
                      <a:pt x="16145" y="18877"/>
                    </a:cubicBezTo>
                    <a:cubicBezTo>
                      <a:pt x="16205" y="18844"/>
                      <a:pt x="16259" y="18811"/>
                      <a:pt x="16265" y="18765"/>
                    </a:cubicBezTo>
                    <a:cubicBezTo>
                      <a:pt x="16272" y="18720"/>
                      <a:pt x="16534" y="18328"/>
                      <a:pt x="16736" y="18158"/>
                    </a:cubicBezTo>
                    <a:cubicBezTo>
                      <a:pt x="16936" y="17988"/>
                      <a:pt x="17352" y="17849"/>
                      <a:pt x="17365" y="17794"/>
                    </a:cubicBezTo>
                    <a:cubicBezTo>
                      <a:pt x="17380" y="17740"/>
                      <a:pt x="17513" y="17491"/>
                      <a:pt x="17927" y="17291"/>
                    </a:cubicBezTo>
                    <a:cubicBezTo>
                      <a:pt x="18343" y="17090"/>
                      <a:pt x="18866" y="16877"/>
                      <a:pt x="18933" y="16799"/>
                    </a:cubicBezTo>
                    <a:cubicBezTo>
                      <a:pt x="19001" y="16720"/>
                      <a:pt x="19201" y="16568"/>
                      <a:pt x="19470" y="16380"/>
                    </a:cubicBezTo>
                    <a:cubicBezTo>
                      <a:pt x="19737" y="16191"/>
                      <a:pt x="19926" y="15961"/>
                      <a:pt x="19951" y="15882"/>
                    </a:cubicBezTo>
                    <a:cubicBezTo>
                      <a:pt x="19978" y="15803"/>
                      <a:pt x="20153" y="15639"/>
                      <a:pt x="20059" y="15603"/>
                    </a:cubicBezTo>
                    <a:cubicBezTo>
                      <a:pt x="19966" y="15566"/>
                      <a:pt x="19549" y="15427"/>
                      <a:pt x="19630" y="15390"/>
                    </a:cubicBezTo>
                    <a:cubicBezTo>
                      <a:pt x="19711" y="15354"/>
                      <a:pt x="20153" y="15263"/>
                      <a:pt x="20180" y="15227"/>
                    </a:cubicBezTo>
                    <a:cubicBezTo>
                      <a:pt x="20207" y="15190"/>
                      <a:pt x="20476" y="14765"/>
                      <a:pt x="20555" y="14692"/>
                    </a:cubicBezTo>
                    <a:cubicBezTo>
                      <a:pt x="20636" y="14619"/>
                      <a:pt x="21600" y="13048"/>
                      <a:pt x="21560" y="12775"/>
                    </a:cubicBezTo>
                    <a:cubicBezTo>
                      <a:pt x="21521" y="12501"/>
                      <a:pt x="20940" y="11479"/>
                      <a:pt x="20753" y="10645"/>
                    </a:cubicBezTo>
                    <a:cubicBezTo>
                      <a:pt x="20565" y="9810"/>
                      <a:pt x="20619" y="8697"/>
                      <a:pt x="20511" y="8225"/>
                    </a:cubicBezTo>
                    <a:cubicBezTo>
                      <a:pt x="20405" y="7754"/>
                      <a:pt x="20053" y="7141"/>
                      <a:pt x="19884" y="6965"/>
                    </a:cubicBezTo>
                    <a:cubicBezTo>
                      <a:pt x="19718" y="6789"/>
                      <a:pt x="19283" y="6504"/>
                      <a:pt x="19208" y="6479"/>
                    </a:cubicBezTo>
                    <a:cubicBezTo>
                      <a:pt x="19135" y="6455"/>
                      <a:pt x="18927" y="6422"/>
                      <a:pt x="18927" y="6470"/>
                    </a:cubicBezTo>
                    <a:cubicBezTo>
                      <a:pt x="18927" y="6519"/>
                      <a:pt x="19195" y="6589"/>
                      <a:pt x="19274" y="6646"/>
                    </a:cubicBezTo>
                    <a:cubicBezTo>
                      <a:pt x="19356" y="6704"/>
                      <a:pt x="19516" y="6829"/>
                      <a:pt x="19503" y="6893"/>
                    </a:cubicBezTo>
                    <a:cubicBezTo>
                      <a:pt x="19489" y="6956"/>
                      <a:pt x="19356" y="7044"/>
                      <a:pt x="19147" y="7044"/>
                    </a:cubicBezTo>
                    <a:cubicBezTo>
                      <a:pt x="18939" y="7044"/>
                      <a:pt x="18498" y="7029"/>
                      <a:pt x="18323" y="6983"/>
                    </a:cubicBezTo>
                    <a:cubicBezTo>
                      <a:pt x="18150" y="6938"/>
                      <a:pt x="17486" y="6883"/>
                      <a:pt x="17371" y="6898"/>
                    </a:cubicBezTo>
                    <a:cubicBezTo>
                      <a:pt x="17259" y="6914"/>
                      <a:pt x="16661" y="6999"/>
                      <a:pt x="16534" y="7035"/>
                    </a:cubicBezTo>
                    <a:cubicBezTo>
                      <a:pt x="16407" y="7072"/>
                      <a:pt x="16078" y="6996"/>
                      <a:pt x="15851" y="6996"/>
                    </a:cubicBezTo>
                    <a:cubicBezTo>
                      <a:pt x="15622" y="6996"/>
                      <a:pt x="15275" y="6959"/>
                      <a:pt x="15275" y="6887"/>
                    </a:cubicBezTo>
                    <a:cubicBezTo>
                      <a:pt x="15275" y="6852"/>
                      <a:pt x="15289" y="6805"/>
                      <a:pt x="15318" y="6758"/>
                    </a:cubicBezTo>
                    <a:cubicBezTo>
                      <a:pt x="15264" y="6740"/>
                      <a:pt x="15218" y="6713"/>
                      <a:pt x="15172" y="6677"/>
                    </a:cubicBezTo>
                    <a:cubicBezTo>
                      <a:pt x="15052" y="6580"/>
                      <a:pt x="15233" y="6504"/>
                      <a:pt x="15272" y="6449"/>
                    </a:cubicBezTo>
                    <a:cubicBezTo>
                      <a:pt x="15314" y="6395"/>
                      <a:pt x="15112" y="6355"/>
                      <a:pt x="15112" y="6270"/>
                    </a:cubicBezTo>
                    <a:cubicBezTo>
                      <a:pt x="15112" y="6185"/>
                      <a:pt x="15393" y="6122"/>
                      <a:pt x="15528" y="6034"/>
                    </a:cubicBezTo>
                    <a:cubicBezTo>
                      <a:pt x="15662" y="5946"/>
                      <a:pt x="15470" y="5845"/>
                      <a:pt x="15422" y="5642"/>
                    </a:cubicBezTo>
                    <a:cubicBezTo>
                      <a:pt x="15376" y="5439"/>
                      <a:pt x="15431" y="5308"/>
                      <a:pt x="15531" y="5256"/>
                    </a:cubicBezTo>
                    <a:cubicBezTo>
                      <a:pt x="15631" y="5205"/>
                      <a:pt x="15785" y="5205"/>
                      <a:pt x="15987" y="5205"/>
                    </a:cubicBezTo>
                    <a:cubicBezTo>
                      <a:pt x="16186" y="5205"/>
                      <a:pt x="16278" y="5171"/>
                      <a:pt x="16434" y="5144"/>
                    </a:cubicBezTo>
                    <a:cubicBezTo>
                      <a:pt x="16566" y="5122"/>
                      <a:pt x="16915" y="5055"/>
                      <a:pt x="17036" y="5032"/>
                    </a:cubicBezTo>
                    <a:cubicBezTo>
                      <a:pt x="16959" y="4969"/>
                      <a:pt x="16905" y="4916"/>
                      <a:pt x="16909" y="4890"/>
                    </a:cubicBezTo>
                    <a:cubicBezTo>
                      <a:pt x="16923" y="4805"/>
                      <a:pt x="17096" y="4635"/>
                      <a:pt x="17232" y="4550"/>
                    </a:cubicBezTo>
                    <a:cubicBezTo>
                      <a:pt x="17365" y="4465"/>
                      <a:pt x="17392" y="4270"/>
                      <a:pt x="17392" y="4197"/>
                    </a:cubicBezTo>
                    <a:cubicBezTo>
                      <a:pt x="17392" y="4125"/>
                      <a:pt x="17404" y="3851"/>
                      <a:pt x="17419" y="3736"/>
                    </a:cubicBezTo>
                    <a:cubicBezTo>
                      <a:pt x="17432" y="3621"/>
                      <a:pt x="17579" y="3226"/>
                      <a:pt x="17646" y="3075"/>
                    </a:cubicBezTo>
                    <a:cubicBezTo>
                      <a:pt x="17715" y="2923"/>
                      <a:pt x="17781" y="2747"/>
                      <a:pt x="17809" y="2613"/>
                    </a:cubicBezTo>
                    <a:cubicBezTo>
                      <a:pt x="17833" y="2487"/>
                      <a:pt x="17725" y="1866"/>
                      <a:pt x="17738" y="1831"/>
                    </a:cubicBezTo>
                    <a:cubicBezTo>
                      <a:pt x="17704" y="1766"/>
                      <a:pt x="17671" y="1745"/>
                      <a:pt x="17671" y="1745"/>
                    </a:cubicBezTo>
                    <a:lnTo>
                      <a:pt x="4789" y="13"/>
                    </a:lnTo>
                    <a:lnTo>
                      <a:pt x="4691" y="0"/>
                    </a:lnTo>
                    <a:cubicBezTo>
                      <a:pt x="4685" y="0"/>
                      <a:pt x="4468" y="18"/>
                      <a:pt x="4335" y="27"/>
                    </a:cubicBezTo>
                    <a:cubicBezTo>
                      <a:pt x="4202" y="36"/>
                      <a:pt x="4196" y="76"/>
                      <a:pt x="4066" y="130"/>
                    </a:cubicBezTo>
                    <a:cubicBezTo>
                      <a:pt x="3939" y="185"/>
                      <a:pt x="3712" y="170"/>
                      <a:pt x="3613" y="194"/>
                    </a:cubicBezTo>
                    <a:cubicBezTo>
                      <a:pt x="3510" y="218"/>
                      <a:pt x="3579" y="261"/>
                      <a:pt x="3552" y="328"/>
                    </a:cubicBezTo>
                    <a:cubicBezTo>
                      <a:pt x="3525" y="394"/>
                      <a:pt x="3317" y="440"/>
                      <a:pt x="3102" y="592"/>
                    </a:cubicBezTo>
                    <a:cubicBezTo>
                      <a:pt x="2888" y="743"/>
                      <a:pt x="2788" y="1004"/>
                      <a:pt x="2767" y="1099"/>
                    </a:cubicBezTo>
                    <a:cubicBezTo>
                      <a:pt x="2748" y="1193"/>
                      <a:pt x="2580" y="1329"/>
                      <a:pt x="2567" y="1374"/>
                    </a:cubicBezTo>
                    <a:cubicBezTo>
                      <a:pt x="2553" y="1420"/>
                      <a:pt x="2773" y="1493"/>
                      <a:pt x="2821" y="1527"/>
                    </a:cubicBezTo>
                    <a:cubicBezTo>
                      <a:pt x="2869" y="1560"/>
                      <a:pt x="2773" y="1605"/>
                      <a:pt x="2713" y="1636"/>
                    </a:cubicBezTo>
                    <a:cubicBezTo>
                      <a:pt x="2653" y="1666"/>
                      <a:pt x="2547" y="2012"/>
                      <a:pt x="2419" y="2146"/>
                    </a:cubicBezTo>
                    <a:cubicBezTo>
                      <a:pt x="2292" y="2279"/>
                      <a:pt x="1716" y="2575"/>
                      <a:pt x="1666" y="2604"/>
                    </a:cubicBezTo>
                    <a:cubicBezTo>
                      <a:pt x="1614" y="2633"/>
                      <a:pt x="1595" y="2691"/>
                      <a:pt x="1622" y="2727"/>
                    </a:cubicBezTo>
                    <a:cubicBezTo>
                      <a:pt x="1647" y="2763"/>
                      <a:pt x="1782" y="2783"/>
                      <a:pt x="1893" y="2792"/>
                    </a:cubicBezTo>
                    <a:cubicBezTo>
                      <a:pt x="2003" y="2801"/>
                      <a:pt x="1914" y="2833"/>
                      <a:pt x="1789" y="2872"/>
                    </a:cubicBezTo>
                    <a:cubicBezTo>
                      <a:pt x="1666" y="2912"/>
                      <a:pt x="1520" y="2923"/>
                      <a:pt x="1462" y="3017"/>
                    </a:cubicBezTo>
                    <a:cubicBezTo>
                      <a:pt x="1399" y="3111"/>
                      <a:pt x="1374" y="3308"/>
                      <a:pt x="1293" y="3384"/>
                    </a:cubicBezTo>
                    <a:cubicBezTo>
                      <a:pt x="1212" y="3460"/>
                      <a:pt x="918" y="3514"/>
                      <a:pt x="662" y="3624"/>
                    </a:cubicBezTo>
                    <a:cubicBezTo>
                      <a:pt x="408" y="3733"/>
                      <a:pt x="0" y="3936"/>
                      <a:pt x="0" y="3994"/>
                    </a:cubicBezTo>
                    <a:cubicBezTo>
                      <a:pt x="0" y="4051"/>
                      <a:pt x="275" y="4191"/>
                      <a:pt x="414" y="4261"/>
                    </a:cubicBezTo>
                    <a:cubicBezTo>
                      <a:pt x="556" y="4331"/>
                      <a:pt x="1051" y="4470"/>
                      <a:pt x="1152" y="4522"/>
                    </a:cubicBezTo>
                    <a:cubicBezTo>
                      <a:pt x="1253" y="4573"/>
                      <a:pt x="1266" y="4640"/>
                      <a:pt x="1353" y="4704"/>
                    </a:cubicBezTo>
                    <a:cubicBezTo>
                      <a:pt x="1441" y="4768"/>
                      <a:pt x="1755" y="4762"/>
                      <a:pt x="1843" y="4825"/>
                    </a:cubicBezTo>
                    <a:cubicBezTo>
                      <a:pt x="1930" y="4889"/>
                      <a:pt x="1882" y="4990"/>
                      <a:pt x="1776" y="5044"/>
                    </a:cubicBezTo>
                    <a:cubicBezTo>
                      <a:pt x="1668" y="5099"/>
                      <a:pt x="1595" y="5129"/>
                      <a:pt x="1447" y="5138"/>
                    </a:cubicBezTo>
                    <a:cubicBezTo>
                      <a:pt x="1299" y="5147"/>
                      <a:pt x="1266" y="5151"/>
                      <a:pt x="1272" y="5187"/>
                    </a:cubicBezTo>
                    <a:cubicBezTo>
                      <a:pt x="1281" y="5223"/>
                      <a:pt x="1501" y="5217"/>
                      <a:pt x="1568" y="5287"/>
                    </a:cubicBezTo>
                    <a:cubicBezTo>
                      <a:pt x="1634" y="5357"/>
                      <a:pt x="1468" y="5622"/>
                      <a:pt x="1430" y="5660"/>
                    </a:cubicBezTo>
                    <a:cubicBezTo>
                      <a:pt x="1393" y="5698"/>
                      <a:pt x="1353" y="5695"/>
                      <a:pt x="1281" y="5721"/>
                    </a:cubicBezTo>
                    <a:cubicBezTo>
                      <a:pt x="1206" y="5746"/>
                      <a:pt x="1235" y="5800"/>
                      <a:pt x="1193" y="5839"/>
                    </a:cubicBezTo>
                    <a:cubicBezTo>
                      <a:pt x="1149" y="5879"/>
                      <a:pt x="764" y="5865"/>
                      <a:pt x="698" y="5877"/>
                    </a:cubicBezTo>
                    <a:cubicBezTo>
                      <a:pt x="629" y="5889"/>
                      <a:pt x="633" y="5947"/>
                      <a:pt x="629" y="5968"/>
                    </a:cubicBezTo>
                    <a:cubicBezTo>
                      <a:pt x="627" y="5989"/>
                      <a:pt x="550" y="5988"/>
                      <a:pt x="489" y="6031"/>
                    </a:cubicBezTo>
                    <a:cubicBezTo>
                      <a:pt x="429" y="6073"/>
                      <a:pt x="475" y="6140"/>
                      <a:pt x="514" y="6191"/>
                    </a:cubicBezTo>
                    <a:cubicBezTo>
                      <a:pt x="556" y="6243"/>
                      <a:pt x="677" y="6252"/>
                      <a:pt x="723" y="6300"/>
                    </a:cubicBezTo>
                    <a:cubicBezTo>
                      <a:pt x="771" y="6349"/>
                      <a:pt x="698" y="6355"/>
                      <a:pt x="650" y="6398"/>
                    </a:cubicBezTo>
                    <a:cubicBezTo>
                      <a:pt x="604" y="6440"/>
                      <a:pt x="629" y="6683"/>
                      <a:pt x="656" y="6707"/>
                    </a:cubicBezTo>
                    <a:cubicBezTo>
                      <a:pt x="683" y="6732"/>
                      <a:pt x="723" y="6756"/>
                      <a:pt x="810" y="6756"/>
                    </a:cubicBezTo>
                    <a:cubicBezTo>
                      <a:pt x="897" y="6756"/>
                      <a:pt x="1039" y="6759"/>
                      <a:pt x="1066" y="6814"/>
                    </a:cubicBezTo>
                    <a:cubicBezTo>
                      <a:pt x="1091" y="6868"/>
                      <a:pt x="1031" y="6877"/>
                      <a:pt x="918" y="6889"/>
                    </a:cubicBezTo>
                    <a:cubicBezTo>
                      <a:pt x="804" y="6902"/>
                      <a:pt x="791" y="6977"/>
                      <a:pt x="764" y="7038"/>
                    </a:cubicBezTo>
                    <a:cubicBezTo>
                      <a:pt x="737" y="7099"/>
                      <a:pt x="879" y="7069"/>
                      <a:pt x="1039" y="7129"/>
                    </a:cubicBezTo>
                    <a:cubicBezTo>
                      <a:pt x="1201" y="7190"/>
                      <a:pt x="1093" y="7245"/>
                      <a:pt x="1000" y="7329"/>
                    </a:cubicBezTo>
                    <a:cubicBezTo>
                      <a:pt x="906" y="7415"/>
                      <a:pt x="1253" y="7597"/>
                      <a:pt x="1322" y="7675"/>
                    </a:cubicBezTo>
                    <a:cubicBezTo>
                      <a:pt x="1389" y="7755"/>
                      <a:pt x="1685" y="7736"/>
                      <a:pt x="1830" y="7724"/>
                    </a:cubicBezTo>
                    <a:cubicBezTo>
                      <a:pt x="1978" y="7712"/>
                      <a:pt x="1924" y="7578"/>
                      <a:pt x="2166" y="7530"/>
                    </a:cubicBezTo>
                    <a:cubicBezTo>
                      <a:pt x="2407" y="7482"/>
                      <a:pt x="3065" y="7682"/>
                      <a:pt x="3304" y="7772"/>
                    </a:cubicBezTo>
                    <a:cubicBezTo>
                      <a:pt x="3546" y="7864"/>
                      <a:pt x="3525" y="8028"/>
                      <a:pt x="3613" y="8122"/>
                    </a:cubicBezTo>
                    <a:cubicBezTo>
                      <a:pt x="3700" y="8215"/>
                      <a:pt x="3558" y="8434"/>
                      <a:pt x="3906" y="8677"/>
                    </a:cubicBezTo>
                    <a:cubicBezTo>
                      <a:pt x="4256" y="8920"/>
                      <a:pt x="4531" y="8874"/>
                      <a:pt x="4643" y="8862"/>
                    </a:cubicBezTo>
                    <a:cubicBezTo>
                      <a:pt x="4758" y="8850"/>
                      <a:pt x="4691" y="8823"/>
                      <a:pt x="4806" y="8786"/>
                    </a:cubicBezTo>
                    <a:cubicBezTo>
                      <a:pt x="4918" y="8750"/>
                      <a:pt x="5314" y="8768"/>
                      <a:pt x="5488" y="8810"/>
                    </a:cubicBezTo>
                    <a:cubicBezTo>
                      <a:pt x="5663" y="8853"/>
                      <a:pt x="6092" y="9224"/>
                      <a:pt x="6298" y="9336"/>
                    </a:cubicBezTo>
                    <a:cubicBezTo>
                      <a:pt x="6507" y="9448"/>
                      <a:pt x="6869" y="9396"/>
                      <a:pt x="7192" y="9457"/>
                    </a:cubicBezTo>
                    <a:cubicBezTo>
                      <a:pt x="7512" y="9518"/>
                      <a:pt x="7860" y="9767"/>
                      <a:pt x="8022" y="9867"/>
                    </a:cubicBezTo>
                    <a:cubicBezTo>
                      <a:pt x="8183" y="9967"/>
                      <a:pt x="8805" y="9973"/>
                      <a:pt x="9113" y="10034"/>
                    </a:cubicBezTo>
                    <a:cubicBezTo>
                      <a:pt x="9422" y="10094"/>
                      <a:pt x="9542" y="10237"/>
                      <a:pt x="9724" y="10313"/>
                    </a:cubicBezTo>
                    <a:cubicBezTo>
                      <a:pt x="9905" y="10389"/>
                      <a:pt x="10086" y="10337"/>
                      <a:pt x="10213" y="10431"/>
                    </a:cubicBezTo>
                    <a:cubicBezTo>
                      <a:pt x="10340" y="10525"/>
                      <a:pt x="10409" y="10589"/>
                      <a:pt x="10186" y="10665"/>
                    </a:cubicBezTo>
                    <a:cubicBezTo>
                      <a:pt x="9965" y="10741"/>
                      <a:pt x="9911" y="10732"/>
                      <a:pt x="9744" y="10771"/>
                    </a:cubicBezTo>
                    <a:cubicBezTo>
                      <a:pt x="9576" y="10810"/>
                      <a:pt x="9697" y="10862"/>
                      <a:pt x="9657" y="10902"/>
                    </a:cubicBezTo>
                    <a:cubicBezTo>
                      <a:pt x="9617" y="10941"/>
                      <a:pt x="8980" y="10926"/>
                      <a:pt x="8893" y="10938"/>
                    </a:cubicBezTo>
                    <a:cubicBezTo>
                      <a:pt x="8805" y="10950"/>
                      <a:pt x="8953" y="11105"/>
                      <a:pt x="8899" y="11172"/>
                    </a:cubicBezTo>
                    <a:cubicBezTo>
                      <a:pt x="8847" y="11238"/>
                      <a:pt x="8537" y="11418"/>
                      <a:pt x="8403" y="11466"/>
                    </a:cubicBezTo>
                    <a:cubicBezTo>
                      <a:pt x="8270" y="11514"/>
                      <a:pt x="8210" y="11527"/>
                      <a:pt x="7989" y="11569"/>
                    </a:cubicBezTo>
                    <a:cubicBezTo>
                      <a:pt x="7766" y="11611"/>
                      <a:pt x="7727" y="11636"/>
                      <a:pt x="7392" y="11791"/>
                    </a:cubicBezTo>
                    <a:cubicBezTo>
                      <a:pt x="7056" y="11946"/>
                      <a:pt x="7129" y="11924"/>
                      <a:pt x="6902" y="12085"/>
                    </a:cubicBezTo>
                    <a:cubicBezTo>
                      <a:pt x="6675" y="12246"/>
                      <a:pt x="6615" y="12210"/>
                      <a:pt x="6419" y="12294"/>
                    </a:cubicBezTo>
                    <a:cubicBezTo>
                      <a:pt x="6225" y="12380"/>
                      <a:pt x="6346" y="12437"/>
                      <a:pt x="6307" y="12507"/>
                    </a:cubicBezTo>
                    <a:cubicBezTo>
                      <a:pt x="6265" y="12577"/>
                      <a:pt x="6092" y="12656"/>
                      <a:pt x="5857" y="12722"/>
                    </a:cubicBezTo>
                    <a:cubicBezTo>
                      <a:pt x="5622" y="12790"/>
                      <a:pt x="5414" y="12856"/>
                      <a:pt x="5362" y="12969"/>
                    </a:cubicBezTo>
                    <a:cubicBezTo>
                      <a:pt x="5307" y="13081"/>
                      <a:pt x="5626" y="13296"/>
                      <a:pt x="5661" y="13369"/>
                    </a:cubicBezTo>
                    <a:cubicBezTo>
                      <a:pt x="5699" y="13442"/>
                      <a:pt x="5682" y="13589"/>
                      <a:pt x="5534" y="13628"/>
                    </a:cubicBezTo>
                    <a:cubicBezTo>
                      <a:pt x="5389" y="13668"/>
                      <a:pt x="5176" y="13669"/>
                      <a:pt x="5037" y="13700"/>
                    </a:cubicBezTo>
                    <a:cubicBezTo>
                      <a:pt x="4895" y="13730"/>
                      <a:pt x="4851" y="13802"/>
                      <a:pt x="4762" y="13849"/>
                    </a:cubicBezTo>
                    <a:cubicBezTo>
                      <a:pt x="4670" y="13896"/>
                      <a:pt x="4558" y="13967"/>
                      <a:pt x="4196" y="14079"/>
                    </a:cubicBezTo>
                    <a:cubicBezTo>
                      <a:pt x="3833" y="14191"/>
                      <a:pt x="3492" y="14167"/>
                      <a:pt x="3190" y="14201"/>
                    </a:cubicBezTo>
                    <a:cubicBezTo>
                      <a:pt x="2888" y="14234"/>
                      <a:pt x="2447" y="14589"/>
                      <a:pt x="2376" y="14634"/>
                    </a:cubicBezTo>
                    <a:cubicBezTo>
                      <a:pt x="2305" y="14680"/>
                      <a:pt x="2274" y="14730"/>
                      <a:pt x="2255" y="14782"/>
                    </a:cubicBezTo>
                    <a:cubicBezTo>
                      <a:pt x="2234" y="14833"/>
                      <a:pt x="2178" y="14859"/>
                      <a:pt x="2036" y="14908"/>
                    </a:cubicBezTo>
                    <a:cubicBezTo>
                      <a:pt x="1897" y="14956"/>
                      <a:pt x="1768" y="15090"/>
                      <a:pt x="1655" y="15208"/>
                    </a:cubicBezTo>
                    <a:cubicBezTo>
                      <a:pt x="1541" y="15327"/>
                      <a:pt x="1607" y="15598"/>
                      <a:pt x="1580" y="15629"/>
                    </a:cubicBezTo>
                    <a:cubicBezTo>
                      <a:pt x="1553" y="15660"/>
                      <a:pt x="1499" y="15671"/>
                      <a:pt x="1445" y="15687"/>
                    </a:cubicBezTo>
                    <a:cubicBezTo>
                      <a:pt x="1426" y="15693"/>
                      <a:pt x="1408" y="15705"/>
                      <a:pt x="1391" y="15718"/>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2" name="Shape 40">
                <a:extLst>
                  <a:ext uri="{FF2B5EF4-FFF2-40B4-BE49-F238E27FC236}">
                    <a16:creationId xmlns:a16="http://schemas.microsoft.com/office/drawing/2014/main" id="{2B416E2A-7515-4A62-8E4B-86BC3CE805D3}"/>
                  </a:ext>
                </a:extLst>
              </p:cNvPr>
              <p:cNvSpPr/>
              <p:nvPr/>
            </p:nvSpPr>
            <p:spPr>
              <a:xfrm>
                <a:off x="10096596" y="2328626"/>
                <a:ext cx="918504" cy="698752"/>
              </a:xfrm>
              <a:custGeom>
                <a:avLst/>
                <a:gdLst/>
                <a:ahLst/>
                <a:cxnLst>
                  <a:cxn ang="0">
                    <a:pos x="wd2" y="hd2"/>
                  </a:cxn>
                  <a:cxn ang="5400000">
                    <a:pos x="wd2" y="hd2"/>
                  </a:cxn>
                  <a:cxn ang="10800000">
                    <a:pos x="wd2" y="hd2"/>
                  </a:cxn>
                  <a:cxn ang="16200000">
                    <a:pos x="wd2" y="hd2"/>
                  </a:cxn>
                </a:cxnLst>
                <a:rect l="0" t="0" r="r" b="b"/>
                <a:pathLst>
                  <a:path w="21598" h="21600" extrusionOk="0">
                    <a:moveTo>
                      <a:pt x="16368" y="20742"/>
                    </a:moveTo>
                    <a:cubicBezTo>
                      <a:pt x="16368" y="20685"/>
                      <a:pt x="16398" y="20639"/>
                      <a:pt x="16396" y="20604"/>
                    </a:cubicBezTo>
                    <a:cubicBezTo>
                      <a:pt x="16393" y="20568"/>
                      <a:pt x="16368" y="20500"/>
                      <a:pt x="16388" y="20472"/>
                    </a:cubicBezTo>
                    <a:cubicBezTo>
                      <a:pt x="16400" y="20455"/>
                      <a:pt x="16395" y="20415"/>
                      <a:pt x="16407" y="20393"/>
                    </a:cubicBezTo>
                    <a:cubicBezTo>
                      <a:pt x="16421" y="20368"/>
                      <a:pt x="16445" y="20355"/>
                      <a:pt x="16454" y="20343"/>
                    </a:cubicBezTo>
                    <a:cubicBezTo>
                      <a:pt x="16471" y="20321"/>
                      <a:pt x="16494" y="19993"/>
                      <a:pt x="16513" y="19971"/>
                    </a:cubicBezTo>
                    <a:cubicBezTo>
                      <a:pt x="16531" y="19949"/>
                      <a:pt x="16585" y="19886"/>
                      <a:pt x="16626" y="19865"/>
                    </a:cubicBezTo>
                    <a:cubicBezTo>
                      <a:pt x="16668" y="19844"/>
                      <a:pt x="16741" y="19713"/>
                      <a:pt x="16796" y="19726"/>
                    </a:cubicBezTo>
                    <a:cubicBezTo>
                      <a:pt x="16850" y="19739"/>
                      <a:pt x="16913" y="19722"/>
                      <a:pt x="16924" y="19698"/>
                    </a:cubicBezTo>
                    <a:cubicBezTo>
                      <a:pt x="16935" y="19674"/>
                      <a:pt x="16910" y="19546"/>
                      <a:pt x="16925" y="19520"/>
                    </a:cubicBezTo>
                    <a:cubicBezTo>
                      <a:pt x="16940" y="19494"/>
                      <a:pt x="16950" y="19473"/>
                      <a:pt x="16952" y="19454"/>
                    </a:cubicBezTo>
                    <a:cubicBezTo>
                      <a:pt x="16953" y="19435"/>
                      <a:pt x="16946" y="19371"/>
                      <a:pt x="16964" y="19360"/>
                    </a:cubicBezTo>
                    <a:cubicBezTo>
                      <a:pt x="16982" y="19348"/>
                      <a:pt x="17092" y="19395"/>
                      <a:pt x="17118" y="19361"/>
                    </a:cubicBezTo>
                    <a:cubicBezTo>
                      <a:pt x="17143" y="19327"/>
                      <a:pt x="17152" y="19302"/>
                      <a:pt x="17152" y="19265"/>
                    </a:cubicBezTo>
                    <a:cubicBezTo>
                      <a:pt x="17152" y="19228"/>
                      <a:pt x="17144" y="19148"/>
                      <a:pt x="17171" y="19120"/>
                    </a:cubicBezTo>
                    <a:cubicBezTo>
                      <a:pt x="17198" y="19093"/>
                      <a:pt x="17242" y="19074"/>
                      <a:pt x="17256" y="19055"/>
                    </a:cubicBezTo>
                    <a:cubicBezTo>
                      <a:pt x="17271" y="19035"/>
                      <a:pt x="17323" y="18971"/>
                      <a:pt x="17349" y="18966"/>
                    </a:cubicBezTo>
                    <a:cubicBezTo>
                      <a:pt x="17375" y="18962"/>
                      <a:pt x="17478" y="18945"/>
                      <a:pt x="17486" y="18912"/>
                    </a:cubicBezTo>
                    <a:cubicBezTo>
                      <a:pt x="17493" y="18878"/>
                      <a:pt x="17454" y="18780"/>
                      <a:pt x="17487" y="18779"/>
                    </a:cubicBezTo>
                    <a:cubicBezTo>
                      <a:pt x="17520" y="18777"/>
                      <a:pt x="17606" y="18756"/>
                      <a:pt x="17632" y="18783"/>
                    </a:cubicBezTo>
                    <a:cubicBezTo>
                      <a:pt x="17658" y="18811"/>
                      <a:pt x="17706" y="18851"/>
                      <a:pt x="17728" y="18822"/>
                    </a:cubicBezTo>
                    <a:cubicBezTo>
                      <a:pt x="17750" y="18793"/>
                      <a:pt x="17728" y="18759"/>
                      <a:pt x="17718" y="18718"/>
                    </a:cubicBezTo>
                    <a:cubicBezTo>
                      <a:pt x="17709" y="18676"/>
                      <a:pt x="17716" y="18619"/>
                      <a:pt x="17727" y="18619"/>
                    </a:cubicBezTo>
                    <a:cubicBezTo>
                      <a:pt x="17738" y="18619"/>
                      <a:pt x="17768" y="18689"/>
                      <a:pt x="17782" y="18701"/>
                    </a:cubicBezTo>
                    <a:cubicBezTo>
                      <a:pt x="17795" y="18714"/>
                      <a:pt x="17836" y="18719"/>
                      <a:pt x="17888" y="18714"/>
                    </a:cubicBezTo>
                    <a:cubicBezTo>
                      <a:pt x="17940" y="18709"/>
                      <a:pt x="17952" y="18648"/>
                      <a:pt x="18016" y="18669"/>
                    </a:cubicBezTo>
                    <a:cubicBezTo>
                      <a:pt x="18079" y="18690"/>
                      <a:pt x="18096" y="18697"/>
                      <a:pt x="18155" y="18693"/>
                    </a:cubicBezTo>
                    <a:cubicBezTo>
                      <a:pt x="18213" y="18690"/>
                      <a:pt x="18264" y="18615"/>
                      <a:pt x="18304" y="18581"/>
                    </a:cubicBezTo>
                    <a:cubicBezTo>
                      <a:pt x="18343" y="18547"/>
                      <a:pt x="18386" y="18538"/>
                      <a:pt x="18386" y="18506"/>
                    </a:cubicBezTo>
                    <a:cubicBezTo>
                      <a:pt x="18386" y="18474"/>
                      <a:pt x="18353" y="18390"/>
                      <a:pt x="18384" y="18334"/>
                    </a:cubicBezTo>
                    <a:cubicBezTo>
                      <a:pt x="18414" y="18278"/>
                      <a:pt x="18506" y="18217"/>
                      <a:pt x="18554" y="18223"/>
                    </a:cubicBezTo>
                    <a:cubicBezTo>
                      <a:pt x="18603" y="18230"/>
                      <a:pt x="18584" y="18281"/>
                      <a:pt x="18633" y="18239"/>
                    </a:cubicBezTo>
                    <a:cubicBezTo>
                      <a:pt x="18681" y="18198"/>
                      <a:pt x="19003" y="18117"/>
                      <a:pt x="19064" y="18082"/>
                    </a:cubicBezTo>
                    <a:cubicBezTo>
                      <a:pt x="19125" y="18047"/>
                      <a:pt x="19191" y="17970"/>
                      <a:pt x="19232" y="17970"/>
                    </a:cubicBezTo>
                    <a:cubicBezTo>
                      <a:pt x="19274" y="17970"/>
                      <a:pt x="19310" y="17954"/>
                      <a:pt x="19342" y="17921"/>
                    </a:cubicBezTo>
                    <a:cubicBezTo>
                      <a:pt x="19374" y="17889"/>
                      <a:pt x="19452" y="17796"/>
                      <a:pt x="19520" y="17764"/>
                    </a:cubicBezTo>
                    <a:cubicBezTo>
                      <a:pt x="19588" y="17732"/>
                      <a:pt x="19754" y="17694"/>
                      <a:pt x="19776" y="17629"/>
                    </a:cubicBezTo>
                    <a:cubicBezTo>
                      <a:pt x="19798" y="17565"/>
                      <a:pt x="19859" y="17450"/>
                      <a:pt x="19898" y="17389"/>
                    </a:cubicBezTo>
                    <a:cubicBezTo>
                      <a:pt x="19937" y="17328"/>
                      <a:pt x="19986" y="17273"/>
                      <a:pt x="20015" y="17238"/>
                    </a:cubicBezTo>
                    <a:cubicBezTo>
                      <a:pt x="20044" y="17202"/>
                      <a:pt x="20047" y="17106"/>
                      <a:pt x="20057" y="17090"/>
                    </a:cubicBezTo>
                    <a:cubicBezTo>
                      <a:pt x="20066" y="17074"/>
                      <a:pt x="20118" y="17061"/>
                      <a:pt x="20162" y="16991"/>
                    </a:cubicBezTo>
                    <a:cubicBezTo>
                      <a:pt x="20205" y="16920"/>
                      <a:pt x="20176" y="16910"/>
                      <a:pt x="20205" y="16869"/>
                    </a:cubicBezTo>
                    <a:cubicBezTo>
                      <a:pt x="20235" y="16827"/>
                      <a:pt x="20237" y="16770"/>
                      <a:pt x="20263" y="16745"/>
                    </a:cubicBezTo>
                    <a:cubicBezTo>
                      <a:pt x="20288" y="16719"/>
                      <a:pt x="20298" y="16700"/>
                      <a:pt x="20327" y="16676"/>
                    </a:cubicBezTo>
                    <a:cubicBezTo>
                      <a:pt x="20357" y="16652"/>
                      <a:pt x="20341" y="16591"/>
                      <a:pt x="20380" y="16591"/>
                    </a:cubicBezTo>
                    <a:cubicBezTo>
                      <a:pt x="20419" y="16591"/>
                      <a:pt x="20499" y="16533"/>
                      <a:pt x="20513" y="16549"/>
                    </a:cubicBezTo>
                    <a:cubicBezTo>
                      <a:pt x="20526" y="16565"/>
                      <a:pt x="20498" y="16608"/>
                      <a:pt x="20493" y="16628"/>
                    </a:cubicBezTo>
                    <a:cubicBezTo>
                      <a:pt x="20488" y="16647"/>
                      <a:pt x="20455" y="16788"/>
                      <a:pt x="20427" y="16777"/>
                    </a:cubicBezTo>
                    <a:cubicBezTo>
                      <a:pt x="20399" y="16765"/>
                      <a:pt x="20323" y="16716"/>
                      <a:pt x="20309" y="16738"/>
                    </a:cubicBezTo>
                    <a:cubicBezTo>
                      <a:pt x="20296" y="16761"/>
                      <a:pt x="20337" y="16912"/>
                      <a:pt x="20374" y="16936"/>
                    </a:cubicBezTo>
                    <a:cubicBezTo>
                      <a:pt x="20410" y="16960"/>
                      <a:pt x="20471" y="16950"/>
                      <a:pt x="20485" y="16963"/>
                    </a:cubicBezTo>
                    <a:cubicBezTo>
                      <a:pt x="20498" y="16976"/>
                      <a:pt x="20537" y="17103"/>
                      <a:pt x="20591" y="17100"/>
                    </a:cubicBezTo>
                    <a:cubicBezTo>
                      <a:pt x="20644" y="17096"/>
                      <a:pt x="20649" y="17038"/>
                      <a:pt x="20677" y="17048"/>
                    </a:cubicBezTo>
                    <a:cubicBezTo>
                      <a:pt x="20705" y="17058"/>
                      <a:pt x="20722" y="17100"/>
                      <a:pt x="20742" y="17082"/>
                    </a:cubicBezTo>
                    <a:cubicBezTo>
                      <a:pt x="20761" y="17064"/>
                      <a:pt x="20808" y="16945"/>
                      <a:pt x="20843" y="16957"/>
                    </a:cubicBezTo>
                    <a:cubicBezTo>
                      <a:pt x="20878" y="16968"/>
                      <a:pt x="20997" y="17164"/>
                      <a:pt x="21038" y="17122"/>
                    </a:cubicBezTo>
                    <a:cubicBezTo>
                      <a:pt x="21079" y="17080"/>
                      <a:pt x="21315" y="16820"/>
                      <a:pt x="21327" y="16769"/>
                    </a:cubicBezTo>
                    <a:cubicBezTo>
                      <a:pt x="21339" y="16718"/>
                      <a:pt x="21295" y="16682"/>
                      <a:pt x="21327" y="16653"/>
                    </a:cubicBezTo>
                    <a:cubicBezTo>
                      <a:pt x="21358" y="16624"/>
                      <a:pt x="21600" y="16538"/>
                      <a:pt x="21598" y="16560"/>
                    </a:cubicBezTo>
                    <a:cubicBezTo>
                      <a:pt x="21595" y="16583"/>
                      <a:pt x="21393" y="16875"/>
                      <a:pt x="21315" y="16952"/>
                    </a:cubicBezTo>
                    <a:cubicBezTo>
                      <a:pt x="21237" y="17029"/>
                      <a:pt x="21055" y="17219"/>
                      <a:pt x="20850" y="17482"/>
                    </a:cubicBezTo>
                    <a:cubicBezTo>
                      <a:pt x="20646" y="17744"/>
                      <a:pt x="20500" y="17930"/>
                      <a:pt x="20242" y="18198"/>
                    </a:cubicBezTo>
                    <a:cubicBezTo>
                      <a:pt x="19984" y="18467"/>
                      <a:pt x="19624" y="18812"/>
                      <a:pt x="19420" y="19036"/>
                    </a:cubicBezTo>
                    <a:cubicBezTo>
                      <a:pt x="19215" y="19260"/>
                      <a:pt x="18928" y="19599"/>
                      <a:pt x="18723" y="19772"/>
                    </a:cubicBezTo>
                    <a:cubicBezTo>
                      <a:pt x="18519" y="19945"/>
                      <a:pt x="18323" y="20077"/>
                      <a:pt x="18309" y="20077"/>
                    </a:cubicBezTo>
                    <a:cubicBezTo>
                      <a:pt x="18296" y="20077"/>
                      <a:pt x="18247" y="20026"/>
                      <a:pt x="18224" y="20039"/>
                    </a:cubicBezTo>
                    <a:cubicBezTo>
                      <a:pt x="18201" y="20051"/>
                      <a:pt x="17860" y="20377"/>
                      <a:pt x="17694" y="20464"/>
                    </a:cubicBezTo>
                    <a:cubicBezTo>
                      <a:pt x="17528" y="20551"/>
                      <a:pt x="17087" y="20689"/>
                      <a:pt x="17050" y="20708"/>
                    </a:cubicBezTo>
                    <a:cubicBezTo>
                      <a:pt x="17014" y="20727"/>
                      <a:pt x="16753" y="21029"/>
                      <a:pt x="16736" y="21032"/>
                    </a:cubicBezTo>
                    <a:cubicBezTo>
                      <a:pt x="16719" y="21036"/>
                      <a:pt x="16685" y="20878"/>
                      <a:pt x="16631" y="20913"/>
                    </a:cubicBezTo>
                    <a:cubicBezTo>
                      <a:pt x="16577" y="20949"/>
                      <a:pt x="16541" y="20994"/>
                      <a:pt x="16524" y="20975"/>
                    </a:cubicBezTo>
                    <a:cubicBezTo>
                      <a:pt x="16507" y="20955"/>
                      <a:pt x="16555" y="20904"/>
                      <a:pt x="16512" y="20869"/>
                    </a:cubicBezTo>
                    <a:cubicBezTo>
                      <a:pt x="16468" y="20833"/>
                      <a:pt x="16436" y="20820"/>
                      <a:pt x="16421" y="20827"/>
                    </a:cubicBezTo>
                    <a:cubicBezTo>
                      <a:pt x="16407" y="20833"/>
                      <a:pt x="16382" y="20813"/>
                      <a:pt x="16376" y="20799"/>
                    </a:cubicBezTo>
                    <a:cubicBezTo>
                      <a:pt x="16371" y="20786"/>
                      <a:pt x="16368" y="20742"/>
                      <a:pt x="16368" y="20742"/>
                    </a:cubicBezTo>
                    <a:close/>
                    <a:moveTo>
                      <a:pt x="16379" y="18994"/>
                    </a:moveTo>
                    <a:cubicBezTo>
                      <a:pt x="16379" y="18993"/>
                      <a:pt x="16380" y="18993"/>
                      <a:pt x="16380" y="18994"/>
                    </a:cubicBezTo>
                    <a:cubicBezTo>
                      <a:pt x="16385" y="19013"/>
                      <a:pt x="16409" y="19129"/>
                      <a:pt x="16409" y="19154"/>
                    </a:cubicBezTo>
                    <a:cubicBezTo>
                      <a:pt x="16409" y="19180"/>
                      <a:pt x="16424" y="19327"/>
                      <a:pt x="16424" y="19395"/>
                    </a:cubicBezTo>
                    <a:cubicBezTo>
                      <a:pt x="16424" y="19462"/>
                      <a:pt x="16385" y="19597"/>
                      <a:pt x="16382" y="19662"/>
                    </a:cubicBezTo>
                    <a:cubicBezTo>
                      <a:pt x="16380" y="19726"/>
                      <a:pt x="16348" y="19872"/>
                      <a:pt x="16342" y="19986"/>
                    </a:cubicBezTo>
                    <a:cubicBezTo>
                      <a:pt x="16336" y="20100"/>
                      <a:pt x="16329" y="20207"/>
                      <a:pt x="16330" y="20271"/>
                    </a:cubicBezTo>
                    <a:cubicBezTo>
                      <a:pt x="16331" y="20336"/>
                      <a:pt x="16312" y="20416"/>
                      <a:pt x="16346" y="20448"/>
                    </a:cubicBezTo>
                    <a:cubicBezTo>
                      <a:pt x="16380" y="20480"/>
                      <a:pt x="16369" y="20419"/>
                      <a:pt x="16389" y="20384"/>
                    </a:cubicBezTo>
                    <a:cubicBezTo>
                      <a:pt x="16409" y="20348"/>
                      <a:pt x="16443" y="20310"/>
                      <a:pt x="16451" y="20262"/>
                    </a:cubicBezTo>
                    <a:cubicBezTo>
                      <a:pt x="16458" y="20214"/>
                      <a:pt x="16475" y="19967"/>
                      <a:pt x="16509" y="19931"/>
                    </a:cubicBezTo>
                    <a:cubicBezTo>
                      <a:pt x="16543" y="19896"/>
                      <a:pt x="16636" y="19841"/>
                      <a:pt x="16655" y="19809"/>
                    </a:cubicBezTo>
                    <a:cubicBezTo>
                      <a:pt x="16675" y="19777"/>
                      <a:pt x="16731" y="19633"/>
                      <a:pt x="16753" y="19594"/>
                    </a:cubicBezTo>
                    <a:cubicBezTo>
                      <a:pt x="16775" y="19556"/>
                      <a:pt x="16792" y="19405"/>
                      <a:pt x="16794" y="19356"/>
                    </a:cubicBezTo>
                    <a:cubicBezTo>
                      <a:pt x="16797" y="19308"/>
                      <a:pt x="16790" y="19231"/>
                      <a:pt x="16816" y="19190"/>
                    </a:cubicBezTo>
                    <a:cubicBezTo>
                      <a:pt x="16843" y="19148"/>
                      <a:pt x="16968" y="18984"/>
                      <a:pt x="16980" y="18939"/>
                    </a:cubicBezTo>
                    <a:cubicBezTo>
                      <a:pt x="16992" y="18894"/>
                      <a:pt x="17009" y="18827"/>
                      <a:pt x="17007" y="18788"/>
                    </a:cubicBezTo>
                    <a:cubicBezTo>
                      <a:pt x="17004" y="18750"/>
                      <a:pt x="16975" y="18702"/>
                      <a:pt x="17002" y="18663"/>
                    </a:cubicBezTo>
                    <a:cubicBezTo>
                      <a:pt x="17005" y="18659"/>
                      <a:pt x="17008" y="18654"/>
                      <a:pt x="17012" y="18649"/>
                    </a:cubicBezTo>
                    <a:lnTo>
                      <a:pt x="16714" y="18278"/>
                    </a:lnTo>
                    <a:lnTo>
                      <a:pt x="17238" y="17520"/>
                    </a:lnTo>
                    <a:lnTo>
                      <a:pt x="16972" y="17202"/>
                    </a:lnTo>
                    <a:lnTo>
                      <a:pt x="16409" y="13777"/>
                    </a:lnTo>
                    <a:lnTo>
                      <a:pt x="16307" y="13559"/>
                    </a:lnTo>
                    <a:lnTo>
                      <a:pt x="16254" y="10297"/>
                    </a:lnTo>
                    <a:cubicBezTo>
                      <a:pt x="16254" y="10297"/>
                      <a:pt x="16143" y="10114"/>
                      <a:pt x="16134" y="10037"/>
                    </a:cubicBezTo>
                    <a:cubicBezTo>
                      <a:pt x="16124" y="9960"/>
                      <a:pt x="16116" y="9783"/>
                      <a:pt x="16116" y="9783"/>
                    </a:cubicBezTo>
                    <a:lnTo>
                      <a:pt x="15514" y="6660"/>
                    </a:lnTo>
                    <a:cubicBezTo>
                      <a:pt x="15514" y="6660"/>
                      <a:pt x="15466" y="6547"/>
                      <a:pt x="15441" y="6544"/>
                    </a:cubicBezTo>
                    <a:cubicBezTo>
                      <a:pt x="15417" y="6541"/>
                      <a:pt x="15368" y="6544"/>
                      <a:pt x="15356" y="6518"/>
                    </a:cubicBezTo>
                    <a:cubicBezTo>
                      <a:pt x="15344" y="6493"/>
                      <a:pt x="15356" y="6448"/>
                      <a:pt x="15334" y="6403"/>
                    </a:cubicBezTo>
                    <a:cubicBezTo>
                      <a:pt x="15312" y="6358"/>
                      <a:pt x="15292" y="6300"/>
                      <a:pt x="15263" y="6300"/>
                    </a:cubicBezTo>
                    <a:cubicBezTo>
                      <a:pt x="15234" y="6300"/>
                      <a:pt x="15149" y="6297"/>
                      <a:pt x="15139" y="6358"/>
                    </a:cubicBezTo>
                    <a:cubicBezTo>
                      <a:pt x="15129" y="6419"/>
                      <a:pt x="15151" y="6464"/>
                      <a:pt x="15139" y="6493"/>
                    </a:cubicBezTo>
                    <a:cubicBezTo>
                      <a:pt x="15127" y="6522"/>
                      <a:pt x="15124" y="6535"/>
                      <a:pt x="15129" y="6566"/>
                    </a:cubicBezTo>
                    <a:cubicBezTo>
                      <a:pt x="15134" y="6599"/>
                      <a:pt x="15134" y="6595"/>
                      <a:pt x="15117" y="6644"/>
                    </a:cubicBezTo>
                    <a:cubicBezTo>
                      <a:pt x="15100" y="6692"/>
                      <a:pt x="15009" y="6653"/>
                      <a:pt x="14995" y="6627"/>
                    </a:cubicBezTo>
                    <a:cubicBezTo>
                      <a:pt x="14980" y="6602"/>
                      <a:pt x="15005" y="6483"/>
                      <a:pt x="14993" y="6441"/>
                    </a:cubicBezTo>
                    <a:cubicBezTo>
                      <a:pt x="14980" y="6400"/>
                      <a:pt x="14939" y="6383"/>
                      <a:pt x="14949" y="6355"/>
                    </a:cubicBezTo>
                    <a:cubicBezTo>
                      <a:pt x="14959" y="6326"/>
                      <a:pt x="15000" y="6172"/>
                      <a:pt x="14980" y="6130"/>
                    </a:cubicBezTo>
                    <a:cubicBezTo>
                      <a:pt x="14961" y="6088"/>
                      <a:pt x="14971" y="6043"/>
                      <a:pt x="14985" y="6008"/>
                    </a:cubicBezTo>
                    <a:cubicBezTo>
                      <a:pt x="15000" y="5972"/>
                      <a:pt x="15019" y="5982"/>
                      <a:pt x="15019" y="5889"/>
                    </a:cubicBezTo>
                    <a:cubicBezTo>
                      <a:pt x="15019" y="5796"/>
                      <a:pt x="15027" y="5709"/>
                      <a:pt x="15002" y="5648"/>
                    </a:cubicBezTo>
                    <a:cubicBezTo>
                      <a:pt x="14978" y="5587"/>
                      <a:pt x="14849" y="5507"/>
                      <a:pt x="14863" y="5469"/>
                    </a:cubicBezTo>
                    <a:cubicBezTo>
                      <a:pt x="14878" y="5430"/>
                      <a:pt x="14905" y="5408"/>
                      <a:pt x="14895" y="5379"/>
                    </a:cubicBezTo>
                    <a:cubicBezTo>
                      <a:pt x="14885" y="5350"/>
                      <a:pt x="14856" y="5379"/>
                      <a:pt x="14858" y="5331"/>
                    </a:cubicBezTo>
                    <a:cubicBezTo>
                      <a:pt x="14861" y="5282"/>
                      <a:pt x="14861" y="5202"/>
                      <a:pt x="14839" y="5164"/>
                    </a:cubicBezTo>
                    <a:cubicBezTo>
                      <a:pt x="14817" y="5125"/>
                      <a:pt x="14712" y="5100"/>
                      <a:pt x="14690" y="4958"/>
                    </a:cubicBezTo>
                    <a:cubicBezTo>
                      <a:pt x="14669" y="4817"/>
                      <a:pt x="14651" y="4706"/>
                      <a:pt x="14647" y="4682"/>
                    </a:cubicBezTo>
                    <a:cubicBezTo>
                      <a:pt x="14644" y="4657"/>
                      <a:pt x="14642" y="4596"/>
                      <a:pt x="14617" y="4573"/>
                    </a:cubicBezTo>
                    <a:cubicBezTo>
                      <a:pt x="14591" y="4548"/>
                      <a:pt x="14528" y="4564"/>
                      <a:pt x="14519" y="4516"/>
                    </a:cubicBezTo>
                    <a:cubicBezTo>
                      <a:pt x="14511" y="4468"/>
                      <a:pt x="14495" y="4378"/>
                      <a:pt x="14505" y="4341"/>
                    </a:cubicBezTo>
                    <a:cubicBezTo>
                      <a:pt x="14514" y="4304"/>
                      <a:pt x="14523" y="4235"/>
                      <a:pt x="14519" y="4182"/>
                    </a:cubicBezTo>
                    <a:cubicBezTo>
                      <a:pt x="14516" y="4129"/>
                      <a:pt x="14490" y="4118"/>
                      <a:pt x="14497" y="4096"/>
                    </a:cubicBezTo>
                    <a:cubicBezTo>
                      <a:pt x="14505" y="4073"/>
                      <a:pt x="14514" y="4022"/>
                      <a:pt x="14511" y="3948"/>
                    </a:cubicBezTo>
                    <a:cubicBezTo>
                      <a:pt x="14507" y="3874"/>
                      <a:pt x="14491" y="3887"/>
                      <a:pt x="14502" y="3840"/>
                    </a:cubicBezTo>
                    <a:cubicBezTo>
                      <a:pt x="14513" y="3794"/>
                      <a:pt x="14568" y="3657"/>
                      <a:pt x="14573" y="3627"/>
                    </a:cubicBezTo>
                    <a:cubicBezTo>
                      <a:pt x="14578" y="3596"/>
                      <a:pt x="14570" y="3558"/>
                      <a:pt x="14579" y="3531"/>
                    </a:cubicBezTo>
                    <a:cubicBezTo>
                      <a:pt x="14587" y="3504"/>
                      <a:pt x="14608" y="3524"/>
                      <a:pt x="14613" y="3463"/>
                    </a:cubicBezTo>
                    <a:cubicBezTo>
                      <a:pt x="14618" y="3402"/>
                      <a:pt x="14630" y="3349"/>
                      <a:pt x="14606" y="3316"/>
                    </a:cubicBezTo>
                    <a:cubicBezTo>
                      <a:pt x="14581" y="3282"/>
                      <a:pt x="14548" y="3226"/>
                      <a:pt x="14540" y="3182"/>
                    </a:cubicBezTo>
                    <a:cubicBezTo>
                      <a:pt x="14531" y="3139"/>
                      <a:pt x="14520" y="3081"/>
                      <a:pt x="14507" y="3056"/>
                    </a:cubicBezTo>
                    <a:cubicBezTo>
                      <a:pt x="14494" y="3030"/>
                      <a:pt x="14456" y="3007"/>
                      <a:pt x="14456" y="2943"/>
                    </a:cubicBezTo>
                    <a:cubicBezTo>
                      <a:pt x="14456" y="2879"/>
                      <a:pt x="14502" y="2857"/>
                      <a:pt x="14502" y="2821"/>
                    </a:cubicBezTo>
                    <a:cubicBezTo>
                      <a:pt x="14502" y="2786"/>
                      <a:pt x="14483" y="2765"/>
                      <a:pt x="14484" y="2747"/>
                    </a:cubicBezTo>
                    <a:cubicBezTo>
                      <a:pt x="14485" y="2730"/>
                      <a:pt x="14517" y="2531"/>
                      <a:pt x="14386" y="2323"/>
                    </a:cubicBezTo>
                    <a:cubicBezTo>
                      <a:pt x="14254" y="2114"/>
                      <a:pt x="14242" y="2098"/>
                      <a:pt x="14215" y="2091"/>
                    </a:cubicBezTo>
                    <a:cubicBezTo>
                      <a:pt x="14188" y="2085"/>
                      <a:pt x="14161" y="2078"/>
                      <a:pt x="14147" y="2046"/>
                    </a:cubicBezTo>
                    <a:cubicBezTo>
                      <a:pt x="14132" y="2014"/>
                      <a:pt x="14130" y="1937"/>
                      <a:pt x="14110" y="1911"/>
                    </a:cubicBezTo>
                    <a:cubicBezTo>
                      <a:pt x="14091" y="1886"/>
                      <a:pt x="14064" y="1879"/>
                      <a:pt x="14064" y="1822"/>
                    </a:cubicBezTo>
                    <a:cubicBezTo>
                      <a:pt x="14064" y="1764"/>
                      <a:pt x="14088" y="1639"/>
                      <a:pt x="14049" y="1462"/>
                    </a:cubicBezTo>
                    <a:cubicBezTo>
                      <a:pt x="14010" y="1286"/>
                      <a:pt x="13991" y="1187"/>
                      <a:pt x="14005" y="1140"/>
                    </a:cubicBezTo>
                    <a:cubicBezTo>
                      <a:pt x="14018" y="1094"/>
                      <a:pt x="14068" y="1059"/>
                      <a:pt x="14055" y="1022"/>
                    </a:cubicBezTo>
                    <a:cubicBezTo>
                      <a:pt x="14041" y="985"/>
                      <a:pt x="13978" y="943"/>
                      <a:pt x="13947" y="908"/>
                    </a:cubicBezTo>
                    <a:cubicBezTo>
                      <a:pt x="13917" y="873"/>
                      <a:pt x="13830" y="800"/>
                      <a:pt x="13845" y="771"/>
                    </a:cubicBezTo>
                    <a:cubicBezTo>
                      <a:pt x="13860" y="742"/>
                      <a:pt x="13863" y="665"/>
                      <a:pt x="13867" y="608"/>
                    </a:cubicBezTo>
                    <a:cubicBezTo>
                      <a:pt x="13871" y="550"/>
                      <a:pt x="13863" y="508"/>
                      <a:pt x="13874" y="490"/>
                    </a:cubicBezTo>
                    <a:cubicBezTo>
                      <a:pt x="13885" y="473"/>
                      <a:pt x="13910" y="465"/>
                      <a:pt x="13906" y="437"/>
                    </a:cubicBezTo>
                    <a:cubicBezTo>
                      <a:pt x="13902" y="410"/>
                      <a:pt x="13872" y="235"/>
                      <a:pt x="13847" y="211"/>
                    </a:cubicBezTo>
                    <a:cubicBezTo>
                      <a:pt x="13823" y="187"/>
                      <a:pt x="13806" y="229"/>
                      <a:pt x="13802" y="179"/>
                    </a:cubicBezTo>
                    <a:cubicBezTo>
                      <a:pt x="13800" y="144"/>
                      <a:pt x="13790" y="57"/>
                      <a:pt x="13780" y="0"/>
                    </a:cubicBezTo>
                    <a:lnTo>
                      <a:pt x="10494" y="1287"/>
                    </a:lnTo>
                    <a:cubicBezTo>
                      <a:pt x="10494" y="1287"/>
                      <a:pt x="10406" y="1316"/>
                      <a:pt x="10400" y="1338"/>
                    </a:cubicBezTo>
                    <a:cubicBezTo>
                      <a:pt x="10394" y="1361"/>
                      <a:pt x="10399" y="1373"/>
                      <a:pt x="10381" y="1372"/>
                    </a:cubicBezTo>
                    <a:cubicBezTo>
                      <a:pt x="10362" y="1370"/>
                      <a:pt x="10326" y="1374"/>
                      <a:pt x="10297" y="1353"/>
                    </a:cubicBezTo>
                    <a:cubicBezTo>
                      <a:pt x="10267" y="1332"/>
                      <a:pt x="10180" y="1322"/>
                      <a:pt x="10159" y="1327"/>
                    </a:cubicBezTo>
                    <a:cubicBezTo>
                      <a:pt x="10138" y="1332"/>
                      <a:pt x="10080" y="1376"/>
                      <a:pt x="10067" y="1404"/>
                    </a:cubicBezTo>
                    <a:cubicBezTo>
                      <a:pt x="10055" y="1431"/>
                      <a:pt x="10055" y="1463"/>
                      <a:pt x="10037" y="1468"/>
                    </a:cubicBezTo>
                    <a:cubicBezTo>
                      <a:pt x="10019" y="1473"/>
                      <a:pt x="9994" y="1486"/>
                      <a:pt x="9987" y="1502"/>
                    </a:cubicBezTo>
                    <a:cubicBezTo>
                      <a:pt x="9980" y="1518"/>
                      <a:pt x="9986" y="1585"/>
                      <a:pt x="9970" y="1587"/>
                    </a:cubicBezTo>
                    <a:cubicBezTo>
                      <a:pt x="9954" y="1588"/>
                      <a:pt x="9860" y="1596"/>
                      <a:pt x="9833" y="1614"/>
                    </a:cubicBezTo>
                    <a:cubicBezTo>
                      <a:pt x="9807" y="1632"/>
                      <a:pt x="9760" y="1654"/>
                      <a:pt x="9759" y="1666"/>
                    </a:cubicBezTo>
                    <a:cubicBezTo>
                      <a:pt x="9758" y="1677"/>
                      <a:pt x="9758" y="1759"/>
                      <a:pt x="9735" y="1797"/>
                    </a:cubicBezTo>
                    <a:cubicBezTo>
                      <a:pt x="9711" y="1836"/>
                      <a:pt x="9569" y="1998"/>
                      <a:pt x="9536" y="2019"/>
                    </a:cubicBezTo>
                    <a:cubicBezTo>
                      <a:pt x="9503" y="2039"/>
                      <a:pt x="9481" y="2047"/>
                      <a:pt x="9480" y="2064"/>
                    </a:cubicBezTo>
                    <a:cubicBezTo>
                      <a:pt x="9479" y="2080"/>
                      <a:pt x="9460" y="2174"/>
                      <a:pt x="9451" y="2182"/>
                    </a:cubicBezTo>
                    <a:cubicBezTo>
                      <a:pt x="9441" y="2190"/>
                      <a:pt x="9248" y="2399"/>
                      <a:pt x="9216" y="2448"/>
                    </a:cubicBezTo>
                    <a:cubicBezTo>
                      <a:pt x="9185" y="2496"/>
                      <a:pt x="9131" y="2550"/>
                      <a:pt x="9126" y="2582"/>
                    </a:cubicBezTo>
                    <a:cubicBezTo>
                      <a:pt x="9121" y="2615"/>
                      <a:pt x="9092" y="2692"/>
                      <a:pt x="9070" y="2717"/>
                    </a:cubicBezTo>
                    <a:cubicBezTo>
                      <a:pt x="9048" y="2743"/>
                      <a:pt x="8992" y="2891"/>
                      <a:pt x="8968" y="2907"/>
                    </a:cubicBezTo>
                    <a:cubicBezTo>
                      <a:pt x="8943" y="2923"/>
                      <a:pt x="8917" y="2929"/>
                      <a:pt x="8912" y="2952"/>
                    </a:cubicBezTo>
                    <a:cubicBezTo>
                      <a:pt x="8907" y="2974"/>
                      <a:pt x="8865" y="3077"/>
                      <a:pt x="8848" y="3099"/>
                    </a:cubicBezTo>
                    <a:cubicBezTo>
                      <a:pt x="8831" y="3122"/>
                      <a:pt x="8688" y="3400"/>
                      <a:pt x="8581" y="3675"/>
                    </a:cubicBezTo>
                    <a:cubicBezTo>
                      <a:pt x="8474" y="3950"/>
                      <a:pt x="8255" y="4564"/>
                      <a:pt x="8226" y="4635"/>
                    </a:cubicBezTo>
                    <a:cubicBezTo>
                      <a:pt x="8197" y="4705"/>
                      <a:pt x="8236" y="4859"/>
                      <a:pt x="8206" y="4916"/>
                    </a:cubicBezTo>
                    <a:cubicBezTo>
                      <a:pt x="8178" y="4974"/>
                      <a:pt x="8066" y="5228"/>
                      <a:pt x="8029" y="5276"/>
                    </a:cubicBezTo>
                    <a:cubicBezTo>
                      <a:pt x="7993" y="5324"/>
                      <a:pt x="7949" y="5398"/>
                      <a:pt x="7937" y="5401"/>
                    </a:cubicBezTo>
                    <a:cubicBezTo>
                      <a:pt x="7924" y="5404"/>
                      <a:pt x="7837" y="5408"/>
                      <a:pt x="7820" y="5446"/>
                    </a:cubicBezTo>
                    <a:cubicBezTo>
                      <a:pt x="7803" y="5485"/>
                      <a:pt x="7678" y="5703"/>
                      <a:pt x="7651" y="5729"/>
                    </a:cubicBezTo>
                    <a:cubicBezTo>
                      <a:pt x="7625" y="5754"/>
                      <a:pt x="7559" y="5777"/>
                      <a:pt x="7544" y="5809"/>
                    </a:cubicBezTo>
                    <a:cubicBezTo>
                      <a:pt x="7530" y="5841"/>
                      <a:pt x="7505" y="5867"/>
                      <a:pt x="7505" y="5892"/>
                    </a:cubicBezTo>
                    <a:cubicBezTo>
                      <a:pt x="7505" y="5918"/>
                      <a:pt x="7547" y="6018"/>
                      <a:pt x="7537" y="6053"/>
                    </a:cubicBezTo>
                    <a:cubicBezTo>
                      <a:pt x="7527" y="6088"/>
                      <a:pt x="7478" y="6194"/>
                      <a:pt x="7461" y="6220"/>
                    </a:cubicBezTo>
                    <a:cubicBezTo>
                      <a:pt x="7444" y="6245"/>
                      <a:pt x="7381" y="6323"/>
                      <a:pt x="7351" y="6332"/>
                    </a:cubicBezTo>
                    <a:cubicBezTo>
                      <a:pt x="7322" y="6342"/>
                      <a:pt x="7239" y="6332"/>
                      <a:pt x="7222" y="6390"/>
                    </a:cubicBezTo>
                    <a:cubicBezTo>
                      <a:pt x="7205" y="6448"/>
                      <a:pt x="7217" y="6618"/>
                      <a:pt x="7198" y="6666"/>
                    </a:cubicBezTo>
                    <a:cubicBezTo>
                      <a:pt x="7178" y="6714"/>
                      <a:pt x="7166" y="6862"/>
                      <a:pt x="7173" y="6884"/>
                    </a:cubicBezTo>
                    <a:cubicBezTo>
                      <a:pt x="7181" y="6907"/>
                      <a:pt x="7205" y="6987"/>
                      <a:pt x="7232" y="6997"/>
                    </a:cubicBezTo>
                    <a:cubicBezTo>
                      <a:pt x="7259" y="7006"/>
                      <a:pt x="7344" y="6958"/>
                      <a:pt x="7369" y="7013"/>
                    </a:cubicBezTo>
                    <a:cubicBezTo>
                      <a:pt x="7393" y="7067"/>
                      <a:pt x="7356" y="7193"/>
                      <a:pt x="7405" y="7199"/>
                    </a:cubicBezTo>
                    <a:cubicBezTo>
                      <a:pt x="7454" y="7205"/>
                      <a:pt x="7495" y="7227"/>
                      <a:pt x="7508" y="7253"/>
                    </a:cubicBezTo>
                    <a:cubicBezTo>
                      <a:pt x="7522" y="7279"/>
                      <a:pt x="7505" y="7337"/>
                      <a:pt x="7537" y="7334"/>
                    </a:cubicBezTo>
                    <a:cubicBezTo>
                      <a:pt x="7571" y="7330"/>
                      <a:pt x="7578" y="7263"/>
                      <a:pt x="7625" y="7263"/>
                    </a:cubicBezTo>
                    <a:cubicBezTo>
                      <a:pt x="7673" y="7263"/>
                      <a:pt x="7723" y="7324"/>
                      <a:pt x="7768" y="7319"/>
                    </a:cubicBezTo>
                    <a:cubicBezTo>
                      <a:pt x="7813" y="7314"/>
                      <a:pt x="7831" y="7295"/>
                      <a:pt x="7848" y="7314"/>
                    </a:cubicBezTo>
                    <a:cubicBezTo>
                      <a:pt x="7865" y="7334"/>
                      <a:pt x="7887" y="7364"/>
                      <a:pt x="7896" y="7399"/>
                    </a:cubicBezTo>
                    <a:cubicBezTo>
                      <a:pt x="7904" y="7434"/>
                      <a:pt x="7930" y="7438"/>
                      <a:pt x="7933" y="7491"/>
                    </a:cubicBezTo>
                    <a:cubicBezTo>
                      <a:pt x="7935" y="7544"/>
                      <a:pt x="7919" y="7638"/>
                      <a:pt x="7903" y="7651"/>
                    </a:cubicBezTo>
                    <a:cubicBezTo>
                      <a:pt x="7887" y="7664"/>
                      <a:pt x="7844" y="7679"/>
                      <a:pt x="7828" y="7720"/>
                    </a:cubicBezTo>
                    <a:cubicBezTo>
                      <a:pt x="7812" y="7762"/>
                      <a:pt x="7791" y="7820"/>
                      <a:pt x="7767" y="7821"/>
                    </a:cubicBezTo>
                    <a:cubicBezTo>
                      <a:pt x="7742" y="7823"/>
                      <a:pt x="7742" y="7826"/>
                      <a:pt x="7706" y="7796"/>
                    </a:cubicBezTo>
                    <a:cubicBezTo>
                      <a:pt x="7669" y="7765"/>
                      <a:pt x="7641" y="7789"/>
                      <a:pt x="7634" y="7799"/>
                    </a:cubicBezTo>
                    <a:cubicBezTo>
                      <a:pt x="7627" y="7809"/>
                      <a:pt x="7569" y="7908"/>
                      <a:pt x="7590" y="7942"/>
                    </a:cubicBezTo>
                    <a:cubicBezTo>
                      <a:pt x="7611" y="7975"/>
                      <a:pt x="7669" y="8006"/>
                      <a:pt x="7689" y="8017"/>
                    </a:cubicBezTo>
                    <a:cubicBezTo>
                      <a:pt x="7708" y="8028"/>
                      <a:pt x="7890" y="8364"/>
                      <a:pt x="7949" y="8618"/>
                    </a:cubicBezTo>
                    <a:cubicBezTo>
                      <a:pt x="8007" y="8872"/>
                      <a:pt x="8054" y="9231"/>
                      <a:pt x="8019" y="9308"/>
                    </a:cubicBezTo>
                    <a:cubicBezTo>
                      <a:pt x="7985" y="9385"/>
                      <a:pt x="7981" y="9427"/>
                      <a:pt x="7940" y="9428"/>
                    </a:cubicBezTo>
                    <a:cubicBezTo>
                      <a:pt x="7898" y="9430"/>
                      <a:pt x="7845" y="9508"/>
                      <a:pt x="7830" y="9517"/>
                    </a:cubicBezTo>
                    <a:cubicBezTo>
                      <a:pt x="7816" y="9525"/>
                      <a:pt x="7775" y="9546"/>
                      <a:pt x="7756" y="9544"/>
                    </a:cubicBezTo>
                    <a:cubicBezTo>
                      <a:pt x="7736" y="9542"/>
                      <a:pt x="7645" y="9488"/>
                      <a:pt x="7622" y="9523"/>
                    </a:cubicBezTo>
                    <a:cubicBezTo>
                      <a:pt x="7599" y="9558"/>
                      <a:pt x="7523" y="9597"/>
                      <a:pt x="7513" y="9617"/>
                    </a:cubicBezTo>
                    <a:cubicBezTo>
                      <a:pt x="7503" y="9639"/>
                      <a:pt x="7438" y="9767"/>
                      <a:pt x="7432" y="9777"/>
                    </a:cubicBezTo>
                    <a:cubicBezTo>
                      <a:pt x="7425" y="9786"/>
                      <a:pt x="7419" y="9849"/>
                      <a:pt x="7393" y="9876"/>
                    </a:cubicBezTo>
                    <a:cubicBezTo>
                      <a:pt x="7366" y="9903"/>
                      <a:pt x="7278" y="9998"/>
                      <a:pt x="7210" y="10108"/>
                    </a:cubicBezTo>
                    <a:cubicBezTo>
                      <a:pt x="7142" y="10217"/>
                      <a:pt x="7076" y="10303"/>
                      <a:pt x="7056" y="10371"/>
                    </a:cubicBezTo>
                    <a:cubicBezTo>
                      <a:pt x="7037" y="10438"/>
                      <a:pt x="7049" y="10528"/>
                      <a:pt x="7017" y="10573"/>
                    </a:cubicBezTo>
                    <a:cubicBezTo>
                      <a:pt x="6986" y="10618"/>
                      <a:pt x="6920" y="10608"/>
                      <a:pt x="6903" y="10653"/>
                    </a:cubicBezTo>
                    <a:cubicBezTo>
                      <a:pt x="6886" y="10698"/>
                      <a:pt x="6827" y="10827"/>
                      <a:pt x="6783" y="10855"/>
                    </a:cubicBezTo>
                    <a:cubicBezTo>
                      <a:pt x="6739" y="10884"/>
                      <a:pt x="6515" y="11048"/>
                      <a:pt x="6491" y="11048"/>
                    </a:cubicBezTo>
                    <a:cubicBezTo>
                      <a:pt x="6466" y="11048"/>
                      <a:pt x="6398" y="11164"/>
                      <a:pt x="6378" y="11173"/>
                    </a:cubicBezTo>
                    <a:cubicBezTo>
                      <a:pt x="6359" y="11183"/>
                      <a:pt x="6298" y="11199"/>
                      <a:pt x="6266" y="11199"/>
                    </a:cubicBezTo>
                    <a:cubicBezTo>
                      <a:pt x="6235" y="11199"/>
                      <a:pt x="6249" y="11276"/>
                      <a:pt x="6159" y="11234"/>
                    </a:cubicBezTo>
                    <a:cubicBezTo>
                      <a:pt x="6069" y="11193"/>
                      <a:pt x="5988" y="11234"/>
                      <a:pt x="5940" y="11260"/>
                    </a:cubicBezTo>
                    <a:cubicBezTo>
                      <a:pt x="5891" y="11286"/>
                      <a:pt x="5735" y="11350"/>
                      <a:pt x="5691" y="11347"/>
                    </a:cubicBezTo>
                    <a:cubicBezTo>
                      <a:pt x="5647" y="11343"/>
                      <a:pt x="5598" y="11398"/>
                      <a:pt x="5571" y="11408"/>
                    </a:cubicBezTo>
                    <a:cubicBezTo>
                      <a:pt x="5544" y="11417"/>
                      <a:pt x="5318" y="11459"/>
                      <a:pt x="5235" y="11526"/>
                    </a:cubicBezTo>
                    <a:cubicBezTo>
                      <a:pt x="5152" y="11594"/>
                      <a:pt x="4967" y="11841"/>
                      <a:pt x="4933" y="11838"/>
                    </a:cubicBezTo>
                    <a:cubicBezTo>
                      <a:pt x="4899" y="11835"/>
                      <a:pt x="4767" y="11770"/>
                      <a:pt x="4687" y="11729"/>
                    </a:cubicBezTo>
                    <a:cubicBezTo>
                      <a:pt x="4606" y="11687"/>
                      <a:pt x="4523" y="11709"/>
                      <a:pt x="4501" y="11665"/>
                    </a:cubicBezTo>
                    <a:cubicBezTo>
                      <a:pt x="4479" y="11620"/>
                      <a:pt x="4382" y="11536"/>
                      <a:pt x="4331" y="11536"/>
                    </a:cubicBezTo>
                    <a:cubicBezTo>
                      <a:pt x="4279" y="11536"/>
                      <a:pt x="3950" y="11533"/>
                      <a:pt x="3831" y="11533"/>
                    </a:cubicBezTo>
                    <a:cubicBezTo>
                      <a:pt x="3711" y="11533"/>
                      <a:pt x="3487" y="11552"/>
                      <a:pt x="3321" y="11616"/>
                    </a:cubicBezTo>
                    <a:cubicBezTo>
                      <a:pt x="3155" y="11681"/>
                      <a:pt x="3133" y="11729"/>
                      <a:pt x="2863" y="11774"/>
                    </a:cubicBezTo>
                    <a:cubicBezTo>
                      <a:pt x="2592" y="11818"/>
                      <a:pt x="2487" y="11909"/>
                      <a:pt x="2260" y="12034"/>
                    </a:cubicBezTo>
                    <a:cubicBezTo>
                      <a:pt x="2034" y="12159"/>
                      <a:pt x="1510" y="12470"/>
                      <a:pt x="1346" y="12612"/>
                    </a:cubicBezTo>
                    <a:cubicBezTo>
                      <a:pt x="1183" y="12753"/>
                      <a:pt x="1039" y="12869"/>
                      <a:pt x="1020" y="12872"/>
                    </a:cubicBezTo>
                    <a:cubicBezTo>
                      <a:pt x="1000" y="12875"/>
                      <a:pt x="1083" y="12994"/>
                      <a:pt x="1095" y="13035"/>
                    </a:cubicBezTo>
                    <a:cubicBezTo>
                      <a:pt x="1107" y="13077"/>
                      <a:pt x="1120" y="13173"/>
                      <a:pt x="1132" y="13209"/>
                    </a:cubicBezTo>
                    <a:cubicBezTo>
                      <a:pt x="1144" y="13244"/>
                      <a:pt x="1161" y="13360"/>
                      <a:pt x="1161" y="13360"/>
                    </a:cubicBezTo>
                    <a:cubicBezTo>
                      <a:pt x="1161" y="13360"/>
                      <a:pt x="1212" y="13388"/>
                      <a:pt x="1195" y="13437"/>
                    </a:cubicBezTo>
                    <a:cubicBezTo>
                      <a:pt x="1178" y="13485"/>
                      <a:pt x="1154" y="13520"/>
                      <a:pt x="1154" y="13546"/>
                    </a:cubicBezTo>
                    <a:cubicBezTo>
                      <a:pt x="1154" y="13571"/>
                      <a:pt x="1173" y="13620"/>
                      <a:pt x="1163" y="13661"/>
                    </a:cubicBezTo>
                    <a:cubicBezTo>
                      <a:pt x="1154" y="13703"/>
                      <a:pt x="1139" y="13735"/>
                      <a:pt x="1151" y="13755"/>
                    </a:cubicBezTo>
                    <a:cubicBezTo>
                      <a:pt x="1163" y="13774"/>
                      <a:pt x="1200" y="13783"/>
                      <a:pt x="1237" y="13774"/>
                    </a:cubicBezTo>
                    <a:cubicBezTo>
                      <a:pt x="1273" y="13764"/>
                      <a:pt x="1322" y="13748"/>
                      <a:pt x="1337" y="13780"/>
                    </a:cubicBezTo>
                    <a:cubicBezTo>
                      <a:pt x="1351" y="13812"/>
                      <a:pt x="1380" y="13851"/>
                      <a:pt x="1371" y="13889"/>
                    </a:cubicBezTo>
                    <a:cubicBezTo>
                      <a:pt x="1361" y="13928"/>
                      <a:pt x="1354" y="13979"/>
                      <a:pt x="1354" y="14008"/>
                    </a:cubicBezTo>
                    <a:cubicBezTo>
                      <a:pt x="1354" y="14037"/>
                      <a:pt x="1529" y="14194"/>
                      <a:pt x="1549" y="14197"/>
                    </a:cubicBezTo>
                    <a:cubicBezTo>
                      <a:pt x="1568" y="14201"/>
                      <a:pt x="1656" y="14194"/>
                      <a:pt x="1678" y="14223"/>
                    </a:cubicBezTo>
                    <a:cubicBezTo>
                      <a:pt x="1700" y="14252"/>
                      <a:pt x="1744" y="14320"/>
                      <a:pt x="1746" y="14364"/>
                    </a:cubicBezTo>
                    <a:cubicBezTo>
                      <a:pt x="1749" y="14409"/>
                      <a:pt x="1749" y="14474"/>
                      <a:pt x="1763" y="14503"/>
                    </a:cubicBezTo>
                    <a:cubicBezTo>
                      <a:pt x="1778" y="14531"/>
                      <a:pt x="1829" y="14624"/>
                      <a:pt x="1856" y="14647"/>
                    </a:cubicBezTo>
                    <a:cubicBezTo>
                      <a:pt x="1883" y="14670"/>
                      <a:pt x="1893" y="14653"/>
                      <a:pt x="1895" y="14701"/>
                    </a:cubicBezTo>
                    <a:cubicBezTo>
                      <a:pt x="1897" y="14750"/>
                      <a:pt x="1887" y="14836"/>
                      <a:pt x="1900" y="14859"/>
                    </a:cubicBezTo>
                    <a:cubicBezTo>
                      <a:pt x="1912" y="14881"/>
                      <a:pt x="1958" y="14904"/>
                      <a:pt x="1953" y="14945"/>
                    </a:cubicBezTo>
                    <a:cubicBezTo>
                      <a:pt x="1949" y="14987"/>
                      <a:pt x="1907" y="15093"/>
                      <a:pt x="1863" y="15157"/>
                    </a:cubicBezTo>
                    <a:cubicBezTo>
                      <a:pt x="1819" y="15222"/>
                      <a:pt x="1827" y="15244"/>
                      <a:pt x="1809" y="15247"/>
                    </a:cubicBezTo>
                    <a:cubicBezTo>
                      <a:pt x="1792" y="15251"/>
                      <a:pt x="1753" y="15263"/>
                      <a:pt x="1753" y="15263"/>
                    </a:cubicBezTo>
                    <a:cubicBezTo>
                      <a:pt x="1753" y="15263"/>
                      <a:pt x="1705" y="15337"/>
                      <a:pt x="1690" y="15369"/>
                    </a:cubicBezTo>
                    <a:cubicBezTo>
                      <a:pt x="1676" y="15401"/>
                      <a:pt x="1639" y="15430"/>
                      <a:pt x="1639" y="15430"/>
                    </a:cubicBezTo>
                    <a:cubicBezTo>
                      <a:pt x="1639" y="15430"/>
                      <a:pt x="1541" y="15440"/>
                      <a:pt x="1529" y="15498"/>
                    </a:cubicBezTo>
                    <a:cubicBezTo>
                      <a:pt x="1517" y="15556"/>
                      <a:pt x="1519" y="15610"/>
                      <a:pt x="1519" y="15661"/>
                    </a:cubicBezTo>
                    <a:cubicBezTo>
                      <a:pt x="1519" y="15713"/>
                      <a:pt x="1561" y="15671"/>
                      <a:pt x="1522" y="15752"/>
                    </a:cubicBezTo>
                    <a:cubicBezTo>
                      <a:pt x="1483" y="15832"/>
                      <a:pt x="1429" y="15896"/>
                      <a:pt x="1419" y="15947"/>
                    </a:cubicBezTo>
                    <a:cubicBezTo>
                      <a:pt x="1410" y="15998"/>
                      <a:pt x="1356" y="16085"/>
                      <a:pt x="1383" y="16114"/>
                    </a:cubicBezTo>
                    <a:cubicBezTo>
                      <a:pt x="1410" y="16143"/>
                      <a:pt x="1419" y="16166"/>
                      <a:pt x="1407" y="16181"/>
                    </a:cubicBezTo>
                    <a:cubicBezTo>
                      <a:pt x="1395" y="16198"/>
                      <a:pt x="1303" y="16278"/>
                      <a:pt x="1283" y="16284"/>
                    </a:cubicBezTo>
                    <a:cubicBezTo>
                      <a:pt x="1264" y="16290"/>
                      <a:pt x="1146" y="16412"/>
                      <a:pt x="1098" y="16480"/>
                    </a:cubicBezTo>
                    <a:cubicBezTo>
                      <a:pt x="1049" y="16547"/>
                      <a:pt x="959" y="16676"/>
                      <a:pt x="942" y="16689"/>
                    </a:cubicBezTo>
                    <a:cubicBezTo>
                      <a:pt x="925" y="16702"/>
                      <a:pt x="878" y="16689"/>
                      <a:pt x="854" y="16756"/>
                    </a:cubicBezTo>
                    <a:cubicBezTo>
                      <a:pt x="829" y="16824"/>
                      <a:pt x="705" y="17122"/>
                      <a:pt x="656" y="17189"/>
                    </a:cubicBezTo>
                    <a:cubicBezTo>
                      <a:pt x="608" y="17257"/>
                      <a:pt x="245" y="17757"/>
                      <a:pt x="118" y="17891"/>
                    </a:cubicBezTo>
                    <a:cubicBezTo>
                      <a:pt x="88" y="17923"/>
                      <a:pt x="47" y="17967"/>
                      <a:pt x="0" y="18016"/>
                    </a:cubicBezTo>
                    <a:lnTo>
                      <a:pt x="212" y="19281"/>
                    </a:lnTo>
                    <a:cubicBezTo>
                      <a:pt x="4018" y="18228"/>
                      <a:pt x="7784" y="16994"/>
                      <a:pt x="11538" y="15702"/>
                    </a:cubicBezTo>
                    <a:cubicBezTo>
                      <a:pt x="11538" y="15702"/>
                      <a:pt x="11591" y="15673"/>
                      <a:pt x="11644" y="15677"/>
                    </a:cubicBezTo>
                    <a:cubicBezTo>
                      <a:pt x="11697" y="15681"/>
                      <a:pt x="11689" y="15745"/>
                      <a:pt x="11695" y="15766"/>
                    </a:cubicBezTo>
                    <a:cubicBezTo>
                      <a:pt x="11701" y="15788"/>
                      <a:pt x="11726" y="15785"/>
                      <a:pt x="11742" y="15790"/>
                    </a:cubicBezTo>
                    <a:cubicBezTo>
                      <a:pt x="11757" y="15794"/>
                      <a:pt x="11756" y="15809"/>
                      <a:pt x="11768" y="15829"/>
                    </a:cubicBezTo>
                    <a:cubicBezTo>
                      <a:pt x="11781" y="15849"/>
                      <a:pt x="11787" y="15830"/>
                      <a:pt x="11817" y="15843"/>
                    </a:cubicBezTo>
                    <a:cubicBezTo>
                      <a:pt x="11848" y="15857"/>
                      <a:pt x="11887" y="15879"/>
                      <a:pt x="11915" y="15922"/>
                    </a:cubicBezTo>
                    <a:cubicBezTo>
                      <a:pt x="11943" y="15965"/>
                      <a:pt x="12001" y="16164"/>
                      <a:pt x="12014" y="16178"/>
                    </a:cubicBezTo>
                    <a:cubicBezTo>
                      <a:pt x="12026" y="16192"/>
                      <a:pt x="12092" y="16189"/>
                      <a:pt x="12110" y="16187"/>
                    </a:cubicBezTo>
                    <a:cubicBezTo>
                      <a:pt x="12128" y="16184"/>
                      <a:pt x="12130" y="16169"/>
                      <a:pt x="12142" y="16148"/>
                    </a:cubicBezTo>
                    <a:cubicBezTo>
                      <a:pt x="12154" y="16126"/>
                      <a:pt x="12202" y="16123"/>
                      <a:pt x="12235" y="16110"/>
                    </a:cubicBezTo>
                    <a:cubicBezTo>
                      <a:pt x="12267" y="16097"/>
                      <a:pt x="12265" y="16157"/>
                      <a:pt x="12283" y="16174"/>
                    </a:cubicBezTo>
                    <a:cubicBezTo>
                      <a:pt x="12301" y="16192"/>
                      <a:pt x="12365" y="16168"/>
                      <a:pt x="12393" y="16181"/>
                    </a:cubicBezTo>
                    <a:cubicBezTo>
                      <a:pt x="12422" y="16194"/>
                      <a:pt x="12431" y="16264"/>
                      <a:pt x="12449" y="16277"/>
                    </a:cubicBezTo>
                    <a:cubicBezTo>
                      <a:pt x="12466" y="16289"/>
                      <a:pt x="12498" y="16300"/>
                      <a:pt x="12518" y="16300"/>
                    </a:cubicBezTo>
                    <a:cubicBezTo>
                      <a:pt x="12537" y="16300"/>
                      <a:pt x="12552" y="16296"/>
                      <a:pt x="12557" y="16309"/>
                    </a:cubicBezTo>
                    <a:cubicBezTo>
                      <a:pt x="12561" y="16322"/>
                      <a:pt x="12551" y="16335"/>
                      <a:pt x="12533" y="16337"/>
                    </a:cubicBezTo>
                    <a:cubicBezTo>
                      <a:pt x="12515" y="16340"/>
                      <a:pt x="12516" y="16365"/>
                      <a:pt x="12507" y="16392"/>
                    </a:cubicBezTo>
                    <a:cubicBezTo>
                      <a:pt x="12498" y="16418"/>
                      <a:pt x="12506" y="16499"/>
                      <a:pt x="12510" y="16523"/>
                    </a:cubicBezTo>
                    <a:cubicBezTo>
                      <a:pt x="12515" y="16547"/>
                      <a:pt x="12534" y="16493"/>
                      <a:pt x="12551" y="16487"/>
                    </a:cubicBezTo>
                    <a:cubicBezTo>
                      <a:pt x="12568" y="16481"/>
                      <a:pt x="12607" y="16480"/>
                      <a:pt x="12639" y="16504"/>
                    </a:cubicBezTo>
                    <a:cubicBezTo>
                      <a:pt x="12671" y="16528"/>
                      <a:pt x="12695" y="16655"/>
                      <a:pt x="12697" y="16698"/>
                    </a:cubicBezTo>
                    <a:cubicBezTo>
                      <a:pt x="12699" y="16742"/>
                      <a:pt x="12665" y="16722"/>
                      <a:pt x="12655" y="16748"/>
                    </a:cubicBezTo>
                    <a:cubicBezTo>
                      <a:pt x="12646" y="16774"/>
                      <a:pt x="12711" y="16807"/>
                      <a:pt x="12720" y="16833"/>
                    </a:cubicBezTo>
                    <a:cubicBezTo>
                      <a:pt x="12729" y="16859"/>
                      <a:pt x="12733" y="16875"/>
                      <a:pt x="12733" y="16908"/>
                    </a:cubicBezTo>
                    <a:cubicBezTo>
                      <a:pt x="12733" y="16942"/>
                      <a:pt x="12792" y="17070"/>
                      <a:pt x="12807" y="17127"/>
                    </a:cubicBezTo>
                    <a:cubicBezTo>
                      <a:pt x="12821" y="17183"/>
                      <a:pt x="12762" y="17178"/>
                      <a:pt x="12746" y="17196"/>
                    </a:cubicBezTo>
                    <a:cubicBezTo>
                      <a:pt x="12730" y="17213"/>
                      <a:pt x="12738" y="17215"/>
                      <a:pt x="12758" y="17250"/>
                    </a:cubicBezTo>
                    <a:cubicBezTo>
                      <a:pt x="12777" y="17286"/>
                      <a:pt x="12794" y="17271"/>
                      <a:pt x="12826" y="17305"/>
                    </a:cubicBezTo>
                    <a:cubicBezTo>
                      <a:pt x="12858" y="17339"/>
                      <a:pt x="12911" y="17385"/>
                      <a:pt x="12921" y="17396"/>
                    </a:cubicBezTo>
                    <a:cubicBezTo>
                      <a:pt x="12931" y="17408"/>
                      <a:pt x="12938" y="17449"/>
                      <a:pt x="12937" y="17469"/>
                    </a:cubicBezTo>
                    <a:cubicBezTo>
                      <a:pt x="12936" y="17488"/>
                      <a:pt x="12936" y="17509"/>
                      <a:pt x="12944" y="17509"/>
                    </a:cubicBezTo>
                    <a:cubicBezTo>
                      <a:pt x="12953" y="17509"/>
                      <a:pt x="12994" y="17535"/>
                      <a:pt x="13003" y="17555"/>
                    </a:cubicBezTo>
                    <a:cubicBezTo>
                      <a:pt x="13011" y="17576"/>
                      <a:pt x="13032" y="17579"/>
                      <a:pt x="13042" y="17579"/>
                    </a:cubicBezTo>
                    <a:cubicBezTo>
                      <a:pt x="13052" y="17579"/>
                      <a:pt x="13069" y="17595"/>
                      <a:pt x="13067" y="17647"/>
                    </a:cubicBezTo>
                    <a:cubicBezTo>
                      <a:pt x="13066" y="17698"/>
                      <a:pt x="13128" y="17719"/>
                      <a:pt x="13153" y="17724"/>
                    </a:cubicBezTo>
                    <a:cubicBezTo>
                      <a:pt x="13177" y="17729"/>
                      <a:pt x="13171" y="17682"/>
                      <a:pt x="13231" y="17671"/>
                    </a:cubicBezTo>
                    <a:cubicBezTo>
                      <a:pt x="13290" y="17660"/>
                      <a:pt x="13344" y="17782"/>
                      <a:pt x="13377" y="17812"/>
                    </a:cubicBezTo>
                    <a:cubicBezTo>
                      <a:pt x="13410" y="17843"/>
                      <a:pt x="13432" y="17786"/>
                      <a:pt x="13446" y="17769"/>
                    </a:cubicBezTo>
                    <a:cubicBezTo>
                      <a:pt x="13461" y="17751"/>
                      <a:pt x="13496" y="17798"/>
                      <a:pt x="13519" y="17801"/>
                    </a:cubicBezTo>
                    <a:cubicBezTo>
                      <a:pt x="13543" y="17804"/>
                      <a:pt x="13551" y="17756"/>
                      <a:pt x="13582" y="17758"/>
                    </a:cubicBezTo>
                    <a:cubicBezTo>
                      <a:pt x="13612" y="17759"/>
                      <a:pt x="13635" y="17794"/>
                      <a:pt x="13648" y="17806"/>
                    </a:cubicBezTo>
                    <a:cubicBezTo>
                      <a:pt x="13660" y="17817"/>
                      <a:pt x="13665" y="17798"/>
                      <a:pt x="13695" y="17774"/>
                    </a:cubicBezTo>
                    <a:cubicBezTo>
                      <a:pt x="13725" y="17750"/>
                      <a:pt x="13767" y="17724"/>
                      <a:pt x="13785" y="17722"/>
                    </a:cubicBezTo>
                    <a:cubicBezTo>
                      <a:pt x="13804" y="17721"/>
                      <a:pt x="13784" y="17843"/>
                      <a:pt x="13790" y="17867"/>
                    </a:cubicBezTo>
                    <a:cubicBezTo>
                      <a:pt x="13796" y="17891"/>
                      <a:pt x="13849" y="17885"/>
                      <a:pt x="13877" y="17905"/>
                    </a:cubicBezTo>
                    <a:cubicBezTo>
                      <a:pt x="13905" y="17926"/>
                      <a:pt x="14006" y="18026"/>
                      <a:pt x="14006" y="18026"/>
                    </a:cubicBezTo>
                    <a:lnTo>
                      <a:pt x="14006" y="18026"/>
                    </a:lnTo>
                    <a:lnTo>
                      <a:pt x="14024" y="18033"/>
                    </a:lnTo>
                    <a:lnTo>
                      <a:pt x="16367" y="18949"/>
                    </a:lnTo>
                    <a:cubicBezTo>
                      <a:pt x="16367" y="18949"/>
                      <a:pt x="16373" y="18960"/>
                      <a:pt x="16379" y="18994"/>
                    </a:cubicBezTo>
                    <a:cubicBezTo>
                      <a:pt x="16379" y="18994"/>
                      <a:pt x="16379" y="18994"/>
                      <a:pt x="16379" y="18994"/>
                    </a:cubicBezTo>
                    <a:close/>
                    <a:moveTo>
                      <a:pt x="15939" y="21600"/>
                    </a:moveTo>
                    <a:cubicBezTo>
                      <a:pt x="15945" y="21572"/>
                      <a:pt x="15955" y="21545"/>
                      <a:pt x="15968" y="21530"/>
                    </a:cubicBezTo>
                    <a:cubicBezTo>
                      <a:pt x="15992" y="21501"/>
                      <a:pt x="16190" y="21267"/>
                      <a:pt x="16190" y="21267"/>
                    </a:cubicBezTo>
                    <a:cubicBezTo>
                      <a:pt x="16190" y="21267"/>
                      <a:pt x="16226" y="21251"/>
                      <a:pt x="16251" y="21219"/>
                    </a:cubicBezTo>
                    <a:cubicBezTo>
                      <a:pt x="16275" y="21186"/>
                      <a:pt x="16346" y="20981"/>
                      <a:pt x="16338" y="20910"/>
                    </a:cubicBezTo>
                    <a:cubicBezTo>
                      <a:pt x="16334" y="20862"/>
                      <a:pt x="16282" y="20761"/>
                      <a:pt x="16252" y="20687"/>
                    </a:cubicBezTo>
                    <a:cubicBezTo>
                      <a:pt x="16230" y="20699"/>
                      <a:pt x="16166" y="20735"/>
                      <a:pt x="16142" y="20746"/>
                    </a:cubicBezTo>
                    <a:cubicBezTo>
                      <a:pt x="16114" y="20761"/>
                      <a:pt x="16097" y="20779"/>
                      <a:pt x="16061" y="20779"/>
                    </a:cubicBezTo>
                    <a:cubicBezTo>
                      <a:pt x="16024" y="20779"/>
                      <a:pt x="15996" y="20779"/>
                      <a:pt x="15978" y="20806"/>
                    </a:cubicBezTo>
                    <a:cubicBezTo>
                      <a:pt x="15960" y="20833"/>
                      <a:pt x="15950" y="20902"/>
                      <a:pt x="15958" y="21010"/>
                    </a:cubicBezTo>
                    <a:cubicBezTo>
                      <a:pt x="15967" y="21117"/>
                      <a:pt x="16002" y="21170"/>
                      <a:pt x="15977" y="21217"/>
                    </a:cubicBezTo>
                    <a:cubicBezTo>
                      <a:pt x="15953" y="21263"/>
                      <a:pt x="15902" y="21297"/>
                      <a:pt x="15902" y="21342"/>
                    </a:cubicBezTo>
                    <a:cubicBezTo>
                      <a:pt x="15902" y="21387"/>
                      <a:pt x="15938" y="21408"/>
                      <a:pt x="15931" y="21437"/>
                    </a:cubicBezTo>
                    <a:cubicBezTo>
                      <a:pt x="15924" y="21466"/>
                      <a:pt x="15891" y="21506"/>
                      <a:pt x="15913" y="21557"/>
                    </a:cubicBezTo>
                    <a:cubicBezTo>
                      <a:pt x="15921" y="21576"/>
                      <a:pt x="15929" y="21590"/>
                      <a:pt x="15939" y="21600"/>
                    </a:cubicBezTo>
                    <a:cubicBezTo>
                      <a:pt x="15939" y="21600"/>
                      <a:pt x="15939" y="21600"/>
                      <a:pt x="15939" y="21600"/>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3" name="Shape 41">
                <a:extLst>
                  <a:ext uri="{FF2B5EF4-FFF2-40B4-BE49-F238E27FC236}">
                    <a16:creationId xmlns:a16="http://schemas.microsoft.com/office/drawing/2014/main" id="{236FD959-E8D7-4016-8806-11C7E05E4863}"/>
                  </a:ext>
                </a:extLst>
              </p:cNvPr>
              <p:cNvSpPr/>
              <p:nvPr/>
            </p:nvSpPr>
            <p:spPr>
              <a:xfrm>
                <a:off x="10020998" y="2835337"/>
                <a:ext cx="713632" cy="478884"/>
              </a:xfrm>
              <a:custGeom>
                <a:avLst/>
                <a:gdLst/>
                <a:ahLst/>
                <a:cxnLst>
                  <a:cxn ang="0">
                    <a:pos x="wd2" y="hd2"/>
                  </a:cxn>
                  <a:cxn ang="5400000">
                    <a:pos x="wd2" y="hd2"/>
                  </a:cxn>
                  <a:cxn ang="10800000">
                    <a:pos x="wd2" y="hd2"/>
                  </a:cxn>
                  <a:cxn ang="16200000">
                    <a:pos x="wd2" y="hd2"/>
                  </a:cxn>
                </a:cxnLst>
                <a:rect l="0" t="0" r="r" b="b"/>
                <a:pathLst>
                  <a:path w="21582" h="21594" extrusionOk="0">
                    <a:moveTo>
                      <a:pt x="19684" y="14868"/>
                    </a:moveTo>
                    <a:cubicBezTo>
                      <a:pt x="19688" y="14857"/>
                      <a:pt x="19690" y="14845"/>
                      <a:pt x="19692" y="14830"/>
                    </a:cubicBezTo>
                    <a:cubicBezTo>
                      <a:pt x="19697" y="14790"/>
                      <a:pt x="19704" y="14752"/>
                      <a:pt x="19721" y="14717"/>
                    </a:cubicBezTo>
                    <a:cubicBezTo>
                      <a:pt x="19737" y="14682"/>
                      <a:pt x="19840" y="14408"/>
                      <a:pt x="19911" y="14382"/>
                    </a:cubicBezTo>
                    <a:cubicBezTo>
                      <a:pt x="19982" y="14356"/>
                      <a:pt x="20062" y="14375"/>
                      <a:pt x="20146" y="14289"/>
                    </a:cubicBezTo>
                    <a:cubicBezTo>
                      <a:pt x="20231" y="14202"/>
                      <a:pt x="20257" y="14147"/>
                      <a:pt x="20279" y="14111"/>
                    </a:cubicBezTo>
                    <a:cubicBezTo>
                      <a:pt x="20300" y="14074"/>
                      <a:pt x="20310" y="14019"/>
                      <a:pt x="20343" y="13996"/>
                    </a:cubicBezTo>
                    <a:cubicBezTo>
                      <a:pt x="20376" y="13972"/>
                      <a:pt x="20426" y="13971"/>
                      <a:pt x="20460" y="13941"/>
                    </a:cubicBezTo>
                    <a:cubicBezTo>
                      <a:pt x="20494" y="13910"/>
                      <a:pt x="20498" y="13797"/>
                      <a:pt x="20489" y="13741"/>
                    </a:cubicBezTo>
                    <a:cubicBezTo>
                      <a:pt x="20481" y="13684"/>
                      <a:pt x="20407" y="13518"/>
                      <a:pt x="20419" y="13431"/>
                    </a:cubicBezTo>
                    <a:cubicBezTo>
                      <a:pt x="20431" y="13345"/>
                      <a:pt x="20480" y="13293"/>
                      <a:pt x="20535" y="13242"/>
                    </a:cubicBezTo>
                    <a:cubicBezTo>
                      <a:pt x="20590" y="13190"/>
                      <a:pt x="20631" y="13129"/>
                      <a:pt x="20640" y="13076"/>
                    </a:cubicBezTo>
                    <a:cubicBezTo>
                      <a:pt x="20650" y="13021"/>
                      <a:pt x="20621" y="12977"/>
                      <a:pt x="20667" y="12911"/>
                    </a:cubicBezTo>
                    <a:cubicBezTo>
                      <a:pt x="20712" y="12846"/>
                      <a:pt x="20727" y="12874"/>
                      <a:pt x="20780" y="12750"/>
                    </a:cubicBezTo>
                    <a:cubicBezTo>
                      <a:pt x="20833" y="12626"/>
                      <a:pt x="20816" y="12642"/>
                      <a:pt x="20894" y="12523"/>
                    </a:cubicBezTo>
                    <a:cubicBezTo>
                      <a:pt x="20973" y="12403"/>
                      <a:pt x="20982" y="12384"/>
                      <a:pt x="21034" y="12352"/>
                    </a:cubicBezTo>
                    <a:cubicBezTo>
                      <a:pt x="21086" y="12319"/>
                      <a:pt x="21100" y="12310"/>
                      <a:pt x="21131" y="12272"/>
                    </a:cubicBezTo>
                    <a:cubicBezTo>
                      <a:pt x="21162" y="12235"/>
                      <a:pt x="21235" y="12096"/>
                      <a:pt x="21247" y="12045"/>
                    </a:cubicBezTo>
                    <a:cubicBezTo>
                      <a:pt x="21259" y="11994"/>
                      <a:pt x="21225" y="11874"/>
                      <a:pt x="21245" y="11865"/>
                    </a:cubicBezTo>
                    <a:cubicBezTo>
                      <a:pt x="21266" y="11855"/>
                      <a:pt x="21415" y="11867"/>
                      <a:pt x="21424" y="11837"/>
                    </a:cubicBezTo>
                    <a:cubicBezTo>
                      <a:pt x="21433" y="11806"/>
                      <a:pt x="21405" y="11766"/>
                      <a:pt x="21445" y="11736"/>
                    </a:cubicBezTo>
                    <a:cubicBezTo>
                      <a:pt x="21484" y="11706"/>
                      <a:pt x="21496" y="11713"/>
                      <a:pt x="21548" y="11654"/>
                    </a:cubicBezTo>
                    <a:cubicBezTo>
                      <a:pt x="21600" y="11595"/>
                      <a:pt x="21584" y="11546"/>
                      <a:pt x="21554" y="11474"/>
                    </a:cubicBezTo>
                    <a:cubicBezTo>
                      <a:pt x="21524" y="11401"/>
                      <a:pt x="21482" y="11441"/>
                      <a:pt x="21440" y="11382"/>
                    </a:cubicBezTo>
                    <a:cubicBezTo>
                      <a:pt x="21397" y="11324"/>
                      <a:pt x="21369" y="11214"/>
                      <a:pt x="21297" y="11167"/>
                    </a:cubicBezTo>
                    <a:cubicBezTo>
                      <a:pt x="21225" y="11120"/>
                      <a:pt x="21079" y="11116"/>
                      <a:pt x="21042" y="11038"/>
                    </a:cubicBezTo>
                    <a:cubicBezTo>
                      <a:pt x="21004" y="10961"/>
                      <a:pt x="20922" y="10769"/>
                      <a:pt x="20847" y="10722"/>
                    </a:cubicBezTo>
                    <a:cubicBezTo>
                      <a:pt x="20772" y="10675"/>
                      <a:pt x="20687" y="10715"/>
                      <a:pt x="20638" y="10629"/>
                    </a:cubicBezTo>
                    <a:cubicBezTo>
                      <a:pt x="20590" y="10542"/>
                      <a:pt x="20490" y="10256"/>
                      <a:pt x="20449" y="10223"/>
                    </a:cubicBezTo>
                    <a:cubicBezTo>
                      <a:pt x="20408" y="10191"/>
                      <a:pt x="20315" y="10177"/>
                      <a:pt x="20289" y="10205"/>
                    </a:cubicBezTo>
                    <a:cubicBezTo>
                      <a:pt x="20262" y="10233"/>
                      <a:pt x="20278" y="10254"/>
                      <a:pt x="20251" y="10263"/>
                    </a:cubicBezTo>
                    <a:cubicBezTo>
                      <a:pt x="20225" y="10273"/>
                      <a:pt x="20161" y="10308"/>
                      <a:pt x="20079" y="10120"/>
                    </a:cubicBezTo>
                    <a:cubicBezTo>
                      <a:pt x="19997" y="9933"/>
                      <a:pt x="20030" y="9764"/>
                      <a:pt x="20010" y="9692"/>
                    </a:cubicBezTo>
                    <a:cubicBezTo>
                      <a:pt x="19990" y="9619"/>
                      <a:pt x="19994" y="9493"/>
                      <a:pt x="19938" y="9422"/>
                    </a:cubicBezTo>
                    <a:cubicBezTo>
                      <a:pt x="19882" y="9352"/>
                      <a:pt x="19728" y="9198"/>
                      <a:pt x="19671" y="9235"/>
                    </a:cubicBezTo>
                    <a:cubicBezTo>
                      <a:pt x="19615" y="9273"/>
                      <a:pt x="19628" y="9376"/>
                      <a:pt x="19593" y="9385"/>
                    </a:cubicBezTo>
                    <a:cubicBezTo>
                      <a:pt x="19559" y="9394"/>
                      <a:pt x="19490" y="9409"/>
                      <a:pt x="19474" y="9348"/>
                    </a:cubicBezTo>
                    <a:cubicBezTo>
                      <a:pt x="19458" y="9287"/>
                      <a:pt x="19377" y="9146"/>
                      <a:pt x="19399" y="9081"/>
                    </a:cubicBezTo>
                    <a:cubicBezTo>
                      <a:pt x="19421" y="9015"/>
                      <a:pt x="19446" y="8973"/>
                      <a:pt x="19408" y="8926"/>
                    </a:cubicBezTo>
                    <a:cubicBezTo>
                      <a:pt x="19370" y="8880"/>
                      <a:pt x="19337" y="8903"/>
                      <a:pt x="19344" y="8856"/>
                    </a:cubicBezTo>
                    <a:cubicBezTo>
                      <a:pt x="19350" y="8809"/>
                      <a:pt x="19353" y="8751"/>
                      <a:pt x="19380" y="8741"/>
                    </a:cubicBezTo>
                    <a:cubicBezTo>
                      <a:pt x="19406" y="8732"/>
                      <a:pt x="19420" y="8725"/>
                      <a:pt x="19414" y="8683"/>
                    </a:cubicBezTo>
                    <a:cubicBezTo>
                      <a:pt x="19408" y="8641"/>
                      <a:pt x="19375" y="8638"/>
                      <a:pt x="19354" y="8638"/>
                    </a:cubicBezTo>
                    <a:cubicBezTo>
                      <a:pt x="19334" y="8638"/>
                      <a:pt x="19325" y="8619"/>
                      <a:pt x="19318" y="8601"/>
                    </a:cubicBezTo>
                    <a:cubicBezTo>
                      <a:pt x="19312" y="8582"/>
                      <a:pt x="19306" y="8395"/>
                      <a:pt x="19317" y="8362"/>
                    </a:cubicBezTo>
                    <a:cubicBezTo>
                      <a:pt x="19328" y="8329"/>
                      <a:pt x="19345" y="8325"/>
                      <a:pt x="19334" y="8287"/>
                    </a:cubicBezTo>
                    <a:cubicBezTo>
                      <a:pt x="19323" y="8249"/>
                      <a:pt x="19295" y="8243"/>
                      <a:pt x="19285" y="8203"/>
                    </a:cubicBezTo>
                    <a:cubicBezTo>
                      <a:pt x="19276" y="8163"/>
                      <a:pt x="19265" y="8111"/>
                      <a:pt x="19279" y="8079"/>
                    </a:cubicBezTo>
                    <a:cubicBezTo>
                      <a:pt x="19293" y="8046"/>
                      <a:pt x="19311" y="8047"/>
                      <a:pt x="19312" y="8030"/>
                    </a:cubicBezTo>
                    <a:cubicBezTo>
                      <a:pt x="19313" y="8014"/>
                      <a:pt x="19312" y="7969"/>
                      <a:pt x="19328" y="7960"/>
                    </a:cubicBezTo>
                    <a:cubicBezTo>
                      <a:pt x="19344" y="7951"/>
                      <a:pt x="19434" y="7961"/>
                      <a:pt x="19444" y="7931"/>
                    </a:cubicBezTo>
                    <a:cubicBezTo>
                      <a:pt x="19454" y="7900"/>
                      <a:pt x="19447" y="7859"/>
                      <a:pt x="19464" y="7840"/>
                    </a:cubicBezTo>
                    <a:cubicBezTo>
                      <a:pt x="19481" y="7820"/>
                      <a:pt x="19491" y="7822"/>
                      <a:pt x="19499" y="7793"/>
                    </a:cubicBezTo>
                    <a:cubicBezTo>
                      <a:pt x="19508" y="7763"/>
                      <a:pt x="19547" y="7559"/>
                      <a:pt x="19532" y="7505"/>
                    </a:cubicBezTo>
                    <a:cubicBezTo>
                      <a:pt x="19516" y="7451"/>
                      <a:pt x="19464" y="7456"/>
                      <a:pt x="19462" y="7428"/>
                    </a:cubicBezTo>
                    <a:cubicBezTo>
                      <a:pt x="19461" y="7400"/>
                      <a:pt x="19469" y="7397"/>
                      <a:pt x="19503" y="7390"/>
                    </a:cubicBezTo>
                    <a:cubicBezTo>
                      <a:pt x="19538" y="7383"/>
                      <a:pt x="19555" y="7360"/>
                      <a:pt x="19580" y="7318"/>
                    </a:cubicBezTo>
                    <a:cubicBezTo>
                      <a:pt x="19605" y="7275"/>
                      <a:pt x="19616" y="7198"/>
                      <a:pt x="19596" y="7149"/>
                    </a:cubicBezTo>
                    <a:cubicBezTo>
                      <a:pt x="19576" y="7100"/>
                      <a:pt x="19502" y="7104"/>
                      <a:pt x="19481" y="7055"/>
                    </a:cubicBezTo>
                    <a:cubicBezTo>
                      <a:pt x="19461" y="7006"/>
                      <a:pt x="19458" y="6954"/>
                      <a:pt x="19434" y="6915"/>
                    </a:cubicBezTo>
                    <a:cubicBezTo>
                      <a:pt x="19411" y="6875"/>
                      <a:pt x="19295" y="6767"/>
                      <a:pt x="19262" y="6714"/>
                    </a:cubicBezTo>
                    <a:cubicBezTo>
                      <a:pt x="19229" y="6660"/>
                      <a:pt x="19165" y="6552"/>
                      <a:pt x="19165" y="6507"/>
                    </a:cubicBezTo>
                    <a:cubicBezTo>
                      <a:pt x="19165" y="6463"/>
                      <a:pt x="19260" y="6306"/>
                      <a:pt x="19320" y="6222"/>
                    </a:cubicBezTo>
                    <a:cubicBezTo>
                      <a:pt x="19380" y="6137"/>
                      <a:pt x="19448" y="6095"/>
                      <a:pt x="19467" y="6037"/>
                    </a:cubicBezTo>
                    <a:cubicBezTo>
                      <a:pt x="19486" y="5978"/>
                      <a:pt x="19492" y="5826"/>
                      <a:pt x="19507" y="5753"/>
                    </a:cubicBezTo>
                    <a:cubicBezTo>
                      <a:pt x="19520" y="5681"/>
                      <a:pt x="19555" y="5673"/>
                      <a:pt x="19583" y="5642"/>
                    </a:cubicBezTo>
                    <a:cubicBezTo>
                      <a:pt x="19613" y="5612"/>
                      <a:pt x="19633" y="5587"/>
                      <a:pt x="19608" y="5580"/>
                    </a:cubicBezTo>
                    <a:cubicBezTo>
                      <a:pt x="19582" y="5573"/>
                      <a:pt x="19550" y="5558"/>
                      <a:pt x="19544" y="5530"/>
                    </a:cubicBezTo>
                    <a:cubicBezTo>
                      <a:pt x="19538" y="5502"/>
                      <a:pt x="19542" y="5457"/>
                      <a:pt x="19555" y="5435"/>
                    </a:cubicBezTo>
                    <a:cubicBezTo>
                      <a:pt x="19566" y="5413"/>
                      <a:pt x="19701" y="5184"/>
                      <a:pt x="19731" y="5081"/>
                    </a:cubicBezTo>
                    <a:cubicBezTo>
                      <a:pt x="19761" y="4978"/>
                      <a:pt x="19785" y="4711"/>
                      <a:pt x="19800" y="4688"/>
                    </a:cubicBezTo>
                    <a:cubicBezTo>
                      <a:pt x="19814" y="4664"/>
                      <a:pt x="19836" y="4629"/>
                      <a:pt x="19825" y="4604"/>
                    </a:cubicBezTo>
                    <a:cubicBezTo>
                      <a:pt x="19814" y="4578"/>
                      <a:pt x="19762" y="4522"/>
                      <a:pt x="19765" y="4486"/>
                    </a:cubicBezTo>
                    <a:cubicBezTo>
                      <a:pt x="19768" y="4451"/>
                      <a:pt x="19808" y="4346"/>
                      <a:pt x="19812" y="4274"/>
                    </a:cubicBezTo>
                    <a:cubicBezTo>
                      <a:pt x="19817" y="4201"/>
                      <a:pt x="19840" y="3999"/>
                      <a:pt x="19891" y="3882"/>
                    </a:cubicBezTo>
                    <a:cubicBezTo>
                      <a:pt x="19941" y="3765"/>
                      <a:pt x="19990" y="3730"/>
                      <a:pt x="19996" y="3679"/>
                    </a:cubicBezTo>
                    <a:cubicBezTo>
                      <a:pt x="20002" y="3627"/>
                      <a:pt x="19986" y="3594"/>
                      <a:pt x="20010" y="3576"/>
                    </a:cubicBezTo>
                    <a:cubicBezTo>
                      <a:pt x="20033" y="3557"/>
                      <a:pt x="20087" y="3569"/>
                      <a:pt x="20116" y="3526"/>
                    </a:cubicBezTo>
                    <a:cubicBezTo>
                      <a:pt x="20146" y="3484"/>
                      <a:pt x="20148" y="3454"/>
                      <a:pt x="20179" y="3447"/>
                    </a:cubicBezTo>
                    <a:cubicBezTo>
                      <a:pt x="20211" y="3440"/>
                      <a:pt x="20262" y="3426"/>
                      <a:pt x="20262" y="3426"/>
                    </a:cubicBezTo>
                    <a:cubicBezTo>
                      <a:pt x="20262" y="3426"/>
                      <a:pt x="20132" y="3281"/>
                      <a:pt x="20096" y="3250"/>
                    </a:cubicBezTo>
                    <a:cubicBezTo>
                      <a:pt x="20060" y="3220"/>
                      <a:pt x="19992" y="3229"/>
                      <a:pt x="19985" y="3194"/>
                    </a:cubicBezTo>
                    <a:cubicBezTo>
                      <a:pt x="19977" y="3159"/>
                      <a:pt x="20002" y="2981"/>
                      <a:pt x="19978" y="2983"/>
                    </a:cubicBezTo>
                    <a:cubicBezTo>
                      <a:pt x="19955" y="2986"/>
                      <a:pt x="19901" y="3023"/>
                      <a:pt x="19862" y="3058"/>
                    </a:cubicBezTo>
                    <a:cubicBezTo>
                      <a:pt x="19823" y="3093"/>
                      <a:pt x="19817" y="3122"/>
                      <a:pt x="19802" y="3105"/>
                    </a:cubicBezTo>
                    <a:cubicBezTo>
                      <a:pt x="19785" y="3089"/>
                      <a:pt x="19756" y="3037"/>
                      <a:pt x="19717" y="3035"/>
                    </a:cubicBezTo>
                    <a:cubicBezTo>
                      <a:pt x="19677" y="3032"/>
                      <a:pt x="19667" y="3103"/>
                      <a:pt x="19636" y="3098"/>
                    </a:cubicBezTo>
                    <a:cubicBezTo>
                      <a:pt x="19607" y="3093"/>
                      <a:pt x="19561" y="3025"/>
                      <a:pt x="19542" y="3051"/>
                    </a:cubicBezTo>
                    <a:cubicBezTo>
                      <a:pt x="19524" y="3077"/>
                      <a:pt x="19496" y="3159"/>
                      <a:pt x="19453" y="3114"/>
                    </a:cubicBezTo>
                    <a:cubicBezTo>
                      <a:pt x="19411" y="3070"/>
                      <a:pt x="19342" y="2892"/>
                      <a:pt x="19265" y="2908"/>
                    </a:cubicBezTo>
                    <a:cubicBezTo>
                      <a:pt x="19188" y="2925"/>
                      <a:pt x="19196" y="2993"/>
                      <a:pt x="19165" y="2986"/>
                    </a:cubicBezTo>
                    <a:cubicBezTo>
                      <a:pt x="19133" y="2978"/>
                      <a:pt x="19053" y="2948"/>
                      <a:pt x="19055" y="2873"/>
                    </a:cubicBezTo>
                    <a:cubicBezTo>
                      <a:pt x="19057" y="2798"/>
                      <a:pt x="19035" y="2775"/>
                      <a:pt x="19022" y="2775"/>
                    </a:cubicBezTo>
                    <a:cubicBezTo>
                      <a:pt x="19009" y="2775"/>
                      <a:pt x="18983" y="2770"/>
                      <a:pt x="18972" y="2740"/>
                    </a:cubicBezTo>
                    <a:cubicBezTo>
                      <a:pt x="18961" y="2709"/>
                      <a:pt x="18908" y="2672"/>
                      <a:pt x="18896" y="2672"/>
                    </a:cubicBezTo>
                    <a:cubicBezTo>
                      <a:pt x="18886" y="2672"/>
                      <a:pt x="18886" y="2641"/>
                      <a:pt x="18887" y="2613"/>
                    </a:cubicBezTo>
                    <a:cubicBezTo>
                      <a:pt x="18889" y="2585"/>
                      <a:pt x="18879" y="2524"/>
                      <a:pt x="18867" y="2508"/>
                    </a:cubicBezTo>
                    <a:cubicBezTo>
                      <a:pt x="18854" y="2491"/>
                      <a:pt x="18785" y="2424"/>
                      <a:pt x="18744" y="2374"/>
                    </a:cubicBezTo>
                    <a:cubicBezTo>
                      <a:pt x="18704" y="2325"/>
                      <a:pt x="18682" y="2346"/>
                      <a:pt x="18657" y="2295"/>
                    </a:cubicBezTo>
                    <a:cubicBezTo>
                      <a:pt x="18631" y="2243"/>
                      <a:pt x="18621" y="2241"/>
                      <a:pt x="18641" y="2215"/>
                    </a:cubicBezTo>
                    <a:cubicBezTo>
                      <a:pt x="18662" y="2189"/>
                      <a:pt x="18738" y="2197"/>
                      <a:pt x="18720" y="2114"/>
                    </a:cubicBezTo>
                    <a:cubicBezTo>
                      <a:pt x="18701" y="2032"/>
                      <a:pt x="18625" y="1845"/>
                      <a:pt x="18625" y="1796"/>
                    </a:cubicBezTo>
                    <a:cubicBezTo>
                      <a:pt x="18625" y="1747"/>
                      <a:pt x="18619" y="1724"/>
                      <a:pt x="18608" y="1686"/>
                    </a:cubicBezTo>
                    <a:cubicBezTo>
                      <a:pt x="18597" y="1649"/>
                      <a:pt x="18513" y="1599"/>
                      <a:pt x="18525" y="1562"/>
                    </a:cubicBezTo>
                    <a:cubicBezTo>
                      <a:pt x="18537" y="1525"/>
                      <a:pt x="18581" y="1553"/>
                      <a:pt x="18578" y="1489"/>
                    </a:cubicBezTo>
                    <a:cubicBezTo>
                      <a:pt x="18575" y="1426"/>
                      <a:pt x="18545" y="1241"/>
                      <a:pt x="18504" y="1206"/>
                    </a:cubicBezTo>
                    <a:cubicBezTo>
                      <a:pt x="18463" y="1171"/>
                      <a:pt x="18412" y="1173"/>
                      <a:pt x="18390" y="1181"/>
                    </a:cubicBezTo>
                    <a:cubicBezTo>
                      <a:pt x="18368" y="1190"/>
                      <a:pt x="18344" y="1269"/>
                      <a:pt x="18339" y="1234"/>
                    </a:cubicBezTo>
                    <a:cubicBezTo>
                      <a:pt x="18333" y="1199"/>
                      <a:pt x="18323" y="1081"/>
                      <a:pt x="18334" y="1042"/>
                    </a:cubicBezTo>
                    <a:cubicBezTo>
                      <a:pt x="18346" y="1003"/>
                      <a:pt x="18344" y="966"/>
                      <a:pt x="18367" y="963"/>
                    </a:cubicBezTo>
                    <a:cubicBezTo>
                      <a:pt x="18391" y="959"/>
                      <a:pt x="18404" y="940"/>
                      <a:pt x="18398" y="921"/>
                    </a:cubicBezTo>
                    <a:cubicBezTo>
                      <a:pt x="18392" y="903"/>
                      <a:pt x="18373" y="909"/>
                      <a:pt x="18348" y="909"/>
                    </a:cubicBezTo>
                    <a:cubicBezTo>
                      <a:pt x="18323" y="909"/>
                      <a:pt x="18282" y="893"/>
                      <a:pt x="18259" y="875"/>
                    </a:cubicBezTo>
                    <a:cubicBezTo>
                      <a:pt x="18236" y="856"/>
                      <a:pt x="18225" y="754"/>
                      <a:pt x="18188" y="736"/>
                    </a:cubicBezTo>
                    <a:cubicBezTo>
                      <a:pt x="18151" y="717"/>
                      <a:pt x="18069" y="750"/>
                      <a:pt x="18046" y="725"/>
                    </a:cubicBezTo>
                    <a:cubicBezTo>
                      <a:pt x="18023" y="699"/>
                      <a:pt x="18025" y="612"/>
                      <a:pt x="17984" y="631"/>
                    </a:cubicBezTo>
                    <a:cubicBezTo>
                      <a:pt x="17943" y="650"/>
                      <a:pt x="17881" y="655"/>
                      <a:pt x="17865" y="686"/>
                    </a:cubicBezTo>
                    <a:cubicBezTo>
                      <a:pt x="17849" y="718"/>
                      <a:pt x="17846" y="740"/>
                      <a:pt x="17823" y="744"/>
                    </a:cubicBezTo>
                    <a:cubicBezTo>
                      <a:pt x="17801" y="747"/>
                      <a:pt x="17715" y="752"/>
                      <a:pt x="17700" y="730"/>
                    </a:cubicBezTo>
                    <a:cubicBezTo>
                      <a:pt x="17684" y="710"/>
                      <a:pt x="17608" y="419"/>
                      <a:pt x="17572" y="357"/>
                    </a:cubicBezTo>
                    <a:cubicBezTo>
                      <a:pt x="17536" y="295"/>
                      <a:pt x="17486" y="262"/>
                      <a:pt x="17447" y="242"/>
                    </a:cubicBezTo>
                    <a:cubicBezTo>
                      <a:pt x="17408" y="222"/>
                      <a:pt x="17400" y="250"/>
                      <a:pt x="17384" y="221"/>
                    </a:cubicBezTo>
                    <a:cubicBezTo>
                      <a:pt x="17369" y="192"/>
                      <a:pt x="17369" y="171"/>
                      <a:pt x="17350" y="164"/>
                    </a:cubicBezTo>
                    <a:cubicBezTo>
                      <a:pt x="17330" y="157"/>
                      <a:pt x="17297" y="162"/>
                      <a:pt x="17289" y="130"/>
                    </a:cubicBezTo>
                    <a:cubicBezTo>
                      <a:pt x="17282" y="99"/>
                      <a:pt x="17293" y="6"/>
                      <a:pt x="17225" y="0"/>
                    </a:cubicBezTo>
                    <a:cubicBezTo>
                      <a:pt x="17156" y="-6"/>
                      <a:pt x="17088" y="36"/>
                      <a:pt x="17088" y="36"/>
                    </a:cubicBezTo>
                    <a:cubicBezTo>
                      <a:pt x="12260" y="1921"/>
                      <a:pt x="7416" y="3721"/>
                      <a:pt x="2522" y="5257"/>
                    </a:cubicBezTo>
                    <a:lnTo>
                      <a:pt x="2249" y="3412"/>
                    </a:lnTo>
                    <a:cubicBezTo>
                      <a:pt x="2053" y="3646"/>
                      <a:pt x="1787" y="3968"/>
                      <a:pt x="1724" y="4060"/>
                    </a:cubicBezTo>
                    <a:cubicBezTo>
                      <a:pt x="1643" y="4182"/>
                      <a:pt x="1468" y="4452"/>
                      <a:pt x="1393" y="4527"/>
                    </a:cubicBezTo>
                    <a:cubicBezTo>
                      <a:pt x="1318" y="4601"/>
                      <a:pt x="1314" y="4620"/>
                      <a:pt x="1297" y="4592"/>
                    </a:cubicBezTo>
                    <a:cubicBezTo>
                      <a:pt x="1280" y="4564"/>
                      <a:pt x="1254" y="4442"/>
                      <a:pt x="1239" y="4456"/>
                    </a:cubicBezTo>
                    <a:cubicBezTo>
                      <a:pt x="1223" y="4470"/>
                      <a:pt x="1123" y="4585"/>
                      <a:pt x="1119" y="4627"/>
                    </a:cubicBezTo>
                    <a:cubicBezTo>
                      <a:pt x="1117" y="4669"/>
                      <a:pt x="1131" y="4826"/>
                      <a:pt x="1099" y="4892"/>
                    </a:cubicBezTo>
                    <a:cubicBezTo>
                      <a:pt x="1068" y="4957"/>
                      <a:pt x="817" y="5339"/>
                      <a:pt x="523" y="5684"/>
                    </a:cubicBezTo>
                    <a:cubicBezTo>
                      <a:pt x="404" y="5823"/>
                      <a:pt x="204" y="6029"/>
                      <a:pt x="0" y="6232"/>
                    </a:cubicBezTo>
                    <a:lnTo>
                      <a:pt x="2165" y="21594"/>
                    </a:lnTo>
                    <a:cubicBezTo>
                      <a:pt x="7703" y="19862"/>
                      <a:pt x="13141" y="17970"/>
                      <a:pt x="18461" y="15890"/>
                    </a:cubicBezTo>
                    <a:lnTo>
                      <a:pt x="18463" y="15901"/>
                    </a:lnTo>
                    <a:cubicBezTo>
                      <a:pt x="18496" y="15736"/>
                      <a:pt x="18638" y="15093"/>
                      <a:pt x="18897" y="14897"/>
                    </a:cubicBezTo>
                    <a:cubicBezTo>
                      <a:pt x="19195" y="14672"/>
                      <a:pt x="19612" y="14832"/>
                      <a:pt x="19612" y="14832"/>
                    </a:cubicBezTo>
                    <a:cubicBezTo>
                      <a:pt x="19612" y="14832"/>
                      <a:pt x="19646" y="14847"/>
                      <a:pt x="19684" y="14868"/>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4" name="Shape 42">
                <a:extLst>
                  <a:ext uri="{FF2B5EF4-FFF2-40B4-BE49-F238E27FC236}">
                    <a16:creationId xmlns:a16="http://schemas.microsoft.com/office/drawing/2014/main" id="{A9940764-6A1D-4155-8274-78A3A4E34C30}"/>
                  </a:ext>
                </a:extLst>
              </p:cNvPr>
              <p:cNvSpPr/>
              <p:nvPr/>
            </p:nvSpPr>
            <p:spPr>
              <a:xfrm>
                <a:off x="10631913" y="3164290"/>
                <a:ext cx="134625" cy="210853"/>
              </a:xfrm>
              <a:custGeom>
                <a:avLst/>
                <a:gdLst/>
                <a:ahLst/>
                <a:cxnLst>
                  <a:cxn ang="0">
                    <a:pos x="wd2" y="hd2"/>
                  </a:cxn>
                  <a:cxn ang="5400000">
                    <a:pos x="wd2" y="hd2"/>
                  </a:cxn>
                  <a:cxn ang="10800000">
                    <a:pos x="wd2" y="hd2"/>
                  </a:cxn>
                  <a:cxn ang="16200000">
                    <a:pos x="wd2" y="hd2"/>
                  </a:cxn>
                </a:cxnLst>
                <a:rect l="0" t="0" r="r" b="b"/>
                <a:pathLst>
                  <a:path w="21600" h="21365" extrusionOk="0">
                    <a:moveTo>
                      <a:pt x="21600" y="19460"/>
                    </a:moveTo>
                    <a:cubicBezTo>
                      <a:pt x="21274" y="18819"/>
                      <a:pt x="20579" y="17662"/>
                      <a:pt x="20181" y="16940"/>
                    </a:cubicBezTo>
                    <a:cubicBezTo>
                      <a:pt x="19649" y="15975"/>
                      <a:pt x="19085" y="14842"/>
                      <a:pt x="18954" y="14654"/>
                    </a:cubicBezTo>
                    <a:cubicBezTo>
                      <a:pt x="18819" y="14465"/>
                      <a:pt x="18654" y="14350"/>
                      <a:pt x="18587" y="14367"/>
                    </a:cubicBezTo>
                    <a:cubicBezTo>
                      <a:pt x="18519" y="14382"/>
                      <a:pt x="18530" y="14645"/>
                      <a:pt x="18388" y="14682"/>
                    </a:cubicBezTo>
                    <a:cubicBezTo>
                      <a:pt x="18246" y="14719"/>
                      <a:pt x="17496" y="14766"/>
                      <a:pt x="17181" y="14682"/>
                    </a:cubicBezTo>
                    <a:cubicBezTo>
                      <a:pt x="16865" y="14598"/>
                      <a:pt x="15328" y="14003"/>
                      <a:pt x="14894" y="13697"/>
                    </a:cubicBezTo>
                    <a:cubicBezTo>
                      <a:pt x="14462" y="13392"/>
                      <a:pt x="14046" y="13319"/>
                      <a:pt x="13896" y="13256"/>
                    </a:cubicBezTo>
                    <a:cubicBezTo>
                      <a:pt x="13746" y="13192"/>
                      <a:pt x="13630" y="13182"/>
                      <a:pt x="13645" y="13077"/>
                    </a:cubicBezTo>
                    <a:cubicBezTo>
                      <a:pt x="13664" y="12971"/>
                      <a:pt x="13664" y="12951"/>
                      <a:pt x="13664" y="12846"/>
                    </a:cubicBezTo>
                    <a:cubicBezTo>
                      <a:pt x="13664" y="12740"/>
                      <a:pt x="13413" y="12771"/>
                      <a:pt x="13446" y="12667"/>
                    </a:cubicBezTo>
                    <a:cubicBezTo>
                      <a:pt x="13480" y="12561"/>
                      <a:pt x="13563" y="12351"/>
                      <a:pt x="13529" y="12256"/>
                    </a:cubicBezTo>
                    <a:cubicBezTo>
                      <a:pt x="13496" y="12162"/>
                      <a:pt x="12614" y="11794"/>
                      <a:pt x="12149" y="11582"/>
                    </a:cubicBezTo>
                    <a:cubicBezTo>
                      <a:pt x="11684" y="11372"/>
                      <a:pt x="11301" y="11519"/>
                      <a:pt x="11151" y="11319"/>
                    </a:cubicBezTo>
                    <a:cubicBezTo>
                      <a:pt x="11002" y="11119"/>
                      <a:pt x="11051" y="10814"/>
                      <a:pt x="10952" y="10645"/>
                    </a:cubicBezTo>
                    <a:cubicBezTo>
                      <a:pt x="10852" y="10477"/>
                      <a:pt x="10236" y="10204"/>
                      <a:pt x="10335" y="9973"/>
                    </a:cubicBezTo>
                    <a:cubicBezTo>
                      <a:pt x="10435" y="9741"/>
                      <a:pt x="10185" y="9583"/>
                      <a:pt x="10368" y="9478"/>
                    </a:cubicBezTo>
                    <a:cubicBezTo>
                      <a:pt x="10552" y="9373"/>
                      <a:pt x="10735" y="9352"/>
                      <a:pt x="10668" y="9288"/>
                    </a:cubicBezTo>
                    <a:cubicBezTo>
                      <a:pt x="10601" y="9225"/>
                      <a:pt x="9971" y="8847"/>
                      <a:pt x="9971" y="8657"/>
                    </a:cubicBezTo>
                    <a:cubicBezTo>
                      <a:pt x="9971" y="8468"/>
                      <a:pt x="9903" y="8342"/>
                      <a:pt x="9787" y="8267"/>
                    </a:cubicBezTo>
                    <a:cubicBezTo>
                      <a:pt x="9671" y="8194"/>
                      <a:pt x="9154" y="7994"/>
                      <a:pt x="9056" y="7879"/>
                    </a:cubicBezTo>
                    <a:cubicBezTo>
                      <a:pt x="8955" y="7763"/>
                      <a:pt x="8673" y="7600"/>
                      <a:pt x="8513" y="7562"/>
                    </a:cubicBezTo>
                    <a:cubicBezTo>
                      <a:pt x="8355" y="7526"/>
                      <a:pt x="7898" y="7542"/>
                      <a:pt x="7748" y="7432"/>
                    </a:cubicBezTo>
                    <a:cubicBezTo>
                      <a:pt x="7598" y="7321"/>
                      <a:pt x="6833" y="6710"/>
                      <a:pt x="6675" y="6579"/>
                    </a:cubicBezTo>
                    <a:cubicBezTo>
                      <a:pt x="6518" y="6448"/>
                      <a:pt x="6120" y="6290"/>
                      <a:pt x="5993" y="6248"/>
                    </a:cubicBezTo>
                    <a:cubicBezTo>
                      <a:pt x="5869" y="6205"/>
                      <a:pt x="5045" y="5885"/>
                      <a:pt x="4988" y="5558"/>
                    </a:cubicBezTo>
                    <a:cubicBezTo>
                      <a:pt x="4928" y="5232"/>
                      <a:pt x="4954" y="5169"/>
                      <a:pt x="5037" y="5116"/>
                    </a:cubicBezTo>
                    <a:cubicBezTo>
                      <a:pt x="5119" y="5064"/>
                      <a:pt x="5277" y="5027"/>
                      <a:pt x="5251" y="4990"/>
                    </a:cubicBezTo>
                    <a:cubicBezTo>
                      <a:pt x="5228" y="4953"/>
                      <a:pt x="4887" y="4647"/>
                      <a:pt x="4887" y="4563"/>
                    </a:cubicBezTo>
                    <a:cubicBezTo>
                      <a:pt x="4887" y="4479"/>
                      <a:pt x="4962" y="4358"/>
                      <a:pt x="4887" y="4301"/>
                    </a:cubicBezTo>
                    <a:cubicBezTo>
                      <a:pt x="4812" y="4243"/>
                      <a:pt x="4561" y="4106"/>
                      <a:pt x="4412" y="4064"/>
                    </a:cubicBezTo>
                    <a:cubicBezTo>
                      <a:pt x="4261" y="4022"/>
                      <a:pt x="4112" y="4058"/>
                      <a:pt x="4029" y="4000"/>
                    </a:cubicBezTo>
                    <a:cubicBezTo>
                      <a:pt x="3946" y="3943"/>
                      <a:pt x="3597" y="3738"/>
                      <a:pt x="3623" y="3632"/>
                    </a:cubicBezTo>
                    <a:cubicBezTo>
                      <a:pt x="3646" y="3528"/>
                      <a:pt x="3781" y="3443"/>
                      <a:pt x="3822" y="3374"/>
                    </a:cubicBezTo>
                    <a:cubicBezTo>
                      <a:pt x="3863" y="3306"/>
                      <a:pt x="3698" y="3064"/>
                      <a:pt x="4088" y="2927"/>
                    </a:cubicBezTo>
                    <a:cubicBezTo>
                      <a:pt x="4479" y="2791"/>
                      <a:pt x="4520" y="2827"/>
                      <a:pt x="4595" y="2738"/>
                    </a:cubicBezTo>
                    <a:cubicBezTo>
                      <a:pt x="4670" y="2649"/>
                      <a:pt x="4902" y="2222"/>
                      <a:pt x="5037" y="2101"/>
                    </a:cubicBezTo>
                    <a:cubicBezTo>
                      <a:pt x="5169" y="1980"/>
                      <a:pt x="5295" y="1817"/>
                      <a:pt x="5419" y="1754"/>
                    </a:cubicBezTo>
                    <a:cubicBezTo>
                      <a:pt x="5432" y="1748"/>
                      <a:pt x="5440" y="1745"/>
                      <a:pt x="5448" y="1743"/>
                    </a:cubicBezTo>
                    <a:cubicBezTo>
                      <a:pt x="5468" y="1721"/>
                      <a:pt x="5492" y="1701"/>
                      <a:pt x="5515" y="1690"/>
                    </a:cubicBezTo>
                    <a:cubicBezTo>
                      <a:pt x="5582" y="1662"/>
                      <a:pt x="5649" y="1643"/>
                      <a:pt x="5683" y="1589"/>
                    </a:cubicBezTo>
                    <a:cubicBezTo>
                      <a:pt x="5716" y="1535"/>
                      <a:pt x="5634" y="1065"/>
                      <a:pt x="5776" y="859"/>
                    </a:cubicBezTo>
                    <a:cubicBezTo>
                      <a:pt x="5915" y="654"/>
                      <a:pt x="6076" y="423"/>
                      <a:pt x="6249" y="339"/>
                    </a:cubicBezTo>
                    <a:cubicBezTo>
                      <a:pt x="6360" y="285"/>
                      <a:pt x="6430" y="247"/>
                      <a:pt x="6474" y="204"/>
                    </a:cubicBezTo>
                    <a:cubicBezTo>
                      <a:pt x="6275" y="158"/>
                      <a:pt x="6094" y="123"/>
                      <a:pt x="6094" y="123"/>
                    </a:cubicBezTo>
                    <a:cubicBezTo>
                      <a:pt x="6094" y="123"/>
                      <a:pt x="3882" y="-235"/>
                      <a:pt x="2300" y="270"/>
                    </a:cubicBezTo>
                    <a:cubicBezTo>
                      <a:pt x="925" y="709"/>
                      <a:pt x="173" y="2156"/>
                      <a:pt x="0" y="2525"/>
                    </a:cubicBezTo>
                    <a:lnTo>
                      <a:pt x="9720" y="21365"/>
                    </a:lnTo>
                    <a:cubicBezTo>
                      <a:pt x="13844" y="20772"/>
                      <a:pt x="17894" y="20160"/>
                      <a:pt x="21600" y="19460"/>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5" name="Shape 43">
                <a:extLst>
                  <a:ext uri="{FF2B5EF4-FFF2-40B4-BE49-F238E27FC236}">
                    <a16:creationId xmlns:a16="http://schemas.microsoft.com/office/drawing/2014/main" id="{873BB246-A381-409D-BA35-54EF57A2231C}"/>
                  </a:ext>
                </a:extLst>
              </p:cNvPr>
              <p:cNvSpPr/>
              <p:nvPr/>
            </p:nvSpPr>
            <p:spPr>
              <a:xfrm>
                <a:off x="8842077" y="2273459"/>
                <a:ext cx="940120" cy="854651"/>
              </a:xfrm>
              <a:custGeom>
                <a:avLst/>
                <a:gdLst/>
                <a:ahLst/>
                <a:cxnLst>
                  <a:cxn ang="0">
                    <a:pos x="wd2" y="hd2"/>
                  </a:cxn>
                  <a:cxn ang="5400000">
                    <a:pos x="wd2" y="hd2"/>
                  </a:cxn>
                  <a:cxn ang="10800000">
                    <a:pos x="wd2" y="hd2"/>
                  </a:cxn>
                  <a:cxn ang="16200000">
                    <a:pos x="wd2" y="hd2"/>
                  </a:cxn>
                </a:cxnLst>
                <a:rect l="0" t="0" r="r" b="b"/>
                <a:pathLst>
                  <a:path w="21597" h="21595" extrusionOk="0">
                    <a:moveTo>
                      <a:pt x="7450" y="9023"/>
                    </a:moveTo>
                    <a:cubicBezTo>
                      <a:pt x="7406" y="9021"/>
                      <a:pt x="7325" y="9014"/>
                      <a:pt x="7313" y="8993"/>
                    </a:cubicBezTo>
                    <a:cubicBezTo>
                      <a:pt x="7297" y="8964"/>
                      <a:pt x="7285" y="8930"/>
                      <a:pt x="7249" y="8893"/>
                    </a:cubicBezTo>
                    <a:cubicBezTo>
                      <a:pt x="7213" y="8856"/>
                      <a:pt x="7123" y="8822"/>
                      <a:pt x="7113" y="8773"/>
                    </a:cubicBezTo>
                    <a:cubicBezTo>
                      <a:pt x="7104" y="8723"/>
                      <a:pt x="7159" y="8379"/>
                      <a:pt x="7177" y="8321"/>
                    </a:cubicBezTo>
                    <a:cubicBezTo>
                      <a:pt x="7197" y="8263"/>
                      <a:pt x="7280" y="8138"/>
                      <a:pt x="7247" y="8093"/>
                    </a:cubicBezTo>
                    <a:cubicBezTo>
                      <a:pt x="7213" y="8048"/>
                      <a:pt x="7163" y="7904"/>
                      <a:pt x="7113" y="7956"/>
                    </a:cubicBezTo>
                    <a:cubicBezTo>
                      <a:pt x="7063" y="8009"/>
                      <a:pt x="7006" y="8109"/>
                      <a:pt x="6963" y="8111"/>
                    </a:cubicBezTo>
                    <a:cubicBezTo>
                      <a:pt x="6920" y="8114"/>
                      <a:pt x="6854" y="8098"/>
                      <a:pt x="6834" y="8119"/>
                    </a:cubicBezTo>
                    <a:cubicBezTo>
                      <a:pt x="6816" y="8140"/>
                      <a:pt x="6799" y="8174"/>
                      <a:pt x="6766" y="8164"/>
                    </a:cubicBezTo>
                    <a:cubicBezTo>
                      <a:pt x="6732" y="8153"/>
                      <a:pt x="6663" y="8172"/>
                      <a:pt x="6665" y="8124"/>
                    </a:cubicBezTo>
                    <a:cubicBezTo>
                      <a:pt x="6668" y="8077"/>
                      <a:pt x="6699" y="8056"/>
                      <a:pt x="6703" y="7967"/>
                    </a:cubicBezTo>
                    <a:cubicBezTo>
                      <a:pt x="6708" y="7878"/>
                      <a:pt x="6644" y="7881"/>
                      <a:pt x="6680" y="7831"/>
                    </a:cubicBezTo>
                    <a:cubicBezTo>
                      <a:pt x="6715" y="7781"/>
                      <a:pt x="6851" y="7663"/>
                      <a:pt x="6839" y="7579"/>
                    </a:cubicBezTo>
                    <a:cubicBezTo>
                      <a:pt x="6827" y="7495"/>
                      <a:pt x="6803" y="7466"/>
                      <a:pt x="6756" y="7390"/>
                    </a:cubicBezTo>
                    <a:cubicBezTo>
                      <a:pt x="6708" y="7314"/>
                      <a:pt x="6659" y="7340"/>
                      <a:pt x="6698" y="7313"/>
                    </a:cubicBezTo>
                    <a:cubicBezTo>
                      <a:pt x="6737" y="7287"/>
                      <a:pt x="6774" y="7341"/>
                      <a:pt x="6787" y="7308"/>
                    </a:cubicBezTo>
                    <a:cubicBezTo>
                      <a:pt x="6800" y="7275"/>
                      <a:pt x="6833" y="7156"/>
                      <a:pt x="6807" y="7113"/>
                    </a:cubicBezTo>
                    <a:cubicBezTo>
                      <a:pt x="6783" y="7069"/>
                      <a:pt x="6649" y="7030"/>
                      <a:pt x="6674" y="6977"/>
                    </a:cubicBezTo>
                    <a:cubicBezTo>
                      <a:pt x="6699" y="6925"/>
                      <a:pt x="6785" y="6907"/>
                      <a:pt x="6785" y="6886"/>
                    </a:cubicBezTo>
                    <a:cubicBezTo>
                      <a:pt x="6785" y="6865"/>
                      <a:pt x="6730" y="6779"/>
                      <a:pt x="6687" y="6752"/>
                    </a:cubicBezTo>
                    <a:cubicBezTo>
                      <a:pt x="6644" y="6724"/>
                      <a:pt x="6584" y="6739"/>
                      <a:pt x="6565" y="6694"/>
                    </a:cubicBezTo>
                    <a:cubicBezTo>
                      <a:pt x="6545" y="6649"/>
                      <a:pt x="6545" y="6620"/>
                      <a:pt x="6517" y="6609"/>
                    </a:cubicBezTo>
                    <a:cubicBezTo>
                      <a:pt x="6488" y="6597"/>
                      <a:pt x="6382" y="6585"/>
                      <a:pt x="6367" y="6596"/>
                    </a:cubicBezTo>
                    <a:cubicBezTo>
                      <a:pt x="6352" y="6606"/>
                      <a:pt x="6313" y="6640"/>
                      <a:pt x="6292" y="6617"/>
                    </a:cubicBezTo>
                    <a:cubicBezTo>
                      <a:pt x="6270" y="6593"/>
                      <a:pt x="6206" y="6493"/>
                      <a:pt x="6172" y="6502"/>
                    </a:cubicBezTo>
                    <a:cubicBezTo>
                      <a:pt x="6137" y="6512"/>
                      <a:pt x="6050" y="6601"/>
                      <a:pt x="5988" y="6563"/>
                    </a:cubicBezTo>
                    <a:cubicBezTo>
                      <a:pt x="5926" y="6525"/>
                      <a:pt x="5850" y="6449"/>
                      <a:pt x="5852" y="6429"/>
                    </a:cubicBezTo>
                    <a:cubicBezTo>
                      <a:pt x="5855" y="6409"/>
                      <a:pt x="6005" y="6269"/>
                      <a:pt x="5984" y="6227"/>
                    </a:cubicBezTo>
                    <a:cubicBezTo>
                      <a:pt x="5964" y="6185"/>
                      <a:pt x="5867" y="6195"/>
                      <a:pt x="5869" y="6172"/>
                    </a:cubicBezTo>
                    <a:cubicBezTo>
                      <a:pt x="5871" y="6148"/>
                      <a:pt x="5911" y="6066"/>
                      <a:pt x="5874" y="6050"/>
                    </a:cubicBezTo>
                    <a:cubicBezTo>
                      <a:pt x="5837" y="6034"/>
                      <a:pt x="5676" y="5934"/>
                      <a:pt x="5644" y="5957"/>
                    </a:cubicBezTo>
                    <a:cubicBezTo>
                      <a:pt x="5612" y="5979"/>
                      <a:pt x="5588" y="6006"/>
                      <a:pt x="5567" y="5992"/>
                    </a:cubicBezTo>
                    <a:cubicBezTo>
                      <a:pt x="5545" y="5978"/>
                      <a:pt x="5527" y="5918"/>
                      <a:pt x="5496" y="5938"/>
                    </a:cubicBezTo>
                    <a:cubicBezTo>
                      <a:pt x="5465" y="5958"/>
                      <a:pt x="5425" y="5979"/>
                      <a:pt x="5375" y="5966"/>
                    </a:cubicBezTo>
                    <a:cubicBezTo>
                      <a:pt x="5325" y="5953"/>
                      <a:pt x="5181" y="5852"/>
                      <a:pt x="5160" y="5879"/>
                    </a:cubicBezTo>
                    <a:cubicBezTo>
                      <a:pt x="5140" y="5907"/>
                      <a:pt x="5110" y="5943"/>
                      <a:pt x="5084" y="5930"/>
                    </a:cubicBezTo>
                    <a:cubicBezTo>
                      <a:pt x="5058" y="5917"/>
                      <a:pt x="4986" y="5862"/>
                      <a:pt x="4970" y="5871"/>
                    </a:cubicBezTo>
                    <a:cubicBezTo>
                      <a:pt x="4953" y="5881"/>
                      <a:pt x="4900" y="5903"/>
                      <a:pt x="4891" y="5888"/>
                    </a:cubicBezTo>
                    <a:cubicBezTo>
                      <a:pt x="4883" y="5874"/>
                      <a:pt x="4873" y="5808"/>
                      <a:pt x="4834" y="5804"/>
                    </a:cubicBezTo>
                    <a:cubicBezTo>
                      <a:pt x="4795" y="5801"/>
                      <a:pt x="4643" y="5868"/>
                      <a:pt x="4624" y="5889"/>
                    </a:cubicBezTo>
                    <a:cubicBezTo>
                      <a:pt x="4605" y="5910"/>
                      <a:pt x="4591" y="5970"/>
                      <a:pt x="4569" y="5973"/>
                    </a:cubicBezTo>
                    <a:cubicBezTo>
                      <a:pt x="4548" y="5975"/>
                      <a:pt x="4466" y="5988"/>
                      <a:pt x="4453" y="5954"/>
                    </a:cubicBezTo>
                    <a:cubicBezTo>
                      <a:pt x="4440" y="5920"/>
                      <a:pt x="4398" y="5870"/>
                      <a:pt x="4373" y="5870"/>
                    </a:cubicBezTo>
                    <a:cubicBezTo>
                      <a:pt x="4348" y="5870"/>
                      <a:pt x="4329" y="5879"/>
                      <a:pt x="4281" y="5867"/>
                    </a:cubicBezTo>
                    <a:cubicBezTo>
                      <a:pt x="4234" y="5856"/>
                      <a:pt x="4261" y="5912"/>
                      <a:pt x="4182" y="5888"/>
                    </a:cubicBezTo>
                    <a:cubicBezTo>
                      <a:pt x="4104" y="5865"/>
                      <a:pt x="4071" y="5879"/>
                      <a:pt x="4071" y="5879"/>
                    </a:cubicBezTo>
                    <a:lnTo>
                      <a:pt x="3362" y="5529"/>
                    </a:lnTo>
                    <a:lnTo>
                      <a:pt x="807" y="5063"/>
                    </a:lnTo>
                    <a:cubicBezTo>
                      <a:pt x="807" y="5063"/>
                      <a:pt x="771" y="4936"/>
                      <a:pt x="740" y="4887"/>
                    </a:cubicBezTo>
                    <a:cubicBezTo>
                      <a:pt x="709" y="4839"/>
                      <a:pt x="685" y="4819"/>
                      <a:pt x="679" y="4795"/>
                    </a:cubicBezTo>
                    <a:cubicBezTo>
                      <a:pt x="672" y="4772"/>
                      <a:pt x="658" y="4723"/>
                      <a:pt x="641" y="4693"/>
                    </a:cubicBezTo>
                    <a:cubicBezTo>
                      <a:pt x="622" y="4663"/>
                      <a:pt x="491" y="4471"/>
                      <a:pt x="474" y="4462"/>
                    </a:cubicBezTo>
                    <a:cubicBezTo>
                      <a:pt x="456" y="4453"/>
                      <a:pt x="381" y="4483"/>
                      <a:pt x="374" y="4465"/>
                    </a:cubicBezTo>
                    <a:cubicBezTo>
                      <a:pt x="366" y="4446"/>
                      <a:pt x="369" y="4427"/>
                      <a:pt x="346" y="4424"/>
                    </a:cubicBezTo>
                    <a:cubicBezTo>
                      <a:pt x="323" y="4421"/>
                      <a:pt x="282" y="4442"/>
                      <a:pt x="270" y="4420"/>
                    </a:cubicBezTo>
                    <a:cubicBezTo>
                      <a:pt x="258" y="4398"/>
                      <a:pt x="231" y="4305"/>
                      <a:pt x="204" y="4307"/>
                    </a:cubicBezTo>
                    <a:cubicBezTo>
                      <a:pt x="178" y="4310"/>
                      <a:pt x="169" y="4366"/>
                      <a:pt x="149" y="4357"/>
                    </a:cubicBezTo>
                    <a:cubicBezTo>
                      <a:pt x="131" y="4348"/>
                      <a:pt x="85" y="4415"/>
                      <a:pt x="65" y="4397"/>
                    </a:cubicBezTo>
                    <a:cubicBezTo>
                      <a:pt x="51" y="4384"/>
                      <a:pt x="18" y="4315"/>
                      <a:pt x="0" y="4265"/>
                    </a:cubicBezTo>
                    <a:cubicBezTo>
                      <a:pt x="5" y="4257"/>
                      <a:pt x="9" y="4247"/>
                      <a:pt x="14" y="4240"/>
                    </a:cubicBezTo>
                    <a:cubicBezTo>
                      <a:pt x="25" y="4225"/>
                      <a:pt x="135" y="4133"/>
                      <a:pt x="157" y="4111"/>
                    </a:cubicBezTo>
                    <a:cubicBezTo>
                      <a:pt x="178" y="4088"/>
                      <a:pt x="204" y="4088"/>
                      <a:pt x="245" y="4086"/>
                    </a:cubicBezTo>
                    <a:cubicBezTo>
                      <a:pt x="285" y="4083"/>
                      <a:pt x="267" y="4056"/>
                      <a:pt x="329" y="4014"/>
                    </a:cubicBezTo>
                    <a:cubicBezTo>
                      <a:pt x="391" y="3973"/>
                      <a:pt x="847" y="3779"/>
                      <a:pt x="942" y="3727"/>
                    </a:cubicBezTo>
                    <a:cubicBezTo>
                      <a:pt x="1037" y="3674"/>
                      <a:pt x="1090" y="3423"/>
                      <a:pt x="1251" y="3230"/>
                    </a:cubicBezTo>
                    <a:cubicBezTo>
                      <a:pt x="1413" y="3036"/>
                      <a:pt x="1599" y="3063"/>
                      <a:pt x="1651" y="3047"/>
                    </a:cubicBezTo>
                    <a:cubicBezTo>
                      <a:pt x="1703" y="3031"/>
                      <a:pt x="1779" y="3057"/>
                      <a:pt x="1846" y="3047"/>
                    </a:cubicBezTo>
                    <a:cubicBezTo>
                      <a:pt x="1912" y="3036"/>
                      <a:pt x="1988" y="3015"/>
                      <a:pt x="2050" y="2963"/>
                    </a:cubicBezTo>
                    <a:cubicBezTo>
                      <a:pt x="2112" y="2911"/>
                      <a:pt x="2198" y="2958"/>
                      <a:pt x="2259" y="2953"/>
                    </a:cubicBezTo>
                    <a:cubicBezTo>
                      <a:pt x="2321" y="2948"/>
                      <a:pt x="2383" y="2895"/>
                      <a:pt x="2592" y="2733"/>
                    </a:cubicBezTo>
                    <a:cubicBezTo>
                      <a:pt x="2801" y="2571"/>
                      <a:pt x="2880" y="2317"/>
                      <a:pt x="2900" y="2278"/>
                    </a:cubicBezTo>
                    <a:cubicBezTo>
                      <a:pt x="2918" y="2239"/>
                      <a:pt x="3023" y="2262"/>
                      <a:pt x="3073" y="2265"/>
                    </a:cubicBezTo>
                    <a:cubicBezTo>
                      <a:pt x="3123" y="2267"/>
                      <a:pt x="3119" y="2236"/>
                      <a:pt x="3140" y="2228"/>
                    </a:cubicBezTo>
                    <a:cubicBezTo>
                      <a:pt x="3162" y="2220"/>
                      <a:pt x="3181" y="2223"/>
                      <a:pt x="3209" y="2218"/>
                    </a:cubicBezTo>
                    <a:cubicBezTo>
                      <a:pt x="3238" y="2212"/>
                      <a:pt x="3309" y="2194"/>
                      <a:pt x="3359" y="2123"/>
                    </a:cubicBezTo>
                    <a:cubicBezTo>
                      <a:pt x="3409" y="2052"/>
                      <a:pt x="3429" y="1839"/>
                      <a:pt x="3429" y="1797"/>
                    </a:cubicBezTo>
                    <a:cubicBezTo>
                      <a:pt x="3429" y="1755"/>
                      <a:pt x="3486" y="1760"/>
                      <a:pt x="3529" y="1734"/>
                    </a:cubicBezTo>
                    <a:cubicBezTo>
                      <a:pt x="3571" y="1708"/>
                      <a:pt x="3590" y="1651"/>
                      <a:pt x="3628" y="1609"/>
                    </a:cubicBezTo>
                    <a:cubicBezTo>
                      <a:pt x="3667" y="1567"/>
                      <a:pt x="3690" y="1557"/>
                      <a:pt x="3724" y="1530"/>
                    </a:cubicBezTo>
                    <a:cubicBezTo>
                      <a:pt x="3757" y="1504"/>
                      <a:pt x="3885" y="1290"/>
                      <a:pt x="3928" y="1253"/>
                    </a:cubicBezTo>
                    <a:cubicBezTo>
                      <a:pt x="3971" y="1217"/>
                      <a:pt x="4114" y="1149"/>
                      <a:pt x="4161" y="1128"/>
                    </a:cubicBezTo>
                    <a:cubicBezTo>
                      <a:pt x="4209" y="1107"/>
                      <a:pt x="4313" y="903"/>
                      <a:pt x="4351" y="845"/>
                    </a:cubicBezTo>
                    <a:cubicBezTo>
                      <a:pt x="4389" y="788"/>
                      <a:pt x="4467" y="625"/>
                      <a:pt x="4505" y="570"/>
                    </a:cubicBezTo>
                    <a:cubicBezTo>
                      <a:pt x="4543" y="514"/>
                      <a:pt x="4550" y="538"/>
                      <a:pt x="4610" y="496"/>
                    </a:cubicBezTo>
                    <a:cubicBezTo>
                      <a:pt x="4669" y="454"/>
                      <a:pt x="4710" y="425"/>
                      <a:pt x="4771" y="368"/>
                    </a:cubicBezTo>
                    <a:cubicBezTo>
                      <a:pt x="4834" y="310"/>
                      <a:pt x="4865" y="291"/>
                      <a:pt x="4895" y="278"/>
                    </a:cubicBezTo>
                    <a:cubicBezTo>
                      <a:pt x="4927" y="265"/>
                      <a:pt x="4948" y="252"/>
                      <a:pt x="4965" y="215"/>
                    </a:cubicBezTo>
                    <a:cubicBezTo>
                      <a:pt x="4981" y="179"/>
                      <a:pt x="5234" y="126"/>
                      <a:pt x="5263" y="118"/>
                    </a:cubicBezTo>
                    <a:cubicBezTo>
                      <a:pt x="5291" y="110"/>
                      <a:pt x="5365" y="66"/>
                      <a:pt x="5384" y="63"/>
                    </a:cubicBezTo>
                    <a:cubicBezTo>
                      <a:pt x="5403" y="61"/>
                      <a:pt x="5694" y="29"/>
                      <a:pt x="5727" y="29"/>
                    </a:cubicBezTo>
                    <a:cubicBezTo>
                      <a:pt x="5760" y="29"/>
                      <a:pt x="5798" y="5"/>
                      <a:pt x="5846" y="0"/>
                    </a:cubicBezTo>
                    <a:cubicBezTo>
                      <a:pt x="5894" y="-5"/>
                      <a:pt x="6089" y="53"/>
                      <a:pt x="6118" y="84"/>
                    </a:cubicBezTo>
                    <a:cubicBezTo>
                      <a:pt x="6146" y="116"/>
                      <a:pt x="6168" y="205"/>
                      <a:pt x="6168" y="221"/>
                    </a:cubicBezTo>
                    <a:cubicBezTo>
                      <a:pt x="6168" y="236"/>
                      <a:pt x="6115" y="226"/>
                      <a:pt x="6082" y="228"/>
                    </a:cubicBezTo>
                    <a:cubicBezTo>
                      <a:pt x="6048" y="231"/>
                      <a:pt x="5936" y="320"/>
                      <a:pt x="5929" y="336"/>
                    </a:cubicBezTo>
                    <a:cubicBezTo>
                      <a:pt x="5922" y="352"/>
                      <a:pt x="5903" y="328"/>
                      <a:pt x="5894" y="315"/>
                    </a:cubicBezTo>
                    <a:cubicBezTo>
                      <a:pt x="5884" y="302"/>
                      <a:pt x="5846" y="302"/>
                      <a:pt x="5775" y="299"/>
                    </a:cubicBezTo>
                    <a:cubicBezTo>
                      <a:pt x="5703" y="297"/>
                      <a:pt x="5658" y="344"/>
                      <a:pt x="5603" y="347"/>
                    </a:cubicBezTo>
                    <a:cubicBezTo>
                      <a:pt x="5548" y="349"/>
                      <a:pt x="5581" y="370"/>
                      <a:pt x="5574" y="428"/>
                    </a:cubicBezTo>
                    <a:cubicBezTo>
                      <a:pt x="5567" y="486"/>
                      <a:pt x="5639" y="507"/>
                      <a:pt x="5639" y="538"/>
                    </a:cubicBezTo>
                    <a:cubicBezTo>
                      <a:pt x="5639" y="570"/>
                      <a:pt x="5615" y="567"/>
                      <a:pt x="5584" y="575"/>
                    </a:cubicBezTo>
                    <a:cubicBezTo>
                      <a:pt x="5553" y="583"/>
                      <a:pt x="5493" y="682"/>
                      <a:pt x="5453" y="709"/>
                    </a:cubicBezTo>
                    <a:cubicBezTo>
                      <a:pt x="5412" y="735"/>
                      <a:pt x="5408" y="743"/>
                      <a:pt x="5362" y="764"/>
                    </a:cubicBezTo>
                    <a:cubicBezTo>
                      <a:pt x="5317" y="785"/>
                      <a:pt x="5331" y="856"/>
                      <a:pt x="5322" y="874"/>
                    </a:cubicBezTo>
                    <a:cubicBezTo>
                      <a:pt x="5312" y="892"/>
                      <a:pt x="5263" y="903"/>
                      <a:pt x="5258" y="916"/>
                    </a:cubicBezTo>
                    <a:cubicBezTo>
                      <a:pt x="5253" y="929"/>
                      <a:pt x="5253" y="947"/>
                      <a:pt x="5255" y="979"/>
                    </a:cubicBezTo>
                    <a:cubicBezTo>
                      <a:pt x="5258" y="1010"/>
                      <a:pt x="5160" y="1094"/>
                      <a:pt x="5141" y="1121"/>
                    </a:cubicBezTo>
                    <a:cubicBezTo>
                      <a:pt x="5122" y="1147"/>
                      <a:pt x="5084" y="1136"/>
                      <a:pt x="5065" y="1139"/>
                    </a:cubicBezTo>
                    <a:cubicBezTo>
                      <a:pt x="5046" y="1142"/>
                      <a:pt x="5012" y="1176"/>
                      <a:pt x="5000" y="1218"/>
                    </a:cubicBezTo>
                    <a:cubicBezTo>
                      <a:pt x="4988" y="1260"/>
                      <a:pt x="5017" y="1367"/>
                      <a:pt x="5017" y="1391"/>
                    </a:cubicBezTo>
                    <a:cubicBezTo>
                      <a:pt x="5017" y="1415"/>
                      <a:pt x="4979" y="1399"/>
                      <a:pt x="4950" y="1401"/>
                    </a:cubicBezTo>
                    <a:cubicBezTo>
                      <a:pt x="4922" y="1404"/>
                      <a:pt x="4915" y="1441"/>
                      <a:pt x="4895" y="1470"/>
                    </a:cubicBezTo>
                    <a:cubicBezTo>
                      <a:pt x="4877" y="1498"/>
                      <a:pt x="4898" y="1498"/>
                      <a:pt x="4903" y="1528"/>
                    </a:cubicBezTo>
                    <a:cubicBezTo>
                      <a:pt x="4907" y="1556"/>
                      <a:pt x="4786" y="1661"/>
                      <a:pt x="4769" y="1687"/>
                    </a:cubicBezTo>
                    <a:cubicBezTo>
                      <a:pt x="4753" y="1714"/>
                      <a:pt x="4774" y="1853"/>
                      <a:pt x="4771" y="1884"/>
                    </a:cubicBezTo>
                    <a:cubicBezTo>
                      <a:pt x="4769" y="1916"/>
                      <a:pt x="4755" y="1921"/>
                      <a:pt x="4748" y="1942"/>
                    </a:cubicBezTo>
                    <a:cubicBezTo>
                      <a:pt x="4741" y="1963"/>
                      <a:pt x="4712" y="2034"/>
                      <a:pt x="4707" y="2055"/>
                    </a:cubicBezTo>
                    <a:cubicBezTo>
                      <a:pt x="4703" y="2076"/>
                      <a:pt x="4605" y="2115"/>
                      <a:pt x="4588" y="2141"/>
                    </a:cubicBezTo>
                    <a:cubicBezTo>
                      <a:pt x="4572" y="2168"/>
                      <a:pt x="4574" y="2249"/>
                      <a:pt x="4588" y="2291"/>
                    </a:cubicBezTo>
                    <a:cubicBezTo>
                      <a:pt x="4603" y="2333"/>
                      <a:pt x="4586" y="2331"/>
                      <a:pt x="4565" y="2388"/>
                    </a:cubicBezTo>
                    <a:cubicBezTo>
                      <a:pt x="4543" y="2446"/>
                      <a:pt x="4548" y="2572"/>
                      <a:pt x="4541" y="2622"/>
                    </a:cubicBezTo>
                    <a:cubicBezTo>
                      <a:pt x="4534" y="2672"/>
                      <a:pt x="4581" y="2774"/>
                      <a:pt x="4598" y="2819"/>
                    </a:cubicBezTo>
                    <a:cubicBezTo>
                      <a:pt x="4614" y="2863"/>
                      <a:pt x="4655" y="2847"/>
                      <a:pt x="4686" y="2853"/>
                    </a:cubicBezTo>
                    <a:cubicBezTo>
                      <a:pt x="4717" y="2858"/>
                      <a:pt x="4769" y="2690"/>
                      <a:pt x="4789" y="2658"/>
                    </a:cubicBezTo>
                    <a:cubicBezTo>
                      <a:pt x="4807" y="2627"/>
                      <a:pt x="4798" y="2593"/>
                      <a:pt x="4800" y="2574"/>
                    </a:cubicBezTo>
                    <a:cubicBezTo>
                      <a:pt x="4803" y="2556"/>
                      <a:pt x="4855" y="2535"/>
                      <a:pt x="4881" y="2514"/>
                    </a:cubicBezTo>
                    <a:cubicBezTo>
                      <a:pt x="4907" y="2493"/>
                      <a:pt x="4920" y="2454"/>
                      <a:pt x="4948" y="2409"/>
                    </a:cubicBezTo>
                    <a:cubicBezTo>
                      <a:pt x="4976" y="2365"/>
                      <a:pt x="5122" y="2205"/>
                      <a:pt x="5141" y="2178"/>
                    </a:cubicBezTo>
                    <a:cubicBezTo>
                      <a:pt x="5160" y="2150"/>
                      <a:pt x="5187" y="2152"/>
                      <a:pt x="5203" y="2142"/>
                    </a:cubicBezTo>
                    <a:cubicBezTo>
                      <a:pt x="5220" y="2133"/>
                      <a:pt x="5254" y="2083"/>
                      <a:pt x="5284" y="2068"/>
                    </a:cubicBezTo>
                    <a:cubicBezTo>
                      <a:pt x="5314" y="2052"/>
                      <a:pt x="5337" y="2066"/>
                      <a:pt x="5342" y="2083"/>
                    </a:cubicBezTo>
                    <a:cubicBezTo>
                      <a:pt x="5348" y="2100"/>
                      <a:pt x="5250" y="2221"/>
                      <a:pt x="5235" y="2245"/>
                    </a:cubicBezTo>
                    <a:cubicBezTo>
                      <a:pt x="5221" y="2268"/>
                      <a:pt x="5258" y="2289"/>
                      <a:pt x="5288" y="2302"/>
                    </a:cubicBezTo>
                    <a:cubicBezTo>
                      <a:pt x="5318" y="2315"/>
                      <a:pt x="5496" y="2205"/>
                      <a:pt x="5515" y="2195"/>
                    </a:cubicBezTo>
                    <a:cubicBezTo>
                      <a:pt x="5534" y="2184"/>
                      <a:pt x="5530" y="2204"/>
                      <a:pt x="5569" y="2224"/>
                    </a:cubicBezTo>
                    <a:cubicBezTo>
                      <a:pt x="5608" y="2243"/>
                      <a:pt x="5741" y="2246"/>
                      <a:pt x="5770" y="2228"/>
                    </a:cubicBezTo>
                    <a:cubicBezTo>
                      <a:pt x="5798" y="2210"/>
                      <a:pt x="5913" y="2207"/>
                      <a:pt x="5936" y="2202"/>
                    </a:cubicBezTo>
                    <a:cubicBezTo>
                      <a:pt x="5960" y="2197"/>
                      <a:pt x="6046" y="2262"/>
                      <a:pt x="6065" y="2273"/>
                    </a:cubicBezTo>
                    <a:cubicBezTo>
                      <a:pt x="6084" y="2283"/>
                      <a:pt x="6108" y="2270"/>
                      <a:pt x="6139" y="2252"/>
                    </a:cubicBezTo>
                    <a:cubicBezTo>
                      <a:pt x="6170" y="2233"/>
                      <a:pt x="6244" y="2283"/>
                      <a:pt x="6244" y="2283"/>
                    </a:cubicBezTo>
                    <a:cubicBezTo>
                      <a:pt x="6244" y="2283"/>
                      <a:pt x="6244" y="2304"/>
                      <a:pt x="6246" y="2328"/>
                    </a:cubicBezTo>
                    <a:cubicBezTo>
                      <a:pt x="6249" y="2351"/>
                      <a:pt x="6303" y="2323"/>
                      <a:pt x="6334" y="2328"/>
                    </a:cubicBezTo>
                    <a:cubicBezTo>
                      <a:pt x="6365" y="2333"/>
                      <a:pt x="6342" y="2351"/>
                      <a:pt x="6342" y="2375"/>
                    </a:cubicBezTo>
                    <a:cubicBezTo>
                      <a:pt x="6342" y="2399"/>
                      <a:pt x="6370" y="2425"/>
                      <a:pt x="6389" y="2451"/>
                    </a:cubicBezTo>
                    <a:cubicBezTo>
                      <a:pt x="6408" y="2477"/>
                      <a:pt x="6439" y="2427"/>
                      <a:pt x="6453" y="2409"/>
                    </a:cubicBezTo>
                    <a:cubicBezTo>
                      <a:pt x="6468" y="2391"/>
                      <a:pt x="6499" y="2417"/>
                      <a:pt x="6511" y="2433"/>
                    </a:cubicBezTo>
                    <a:cubicBezTo>
                      <a:pt x="6522" y="2448"/>
                      <a:pt x="6518" y="2446"/>
                      <a:pt x="6580" y="2454"/>
                    </a:cubicBezTo>
                    <a:cubicBezTo>
                      <a:pt x="6642" y="2462"/>
                      <a:pt x="6696" y="2556"/>
                      <a:pt x="6739" y="2611"/>
                    </a:cubicBezTo>
                    <a:cubicBezTo>
                      <a:pt x="6782" y="2666"/>
                      <a:pt x="6746" y="2700"/>
                      <a:pt x="6775" y="2761"/>
                    </a:cubicBezTo>
                    <a:cubicBezTo>
                      <a:pt x="6804" y="2821"/>
                      <a:pt x="6892" y="2850"/>
                      <a:pt x="6908" y="2850"/>
                    </a:cubicBezTo>
                    <a:cubicBezTo>
                      <a:pt x="6925" y="2850"/>
                      <a:pt x="6922" y="2876"/>
                      <a:pt x="6922" y="2910"/>
                    </a:cubicBezTo>
                    <a:cubicBezTo>
                      <a:pt x="6922" y="2944"/>
                      <a:pt x="6978" y="3005"/>
                      <a:pt x="6980" y="3034"/>
                    </a:cubicBezTo>
                    <a:cubicBezTo>
                      <a:pt x="6982" y="3062"/>
                      <a:pt x="7044" y="3055"/>
                      <a:pt x="7061" y="3055"/>
                    </a:cubicBezTo>
                    <a:cubicBezTo>
                      <a:pt x="7078" y="3055"/>
                      <a:pt x="7089" y="3081"/>
                      <a:pt x="7089" y="3110"/>
                    </a:cubicBezTo>
                    <a:cubicBezTo>
                      <a:pt x="7089" y="3139"/>
                      <a:pt x="7106" y="3178"/>
                      <a:pt x="7125" y="3196"/>
                    </a:cubicBezTo>
                    <a:cubicBezTo>
                      <a:pt x="7144" y="3215"/>
                      <a:pt x="7299" y="3220"/>
                      <a:pt x="7311" y="3241"/>
                    </a:cubicBezTo>
                    <a:cubicBezTo>
                      <a:pt x="7323" y="3262"/>
                      <a:pt x="7313" y="3273"/>
                      <a:pt x="7304" y="3299"/>
                    </a:cubicBezTo>
                    <a:cubicBezTo>
                      <a:pt x="7294" y="3325"/>
                      <a:pt x="7339" y="3351"/>
                      <a:pt x="7342" y="3380"/>
                    </a:cubicBezTo>
                    <a:cubicBezTo>
                      <a:pt x="7344" y="3409"/>
                      <a:pt x="7330" y="3406"/>
                      <a:pt x="7330" y="3446"/>
                    </a:cubicBezTo>
                    <a:cubicBezTo>
                      <a:pt x="7330" y="3485"/>
                      <a:pt x="7463" y="3569"/>
                      <a:pt x="7542" y="3595"/>
                    </a:cubicBezTo>
                    <a:cubicBezTo>
                      <a:pt x="7621" y="3622"/>
                      <a:pt x="7687" y="3577"/>
                      <a:pt x="7745" y="3550"/>
                    </a:cubicBezTo>
                    <a:cubicBezTo>
                      <a:pt x="7802" y="3524"/>
                      <a:pt x="7973" y="3515"/>
                      <a:pt x="8019" y="3496"/>
                    </a:cubicBezTo>
                    <a:cubicBezTo>
                      <a:pt x="8064" y="3478"/>
                      <a:pt x="8063" y="3437"/>
                      <a:pt x="8071" y="3419"/>
                    </a:cubicBezTo>
                    <a:cubicBezTo>
                      <a:pt x="8080" y="3401"/>
                      <a:pt x="8107" y="3401"/>
                      <a:pt x="8124" y="3402"/>
                    </a:cubicBezTo>
                    <a:cubicBezTo>
                      <a:pt x="8140" y="3403"/>
                      <a:pt x="8162" y="3371"/>
                      <a:pt x="8190" y="3355"/>
                    </a:cubicBezTo>
                    <a:cubicBezTo>
                      <a:pt x="8219" y="3339"/>
                      <a:pt x="8320" y="3328"/>
                      <a:pt x="8344" y="3348"/>
                    </a:cubicBezTo>
                    <a:cubicBezTo>
                      <a:pt x="8368" y="3368"/>
                      <a:pt x="8379" y="3398"/>
                      <a:pt x="8389" y="3426"/>
                    </a:cubicBezTo>
                    <a:cubicBezTo>
                      <a:pt x="8400" y="3453"/>
                      <a:pt x="8401" y="3481"/>
                      <a:pt x="8416" y="3508"/>
                    </a:cubicBezTo>
                    <a:cubicBezTo>
                      <a:pt x="8430" y="3536"/>
                      <a:pt x="8461" y="3542"/>
                      <a:pt x="8487" y="3557"/>
                    </a:cubicBezTo>
                    <a:cubicBezTo>
                      <a:pt x="8513" y="3571"/>
                      <a:pt x="8522" y="3544"/>
                      <a:pt x="8536" y="3534"/>
                    </a:cubicBezTo>
                    <a:cubicBezTo>
                      <a:pt x="8549" y="3525"/>
                      <a:pt x="8576" y="3569"/>
                      <a:pt x="8588" y="3595"/>
                    </a:cubicBezTo>
                    <a:cubicBezTo>
                      <a:pt x="8600" y="3621"/>
                      <a:pt x="8612" y="3630"/>
                      <a:pt x="8639" y="3641"/>
                    </a:cubicBezTo>
                    <a:cubicBezTo>
                      <a:pt x="8667" y="3651"/>
                      <a:pt x="8764" y="3609"/>
                      <a:pt x="8777" y="3588"/>
                    </a:cubicBezTo>
                    <a:cubicBezTo>
                      <a:pt x="8791" y="3567"/>
                      <a:pt x="8790" y="3495"/>
                      <a:pt x="8800" y="3464"/>
                    </a:cubicBezTo>
                    <a:cubicBezTo>
                      <a:pt x="8810" y="3432"/>
                      <a:pt x="8923" y="3447"/>
                      <a:pt x="8938" y="3448"/>
                    </a:cubicBezTo>
                    <a:cubicBezTo>
                      <a:pt x="8954" y="3449"/>
                      <a:pt x="8954" y="3464"/>
                      <a:pt x="8958" y="3489"/>
                    </a:cubicBezTo>
                    <a:cubicBezTo>
                      <a:pt x="8963" y="3513"/>
                      <a:pt x="9033" y="3578"/>
                      <a:pt x="9049" y="3577"/>
                    </a:cubicBezTo>
                    <a:cubicBezTo>
                      <a:pt x="9065" y="3575"/>
                      <a:pt x="9078" y="3494"/>
                      <a:pt x="9085" y="3423"/>
                    </a:cubicBezTo>
                    <a:cubicBezTo>
                      <a:pt x="9092" y="3352"/>
                      <a:pt x="9055" y="3331"/>
                      <a:pt x="9030" y="3304"/>
                    </a:cubicBezTo>
                    <a:cubicBezTo>
                      <a:pt x="9005" y="3276"/>
                      <a:pt x="8964" y="3221"/>
                      <a:pt x="8962" y="3172"/>
                    </a:cubicBezTo>
                    <a:cubicBezTo>
                      <a:pt x="8960" y="3124"/>
                      <a:pt x="9061" y="3096"/>
                      <a:pt x="9097" y="3086"/>
                    </a:cubicBezTo>
                    <a:cubicBezTo>
                      <a:pt x="9132" y="3075"/>
                      <a:pt x="9157" y="3171"/>
                      <a:pt x="9167" y="3188"/>
                    </a:cubicBezTo>
                    <a:cubicBezTo>
                      <a:pt x="9176" y="3205"/>
                      <a:pt x="9161" y="3268"/>
                      <a:pt x="9146" y="3297"/>
                    </a:cubicBezTo>
                    <a:cubicBezTo>
                      <a:pt x="9130" y="3326"/>
                      <a:pt x="9149" y="3360"/>
                      <a:pt x="9159" y="3377"/>
                    </a:cubicBezTo>
                    <a:cubicBezTo>
                      <a:pt x="9168" y="3394"/>
                      <a:pt x="9191" y="3386"/>
                      <a:pt x="9210" y="3381"/>
                    </a:cubicBezTo>
                    <a:cubicBezTo>
                      <a:pt x="9229" y="3376"/>
                      <a:pt x="9255" y="3416"/>
                      <a:pt x="9286" y="3422"/>
                    </a:cubicBezTo>
                    <a:cubicBezTo>
                      <a:pt x="9317" y="3427"/>
                      <a:pt x="9396" y="3304"/>
                      <a:pt x="9416" y="3276"/>
                    </a:cubicBezTo>
                    <a:cubicBezTo>
                      <a:pt x="9436" y="3248"/>
                      <a:pt x="9519" y="3070"/>
                      <a:pt x="9533" y="3039"/>
                    </a:cubicBezTo>
                    <a:cubicBezTo>
                      <a:pt x="9548" y="3007"/>
                      <a:pt x="9590" y="3042"/>
                      <a:pt x="9621" y="3034"/>
                    </a:cubicBezTo>
                    <a:cubicBezTo>
                      <a:pt x="9653" y="3026"/>
                      <a:pt x="9717" y="2968"/>
                      <a:pt x="9781" y="2926"/>
                    </a:cubicBezTo>
                    <a:cubicBezTo>
                      <a:pt x="9845" y="2884"/>
                      <a:pt x="10067" y="2653"/>
                      <a:pt x="10103" y="2624"/>
                    </a:cubicBezTo>
                    <a:cubicBezTo>
                      <a:pt x="10138" y="2595"/>
                      <a:pt x="10210" y="2470"/>
                      <a:pt x="10236" y="2459"/>
                    </a:cubicBezTo>
                    <a:cubicBezTo>
                      <a:pt x="10262" y="2448"/>
                      <a:pt x="10300" y="2477"/>
                      <a:pt x="10300" y="2501"/>
                    </a:cubicBezTo>
                    <a:cubicBezTo>
                      <a:pt x="10300" y="2524"/>
                      <a:pt x="10322" y="2511"/>
                      <a:pt x="10396" y="2514"/>
                    </a:cubicBezTo>
                    <a:cubicBezTo>
                      <a:pt x="10470" y="2517"/>
                      <a:pt x="10531" y="2433"/>
                      <a:pt x="10567" y="2406"/>
                    </a:cubicBezTo>
                    <a:cubicBezTo>
                      <a:pt x="10603" y="2380"/>
                      <a:pt x="10691" y="2375"/>
                      <a:pt x="10717" y="2365"/>
                    </a:cubicBezTo>
                    <a:cubicBezTo>
                      <a:pt x="10743" y="2354"/>
                      <a:pt x="10784" y="2309"/>
                      <a:pt x="10844" y="2278"/>
                    </a:cubicBezTo>
                    <a:cubicBezTo>
                      <a:pt x="10903" y="2246"/>
                      <a:pt x="10982" y="2278"/>
                      <a:pt x="11055" y="2283"/>
                    </a:cubicBezTo>
                    <a:cubicBezTo>
                      <a:pt x="11129" y="2288"/>
                      <a:pt x="11289" y="2249"/>
                      <a:pt x="11353" y="2244"/>
                    </a:cubicBezTo>
                    <a:cubicBezTo>
                      <a:pt x="11418" y="2239"/>
                      <a:pt x="11608" y="2228"/>
                      <a:pt x="11751" y="2191"/>
                    </a:cubicBezTo>
                    <a:cubicBezTo>
                      <a:pt x="11894" y="2154"/>
                      <a:pt x="12025" y="2052"/>
                      <a:pt x="12142" y="1955"/>
                    </a:cubicBezTo>
                    <a:cubicBezTo>
                      <a:pt x="12258" y="1858"/>
                      <a:pt x="12492" y="1737"/>
                      <a:pt x="12554" y="1716"/>
                    </a:cubicBezTo>
                    <a:cubicBezTo>
                      <a:pt x="12616" y="1695"/>
                      <a:pt x="12830" y="1698"/>
                      <a:pt x="12858" y="1698"/>
                    </a:cubicBezTo>
                    <a:cubicBezTo>
                      <a:pt x="12886" y="1699"/>
                      <a:pt x="12882" y="1666"/>
                      <a:pt x="12917" y="1647"/>
                    </a:cubicBezTo>
                    <a:cubicBezTo>
                      <a:pt x="12951" y="1628"/>
                      <a:pt x="13022" y="1610"/>
                      <a:pt x="13036" y="1617"/>
                    </a:cubicBezTo>
                    <a:cubicBezTo>
                      <a:pt x="13049" y="1623"/>
                      <a:pt x="13053" y="1642"/>
                      <a:pt x="13046" y="1652"/>
                    </a:cubicBezTo>
                    <a:cubicBezTo>
                      <a:pt x="13039" y="1663"/>
                      <a:pt x="12982" y="1737"/>
                      <a:pt x="12968" y="1761"/>
                    </a:cubicBezTo>
                    <a:cubicBezTo>
                      <a:pt x="12954" y="1785"/>
                      <a:pt x="12940" y="1877"/>
                      <a:pt x="12932" y="1968"/>
                    </a:cubicBezTo>
                    <a:cubicBezTo>
                      <a:pt x="12925" y="2060"/>
                      <a:pt x="12975" y="2339"/>
                      <a:pt x="12974" y="2356"/>
                    </a:cubicBezTo>
                    <a:cubicBezTo>
                      <a:pt x="12972" y="2373"/>
                      <a:pt x="12979" y="2379"/>
                      <a:pt x="12999" y="2397"/>
                    </a:cubicBezTo>
                    <a:cubicBezTo>
                      <a:pt x="13018" y="2415"/>
                      <a:pt x="13013" y="2465"/>
                      <a:pt x="13009" y="2499"/>
                    </a:cubicBezTo>
                    <a:cubicBezTo>
                      <a:pt x="13006" y="2533"/>
                      <a:pt x="12976" y="2528"/>
                      <a:pt x="12965" y="2554"/>
                    </a:cubicBezTo>
                    <a:cubicBezTo>
                      <a:pt x="12954" y="2580"/>
                      <a:pt x="13045" y="2717"/>
                      <a:pt x="13066" y="2736"/>
                    </a:cubicBezTo>
                    <a:cubicBezTo>
                      <a:pt x="13088" y="2754"/>
                      <a:pt x="13182" y="2747"/>
                      <a:pt x="13200" y="2743"/>
                    </a:cubicBezTo>
                    <a:cubicBezTo>
                      <a:pt x="13218" y="2739"/>
                      <a:pt x="13264" y="2675"/>
                      <a:pt x="13284" y="2689"/>
                    </a:cubicBezTo>
                    <a:cubicBezTo>
                      <a:pt x="13305" y="2704"/>
                      <a:pt x="13331" y="2726"/>
                      <a:pt x="13365" y="2739"/>
                    </a:cubicBezTo>
                    <a:cubicBezTo>
                      <a:pt x="13400" y="2752"/>
                      <a:pt x="13432" y="2717"/>
                      <a:pt x="13448" y="2717"/>
                    </a:cubicBezTo>
                    <a:cubicBezTo>
                      <a:pt x="13463" y="2717"/>
                      <a:pt x="13499" y="2751"/>
                      <a:pt x="13557" y="2783"/>
                    </a:cubicBezTo>
                    <a:cubicBezTo>
                      <a:pt x="13616" y="2814"/>
                      <a:pt x="13644" y="2747"/>
                      <a:pt x="13698" y="2725"/>
                    </a:cubicBezTo>
                    <a:cubicBezTo>
                      <a:pt x="13751" y="2703"/>
                      <a:pt x="13822" y="2617"/>
                      <a:pt x="13853" y="2582"/>
                    </a:cubicBezTo>
                    <a:cubicBezTo>
                      <a:pt x="13886" y="2546"/>
                      <a:pt x="14000" y="2561"/>
                      <a:pt x="14019" y="2571"/>
                    </a:cubicBezTo>
                    <a:cubicBezTo>
                      <a:pt x="14038" y="2582"/>
                      <a:pt x="14083" y="2637"/>
                      <a:pt x="14107" y="2691"/>
                    </a:cubicBezTo>
                    <a:cubicBezTo>
                      <a:pt x="14132" y="2745"/>
                      <a:pt x="14224" y="2772"/>
                      <a:pt x="14239" y="2772"/>
                    </a:cubicBezTo>
                    <a:cubicBezTo>
                      <a:pt x="14255" y="2772"/>
                      <a:pt x="14336" y="2703"/>
                      <a:pt x="14350" y="2684"/>
                    </a:cubicBezTo>
                    <a:cubicBezTo>
                      <a:pt x="14364" y="2666"/>
                      <a:pt x="14420" y="2684"/>
                      <a:pt x="14435" y="2663"/>
                    </a:cubicBezTo>
                    <a:cubicBezTo>
                      <a:pt x="14450" y="2642"/>
                      <a:pt x="14468" y="2556"/>
                      <a:pt x="14465" y="2531"/>
                    </a:cubicBezTo>
                    <a:cubicBezTo>
                      <a:pt x="14461" y="2506"/>
                      <a:pt x="14490" y="2461"/>
                      <a:pt x="14503" y="2447"/>
                    </a:cubicBezTo>
                    <a:cubicBezTo>
                      <a:pt x="14516" y="2432"/>
                      <a:pt x="14554" y="2423"/>
                      <a:pt x="14565" y="2423"/>
                    </a:cubicBezTo>
                    <a:cubicBezTo>
                      <a:pt x="14575" y="2423"/>
                      <a:pt x="14649" y="2372"/>
                      <a:pt x="14665" y="2359"/>
                    </a:cubicBezTo>
                    <a:cubicBezTo>
                      <a:pt x="14680" y="2346"/>
                      <a:pt x="14776" y="2391"/>
                      <a:pt x="14831" y="2391"/>
                    </a:cubicBezTo>
                    <a:cubicBezTo>
                      <a:pt x="14886" y="2391"/>
                      <a:pt x="14921" y="2362"/>
                      <a:pt x="14938" y="2344"/>
                    </a:cubicBezTo>
                    <a:cubicBezTo>
                      <a:pt x="14955" y="2325"/>
                      <a:pt x="14988" y="2288"/>
                      <a:pt x="14988" y="2236"/>
                    </a:cubicBezTo>
                    <a:cubicBezTo>
                      <a:pt x="14988" y="2183"/>
                      <a:pt x="15026" y="2207"/>
                      <a:pt x="15038" y="2207"/>
                    </a:cubicBezTo>
                    <a:cubicBezTo>
                      <a:pt x="15050" y="2207"/>
                      <a:pt x="15081" y="2215"/>
                      <a:pt x="15105" y="2233"/>
                    </a:cubicBezTo>
                    <a:cubicBezTo>
                      <a:pt x="15129" y="2252"/>
                      <a:pt x="15138" y="2215"/>
                      <a:pt x="15164" y="2194"/>
                    </a:cubicBezTo>
                    <a:cubicBezTo>
                      <a:pt x="15191" y="2173"/>
                      <a:pt x="15234" y="2226"/>
                      <a:pt x="15253" y="2252"/>
                    </a:cubicBezTo>
                    <a:cubicBezTo>
                      <a:pt x="15272" y="2278"/>
                      <a:pt x="15257" y="2296"/>
                      <a:pt x="15250" y="2333"/>
                    </a:cubicBezTo>
                    <a:cubicBezTo>
                      <a:pt x="15243" y="2370"/>
                      <a:pt x="15226" y="2406"/>
                      <a:pt x="15226" y="2438"/>
                    </a:cubicBezTo>
                    <a:cubicBezTo>
                      <a:pt x="15226" y="2470"/>
                      <a:pt x="15212" y="2496"/>
                      <a:pt x="15203" y="2532"/>
                    </a:cubicBezTo>
                    <a:cubicBezTo>
                      <a:pt x="15193" y="2569"/>
                      <a:pt x="15222" y="2708"/>
                      <a:pt x="15241" y="2750"/>
                    </a:cubicBezTo>
                    <a:cubicBezTo>
                      <a:pt x="15260" y="2792"/>
                      <a:pt x="15319" y="2871"/>
                      <a:pt x="15329" y="2926"/>
                    </a:cubicBezTo>
                    <a:cubicBezTo>
                      <a:pt x="15338" y="2981"/>
                      <a:pt x="15331" y="3005"/>
                      <a:pt x="15331" y="3036"/>
                    </a:cubicBezTo>
                    <a:cubicBezTo>
                      <a:pt x="15331" y="3068"/>
                      <a:pt x="15376" y="3152"/>
                      <a:pt x="15388" y="3183"/>
                    </a:cubicBezTo>
                    <a:cubicBezTo>
                      <a:pt x="15400" y="3215"/>
                      <a:pt x="15388" y="3257"/>
                      <a:pt x="15372" y="3293"/>
                    </a:cubicBezTo>
                    <a:cubicBezTo>
                      <a:pt x="15355" y="3330"/>
                      <a:pt x="15157" y="3354"/>
                      <a:pt x="15115" y="3383"/>
                    </a:cubicBezTo>
                    <a:cubicBezTo>
                      <a:pt x="15072" y="3411"/>
                      <a:pt x="15115" y="3459"/>
                      <a:pt x="15103" y="3511"/>
                    </a:cubicBezTo>
                    <a:cubicBezTo>
                      <a:pt x="15090" y="3564"/>
                      <a:pt x="15133" y="3582"/>
                      <a:pt x="15148" y="3595"/>
                    </a:cubicBezTo>
                    <a:cubicBezTo>
                      <a:pt x="15162" y="3608"/>
                      <a:pt x="15229" y="3574"/>
                      <a:pt x="15248" y="3572"/>
                    </a:cubicBezTo>
                    <a:cubicBezTo>
                      <a:pt x="15267" y="3569"/>
                      <a:pt x="15241" y="3543"/>
                      <a:pt x="15277" y="3485"/>
                    </a:cubicBezTo>
                    <a:cubicBezTo>
                      <a:pt x="15312" y="3427"/>
                      <a:pt x="15379" y="3464"/>
                      <a:pt x="15403" y="3477"/>
                    </a:cubicBezTo>
                    <a:cubicBezTo>
                      <a:pt x="15426" y="3490"/>
                      <a:pt x="15481" y="3561"/>
                      <a:pt x="15486" y="3593"/>
                    </a:cubicBezTo>
                    <a:cubicBezTo>
                      <a:pt x="15491" y="3624"/>
                      <a:pt x="15531" y="3590"/>
                      <a:pt x="15569" y="3590"/>
                    </a:cubicBezTo>
                    <a:cubicBezTo>
                      <a:pt x="15607" y="3590"/>
                      <a:pt x="15631" y="3603"/>
                      <a:pt x="15653" y="3627"/>
                    </a:cubicBezTo>
                    <a:cubicBezTo>
                      <a:pt x="15674" y="3650"/>
                      <a:pt x="15584" y="3716"/>
                      <a:pt x="15572" y="3753"/>
                    </a:cubicBezTo>
                    <a:cubicBezTo>
                      <a:pt x="15560" y="3789"/>
                      <a:pt x="15615" y="3824"/>
                      <a:pt x="15641" y="3855"/>
                    </a:cubicBezTo>
                    <a:cubicBezTo>
                      <a:pt x="15667" y="3886"/>
                      <a:pt x="15686" y="3897"/>
                      <a:pt x="15720" y="3913"/>
                    </a:cubicBezTo>
                    <a:cubicBezTo>
                      <a:pt x="15753" y="3929"/>
                      <a:pt x="15774" y="3960"/>
                      <a:pt x="15803" y="3989"/>
                    </a:cubicBezTo>
                    <a:cubicBezTo>
                      <a:pt x="15831" y="4018"/>
                      <a:pt x="15867" y="3999"/>
                      <a:pt x="15898" y="3999"/>
                    </a:cubicBezTo>
                    <a:cubicBezTo>
                      <a:pt x="15929" y="3999"/>
                      <a:pt x="16003" y="4020"/>
                      <a:pt x="16024" y="4041"/>
                    </a:cubicBezTo>
                    <a:cubicBezTo>
                      <a:pt x="16046" y="4062"/>
                      <a:pt x="16105" y="4089"/>
                      <a:pt x="16124" y="4089"/>
                    </a:cubicBezTo>
                    <a:cubicBezTo>
                      <a:pt x="16144" y="4089"/>
                      <a:pt x="16151" y="4057"/>
                      <a:pt x="16151" y="4036"/>
                    </a:cubicBezTo>
                    <a:cubicBezTo>
                      <a:pt x="16151" y="4015"/>
                      <a:pt x="16172" y="3973"/>
                      <a:pt x="16194" y="3968"/>
                    </a:cubicBezTo>
                    <a:cubicBezTo>
                      <a:pt x="16215" y="3963"/>
                      <a:pt x="16253" y="4012"/>
                      <a:pt x="16275" y="4044"/>
                    </a:cubicBezTo>
                    <a:cubicBezTo>
                      <a:pt x="16296" y="4076"/>
                      <a:pt x="16315" y="4036"/>
                      <a:pt x="16351" y="4002"/>
                    </a:cubicBezTo>
                    <a:cubicBezTo>
                      <a:pt x="16386" y="3968"/>
                      <a:pt x="16343" y="3892"/>
                      <a:pt x="16343" y="3860"/>
                    </a:cubicBezTo>
                    <a:cubicBezTo>
                      <a:pt x="16343" y="3829"/>
                      <a:pt x="16243" y="3763"/>
                      <a:pt x="16224" y="3737"/>
                    </a:cubicBezTo>
                    <a:cubicBezTo>
                      <a:pt x="16205" y="3711"/>
                      <a:pt x="16198" y="3640"/>
                      <a:pt x="16203" y="3622"/>
                    </a:cubicBezTo>
                    <a:cubicBezTo>
                      <a:pt x="16208" y="3603"/>
                      <a:pt x="16277" y="3677"/>
                      <a:pt x="16289" y="3684"/>
                    </a:cubicBezTo>
                    <a:cubicBezTo>
                      <a:pt x="16300" y="3692"/>
                      <a:pt x="16351" y="3656"/>
                      <a:pt x="16382" y="3669"/>
                    </a:cubicBezTo>
                    <a:cubicBezTo>
                      <a:pt x="16413" y="3682"/>
                      <a:pt x="16398" y="3624"/>
                      <a:pt x="16432" y="3616"/>
                    </a:cubicBezTo>
                    <a:cubicBezTo>
                      <a:pt x="16465" y="3608"/>
                      <a:pt x="16501" y="3577"/>
                      <a:pt x="16544" y="3595"/>
                    </a:cubicBezTo>
                    <a:cubicBezTo>
                      <a:pt x="16587" y="3614"/>
                      <a:pt x="16594" y="3587"/>
                      <a:pt x="16606" y="3574"/>
                    </a:cubicBezTo>
                    <a:cubicBezTo>
                      <a:pt x="16618" y="3561"/>
                      <a:pt x="16670" y="3587"/>
                      <a:pt x="16696" y="3593"/>
                    </a:cubicBezTo>
                    <a:cubicBezTo>
                      <a:pt x="16722" y="3598"/>
                      <a:pt x="16784" y="3627"/>
                      <a:pt x="16799" y="3650"/>
                    </a:cubicBezTo>
                    <a:cubicBezTo>
                      <a:pt x="16813" y="3674"/>
                      <a:pt x="16863" y="3695"/>
                      <a:pt x="16870" y="3732"/>
                    </a:cubicBezTo>
                    <a:cubicBezTo>
                      <a:pt x="16877" y="3768"/>
                      <a:pt x="16889" y="3813"/>
                      <a:pt x="16941" y="3860"/>
                    </a:cubicBezTo>
                    <a:cubicBezTo>
                      <a:pt x="16994" y="3907"/>
                      <a:pt x="17065" y="3889"/>
                      <a:pt x="17080" y="3926"/>
                    </a:cubicBezTo>
                    <a:cubicBezTo>
                      <a:pt x="17094" y="3963"/>
                      <a:pt x="17080" y="3978"/>
                      <a:pt x="17058" y="4005"/>
                    </a:cubicBezTo>
                    <a:cubicBezTo>
                      <a:pt x="17037" y="4031"/>
                      <a:pt x="17051" y="4102"/>
                      <a:pt x="17051" y="4128"/>
                    </a:cubicBezTo>
                    <a:cubicBezTo>
                      <a:pt x="17051" y="4154"/>
                      <a:pt x="16970" y="4209"/>
                      <a:pt x="16937" y="4235"/>
                    </a:cubicBezTo>
                    <a:cubicBezTo>
                      <a:pt x="16903" y="4262"/>
                      <a:pt x="16848" y="4220"/>
                      <a:pt x="16777" y="4199"/>
                    </a:cubicBezTo>
                    <a:cubicBezTo>
                      <a:pt x="16706" y="4178"/>
                      <a:pt x="16717" y="4183"/>
                      <a:pt x="16699" y="4159"/>
                    </a:cubicBezTo>
                    <a:cubicBezTo>
                      <a:pt x="16679" y="4136"/>
                      <a:pt x="16620" y="4201"/>
                      <a:pt x="16555" y="4235"/>
                    </a:cubicBezTo>
                    <a:cubicBezTo>
                      <a:pt x="16491" y="4270"/>
                      <a:pt x="16365" y="4285"/>
                      <a:pt x="16336" y="4257"/>
                    </a:cubicBezTo>
                    <a:cubicBezTo>
                      <a:pt x="16308" y="4228"/>
                      <a:pt x="16317" y="4264"/>
                      <a:pt x="16268" y="4246"/>
                    </a:cubicBezTo>
                    <a:cubicBezTo>
                      <a:pt x="16217" y="4228"/>
                      <a:pt x="16236" y="4243"/>
                      <a:pt x="16210" y="4230"/>
                    </a:cubicBezTo>
                    <a:cubicBezTo>
                      <a:pt x="16184" y="4217"/>
                      <a:pt x="16198" y="4201"/>
                      <a:pt x="16141" y="4170"/>
                    </a:cubicBezTo>
                    <a:cubicBezTo>
                      <a:pt x="16084" y="4138"/>
                      <a:pt x="16036" y="4209"/>
                      <a:pt x="16022" y="4230"/>
                    </a:cubicBezTo>
                    <a:cubicBezTo>
                      <a:pt x="16008" y="4251"/>
                      <a:pt x="15991" y="4207"/>
                      <a:pt x="15941" y="4220"/>
                    </a:cubicBezTo>
                    <a:cubicBezTo>
                      <a:pt x="15891" y="4233"/>
                      <a:pt x="15853" y="4259"/>
                      <a:pt x="15839" y="4272"/>
                    </a:cubicBezTo>
                    <a:cubicBezTo>
                      <a:pt x="15824" y="4285"/>
                      <a:pt x="15667" y="4283"/>
                      <a:pt x="15629" y="4293"/>
                    </a:cubicBezTo>
                    <a:cubicBezTo>
                      <a:pt x="15591" y="4304"/>
                      <a:pt x="15562" y="4267"/>
                      <a:pt x="15546" y="4259"/>
                    </a:cubicBezTo>
                    <a:cubicBezTo>
                      <a:pt x="15529" y="4251"/>
                      <a:pt x="15483" y="4280"/>
                      <a:pt x="15458" y="4306"/>
                    </a:cubicBezTo>
                    <a:cubicBezTo>
                      <a:pt x="15431" y="4333"/>
                      <a:pt x="15395" y="4306"/>
                      <a:pt x="15336" y="4306"/>
                    </a:cubicBezTo>
                    <a:cubicBezTo>
                      <a:pt x="15277" y="4306"/>
                      <a:pt x="15269" y="4346"/>
                      <a:pt x="15231" y="4382"/>
                    </a:cubicBezTo>
                    <a:cubicBezTo>
                      <a:pt x="15193" y="4419"/>
                      <a:pt x="15126" y="4385"/>
                      <a:pt x="15074" y="4406"/>
                    </a:cubicBezTo>
                    <a:cubicBezTo>
                      <a:pt x="15022" y="4427"/>
                      <a:pt x="14957" y="4514"/>
                      <a:pt x="14948" y="4535"/>
                    </a:cubicBezTo>
                    <a:cubicBezTo>
                      <a:pt x="14938" y="4556"/>
                      <a:pt x="14888" y="4500"/>
                      <a:pt x="14843" y="4477"/>
                    </a:cubicBezTo>
                    <a:cubicBezTo>
                      <a:pt x="14797" y="4453"/>
                      <a:pt x="14783" y="4398"/>
                      <a:pt x="14771" y="4396"/>
                    </a:cubicBezTo>
                    <a:cubicBezTo>
                      <a:pt x="14760" y="4393"/>
                      <a:pt x="14729" y="4425"/>
                      <a:pt x="14712" y="4432"/>
                    </a:cubicBezTo>
                    <a:cubicBezTo>
                      <a:pt x="14695" y="4440"/>
                      <a:pt x="14662" y="4393"/>
                      <a:pt x="14641" y="4372"/>
                    </a:cubicBezTo>
                    <a:cubicBezTo>
                      <a:pt x="14619" y="4351"/>
                      <a:pt x="14569" y="4453"/>
                      <a:pt x="14557" y="4469"/>
                    </a:cubicBezTo>
                    <a:cubicBezTo>
                      <a:pt x="14545" y="4485"/>
                      <a:pt x="14550" y="4411"/>
                      <a:pt x="14548" y="4382"/>
                    </a:cubicBezTo>
                    <a:cubicBezTo>
                      <a:pt x="14545" y="4354"/>
                      <a:pt x="14493" y="4267"/>
                      <a:pt x="14469" y="4249"/>
                    </a:cubicBezTo>
                    <a:cubicBezTo>
                      <a:pt x="14445" y="4230"/>
                      <a:pt x="14362" y="4270"/>
                      <a:pt x="14343" y="4275"/>
                    </a:cubicBezTo>
                    <a:cubicBezTo>
                      <a:pt x="14324" y="4280"/>
                      <a:pt x="14262" y="4230"/>
                      <a:pt x="14219" y="4204"/>
                    </a:cubicBezTo>
                    <a:cubicBezTo>
                      <a:pt x="14176" y="4178"/>
                      <a:pt x="14142" y="4272"/>
                      <a:pt x="14121" y="4319"/>
                    </a:cubicBezTo>
                    <a:cubicBezTo>
                      <a:pt x="14100" y="4367"/>
                      <a:pt x="14152" y="4430"/>
                      <a:pt x="14152" y="4466"/>
                    </a:cubicBezTo>
                    <a:cubicBezTo>
                      <a:pt x="14152" y="4503"/>
                      <a:pt x="14154" y="4511"/>
                      <a:pt x="14121" y="4532"/>
                    </a:cubicBezTo>
                    <a:cubicBezTo>
                      <a:pt x="14088" y="4553"/>
                      <a:pt x="14055" y="4614"/>
                      <a:pt x="14047" y="4626"/>
                    </a:cubicBezTo>
                    <a:cubicBezTo>
                      <a:pt x="14038" y="4638"/>
                      <a:pt x="14032" y="4656"/>
                      <a:pt x="14058" y="4679"/>
                    </a:cubicBezTo>
                    <a:cubicBezTo>
                      <a:pt x="14085" y="4701"/>
                      <a:pt x="14106" y="4740"/>
                      <a:pt x="14110" y="4760"/>
                    </a:cubicBezTo>
                    <a:cubicBezTo>
                      <a:pt x="14113" y="4780"/>
                      <a:pt x="14085" y="4786"/>
                      <a:pt x="14070" y="4801"/>
                    </a:cubicBezTo>
                    <a:cubicBezTo>
                      <a:pt x="14056" y="4815"/>
                      <a:pt x="14110" y="4861"/>
                      <a:pt x="14117" y="4885"/>
                    </a:cubicBezTo>
                    <a:cubicBezTo>
                      <a:pt x="14124" y="4908"/>
                      <a:pt x="14158" y="4950"/>
                      <a:pt x="14172" y="4987"/>
                    </a:cubicBezTo>
                    <a:cubicBezTo>
                      <a:pt x="14185" y="5024"/>
                      <a:pt x="14149" y="5051"/>
                      <a:pt x="14127" y="5071"/>
                    </a:cubicBezTo>
                    <a:cubicBezTo>
                      <a:pt x="14104" y="5091"/>
                      <a:pt x="14074" y="5052"/>
                      <a:pt x="14034" y="5025"/>
                    </a:cubicBezTo>
                    <a:cubicBezTo>
                      <a:pt x="13993" y="4998"/>
                      <a:pt x="13935" y="4991"/>
                      <a:pt x="13902" y="4989"/>
                    </a:cubicBezTo>
                    <a:cubicBezTo>
                      <a:pt x="13869" y="4986"/>
                      <a:pt x="13878" y="4941"/>
                      <a:pt x="13838" y="4894"/>
                    </a:cubicBezTo>
                    <a:cubicBezTo>
                      <a:pt x="13797" y="4847"/>
                      <a:pt x="13709" y="4821"/>
                      <a:pt x="13661" y="4797"/>
                    </a:cubicBezTo>
                    <a:cubicBezTo>
                      <a:pt x="13614" y="4774"/>
                      <a:pt x="13647" y="4753"/>
                      <a:pt x="13559" y="4676"/>
                    </a:cubicBezTo>
                    <a:cubicBezTo>
                      <a:pt x="13471" y="4600"/>
                      <a:pt x="13364" y="4519"/>
                      <a:pt x="13328" y="4498"/>
                    </a:cubicBezTo>
                    <a:cubicBezTo>
                      <a:pt x="13292" y="4477"/>
                      <a:pt x="13199" y="4482"/>
                      <a:pt x="13142" y="4482"/>
                    </a:cubicBezTo>
                    <a:cubicBezTo>
                      <a:pt x="13085" y="4482"/>
                      <a:pt x="13102" y="4466"/>
                      <a:pt x="13056" y="4448"/>
                    </a:cubicBezTo>
                    <a:cubicBezTo>
                      <a:pt x="13011" y="4430"/>
                      <a:pt x="12964" y="4432"/>
                      <a:pt x="12925" y="4456"/>
                    </a:cubicBezTo>
                    <a:cubicBezTo>
                      <a:pt x="12887" y="4480"/>
                      <a:pt x="12844" y="4425"/>
                      <a:pt x="12818" y="4417"/>
                    </a:cubicBezTo>
                    <a:cubicBezTo>
                      <a:pt x="12792" y="4409"/>
                      <a:pt x="12718" y="4409"/>
                      <a:pt x="12690" y="4414"/>
                    </a:cubicBezTo>
                    <a:cubicBezTo>
                      <a:pt x="12661" y="4419"/>
                      <a:pt x="12589" y="4369"/>
                      <a:pt x="12542" y="4335"/>
                    </a:cubicBezTo>
                    <a:cubicBezTo>
                      <a:pt x="12494" y="4301"/>
                      <a:pt x="12442" y="4369"/>
                      <a:pt x="12430" y="4385"/>
                    </a:cubicBezTo>
                    <a:cubicBezTo>
                      <a:pt x="12418" y="4401"/>
                      <a:pt x="12404" y="4367"/>
                      <a:pt x="12346" y="4333"/>
                    </a:cubicBezTo>
                    <a:cubicBezTo>
                      <a:pt x="12289" y="4299"/>
                      <a:pt x="12278" y="4361"/>
                      <a:pt x="12270" y="4380"/>
                    </a:cubicBezTo>
                    <a:cubicBezTo>
                      <a:pt x="12263" y="4398"/>
                      <a:pt x="12175" y="4393"/>
                      <a:pt x="12122" y="4390"/>
                    </a:cubicBezTo>
                    <a:cubicBezTo>
                      <a:pt x="12070" y="4388"/>
                      <a:pt x="12020" y="4474"/>
                      <a:pt x="12001" y="4506"/>
                    </a:cubicBezTo>
                    <a:cubicBezTo>
                      <a:pt x="11982" y="4537"/>
                      <a:pt x="11958" y="4598"/>
                      <a:pt x="11927" y="4645"/>
                    </a:cubicBezTo>
                    <a:cubicBezTo>
                      <a:pt x="11896" y="4692"/>
                      <a:pt x="11915" y="4703"/>
                      <a:pt x="11906" y="4739"/>
                    </a:cubicBezTo>
                    <a:cubicBezTo>
                      <a:pt x="11896" y="4776"/>
                      <a:pt x="11784" y="4955"/>
                      <a:pt x="11768" y="4973"/>
                    </a:cubicBezTo>
                    <a:cubicBezTo>
                      <a:pt x="11753" y="4990"/>
                      <a:pt x="11616" y="5001"/>
                      <a:pt x="11579" y="5001"/>
                    </a:cubicBezTo>
                    <a:cubicBezTo>
                      <a:pt x="11542" y="5001"/>
                      <a:pt x="11518" y="4983"/>
                      <a:pt x="11458" y="4976"/>
                    </a:cubicBezTo>
                    <a:cubicBezTo>
                      <a:pt x="11396" y="4970"/>
                      <a:pt x="11414" y="5007"/>
                      <a:pt x="11408" y="5016"/>
                    </a:cubicBezTo>
                    <a:cubicBezTo>
                      <a:pt x="11402" y="5025"/>
                      <a:pt x="11341" y="5028"/>
                      <a:pt x="11301" y="5028"/>
                    </a:cubicBezTo>
                    <a:cubicBezTo>
                      <a:pt x="11260" y="5028"/>
                      <a:pt x="11217" y="5060"/>
                      <a:pt x="11194" y="5086"/>
                    </a:cubicBezTo>
                    <a:cubicBezTo>
                      <a:pt x="11170" y="5112"/>
                      <a:pt x="11189" y="5188"/>
                      <a:pt x="11198" y="5217"/>
                    </a:cubicBezTo>
                    <a:cubicBezTo>
                      <a:pt x="11208" y="5246"/>
                      <a:pt x="11117" y="5185"/>
                      <a:pt x="11060" y="5159"/>
                    </a:cubicBezTo>
                    <a:cubicBezTo>
                      <a:pt x="11003" y="5133"/>
                      <a:pt x="10884" y="5141"/>
                      <a:pt x="10786" y="5128"/>
                    </a:cubicBezTo>
                    <a:cubicBezTo>
                      <a:pt x="10689" y="5115"/>
                      <a:pt x="10643" y="5149"/>
                      <a:pt x="10612" y="5178"/>
                    </a:cubicBezTo>
                    <a:cubicBezTo>
                      <a:pt x="10581" y="5207"/>
                      <a:pt x="10517" y="5185"/>
                      <a:pt x="10493" y="5188"/>
                    </a:cubicBezTo>
                    <a:cubicBezTo>
                      <a:pt x="10470" y="5191"/>
                      <a:pt x="10443" y="5204"/>
                      <a:pt x="10427" y="5243"/>
                    </a:cubicBezTo>
                    <a:cubicBezTo>
                      <a:pt x="10410" y="5283"/>
                      <a:pt x="10379" y="5246"/>
                      <a:pt x="10343" y="5269"/>
                    </a:cubicBezTo>
                    <a:cubicBezTo>
                      <a:pt x="10307" y="5293"/>
                      <a:pt x="10248" y="5382"/>
                      <a:pt x="10226" y="5414"/>
                    </a:cubicBezTo>
                    <a:cubicBezTo>
                      <a:pt x="10205" y="5445"/>
                      <a:pt x="10215" y="5574"/>
                      <a:pt x="10215" y="5629"/>
                    </a:cubicBezTo>
                    <a:cubicBezTo>
                      <a:pt x="10215" y="5684"/>
                      <a:pt x="10203" y="5689"/>
                      <a:pt x="10186" y="5721"/>
                    </a:cubicBezTo>
                    <a:cubicBezTo>
                      <a:pt x="10169" y="5752"/>
                      <a:pt x="10184" y="5865"/>
                      <a:pt x="10179" y="5897"/>
                    </a:cubicBezTo>
                    <a:cubicBezTo>
                      <a:pt x="10174" y="5928"/>
                      <a:pt x="10153" y="5920"/>
                      <a:pt x="10124" y="5902"/>
                    </a:cubicBezTo>
                    <a:cubicBezTo>
                      <a:pt x="10095" y="5883"/>
                      <a:pt x="10077" y="5907"/>
                      <a:pt x="10048" y="5946"/>
                    </a:cubicBezTo>
                    <a:cubicBezTo>
                      <a:pt x="10019" y="5986"/>
                      <a:pt x="10053" y="6033"/>
                      <a:pt x="10012" y="6036"/>
                    </a:cubicBezTo>
                    <a:cubicBezTo>
                      <a:pt x="9972" y="6038"/>
                      <a:pt x="9974" y="6044"/>
                      <a:pt x="9953" y="6078"/>
                    </a:cubicBezTo>
                    <a:cubicBezTo>
                      <a:pt x="9931" y="6112"/>
                      <a:pt x="9872" y="6091"/>
                      <a:pt x="9822" y="6122"/>
                    </a:cubicBezTo>
                    <a:cubicBezTo>
                      <a:pt x="9772" y="6154"/>
                      <a:pt x="9812" y="6251"/>
                      <a:pt x="9791" y="6282"/>
                    </a:cubicBezTo>
                    <a:cubicBezTo>
                      <a:pt x="9769" y="6314"/>
                      <a:pt x="9760" y="6275"/>
                      <a:pt x="9736" y="6253"/>
                    </a:cubicBezTo>
                    <a:cubicBezTo>
                      <a:pt x="9712" y="6233"/>
                      <a:pt x="9693" y="6282"/>
                      <a:pt x="9664" y="6311"/>
                    </a:cubicBezTo>
                    <a:cubicBezTo>
                      <a:pt x="9636" y="6340"/>
                      <a:pt x="9691" y="6421"/>
                      <a:pt x="9683" y="6458"/>
                    </a:cubicBezTo>
                    <a:cubicBezTo>
                      <a:pt x="9676" y="6495"/>
                      <a:pt x="9633" y="6463"/>
                      <a:pt x="9595" y="6500"/>
                    </a:cubicBezTo>
                    <a:cubicBezTo>
                      <a:pt x="9557" y="6537"/>
                      <a:pt x="9643" y="6603"/>
                      <a:pt x="9660" y="6642"/>
                    </a:cubicBezTo>
                    <a:cubicBezTo>
                      <a:pt x="9676" y="6681"/>
                      <a:pt x="9683" y="6705"/>
                      <a:pt x="9624" y="6684"/>
                    </a:cubicBezTo>
                    <a:cubicBezTo>
                      <a:pt x="9564" y="6663"/>
                      <a:pt x="9550" y="6699"/>
                      <a:pt x="9488" y="6639"/>
                    </a:cubicBezTo>
                    <a:cubicBezTo>
                      <a:pt x="9426" y="6579"/>
                      <a:pt x="9438" y="6610"/>
                      <a:pt x="9402" y="6587"/>
                    </a:cubicBezTo>
                    <a:cubicBezTo>
                      <a:pt x="9367" y="6563"/>
                      <a:pt x="9383" y="6479"/>
                      <a:pt x="9383" y="6453"/>
                    </a:cubicBezTo>
                    <a:cubicBezTo>
                      <a:pt x="9383" y="6427"/>
                      <a:pt x="9436" y="6408"/>
                      <a:pt x="9469" y="6390"/>
                    </a:cubicBezTo>
                    <a:cubicBezTo>
                      <a:pt x="9502" y="6372"/>
                      <a:pt x="9476" y="6322"/>
                      <a:pt x="9471" y="6306"/>
                    </a:cubicBezTo>
                    <a:cubicBezTo>
                      <a:pt x="9467" y="6290"/>
                      <a:pt x="9526" y="6188"/>
                      <a:pt x="9550" y="6172"/>
                    </a:cubicBezTo>
                    <a:cubicBezTo>
                      <a:pt x="9574" y="6156"/>
                      <a:pt x="9505" y="6096"/>
                      <a:pt x="9517" y="6057"/>
                    </a:cubicBezTo>
                    <a:cubicBezTo>
                      <a:pt x="9529" y="6017"/>
                      <a:pt x="9590" y="6057"/>
                      <a:pt x="9631" y="6054"/>
                    </a:cubicBezTo>
                    <a:cubicBezTo>
                      <a:pt x="9671" y="6051"/>
                      <a:pt x="9660" y="5991"/>
                      <a:pt x="9653" y="5973"/>
                    </a:cubicBezTo>
                    <a:cubicBezTo>
                      <a:pt x="9645" y="5954"/>
                      <a:pt x="9683" y="5939"/>
                      <a:pt x="9702" y="5915"/>
                    </a:cubicBezTo>
                    <a:cubicBezTo>
                      <a:pt x="9721" y="5891"/>
                      <a:pt x="9693" y="5873"/>
                      <a:pt x="9693" y="5844"/>
                    </a:cubicBezTo>
                    <a:cubicBezTo>
                      <a:pt x="9693" y="5815"/>
                      <a:pt x="9729" y="5794"/>
                      <a:pt x="9743" y="5776"/>
                    </a:cubicBezTo>
                    <a:cubicBezTo>
                      <a:pt x="9757" y="5757"/>
                      <a:pt x="9767" y="5679"/>
                      <a:pt x="9724" y="5634"/>
                    </a:cubicBezTo>
                    <a:cubicBezTo>
                      <a:pt x="9681" y="5590"/>
                      <a:pt x="9624" y="5569"/>
                      <a:pt x="9574" y="5600"/>
                    </a:cubicBezTo>
                    <a:cubicBezTo>
                      <a:pt x="9524" y="5631"/>
                      <a:pt x="9555" y="5647"/>
                      <a:pt x="9524" y="5684"/>
                    </a:cubicBezTo>
                    <a:cubicBezTo>
                      <a:pt x="9493" y="5721"/>
                      <a:pt x="9479" y="5729"/>
                      <a:pt x="9481" y="5765"/>
                    </a:cubicBezTo>
                    <a:cubicBezTo>
                      <a:pt x="9483" y="5802"/>
                      <a:pt x="9481" y="5836"/>
                      <a:pt x="9457" y="5865"/>
                    </a:cubicBezTo>
                    <a:cubicBezTo>
                      <a:pt x="9433" y="5894"/>
                      <a:pt x="9359" y="5852"/>
                      <a:pt x="9326" y="5826"/>
                    </a:cubicBezTo>
                    <a:cubicBezTo>
                      <a:pt x="9293" y="5800"/>
                      <a:pt x="9300" y="5826"/>
                      <a:pt x="9264" y="5815"/>
                    </a:cubicBezTo>
                    <a:cubicBezTo>
                      <a:pt x="9228" y="5805"/>
                      <a:pt x="9262" y="5784"/>
                      <a:pt x="9212" y="5752"/>
                    </a:cubicBezTo>
                    <a:cubicBezTo>
                      <a:pt x="9162" y="5721"/>
                      <a:pt x="9121" y="5831"/>
                      <a:pt x="9112" y="5844"/>
                    </a:cubicBezTo>
                    <a:cubicBezTo>
                      <a:pt x="9102" y="5857"/>
                      <a:pt x="9162" y="5967"/>
                      <a:pt x="9164" y="6020"/>
                    </a:cubicBezTo>
                    <a:cubicBezTo>
                      <a:pt x="9167" y="6072"/>
                      <a:pt x="9145" y="6080"/>
                      <a:pt x="9109" y="6112"/>
                    </a:cubicBezTo>
                    <a:cubicBezTo>
                      <a:pt x="9074" y="6143"/>
                      <a:pt x="9071" y="6190"/>
                      <a:pt x="9050" y="6246"/>
                    </a:cubicBezTo>
                    <a:cubicBezTo>
                      <a:pt x="9028" y="6301"/>
                      <a:pt x="9028" y="6369"/>
                      <a:pt x="8990" y="6403"/>
                    </a:cubicBezTo>
                    <a:cubicBezTo>
                      <a:pt x="8952" y="6437"/>
                      <a:pt x="8957" y="6416"/>
                      <a:pt x="8895" y="6429"/>
                    </a:cubicBezTo>
                    <a:cubicBezTo>
                      <a:pt x="8833" y="6442"/>
                      <a:pt x="8819" y="6529"/>
                      <a:pt x="8793" y="6558"/>
                    </a:cubicBezTo>
                    <a:cubicBezTo>
                      <a:pt x="8766" y="6587"/>
                      <a:pt x="8752" y="6558"/>
                      <a:pt x="8719" y="6505"/>
                    </a:cubicBezTo>
                    <a:cubicBezTo>
                      <a:pt x="8685" y="6453"/>
                      <a:pt x="8728" y="6382"/>
                      <a:pt x="8728" y="6322"/>
                    </a:cubicBezTo>
                    <a:cubicBezTo>
                      <a:pt x="8728" y="6261"/>
                      <a:pt x="8719" y="6264"/>
                      <a:pt x="8695" y="6230"/>
                    </a:cubicBezTo>
                    <a:cubicBezTo>
                      <a:pt x="8671" y="6196"/>
                      <a:pt x="8692" y="6177"/>
                      <a:pt x="8673" y="6104"/>
                    </a:cubicBezTo>
                    <a:cubicBezTo>
                      <a:pt x="8655" y="6030"/>
                      <a:pt x="8628" y="5970"/>
                      <a:pt x="8574" y="5962"/>
                    </a:cubicBezTo>
                    <a:cubicBezTo>
                      <a:pt x="8519" y="5954"/>
                      <a:pt x="8485" y="6004"/>
                      <a:pt x="8473" y="6033"/>
                    </a:cubicBezTo>
                    <a:cubicBezTo>
                      <a:pt x="8461" y="6062"/>
                      <a:pt x="8492" y="6125"/>
                      <a:pt x="8497" y="6172"/>
                    </a:cubicBezTo>
                    <a:cubicBezTo>
                      <a:pt x="8502" y="6219"/>
                      <a:pt x="8485" y="6219"/>
                      <a:pt x="8483" y="6259"/>
                    </a:cubicBezTo>
                    <a:cubicBezTo>
                      <a:pt x="8481" y="6298"/>
                      <a:pt x="8492" y="6308"/>
                      <a:pt x="8507" y="6332"/>
                    </a:cubicBezTo>
                    <a:cubicBezTo>
                      <a:pt x="8521" y="6356"/>
                      <a:pt x="8511" y="6372"/>
                      <a:pt x="8500" y="6408"/>
                    </a:cubicBezTo>
                    <a:cubicBezTo>
                      <a:pt x="8488" y="6445"/>
                      <a:pt x="8500" y="6442"/>
                      <a:pt x="8500" y="6474"/>
                    </a:cubicBezTo>
                    <a:cubicBezTo>
                      <a:pt x="8500" y="6505"/>
                      <a:pt x="8278" y="6692"/>
                      <a:pt x="8199" y="6836"/>
                    </a:cubicBezTo>
                    <a:cubicBezTo>
                      <a:pt x="8121" y="6980"/>
                      <a:pt x="8052" y="7429"/>
                      <a:pt x="8045" y="7463"/>
                    </a:cubicBezTo>
                    <a:cubicBezTo>
                      <a:pt x="8037" y="7497"/>
                      <a:pt x="7987" y="7542"/>
                      <a:pt x="7976" y="7589"/>
                    </a:cubicBezTo>
                    <a:cubicBezTo>
                      <a:pt x="7964" y="7636"/>
                      <a:pt x="7983" y="7631"/>
                      <a:pt x="7992" y="7665"/>
                    </a:cubicBezTo>
                    <a:cubicBezTo>
                      <a:pt x="8002" y="7699"/>
                      <a:pt x="7985" y="7689"/>
                      <a:pt x="7964" y="7712"/>
                    </a:cubicBezTo>
                    <a:cubicBezTo>
                      <a:pt x="7942" y="7736"/>
                      <a:pt x="7940" y="7775"/>
                      <a:pt x="7935" y="7802"/>
                    </a:cubicBezTo>
                    <a:cubicBezTo>
                      <a:pt x="7930" y="7828"/>
                      <a:pt x="7895" y="7854"/>
                      <a:pt x="7868" y="7881"/>
                    </a:cubicBezTo>
                    <a:cubicBezTo>
                      <a:pt x="7842" y="7907"/>
                      <a:pt x="7849" y="7975"/>
                      <a:pt x="7842" y="8014"/>
                    </a:cubicBezTo>
                    <a:cubicBezTo>
                      <a:pt x="7835" y="8054"/>
                      <a:pt x="7811" y="8085"/>
                      <a:pt x="7799" y="8111"/>
                    </a:cubicBezTo>
                    <a:cubicBezTo>
                      <a:pt x="7787" y="8138"/>
                      <a:pt x="7792" y="8153"/>
                      <a:pt x="7790" y="8195"/>
                    </a:cubicBezTo>
                    <a:cubicBezTo>
                      <a:pt x="7787" y="8237"/>
                      <a:pt x="7773" y="8243"/>
                      <a:pt x="7754" y="8274"/>
                    </a:cubicBezTo>
                    <a:cubicBezTo>
                      <a:pt x="7735" y="8305"/>
                      <a:pt x="7721" y="8340"/>
                      <a:pt x="7649" y="8484"/>
                    </a:cubicBezTo>
                    <a:cubicBezTo>
                      <a:pt x="7578" y="8628"/>
                      <a:pt x="7497" y="8736"/>
                      <a:pt x="7456" y="8791"/>
                    </a:cubicBezTo>
                    <a:cubicBezTo>
                      <a:pt x="7428" y="8829"/>
                      <a:pt x="7440" y="8943"/>
                      <a:pt x="7450" y="9023"/>
                    </a:cubicBezTo>
                    <a:cubicBezTo>
                      <a:pt x="7450" y="9023"/>
                      <a:pt x="7450" y="9023"/>
                      <a:pt x="7450" y="9023"/>
                    </a:cubicBezTo>
                    <a:close/>
                    <a:moveTo>
                      <a:pt x="19781" y="20191"/>
                    </a:moveTo>
                    <a:cubicBezTo>
                      <a:pt x="19790" y="20166"/>
                      <a:pt x="19802" y="20138"/>
                      <a:pt x="19799" y="20125"/>
                    </a:cubicBezTo>
                    <a:cubicBezTo>
                      <a:pt x="19795" y="20105"/>
                      <a:pt x="19743" y="20029"/>
                      <a:pt x="19741" y="19993"/>
                    </a:cubicBezTo>
                    <a:cubicBezTo>
                      <a:pt x="19738" y="19958"/>
                      <a:pt x="19727" y="19867"/>
                      <a:pt x="19742" y="19845"/>
                    </a:cubicBezTo>
                    <a:cubicBezTo>
                      <a:pt x="19758" y="19823"/>
                      <a:pt x="19808" y="19822"/>
                      <a:pt x="19808" y="19791"/>
                    </a:cubicBezTo>
                    <a:cubicBezTo>
                      <a:pt x="19808" y="19761"/>
                      <a:pt x="19812" y="19664"/>
                      <a:pt x="19838" y="19638"/>
                    </a:cubicBezTo>
                    <a:cubicBezTo>
                      <a:pt x="19862" y="19612"/>
                      <a:pt x="19948" y="19581"/>
                      <a:pt x="19955" y="19562"/>
                    </a:cubicBezTo>
                    <a:cubicBezTo>
                      <a:pt x="19963" y="19542"/>
                      <a:pt x="19932" y="19470"/>
                      <a:pt x="19945" y="19441"/>
                    </a:cubicBezTo>
                    <a:cubicBezTo>
                      <a:pt x="19958" y="19412"/>
                      <a:pt x="19969" y="19304"/>
                      <a:pt x="20011" y="19287"/>
                    </a:cubicBezTo>
                    <a:cubicBezTo>
                      <a:pt x="20054" y="19270"/>
                      <a:pt x="20096" y="19287"/>
                      <a:pt x="20103" y="19264"/>
                    </a:cubicBezTo>
                    <a:cubicBezTo>
                      <a:pt x="20110" y="19240"/>
                      <a:pt x="20121" y="19177"/>
                      <a:pt x="20128" y="19164"/>
                    </a:cubicBezTo>
                    <a:cubicBezTo>
                      <a:pt x="20135" y="19151"/>
                      <a:pt x="20172" y="19096"/>
                      <a:pt x="20198" y="19078"/>
                    </a:cubicBezTo>
                    <a:cubicBezTo>
                      <a:pt x="20225" y="19059"/>
                      <a:pt x="20267" y="19015"/>
                      <a:pt x="20267" y="18960"/>
                    </a:cubicBezTo>
                    <a:cubicBezTo>
                      <a:pt x="20267" y="18904"/>
                      <a:pt x="20167" y="18802"/>
                      <a:pt x="20224" y="18760"/>
                    </a:cubicBezTo>
                    <a:cubicBezTo>
                      <a:pt x="20281" y="18718"/>
                      <a:pt x="20338" y="18684"/>
                      <a:pt x="20348" y="18642"/>
                    </a:cubicBezTo>
                    <a:cubicBezTo>
                      <a:pt x="20357" y="18600"/>
                      <a:pt x="20265" y="18302"/>
                      <a:pt x="20265" y="18135"/>
                    </a:cubicBezTo>
                    <a:cubicBezTo>
                      <a:pt x="20265" y="17967"/>
                      <a:pt x="20303" y="17763"/>
                      <a:pt x="20399" y="17716"/>
                    </a:cubicBezTo>
                    <a:cubicBezTo>
                      <a:pt x="20494" y="17669"/>
                      <a:pt x="20679" y="17648"/>
                      <a:pt x="20707" y="17518"/>
                    </a:cubicBezTo>
                    <a:cubicBezTo>
                      <a:pt x="20736" y="17387"/>
                      <a:pt x="20772" y="17409"/>
                      <a:pt x="20779" y="17367"/>
                    </a:cubicBezTo>
                    <a:cubicBezTo>
                      <a:pt x="20786" y="17325"/>
                      <a:pt x="20824" y="17230"/>
                      <a:pt x="20807" y="17180"/>
                    </a:cubicBezTo>
                    <a:cubicBezTo>
                      <a:pt x="20791" y="17130"/>
                      <a:pt x="20736" y="17091"/>
                      <a:pt x="20739" y="17044"/>
                    </a:cubicBezTo>
                    <a:cubicBezTo>
                      <a:pt x="20741" y="16997"/>
                      <a:pt x="20724" y="16850"/>
                      <a:pt x="20743" y="16813"/>
                    </a:cubicBezTo>
                    <a:cubicBezTo>
                      <a:pt x="20762" y="16776"/>
                      <a:pt x="20819" y="16661"/>
                      <a:pt x="20839" y="16658"/>
                    </a:cubicBezTo>
                    <a:cubicBezTo>
                      <a:pt x="20857" y="16655"/>
                      <a:pt x="20929" y="16682"/>
                      <a:pt x="20931" y="16637"/>
                    </a:cubicBezTo>
                    <a:cubicBezTo>
                      <a:pt x="20934" y="16593"/>
                      <a:pt x="20903" y="16522"/>
                      <a:pt x="20865" y="16503"/>
                    </a:cubicBezTo>
                    <a:cubicBezTo>
                      <a:pt x="20827" y="16485"/>
                      <a:pt x="20784" y="16501"/>
                      <a:pt x="20800" y="16453"/>
                    </a:cubicBezTo>
                    <a:cubicBezTo>
                      <a:pt x="20817" y="16406"/>
                      <a:pt x="20824" y="16330"/>
                      <a:pt x="20850" y="16322"/>
                    </a:cubicBezTo>
                    <a:cubicBezTo>
                      <a:pt x="20877" y="16314"/>
                      <a:pt x="20893" y="16320"/>
                      <a:pt x="20920" y="16288"/>
                    </a:cubicBezTo>
                    <a:cubicBezTo>
                      <a:pt x="20946" y="16257"/>
                      <a:pt x="21017" y="16125"/>
                      <a:pt x="21091" y="16125"/>
                    </a:cubicBezTo>
                    <a:cubicBezTo>
                      <a:pt x="21165" y="16125"/>
                      <a:pt x="21143" y="16154"/>
                      <a:pt x="21193" y="16165"/>
                    </a:cubicBezTo>
                    <a:cubicBezTo>
                      <a:pt x="21243" y="16175"/>
                      <a:pt x="21270" y="16149"/>
                      <a:pt x="21291" y="16188"/>
                    </a:cubicBezTo>
                    <a:cubicBezTo>
                      <a:pt x="21312" y="16228"/>
                      <a:pt x="21281" y="16314"/>
                      <a:pt x="21267" y="16327"/>
                    </a:cubicBezTo>
                    <a:cubicBezTo>
                      <a:pt x="21253" y="16340"/>
                      <a:pt x="21160" y="16354"/>
                      <a:pt x="21160" y="16372"/>
                    </a:cubicBezTo>
                    <a:cubicBezTo>
                      <a:pt x="21160" y="16390"/>
                      <a:pt x="21170" y="16427"/>
                      <a:pt x="21153" y="16446"/>
                    </a:cubicBezTo>
                    <a:cubicBezTo>
                      <a:pt x="21136" y="16464"/>
                      <a:pt x="21124" y="16495"/>
                      <a:pt x="21132" y="16509"/>
                    </a:cubicBezTo>
                    <a:cubicBezTo>
                      <a:pt x="21139" y="16522"/>
                      <a:pt x="21191" y="16523"/>
                      <a:pt x="21200" y="16543"/>
                    </a:cubicBezTo>
                    <a:cubicBezTo>
                      <a:pt x="21208" y="16562"/>
                      <a:pt x="21184" y="16577"/>
                      <a:pt x="21212" y="16607"/>
                    </a:cubicBezTo>
                    <a:cubicBezTo>
                      <a:pt x="21239" y="16637"/>
                      <a:pt x="21244" y="16670"/>
                      <a:pt x="21269" y="16657"/>
                    </a:cubicBezTo>
                    <a:cubicBezTo>
                      <a:pt x="21294" y="16644"/>
                      <a:pt x="21308" y="16598"/>
                      <a:pt x="21355" y="16596"/>
                    </a:cubicBezTo>
                    <a:cubicBezTo>
                      <a:pt x="21401" y="16595"/>
                      <a:pt x="21413" y="16579"/>
                      <a:pt x="21423" y="16562"/>
                    </a:cubicBezTo>
                    <a:cubicBezTo>
                      <a:pt x="21432" y="16545"/>
                      <a:pt x="21504" y="16438"/>
                      <a:pt x="21530" y="16403"/>
                    </a:cubicBezTo>
                    <a:cubicBezTo>
                      <a:pt x="21556" y="16369"/>
                      <a:pt x="21577" y="16313"/>
                      <a:pt x="21577" y="16287"/>
                    </a:cubicBezTo>
                    <a:cubicBezTo>
                      <a:pt x="21577" y="16261"/>
                      <a:pt x="21577" y="16187"/>
                      <a:pt x="21568" y="16167"/>
                    </a:cubicBezTo>
                    <a:cubicBezTo>
                      <a:pt x="21559" y="16148"/>
                      <a:pt x="21548" y="16138"/>
                      <a:pt x="21559" y="16095"/>
                    </a:cubicBezTo>
                    <a:cubicBezTo>
                      <a:pt x="21569" y="16052"/>
                      <a:pt x="21592" y="15947"/>
                      <a:pt x="21587" y="15925"/>
                    </a:cubicBezTo>
                    <a:cubicBezTo>
                      <a:pt x="21582" y="15902"/>
                      <a:pt x="21564" y="15884"/>
                      <a:pt x="21573" y="15861"/>
                    </a:cubicBezTo>
                    <a:cubicBezTo>
                      <a:pt x="21581" y="15839"/>
                      <a:pt x="21600" y="15787"/>
                      <a:pt x="21597" y="15740"/>
                    </a:cubicBezTo>
                    <a:cubicBezTo>
                      <a:pt x="21593" y="15692"/>
                      <a:pt x="21561" y="15671"/>
                      <a:pt x="21548" y="15646"/>
                    </a:cubicBezTo>
                    <a:cubicBezTo>
                      <a:pt x="21535" y="15622"/>
                      <a:pt x="21532" y="15593"/>
                      <a:pt x="21532" y="15570"/>
                    </a:cubicBezTo>
                    <a:cubicBezTo>
                      <a:pt x="21532" y="15548"/>
                      <a:pt x="21507" y="15541"/>
                      <a:pt x="21523" y="15505"/>
                    </a:cubicBezTo>
                    <a:cubicBezTo>
                      <a:pt x="21538" y="15468"/>
                      <a:pt x="21539" y="15442"/>
                      <a:pt x="21539" y="15414"/>
                    </a:cubicBezTo>
                    <a:cubicBezTo>
                      <a:pt x="21539" y="15387"/>
                      <a:pt x="21520" y="15325"/>
                      <a:pt x="21520" y="15267"/>
                    </a:cubicBezTo>
                    <a:cubicBezTo>
                      <a:pt x="21520" y="15210"/>
                      <a:pt x="21500" y="15076"/>
                      <a:pt x="21529" y="15039"/>
                    </a:cubicBezTo>
                    <a:cubicBezTo>
                      <a:pt x="21558" y="15002"/>
                      <a:pt x="21589" y="14960"/>
                      <a:pt x="21586" y="14934"/>
                    </a:cubicBezTo>
                    <a:cubicBezTo>
                      <a:pt x="21584" y="14908"/>
                      <a:pt x="21548" y="14911"/>
                      <a:pt x="21555" y="14860"/>
                    </a:cubicBezTo>
                    <a:cubicBezTo>
                      <a:pt x="21563" y="14811"/>
                      <a:pt x="21555" y="14782"/>
                      <a:pt x="21541" y="14737"/>
                    </a:cubicBezTo>
                    <a:cubicBezTo>
                      <a:pt x="21527" y="14693"/>
                      <a:pt x="21349" y="14505"/>
                      <a:pt x="21330" y="14416"/>
                    </a:cubicBezTo>
                    <a:cubicBezTo>
                      <a:pt x="21311" y="14327"/>
                      <a:pt x="21169" y="14045"/>
                      <a:pt x="21159" y="13946"/>
                    </a:cubicBezTo>
                    <a:cubicBezTo>
                      <a:pt x="21150" y="13846"/>
                      <a:pt x="21112" y="13627"/>
                      <a:pt x="21059" y="13423"/>
                    </a:cubicBezTo>
                    <a:cubicBezTo>
                      <a:pt x="21007" y="13219"/>
                      <a:pt x="20793" y="12785"/>
                      <a:pt x="20726" y="12518"/>
                    </a:cubicBezTo>
                    <a:cubicBezTo>
                      <a:pt x="20660" y="12251"/>
                      <a:pt x="20636" y="12026"/>
                      <a:pt x="20551" y="11828"/>
                    </a:cubicBezTo>
                    <a:cubicBezTo>
                      <a:pt x="20465" y="11629"/>
                      <a:pt x="20408" y="11629"/>
                      <a:pt x="20342" y="11493"/>
                    </a:cubicBezTo>
                    <a:cubicBezTo>
                      <a:pt x="20275" y="11357"/>
                      <a:pt x="20180" y="11226"/>
                      <a:pt x="20132" y="11174"/>
                    </a:cubicBezTo>
                    <a:cubicBezTo>
                      <a:pt x="20085" y="11122"/>
                      <a:pt x="19967" y="11066"/>
                      <a:pt x="19902" y="11056"/>
                    </a:cubicBezTo>
                    <a:cubicBezTo>
                      <a:pt x="19838" y="11045"/>
                      <a:pt x="19762" y="11079"/>
                      <a:pt x="19735" y="11040"/>
                    </a:cubicBezTo>
                    <a:cubicBezTo>
                      <a:pt x="19710" y="11001"/>
                      <a:pt x="19654" y="10966"/>
                      <a:pt x="19636" y="10977"/>
                    </a:cubicBezTo>
                    <a:cubicBezTo>
                      <a:pt x="19616" y="10987"/>
                      <a:pt x="19602" y="11003"/>
                      <a:pt x="19583" y="11003"/>
                    </a:cubicBezTo>
                    <a:cubicBezTo>
                      <a:pt x="19564" y="11003"/>
                      <a:pt x="19516" y="11021"/>
                      <a:pt x="19509" y="11040"/>
                    </a:cubicBezTo>
                    <a:cubicBezTo>
                      <a:pt x="19502" y="11058"/>
                      <a:pt x="19495" y="11079"/>
                      <a:pt x="19469" y="11085"/>
                    </a:cubicBezTo>
                    <a:cubicBezTo>
                      <a:pt x="19442" y="11090"/>
                      <a:pt x="19395" y="11126"/>
                      <a:pt x="19383" y="11147"/>
                    </a:cubicBezTo>
                    <a:cubicBezTo>
                      <a:pt x="19371" y="11168"/>
                      <a:pt x="19340" y="11294"/>
                      <a:pt x="19321" y="11308"/>
                    </a:cubicBezTo>
                    <a:cubicBezTo>
                      <a:pt x="19302" y="11321"/>
                      <a:pt x="19202" y="11318"/>
                      <a:pt x="19190" y="11336"/>
                    </a:cubicBezTo>
                    <a:cubicBezTo>
                      <a:pt x="19178" y="11355"/>
                      <a:pt x="19130" y="11412"/>
                      <a:pt x="19078" y="11436"/>
                    </a:cubicBezTo>
                    <a:cubicBezTo>
                      <a:pt x="19026" y="11460"/>
                      <a:pt x="18966" y="11436"/>
                      <a:pt x="18923" y="11468"/>
                    </a:cubicBezTo>
                    <a:cubicBezTo>
                      <a:pt x="18880" y="11499"/>
                      <a:pt x="18875" y="11502"/>
                      <a:pt x="18868" y="11533"/>
                    </a:cubicBezTo>
                    <a:cubicBezTo>
                      <a:pt x="18861" y="11565"/>
                      <a:pt x="18828" y="11654"/>
                      <a:pt x="18811" y="11680"/>
                    </a:cubicBezTo>
                    <a:cubicBezTo>
                      <a:pt x="18795" y="11706"/>
                      <a:pt x="18690" y="11756"/>
                      <a:pt x="18688" y="11783"/>
                    </a:cubicBezTo>
                    <a:cubicBezTo>
                      <a:pt x="18685" y="11809"/>
                      <a:pt x="18747" y="11851"/>
                      <a:pt x="18735" y="11885"/>
                    </a:cubicBezTo>
                    <a:cubicBezTo>
                      <a:pt x="18723" y="11919"/>
                      <a:pt x="18709" y="11987"/>
                      <a:pt x="18649" y="12032"/>
                    </a:cubicBezTo>
                    <a:cubicBezTo>
                      <a:pt x="18590" y="12076"/>
                      <a:pt x="18592" y="12095"/>
                      <a:pt x="18578" y="12132"/>
                    </a:cubicBezTo>
                    <a:cubicBezTo>
                      <a:pt x="18564" y="12168"/>
                      <a:pt x="18587" y="12239"/>
                      <a:pt x="18564" y="12255"/>
                    </a:cubicBezTo>
                    <a:cubicBezTo>
                      <a:pt x="18481" y="12310"/>
                      <a:pt x="18565" y="12399"/>
                      <a:pt x="18535" y="12423"/>
                    </a:cubicBezTo>
                    <a:cubicBezTo>
                      <a:pt x="18507" y="12447"/>
                      <a:pt x="18499" y="12472"/>
                      <a:pt x="18496" y="12484"/>
                    </a:cubicBezTo>
                    <a:cubicBezTo>
                      <a:pt x="18494" y="12496"/>
                      <a:pt x="18515" y="12608"/>
                      <a:pt x="18492" y="12611"/>
                    </a:cubicBezTo>
                    <a:cubicBezTo>
                      <a:pt x="18468" y="12615"/>
                      <a:pt x="18332" y="12604"/>
                      <a:pt x="18325" y="12638"/>
                    </a:cubicBezTo>
                    <a:cubicBezTo>
                      <a:pt x="18317" y="12672"/>
                      <a:pt x="18223" y="12940"/>
                      <a:pt x="18187" y="12992"/>
                    </a:cubicBezTo>
                    <a:cubicBezTo>
                      <a:pt x="18151" y="13045"/>
                      <a:pt x="18061" y="13189"/>
                      <a:pt x="18032" y="13186"/>
                    </a:cubicBezTo>
                    <a:cubicBezTo>
                      <a:pt x="18004" y="13184"/>
                      <a:pt x="17906" y="13134"/>
                      <a:pt x="17906" y="13110"/>
                    </a:cubicBezTo>
                    <a:cubicBezTo>
                      <a:pt x="17906" y="13087"/>
                      <a:pt x="17920" y="13063"/>
                      <a:pt x="17882" y="13061"/>
                    </a:cubicBezTo>
                    <a:cubicBezTo>
                      <a:pt x="17844" y="13058"/>
                      <a:pt x="17749" y="13087"/>
                      <a:pt x="17708" y="13061"/>
                    </a:cubicBezTo>
                    <a:cubicBezTo>
                      <a:pt x="17668" y="13034"/>
                      <a:pt x="17637" y="13024"/>
                      <a:pt x="17616" y="13034"/>
                    </a:cubicBezTo>
                    <a:cubicBezTo>
                      <a:pt x="17594" y="13045"/>
                      <a:pt x="17658" y="13084"/>
                      <a:pt x="17520" y="13024"/>
                    </a:cubicBezTo>
                    <a:cubicBezTo>
                      <a:pt x="17382" y="12963"/>
                      <a:pt x="17342" y="12884"/>
                      <a:pt x="17342" y="12858"/>
                    </a:cubicBezTo>
                    <a:cubicBezTo>
                      <a:pt x="17342" y="12832"/>
                      <a:pt x="17305" y="12776"/>
                      <a:pt x="17286" y="12744"/>
                    </a:cubicBezTo>
                    <a:cubicBezTo>
                      <a:pt x="17267" y="12713"/>
                      <a:pt x="17244" y="12710"/>
                      <a:pt x="17246" y="12689"/>
                    </a:cubicBezTo>
                    <a:cubicBezTo>
                      <a:pt x="17247" y="12668"/>
                      <a:pt x="17281" y="12667"/>
                      <a:pt x="17283" y="12642"/>
                    </a:cubicBezTo>
                    <a:cubicBezTo>
                      <a:pt x="17284" y="12617"/>
                      <a:pt x="17327" y="12584"/>
                      <a:pt x="17325" y="12554"/>
                    </a:cubicBezTo>
                    <a:cubicBezTo>
                      <a:pt x="17324" y="12524"/>
                      <a:pt x="17340" y="12453"/>
                      <a:pt x="17317" y="12420"/>
                    </a:cubicBezTo>
                    <a:cubicBezTo>
                      <a:pt x="17295" y="12387"/>
                      <a:pt x="17286" y="12390"/>
                      <a:pt x="17280" y="12369"/>
                    </a:cubicBezTo>
                    <a:cubicBezTo>
                      <a:pt x="17274" y="12348"/>
                      <a:pt x="17283" y="12196"/>
                      <a:pt x="17272" y="12160"/>
                    </a:cubicBezTo>
                    <a:cubicBezTo>
                      <a:pt x="17261" y="12125"/>
                      <a:pt x="17238" y="12105"/>
                      <a:pt x="17246" y="12081"/>
                    </a:cubicBezTo>
                    <a:cubicBezTo>
                      <a:pt x="17253" y="12058"/>
                      <a:pt x="17325" y="12015"/>
                      <a:pt x="17324" y="11993"/>
                    </a:cubicBezTo>
                    <a:cubicBezTo>
                      <a:pt x="17323" y="11973"/>
                      <a:pt x="17311" y="11932"/>
                      <a:pt x="17314" y="11904"/>
                    </a:cubicBezTo>
                    <a:cubicBezTo>
                      <a:pt x="17316" y="11877"/>
                      <a:pt x="17337" y="11852"/>
                      <a:pt x="17352" y="11833"/>
                    </a:cubicBezTo>
                    <a:cubicBezTo>
                      <a:pt x="17366" y="11815"/>
                      <a:pt x="17376" y="11730"/>
                      <a:pt x="17428" y="11725"/>
                    </a:cubicBezTo>
                    <a:cubicBezTo>
                      <a:pt x="17480" y="11719"/>
                      <a:pt x="17570" y="11720"/>
                      <a:pt x="17586" y="11709"/>
                    </a:cubicBezTo>
                    <a:cubicBezTo>
                      <a:pt x="17603" y="11697"/>
                      <a:pt x="17626" y="11681"/>
                      <a:pt x="17660" y="11675"/>
                    </a:cubicBezTo>
                    <a:cubicBezTo>
                      <a:pt x="17695" y="11668"/>
                      <a:pt x="17787" y="11643"/>
                      <a:pt x="17787" y="11626"/>
                    </a:cubicBezTo>
                    <a:cubicBezTo>
                      <a:pt x="17787" y="11609"/>
                      <a:pt x="17741" y="11520"/>
                      <a:pt x="17748" y="11496"/>
                    </a:cubicBezTo>
                    <a:cubicBezTo>
                      <a:pt x="17755" y="11473"/>
                      <a:pt x="17781" y="11437"/>
                      <a:pt x="17822" y="11410"/>
                    </a:cubicBezTo>
                    <a:cubicBezTo>
                      <a:pt x="17864" y="11382"/>
                      <a:pt x="17861" y="11341"/>
                      <a:pt x="17899" y="11349"/>
                    </a:cubicBezTo>
                    <a:cubicBezTo>
                      <a:pt x="17936" y="11357"/>
                      <a:pt x="17976" y="11364"/>
                      <a:pt x="17982" y="11336"/>
                    </a:cubicBezTo>
                    <a:cubicBezTo>
                      <a:pt x="17988" y="11309"/>
                      <a:pt x="17965" y="11253"/>
                      <a:pt x="17974" y="11235"/>
                    </a:cubicBezTo>
                    <a:cubicBezTo>
                      <a:pt x="17984" y="11217"/>
                      <a:pt x="18003" y="11181"/>
                      <a:pt x="18002" y="11156"/>
                    </a:cubicBezTo>
                    <a:cubicBezTo>
                      <a:pt x="18001" y="11131"/>
                      <a:pt x="18009" y="11051"/>
                      <a:pt x="18000" y="11016"/>
                    </a:cubicBezTo>
                    <a:cubicBezTo>
                      <a:pt x="17990" y="10981"/>
                      <a:pt x="17967" y="10945"/>
                      <a:pt x="17971" y="10924"/>
                    </a:cubicBezTo>
                    <a:cubicBezTo>
                      <a:pt x="17974" y="10903"/>
                      <a:pt x="17994" y="10850"/>
                      <a:pt x="17985" y="10817"/>
                    </a:cubicBezTo>
                    <a:cubicBezTo>
                      <a:pt x="17977" y="10784"/>
                      <a:pt x="17981" y="10621"/>
                      <a:pt x="17989" y="10596"/>
                    </a:cubicBezTo>
                    <a:cubicBezTo>
                      <a:pt x="17997" y="10571"/>
                      <a:pt x="18073" y="10418"/>
                      <a:pt x="18131" y="10415"/>
                    </a:cubicBezTo>
                    <a:cubicBezTo>
                      <a:pt x="18189" y="10412"/>
                      <a:pt x="18188" y="10409"/>
                      <a:pt x="18202" y="10436"/>
                    </a:cubicBezTo>
                    <a:cubicBezTo>
                      <a:pt x="18216" y="10464"/>
                      <a:pt x="18208" y="10470"/>
                      <a:pt x="18222" y="10471"/>
                    </a:cubicBezTo>
                    <a:cubicBezTo>
                      <a:pt x="18237" y="10473"/>
                      <a:pt x="18277" y="10474"/>
                      <a:pt x="18279" y="10443"/>
                    </a:cubicBezTo>
                    <a:cubicBezTo>
                      <a:pt x="18282" y="10411"/>
                      <a:pt x="18264" y="10356"/>
                      <a:pt x="18278" y="10338"/>
                    </a:cubicBezTo>
                    <a:cubicBezTo>
                      <a:pt x="18293" y="10319"/>
                      <a:pt x="18331" y="10301"/>
                      <a:pt x="18337" y="10281"/>
                    </a:cubicBezTo>
                    <a:cubicBezTo>
                      <a:pt x="18343" y="10262"/>
                      <a:pt x="18346" y="10213"/>
                      <a:pt x="18358" y="10200"/>
                    </a:cubicBezTo>
                    <a:cubicBezTo>
                      <a:pt x="18370" y="10187"/>
                      <a:pt x="18447" y="10187"/>
                      <a:pt x="18453" y="10168"/>
                    </a:cubicBezTo>
                    <a:cubicBezTo>
                      <a:pt x="18460" y="10150"/>
                      <a:pt x="18418" y="10119"/>
                      <a:pt x="18423" y="10006"/>
                    </a:cubicBezTo>
                    <a:cubicBezTo>
                      <a:pt x="18428" y="9893"/>
                      <a:pt x="18423" y="9820"/>
                      <a:pt x="18406" y="9762"/>
                    </a:cubicBezTo>
                    <a:cubicBezTo>
                      <a:pt x="18390" y="9704"/>
                      <a:pt x="18387" y="9691"/>
                      <a:pt x="18390" y="9639"/>
                    </a:cubicBezTo>
                    <a:cubicBezTo>
                      <a:pt x="18392" y="9586"/>
                      <a:pt x="18423" y="9413"/>
                      <a:pt x="18387" y="9329"/>
                    </a:cubicBezTo>
                    <a:cubicBezTo>
                      <a:pt x="18352" y="9245"/>
                      <a:pt x="18328" y="9169"/>
                      <a:pt x="18330" y="9111"/>
                    </a:cubicBezTo>
                    <a:cubicBezTo>
                      <a:pt x="18333" y="9053"/>
                      <a:pt x="18349" y="8985"/>
                      <a:pt x="18356" y="8951"/>
                    </a:cubicBezTo>
                    <a:cubicBezTo>
                      <a:pt x="18363" y="8917"/>
                      <a:pt x="18378" y="8723"/>
                      <a:pt x="18363" y="8699"/>
                    </a:cubicBezTo>
                    <a:cubicBezTo>
                      <a:pt x="18349" y="8676"/>
                      <a:pt x="18297" y="8652"/>
                      <a:pt x="18297" y="8610"/>
                    </a:cubicBezTo>
                    <a:cubicBezTo>
                      <a:pt x="18297" y="8568"/>
                      <a:pt x="18278" y="8382"/>
                      <a:pt x="18261" y="8334"/>
                    </a:cubicBezTo>
                    <a:cubicBezTo>
                      <a:pt x="18245" y="8287"/>
                      <a:pt x="18147" y="8177"/>
                      <a:pt x="18151" y="8145"/>
                    </a:cubicBezTo>
                    <a:cubicBezTo>
                      <a:pt x="18156" y="8114"/>
                      <a:pt x="18168" y="8106"/>
                      <a:pt x="18151" y="8082"/>
                    </a:cubicBezTo>
                    <a:cubicBezTo>
                      <a:pt x="18135" y="8059"/>
                      <a:pt x="18023" y="8080"/>
                      <a:pt x="17980" y="8043"/>
                    </a:cubicBezTo>
                    <a:cubicBezTo>
                      <a:pt x="17937" y="8006"/>
                      <a:pt x="17818" y="7935"/>
                      <a:pt x="17801" y="7891"/>
                    </a:cubicBezTo>
                    <a:cubicBezTo>
                      <a:pt x="17785" y="7846"/>
                      <a:pt x="17778" y="7791"/>
                      <a:pt x="17768" y="7765"/>
                    </a:cubicBezTo>
                    <a:cubicBezTo>
                      <a:pt x="17758" y="7739"/>
                      <a:pt x="17766" y="7712"/>
                      <a:pt x="17773" y="7694"/>
                    </a:cubicBezTo>
                    <a:cubicBezTo>
                      <a:pt x="17780" y="7676"/>
                      <a:pt x="17818" y="7686"/>
                      <a:pt x="17801" y="7652"/>
                    </a:cubicBezTo>
                    <a:cubicBezTo>
                      <a:pt x="17785" y="7618"/>
                      <a:pt x="17665" y="7597"/>
                      <a:pt x="17723" y="7529"/>
                    </a:cubicBezTo>
                    <a:cubicBezTo>
                      <a:pt x="17780" y="7461"/>
                      <a:pt x="17754" y="7385"/>
                      <a:pt x="17835" y="7382"/>
                    </a:cubicBezTo>
                    <a:cubicBezTo>
                      <a:pt x="17916" y="7379"/>
                      <a:pt x="17980" y="7437"/>
                      <a:pt x="17999" y="7453"/>
                    </a:cubicBezTo>
                    <a:cubicBezTo>
                      <a:pt x="18018" y="7468"/>
                      <a:pt x="18109" y="7458"/>
                      <a:pt x="18125" y="7474"/>
                    </a:cubicBezTo>
                    <a:cubicBezTo>
                      <a:pt x="18142" y="7489"/>
                      <a:pt x="18209" y="7505"/>
                      <a:pt x="18194" y="7484"/>
                    </a:cubicBezTo>
                    <a:cubicBezTo>
                      <a:pt x="18180" y="7463"/>
                      <a:pt x="18104" y="7377"/>
                      <a:pt x="18097" y="7345"/>
                    </a:cubicBezTo>
                    <a:cubicBezTo>
                      <a:pt x="18090" y="7314"/>
                      <a:pt x="18106" y="7298"/>
                      <a:pt x="18090" y="7272"/>
                    </a:cubicBezTo>
                    <a:cubicBezTo>
                      <a:pt x="18073" y="7245"/>
                      <a:pt x="18020" y="7219"/>
                      <a:pt x="18013" y="7182"/>
                    </a:cubicBezTo>
                    <a:cubicBezTo>
                      <a:pt x="18006" y="7146"/>
                      <a:pt x="18018" y="7146"/>
                      <a:pt x="17990" y="7117"/>
                    </a:cubicBezTo>
                    <a:cubicBezTo>
                      <a:pt x="17961" y="7088"/>
                      <a:pt x="17885" y="7036"/>
                      <a:pt x="17851" y="6978"/>
                    </a:cubicBezTo>
                    <a:cubicBezTo>
                      <a:pt x="17818" y="6920"/>
                      <a:pt x="17851" y="6930"/>
                      <a:pt x="17811" y="6886"/>
                    </a:cubicBezTo>
                    <a:cubicBezTo>
                      <a:pt x="17771" y="6841"/>
                      <a:pt x="17735" y="6833"/>
                      <a:pt x="17725" y="6805"/>
                    </a:cubicBezTo>
                    <a:cubicBezTo>
                      <a:pt x="17715" y="6776"/>
                      <a:pt x="17668" y="6731"/>
                      <a:pt x="17689" y="6715"/>
                    </a:cubicBezTo>
                    <a:cubicBezTo>
                      <a:pt x="17711" y="6699"/>
                      <a:pt x="17771" y="6694"/>
                      <a:pt x="17773" y="6673"/>
                    </a:cubicBezTo>
                    <a:cubicBezTo>
                      <a:pt x="17775" y="6652"/>
                      <a:pt x="17749" y="6605"/>
                      <a:pt x="17725" y="6592"/>
                    </a:cubicBezTo>
                    <a:cubicBezTo>
                      <a:pt x="17701" y="6579"/>
                      <a:pt x="17647" y="6555"/>
                      <a:pt x="17597" y="6508"/>
                    </a:cubicBezTo>
                    <a:cubicBezTo>
                      <a:pt x="17546" y="6461"/>
                      <a:pt x="17458" y="6348"/>
                      <a:pt x="17442" y="6351"/>
                    </a:cubicBezTo>
                    <a:cubicBezTo>
                      <a:pt x="17425" y="6353"/>
                      <a:pt x="17439" y="6403"/>
                      <a:pt x="17394" y="6385"/>
                    </a:cubicBezTo>
                    <a:cubicBezTo>
                      <a:pt x="17349" y="6366"/>
                      <a:pt x="17334" y="6351"/>
                      <a:pt x="17323" y="6356"/>
                    </a:cubicBezTo>
                    <a:cubicBezTo>
                      <a:pt x="17311" y="6361"/>
                      <a:pt x="17306" y="6458"/>
                      <a:pt x="17256" y="6427"/>
                    </a:cubicBezTo>
                    <a:cubicBezTo>
                      <a:pt x="17206" y="6395"/>
                      <a:pt x="17153" y="6411"/>
                      <a:pt x="17103" y="6393"/>
                    </a:cubicBezTo>
                    <a:cubicBezTo>
                      <a:pt x="17053" y="6374"/>
                      <a:pt x="17022" y="6337"/>
                      <a:pt x="16972" y="6314"/>
                    </a:cubicBezTo>
                    <a:cubicBezTo>
                      <a:pt x="16922" y="6290"/>
                      <a:pt x="16906" y="6306"/>
                      <a:pt x="16882" y="6280"/>
                    </a:cubicBezTo>
                    <a:cubicBezTo>
                      <a:pt x="16858" y="6253"/>
                      <a:pt x="16848" y="6246"/>
                      <a:pt x="16827" y="6246"/>
                    </a:cubicBezTo>
                    <a:cubicBezTo>
                      <a:pt x="16806" y="6246"/>
                      <a:pt x="16808" y="6282"/>
                      <a:pt x="16753" y="6264"/>
                    </a:cubicBezTo>
                    <a:cubicBezTo>
                      <a:pt x="16699" y="6246"/>
                      <a:pt x="16634" y="6272"/>
                      <a:pt x="16546" y="6201"/>
                    </a:cubicBezTo>
                    <a:cubicBezTo>
                      <a:pt x="16458" y="6130"/>
                      <a:pt x="16406" y="6028"/>
                      <a:pt x="16353" y="6025"/>
                    </a:cubicBezTo>
                    <a:cubicBezTo>
                      <a:pt x="16300" y="6023"/>
                      <a:pt x="16169" y="6025"/>
                      <a:pt x="16151" y="6041"/>
                    </a:cubicBezTo>
                    <a:cubicBezTo>
                      <a:pt x="16131" y="6057"/>
                      <a:pt x="16110" y="6072"/>
                      <a:pt x="16091" y="6070"/>
                    </a:cubicBezTo>
                    <a:cubicBezTo>
                      <a:pt x="16072" y="6067"/>
                      <a:pt x="16046" y="6057"/>
                      <a:pt x="16034" y="6072"/>
                    </a:cubicBezTo>
                    <a:cubicBezTo>
                      <a:pt x="16022" y="6088"/>
                      <a:pt x="15948" y="6125"/>
                      <a:pt x="15929" y="6114"/>
                    </a:cubicBezTo>
                    <a:cubicBezTo>
                      <a:pt x="15910" y="6104"/>
                      <a:pt x="15798" y="6049"/>
                      <a:pt x="15784" y="5988"/>
                    </a:cubicBezTo>
                    <a:cubicBezTo>
                      <a:pt x="15769" y="5928"/>
                      <a:pt x="15789" y="5897"/>
                      <a:pt x="15762" y="5857"/>
                    </a:cubicBezTo>
                    <a:cubicBezTo>
                      <a:pt x="15736" y="5818"/>
                      <a:pt x="15677" y="5805"/>
                      <a:pt x="15641" y="5755"/>
                    </a:cubicBezTo>
                    <a:cubicBezTo>
                      <a:pt x="15605" y="5705"/>
                      <a:pt x="15577" y="5666"/>
                      <a:pt x="15529" y="5631"/>
                    </a:cubicBezTo>
                    <a:cubicBezTo>
                      <a:pt x="15481" y="5597"/>
                      <a:pt x="15433" y="5611"/>
                      <a:pt x="15408" y="5613"/>
                    </a:cubicBezTo>
                    <a:cubicBezTo>
                      <a:pt x="15383" y="5614"/>
                      <a:pt x="15384" y="5609"/>
                      <a:pt x="15338" y="5594"/>
                    </a:cubicBezTo>
                    <a:cubicBezTo>
                      <a:pt x="15291" y="5580"/>
                      <a:pt x="15263" y="5596"/>
                      <a:pt x="15251" y="5586"/>
                    </a:cubicBezTo>
                    <a:cubicBezTo>
                      <a:pt x="15239" y="5578"/>
                      <a:pt x="15224" y="5552"/>
                      <a:pt x="15200" y="5568"/>
                    </a:cubicBezTo>
                    <a:cubicBezTo>
                      <a:pt x="15174" y="5584"/>
                      <a:pt x="15120" y="5634"/>
                      <a:pt x="15097" y="5625"/>
                    </a:cubicBezTo>
                    <a:cubicBezTo>
                      <a:pt x="15075" y="5616"/>
                      <a:pt x="15035" y="5596"/>
                      <a:pt x="15001" y="5596"/>
                    </a:cubicBezTo>
                    <a:cubicBezTo>
                      <a:pt x="14966" y="5596"/>
                      <a:pt x="14929" y="5667"/>
                      <a:pt x="14914" y="5668"/>
                    </a:cubicBezTo>
                    <a:cubicBezTo>
                      <a:pt x="14898" y="5669"/>
                      <a:pt x="14860" y="5644"/>
                      <a:pt x="14852" y="5638"/>
                    </a:cubicBezTo>
                    <a:cubicBezTo>
                      <a:pt x="14843" y="5631"/>
                      <a:pt x="14814" y="5609"/>
                      <a:pt x="14797" y="5601"/>
                    </a:cubicBezTo>
                    <a:cubicBezTo>
                      <a:pt x="14780" y="5593"/>
                      <a:pt x="14636" y="5495"/>
                      <a:pt x="14576" y="5469"/>
                    </a:cubicBezTo>
                    <a:cubicBezTo>
                      <a:pt x="14517" y="5443"/>
                      <a:pt x="14271" y="5366"/>
                      <a:pt x="14238" y="5330"/>
                    </a:cubicBezTo>
                    <a:cubicBezTo>
                      <a:pt x="14205" y="5293"/>
                      <a:pt x="14207" y="5277"/>
                      <a:pt x="14169" y="5272"/>
                    </a:cubicBezTo>
                    <a:cubicBezTo>
                      <a:pt x="14131" y="5267"/>
                      <a:pt x="14000" y="5264"/>
                      <a:pt x="14016" y="5288"/>
                    </a:cubicBezTo>
                    <a:cubicBezTo>
                      <a:pt x="14033" y="5311"/>
                      <a:pt x="14054" y="5333"/>
                      <a:pt x="14057" y="5351"/>
                    </a:cubicBezTo>
                    <a:cubicBezTo>
                      <a:pt x="14059" y="5369"/>
                      <a:pt x="14066" y="5435"/>
                      <a:pt x="14019" y="5445"/>
                    </a:cubicBezTo>
                    <a:cubicBezTo>
                      <a:pt x="13971" y="5456"/>
                      <a:pt x="13854" y="5453"/>
                      <a:pt x="13802" y="5469"/>
                    </a:cubicBezTo>
                    <a:cubicBezTo>
                      <a:pt x="13749" y="5485"/>
                      <a:pt x="13790" y="5506"/>
                      <a:pt x="13752" y="5492"/>
                    </a:cubicBezTo>
                    <a:cubicBezTo>
                      <a:pt x="13714" y="5479"/>
                      <a:pt x="13732" y="5473"/>
                      <a:pt x="13687" y="5455"/>
                    </a:cubicBezTo>
                    <a:cubicBezTo>
                      <a:pt x="13642" y="5438"/>
                      <a:pt x="13590" y="5437"/>
                      <a:pt x="13573" y="5453"/>
                    </a:cubicBezTo>
                    <a:cubicBezTo>
                      <a:pt x="13555" y="5468"/>
                      <a:pt x="13513" y="5470"/>
                      <a:pt x="13523" y="5482"/>
                    </a:cubicBezTo>
                    <a:cubicBezTo>
                      <a:pt x="13532" y="5493"/>
                      <a:pt x="13614" y="5497"/>
                      <a:pt x="13648" y="5541"/>
                    </a:cubicBezTo>
                    <a:cubicBezTo>
                      <a:pt x="13681" y="5584"/>
                      <a:pt x="13708" y="5586"/>
                      <a:pt x="13687" y="5632"/>
                    </a:cubicBezTo>
                    <a:cubicBezTo>
                      <a:pt x="13666" y="5678"/>
                      <a:pt x="13583" y="5779"/>
                      <a:pt x="13573" y="5802"/>
                    </a:cubicBezTo>
                    <a:cubicBezTo>
                      <a:pt x="13564" y="5826"/>
                      <a:pt x="13535" y="5862"/>
                      <a:pt x="13509" y="5878"/>
                    </a:cubicBezTo>
                    <a:cubicBezTo>
                      <a:pt x="13483" y="5894"/>
                      <a:pt x="13445" y="5954"/>
                      <a:pt x="13438" y="5975"/>
                    </a:cubicBezTo>
                    <a:cubicBezTo>
                      <a:pt x="13430" y="5996"/>
                      <a:pt x="13421" y="6070"/>
                      <a:pt x="13409" y="6083"/>
                    </a:cubicBezTo>
                    <a:cubicBezTo>
                      <a:pt x="13397" y="6096"/>
                      <a:pt x="13347" y="6214"/>
                      <a:pt x="13347" y="6246"/>
                    </a:cubicBezTo>
                    <a:cubicBezTo>
                      <a:pt x="13347" y="6277"/>
                      <a:pt x="13438" y="6692"/>
                      <a:pt x="13623" y="6726"/>
                    </a:cubicBezTo>
                    <a:cubicBezTo>
                      <a:pt x="13809" y="6760"/>
                      <a:pt x="13864" y="6705"/>
                      <a:pt x="13883" y="6726"/>
                    </a:cubicBezTo>
                    <a:cubicBezTo>
                      <a:pt x="13902" y="6747"/>
                      <a:pt x="13988" y="6760"/>
                      <a:pt x="13938" y="6828"/>
                    </a:cubicBezTo>
                    <a:cubicBezTo>
                      <a:pt x="13888" y="6896"/>
                      <a:pt x="13671" y="7006"/>
                      <a:pt x="13638" y="7014"/>
                    </a:cubicBezTo>
                    <a:cubicBezTo>
                      <a:pt x="13604" y="7022"/>
                      <a:pt x="13459" y="6986"/>
                      <a:pt x="13385" y="7022"/>
                    </a:cubicBezTo>
                    <a:cubicBezTo>
                      <a:pt x="13311" y="7059"/>
                      <a:pt x="13333" y="7080"/>
                      <a:pt x="13294" y="7083"/>
                    </a:cubicBezTo>
                    <a:cubicBezTo>
                      <a:pt x="13257" y="7085"/>
                      <a:pt x="13169" y="7164"/>
                      <a:pt x="13142" y="7211"/>
                    </a:cubicBezTo>
                    <a:cubicBezTo>
                      <a:pt x="13116" y="7259"/>
                      <a:pt x="13152" y="7280"/>
                      <a:pt x="13116" y="7282"/>
                    </a:cubicBezTo>
                    <a:cubicBezTo>
                      <a:pt x="13080" y="7285"/>
                      <a:pt x="13047" y="7282"/>
                      <a:pt x="13025" y="7306"/>
                    </a:cubicBezTo>
                    <a:cubicBezTo>
                      <a:pt x="13004" y="7329"/>
                      <a:pt x="12878" y="7463"/>
                      <a:pt x="12875" y="7497"/>
                    </a:cubicBezTo>
                    <a:cubicBezTo>
                      <a:pt x="12873" y="7532"/>
                      <a:pt x="12873" y="7757"/>
                      <a:pt x="12897" y="7807"/>
                    </a:cubicBezTo>
                    <a:cubicBezTo>
                      <a:pt x="12921" y="7857"/>
                      <a:pt x="12952" y="8009"/>
                      <a:pt x="12961" y="8035"/>
                    </a:cubicBezTo>
                    <a:cubicBezTo>
                      <a:pt x="12971" y="8062"/>
                      <a:pt x="12997" y="8132"/>
                      <a:pt x="12997" y="8169"/>
                    </a:cubicBezTo>
                    <a:cubicBezTo>
                      <a:pt x="12997" y="8206"/>
                      <a:pt x="13056" y="8237"/>
                      <a:pt x="13030" y="8271"/>
                    </a:cubicBezTo>
                    <a:cubicBezTo>
                      <a:pt x="13004" y="8305"/>
                      <a:pt x="12982" y="8345"/>
                      <a:pt x="12985" y="8376"/>
                    </a:cubicBezTo>
                    <a:cubicBezTo>
                      <a:pt x="12987" y="8408"/>
                      <a:pt x="13033" y="8481"/>
                      <a:pt x="13033" y="8526"/>
                    </a:cubicBezTo>
                    <a:cubicBezTo>
                      <a:pt x="13033" y="8571"/>
                      <a:pt x="12997" y="8822"/>
                      <a:pt x="12992" y="8880"/>
                    </a:cubicBezTo>
                    <a:cubicBezTo>
                      <a:pt x="12987" y="8938"/>
                      <a:pt x="12942" y="9048"/>
                      <a:pt x="12942" y="9072"/>
                    </a:cubicBezTo>
                    <a:cubicBezTo>
                      <a:pt x="12942" y="9095"/>
                      <a:pt x="12904" y="9171"/>
                      <a:pt x="12911" y="9200"/>
                    </a:cubicBezTo>
                    <a:cubicBezTo>
                      <a:pt x="12918" y="9229"/>
                      <a:pt x="12894" y="9287"/>
                      <a:pt x="12873" y="9303"/>
                    </a:cubicBezTo>
                    <a:cubicBezTo>
                      <a:pt x="12851" y="9318"/>
                      <a:pt x="12801" y="9361"/>
                      <a:pt x="12801" y="9387"/>
                    </a:cubicBezTo>
                    <a:cubicBezTo>
                      <a:pt x="12801" y="9413"/>
                      <a:pt x="12844" y="9458"/>
                      <a:pt x="12818" y="9500"/>
                    </a:cubicBezTo>
                    <a:cubicBezTo>
                      <a:pt x="12792" y="9541"/>
                      <a:pt x="12766" y="9602"/>
                      <a:pt x="12735" y="9599"/>
                    </a:cubicBezTo>
                    <a:cubicBezTo>
                      <a:pt x="12704" y="9597"/>
                      <a:pt x="12658" y="9539"/>
                      <a:pt x="12659" y="9519"/>
                    </a:cubicBezTo>
                    <a:cubicBezTo>
                      <a:pt x="12660" y="9499"/>
                      <a:pt x="12675" y="9490"/>
                      <a:pt x="12675" y="9460"/>
                    </a:cubicBezTo>
                    <a:cubicBezTo>
                      <a:pt x="12675" y="9430"/>
                      <a:pt x="12679" y="9327"/>
                      <a:pt x="12682" y="9302"/>
                    </a:cubicBezTo>
                    <a:cubicBezTo>
                      <a:pt x="12684" y="9278"/>
                      <a:pt x="12676" y="9235"/>
                      <a:pt x="12701" y="9216"/>
                    </a:cubicBezTo>
                    <a:cubicBezTo>
                      <a:pt x="12726" y="9196"/>
                      <a:pt x="12770" y="9177"/>
                      <a:pt x="12778" y="9158"/>
                    </a:cubicBezTo>
                    <a:cubicBezTo>
                      <a:pt x="12787" y="9140"/>
                      <a:pt x="12795" y="8932"/>
                      <a:pt x="12784" y="8906"/>
                    </a:cubicBezTo>
                    <a:cubicBezTo>
                      <a:pt x="12773" y="8880"/>
                      <a:pt x="12754" y="8848"/>
                      <a:pt x="12757" y="8821"/>
                    </a:cubicBezTo>
                    <a:cubicBezTo>
                      <a:pt x="12759" y="8793"/>
                      <a:pt x="12763" y="8755"/>
                      <a:pt x="12769" y="8746"/>
                    </a:cubicBezTo>
                    <a:cubicBezTo>
                      <a:pt x="12774" y="8737"/>
                      <a:pt x="12823" y="8721"/>
                      <a:pt x="12813" y="8704"/>
                    </a:cubicBezTo>
                    <a:cubicBezTo>
                      <a:pt x="12802" y="8687"/>
                      <a:pt x="12785" y="8632"/>
                      <a:pt x="12765" y="8635"/>
                    </a:cubicBezTo>
                    <a:cubicBezTo>
                      <a:pt x="12745" y="8637"/>
                      <a:pt x="12703" y="8666"/>
                      <a:pt x="12702" y="8680"/>
                    </a:cubicBezTo>
                    <a:cubicBezTo>
                      <a:pt x="12701" y="8695"/>
                      <a:pt x="12695" y="8785"/>
                      <a:pt x="12694" y="8797"/>
                    </a:cubicBezTo>
                    <a:cubicBezTo>
                      <a:pt x="12692" y="8809"/>
                      <a:pt x="12696" y="8871"/>
                      <a:pt x="12687" y="8881"/>
                    </a:cubicBezTo>
                    <a:cubicBezTo>
                      <a:pt x="12679" y="8892"/>
                      <a:pt x="12621" y="8968"/>
                      <a:pt x="12628" y="8994"/>
                    </a:cubicBezTo>
                    <a:cubicBezTo>
                      <a:pt x="12635" y="9020"/>
                      <a:pt x="12651" y="9044"/>
                      <a:pt x="12658" y="9047"/>
                    </a:cubicBezTo>
                    <a:cubicBezTo>
                      <a:pt x="12665" y="9049"/>
                      <a:pt x="12698" y="9040"/>
                      <a:pt x="12703" y="9061"/>
                    </a:cubicBezTo>
                    <a:cubicBezTo>
                      <a:pt x="12708" y="9082"/>
                      <a:pt x="12697" y="9131"/>
                      <a:pt x="12685" y="9145"/>
                    </a:cubicBezTo>
                    <a:cubicBezTo>
                      <a:pt x="12673" y="9159"/>
                      <a:pt x="12652" y="9171"/>
                      <a:pt x="12651" y="9186"/>
                    </a:cubicBezTo>
                    <a:cubicBezTo>
                      <a:pt x="12649" y="9200"/>
                      <a:pt x="12649" y="9241"/>
                      <a:pt x="12640" y="9260"/>
                    </a:cubicBezTo>
                    <a:cubicBezTo>
                      <a:pt x="12631" y="9280"/>
                      <a:pt x="12620" y="9343"/>
                      <a:pt x="12616" y="9364"/>
                    </a:cubicBezTo>
                    <a:cubicBezTo>
                      <a:pt x="12613" y="9385"/>
                      <a:pt x="12620" y="9480"/>
                      <a:pt x="12610" y="9495"/>
                    </a:cubicBezTo>
                    <a:cubicBezTo>
                      <a:pt x="12601" y="9511"/>
                      <a:pt x="12586" y="9545"/>
                      <a:pt x="12559" y="9544"/>
                    </a:cubicBezTo>
                    <a:cubicBezTo>
                      <a:pt x="12532" y="9542"/>
                      <a:pt x="12497" y="9535"/>
                      <a:pt x="12488" y="9499"/>
                    </a:cubicBezTo>
                    <a:cubicBezTo>
                      <a:pt x="12478" y="9464"/>
                      <a:pt x="12477" y="9400"/>
                      <a:pt x="12460" y="9368"/>
                    </a:cubicBezTo>
                    <a:cubicBezTo>
                      <a:pt x="12443" y="9337"/>
                      <a:pt x="12431" y="9324"/>
                      <a:pt x="12431" y="9309"/>
                    </a:cubicBezTo>
                    <a:cubicBezTo>
                      <a:pt x="12431" y="9295"/>
                      <a:pt x="12409" y="9127"/>
                      <a:pt x="12411" y="9091"/>
                    </a:cubicBezTo>
                    <a:cubicBezTo>
                      <a:pt x="12414" y="9056"/>
                      <a:pt x="12430" y="9040"/>
                      <a:pt x="12430" y="9015"/>
                    </a:cubicBezTo>
                    <a:cubicBezTo>
                      <a:pt x="12430" y="8990"/>
                      <a:pt x="12431" y="8953"/>
                      <a:pt x="12451" y="8938"/>
                    </a:cubicBezTo>
                    <a:cubicBezTo>
                      <a:pt x="12470" y="8922"/>
                      <a:pt x="12485" y="8915"/>
                      <a:pt x="12485" y="8901"/>
                    </a:cubicBezTo>
                    <a:cubicBezTo>
                      <a:pt x="12485" y="8886"/>
                      <a:pt x="12455" y="8821"/>
                      <a:pt x="12457" y="8795"/>
                    </a:cubicBezTo>
                    <a:cubicBezTo>
                      <a:pt x="12458" y="8768"/>
                      <a:pt x="12455" y="8699"/>
                      <a:pt x="12446" y="8688"/>
                    </a:cubicBezTo>
                    <a:cubicBezTo>
                      <a:pt x="12436" y="8678"/>
                      <a:pt x="12415" y="8673"/>
                      <a:pt x="12413" y="8650"/>
                    </a:cubicBezTo>
                    <a:cubicBezTo>
                      <a:pt x="12410" y="8628"/>
                      <a:pt x="12424" y="8513"/>
                      <a:pt x="12454" y="8492"/>
                    </a:cubicBezTo>
                    <a:cubicBezTo>
                      <a:pt x="12484" y="8470"/>
                      <a:pt x="12542" y="8450"/>
                      <a:pt x="12523" y="8419"/>
                    </a:cubicBezTo>
                    <a:cubicBezTo>
                      <a:pt x="12504" y="8389"/>
                      <a:pt x="12459" y="8381"/>
                      <a:pt x="12452" y="8356"/>
                    </a:cubicBezTo>
                    <a:cubicBezTo>
                      <a:pt x="12445" y="8331"/>
                      <a:pt x="12448" y="8325"/>
                      <a:pt x="12427" y="8301"/>
                    </a:cubicBezTo>
                    <a:cubicBezTo>
                      <a:pt x="12405" y="8278"/>
                      <a:pt x="12384" y="8255"/>
                      <a:pt x="12380" y="8227"/>
                    </a:cubicBezTo>
                    <a:cubicBezTo>
                      <a:pt x="12377" y="8198"/>
                      <a:pt x="12369" y="8170"/>
                      <a:pt x="12363" y="8156"/>
                    </a:cubicBezTo>
                    <a:cubicBezTo>
                      <a:pt x="12357" y="8141"/>
                      <a:pt x="12355" y="8133"/>
                      <a:pt x="12360" y="8118"/>
                    </a:cubicBezTo>
                    <a:cubicBezTo>
                      <a:pt x="12365" y="8102"/>
                      <a:pt x="12367" y="8061"/>
                      <a:pt x="12402" y="8043"/>
                    </a:cubicBezTo>
                    <a:cubicBezTo>
                      <a:pt x="12436" y="8024"/>
                      <a:pt x="12448" y="8023"/>
                      <a:pt x="12465" y="8005"/>
                    </a:cubicBezTo>
                    <a:cubicBezTo>
                      <a:pt x="12482" y="7986"/>
                      <a:pt x="12521" y="7955"/>
                      <a:pt x="12524" y="7927"/>
                    </a:cubicBezTo>
                    <a:cubicBezTo>
                      <a:pt x="12528" y="7900"/>
                      <a:pt x="12512" y="7818"/>
                      <a:pt x="12496" y="7817"/>
                    </a:cubicBezTo>
                    <a:cubicBezTo>
                      <a:pt x="12479" y="7816"/>
                      <a:pt x="12446" y="7875"/>
                      <a:pt x="12436" y="7897"/>
                    </a:cubicBezTo>
                    <a:cubicBezTo>
                      <a:pt x="12427" y="7920"/>
                      <a:pt x="12390" y="7959"/>
                      <a:pt x="12373" y="7959"/>
                    </a:cubicBezTo>
                    <a:cubicBezTo>
                      <a:pt x="12357" y="7959"/>
                      <a:pt x="12304" y="7952"/>
                      <a:pt x="12295" y="7976"/>
                    </a:cubicBezTo>
                    <a:cubicBezTo>
                      <a:pt x="12285" y="8000"/>
                      <a:pt x="12227" y="8140"/>
                      <a:pt x="12224" y="8182"/>
                    </a:cubicBezTo>
                    <a:cubicBezTo>
                      <a:pt x="12222" y="8224"/>
                      <a:pt x="12214" y="8364"/>
                      <a:pt x="12206" y="8374"/>
                    </a:cubicBezTo>
                    <a:cubicBezTo>
                      <a:pt x="12199" y="8383"/>
                      <a:pt x="12080" y="8497"/>
                      <a:pt x="12073" y="8528"/>
                    </a:cubicBezTo>
                    <a:cubicBezTo>
                      <a:pt x="12066" y="8560"/>
                      <a:pt x="12063" y="8602"/>
                      <a:pt x="12052" y="8616"/>
                    </a:cubicBezTo>
                    <a:cubicBezTo>
                      <a:pt x="12041" y="8631"/>
                      <a:pt x="12031" y="8658"/>
                      <a:pt x="12033" y="8685"/>
                    </a:cubicBezTo>
                    <a:cubicBezTo>
                      <a:pt x="12034" y="8711"/>
                      <a:pt x="12025" y="8822"/>
                      <a:pt x="12018" y="8849"/>
                    </a:cubicBezTo>
                    <a:cubicBezTo>
                      <a:pt x="12011" y="8875"/>
                      <a:pt x="11942" y="8954"/>
                      <a:pt x="11901" y="8967"/>
                    </a:cubicBezTo>
                    <a:cubicBezTo>
                      <a:pt x="11860" y="8980"/>
                      <a:pt x="11851" y="9001"/>
                      <a:pt x="11822" y="8977"/>
                    </a:cubicBezTo>
                    <a:cubicBezTo>
                      <a:pt x="11794" y="8954"/>
                      <a:pt x="11791" y="8909"/>
                      <a:pt x="11765" y="8904"/>
                    </a:cubicBezTo>
                    <a:cubicBezTo>
                      <a:pt x="11739" y="8899"/>
                      <a:pt x="11658" y="8888"/>
                      <a:pt x="11641" y="8912"/>
                    </a:cubicBezTo>
                    <a:cubicBezTo>
                      <a:pt x="11625" y="8935"/>
                      <a:pt x="11596" y="9109"/>
                      <a:pt x="11575" y="9135"/>
                    </a:cubicBezTo>
                    <a:cubicBezTo>
                      <a:pt x="11553" y="9161"/>
                      <a:pt x="11558" y="9195"/>
                      <a:pt x="11517" y="9187"/>
                    </a:cubicBezTo>
                    <a:cubicBezTo>
                      <a:pt x="11477" y="9179"/>
                      <a:pt x="11470" y="9130"/>
                      <a:pt x="11425" y="9140"/>
                    </a:cubicBezTo>
                    <a:cubicBezTo>
                      <a:pt x="11379" y="9151"/>
                      <a:pt x="11386" y="9161"/>
                      <a:pt x="11379" y="9203"/>
                    </a:cubicBezTo>
                    <a:cubicBezTo>
                      <a:pt x="11372" y="9245"/>
                      <a:pt x="11391" y="9308"/>
                      <a:pt x="11391" y="9379"/>
                    </a:cubicBezTo>
                    <a:cubicBezTo>
                      <a:pt x="11391" y="9450"/>
                      <a:pt x="11429" y="9641"/>
                      <a:pt x="11403" y="9736"/>
                    </a:cubicBezTo>
                    <a:cubicBezTo>
                      <a:pt x="11377" y="9830"/>
                      <a:pt x="11384" y="9864"/>
                      <a:pt x="11334" y="9872"/>
                    </a:cubicBezTo>
                    <a:cubicBezTo>
                      <a:pt x="11284" y="9880"/>
                      <a:pt x="11075" y="9993"/>
                      <a:pt x="11043" y="10024"/>
                    </a:cubicBezTo>
                    <a:cubicBezTo>
                      <a:pt x="11012" y="10056"/>
                      <a:pt x="10986" y="10095"/>
                      <a:pt x="10991" y="10121"/>
                    </a:cubicBezTo>
                    <a:cubicBezTo>
                      <a:pt x="10996" y="10148"/>
                      <a:pt x="11046" y="10282"/>
                      <a:pt x="11072" y="10344"/>
                    </a:cubicBezTo>
                    <a:cubicBezTo>
                      <a:pt x="11098" y="10408"/>
                      <a:pt x="11146" y="10486"/>
                      <a:pt x="11146" y="10536"/>
                    </a:cubicBezTo>
                    <a:cubicBezTo>
                      <a:pt x="11146" y="10586"/>
                      <a:pt x="11156" y="10730"/>
                      <a:pt x="11146" y="10764"/>
                    </a:cubicBezTo>
                    <a:cubicBezTo>
                      <a:pt x="11136" y="10798"/>
                      <a:pt x="11122" y="10896"/>
                      <a:pt x="11122" y="10919"/>
                    </a:cubicBezTo>
                    <a:cubicBezTo>
                      <a:pt x="11122" y="10943"/>
                      <a:pt x="11158" y="11011"/>
                      <a:pt x="11158" y="11064"/>
                    </a:cubicBezTo>
                    <a:cubicBezTo>
                      <a:pt x="11158" y="11116"/>
                      <a:pt x="11179" y="11276"/>
                      <a:pt x="11158" y="11357"/>
                    </a:cubicBezTo>
                    <a:cubicBezTo>
                      <a:pt x="11136" y="11439"/>
                      <a:pt x="11072" y="11615"/>
                      <a:pt x="11039" y="11727"/>
                    </a:cubicBezTo>
                    <a:cubicBezTo>
                      <a:pt x="11005" y="11840"/>
                      <a:pt x="10972" y="12118"/>
                      <a:pt x="10891" y="12273"/>
                    </a:cubicBezTo>
                    <a:cubicBezTo>
                      <a:pt x="10810" y="12428"/>
                      <a:pt x="10674" y="12572"/>
                      <a:pt x="10672" y="12591"/>
                    </a:cubicBezTo>
                    <a:cubicBezTo>
                      <a:pt x="10670" y="12609"/>
                      <a:pt x="10803" y="12847"/>
                      <a:pt x="10856" y="12968"/>
                    </a:cubicBezTo>
                    <a:cubicBezTo>
                      <a:pt x="10908" y="13088"/>
                      <a:pt x="11022" y="13402"/>
                      <a:pt x="11008" y="13590"/>
                    </a:cubicBezTo>
                    <a:cubicBezTo>
                      <a:pt x="10994" y="13778"/>
                      <a:pt x="10875" y="13956"/>
                      <a:pt x="10841" y="14113"/>
                    </a:cubicBezTo>
                    <a:cubicBezTo>
                      <a:pt x="10808" y="14270"/>
                      <a:pt x="10846" y="14385"/>
                      <a:pt x="10913" y="14505"/>
                    </a:cubicBezTo>
                    <a:cubicBezTo>
                      <a:pt x="10979" y="14625"/>
                      <a:pt x="11051" y="14730"/>
                      <a:pt x="11093" y="14845"/>
                    </a:cubicBezTo>
                    <a:cubicBezTo>
                      <a:pt x="11136" y="14960"/>
                      <a:pt x="11174" y="15107"/>
                      <a:pt x="11307" y="15342"/>
                    </a:cubicBezTo>
                    <a:cubicBezTo>
                      <a:pt x="11441" y="15577"/>
                      <a:pt x="11791" y="16093"/>
                      <a:pt x="11886" y="16418"/>
                    </a:cubicBezTo>
                    <a:cubicBezTo>
                      <a:pt x="11981" y="16743"/>
                      <a:pt x="12143" y="17486"/>
                      <a:pt x="12143" y="18136"/>
                    </a:cubicBezTo>
                    <a:cubicBezTo>
                      <a:pt x="12143" y="18785"/>
                      <a:pt x="12086" y="19152"/>
                      <a:pt x="12010" y="19424"/>
                    </a:cubicBezTo>
                    <a:cubicBezTo>
                      <a:pt x="11933" y="19697"/>
                      <a:pt x="11769" y="19954"/>
                      <a:pt x="11740" y="20059"/>
                    </a:cubicBezTo>
                    <a:cubicBezTo>
                      <a:pt x="11712" y="20164"/>
                      <a:pt x="11574" y="20546"/>
                      <a:pt x="11574" y="20608"/>
                    </a:cubicBezTo>
                    <a:cubicBezTo>
                      <a:pt x="11574" y="20671"/>
                      <a:pt x="11593" y="20818"/>
                      <a:pt x="11407" y="21116"/>
                    </a:cubicBezTo>
                    <a:cubicBezTo>
                      <a:pt x="11270" y="21336"/>
                      <a:pt x="11114" y="21497"/>
                      <a:pt x="11016" y="21595"/>
                    </a:cubicBezTo>
                    <a:cubicBezTo>
                      <a:pt x="12787" y="21339"/>
                      <a:pt x="14521" y="21043"/>
                      <a:pt x="16249" y="20740"/>
                    </a:cubicBezTo>
                    <a:lnTo>
                      <a:pt x="16281" y="20966"/>
                    </a:lnTo>
                    <a:cubicBezTo>
                      <a:pt x="17454" y="20728"/>
                      <a:pt x="18619" y="20467"/>
                      <a:pt x="19781" y="20191"/>
                    </a:cubicBezTo>
                    <a:cubicBezTo>
                      <a:pt x="19781" y="20191"/>
                      <a:pt x="19781" y="20191"/>
                      <a:pt x="19781" y="20191"/>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6" name="Shape 44">
                <a:extLst>
                  <a:ext uri="{FF2B5EF4-FFF2-40B4-BE49-F238E27FC236}">
                    <a16:creationId xmlns:a16="http://schemas.microsoft.com/office/drawing/2014/main" id="{E90C482E-7245-4E3C-97DF-05940B132AE7}"/>
                  </a:ext>
                </a:extLst>
              </p:cNvPr>
              <p:cNvSpPr/>
              <p:nvPr/>
            </p:nvSpPr>
            <p:spPr>
              <a:xfrm>
                <a:off x="9244586" y="3094822"/>
                <a:ext cx="377567" cy="661580"/>
              </a:xfrm>
              <a:custGeom>
                <a:avLst/>
                <a:gdLst/>
                <a:ahLst/>
                <a:cxnLst>
                  <a:cxn ang="0">
                    <a:pos x="wd2" y="hd2"/>
                  </a:cxn>
                  <a:cxn ang="5400000">
                    <a:pos x="wd2" y="hd2"/>
                  </a:cxn>
                  <a:cxn ang="10800000">
                    <a:pos x="wd2" y="hd2"/>
                  </a:cxn>
                  <a:cxn ang="16200000">
                    <a:pos x="wd2" y="hd2"/>
                  </a:cxn>
                </a:cxnLst>
                <a:rect l="0" t="0" r="r" b="b"/>
                <a:pathLst>
                  <a:path w="21554" h="21591" extrusionOk="0">
                    <a:moveTo>
                      <a:pt x="4360" y="1104"/>
                    </a:moveTo>
                    <a:cubicBezTo>
                      <a:pt x="4275" y="1149"/>
                      <a:pt x="4207" y="1184"/>
                      <a:pt x="4163" y="1208"/>
                    </a:cubicBezTo>
                    <a:cubicBezTo>
                      <a:pt x="3998" y="1303"/>
                      <a:pt x="3750" y="1384"/>
                      <a:pt x="3667" y="1431"/>
                    </a:cubicBezTo>
                    <a:cubicBezTo>
                      <a:pt x="3584" y="1478"/>
                      <a:pt x="2509" y="1775"/>
                      <a:pt x="2131" y="1843"/>
                    </a:cubicBezTo>
                    <a:cubicBezTo>
                      <a:pt x="1753" y="1910"/>
                      <a:pt x="760" y="1951"/>
                      <a:pt x="667" y="1944"/>
                    </a:cubicBezTo>
                    <a:cubicBezTo>
                      <a:pt x="583" y="1938"/>
                      <a:pt x="195" y="1853"/>
                      <a:pt x="0" y="1768"/>
                    </a:cubicBezTo>
                    <a:lnTo>
                      <a:pt x="2575" y="13313"/>
                    </a:lnTo>
                    <a:cubicBezTo>
                      <a:pt x="2575" y="13313"/>
                      <a:pt x="2578" y="13469"/>
                      <a:pt x="2545" y="13501"/>
                    </a:cubicBezTo>
                    <a:cubicBezTo>
                      <a:pt x="2513" y="13534"/>
                      <a:pt x="2382" y="13522"/>
                      <a:pt x="2269" y="13583"/>
                    </a:cubicBezTo>
                    <a:cubicBezTo>
                      <a:pt x="2156" y="13644"/>
                      <a:pt x="2227" y="13775"/>
                      <a:pt x="2186" y="13867"/>
                    </a:cubicBezTo>
                    <a:cubicBezTo>
                      <a:pt x="2144" y="13959"/>
                      <a:pt x="2405" y="14040"/>
                      <a:pt x="2452" y="14166"/>
                    </a:cubicBezTo>
                    <a:cubicBezTo>
                      <a:pt x="2500" y="14291"/>
                      <a:pt x="2192" y="14409"/>
                      <a:pt x="2121" y="14443"/>
                    </a:cubicBezTo>
                    <a:cubicBezTo>
                      <a:pt x="2050" y="14477"/>
                      <a:pt x="2068" y="14579"/>
                      <a:pt x="2097" y="14653"/>
                    </a:cubicBezTo>
                    <a:cubicBezTo>
                      <a:pt x="2127" y="14728"/>
                      <a:pt x="2552" y="14880"/>
                      <a:pt x="2624" y="14928"/>
                    </a:cubicBezTo>
                    <a:cubicBezTo>
                      <a:pt x="2695" y="14976"/>
                      <a:pt x="2707" y="15016"/>
                      <a:pt x="2695" y="15074"/>
                    </a:cubicBezTo>
                    <a:cubicBezTo>
                      <a:pt x="2683" y="15132"/>
                      <a:pt x="2754" y="15145"/>
                      <a:pt x="2748" y="15192"/>
                    </a:cubicBezTo>
                    <a:cubicBezTo>
                      <a:pt x="2743" y="15240"/>
                      <a:pt x="2712" y="15304"/>
                      <a:pt x="2802" y="15338"/>
                    </a:cubicBezTo>
                    <a:cubicBezTo>
                      <a:pt x="2890" y="15372"/>
                      <a:pt x="3210" y="15396"/>
                      <a:pt x="3246" y="15501"/>
                    </a:cubicBezTo>
                    <a:cubicBezTo>
                      <a:pt x="3281" y="15606"/>
                      <a:pt x="3074" y="15860"/>
                      <a:pt x="3056" y="15908"/>
                    </a:cubicBezTo>
                    <a:cubicBezTo>
                      <a:pt x="3039" y="15955"/>
                      <a:pt x="3204" y="15975"/>
                      <a:pt x="3258" y="16002"/>
                    </a:cubicBezTo>
                    <a:cubicBezTo>
                      <a:pt x="3311" y="16030"/>
                      <a:pt x="3263" y="16094"/>
                      <a:pt x="3251" y="16128"/>
                    </a:cubicBezTo>
                    <a:cubicBezTo>
                      <a:pt x="3239" y="16162"/>
                      <a:pt x="3216" y="16182"/>
                      <a:pt x="3287" y="16223"/>
                    </a:cubicBezTo>
                    <a:cubicBezTo>
                      <a:pt x="3358" y="16263"/>
                      <a:pt x="3512" y="16395"/>
                      <a:pt x="3512" y="16450"/>
                    </a:cubicBezTo>
                    <a:cubicBezTo>
                      <a:pt x="3512" y="16504"/>
                      <a:pt x="3494" y="16622"/>
                      <a:pt x="3435" y="16758"/>
                    </a:cubicBezTo>
                    <a:cubicBezTo>
                      <a:pt x="3375" y="16894"/>
                      <a:pt x="3186" y="16846"/>
                      <a:pt x="3021" y="16914"/>
                    </a:cubicBezTo>
                    <a:cubicBezTo>
                      <a:pt x="2855" y="16982"/>
                      <a:pt x="2867" y="17009"/>
                      <a:pt x="2867" y="17155"/>
                    </a:cubicBezTo>
                    <a:cubicBezTo>
                      <a:pt x="2867" y="17301"/>
                      <a:pt x="2831" y="17311"/>
                      <a:pt x="2802" y="17358"/>
                    </a:cubicBezTo>
                    <a:cubicBezTo>
                      <a:pt x="2772" y="17406"/>
                      <a:pt x="2707" y="17474"/>
                      <a:pt x="2695" y="17599"/>
                    </a:cubicBezTo>
                    <a:cubicBezTo>
                      <a:pt x="2683" y="17724"/>
                      <a:pt x="2784" y="17690"/>
                      <a:pt x="2772" y="17755"/>
                    </a:cubicBezTo>
                    <a:cubicBezTo>
                      <a:pt x="2760" y="17819"/>
                      <a:pt x="2299" y="17972"/>
                      <a:pt x="2257" y="17996"/>
                    </a:cubicBezTo>
                    <a:cubicBezTo>
                      <a:pt x="2216" y="18019"/>
                      <a:pt x="2263" y="18053"/>
                      <a:pt x="2311" y="18080"/>
                    </a:cubicBezTo>
                    <a:cubicBezTo>
                      <a:pt x="2358" y="18107"/>
                      <a:pt x="2280" y="18151"/>
                      <a:pt x="2257" y="18185"/>
                    </a:cubicBezTo>
                    <a:cubicBezTo>
                      <a:pt x="2233" y="18219"/>
                      <a:pt x="2257" y="18256"/>
                      <a:pt x="2163" y="18416"/>
                    </a:cubicBezTo>
                    <a:cubicBezTo>
                      <a:pt x="2068" y="18575"/>
                      <a:pt x="1991" y="18483"/>
                      <a:pt x="1831" y="18578"/>
                    </a:cubicBezTo>
                    <a:cubicBezTo>
                      <a:pt x="1672" y="18673"/>
                      <a:pt x="1743" y="18934"/>
                      <a:pt x="1719" y="18965"/>
                    </a:cubicBezTo>
                    <a:cubicBezTo>
                      <a:pt x="1695" y="18995"/>
                      <a:pt x="1539" y="18938"/>
                      <a:pt x="1498" y="18931"/>
                    </a:cubicBezTo>
                    <a:cubicBezTo>
                      <a:pt x="1456" y="18924"/>
                      <a:pt x="1358" y="19036"/>
                      <a:pt x="1290" y="19055"/>
                    </a:cubicBezTo>
                    <a:cubicBezTo>
                      <a:pt x="1222" y="19074"/>
                      <a:pt x="1193" y="18970"/>
                      <a:pt x="1074" y="18999"/>
                    </a:cubicBezTo>
                    <a:cubicBezTo>
                      <a:pt x="956" y="19027"/>
                      <a:pt x="1059" y="19107"/>
                      <a:pt x="1059" y="19177"/>
                    </a:cubicBezTo>
                    <a:cubicBezTo>
                      <a:pt x="1059" y="19246"/>
                      <a:pt x="959" y="19243"/>
                      <a:pt x="864" y="19348"/>
                    </a:cubicBezTo>
                    <a:cubicBezTo>
                      <a:pt x="770" y="19453"/>
                      <a:pt x="1044" y="19526"/>
                      <a:pt x="1178" y="19566"/>
                    </a:cubicBezTo>
                    <a:cubicBezTo>
                      <a:pt x="1311" y="19607"/>
                      <a:pt x="1343" y="19631"/>
                      <a:pt x="1341" y="19687"/>
                    </a:cubicBezTo>
                    <a:cubicBezTo>
                      <a:pt x="1338" y="19743"/>
                      <a:pt x="1270" y="19776"/>
                      <a:pt x="1086" y="19833"/>
                    </a:cubicBezTo>
                    <a:cubicBezTo>
                      <a:pt x="903" y="19888"/>
                      <a:pt x="849" y="19944"/>
                      <a:pt x="825" y="19988"/>
                    </a:cubicBezTo>
                    <a:cubicBezTo>
                      <a:pt x="801" y="20032"/>
                      <a:pt x="925" y="20056"/>
                      <a:pt x="1020" y="20090"/>
                    </a:cubicBezTo>
                    <a:cubicBezTo>
                      <a:pt x="1114" y="20124"/>
                      <a:pt x="902" y="20246"/>
                      <a:pt x="807" y="20276"/>
                    </a:cubicBezTo>
                    <a:cubicBezTo>
                      <a:pt x="713" y="20307"/>
                      <a:pt x="961" y="20574"/>
                      <a:pt x="961" y="20642"/>
                    </a:cubicBezTo>
                    <a:cubicBezTo>
                      <a:pt x="961" y="20710"/>
                      <a:pt x="795" y="20771"/>
                      <a:pt x="748" y="20836"/>
                    </a:cubicBezTo>
                    <a:cubicBezTo>
                      <a:pt x="701" y="20900"/>
                      <a:pt x="888" y="21012"/>
                      <a:pt x="852" y="21044"/>
                    </a:cubicBezTo>
                    <a:cubicBezTo>
                      <a:pt x="817" y="21076"/>
                      <a:pt x="779" y="21095"/>
                      <a:pt x="743" y="21137"/>
                    </a:cubicBezTo>
                    <a:cubicBezTo>
                      <a:pt x="707" y="21180"/>
                      <a:pt x="835" y="21275"/>
                      <a:pt x="858" y="21295"/>
                    </a:cubicBezTo>
                    <a:cubicBezTo>
                      <a:pt x="882" y="21316"/>
                      <a:pt x="861" y="21344"/>
                      <a:pt x="832" y="21373"/>
                    </a:cubicBezTo>
                    <a:cubicBezTo>
                      <a:pt x="802" y="21402"/>
                      <a:pt x="840" y="21422"/>
                      <a:pt x="885" y="21463"/>
                    </a:cubicBezTo>
                    <a:cubicBezTo>
                      <a:pt x="900" y="21477"/>
                      <a:pt x="916" y="21510"/>
                      <a:pt x="927" y="21550"/>
                    </a:cubicBezTo>
                    <a:cubicBezTo>
                      <a:pt x="1013" y="21513"/>
                      <a:pt x="1112" y="21477"/>
                      <a:pt x="1193" y="21482"/>
                    </a:cubicBezTo>
                    <a:cubicBezTo>
                      <a:pt x="1341" y="21488"/>
                      <a:pt x="1503" y="21600"/>
                      <a:pt x="1595" y="21590"/>
                    </a:cubicBezTo>
                    <a:cubicBezTo>
                      <a:pt x="1687" y="21580"/>
                      <a:pt x="1646" y="21492"/>
                      <a:pt x="1654" y="21458"/>
                    </a:cubicBezTo>
                    <a:cubicBezTo>
                      <a:pt x="1663" y="21424"/>
                      <a:pt x="1811" y="21448"/>
                      <a:pt x="1841" y="21374"/>
                    </a:cubicBezTo>
                    <a:cubicBezTo>
                      <a:pt x="1870" y="21302"/>
                      <a:pt x="1705" y="21173"/>
                      <a:pt x="1586" y="21083"/>
                    </a:cubicBezTo>
                    <a:cubicBezTo>
                      <a:pt x="1468" y="20993"/>
                      <a:pt x="1598" y="20866"/>
                      <a:pt x="1799" y="20807"/>
                    </a:cubicBezTo>
                    <a:cubicBezTo>
                      <a:pt x="2001" y="20748"/>
                      <a:pt x="2178" y="20973"/>
                      <a:pt x="2302" y="21000"/>
                    </a:cubicBezTo>
                    <a:cubicBezTo>
                      <a:pt x="2427" y="21028"/>
                      <a:pt x="2646" y="20964"/>
                      <a:pt x="2690" y="20932"/>
                    </a:cubicBezTo>
                    <a:cubicBezTo>
                      <a:pt x="2735" y="20900"/>
                      <a:pt x="2820" y="20895"/>
                      <a:pt x="2948" y="20902"/>
                    </a:cubicBezTo>
                    <a:cubicBezTo>
                      <a:pt x="3075" y="20909"/>
                      <a:pt x="3147" y="20846"/>
                      <a:pt x="3244" y="20812"/>
                    </a:cubicBezTo>
                    <a:cubicBezTo>
                      <a:pt x="3341" y="20778"/>
                      <a:pt x="3368" y="20834"/>
                      <a:pt x="3395" y="20860"/>
                    </a:cubicBezTo>
                    <a:cubicBezTo>
                      <a:pt x="3421" y="20885"/>
                      <a:pt x="3392" y="20944"/>
                      <a:pt x="3327" y="21019"/>
                    </a:cubicBezTo>
                    <a:cubicBezTo>
                      <a:pt x="3261" y="21093"/>
                      <a:pt x="3395" y="21185"/>
                      <a:pt x="3673" y="21159"/>
                    </a:cubicBezTo>
                    <a:cubicBezTo>
                      <a:pt x="3951" y="21134"/>
                      <a:pt x="3948" y="20934"/>
                      <a:pt x="3915" y="20868"/>
                    </a:cubicBezTo>
                    <a:cubicBezTo>
                      <a:pt x="3883" y="20802"/>
                      <a:pt x="3614" y="20708"/>
                      <a:pt x="3604" y="20651"/>
                    </a:cubicBezTo>
                    <a:cubicBezTo>
                      <a:pt x="3596" y="20593"/>
                      <a:pt x="3691" y="20589"/>
                      <a:pt x="3738" y="20556"/>
                    </a:cubicBezTo>
                    <a:cubicBezTo>
                      <a:pt x="3786" y="20524"/>
                      <a:pt x="3752" y="20399"/>
                      <a:pt x="3839" y="20397"/>
                    </a:cubicBezTo>
                    <a:cubicBezTo>
                      <a:pt x="3924" y="20395"/>
                      <a:pt x="3942" y="20507"/>
                      <a:pt x="3969" y="20551"/>
                    </a:cubicBezTo>
                    <a:cubicBezTo>
                      <a:pt x="3995" y="20595"/>
                      <a:pt x="4298" y="20676"/>
                      <a:pt x="4377" y="20688"/>
                    </a:cubicBezTo>
                    <a:cubicBezTo>
                      <a:pt x="4458" y="20700"/>
                      <a:pt x="4549" y="20634"/>
                      <a:pt x="4597" y="20612"/>
                    </a:cubicBezTo>
                    <a:cubicBezTo>
                      <a:pt x="4643" y="20590"/>
                      <a:pt x="4837" y="20453"/>
                      <a:pt x="4905" y="20451"/>
                    </a:cubicBezTo>
                    <a:cubicBezTo>
                      <a:pt x="4973" y="20449"/>
                      <a:pt x="5179" y="20453"/>
                      <a:pt x="5404" y="20524"/>
                    </a:cubicBezTo>
                    <a:cubicBezTo>
                      <a:pt x="5629" y="20595"/>
                      <a:pt x="5760" y="20599"/>
                      <a:pt x="5813" y="20604"/>
                    </a:cubicBezTo>
                    <a:cubicBezTo>
                      <a:pt x="5866" y="20609"/>
                      <a:pt x="5896" y="20641"/>
                      <a:pt x="6052" y="20708"/>
                    </a:cubicBezTo>
                    <a:cubicBezTo>
                      <a:pt x="6209" y="20777"/>
                      <a:pt x="6452" y="20814"/>
                      <a:pt x="6588" y="20846"/>
                    </a:cubicBezTo>
                    <a:cubicBezTo>
                      <a:pt x="6724" y="20878"/>
                      <a:pt x="6775" y="20833"/>
                      <a:pt x="6905" y="20858"/>
                    </a:cubicBezTo>
                    <a:cubicBezTo>
                      <a:pt x="7035" y="20883"/>
                      <a:pt x="7050" y="21019"/>
                      <a:pt x="7180" y="21112"/>
                    </a:cubicBezTo>
                    <a:cubicBezTo>
                      <a:pt x="7310" y="21205"/>
                      <a:pt x="7523" y="21017"/>
                      <a:pt x="7591" y="20917"/>
                    </a:cubicBezTo>
                    <a:cubicBezTo>
                      <a:pt x="7659" y="20817"/>
                      <a:pt x="7615" y="20556"/>
                      <a:pt x="7615" y="20521"/>
                    </a:cubicBezTo>
                    <a:cubicBezTo>
                      <a:pt x="7615" y="20485"/>
                      <a:pt x="7606" y="20458"/>
                      <a:pt x="7819" y="20353"/>
                    </a:cubicBezTo>
                    <a:cubicBezTo>
                      <a:pt x="8033" y="20248"/>
                      <a:pt x="8237" y="20276"/>
                      <a:pt x="8337" y="20253"/>
                    </a:cubicBezTo>
                    <a:cubicBezTo>
                      <a:pt x="8438" y="20229"/>
                      <a:pt x="8509" y="20144"/>
                      <a:pt x="8574" y="20097"/>
                    </a:cubicBezTo>
                    <a:cubicBezTo>
                      <a:pt x="8640" y="20049"/>
                      <a:pt x="8873" y="19887"/>
                      <a:pt x="9027" y="19873"/>
                    </a:cubicBezTo>
                    <a:cubicBezTo>
                      <a:pt x="9181" y="19860"/>
                      <a:pt x="9258" y="19980"/>
                      <a:pt x="9335" y="20077"/>
                    </a:cubicBezTo>
                    <a:cubicBezTo>
                      <a:pt x="9412" y="20173"/>
                      <a:pt x="9631" y="20314"/>
                      <a:pt x="9755" y="20344"/>
                    </a:cubicBezTo>
                    <a:cubicBezTo>
                      <a:pt x="9879" y="20375"/>
                      <a:pt x="9886" y="20290"/>
                      <a:pt x="9977" y="20260"/>
                    </a:cubicBezTo>
                    <a:cubicBezTo>
                      <a:pt x="10068" y="20229"/>
                      <a:pt x="10220" y="20226"/>
                      <a:pt x="10299" y="20246"/>
                    </a:cubicBezTo>
                    <a:cubicBezTo>
                      <a:pt x="10379" y="20266"/>
                      <a:pt x="10323" y="20316"/>
                      <a:pt x="10306" y="20353"/>
                    </a:cubicBezTo>
                    <a:cubicBezTo>
                      <a:pt x="10287" y="20390"/>
                      <a:pt x="10238" y="20475"/>
                      <a:pt x="10282" y="20538"/>
                    </a:cubicBezTo>
                    <a:cubicBezTo>
                      <a:pt x="10326" y="20600"/>
                      <a:pt x="10571" y="20490"/>
                      <a:pt x="10634" y="20416"/>
                    </a:cubicBezTo>
                    <a:cubicBezTo>
                      <a:pt x="10697" y="20341"/>
                      <a:pt x="10631" y="20185"/>
                      <a:pt x="10625" y="20158"/>
                    </a:cubicBezTo>
                    <a:cubicBezTo>
                      <a:pt x="10619" y="20131"/>
                      <a:pt x="10776" y="20131"/>
                      <a:pt x="10833" y="20139"/>
                    </a:cubicBezTo>
                    <a:cubicBezTo>
                      <a:pt x="10889" y="20148"/>
                      <a:pt x="11117" y="20114"/>
                      <a:pt x="11193" y="20068"/>
                    </a:cubicBezTo>
                    <a:cubicBezTo>
                      <a:pt x="11270" y="20022"/>
                      <a:pt x="11072" y="19939"/>
                      <a:pt x="11022" y="19822"/>
                    </a:cubicBezTo>
                    <a:cubicBezTo>
                      <a:pt x="10971" y="19705"/>
                      <a:pt x="10959" y="19524"/>
                      <a:pt x="11004" y="19492"/>
                    </a:cubicBezTo>
                    <a:cubicBezTo>
                      <a:pt x="11049" y="19460"/>
                      <a:pt x="11146" y="19468"/>
                      <a:pt x="11238" y="19468"/>
                    </a:cubicBezTo>
                    <a:cubicBezTo>
                      <a:pt x="11329" y="19468"/>
                      <a:pt x="11439" y="19422"/>
                      <a:pt x="11528" y="19341"/>
                    </a:cubicBezTo>
                    <a:cubicBezTo>
                      <a:pt x="11617" y="19260"/>
                      <a:pt x="11451" y="19228"/>
                      <a:pt x="11386" y="19211"/>
                    </a:cubicBezTo>
                    <a:cubicBezTo>
                      <a:pt x="11321" y="19194"/>
                      <a:pt x="11196" y="19128"/>
                      <a:pt x="11241" y="19067"/>
                    </a:cubicBezTo>
                    <a:cubicBezTo>
                      <a:pt x="11285" y="19005"/>
                      <a:pt x="11489" y="19043"/>
                      <a:pt x="11537" y="19077"/>
                    </a:cubicBezTo>
                    <a:cubicBezTo>
                      <a:pt x="11584" y="19110"/>
                      <a:pt x="11744" y="19099"/>
                      <a:pt x="11780" y="19084"/>
                    </a:cubicBezTo>
                    <a:cubicBezTo>
                      <a:pt x="11815" y="19068"/>
                      <a:pt x="11761" y="19014"/>
                      <a:pt x="11794" y="18984"/>
                    </a:cubicBezTo>
                    <a:cubicBezTo>
                      <a:pt x="11827" y="18953"/>
                      <a:pt x="12135" y="18965"/>
                      <a:pt x="12182" y="18941"/>
                    </a:cubicBezTo>
                    <a:cubicBezTo>
                      <a:pt x="12229" y="18918"/>
                      <a:pt x="12167" y="18812"/>
                      <a:pt x="12203" y="18775"/>
                    </a:cubicBezTo>
                    <a:cubicBezTo>
                      <a:pt x="12238" y="18738"/>
                      <a:pt x="12413" y="18787"/>
                      <a:pt x="12492" y="18841"/>
                    </a:cubicBezTo>
                    <a:cubicBezTo>
                      <a:pt x="12572" y="18895"/>
                      <a:pt x="12511" y="18916"/>
                      <a:pt x="12531" y="19078"/>
                    </a:cubicBezTo>
                    <a:cubicBezTo>
                      <a:pt x="12552" y="19241"/>
                      <a:pt x="12788" y="19328"/>
                      <a:pt x="13028" y="19401"/>
                    </a:cubicBezTo>
                    <a:cubicBezTo>
                      <a:pt x="13268" y="19473"/>
                      <a:pt x="13227" y="19463"/>
                      <a:pt x="13507" y="19407"/>
                    </a:cubicBezTo>
                    <a:cubicBezTo>
                      <a:pt x="13789" y="19351"/>
                      <a:pt x="13886" y="19421"/>
                      <a:pt x="13990" y="19449"/>
                    </a:cubicBezTo>
                    <a:cubicBezTo>
                      <a:pt x="14094" y="19478"/>
                      <a:pt x="14077" y="19536"/>
                      <a:pt x="14141" y="19571"/>
                    </a:cubicBezTo>
                    <a:cubicBezTo>
                      <a:pt x="14206" y="19607"/>
                      <a:pt x="14316" y="19632"/>
                      <a:pt x="14354" y="19639"/>
                    </a:cubicBezTo>
                    <a:cubicBezTo>
                      <a:pt x="14393" y="19646"/>
                      <a:pt x="14330" y="19477"/>
                      <a:pt x="14398" y="19440"/>
                    </a:cubicBezTo>
                    <a:cubicBezTo>
                      <a:pt x="14466" y="19402"/>
                      <a:pt x="14852" y="19363"/>
                      <a:pt x="14932" y="19331"/>
                    </a:cubicBezTo>
                    <a:cubicBezTo>
                      <a:pt x="15012" y="19299"/>
                      <a:pt x="15049" y="19226"/>
                      <a:pt x="15059" y="19138"/>
                    </a:cubicBezTo>
                    <a:cubicBezTo>
                      <a:pt x="15068" y="19049"/>
                      <a:pt x="15041" y="18977"/>
                      <a:pt x="15097" y="18921"/>
                    </a:cubicBezTo>
                    <a:cubicBezTo>
                      <a:pt x="15153" y="18865"/>
                      <a:pt x="15068" y="18828"/>
                      <a:pt x="15044" y="18745"/>
                    </a:cubicBezTo>
                    <a:cubicBezTo>
                      <a:pt x="15020" y="18662"/>
                      <a:pt x="14993" y="18480"/>
                      <a:pt x="15012" y="18416"/>
                    </a:cubicBezTo>
                    <a:cubicBezTo>
                      <a:pt x="15029" y="18351"/>
                      <a:pt x="15251" y="18253"/>
                      <a:pt x="15311" y="18194"/>
                    </a:cubicBezTo>
                    <a:cubicBezTo>
                      <a:pt x="15369" y="18135"/>
                      <a:pt x="15299" y="17973"/>
                      <a:pt x="15357" y="17909"/>
                    </a:cubicBezTo>
                    <a:cubicBezTo>
                      <a:pt x="15417" y="17845"/>
                      <a:pt x="15508" y="17860"/>
                      <a:pt x="15562" y="17850"/>
                    </a:cubicBezTo>
                    <a:cubicBezTo>
                      <a:pt x="15615" y="17839"/>
                      <a:pt x="15751" y="17879"/>
                      <a:pt x="15808" y="17912"/>
                    </a:cubicBezTo>
                    <a:cubicBezTo>
                      <a:pt x="15863" y="17947"/>
                      <a:pt x="15917" y="17958"/>
                      <a:pt x="16201" y="17831"/>
                    </a:cubicBezTo>
                    <a:cubicBezTo>
                      <a:pt x="16486" y="17704"/>
                      <a:pt x="16438" y="17638"/>
                      <a:pt x="16477" y="17519"/>
                    </a:cubicBezTo>
                    <a:cubicBezTo>
                      <a:pt x="16515" y="17400"/>
                      <a:pt x="16503" y="17372"/>
                      <a:pt x="16474" y="17331"/>
                    </a:cubicBezTo>
                    <a:cubicBezTo>
                      <a:pt x="16443" y="17291"/>
                      <a:pt x="16521" y="17265"/>
                      <a:pt x="16554" y="17209"/>
                    </a:cubicBezTo>
                    <a:cubicBezTo>
                      <a:pt x="16586" y="17153"/>
                      <a:pt x="16487" y="17104"/>
                      <a:pt x="16635" y="16989"/>
                    </a:cubicBezTo>
                    <a:cubicBezTo>
                      <a:pt x="16783" y="16874"/>
                      <a:pt x="17151" y="16870"/>
                      <a:pt x="17285" y="16799"/>
                    </a:cubicBezTo>
                    <a:cubicBezTo>
                      <a:pt x="17417" y="16728"/>
                      <a:pt x="17385" y="16724"/>
                      <a:pt x="17397" y="16628"/>
                    </a:cubicBezTo>
                    <a:cubicBezTo>
                      <a:pt x="17409" y="16532"/>
                      <a:pt x="17684" y="16484"/>
                      <a:pt x="17757" y="16382"/>
                    </a:cubicBezTo>
                    <a:cubicBezTo>
                      <a:pt x="17832" y="16281"/>
                      <a:pt x="17676" y="16211"/>
                      <a:pt x="17589" y="16109"/>
                    </a:cubicBezTo>
                    <a:cubicBezTo>
                      <a:pt x="17504" y="16008"/>
                      <a:pt x="17504" y="15962"/>
                      <a:pt x="17482" y="15833"/>
                    </a:cubicBezTo>
                    <a:cubicBezTo>
                      <a:pt x="17462" y="15704"/>
                      <a:pt x="17421" y="15770"/>
                      <a:pt x="17346" y="15718"/>
                    </a:cubicBezTo>
                    <a:cubicBezTo>
                      <a:pt x="17273" y="15665"/>
                      <a:pt x="17322" y="15525"/>
                      <a:pt x="17394" y="15443"/>
                    </a:cubicBezTo>
                    <a:cubicBezTo>
                      <a:pt x="17465" y="15362"/>
                      <a:pt x="17642" y="15392"/>
                      <a:pt x="17844" y="15388"/>
                    </a:cubicBezTo>
                    <a:cubicBezTo>
                      <a:pt x="18045" y="15382"/>
                      <a:pt x="18084" y="15328"/>
                      <a:pt x="18385" y="15291"/>
                    </a:cubicBezTo>
                    <a:cubicBezTo>
                      <a:pt x="18687" y="15254"/>
                      <a:pt x="18740" y="15411"/>
                      <a:pt x="18995" y="15499"/>
                    </a:cubicBezTo>
                    <a:cubicBezTo>
                      <a:pt x="19250" y="15587"/>
                      <a:pt x="19401" y="15389"/>
                      <a:pt x="19640" y="15247"/>
                    </a:cubicBezTo>
                    <a:cubicBezTo>
                      <a:pt x="19880" y="15104"/>
                      <a:pt x="20233" y="14984"/>
                      <a:pt x="20280" y="14952"/>
                    </a:cubicBezTo>
                    <a:cubicBezTo>
                      <a:pt x="20326" y="14920"/>
                      <a:pt x="20457" y="14937"/>
                      <a:pt x="20623" y="14928"/>
                    </a:cubicBezTo>
                    <a:cubicBezTo>
                      <a:pt x="20788" y="14920"/>
                      <a:pt x="20886" y="14798"/>
                      <a:pt x="20975" y="14781"/>
                    </a:cubicBezTo>
                    <a:cubicBezTo>
                      <a:pt x="21064" y="14764"/>
                      <a:pt x="21141" y="14781"/>
                      <a:pt x="21244" y="14798"/>
                    </a:cubicBezTo>
                    <a:cubicBezTo>
                      <a:pt x="21348" y="14815"/>
                      <a:pt x="21452" y="14813"/>
                      <a:pt x="21490" y="14776"/>
                    </a:cubicBezTo>
                    <a:cubicBezTo>
                      <a:pt x="21528" y="14739"/>
                      <a:pt x="21354" y="14669"/>
                      <a:pt x="21324" y="14594"/>
                    </a:cubicBezTo>
                    <a:cubicBezTo>
                      <a:pt x="21295" y="14520"/>
                      <a:pt x="21469" y="14489"/>
                      <a:pt x="21535" y="14426"/>
                    </a:cubicBezTo>
                    <a:cubicBezTo>
                      <a:pt x="21600" y="14364"/>
                      <a:pt x="21484" y="14274"/>
                      <a:pt x="21387" y="14242"/>
                    </a:cubicBezTo>
                    <a:cubicBezTo>
                      <a:pt x="21288" y="14210"/>
                      <a:pt x="21203" y="14235"/>
                      <a:pt x="21064" y="14262"/>
                    </a:cubicBezTo>
                    <a:cubicBezTo>
                      <a:pt x="20924" y="14290"/>
                      <a:pt x="20931" y="14249"/>
                      <a:pt x="20877" y="14181"/>
                    </a:cubicBezTo>
                    <a:cubicBezTo>
                      <a:pt x="20824" y="14113"/>
                      <a:pt x="21005" y="14042"/>
                      <a:pt x="21049" y="14006"/>
                    </a:cubicBezTo>
                    <a:cubicBezTo>
                      <a:pt x="21093" y="13971"/>
                      <a:pt x="21111" y="13867"/>
                      <a:pt x="21084" y="13823"/>
                    </a:cubicBezTo>
                    <a:cubicBezTo>
                      <a:pt x="21057" y="13779"/>
                      <a:pt x="20785" y="13628"/>
                      <a:pt x="20729" y="13611"/>
                    </a:cubicBezTo>
                    <a:cubicBezTo>
                      <a:pt x="20673" y="13595"/>
                      <a:pt x="20566" y="13505"/>
                      <a:pt x="20552" y="13491"/>
                    </a:cubicBezTo>
                    <a:cubicBezTo>
                      <a:pt x="20537" y="13477"/>
                      <a:pt x="20600" y="13427"/>
                      <a:pt x="20634" y="13410"/>
                    </a:cubicBezTo>
                    <a:cubicBezTo>
                      <a:pt x="20670" y="13393"/>
                      <a:pt x="20774" y="13329"/>
                      <a:pt x="20816" y="13279"/>
                    </a:cubicBezTo>
                    <a:cubicBezTo>
                      <a:pt x="20857" y="13230"/>
                      <a:pt x="20999" y="13196"/>
                      <a:pt x="20999" y="13196"/>
                    </a:cubicBezTo>
                    <a:lnTo>
                      <a:pt x="17364" y="0"/>
                    </a:lnTo>
                    <a:cubicBezTo>
                      <a:pt x="13072" y="392"/>
                      <a:pt x="8761" y="774"/>
                      <a:pt x="4360" y="1104"/>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7" name="Shape 46">
                <a:extLst>
                  <a:ext uri="{FF2B5EF4-FFF2-40B4-BE49-F238E27FC236}">
                    <a16:creationId xmlns:a16="http://schemas.microsoft.com/office/drawing/2014/main" id="{9A6CC4F5-4B54-44D0-A0CD-5A90950295FD}"/>
                  </a:ext>
                </a:extLst>
              </p:cNvPr>
              <p:cNvSpPr/>
              <p:nvPr/>
            </p:nvSpPr>
            <p:spPr>
              <a:xfrm>
                <a:off x="5023352" y="2847596"/>
                <a:ext cx="1028823" cy="1635115"/>
              </a:xfrm>
              <a:custGeom>
                <a:avLst/>
                <a:gdLst/>
                <a:ahLst/>
                <a:cxnLst>
                  <a:cxn ang="0">
                    <a:pos x="wd2" y="hd2"/>
                  </a:cxn>
                  <a:cxn ang="5400000">
                    <a:pos x="wd2" y="hd2"/>
                  </a:cxn>
                  <a:cxn ang="10800000">
                    <a:pos x="wd2" y="hd2"/>
                  </a:cxn>
                  <a:cxn ang="16200000">
                    <a:pos x="wd2" y="hd2"/>
                  </a:cxn>
                </a:cxnLst>
                <a:rect l="0" t="0" r="r" b="b"/>
                <a:pathLst>
                  <a:path w="21588" h="21598" extrusionOk="0">
                    <a:moveTo>
                      <a:pt x="11529" y="1468"/>
                    </a:moveTo>
                    <a:cubicBezTo>
                      <a:pt x="8261" y="1026"/>
                      <a:pt x="5012" y="537"/>
                      <a:pt x="1783" y="0"/>
                    </a:cubicBezTo>
                    <a:cubicBezTo>
                      <a:pt x="1790" y="39"/>
                      <a:pt x="1792" y="101"/>
                      <a:pt x="1790" y="107"/>
                    </a:cubicBezTo>
                    <a:cubicBezTo>
                      <a:pt x="1786" y="116"/>
                      <a:pt x="1740" y="190"/>
                      <a:pt x="1730" y="202"/>
                    </a:cubicBezTo>
                    <a:cubicBezTo>
                      <a:pt x="1720" y="214"/>
                      <a:pt x="1667" y="307"/>
                      <a:pt x="1641" y="329"/>
                    </a:cubicBezTo>
                    <a:cubicBezTo>
                      <a:pt x="1615" y="351"/>
                      <a:pt x="1497" y="410"/>
                      <a:pt x="1519" y="428"/>
                    </a:cubicBezTo>
                    <a:cubicBezTo>
                      <a:pt x="1541" y="446"/>
                      <a:pt x="1571" y="468"/>
                      <a:pt x="1595" y="488"/>
                    </a:cubicBezTo>
                    <a:cubicBezTo>
                      <a:pt x="1619" y="509"/>
                      <a:pt x="1615" y="524"/>
                      <a:pt x="1638" y="529"/>
                    </a:cubicBezTo>
                    <a:cubicBezTo>
                      <a:pt x="1662" y="535"/>
                      <a:pt x="1680" y="522"/>
                      <a:pt x="1695" y="537"/>
                    </a:cubicBezTo>
                    <a:cubicBezTo>
                      <a:pt x="1710" y="553"/>
                      <a:pt x="1717" y="577"/>
                      <a:pt x="1719" y="606"/>
                    </a:cubicBezTo>
                    <a:cubicBezTo>
                      <a:pt x="1721" y="635"/>
                      <a:pt x="1689" y="681"/>
                      <a:pt x="1693" y="702"/>
                    </a:cubicBezTo>
                    <a:cubicBezTo>
                      <a:pt x="1697" y="723"/>
                      <a:pt x="1738" y="797"/>
                      <a:pt x="1717" y="986"/>
                    </a:cubicBezTo>
                    <a:cubicBezTo>
                      <a:pt x="1695" y="1175"/>
                      <a:pt x="1612" y="1309"/>
                      <a:pt x="1530" y="1418"/>
                    </a:cubicBezTo>
                    <a:cubicBezTo>
                      <a:pt x="1447" y="1527"/>
                      <a:pt x="1265" y="1705"/>
                      <a:pt x="1265" y="1705"/>
                    </a:cubicBezTo>
                    <a:cubicBezTo>
                      <a:pt x="1265" y="1705"/>
                      <a:pt x="1178" y="1724"/>
                      <a:pt x="1178" y="1741"/>
                    </a:cubicBezTo>
                    <a:cubicBezTo>
                      <a:pt x="1178" y="1757"/>
                      <a:pt x="1204" y="1823"/>
                      <a:pt x="1195" y="1839"/>
                    </a:cubicBezTo>
                    <a:cubicBezTo>
                      <a:pt x="1187" y="1855"/>
                      <a:pt x="1178" y="1891"/>
                      <a:pt x="1178" y="1891"/>
                    </a:cubicBezTo>
                    <a:cubicBezTo>
                      <a:pt x="1178" y="1891"/>
                      <a:pt x="1234" y="1927"/>
                      <a:pt x="1226" y="1957"/>
                    </a:cubicBezTo>
                    <a:cubicBezTo>
                      <a:pt x="1217" y="1987"/>
                      <a:pt x="1087" y="2214"/>
                      <a:pt x="948" y="2301"/>
                    </a:cubicBezTo>
                    <a:cubicBezTo>
                      <a:pt x="809" y="2389"/>
                      <a:pt x="383" y="2684"/>
                      <a:pt x="283" y="2777"/>
                    </a:cubicBezTo>
                    <a:cubicBezTo>
                      <a:pt x="183" y="2870"/>
                      <a:pt x="144" y="2881"/>
                      <a:pt x="144" y="2913"/>
                    </a:cubicBezTo>
                    <a:cubicBezTo>
                      <a:pt x="144" y="2946"/>
                      <a:pt x="36" y="3009"/>
                      <a:pt x="36" y="3036"/>
                    </a:cubicBezTo>
                    <a:cubicBezTo>
                      <a:pt x="36" y="3064"/>
                      <a:pt x="94" y="3086"/>
                      <a:pt x="98" y="3111"/>
                    </a:cubicBezTo>
                    <a:cubicBezTo>
                      <a:pt x="102" y="3136"/>
                      <a:pt x="76" y="3212"/>
                      <a:pt x="81" y="3226"/>
                    </a:cubicBezTo>
                    <a:cubicBezTo>
                      <a:pt x="85" y="3240"/>
                      <a:pt x="115" y="3247"/>
                      <a:pt x="109" y="3260"/>
                    </a:cubicBezTo>
                    <a:cubicBezTo>
                      <a:pt x="102" y="3274"/>
                      <a:pt x="-2" y="3352"/>
                      <a:pt x="0" y="3367"/>
                    </a:cubicBezTo>
                    <a:cubicBezTo>
                      <a:pt x="2" y="3382"/>
                      <a:pt x="107" y="3451"/>
                      <a:pt x="109" y="3462"/>
                    </a:cubicBezTo>
                    <a:cubicBezTo>
                      <a:pt x="111" y="3473"/>
                      <a:pt x="105" y="3484"/>
                      <a:pt x="124" y="3502"/>
                    </a:cubicBezTo>
                    <a:cubicBezTo>
                      <a:pt x="144" y="3520"/>
                      <a:pt x="279" y="3618"/>
                      <a:pt x="307" y="3629"/>
                    </a:cubicBezTo>
                    <a:cubicBezTo>
                      <a:pt x="335" y="3640"/>
                      <a:pt x="322" y="3694"/>
                      <a:pt x="322" y="3694"/>
                    </a:cubicBezTo>
                    <a:cubicBezTo>
                      <a:pt x="322" y="3694"/>
                      <a:pt x="422" y="3732"/>
                      <a:pt x="446" y="3756"/>
                    </a:cubicBezTo>
                    <a:cubicBezTo>
                      <a:pt x="470" y="3779"/>
                      <a:pt x="549" y="3828"/>
                      <a:pt x="542" y="3854"/>
                    </a:cubicBezTo>
                    <a:cubicBezTo>
                      <a:pt x="535" y="3880"/>
                      <a:pt x="505" y="3922"/>
                      <a:pt x="516" y="3937"/>
                    </a:cubicBezTo>
                    <a:cubicBezTo>
                      <a:pt x="527" y="3952"/>
                      <a:pt x="568" y="3963"/>
                      <a:pt x="579" y="3974"/>
                    </a:cubicBezTo>
                    <a:cubicBezTo>
                      <a:pt x="590" y="3985"/>
                      <a:pt x="681" y="4103"/>
                      <a:pt x="692" y="4136"/>
                    </a:cubicBezTo>
                    <a:cubicBezTo>
                      <a:pt x="703" y="4168"/>
                      <a:pt x="683" y="4188"/>
                      <a:pt x="707" y="4206"/>
                    </a:cubicBezTo>
                    <a:cubicBezTo>
                      <a:pt x="731" y="4223"/>
                      <a:pt x="766" y="4230"/>
                      <a:pt x="766" y="4254"/>
                    </a:cubicBezTo>
                    <a:cubicBezTo>
                      <a:pt x="766" y="4277"/>
                      <a:pt x="755" y="4351"/>
                      <a:pt x="770" y="4358"/>
                    </a:cubicBezTo>
                    <a:cubicBezTo>
                      <a:pt x="786" y="4365"/>
                      <a:pt x="884" y="4411"/>
                      <a:pt x="884" y="4432"/>
                    </a:cubicBezTo>
                    <a:cubicBezTo>
                      <a:pt x="884" y="4452"/>
                      <a:pt x="823" y="4613"/>
                      <a:pt x="849" y="4640"/>
                    </a:cubicBezTo>
                    <a:cubicBezTo>
                      <a:pt x="875" y="4668"/>
                      <a:pt x="921" y="4704"/>
                      <a:pt x="916" y="4717"/>
                    </a:cubicBezTo>
                    <a:cubicBezTo>
                      <a:pt x="912" y="4731"/>
                      <a:pt x="884" y="4886"/>
                      <a:pt x="860" y="4902"/>
                    </a:cubicBezTo>
                    <a:cubicBezTo>
                      <a:pt x="836" y="4919"/>
                      <a:pt x="831" y="4946"/>
                      <a:pt x="838" y="4960"/>
                    </a:cubicBezTo>
                    <a:cubicBezTo>
                      <a:pt x="844" y="4974"/>
                      <a:pt x="868" y="4990"/>
                      <a:pt x="855" y="5000"/>
                    </a:cubicBezTo>
                    <a:cubicBezTo>
                      <a:pt x="842" y="5009"/>
                      <a:pt x="670" y="5172"/>
                      <a:pt x="635" y="5232"/>
                    </a:cubicBezTo>
                    <a:cubicBezTo>
                      <a:pt x="600" y="5292"/>
                      <a:pt x="535" y="5404"/>
                      <a:pt x="535" y="5404"/>
                    </a:cubicBezTo>
                    <a:cubicBezTo>
                      <a:pt x="535" y="5404"/>
                      <a:pt x="535" y="5445"/>
                      <a:pt x="557" y="5524"/>
                    </a:cubicBezTo>
                    <a:cubicBezTo>
                      <a:pt x="579" y="5604"/>
                      <a:pt x="557" y="5718"/>
                      <a:pt x="583" y="5740"/>
                    </a:cubicBezTo>
                    <a:cubicBezTo>
                      <a:pt x="609" y="5762"/>
                      <a:pt x="609" y="5822"/>
                      <a:pt x="609" y="5847"/>
                    </a:cubicBezTo>
                    <a:cubicBezTo>
                      <a:pt x="609" y="5871"/>
                      <a:pt x="657" y="5901"/>
                      <a:pt x="652" y="5923"/>
                    </a:cubicBezTo>
                    <a:cubicBezTo>
                      <a:pt x="648" y="5945"/>
                      <a:pt x="651" y="6051"/>
                      <a:pt x="638" y="6067"/>
                    </a:cubicBezTo>
                    <a:cubicBezTo>
                      <a:pt x="625" y="6083"/>
                      <a:pt x="525" y="6180"/>
                      <a:pt x="507" y="6185"/>
                    </a:cubicBezTo>
                    <a:cubicBezTo>
                      <a:pt x="490" y="6190"/>
                      <a:pt x="420" y="6181"/>
                      <a:pt x="427" y="6207"/>
                    </a:cubicBezTo>
                    <a:cubicBezTo>
                      <a:pt x="433" y="6233"/>
                      <a:pt x="451" y="6274"/>
                      <a:pt x="464" y="6287"/>
                    </a:cubicBezTo>
                    <a:cubicBezTo>
                      <a:pt x="477" y="6299"/>
                      <a:pt x="553" y="6348"/>
                      <a:pt x="559" y="6370"/>
                    </a:cubicBezTo>
                    <a:cubicBezTo>
                      <a:pt x="566" y="6392"/>
                      <a:pt x="564" y="6424"/>
                      <a:pt x="577" y="6436"/>
                    </a:cubicBezTo>
                    <a:cubicBezTo>
                      <a:pt x="590" y="6448"/>
                      <a:pt x="627" y="6491"/>
                      <a:pt x="649" y="6509"/>
                    </a:cubicBezTo>
                    <a:cubicBezTo>
                      <a:pt x="670" y="6527"/>
                      <a:pt x="683" y="6542"/>
                      <a:pt x="699" y="6558"/>
                    </a:cubicBezTo>
                    <a:cubicBezTo>
                      <a:pt x="714" y="6575"/>
                      <a:pt x="764" y="6593"/>
                      <a:pt x="768" y="6603"/>
                    </a:cubicBezTo>
                    <a:cubicBezTo>
                      <a:pt x="773" y="6614"/>
                      <a:pt x="805" y="6647"/>
                      <a:pt x="805" y="6662"/>
                    </a:cubicBezTo>
                    <a:cubicBezTo>
                      <a:pt x="805" y="6678"/>
                      <a:pt x="803" y="6709"/>
                      <a:pt x="816" y="6719"/>
                    </a:cubicBezTo>
                    <a:cubicBezTo>
                      <a:pt x="829" y="6728"/>
                      <a:pt x="868" y="6738"/>
                      <a:pt x="868" y="6738"/>
                    </a:cubicBezTo>
                    <a:cubicBezTo>
                      <a:pt x="868" y="6738"/>
                      <a:pt x="955" y="6827"/>
                      <a:pt x="955" y="6834"/>
                    </a:cubicBezTo>
                    <a:cubicBezTo>
                      <a:pt x="955" y="6841"/>
                      <a:pt x="1014" y="6944"/>
                      <a:pt x="1023" y="6972"/>
                    </a:cubicBezTo>
                    <a:cubicBezTo>
                      <a:pt x="1032" y="7001"/>
                      <a:pt x="1034" y="7016"/>
                      <a:pt x="1058" y="7033"/>
                    </a:cubicBezTo>
                    <a:cubicBezTo>
                      <a:pt x="1082" y="7049"/>
                      <a:pt x="1101" y="7063"/>
                      <a:pt x="1108" y="7077"/>
                    </a:cubicBezTo>
                    <a:cubicBezTo>
                      <a:pt x="1114" y="7090"/>
                      <a:pt x="1101" y="7136"/>
                      <a:pt x="1123" y="7142"/>
                    </a:cubicBezTo>
                    <a:cubicBezTo>
                      <a:pt x="1145" y="7149"/>
                      <a:pt x="1199" y="7180"/>
                      <a:pt x="1201" y="7189"/>
                    </a:cubicBezTo>
                    <a:cubicBezTo>
                      <a:pt x="1203" y="7199"/>
                      <a:pt x="1260" y="7248"/>
                      <a:pt x="1275" y="7259"/>
                    </a:cubicBezTo>
                    <a:cubicBezTo>
                      <a:pt x="1290" y="7270"/>
                      <a:pt x="1458" y="7370"/>
                      <a:pt x="1501" y="7417"/>
                    </a:cubicBezTo>
                    <a:cubicBezTo>
                      <a:pt x="1545" y="7464"/>
                      <a:pt x="1619" y="7595"/>
                      <a:pt x="1608" y="7623"/>
                    </a:cubicBezTo>
                    <a:cubicBezTo>
                      <a:pt x="1597" y="7650"/>
                      <a:pt x="1588" y="7684"/>
                      <a:pt x="1571" y="7694"/>
                    </a:cubicBezTo>
                    <a:cubicBezTo>
                      <a:pt x="1554" y="7704"/>
                      <a:pt x="1556" y="7723"/>
                      <a:pt x="1558" y="7732"/>
                    </a:cubicBezTo>
                    <a:cubicBezTo>
                      <a:pt x="1560" y="7742"/>
                      <a:pt x="1571" y="7781"/>
                      <a:pt x="1582" y="7773"/>
                    </a:cubicBezTo>
                    <a:cubicBezTo>
                      <a:pt x="1593" y="7765"/>
                      <a:pt x="1619" y="7739"/>
                      <a:pt x="1631" y="7744"/>
                    </a:cubicBezTo>
                    <a:cubicBezTo>
                      <a:pt x="1643" y="7749"/>
                      <a:pt x="1711" y="7782"/>
                      <a:pt x="1719" y="7791"/>
                    </a:cubicBezTo>
                    <a:cubicBezTo>
                      <a:pt x="1726" y="7800"/>
                      <a:pt x="1717" y="7841"/>
                      <a:pt x="1725" y="7849"/>
                    </a:cubicBezTo>
                    <a:cubicBezTo>
                      <a:pt x="1734" y="7857"/>
                      <a:pt x="1749" y="7878"/>
                      <a:pt x="1747" y="7885"/>
                    </a:cubicBezTo>
                    <a:cubicBezTo>
                      <a:pt x="1745" y="7893"/>
                      <a:pt x="1673" y="7907"/>
                      <a:pt x="1674" y="7921"/>
                    </a:cubicBezTo>
                    <a:cubicBezTo>
                      <a:pt x="1675" y="7935"/>
                      <a:pt x="1719" y="7971"/>
                      <a:pt x="1723" y="7992"/>
                    </a:cubicBezTo>
                    <a:cubicBezTo>
                      <a:pt x="1728" y="8012"/>
                      <a:pt x="1769" y="8062"/>
                      <a:pt x="1734" y="8084"/>
                    </a:cubicBezTo>
                    <a:cubicBezTo>
                      <a:pt x="1699" y="8106"/>
                      <a:pt x="1630" y="8236"/>
                      <a:pt x="1575" y="8267"/>
                    </a:cubicBezTo>
                    <a:cubicBezTo>
                      <a:pt x="1521" y="8299"/>
                      <a:pt x="1445" y="8358"/>
                      <a:pt x="1451" y="8372"/>
                    </a:cubicBezTo>
                    <a:cubicBezTo>
                      <a:pt x="1458" y="8385"/>
                      <a:pt x="1493" y="8422"/>
                      <a:pt x="1517" y="8407"/>
                    </a:cubicBezTo>
                    <a:cubicBezTo>
                      <a:pt x="1541" y="8392"/>
                      <a:pt x="1549" y="8344"/>
                      <a:pt x="1584" y="8336"/>
                    </a:cubicBezTo>
                    <a:cubicBezTo>
                      <a:pt x="1619" y="8328"/>
                      <a:pt x="1669" y="8329"/>
                      <a:pt x="1680" y="8335"/>
                    </a:cubicBezTo>
                    <a:cubicBezTo>
                      <a:pt x="1691" y="8340"/>
                      <a:pt x="1760" y="8368"/>
                      <a:pt x="1760" y="8368"/>
                    </a:cubicBezTo>
                    <a:cubicBezTo>
                      <a:pt x="1760" y="8368"/>
                      <a:pt x="1808" y="8352"/>
                      <a:pt x="1832" y="8381"/>
                    </a:cubicBezTo>
                    <a:cubicBezTo>
                      <a:pt x="1856" y="8410"/>
                      <a:pt x="1980" y="8492"/>
                      <a:pt x="1980" y="8502"/>
                    </a:cubicBezTo>
                    <a:cubicBezTo>
                      <a:pt x="1980" y="8512"/>
                      <a:pt x="2002" y="8562"/>
                      <a:pt x="2011" y="8569"/>
                    </a:cubicBezTo>
                    <a:cubicBezTo>
                      <a:pt x="2019" y="8576"/>
                      <a:pt x="2087" y="8616"/>
                      <a:pt x="2089" y="8629"/>
                    </a:cubicBezTo>
                    <a:cubicBezTo>
                      <a:pt x="2091" y="8643"/>
                      <a:pt x="2080" y="8682"/>
                      <a:pt x="2102" y="8688"/>
                    </a:cubicBezTo>
                    <a:cubicBezTo>
                      <a:pt x="2124" y="8695"/>
                      <a:pt x="2269" y="8697"/>
                      <a:pt x="2280" y="8701"/>
                    </a:cubicBezTo>
                    <a:cubicBezTo>
                      <a:pt x="2291" y="8705"/>
                      <a:pt x="2335" y="8768"/>
                      <a:pt x="2348" y="8773"/>
                    </a:cubicBezTo>
                    <a:cubicBezTo>
                      <a:pt x="2361" y="8779"/>
                      <a:pt x="2387" y="8785"/>
                      <a:pt x="2415" y="8808"/>
                    </a:cubicBezTo>
                    <a:cubicBezTo>
                      <a:pt x="2444" y="8831"/>
                      <a:pt x="2452" y="8837"/>
                      <a:pt x="2457" y="8853"/>
                    </a:cubicBezTo>
                    <a:cubicBezTo>
                      <a:pt x="2461" y="8869"/>
                      <a:pt x="2487" y="8878"/>
                      <a:pt x="2511" y="8889"/>
                    </a:cubicBezTo>
                    <a:cubicBezTo>
                      <a:pt x="2535" y="8900"/>
                      <a:pt x="2541" y="8897"/>
                      <a:pt x="2558" y="8905"/>
                    </a:cubicBezTo>
                    <a:cubicBezTo>
                      <a:pt x="2574" y="8913"/>
                      <a:pt x="2589" y="8920"/>
                      <a:pt x="2601" y="8913"/>
                    </a:cubicBezTo>
                    <a:cubicBezTo>
                      <a:pt x="2613" y="8907"/>
                      <a:pt x="2639" y="8871"/>
                      <a:pt x="2642" y="8859"/>
                    </a:cubicBezTo>
                    <a:cubicBezTo>
                      <a:pt x="2646" y="8846"/>
                      <a:pt x="2645" y="8823"/>
                      <a:pt x="2652" y="8820"/>
                    </a:cubicBezTo>
                    <a:cubicBezTo>
                      <a:pt x="2657" y="8818"/>
                      <a:pt x="2686" y="8831"/>
                      <a:pt x="2704" y="8833"/>
                    </a:cubicBezTo>
                    <a:cubicBezTo>
                      <a:pt x="2714" y="8835"/>
                      <a:pt x="2744" y="8825"/>
                      <a:pt x="2744" y="8825"/>
                    </a:cubicBezTo>
                    <a:cubicBezTo>
                      <a:pt x="2744" y="8825"/>
                      <a:pt x="2733" y="8809"/>
                      <a:pt x="2714" y="8793"/>
                    </a:cubicBezTo>
                    <a:cubicBezTo>
                      <a:pt x="2696" y="8778"/>
                      <a:pt x="2673" y="8765"/>
                      <a:pt x="2672" y="8760"/>
                    </a:cubicBezTo>
                    <a:cubicBezTo>
                      <a:pt x="2671" y="8756"/>
                      <a:pt x="2671" y="8748"/>
                      <a:pt x="2662" y="8741"/>
                    </a:cubicBezTo>
                    <a:cubicBezTo>
                      <a:pt x="2653" y="8733"/>
                      <a:pt x="2630" y="8735"/>
                      <a:pt x="2630" y="8720"/>
                    </a:cubicBezTo>
                    <a:cubicBezTo>
                      <a:pt x="2630" y="8705"/>
                      <a:pt x="2687" y="8666"/>
                      <a:pt x="2702" y="8653"/>
                    </a:cubicBezTo>
                    <a:cubicBezTo>
                      <a:pt x="2718" y="8639"/>
                      <a:pt x="2696" y="8613"/>
                      <a:pt x="2735" y="8608"/>
                    </a:cubicBezTo>
                    <a:cubicBezTo>
                      <a:pt x="2774" y="8602"/>
                      <a:pt x="2807" y="8606"/>
                      <a:pt x="2807" y="8594"/>
                    </a:cubicBezTo>
                    <a:cubicBezTo>
                      <a:pt x="2807" y="8582"/>
                      <a:pt x="2724" y="8553"/>
                      <a:pt x="2720" y="8543"/>
                    </a:cubicBezTo>
                    <a:cubicBezTo>
                      <a:pt x="2716" y="8533"/>
                      <a:pt x="2707" y="8510"/>
                      <a:pt x="2724" y="8498"/>
                    </a:cubicBezTo>
                    <a:cubicBezTo>
                      <a:pt x="2742" y="8485"/>
                      <a:pt x="2770" y="8443"/>
                      <a:pt x="2779" y="8432"/>
                    </a:cubicBezTo>
                    <a:cubicBezTo>
                      <a:pt x="2787" y="8421"/>
                      <a:pt x="2766" y="8361"/>
                      <a:pt x="2792" y="8348"/>
                    </a:cubicBezTo>
                    <a:cubicBezTo>
                      <a:pt x="2818" y="8336"/>
                      <a:pt x="2868" y="8314"/>
                      <a:pt x="2887" y="8329"/>
                    </a:cubicBezTo>
                    <a:cubicBezTo>
                      <a:pt x="2907" y="8344"/>
                      <a:pt x="2944" y="8352"/>
                      <a:pt x="2944" y="8352"/>
                    </a:cubicBezTo>
                    <a:lnTo>
                      <a:pt x="3027" y="8325"/>
                    </a:lnTo>
                    <a:cubicBezTo>
                      <a:pt x="3027" y="8325"/>
                      <a:pt x="3059" y="8274"/>
                      <a:pt x="3088" y="8289"/>
                    </a:cubicBezTo>
                    <a:cubicBezTo>
                      <a:pt x="3116" y="8304"/>
                      <a:pt x="3109" y="8300"/>
                      <a:pt x="3140" y="8322"/>
                    </a:cubicBezTo>
                    <a:cubicBezTo>
                      <a:pt x="3170" y="8344"/>
                      <a:pt x="3281" y="8402"/>
                      <a:pt x="3303" y="8440"/>
                    </a:cubicBezTo>
                    <a:cubicBezTo>
                      <a:pt x="3325" y="8479"/>
                      <a:pt x="3349" y="8549"/>
                      <a:pt x="3344" y="8558"/>
                    </a:cubicBezTo>
                    <a:cubicBezTo>
                      <a:pt x="3340" y="8568"/>
                      <a:pt x="3288" y="8573"/>
                      <a:pt x="3270" y="8582"/>
                    </a:cubicBezTo>
                    <a:cubicBezTo>
                      <a:pt x="3253" y="8590"/>
                      <a:pt x="3231" y="8610"/>
                      <a:pt x="3231" y="8610"/>
                    </a:cubicBezTo>
                    <a:cubicBezTo>
                      <a:pt x="3231" y="8610"/>
                      <a:pt x="3120" y="8612"/>
                      <a:pt x="3099" y="8612"/>
                    </a:cubicBezTo>
                    <a:cubicBezTo>
                      <a:pt x="3077" y="8612"/>
                      <a:pt x="3079" y="8594"/>
                      <a:pt x="3059" y="8594"/>
                    </a:cubicBezTo>
                    <a:cubicBezTo>
                      <a:pt x="3040" y="8594"/>
                      <a:pt x="3021" y="8616"/>
                      <a:pt x="3024" y="8625"/>
                    </a:cubicBezTo>
                    <a:cubicBezTo>
                      <a:pt x="3028" y="8633"/>
                      <a:pt x="3029" y="8648"/>
                      <a:pt x="3021" y="8652"/>
                    </a:cubicBezTo>
                    <a:cubicBezTo>
                      <a:pt x="3013" y="8655"/>
                      <a:pt x="2943" y="8689"/>
                      <a:pt x="2934" y="8689"/>
                    </a:cubicBezTo>
                    <a:cubicBezTo>
                      <a:pt x="2925" y="8689"/>
                      <a:pt x="2879" y="8676"/>
                      <a:pt x="2873" y="8685"/>
                    </a:cubicBezTo>
                    <a:cubicBezTo>
                      <a:pt x="2868" y="8693"/>
                      <a:pt x="2863" y="8716"/>
                      <a:pt x="2870" y="8721"/>
                    </a:cubicBezTo>
                    <a:cubicBezTo>
                      <a:pt x="2876" y="8726"/>
                      <a:pt x="2913" y="8753"/>
                      <a:pt x="2919" y="8768"/>
                    </a:cubicBezTo>
                    <a:cubicBezTo>
                      <a:pt x="2924" y="8783"/>
                      <a:pt x="2901" y="8793"/>
                      <a:pt x="2926" y="8800"/>
                    </a:cubicBezTo>
                    <a:cubicBezTo>
                      <a:pt x="2951" y="8806"/>
                      <a:pt x="3034" y="8795"/>
                      <a:pt x="3048" y="8804"/>
                    </a:cubicBezTo>
                    <a:cubicBezTo>
                      <a:pt x="3062" y="8813"/>
                      <a:pt x="3105" y="8850"/>
                      <a:pt x="3101" y="8857"/>
                    </a:cubicBezTo>
                    <a:cubicBezTo>
                      <a:pt x="3096" y="8864"/>
                      <a:pt x="3055" y="8887"/>
                      <a:pt x="3059" y="8898"/>
                    </a:cubicBezTo>
                    <a:cubicBezTo>
                      <a:pt x="3064" y="8909"/>
                      <a:pt x="3077" y="8962"/>
                      <a:pt x="3059" y="8967"/>
                    </a:cubicBezTo>
                    <a:cubicBezTo>
                      <a:pt x="3042" y="8972"/>
                      <a:pt x="2972" y="8986"/>
                      <a:pt x="2970" y="9004"/>
                    </a:cubicBezTo>
                    <a:cubicBezTo>
                      <a:pt x="2968" y="9022"/>
                      <a:pt x="2968" y="9064"/>
                      <a:pt x="2988" y="9074"/>
                    </a:cubicBezTo>
                    <a:cubicBezTo>
                      <a:pt x="3007" y="9084"/>
                      <a:pt x="3203" y="9126"/>
                      <a:pt x="3162" y="9143"/>
                    </a:cubicBezTo>
                    <a:cubicBezTo>
                      <a:pt x="3120" y="9159"/>
                      <a:pt x="3107" y="9165"/>
                      <a:pt x="3107" y="9181"/>
                    </a:cubicBezTo>
                    <a:cubicBezTo>
                      <a:pt x="3107" y="9198"/>
                      <a:pt x="3264" y="9313"/>
                      <a:pt x="3264" y="9333"/>
                    </a:cubicBezTo>
                    <a:cubicBezTo>
                      <a:pt x="3264" y="9354"/>
                      <a:pt x="3299" y="9453"/>
                      <a:pt x="3279" y="9480"/>
                    </a:cubicBezTo>
                    <a:cubicBezTo>
                      <a:pt x="3260" y="9507"/>
                      <a:pt x="3262" y="9543"/>
                      <a:pt x="3279" y="9558"/>
                    </a:cubicBezTo>
                    <a:cubicBezTo>
                      <a:pt x="3296" y="9573"/>
                      <a:pt x="3312" y="9584"/>
                      <a:pt x="3312" y="9612"/>
                    </a:cubicBezTo>
                    <a:cubicBezTo>
                      <a:pt x="3312" y="9639"/>
                      <a:pt x="3314" y="9723"/>
                      <a:pt x="3290" y="9721"/>
                    </a:cubicBezTo>
                    <a:cubicBezTo>
                      <a:pt x="3266" y="9720"/>
                      <a:pt x="3273" y="9702"/>
                      <a:pt x="3238" y="9691"/>
                    </a:cubicBezTo>
                    <a:cubicBezTo>
                      <a:pt x="3203" y="9680"/>
                      <a:pt x="3153" y="9686"/>
                      <a:pt x="3144" y="9672"/>
                    </a:cubicBezTo>
                    <a:cubicBezTo>
                      <a:pt x="3136" y="9658"/>
                      <a:pt x="3068" y="9638"/>
                      <a:pt x="3081" y="9617"/>
                    </a:cubicBezTo>
                    <a:cubicBezTo>
                      <a:pt x="3094" y="9597"/>
                      <a:pt x="3107" y="9593"/>
                      <a:pt x="3090" y="9583"/>
                    </a:cubicBezTo>
                    <a:cubicBezTo>
                      <a:pt x="3072" y="9573"/>
                      <a:pt x="2988" y="9506"/>
                      <a:pt x="2961" y="9502"/>
                    </a:cubicBezTo>
                    <a:cubicBezTo>
                      <a:pt x="2935" y="9498"/>
                      <a:pt x="2907" y="9502"/>
                      <a:pt x="2885" y="9487"/>
                    </a:cubicBezTo>
                    <a:cubicBezTo>
                      <a:pt x="2863" y="9472"/>
                      <a:pt x="2822" y="9440"/>
                      <a:pt x="2809" y="9437"/>
                    </a:cubicBezTo>
                    <a:cubicBezTo>
                      <a:pt x="2796" y="9435"/>
                      <a:pt x="2763" y="9446"/>
                      <a:pt x="2746" y="9433"/>
                    </a:cubicBezTo>
                    <a:cubicBezTo>
                      <a:pt x="2729" y="9421"/>
                      <a:pt x="2661" y="9421"/>
                      <a:pt x="2702" y="9398"/>
                    </a:cubicBezTo>
                    <a:cubicBezTo>
                      <a:pt x="2744" y="9374"/>
                      <a:pt x="2750" y="9369"/>
                      <a:pt x="2744" y="9357"/>
                    </a:cubicBezTo>
                    <a:cubicBezTo>
                      <a:pt x="2737" y="9344"/>
                      <a:pt x="2700" y="9329"/>
                      <a:pt x="2711" y="9317"/>
                    </a:cubicBezTo>
                    <a:cubicBezTo>
                      <a:pt x="2722" y="9305"/>
                      <a:pt x="2759" y="9299"/>
                      <a:pt x="2759" y="9278"/>
                    </a:cubicBezTo>
                    <a:cubicBezTo>
                      <a:pt x="2759" y="9258"/>
                      <a:pt x="2744" y="9245"/>
                      <a:pt x="2750" y="9235"/>
                    </a:cubicBezTo>
                    <a:cubicBezTo>
                      <a:pt x="2757" y="9223"/>
                      <a:pt x="2763" y="9196"/>
                      <a:pt x="2772" y="9185"/>
                    </a:cubicBezTo>
                    <a:cubicBezTo>
                      <a:pt x="2781" y="9174"/>
                      <a:pt x="2840" y="9167"/>
                      <a:pt x="2835" y="9159"/>
                    </a:cubicBezTo>
                    <a:cubicBezTo>
                      <a:pt x="2831" y="9151"/>
                      <a:pt x="2787" y="9133"/>
                      <a:pt x="2796" y="9122"/>
                    </a:cubicBezTo>
                    <a:cubicBezTo>
                      <a:pt x="2805" y="9111"/>
                      <a:pt x="2818" y="9086"/>
                      <a:pt x="2820" y="9068"/>
                    </a:cubicBezTo>
                    <a:cubicBezTo>
                      <a:pt x="2822" y="9051"/>
                      <a:pt x="2813" y="8994"/>
                      <a:pt x="2792" y="8982"/>
                    </a:cubicBezTo>
                    <a:cubicBezTo>
                      <a:pt x="2770" y="8970"/>
                      <a:pt x="2674" y="8971"/>
                      <a:pt x="2674" y="8971"/>
                    </a:cubicBezTo>
                    <a:cubicBezTo>
                      <a:pt x="2674" y="8971"/>
                      <a:pt x="2622" y="8946"/>
                      <a:pt x="2611" y="8956"/>
                    </a:cubicBezTo>
                    <a:cubicBezTo>
                      <a:pt x="2600" y="8966"/>
                      <a:pt x="2589" y="8978"/>
                      <a:pt x="2572" y="8981"/>
                    </a:cubicBezTo>
                    <a:cubicBezTo>
                      <a:pt x="2555" y="8983"/>
                      <a:pt x="2487" y="8979"/>
                      <a:pt x="2487" y="8992"/>
                    </a:cubicBezTo>
                    <a:cubicBezTo>
                      <a:pt x="2487" y="9004"/>
                      <a:pt x="2470" y="9073"/>
                      <a:pt x="2478" y="9088"/>
                    </a:cubicBezTo>
                    <a:cubicBezTo>
                      <a:pt x="2487" y="9103"/>
                      <a:pt x="2496" y="9128"/>
                      <a:pt x="2485" y="9140"/>
                    </a:cubicBezTo>
                    <a:cubicBezTo>
                      <a:pt x="2474" y="9152"/>
                      <a:pt x="2457" y="9174"/>
                      <a:pt x="2457" y="9182"/>
                    </a:cubicBezTo>
                    <a:cubicBezTo>
                      <a:pt x="2457" y="9190"/>
                      <a:pt x="2468" y="9278"/>
                      <a:pt x="2444" y="9289"/>
                    </a:cubicBezTo>
                    <a:cubicBezTo>
                      <a:pt x="2420" y="9300"/>
                      <a:pt x="2433" y="9344"/>
                      <a:pt x="2415" y="9351"/>
                    </a:cubicBezTo>
                    <a:cubicBezTo>
                      <a:pt x="2398" y="9358"/>
                      <a:pt x="2293" y="9384"/>
                      <a:pt x="2309" y="9407"/>
                    </a:cubicBezTo>
                    <a:cubicBezTo>
                      <a:pt x="2324" y="9431"/>
                      <a:pt x="2328" y="9466"/>
                      <a:pt x="2317" y="9475"/>
                    </a:cubicBezTo>
                    <a:cubicBezTo>
                      <a:pt x="2306" y="9483"/>
                      <a:pt x="2311" y="9538"/>
                      <a:pt x="2322" y="9553"/>
                    </a:cubicBezTo>
                    <a:cubicBezTo>
                      <a:pt x="2333" y="9568"/>
                      <a:pt x="2413" y="9569"/>
                      <a:pt x="2418" y="9595"/>
                    </a:cubicBezTo>
                    <a:cubicBezTo>
                      <a:pt x="2422" y="9621"/>
                      <a:pt x="2407" y="9748"/>
                      <a:pt x="2420" y="9770"/>
                    </a:cubicBezTo>
                    <a:cubicBezTo>
                      <a:pt x="2433" y="9792"/>
                      <a:pt x="2476" y="9896"/>
                      <a:pt x="2476" y="9915"/>
                    </a:cubicBezTo>
                    <a:cubicBezTo>
                      <a:pt x="2476" y="9934"/>
                      <a:pt x="2325" y="10133"/>
                      <a:pt x="2329" y="10147"/>
                    </a:cubicBezTo>
                    <a:cubicBezTo>
                      <a:pt x="2333" y="10161"/>
                      <a:pt x="2368" y="10240"/>
                      <a:pt x="2390" y="10248"/>
                    </a:cubicBezTo>
                    <a:cubicBezTo>
                      <a:pt x="2411" y="10257"/>
                      <a:pt x="2437" y="10295"/>
                      <a:pt x="2437" y="10319"/>
                    </a:cubicBezTo>
                    <a:cubicBezTo>
                      <a:pt x="2437" y="10344"/>
                      <a:pt x="2455" y="10352"/>
                      <a:pt x="2450" y="10377"/>
                    </a:cubicBezTo>
                    <a:cubicBezTo>
                      <a:pt x="2446" y="10402"/>
                      <a:pt x="2537" y="10382"/>
                      <a:pt x="2542" y="10407"/>
                    </a:cubicBezTo>
                    <a:cubicBezTo>
                      <a:pt x="2546" y="10431"/>
                      <a:pt x="2637" y="10590"/>
                      <a:pt x="2650" y="10601"/>
                    </a:cubicBezTo>
                    <a:cubicBezTo>
                      <a:pt x="2663" y="10612"/>
                      <a:pt x="2850" y="10764"/>
                      <a:pt x="2866" y="10772"/>
                    </a:cubicBezTo>
                    <a:cubicBezTo>
                      <a:pt x="2881" y="10780"/>
                      <a:pt x="2961" y="10801"/>
                      <a:pt x="2961" y="10801"/>
                    </a:cubicBezTo>
                    <a:cubicBezTo>
                      <a:pt x="2961" y="10801"/>
                      <a:pt x="3031" y="10837"/>
                      <a:pt x="3046" y="10829"/>
                    </a:cubicBezTo>
                    <a:cubicBezTo>
                      <a:pt x="3062" y="10820"/>
                      <a:pt x="3123" y="10805"/>
                      <a:pt x="3136" y="10805"/>
                    </a:cubicBezTo>
                    <a:cubicBezTo>
                      <a:pt x="3149" y="10805"/>
                      <a:pt x="3175" y="10829"/>
                      <a:pt x="3218" y="10829"/>
                    </a:cubicBezTo>
                    <a:cubicBezTo>
                      <a:pt x="3262" y="10829"/>
                      <a:pt x="3264" y="10790"/>
                      <a:pt x="3320" y="10804"/>
                    </a:cubicBezTo>
                    <a:cubicBezTo>
                      <a:pt x="3377" y="10817"/>
                      <a:pt x="3429" y="10841"/>
                      <a:pt x="3447" y="10856"/>
                    </a:cubicBezTo>
                    <a:cubicBezTo>
                      <a:pt x="3464" y="10871"/>
                      <a:pt x="3534" y="11052"/>
                      <a:pt x="3542" y="11075"/>
                    </a:cubicBezTo>
                    <a:cubicBezTo>
                      <a:pt x="3551" y="11099"/>
                      <a:pt x="3573" y="11195"/>
                      <a:pt x="3562" y="11209"/>
                    </a:cubicBezTo>
                    <a:cubicBezTo>
                      <a:pt x="3551" y="11222"/>
                      <a:pt x="3484" y="11283"/>
                      <a:pt x="3479" y="11296"/>
                    </a:cubicBezTo>
                    <a:cubicBezTo>
                      <a:pt x="3475" y="11310"/>
                      <a:pt x="3464" y="11417"/>
                      <a:pt x="3375" y="11484"/>
                    </a:cubicBezTo>
                    <a:cubicBezTo>
                      <a:pt x="3286" y="11551"/>
                      <a:pt x="3231" y="11593"/>
                      <a:pt x="3188" y="11577"/>
                    </a:cubicBezTo>
                    <a:cubicBezTo>
                      <a:pt x="3144" y="11562"/>
                      <a:pt x="3151" y="11557"/>
                      <a:pt x="3146" y="11539"/>
                    </a:cubicBezTo>
                    <a:cubicBezTo>
                      <a:pt x="3142" y="11521"/>
                      <a:pt x="3112" y="11483"/>
                      <a:pt x="3092" y="11491"/>
                    </a:cubicBezTo>
                    <a:cubicBezTo>
                      <a:pt x="3072" y="11499"/>
                      <a:pt x="2961" y="11566"/>
                      <a:pt x="2961" y="11575"/>
                    </a:cubicBezTo>
                    <a:cubicBezTo>
                      <a:pt x="2961" y="11583"/>
                      <a:pt x="3018" y="11604"/>
                      <a:pt x="3018" y="11620"/>
                    </a:cubicBezTo>
                    <a:cubicBezTo>
                      <a:pt x="3018" y="11636"/>
                      <a:pt x="3051" y="11693"/>
                      <a:pt x="3031" y="11695"/>
                    </a:cubicBezTo>
                    <a:cubicBezTo>
                      <a:pt x="3011" y="11698"/>
                      <a:pt x="2957" y="11704"/>
                      <a:pt x="2957" y="11713"/>
                    </a:cubicBezTo>
                    <a:cubicBezTo>
                      <a:pt x="2957" y="11723"/>
                      <a:pt x="2946" y="11820"/>
                      <a:pt x="2951" y="11835"/>
                    </a:cubicBezTo>
                    <a:cubicBezTo>
                      <a:pt x="2955" y="11850"/>
                      <a:pt x="2959" y="11890"/>
                      <a:pt x="2955" y="11904"/>
                    </a:cubicBezTo>
                    <a:cubicBezTo>
                      <a:pt x="2951" y="11918"/>
                      <a:pt x="2931" y="11953"/>
                      <a:pt x="2940" y="11963"/>
                    </a:cubicBezTo>
                    <a:cubicBezTo>
                      <a:pt x="2948" y="11973"/>
                      <a:pt x="2961" y="12001"/>
                      <a:pt x="2959" y="12008"/>
                    </a:cubicBezTo>
                    <a:cubicBezTo>
                      <a:pt x="2957" y="12015"/>
                      <a:pt x="2951" y="12064"/>
                      <a:pt x="2951" y="12075"/>
                    </a:cubicBezTo>
                    <a:cubicBezTo>
                      <a:pt x="2951" y="12086"/>
                      <a:pt x="2903" y="12114"/>
                      <a:pt x="2918" y="12134"/>
                    </a:cubicBezTo>
                    <a:cubicBezTo>
                      <a:pt x="2933" y="12155"/>
                      <a:pt x="2988" y="12197"/>
                      <a:pt x="2996" y="12208"/>
                    </a:cubicBezTo>
                    <a:cubicBezTo>
                      <a:pt x="3005" y="12220"/>
                      <a:pt x="3048" y="12225"/>
                      <a:pt x="3044" y="12236"/>
                    </a:cubicBezTo>
                    <a:cubicBezTo>
                      <a:pt x="3040" y="12247"/>
                      <a:pt x="3044" y="12306"/>
                      <a:pt x="3079" y="12320"/>
                    </a:cubicBezTo>
                    <a:cubicBezTo>
                      <a:pt x="3114" y="12333"/>
                      <a:pt x="3275" y="12411"/>
                      <a:pt x="3296" y="12436"/>
                    </a:cubicBezTo>
                    <a:cubicBezTo>
                      <a:pt x="3318" y="12461"/>
                      <a:pt x="3462" y="12609"/>
                      <a:pt x="3460" y="12627"/>
                    </a:cubicBezTo>
                    <a:cubicBezTo>
                      <a:pt x="3457" y="12645"/>
                      <a:pt x="3453" y="12689"/>
                      <a:pt x="3462" y="12702"/>
                    </a:cubicBezTo>
                    <a:cubicBezTo>
                      <a:pt x="3470" y="12716"/>
                      <a:pt x="3505" y="12745"/>
                      <a:pt x="3508" y="12757"/>
                    </a:cubicBezTo>
                    <a:cubicBezTo>
                      <a:pt x="3510" y="12769"/>
                      <a:pt x="3512" y="12833"/>
                      <a:pt x="3549" y="12839"/>
                    </a:cubicBezTo>
                    <a:cubicBezTo>
                      <a:pt x="3586" y="12846"/>
                      <a:pt x="3682" y="12881"/>
                      <a:pt x="3695" y="12893"/>
                    </a:cubicBezTo>
                    <a:cubicBezTo>
                      <a:pt x="3708" y="12905"/>
                      <a:pt x="3721" y="12996"/>
                      <a:pt x="3721" y="13019"/>
                    </a:cubicBezTo>
                    <a:cubicBezTo>
                      <a:pt x="3721" y="13042"/>
                      <a:pt x="3679" y="13117"/>
                      <a:pt x="3710" y="13144"/>
                    </a:cubicBezTo>
                    <a:cubicBezTo>
                      <a:pt x="3740" y="13171"/>
                      <a:pt x="3758" y="13196"/>
                      <a:pt x="3790" y="13210"/>
                    </a:cubicBezTo>
                    <a:cubicBezTo>
                      <a:pt x="3823" y="13224"/>
                      <a:pt x="3832" y="13222"/>
                      <a:pt x="3832" y="13236"/>
                    </a:cubicBezTo>
                    <a:cubicBezTo>
                      <a:pt x="3832" y="13250"/>
                      <a:pt x="3832" y="13287"/>
                      <a:pt x="3849" y="13295"/>
                    </a:cubicBezTo>
                    <a:cubicBezTo>
                      <a:pt x="3866" y="13303"/>
                      <a:pt x="3947" y="13361"/>
                      <a:pt x="3954" y="13379"/>
                    </a:cubicBezTo>
                    <a:cubicBezTo>
                      <a:pt x="3960" y="13396"/>
                      <a:pt x="4004" y="13444"/>
                      <a:pt x="3991" y="13465"/>
                    </a:cubicBezTo>
                    <a:cubicBezTo>
                      <a:pt x="3977" y="13486"/>
                      <a:pt x="3964" y="13528"/>
                      <a:pt x="3969" y="13542"/>
                    </a:cubicBezTo>
                    <a:cubicBezTo>
                      <a:pt x="3973" y="13556"/>
                      <a:pt x="3993" y="13558"/>
                      <a:pt x="3993" y="13587"/>
                    </a:cubicBezTo>
                    <a:cubicBezTo>
                      <a:pt x="3993" y="13616"/>
                      <a:pt x="4025" y="13639"/>
                      <a:pt x="4043" y="13650"/>
                    </a:cubicBezTo>
                    <a:cubicBezTo>
                      <a:pt x="4060" y="13661"/>
                      <a:pt x="4162" y="13713"/>
                      <a:pt x="4195" y="13722"/>
                    </a:cubicBezTo>
                    <a:cubicBezTo>
                      <a:pt x="4228" y="13730"/>
                      <a:pt x="4269" y="13727"/>
                      <a:pt x="4280" y="13745"/>
                    </a:cubicBezTo>
                    <a:cubicBezTo>
                      <a:pt x="4291" y="13763"/>
                      <a:pt x="4328" y="13816"/>
                      <a:pt x="4332" y="13824"/>
                    </a:cubicBezTo>
                    <a:cubicBezTo>
                      <a:pt x="4337" y="13833"/>
                      <a:pt x="4367" y="13845"/>
                      <a:pt x="4363" y="13864"/>
                    </a:cubicBezTo>
                    <a:cubicBezTo>
                      <a:pt x="4358" y="13883"/>
                      <a:pt x="4371" y="13938"/>
                      <a:pt x="4389" y="13951"/>
                    </a:cubicBezTo>
                    <a:cubicBezTo>
                      <a:pt x="4406" y="13963"/>
                      <a:pt x="4415" y="13967"/>
                      <a:pt x="4441" y="13992"/>
                    </a:cubicBezTo>
                    <a:cubicBezTo>
                      <a:pt x="4467" y="14016"/>
                      <a:pt x="4556" y="14159"/>
                      <a:pt x="4585" y="14165"/>
                    </a:cubicBezTo>
                    <a:cubicBezTo>
                      <a:pt x="4613" y="14170"/>
                      <a:pt x="4654" y="14161"/>
                      <a:pt x="4665" y="14174"/>
                    </a:cubicBezTo>
                    <a:cubicBezTo>
                      <a:pt x="4676" y="14188"/>
                      <a:pt x="4698" y="14209"/>
                      <a:pt x="4722" y="14209"/>
                    </a:cubicBezTo>
                    <a:cubicBezTo>
                      <a:pt x="4746" y="14209"/>
                      <a:pt x="4822" y="14214"/>
                      <a:pt x="4828" y="14224"/>
                    </a:cubicBezTo>
                    <a:cubicBezTo>
                      <a:pt x="4835" y="14233"/>
                      <a:pt x="4876" y="14285"/>
                      <a:pt x="4876" y="14311"/>
                    </a:cubicBezTo>
                    <a:cubicBezTo>
                      <a:pt x="4876" y="14338"/>
                      <a:pt x="4865" y="14422"/>
                      <a:pt x="4841" y="14458"/>
                    </a:cubicBezTo>
                    <a:cubicBezTo>
                      <a:pt x="4817" y="14494"/>
                      <a:pt x="4690" y="14593"/>
                      <a:pt x="4693" y="14605"/>
                    </a:cubicBezTo>
                    <a:cubicBezTo>
                      <a:pt x="4696" y="14616"/>
                      <a:pt x="4744" y="14659"/>
                      <a:pt x="4753" y="14674"/>
                    </a:cubicBezTo>
                    <a:cubicBezTo>
                      <a:pt x="4762" y="14689"/>
                      <a:pt x="4759" y="14711"/>
                      <a:pt x="4778" y="14718"/>
                    </a:cubicBezTo>
                    <a:cubicBezTo>
                      <a:pt x="4796" y="14724"/>
                      <a:pt x="4849" y="14752"/>
                      <a:pt x="4894" y="14772"/>
                    </a:cubicBezTo>
                    <a:cubicBezTo>
                      <a:pt x="4940" y="14793"/>
                      <a:pt x="4954" y="14829"/>
                      <a:pt x="4972" y="14823"/>
                    </a:cubicBezTo>
                    <a:cubicBezTo>
                      <a:pt x="4989" y="14818"/>
                      <a:pt x="5017" y="14798"/>
                      <a:pt x="5043" y="14804"/>
                    </a:cubicBezTo>
                    <a:cubicBezTo>
                      <a:pt x="5070" y="14810"/>
                      <a:pt x="5088" y="14810"/>
                      <a:pt x="5098" y="14816"/>
                    </a:cubicBezTo>
                    <a:cubicBezTo>
                      <a:pt x="5108" y="14821"/>
                      <a:pt x="5174" y="14883"/>
                      <a:pt x="5207" y="14886"/>
                    </a:cubicBezTo>
                    <a:cubicBezTo>
                      <a:pt x="5239" y="14889"/>
                      <a:pt x="5250" y="14888"/>
                      <a:pt x="5253" y="14901"/>
                    </a:cubicBezTo>
                    <a:cubicBezTo>
                      <a:pt x="5255" y="14915"/>
                      <a:pt x="5261" y="15019"/>
                      <a:pt x="5253" y="15045"/>
                    </a:cubicBezTo>
                    <a:cubicBezTo>
                      <a:pt x="5244" y="15071"/>
                      <a:pt x="5194" y="15199"/>
                      <a:pt x="5166" y="15225"/>
                    </a:cubicBezTo>
                    <a:cubicBezTo>
                      <a:pt x="5137" y="15251"/>
                      <a:pt x="5017" y="15362"/>
                      <a:pt x="5039" y="15373"/>
                    </a:cubicBezTo>
                    <a:cubicBezTo>
                      <a:pt x="5061" y="15384"/>
                      <a:pt x="5081" y="15394"/>
                      <a:pt x="5083" y="15403"/>
                    </a:cubicBezTo>
                    <a:cubicBezTo>
                      <a:pt x="5085" y="15413"/>
                      <a:pt x="5070" y="15431"/>
                      <a:pt x="5094" y="15449"/>
                    </a:cubicBezTo>
                    <a:cubicBezTo>
                      <a:pt x="5118" y="15466"/>
                      <a:pt x="5176" y="15506"/>
                      <a:pt x="5161" y="15517"/>
                    </a:cubicBezTo>
                    <a:cubicBezTo>
                      <a:pt x="5146" y="15528"/>
                      <a:pt x="5020" y="15669"/>
                      <a:pt x="5020" y="15694"/>
                    </a:cubicBezTo>
                    <a:cubicBezTo>
                      <a:pt x="5020" y="15719"/>
                      <a:pt x="5094" y="15778"/>
                      <a:pt x="5074" y="15794"/>
                    </a:cubicBezTo>
                    <a:cubicBezTo>
                      <a:pt x="5054" y="15811"/>
                      <a:pt x="4954" y="15936"/>
                      <a:pt x="4935" y="15952"/>
                    </a:cubicBezTo>
                    <a:cubicBezTo>
                      <a:pt x="4915" y="15969"/>
                      <a:pt x="4852" y="16006"/>
                      <a:pt x="4867" y="16026"/>
                    </a:cubicBezTo>
                    <a:cubicBezTo>
                      <a:pt x="4883" y="16047"/>
                      <a:pt x="4878" y="16087"/>
                      <a:pt x="4920" y="16093"/>
                    </a:cubicBezTo>
                    <a:cubicBezTo>
                      <a:pt x="4961" y="16100"/>
                      <a:pt x="5011" y="16099"/>
                      <a:pt x="5015" y="16106"/>
                    </a:cubicBezTo>
                    <a:cubicBezTo>
                      <a:pt x="5020" y="16113"/>
                      <a:pt x="5174" y="16184"/>
                      <a:pt x="5181" y="16204"/>
                    </a:cubicBezTo>
                    <a:cubicBezTo>
                      <a:pt x="5187" y="16225"/>
                      <a:pt x="5218" y="16288"/>
                      <a:pt x="5216" y="16309"/>
                    </a:cubicBezTo>
                    <a:cubicBezTo>
                      <a:pt x="5213" y="16329"/>
                      <a:pt x="5209" y="16358"/>
                      <a:pt x="5253" y="16368"/>
                    </a:cubicBezTo>
                    <a:cubicBezTo>
                      <a:pt x="5296" y="16377"/>
                      <a:pt x="5435" y="16347"/>
                      <a:pt x="5490" y="16368"/>
                    </a:cubicBezTo>
                    <a:cubicBezTo>
                      <a:pt x="5544" y="16388"/>
                      <a:pt x="5570" y="16391"/>
                      <a:pt x="5614" y="16390"/>
                    </a:cubicBezTo>
                    <a:cubicBezTo>
                      <a:pt x="5657" y="16388"/>
                      <a:pt x="5751" y="16392"/>
                      <a:pt x="5766" y="16397"/>
                    </a:cubicBezTo>
                    <a:cubicBezTo>
                      <a:pt x="5781" y="16401"/>
                      <a:pt x="5827" y="16411"/>
                      <a:pt x="5888" y="16414"/>
                    </a:cubicBezTo>
                    <a:cubicBezTo>
                      <a:pt x="5949" y="16417"/>
                      <a:pt x="6012" y="16414"/>
                      <a:pt x="6044" y="16424"/>
                    </a:cubicBezTo>
                    <a:cubicBezTo>
                      <a:pt x="6077" y="16434"/>
                      <a:pt x="6166" y="16450"/>
                      <a:pt x="6173" y="16464"/>
                    </a:cubicBezTo>
                    <a:cubicBezTo>
                      <a:pt x="6179" y="16477"/>
                      <a:pt x="6238" y="16490"/>
                      <a:pt x="6251" y="16486"/>
                    </a:cubicBezTo>
                    <a:cubicBezTo>
                      <a:pt x="6264" y="16481"/>
                      <a:pt x="6369" y="16486"/>
                      <a:pt x="6386" y="16495"/>
                    </a:cubicBezTo>
                    <a:cubicBezTo>
                      <a:pt x="6403" y="16505"/>
                      <a:pt x="6461" y="16509"/>
                      <a:pt x="6470" y="16517"/>
                    </a:cubicBezTo>
                    <a:cubicBezTo>
                      <a:pt x="6478" y="16526"/>
                      <a:pt x="6529" y="16550"/>
                      <a:pt x="6536" y="16552"/>
                    </a:cubicBezTo>
                    <a:cubicBezTo>
                      <a:pt x="6542" y="16553"/>
                      <a:pt x="6635" y="16578"/>
                      <a:pt x="6652" y="16593"/>
                    </a:cubicBezTo>
                    <a:cubicBezTo>
                      <a:pt x="6670" y="16608"/>
                      <a:pt x="6697" y="16635"/>
                      <a:pt x="6708" y="16637"/>
                    </a:cubicBezTo>
                    <a:cubicBezTo>
                      <a:pt x="6719" y="16640"/>
                      <a:pt x="6791" y="16653"/>
                      <a:pt x="6791" y="16653"/>
                    </a:cubicBezTo>
                    <a:cubicBezTo>
                      <a:pt x="6791" y="16653"/>
                      <a:pt x="6858" y="16638"/>
                      <a:pt x="6871" y="16646"/>
                    </a:cubicBezTo>
                    <a:cubicBezTo>
                      <a:pt x="6884" y="16654"/>
                      <a:pt x="6910" y="16660"/>
                      <a:pt x="6930" y="16658"/>
                    </a:cubicBezTo>
                    <a:cubicBezTo>
                      <a:pt x="6950" y="16657"/>
                      <a:pt x="6984" y="16661"/>
                      <a:pt x="7000" y="16670"/>
                    </a:cubicBezTo>
                    <a:cubicBezTo>
                      <a:pt x="7015" y="16678"/>
                      <a:pt x="7091" y="16705"/>
                      <a:pt x="7091" y="16705"/>
                    </a:cubicBezTo>
                    <a:cubicBezTo>
                      <a:pt x="7091" y="16705"/>
                      <a:pt x="7113" y="16730"/>
                      <a:pt x="7139" y="16727"/>
                    </a:cubicBezTo>
                    <a:cubicBezTo>
                      <a:pt x="7165" y="16724"/>
                      <a:pt x="7219" y="16694"/>
                      <a:pt x="7243" y="16696"/>
                    </a:cubicBezTo>
                    <a:cubicBezTo>
                      <a:pt x="7267" y="16697"/>
                      <a:pt x="7409" y="16702"/>
                      <a:pt x="7424" y="16712"/>
                    </a:cubicBezTo>
                    <a:cubicBezTo>
                      <a:pt x="7439" y="16722"/>
                      <a:pt x="7459" y="16730"/>
                      <a:pt x="7476" y="16728"/>
                    </a:cubicBezTo>
                    <a:cubicBezTo>
                      <a:pt x="7494" y="16727"/>
                      <a:pt x="7546" y="16730"/>
                      <a:pt x="7565" y="16745"/>
                    </a:cubicBezTo>
                    <a:cubicBezTo>
                      <a:pt x="7585" y="16760"/>
                      <a:pt x="7633" y="16803"/>
                      <a:pt x="7659" y="16813"/>
                    </a:cubicBezTo>
                    <a:cubicBezTo>
                      <a:pt x="7685" y="16824"/>
                      <a:pt x="7750" y="16833"/>
                      <a:pt x="7770" y="16852"/>
                    </a:cubicBezTo>
                    <a:cubicBezTo>
                      <a:pt x="7789" y="16871"/>
                      <a:pt x="7887" y="16934"/>
                      <a:pt x="7894" y="16949"/>
                    </a:cubicBezTo>
                    <a:cubicBezTo>
                      <a:pt x="7900" y="16964"/>
                      <a:pt x="7900" y="16984"/>
                      <a:pt x="7916" y="16988"/>
                    </a:cubicBezTo>
                    <a:cubicBezTo>
                      <a:pt x="7931" y="16992"/>
                      <a:pt x="7977" y="16989"/>
                      <a:pt x="7994" y="17001"/>
                    </a:cubicBezTo>
                    <a:cubicBezTo>
                      <a:pt x="8011" y="17014"/>
                      <a:pt x="8022" y="17036"/>
                      <a:pt x="8031" y="17048"/>
                    </a:cubicBezTo>
                    <a:cubicBezTo>
                      <a:pt x="8040" y="17060"/>
                      <a:pt x="8088" y="17101"/>
                      <a:pt x="8112" y="17108"/>
                    </a:cubicBezTo>
                    <a:cubicBezTo>
                      <a:pt x="8136" y="17115"/>
                      <a:pt x="8196" y="17140"/>
                      <a:pt x="8196" y="17140"/>
                    </a:cubicBezTo>
                    <a:cubicBezTo>
                      <a:pt x="8196" y="17140"/>
                      <a:pt x="8183" y="17175"/>
                      <a:pt x="8192" y="17183"/>
                    </a:cubicBezTo>
                    <a:cubicBezTo>
                      <a:pt x="8200" y="17190"/>
                      <a:pt x="8185" y="17273"/>
                      <a:pt x="8207" y="17288"/>
                    </a:cubicBezTo>
                    <a:cubicBezTo>
                      <a:pt x="8229" y="17303"/>
                      <a:pt x="8229" y="17321"/>
                      <a:pt x="8229" y="17335"/>
                    </a:cubicBezTo>
                    <a:cubicBezTo>
                      <a:pt x="8229" y="17348"/>
                      <a:pt x="8240" y="17380"/>
                      <a:pt x="8255" y="17385"/>
                    </a:cubicBezTo>
                    <a:cubicBezTo>
                      <a:pt x="8270" y="17391"/>
                      <a:pt x="8312" y="17406"/>
                      <a:pt x="8329" y="17414"/>
                    </a:cubicBezTo>
                    <a:cubicBezTo>
                      <a:pt x="8346" y="17423"/>
                      <a:pt x="8460" y="17528"/>
                      <a:pt x="8484" y="17528"/>
                    </a:cubicBezTo>
                    <a:cubicBezTo>
                      <a:pt x="8508" y="17528"/>
                      <a:pt x="8577" y="17534"/>
                      <a:pt x="8577" y="17534"/>
                    </a:cubicBezTo>
                    <a:cubicBezTo>
                      <a:pt x="8577" y="17534"/>
                      <a:pt x="8742" y="17615"/>
                      <a:pt x="8764" y="17626"/>
                    </a:cubicBezTo>
                    <a:cubicBezTo>
                      <a:pt x="8786" y="17637"/>
                      <a:pt x="8925" y="17700"/>
                      <a:pt x="8971" y="17709"/>
                    </a:cubicBezTo>
                    <a:cubicBezTo>
                      <a:pt x="9017" y="17719"/>
                      <a:pt x="9088" y="17719"/>
                      <a:pt x="9123" y="17735"/>
                    </a:cubicBezTo>
                    <a:cubicBezTo>
                      <a:pt x="9158" y="17752"/>
                      <a:pt x="9217" y="17805"/>
                      <a:pt x="9234" y="17805"/>
                    </a:cubicBezTo>
                    <a:cubicBezTo>
                      <a:pt x="9251" y="17805"/>
                      <a:pt x="9275" y="17787"/>
                      <a:pt x="9297" y="17783"/>
                    </a:cubicBezTo>
                    <a:cubicBezTo>
                      <a:pt x="9319" y="17779"/>
                      <a:pt x="9393" y="17789"/>
                      <a:pt x="9402" y="17781"/>
                    </a:cubicBezTo>
                    <a:cubicBezTo>
                      <a:pt x="9410" y="17773"/>
                      <a:pt x="9436" y="17771"/>
                      <a:pt x="9450" y="17777"/>
                    </a:cubicBezTo>
                    <a:cubicBezTo>
                      <a:pt x="9463" y="17782"/>
                      <a:pt x="9658" y="17792"/>
                      <a:pt x="9680" y="17798"/>
                    </a:cubicBezTo>
                    <a:cubicBezTo>
                      <a:pt x="9702" y="17805"/>
                      <a:pt x="9872" y="17787"/>
                      <a:pt x="9928" y="17819"/>
                    </a:cubicBezTo>
                    <a:cubicBezTo>
                      <a:pt x="9985" y="17851"/>
                      <a:pt x="10098" y="17926"/>
                      <a:pt x="10161" y="18080"/>
                    </a:cubicBezTo>
                    <a:cubicBezTo>
                      <a:pt x="10224" y="18233"/>
                      <a:pt x="10228" y="18255"/>
                      <a:pt x="10218" y="18287"/>
                    </a:cubicBezTo>
                    <a:cubicBezTo>
                      <a:pt x="10207" y="18318"/>
                      <a:pt x="10163" y="18361"/>
                      <a:pt x="10124" y="18366"/>
                    </a:cubicBezTo>
                    <a:cubicBezTo>
                      <a:pt x="10085" y="18372"/>
                      <a:pt x="10070" y="18384"/>
                      <a:pt x="10074" y="18403"/>
                    </a:cubicBezTo>
                    <a:cubicBezTo>
                      <a:pt x="10078" y="18423"/>
                      <a:pt x="10118" y="18464"/>
                      <a:pt x="10124" y="18471"/>
                    </a:cubicBezTo>
                    <a:cubicBezTo>
                      <a:pt x="10131" y="18478"/>
                      <a:pt x="10202" y="18482"/>
                      <a:pt x="10222" y="18491"/>
                    </a:cubicBezTo>
                    <a:cubicBezTo>
                      <a:pt x="10241" y="18500"/>
                      <a:pt x="10266" y="18527"/>
                      <a:pt x="10297" y="18536"/>
                    </a:cubicBezTo>
                    <a:cubicBezTo>
                      <a:pt x="10327" y="18546"/>
                      <a:pt x="10505" y="18596"/>
                      <a:pt x="10521" y="18594"/>
                    </a:cubicBezTo>
                    <a:cubicBezTo>
                      <a:pt x="10537" y="18591"/>
                      <a:pt x="10599" y="18569"/>
                      <a:pt x="10615" y="18573"/>
                    </a:cubicBezTo>
                    <a:cubicBezTo>
                      <a:pt x="10630" y="18577"/>
                      <a:pt x="10642" y="18584"/>
                      <a:pt x="10657" y="18582"/>
                    </a:cubicBezTo>
                    <a:cubicBezTo>
                      <a:pt x="10672" y="18580"/>
                      <a:pt x="10685" y="18512"/>
                      <a:pt x="10696" y="18505"/>
                    </a:cubicBezTo>
                    <a:cubicBezTo>
                      <a:pt x="10707" y="18498"/>
                      <a:pt x="10842" y="18523"/>
                      <a:pt x="10855" y="18534"/>
                    </a:cubicBezTo>
                    <a:cubicBezTo>
                      <a:pt x="10868" y="18545"/>
                      <a:pt x="11027" y="18675"/>
                      <a:pt x="11027" y="18675"/>
                    </a:cubicBezTo>
                    <a:cubicBezTo>
                      <a:pt x="11027" y="18675"/>
                      <a:pt x="11169" y="18816"/>
                      <a:pt x="11199" y="18834"/>
                    </a:cubicBezTo>
                    <a:cubicBezTo>
                      <a:pt x="11229" y="18852"/>
                      <a:pt x="11279" y="18871"/>
                      <a:pt x="11290" y="18888"/>
                    </a:cubicBezTo>
                    <a:cubicBezTo>
                      <a:pt x="11301" y="18904"/>
                      <a:pt x="11310" y="18911"/>
                      <a:pt x="11321" y="18911"/>
                    </a:cubicBezTo>
                    <a:cubicBezTo>
                      <a:pt x="11332" y="18911"/>
                      <a:pt x="11373" y="18918"/>
                      <a:pt x="11403" y="18933"/>
                    </a:cubicBezTo>
                    <a:cubicBezTo>
                      <a:pt x="11434" y="18948"/>
                      <a:pt x="11510" y="18989"/>
                      <a:pt x="11510" y="18989"/>
                    </a:cubicBezTo>
                    <a:cubicBezTo>
                      <a:pt x="11510" y="18989"/>
                      <a:pt x="11525" y="19030"/>
                      <a:pt x="11553" y="19043"/>
                    </a:cubicBezTo>
                    <a:cubicBezTo>
                      <a:pt x="11582" y="19055"/>
                      <a:pt x="11610" y="19061"/>
                      <a:pt x="11621" y="19076"/>
                    </a:cubicBezTo>
                    <a:cubicBezTo>
                      <a:pt x="11632" y="19091"/>
                      <a:pt x="11730" y="19168"/>
                      <a:pt x="11730" y="19178"/>
                    </a:cubicBezTo>
                    <a:cubicBezTo>
                      <a:pt x="11730" y="19189"/>
                      <a:pt x="11745" y="19235"/>
                      <a:pt x="11756" y="19242"/>
                    </a:cubicBezTo>
                    <a:cubicBezTo>
                      <a:pt x="11767" y="19248"/>
                      <a:pt x="11841" y="19254"/>
                      <a:pt x="11854" y="19261"/>
                    </a:cubicBezTo>
                    <a:cubicBezTo>
                      <a:pt x="11867" y="19268"/>
                      <a:pt x="12021" y="19429"/>
                      <a:pt x="12043" y="19445"/>
                    </a:cubicBezTo>
                    <a:cubicBezTo>
                      <a:pt x="12065" y="19460"/>
                      <a:pt x="12119" y="19466"/>
                      <a:pt x="12134" y="19486"/>
                    </a:cubicBezTo>
                    <a:cubicBezTo>
                      <a:pt x="12150" y="19505"/>
                      <a:pt x="12379" y="19710"/>
                      <a:pt x="12500" y="19926"/>
                    </a:cubicBezTo>
                    <a:cubicBezTo>
                      <a:pt x="12622" y="20142"/>
                      <a:pt x="12648" y="20273"/>
                      <a:pt x="12648" y="20347"/>
                    </a:cubicBezTo>
                    <a:cubicBezTo>
                      <a:pt x="12648" y="20421"/>
                      <a:pt x="12661" y="20582"/>
                      <a:pt x="12617" y="20599"/>
                    </a:cubicBezTo>
                    <a:cubicBezTo>
                      <a:pt x="12574" y="20615"/>
                      <a:pt x="12537" y="20609"/>
                      <a:pt x="12530" y="20627"/>
                    </a:cubicBezTo>
                    <a:cubicBezTo>
                      <a:pt x="12524" y="20645"/>
                      <a:pt x="12540" y="20666"/>
                      <a:pt x="12555" y="20676"/>
                    </a:cubicBezTo>
                    <a:cubicBezTo>
                      <a:pt x="12571" y="20686"/>
                      <a:pt x="12569" y="20707"/>
                      <a:pt x="12572" y="20721"/>
                    </a:cubicBezTo>
                    <a:cubicBezTo>
                      <a:pt x="12574" y="20736"/>
                      <a:pt x="12556" y="20802"/>
                      <a:pt x="12550" y="20808"/>
                    </a:cubicBezTo>
                    <a:cubicBezTo>
                      <a:pt x="12543" y="20815"/>
                      <a:pt x="12515" y="20911"/>
                      <a:pt x="12518" y="20925"/>
                    </a:cubicBezTo>
                    <a:cubicBezTo>
                      <a:pt x="12522" y="20939"/>
                      <a:pt x="12538" y="20984"/>
                      <a:pt x="12551" y="20982"/>
                    </a:cubicBezTo>
                    <a:cubicBezTo>
                      <a:pt x="12564" y="20980"/>
                      <a:pt x="12593" y="20935"/>
                      <a:pt x="12626" y="20937"/>
                    </a:cubicBezTo>
                    <a:cubicBezTo>
                      <a:pt x="12659" y="20939"/>
                      <a:pt x="12697" y="20961"/>
                      <a:pt x="12712" y="20969"/>
                    </a:cubicBezTo>
                    <a:cubicBezTo>
                      <a:pt x="12727" y="20977"/>
                      <a:pt x="12758" y="21021"/>
                      <a:pt x="12774" y="21045"/>
                    </a:cubicBezTo>
                    <a:cubicBezTo>
                      <a:pt x="12790" y="21069"/>
                      <a:pt x="12835" y="21128"/>
                      <a:pt x="12809" y="21144"/>
                    </a:cubicBezTo>
                    <a:cubicBezTo>
                      <a:pt x="12783" y="21161"/>
                      <a:pt x="12779" y="21221"/>
                      <a:pt x="12779" y="21221"/>
                    </a:cubicBezTo>
                    <a:lnTo>
                      <a:pt x="12776" y="21281"/>
                    </a:lnTo>
                    <a:lnTo>
                      <a:pt x="19264" y="21597"/>
                    </a:lnTo>
                    <a:lnTo>
                      <a:pt x="19275" y="21593"/>
                    </a:lnTo>
                    <a:lnTo>
                      <a:pt x="19292" y="21574"/>
                    </a:lnTo>
                    <a:cubicBezTo>
                      <a:pt x="19292" y="21574"/>
                      <a:pt x="19306" y="21533"/>
                      <a:pt x="19356" y="21549"/>
                    </a:cubicBezTo>
                    <a:cubicBezTo>
                      <a:pt x="19406" y="21566"/>
                      <a:pt x="19424" y="21593"/>
                      <a:pt x="19469" y="21597"/>
                    </a:cubicBezTo>
                    <a:cubicBezTo>
                      <a:pt x="19514" y="21600"/>
                      <a:pt x="19589" y="21595"/>
                      <a:pt x="19615" y="21597"/>
                    </a:cubicBezTo>
                    <a:cubicBezTo>
                      <a:pt x="19641" y="21599"/>
                      <a:pt x="19675" y="21574"/>
                      <a:pt x="19708" y="21577"/>
                    </a:cubicBezTo>
                    <a:cubicBezTo>
                      <a:pt x="19742" y="21579"/>
                      <a:pt x="19804" y="21578"/>
                      <a:pt x="19806" y="21560"/>
                    </a:cubicBezTo>
                    <a:cubicBezTo>
                      <a:pt x="19809" y="21542"/>
                      <a:pt x="19762" y="21505"/>
                      <a:pt x="19803" y="21485"/>
                    </a:cubicBezTo>
                    <a:cubicBezTo>
                      <a:pt x="19844" y="21466"/>
                      <a:pt x="19963" y="21438"/>
                      <a:pt x="19991" y="21408"/>
                    </a:cubicBezTo>
                    <a:cubicBezTo>
                      <a:pt x="20019" y="21378"/>
                      <a:pt x="20007" y="21343"/>
                      <a:pt x="20018" y="21329"/>
                    </a:cubicBezTo>
                    <a:cubicBezTo>
                      <a:pt x="20029" y="21315"/>
                      <a:pt x="20043" y="21292"/>
                      <a:pt x="20036" y="21272"/>
                    </a:cubicBezTo>
                    <a:cubicBezTo>
                      <a:pt x="20028" y="21251"/>
                      <a:pt x="19975" y="21246"/>
                      <a:pt x="19997" y="21226"/>
                    </a:cubicBezTo>
                    <a:cubicBezTo>
                      <a:pt x="20018" y="21206"/>
                      <a:pt x="20052" y="21188"/>
                      <a:pt x="20051" y="21173"/>
                    </a:cubicBezTo>
                    <a:cubicBezTo>
                      <a:pt x="20050" y="21157"/>
                      <a:pt x="19999" y="21133"/>
                      <a:pt x="19999" y="21125"/>
                    </a:cubicBezTo>
                    <a:cubicBezTo>
                      <a:pt x="19999" y="21118"/>
                      <a:pt x="20006" y="21050"/>
                      <a:pt x="19982" y="21036"/>
                    </a:cubicBezTo>
                    <a:cubicBezTo>
                      <a:pt x="19959" y="21022"/>
                      <a:pt x="19892" y="21007"/>
                      <a:pt x="19868" y="21004"/>
                    </a:cubicBezTo>
                    <a:cubicBezTo>
                      <a:pt x="19844" y="21002"/>
                      <a:pt x="19824" y="20983"/>
                      <a:pt x="19797" y="20991"/>
                    </a:cubicBezTo>
                    <a:cubicBezTo>
                      <a:pt x="19769" y="20999"/>
                      <a:pt x="19733" y="21016"/>
                      <a:pt x="19719" y="21007"/>
                    </a:cubicBezTo>
                    <a:cubicBezTo>
                      <a:pt x="19705" y="20998"/>
                      <a:pt x="19661" y="20946"/>
                      <a:pt x="19632" y="20957"/>
                    </a:cubicBezTo>
                    <a:cubicBezTo>
                      <a:pt x="19603" y="20968"/>
                      <a:pt x="19566" y="20983"/>
                      <a:pt x="19566" y="20971"/>
                    </a:cubicBezTo>
                    <a:cubicBezTo>
                      <a:pt x="19566" y="20959"/>
                      <a:pt x="19557" y="20915"/>
                      <a:pt x="19546" y="20897"/>
                    </a:cubicBezTo>
                    <a:cubicBezTo>
                      <a:pt x="19535" y="20880"/>
                      <a:pt x="19485" y="20864"/>
                      <a:pt x="19497" y="20848"/>
                    </a:cubicBezTo>
                    <a:cubicBezTo>
                      <a:pt x="19509" y="20832"/>
                      <a:pt x="19572" y="20768"/>
                      <a:pt x="19595" y="20703"/>
                    </a:cubicBezTo>
                    <a:cubicBezTo>
                      <a:pt x="19618" y="20639"/>
                      <a:pt x="19621" y="20620"/>
                      <a:pt x="19631" y="20607"/>
                    </a:cubicBezTo>
                    <a:cubicBezTo>
                      <a:pt x="19641" y="20595"/>
                      <a:pt x="19647" y="20587"/>
                      <a:pt x="19635" y="20577"/>
                    </a:cubicBezTo>
                    <a:cubicBezTo>
                      <a:pt x="19623" y="20566"/>
                      <a:pt x="19597" y="20551"/>
                      <a:pt x="19618" y="20543"/>
                    </a:cubicBezTo>
                    <a:cubicBezTo>
                      <a:pt x="19639" y="20535"/>
                      <a:pt x="19651" y="20535"/>
                      <a:pt x="19658" y="20520"/>
                    </a:cubicBezTo>
                    <a:cubicBezTo>
                      <a:pt x="19666" y="20505"/>
                      <a:pt x="19629" y="20485"/>
                      <a:pt x="19596" y="20470"/>
                    </a:cubicBezTo>
                    <a:cubicBezTo>
                      <a:pt x="19564" y="20455"/>
                      <a:pt x="19542" y="20435"/>
                      <a:pt x="19555" y="20419"/>
                    </a:cubicBezTo>
                    <a:cubicBezTo>
                      <a:pt x="19568" y="20403"/>
                      <a:pt x="19655" y="20353"/>
                      <a:pt x="19652" y="20326"/>
                    </a:cubicBezTo>
                    <a:cubicBezTo>
                      <a:pt x="19648" y="20298"/>
                      <a:pt x="19591" y="20219"/>
                      <a:pt x="19609" y="20216"/>
                    </a:cubicBezTo>
                    <a:cubicBezTo>
                      <a:pt x="19628" y="20212"/>
                      <a:pt x="19714" y="20183"/>
                      <a:pt x="19733" y="20193"/>
                    </a:cubicBezTo>
                    <a:cubicBezTo>
                      <a:pt x="19753" y="20203"/>
                      <a:pt x="19788" y="20223"/>
                      <a:pt x="19810" y="20210"/>
                    </a:cubicBezTo>
                    <a:cubicBezTo>
                      <a:pt x="19831" y="20197"/>
                      <a:pt x="19880" y="20188"/>
                      <a:pt x="19890" y="20170"/>
                    </a:cubicBezTo>
                    <a:cubicBezTo>
                      <a:pt x="19900" y="20152"/>
                      <a:pt x="19887" y="20142"/>
                      <a:pt x="19904" y="20126"/>
                    </a:cubicBezTo>
                    <a:cubicBezTo>
                      <a:pt x="19922" y="20110"/>
                      <a:pt x="19977" y="20059"/>
                      <a:pt x="20011" y="20054"/>
                    </a:cubicBezTo>
                    <a:cubicBezTo>
                      <a:pt x="20044" y="20049"/>
                      <a:pt x="20055" y="20052"/>
                      <a:pt x="20072" y="20039"/>
                    </a:cubicBezTo>
                    <a:cubicBezTo>
                      <a:pt x="20088" y="20026"/>
                      <a:pt x="20073" y="20012"/>
                      <a:pt x="20098" y="20001"/>
                    </a:cubicBezTo>
                    <a:cubicBezTo>
                      <a:pt x="20123" y="19990"/>
                      <a:pt x="20191" y="19998"/>
                      <a:pt x="20203" y="19975"/>
                    </a:cubicBezTo>
                    <a:cubicBezTo>
                      <a:pt x="20215" y="19952"/>
                      <a:pt x="20202" y="19945"/>
                      <a:pt x="20189" y="19933"/>
                    </a:cubicBezTo>
                    <a:cubicBezTo>
                      <a:pt x="20176" y="19922"/>
                      <a:pt x="20164" y="19919"/>
                      <a:pt x="20172" y="19904"/>
                    </a:cubicBezTo>
                    <a:cubicBezTo>
                      <a:pt x="20179" y="19889"/>
                      <a:pt x="20227" y="19860"/>
                      <a:pt x="20235" y="19843"/>
                    </a:cubicBezTo>
                    <a:cubicBezTo>
                      <a:pt x="20242" y="19825"/>
                      <a:pt x="20223" y="19790"/>
                      <a:pt x="20228" y="19777"/>
                    </a:cubicBezTo>
                    <a:cubicBezTo>
                      <a:pt x="20234" y="19764"/>
                      <a:pt x="20259" y="19703"/>
                      <a:pt x="20270" y="19698"/>
                    </a:cubicBezTo>
                    <a:cubicBezTo>
                      <a:pt x="20281" y="19693"/>
                      <a:pt x="20338" y="19696"/>
                      <a:pt x="20346" y="19688"/>
                    </a:cubicBezTo>
                    <a:cubicBezTo>
                      <a:pt x="20354" y="19679"/>
                      <a:pt x="20369" y="19661"/>
                      <a:pt x="20364" y="19648"/>
                    </a:cubicBezTo>
                    <a:cubicBezTo>
                      <a:pt x="20360" y="19635"/>
                      <a:pt x="20306" y="19621"/>
                      <a:pt x="20321" y="19607"/>
                    </a:cubicBezTo>
                    <a:cubicBezTo>
                      <a:pt x="20336" y="19594"/>
                      <a:pt x="20367" y="19584"/>
                      <a:pt x="20367" y="19574"/>
                    </a:cubicBezTo>
                    <a:cubicBezTo>
                      <a:pt x="20367" y="19563"/>
                      <a:pt x="20374" y="19534"/>
                      <a:pt x="20358" y="19524"/>
                    </a:cubicBezTo>
                    <a:cubicBezTo>
                      <a:pt x="20342" y="19513"/>
                      <a:pt x="20329" y="19509"/>
                      <a:pt x="20329" y="19496"/>
                    </a:cubicBezTo>
                    <a:cubicBezTo>
                      <a:pt x="20329" y="19484"/>
                      <a:pt x="20328" y="19454"/>
                      <a:pt x="20333" y="19442"/>
                    </a:cubicBezTo>
                    <a:cubicBezTo>
                      <a:pt x="20337" y="19430"/>
                      <a:pt x="20339" y="19427"/>
                      <a:pt x="20339" y="19419"/>
                    </a:cubicBezTo>
                    <a:cubicBezTo>
                      <a:pt x="20340" y="19411"/>
                      <a:pt x="20332" y="19366"/>
                      <a:pt x="20337" y="19362"/>
                    </a:cubicBezTo>
                    <a:cubicBezTo>
                      <a:pt x="20343" y="19359"/>
                      <a:pt x="20400" y="19365"/>
                      <a:pt x="20402" y="19350"/>
                    </a:cubicBezTo>
                    <a:cubicBezTo>
                      <a:pt x="20405" y="19336"/>
                      <a:pt x="20376" y="19302"/>
                      <a:pt x="20389" y="19290"/>
                    </a:cubicBezTo>
                    <a:cubicBezTo>
                      <a:pt x="20402" y="19278"/>
                      <a:pt x="20409" y="19287"/>
                      <a:pt x="20409" y="19266"/>
                    </a:cubicBezTo>
                    <a:cubicBezTo>
                      <a:pt x="20409" y="19245"/>
                      <a:pt x="20345" y="19233"/>
                      <a:pt x="20350" y="19218"/>
                    </a:cubicBezTo>
                    <a:cubicBezTo>
                      <a:pt x="20356" y="19202"/>
                      <a:pt x="20364" y="19186"/>
                      <a:pt x="20419" y="19159"/>
                    </a:cubicBezTo>
                    <a:cubicBezTo>
                      <a:pt x="20473" y="19131"/>
                      <a:pt x="20524" y="19133"/>
                      <a:pt x="20574" y="19098"/>
                    </a:cubicBezTo>
                    <a:cubicBezTo>
                      <a:pt x="20624" y="19063"/>
                      <a:pt x="20672" y="19048"/>
                      <a:pt x="20675" y="19026"/>
                    </a:cubicBezTo>
                    <a:cubicBezTo>
                      <a:pt x="20679" y="19005"/>
                      <a:pt x="20684" y="18954"/>
                      <a:pt x="20716" y="18924"/>
                    </a:cubicBezTo>
                    <a:cubicBezTo>
                      <a:pt x="20747" y="18893"/>
                      <a:pt x="20821" y="18886"/>
                      <a:pt x="20866" y="18879"/>
                    </a:cubicBezTo>
                    <a:cubicBezTo>
                      <a:pt x="20911" y="18872"/>
                      <a:pt x="20911" y="18836"/>
                      <a:pt x="20975" y="18840"/>
                    </a:cubicBezTo>
                    <a:cubicBezTo>
                      <a:pt x="21039" y="18843"/>
                      <a:pt x="21044" y="18836"/>
                      <a:pt x="21059" y="18828"/>
                    </a:cubicBezTo>
                    <a:cubicBezTo>
                      <a:pt x="21075" y="18819"/>
                      <a:pt x="21124" y="18795"/>
                      <a:pt x="21141" y="18793"/>
                    </a:cubicBezTo>
                    <a:cubicBezTo>
                      <a:pt x="21158" y="18791"/>
                      <a:pt x="21272" y="18777"/>
                      <a:pt x="21291" y="18762"/>
                    </a:cubicBezTo>
                    <a:cubicBezTo>
                      <a:pt x="21311" y="18748"/>
                      <a:pt x="21370" y="18713"/>
                      <a:pt x="21412" y="18690"/>
                    </a:cubicBezTo>
                    <a:cubicBezTo>
                      <a:pt x="21455" y="18668"/>
                      <a:pt x="21503" y="18646"/>
                      <a:pt x="21534" y="18638"/>
                    </a:cubicBezTo>
                    <a:cubicBezTo>
                      <a:pt x="21564" y="18629"/>
                      <a:pt x="21572" y="18630"/>
                      <a:pt x="21575" y="18616"/>
                    </a:cubicBezTo>
                    <a:cubicBezTo>
                      <a:pt x="21578" y="18601"/>
                      <a:pt x="21598" y="18568"/>
                      <a:pt x="21583" y="18553"/>
                    </a:cubicBezTo>
                    <a:cubicBezTo>
                      <a:pt x="21568" y="18539"/>
                      <a:pt x="21517" y="18528"/>
                      <a:pt x="21520" y="18510"/>
                    </a:cubicBezTo>
                    <a:cubicBezTo>
                      <a:pt x="21523" y="18492"/>
                      <a:pt x="21520" y="18471"/>
                      <a:pt x="21507" y="18461"/>
                    </a:cubicBezTo>
                    <a:cubicBezTo>
                      <a:pt x="21494" y="18450"/>
                      <a:pt x="21405" y="18426"/>
                      <a:pt x="21384" y="18407"/>
                    </a:cubicBezTo>
                    <a:cubicBezTo>
                      <a:pt x="21362" y="18389"/>
                      <a:pt x="21362" y="18361"/>
                      <a:pt x="21329" y="18348"/>
                    </a:cubicBezTo>
                    <a:cubicBezTo>
                      <a:pt x="21297" y="18335"/>
                      <a:pt x="21243" y="18332"/>
                      <a:pt x="21239" y="18311"/>
                    </a:cubicBezTo>
                    <a:cubicBezTo>
                      <a:pt x="21235" y="18290"/>
                      <a:pt x="21230" y="18282"/>
                      <a:pt x="21223" y="18277"/>
                    </a:cubicBezTo>
                    <a:cubicBezTo>
                      <a:pt x="21215" y="18271"/>
                      <a:pt x="21139" y="18208"/>
                      <a:pt x="21106" y="18205"/>
                    </a:cubicBezTo>
                    <a:cubicBezTo>
                      <a:pt x="21074" y="18201"/>
                      <a:pt x="21013" y="18214"/>
                      <a:pt x="21008" y="18179"/>
                    </a:cubicBezTo>
                    <a:cubicBezTo>
                      <a:pt x="21004" y="18144"/>
                      <a:pt x="21037" y="18105"/>
                      <a:pt x="21041" y="18094"/>
                    </a:cubicBezTo>
                    <a:cubicBezTo>
                      <a:pt x="21045" y="18082"/>
                      <a:pt x="21064" y="18069"/>
                      <a:pt x="21057" y="18044"/>
                    </a:cubicBezTo>
                    <a:cubicBezTo>
                      <a:pt x="21051" y="18019"/>
                      <a:pt x="21019" y="17946"/>
                      <a:pt x="20996" y="17935"/>
                    </a:cubicBezTo>
                    <a:cubicBezTo>
                      <a:pt x="20974" y="17923"/>
                      <a:pt x="20945" y="17918"/>
                      <a:pt x="20951" y="17906"/>
                    </a:cubicBezTo>
                    <a:cubicBezTo>
                      <a:pt x="20956" y="17895"/>
                      <a:pt x="20978" y="17875"/>
                      <a:pt x="20978" y="17865"/>
                    </a:cubicBezTo>
                    <a:cubicBezTo>
                      <a:pt x="20978" y="17854"/>
                      <a:pt x="20918" y="17726"/>
                      <a:pt x="20916" y="17707"/>
                    </a:cubicBezTo>
                    <a:cubicBezTo>
                      <a:pt x="20914" y="17689"/>
                      <a:pt x="20907" y="17657"/>
                      <a:pt x="20894" y="17642"/>
                    </a:cubicBezTo>
                    <a:cubicBezTo>
                      <a:pt x="20881" y="17627"/>
                      <a:pt x="20796" y="17583"/>
                      <a:pt x="20759" y="17550"/>
                    </a:cubicBezTo>
                    <a:cubicBezTo>
                      <a:pt x="20722" y="17516"/>
                      <a:pt x="20696" y="17461"/>
                      <a:pt x="20695" y="17436"/>
                    </a:cubicBezTo>
                    <a:cubicBezTo>
                      <a:pt x="20694" y="17411"/>
                      <a:pt x="20700" y="17398"/>
                      <a:pt x="20688" y="17380"/>
                    </a:cubicBezTo>
                    <a:cubicBezTo>
                      <a:pt x="20677" y="17361"/>
                      <a:pt x="20563" y="17314"/>
                      <a:pt x="20566" y="17298"/>
                    </a:cubicBezTo>
                    <a:cubicBezTo>
                      <a:pt x="20568" y="17281"/>
                      <a:pt x="20566" y="17242"/>
                      <a:pt x="20578" y="17227"/>
                    </a:cubicBezTo>
                    <a:cubicBezTo>
                      <a:pt x="20590" y="17213"/>
                      <a:pt x="20600" y="17179"/>
                      <a:pt x="20603" y="17170"/>
                    </a:cubicBezTo>
                    <a:cubicBezTo>
                      <a:pt x="20605" y="17161"/>
                      <a:pt x="20613" y="17144"/>
                      <a:pt x="20618" y="17129"/>
                    </a:cubicBezTo>
                    <a:cubicBezTo>
                      <a:pt x="20622" y="17115"/>
                      <a:pt x="20618" y="17101"/>
                      <a:pt x="20627" y="17077"/>
                    </a:cubicBezTo>
                    <a:cubicBezTo>
                      <a:pt x="20635" y="17053"/>
                      <a:pt x="20656" y="17059"/>
                      <a:pt x="20646" y="17041"/>
                    </a:cubicBezTo>
                    <a:cubicBezTo>
                      <a:pt x="20640" y="17030"/>
                      <a:pt x="20634" y="17026"/>
                      <a:pt x="20631" y="17018"/>
                    </a:cubicBezTo>
                    <a:lnTo>
                      <a:pt x="9493" y="7428"/>
                    </a:lnTo>
                    <a:lnTo>
                      <a:pt x="11529" y="1468"/>
                    </a:lnTo>
                    <a:cubicBezTo>
                      <a:pt x="11529" y="1468"/>
                      <a:pt x="11529" y="1468"/>
                      <a:pt x="11529" y="1468"/>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8" name="Shape 47">
                <a:extLst>
                  <a:ext uri="{FF2B5EF4-FFF2-40B4-BE49-F238E27FC236}">
                    <a16:creationId xmlns:a16="http://schemas.microsoft.com/office/drawing/2014/main" id="{1FA15073-EC7C-4E18-AFA4-934C2193D18B}"/>
                  </a:ext>
                </a:extLst>
              </p:cNvPr>
              <p:cNvSpPr/>
              <p:nvPr/>
            </p:nvSpPr>
            <p:spPr>
              <a:xfrm>
                <a:off x="5476940" y="2957928"/>
                <a:ext cx="761498" cy="1177274"/>
              </a:xfrm>
              <a:custGeom>
                <a:avLst/>
                <a:gdLst/>
                <a:ahLst/>
                <a:cxnLst>
                  <a:cxn ang="0">
                    <a:pos x="wd2" y="hd2"/>
                  </a:cxn>
                  <a:cxn ang="5400000">
                    <a:pos x="wd2" y="hd2"/>
                  </a:cxn>
                  <a:cxn ang="10800000">
                    <a:pos x="wd2" y="hd2"/>
                  </a:cxn>
                  <a:cxn ang="16200000">
                    <a:pos x="wd2" y="hd2"/>
                  </a:cxn>
                </a:cxnLst>
                <a:rect l="0" t="0" r="r" b="b"/>
                <a:pathLst>
                  <a:path w="21600" h="21600" extrusionOk="0">
                    <a:moveTo>
                      <a:pt x="21600" y="2203"/>
                    </a:moveTo>
                    <a:cubicBezTo>
                      <a:pt x="15267" y="1599"/>
                      <a:pt x="8985" y="865"/>
                      <a:pt x="2753" y="0"/>
                    </a:cubicBezTo>
                    <a:lnTo>
                      <a:pt x="0" y="8279"/>
                    </a:lnTo>
                    <a:lnTo>
                      <a:pt x="15056" y="21600"/>
                    </a:lnTo>
                    <a:cubicBezTo>
                      <a:pt x="15054" y="21594"/>
                      <a:pt x="15053" y="21586"/>
                      <a:pt x="15056" y="21574"/>
                    </a:cubicBezTo>
                    <a:cubicBezTo>
                      <a:pt x="15064" y="21543"/>
                      <a:pt x="15120" y="21481"/>
                      <a:pt x="15150" y="21467"/>
                    </a:cubicBezTo>
                    <a:cubicBezTo>
                      <a:pt x="15181" y="21454"/>
                      <a:pt x="15218" y="21451"/>
                      <a:pt x="15224" y="21429"/>
                    </a:cubicBezTo>
                    <a:cubicBezTo>
                      <a:pt x="15230" y="21407"/>
                      <a:pt x="15053" y="21341"/>
                      <a:pt x="15086" y="21321"/>
                    </a:cubicBezTo>
                    <a:cubicBezTo>
                      <a:pt x="15118" y="21301"/>
                      <a:pt x="15133" y="21275"/>
                      <a:pt x="15199" y="21269"/>
                    </a:cubicBezTo>
                    <a:cubicBezTo>
                      <a:pt x="15265" y="21263"/>
                      <a:pt x="15293" y="21286"/>
                      <a:pt x="15328" y="21267"/>
                    </a:cubicBezTo>
                    <a:cubicBezTo>
                      <a:pt x="15364" y="21248"/>
                      <a:pt x="15366" y="21156"/>
                      <a:pt x="15393" y="21137"/>
                    </a:cubicBezTo>
                    <a:cubicBezTo>
                      <a:pt x="15419" y="21118"/>
                      <a:pt x="15427" y="21104"/>
                      <a:pt x="15427" y="21091"/>
                    </a:cubicBezTo>
                    <a:cubicBezTo>
                      <a:pt x="15427" y="21079"/>
                      <a:pt x="15397" y="20954"/>
                      <a:pt x="15388" y="20900"/>
                    </a:cubicBezTo>
                    <a:cubicBezTo>
                      <a:pt x="15380" y="20847"/>
                      <a:pt x="15345" y="20822"/>
                      <a:pt x="15365" y="20790"/>
                    </a:cubicBezTo>
                    <a:cubicBezTo>
                      <a:pt x="15386" y="20757"/>
                      <a:pt x="15388" y="20746"/>
                      <a:pt x="15388" y="20671"/>
                    </a:cubicBezTo>
                    <a:cubicBezTo>
                      <a:pt x="15388" y="20597"/>
                      <a:pt x="15392" y="20489"/>
                      <a:pt x="15333" y="20435"/>
                    </a:cubicBezTo>
                    <a:cubicBezTo>
                      <a:pt x="15274" y="20382"/>
                      <a:pt x="15256" y="20355"/>
                      <a:pt x="15256" y="20323"/>
                    </a:cubicBezTo>
                    <a:cubicBezTo>
                      <a:pt x="15256" y="20291"/>
                      <a:pt x="15261" y="20276"/>
                      <a:pt x="15247" y="20254"/>
                    </a:cubicBezTo>
                    <a:cubicBezTo>
                      <a:pt x="15234" y="20231"/>
                      <a:pt x="15221" y="20179"/>
                      <a:pt x="15246" y="20162"/>
                    </a:cubicBezTo>
                    <a:cubicBezTo>
                      <a:pt x="15271" y="20145"/>
                      <a:pt x="15326" y="20148"/>
                      <a:pt x="15333" y="20128"/>
                    </a:cubicBezTo>
                    <a:cubicBezTo>
                      <a:pt x="15340" y="20108"/>
                      <a:pt x="15340" y="20007"/>
                      <a:pt x="15352" y="19985"/>
                    </a:cubicBezTo>
                    <a:cubicBezTo>
                      <a:pt x="15364" y="19963"/>
                      <a:pt x="15396" y="19934"/>
                      <a:pt x="15396" y="19915"/>
                    </a:cubicBezTo>
                    <a:cubicBezTo>
                      <a:pt x="15396" y="19897"/>
                      <a:pt x="15290" y="19760"/>
                      <a:pt x="15300" y="19750"/>
                    </a:cubicBezTo>
                    <a:cubicBezTo>
                      <a:pt x="15311" y="19739"/>
                      <a:pt x="15350" y="19718"/>
                      <a:pt x="15352" y="19696"/>
                    </a:cubicBezTo>
                    <a:cubicBezTo>
                      <a:pt x="15353" y="19674"/>
                      <a:pt x="15276" y="19629"/>
                      <a:pt x="15278" y="19612"/>
                    </a:cubicBezTo>
                    <a:cubicBezTo>
                      <a:pt x="15281" y="19595"/>
                      <a:pt x="15295" y="19551"/>
                      <a:pt x="15324" y="19527"/>
                    </a:cubicBezTo>
                    <a:cubicBezTo>
                      <a:pt x="15353" y="19502"/>
                      <a:pt x="15361" y="19368"/>
                      <a:pt x="15365" y="19347"/>
                    </a:cubicBezTo>
                    <a:cubicBezTo>
                      <a:pt x="15369" y="19325"/>
                      <a:pt x="15361" y="19301"/>
                      <a:pt x="15378" y="19287"/>
                    </a:cubicBezTo>
                    <a:cubicBezTo>
                      <a:pt x="15396" y="19272"/>
                      <a:pt x="15396" y="19213"/>
                      <a:pt x="15422" y="19195"/>
                    </a:cubicBezTo>
                    <a:cubicBezTo>
                      <a:pt x="15449" y="19177"/>
                      <a:pt x="15498" y="19173"/>
                      <a:pt x="15492" y="19143"/>
                    </a:cubicBezTo>
                    <a:cubicBezTo>
                      <a:pt x="15486" y="19112"/>
                      <a:pt x="15393" y="19078"/>
                      <a:pt x="15403" y="19053"/>
                    </a:cubicBezTo>
                    <a:cubicBezTo>
                      <a:pt x="15414" y="19028"/>
                      <a:pt x="15419" y="19009"/>
                      <a:pt x="15411" y="18990"/>
                    </a:cubicBezTo>
                    <a:cubicBezTo>
                      <a:pt x="15402" y="18971"/>
                      <a:pt x="15358" y="18962"/>
                      <a:pt x="15365" y="18949"/>
                    </a:cubicBezTo>
                    <a:cubicBezTo>
                      <a:pt x="15372" y="18937"/>
                      <a:pt x="15387" y="18901"/>
                      <a:pt x="15368" y="18882"/>
                    </a:cubicBezTo>
                    <a:cubicBezTo>
                      <a:pt x="15349" y="18863"/>
                      <a:pt x="15325" y="18862"/>
                      <a:pt x="15325" y="18838"/>
                    </a:cubicBezTo>
                    <a:cubicBezTo>
                      <a:pt x="15325" y="18814"/>
                      <a:pt x="15400" y="18730"/>
                      <a:pt x="15415" y="18717"/>
                    </a:cubicBezTo>
                    <a:cubicBezTo>
                      <a:pt x="15430" y="18704"/>
                      <a:pt x="15387" y="18667"/>
                      <a:pt x="15393" y="18644"/>
                    </a:cubicBezTo>
                    <a:cubicBezTo>
                      <a:pt x="15399" y="18622"/>
                      <a:pt x="15428" y="18610"/>
                      <a:pt x="15408" y="18589"/>
                    </a:cubicBezTo>
                    <a:cubicBezTo>
                      <a:pt x="15387" y="18568"/>
                      <a:pt x="15340" y="18524"/>
                      <a:pt x="15396" y="18503"/>
                    </a:cubicBezTo>
                    <a:cubicBezTo>
                      <a:pt x="15452" y="18482"/>
                      <a:pt x="15493" y="18475"/>
                      <a:pt x="15514" y="18479"/>
                    </a:cubicBezTo>
                    <a:cubicBezTo>
                      <a:pt x="15534" y="18482"/>
                      <a:pt x="15555" y="18510"/>
                      <a:pt x="15571" y="18495"/>
                    </a:cubicBezTo>
                    <a:cubicBezTo>
                      <a:pt x="15587" y="18480"/>
                      <a:pt x="15581" y="18478"/>
                      <a:pt x="15630" y="18476"/>
                    </a:cubicBezTo>
                    <a:cubicBezTo>
                      <a:pt x="15678" y="18474"/>
                      <a:pt x="15724" y="18473"/>
                      <a:pt x="15743" y="18462"/>
                    </a:cubicBezTo>
                    <a:cubicBezTo>
                      <a:pt x="15762" y="18450"/>
                      <a:pt x="15783" y="18418"/>
                      <a:pt x="15825" y="18429"/>
                    </a:cubicBezTo>
                    <a:cubicBezTo>
                      <a:pt x="15868" y="18441"/>
                      <a:pt x="15871" y="18462"/>
                      <a:pt x="15896" y="18453"/>
                    </a:cubicBezTo>
                    <a:cubicBezTo>
                      <a:pt x="15921" y="18443"/>
                      <a:pt x="15943" y="18429"/>
                      <a:pt x="15999" y="18421"/>
                    </a:cubicBezTo>
                    <a:cubicBezTo>
                      <a:pt x="16055" y="18414"/>
                      <a:pt x="16190" y="18428"/>
                      <a:pt x="16230" y="18439"/>
                    </a:cubicBezTo>
                    <a:cubicBezTo>
                      <a:pt x="16270" y="18449"/>
                      <a:pt x="16264" y="18499"/>
                      <a:pt x="16290" y="18495"/>
                    </a:cubicBezTo>
                    <a:cubicBezTo>
                      <a:pt x="16317" y="18491"/>
                      <a:pt x="16358" y="18480"/>
                      <a:pt x="16389" y="18486"/>
                    </a:cubicBezTo>
                    <a:cubicBezTo>
                      <a:pt x="16420" y="18493"/>
                      <a:pt x="16428" y="18533"/>
                      <a:pt x="16464" y="18526"/>
                    </a:cubicBezTo>
                    <a:cubicBezTo>
                      <a:pt x="16499" y="18520"/>
                      <a:pt x="16586" y="18486"/>
                      <a:pt x="16609" y="18487"/>
                    </a:cubicBezTo>
                    <a:cubicBezTo>
                      <a:pt x="16633" y="18488"/>
                      <a:pt x="16717" y="18496"/>
                      <a:pt x="16792" y="18556"/>
                    </a:cubicBezTo>
                    <a:cubicBezTo>
                      <a:pt x="16867" y="18616"/>
                      <a:pt x="16899" y="18644"/>
                      <a:pt x="16902" y="18680"/>
                    </a:cubicBezTo>
                    <a:cubicBezTo>
                      <a:pt x="16905" y="18717"/>
                      <a:pt x="16875" y="18727"/>
                      <a:pt x="16906" y="18746"/>
                    </a:cubicBezTo>
                    <a:cubicBezTo>
                      <a:pt x="16937" y="18765"/>
                      <a:pt x="16992" y="18793"/>
                      <a:pt x="17008" y="18825"/>
                    </a:cubicBezTo>
                    <a:cubicBezTo>
                      <a:pt x="17024" y="18858"/>
                      <a:pt x="17086" y="18904"/>
                      <a:pt x="17139" y="18917"/>
                    </a:cubicBezTo>
                    <a:cubicBezTo>
                      <a:pt x="17191" y="18930"/>
                      <a:pt x="17240" y="18903"/>
                      <a:pt x="17281" y="18892"/>
                    </a:cubicBezTo>
                    <a:cubicBezTo>
                      <a:pt x="17322" y="18882"/>
                      <a:pt x="17412" y="18925"/>
                      <a:pt x="17453" y="18881"/>
                    </a:cubicBezTo>
                    <a:cubicBezTo>
                      <a:pt x="17495" y="18836"/>
                      <a:pt x="17456" y="18819"/>
                      <a:pt x="17492" y="18798"/>
                    </a:cubicBezTo>
                    <a:cubicBezTo>
                      <a:pt x="17527" y="18777"/>
                      <a:pt x="17581" y="18764"/>
                      <a:pt x="17581" y="18742"/>
                    </a:cubicBezTo>
                    <a:cubicBezTo>
                      <a:pt x="17581" y="18719"/>
                      <a:pt x="17586" y="18678"/>
                      <a:pt x="17594" y="18668"/>
                    </a:cubicBezTo>
                    <a:cubicBezTo>
                      <a:pt x="17603" y="18659"/>
                      <a:pt x="17665" y="18649"/>
                      <a:pt x="17686" y="18629"/>
                    </a:cubicBezTo>
                    <a:cubicBezTo>
                      <a:pt x="17706" y="18609"/>
                      <a:pt x="17811" y="18494"/>
                      <a:pt x="17851" y="18475"/>
                    </a:cubicBezTo>
                    <a:cubicBezTo>
                      <a:pt x="17890" y="18456"/>
                      <a:pt x="17892" y="18419"/>
                      <a:pt x="17892" y="18419"/>
                    </a:cubicBezTo>
                    <a:lnTo>
                      <a:pt x="18351" y="16159"/>
                    </a:lnTo>
                    <a:lnTo>
                      <a:pt x="18351" y="16159"/>
                    </a:lnTo>
                    <a:cubicBezTo>
                      <a:pt x="18351" y="16159"/>
                      <a:pt x="21600" y="2203"/>
                      <a:pt x="21600" y="2203"/>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9" name="Shape 48">
                <a:extLst>
                  <a:ext uri="{FF2B5EF4-FFF2-40B4-BE49-F238E27FC236}">
                    <a16:creationId xmlns:a16="http://schemas.microsoft.com/office/drawing/2014/main" id="{C689D02A-3299-41E2-82A5-377449649B2E}"/>
                  </a:ext>
                </a:extLst>
              </p:cNvPr>
              <p:cNvSpPr/>
              <p:nvPr/>
            </p:nvSpPr>
            <p:spPr>
              <a:xfrm>
                <a:off x="5924399" y="3838543"/>
                <a:ext cx="802429" cy="943887"/>
              </a:xfrm>
              <a:custGeom>
                <a:avLst/>
                <a:gdLst/>
                <a:ahLst/>
                <a:cxnLst>
                  <a:cxn ang="0">
                    <a:pos x="wd2" y="hd2"/>
                  </a:cxn>
                  <a:cxn ang="5400000">
                    <a:pos x="wd2" y="hd2"/>
                  </a:cxn>
                  <a:cxn ang="10800000">
                    <a:pos x="wd2" y="hd2"/>
                  </a:cxn>
                  <a:cxn ang="16200000">
                    <a:pos x="wd2" y="hd2"/>
                  </a:cxn>
                </a:cxnLst>
                <a:rect l="0" t="0" r="r" b="b"/>
                <a:pathLst>
                  <a:path w="21587" h="21600" extrusionOk="0">
                    <a:moveTo>
                      <a:pt x="458" y="14719"/>
                    </a:moveTo>
                    <a:lnTo>
                      <a:pt x="458" y="14719"/>
                    </a:lnTo>
                    <a:cubicBezTo>
                      <a:pt x="458" y="14719"/>
                      <a:pt x="313" y="14933"/>
                      <a:pt x="288" y="14945"/>
                    </a:cubicBezTo>
                    <a:cubicBezTo>
                      <a:pt x="263" y="14957"/>
                      <a:pt x="98" y="14995"/>
                      <a:pt x="98" y="15014"/>
                    </a:cubicBezTo>
                    <a:cubicBezTo>
                      <a:pt x="98" y="15033"/>
                      <a:pt x="110" y="15159"/>
                      <a:pt x="93" y="15180"/>
                    </a:cubicBezTo>
                    <a:cubicBezTo>
                      <a:pt x="76" y="15201"/>
                      <a:pt x="115" y="15237"/>
                      <a:pt x="76" y="15273"/>
                    </a:cubicBezTo>
                    <a:cubicBezTo>
                      <a:pt x="37" y="15308"/>
                      <a:pt x="-13" y="15370"/>
                      <a:pt x="4" y="15408"/>
                    </a:cubicBezTo>
                    <a:cubicBezTo>
                      <a:pt x="20" y="15446"/>
                      <a:pt x="57" y="15480"/>
                      <a:pt x="76" y="15496"/>
                    </a:cubicBezTo>
                    <a:cubicBezTo>
                      <a:pt x="96" y="15513"/>
                      <a:pt x="12263" y="21002"/>
                      <a:pt x="12263" y="21002"/>
                    </a:cubicBezTo>
                    <a:lnTo>
                      <a:pt x="19310" y="21600"/>
                    </a:lnTo>
                    <a:lnTo>
                      <a:pt x="21587" y="1752"/>
                    </a:lnTo>
                    <a:cubicBezTo>
                      <a:pt x="16180" y="1301"/>
                      <a:pt x="10762" y="720"/>
                      <a:pt x="5334" y="4"/>
                    </a:cubicBezTo>
                    <a:lnTo>
                      <a:pt x="5335" y="0"/>
                    </a:lnTo>
                    <a:lnTo>
                      <a:pt x="5335" y="0"/>
                    </a:lnTo>
                    <a:lnTo>
                      <a:pt x="4899" y="2819"/>
                    </a:lnTo>
                    <a:cubicBezTo>
                      <a:pt x="4899" y="2819"/>
                      <a:pt x="4898" y="2865"/>
                      <a:pt x="4860" y="2889"/>
                    </a:cubicBezTo>
                    <a:cubicBezTo>
                      <a:pt x="4823" y="2912"/>
                      <a:pt x="4723" y="3056"/>
                      <a:pt x="4704" y="3081"/>
                    </a:cubicBezTo>
                    <a:cubicBezTo>
                      <a:pt x="4684" y="3106"/>
                      <a:pt x="4626" y="3118"/>
                      <a:pt x="4617" y="3130"/>
                    </a:cubicBezTo>
                    <a:cubicBezTo>
                      <a:pt x="4609" y="3142"/>
                      <a:pt x="4605" y="3193"/>
                      <a:pt x="4605" y="3222"/>
                    </a:cubicBezTo>
                    <a:cubicBezTo>
                      <a:pt x="4605" y="3250"/>
                      <a:pt x="4553" y="3265"/>
                      <a:pt x="4520" y="3292"/>
                    </a:cubicBezTo>
                    <a:cubicBezTo>
                      <a:pt x="4486" y="3318"/>
                      <a:pt x="4523" y="3339"/>
                      <a:pt x="4483" y="3395"/>
                    </a:cubicBezTo>
                    <a:cubicBezTo>
                      <a:pt x="4444" y="3451"/>
                      <a:pt x="4359" y="3396"/>
                      <a:pt x="4320" y="3409"/>
                    </a:cubicBezTo>
                    <a:cubicBezTo>
                      <a:pt x="4281" y="3422"/>
                      <a:pt x="4235" y="3457"/>
                      <a:pt x="4185" y="3440"/>
                    </a:cubicBezTo>
                    <a:cubicBezTo>
                      <a:pt x="4135" y="3424"/>
                      <a:pt x="4076" y="3366"/>
                      <a:pt x="4061" y="3326"/>
                    </a:cubicBezTo>
                    <a:cubicBezTo>
                      <a:pt x="4046" y="3286"/>
                      <a:pt x="3994" y="3251"/>
                      <a:pt x="3965" y="3227"/>
                    </a:cubicBezTo>
                    <a:cubicBezTo>
                      <a:pt x="3935" y="3204"/>
                      <a:pt x="3963" y="3191"/>
                      <a:pt x="3960" y="3145"/>
                    </a:cubicBezTo>
                    <a:cubicBezTo>
                      <a:pt x="3958" y="3100"/>
                      <a:pt x="3927" y="3065"/>
                      <a:pt x="3856" y="2990"/>
                    </a:cubicBezTo>
                    <a:cubicBezTo>
                      <a:pt x="3785" y="2915"/>
                      <a:pt x="3705" y="2905"/>
                      <a:pt x="3683" y="2904"/>
                    </a:cubicBezTo>
                    <a:cubicBezTo>
                      <a:pt x="3661" y="2903"/>
                      <a:pt x="3579" y="2945"/>
                      <a:pt x="3545" y="2953"/>
                    </a:cubicBezTo>
                    <a:cubicBezTo>
                      <a:pt x="3511" y="2961"/>
                      <a:pt x="3503" y="2911"/>
                      <a:pt x="3474" y="2903"/>
                    </a:cubicBezTo>
                    <a:cubicBezTo>
                      <a:pt x="3445" y="2895"/>
                      <a:pt x="3405" y="2909"/>
                      <a:pt x="3380" y="2914"/>
                    </a:cubicBezTo>
                    <a:cubicBezTo>
                      <a:pt x="3355" y="2919"/>
                      <a:pt x="3361" y="2857"/>
                      <a:pt x="3323" y="2844"/>
                    </a:cubicBezTo>
                    <a:cubicBezTo>
                      <a:pt x="3286" y="2830"/>
                      <a:pt x="3157" y="2813"/>
                      <a:pt x="3104" y="2822"/>
                    </a:cubicBezTo>
                    <a:cubicBezTo>
                      <a:pt x="3051" y="2832"/>
                      <a:pt x="3030" y="2850"/>
                      <a:pt x="3007" y="2861"/>
                    </a:cubicBezTo>
                    <a:cubicBezTo>
                      <a:pt x="2983" y="2873"/>
                      <a:pt x="2980" y="2846"/>
                      <a:pt x="2940" y="2832"/>
                    </a:cubicBezTo>
                    <a:cubicBezTo>
                      <a:pt x="2899" y="2818"/>
                      <a:pt x="2880" y="2858"/>
                      <a:pt x="2862" y="2872"/>
                    </a:cubicBezTo>
                    <a:cubicBezTo>
                      <a:pt x="2843" y="2886"/>
                      <a:pt x="2800" y="2888"/>
                      <a:pt x="2754" y="2890"/>
                    </a:cubicBezTo>
                    <a:cubicBezTo>
                      <a:pt x="2708" y="2892"/>
                      <a:pt x="2714" y="2895"/>
                      <a:pt x="2698" y="2914"/>
                    </a:cubicBezTo>
                    <a:cubicBezTo>
                      <a:pt x="2683" y="2933"/>
                      <a:pt x="2663" y="2898"/>
                      <a:pt x="2644" y="2894"/>
                    </a:cubicBezTo>
                    <a:cubicBezTo>
                      <a:pt x="2624" y="2889"/>
                      <a:pt x="2585" y="2897"/>
                      <a:pt x="2532" y="2923"/>
                    </a:cubicBezTo>
                    <a:cubicBezTo>
                      <a:pt x="2479" y="2950"/>
                      <a:pt x="2524" y="3005"/>
                      <a:pt x="2543" y="3031"/>
                    </a:cubicBezTo>
                    <a:cubicBezTo>
                      <a:pt x="2563" y="3058"/>
                      <a:pt x="2535" y="3072"/>
                      <a:pt x="2530" y="3100"/>
                    </a:cubicBezTo>
                    <a:cubicBezTo>
                      <a:pt x="2524" y="3129"/>
                      <a:pt x="2565" y="3174"/>
                      <a:pt x="2551" y="3191"/>
                    </a:cubicBezTo>
                    <a:cubicBezTo>
                      <a:pt x="2537" y="3207"/>
                      <a:pt x="2465" y="3312"/>
                      <a:pt x="2465" y="3341"/>
                    </a:cubicBezTo>
                    <a:cubicBezTo>
                      <a:pt x="2465" y="3371"/>
                      <a:pt x="2488" y="3372"/>
                      <a:pt x="2506" y="3396"/>
                    </a:cubicBezTo>
                    <a:cubicBezTo>
                      <a:pt x="2524" y="3420"/>
                      <a:pt x="2510" y="3465"/>
                      <a:pt x="2503" y="3480"/>
                    </a:cubicBezTo>
                    <a:cubicBezTo>
                      <a:pt x="2496" y="3496"/>
                      <a:pt x="2538" y="3508"/>
                      <a:pt x="2546" y="3532"/>
                    </a:cubicBezTo>
                    <a:cubicBezTo>
                      <a:pt x="2555" y="3556"/>
                      <a:pt x="2549" y="3579"/>
                      <a:pt x="2539" y="3610"/>
                    </a:cubicBezTo>
                    <a:cubicBezTo>
                      <a:pt x="2530" y="3641"/>
                      <a:pt x="2617" y="3684"/>
                      <a:pt x="2623" y="3722"/>
                    </a:cubicBezTo>
                    <a:cubicBezTo>
                      <a:pt x="2629" y="3760"/>
                      <a:pt x="2583" y="3765"/>
                      <a:pt x="2557" y="3787"/>
                    </a:cubicBezTo>
                    <a:cubicBezTo>
                      <a:pt x="2532" y="3810"/>
                      <a:pt x="2532" y="3883"/>
                      <a:pt x="2516" y="3901"/>
                    </a:cubicBezTo>
                    <a:cubicBezTo>
                      <a:pt x="2499" y="3919"/>
                      <a:pt x="2507" y="3949"/>
                      <a:pt x="2503" y="3976"/>
                    </a:cubicBezTo>
                    <a:cubicBezTo>
                      <a:pt x="2499" y="4003"/>
                      <a:pt x="2492" y="4170"/>
                      <a:pt x="2464" y="4201"/>
                    </a:cubicBezTo>
                    <a:cubicBezTo>
                      <a:pt x="2436" y="4232"/>
                      <a:pt x="2424" y="4286"/>
                      <a:pt x="2421" y="4307"/>
                    </a:cubicBezTo>
                    <a:cubicBezTo>
                      <a:pt x="2418" y="4329"/>
                      <a:pt x="2492" y="4385"/>
                      <a:pt x="2490" y="4412"/>
                    </a:cubicBezTo>
                    <a:cubicBezTo>
                      <a:pt x="2489" y="4439"/>
                      <a:pt x="2451" y="4466"/>
                      <a:pt x="2442" y="4479"/>
                    </a:cubicBezTo>
                    <a:cubicBezTo>
                      <a:pt x="2432" y="4492"/>
                      <a:pt x="2532" y="4663"/>
                      <a:pt x="2532" y="4685"/>
                    </a:cubicBezTo>
                    <a:cubicBezTo>
                      <a:pt x="2532" y="4708"/>
                      <a:pt x="2502" y="4745"/>
                      <a:pt x="2490" y="4772"/>
                    </a:cubicBezTo>
                    <a:cubicBezTo>
                      <a:pt x="2479" y="4800"/>
                      <a:pt x="2479" y="4926"/>
                      <a:pt x="2472" y="4951"/>
                    </a:cubicBezTo>
                    <a:cubicBezTo>
                      <a:pt x="2466" y="4975"/>
                      <a:pt x="2414" y="4972"/>
                      <a:pt x="2390" y="4993"/>
                    </a:cubicBezTo>
                    <a:cubicBezTo>
                      <a:pt x="2366" y="5015"/>
                      <a:pt x="2379" y="5079"/>
                      <a:pt x="2391" y="5107"/>
                    </a:cubicBezTo>
                    <a:cubicBezTo>
                      <a:pt x="2404" y="5136"/>
                      <a:pt x="2400" y="5153"/>
                      <a:pt x="2400" y="5194"/>
                    </a:cubicBezTo>
                    <a:cubicBezTo>
                      <a:pt x="2400" y="5234"/>
                      <a:pt x="2416" y="5267"/>
                      <a:pt x="2472" y="5334"/>
                    </a:cubicBezTo>
                    <a:cubicBezTo>
                      <a:pt x="2528" y="5400"/>
                      <a:pt x="2525" y="5536"/>
                      <a:pt x="2525" y="5629"/>
                    </a:cubicBezTo>
                    <a:cubicBezTo>
                      <a:pt x="2525" y="5721"/>
                      <a:pt x="2523" y="5735"/>
                      <a:pt x="2503" y="5776"/>
                    </a:cubicBezTo>
                    <a:cubicBezTo>
                      <a:pt x="2484" y="5817"/>
                      <a:pt x="2517" y="5847"/>
                      <a:pt x="2525" y="5914"/>
                    </a:cubicBezTo>
                    <a:cubicBezTo>
                      <a:pt x="2534" y="5981"/>
                      <a:pt x="2562" y="6136"/>
                      <a:pt x="2562" y="6152"/>
                    </a:cubicBezTo>
                    <a:cubicBezTo>
                      <a:pt x="2562" y="6167"/>
                      <a:pt x="2555" y="6185"/>
                      <a:pt x="2530" y="6209"/>
                    </a:cubicBezTo>
                    <a:cubicBezTo>
                      <a:pt x="2504" y="6233"/>
                      <a:pt x="2502" y="6348"/>
                      <a:pt x="2468" y="6372"/>
                    </a:cubicBezTo>
                    <a:cubicBezTo>
                      <a:pt x="2435" y="6396"/>
                      <a:pt x="2408" y="6367"/>
                      <a:pt x="2346" y="6374"/>
                    </a:cubicBezTo>
                    <a:cubicBezTo>
                      <a:pt x="2283" y="6381"/>
                      <a:pt x="2269" y="6413"/>
                      <a:pt x="2238" y="6438"/>
                    </a:cubicBezTo>
                    <a:cubicBezTo>
                      <a:pt x="2207" y="6463"/>
                      <a:pt x="2375" y="6546"/>
                      <a:pt x="2369" y="6574"/>
                    </a:cubicBezTo>
                    <a:cubicBezTo>
                      <a:pt x="2364" y="6601"/>
                      <a:pt x="2329" y="6605"/>
                      <a:pt x="2299" y="6621"/>
                    </a:cubicBezTo>
                    <a:cubicBezTo>
                      <a:pt x="2270" y="6638"/>
                      <a:pt x="2217" y="6715"/>
                      <a:pt x="2210" y="6754"/>
                    </a:cubicBezTo>
                    <a:cubicBezTo>
                      <a:pt x="2203" y="6794"/>
                      <a:pt x="2217" y="6796"/>
                      <a:pt x="2230" y="6827"/>
                    </a:cubicBezTo>
                    <a:cubicBezTo>
                      <a:pt x="2242" y="6858"/>
                      <a:pt x="2216" y="6847"/>
                      <a:pt x="2205" y="6889"/>
                    </a:cubicBezTo>
                    <a:cubicBezTo>
                      <a:pt x="2193" y="6930"/>
                      <a:pt x="2199" y="6954"/>
                      <a:pt x="2193" y="6979"/>
                    </a:cubicBezTo>
                    <a:cubicBezTo>
                      <a:pt x="2188" y="7004"/>
                      <a:pt x="2177" y="7035"/>
                      <a:pt x="2174" y="7050"/>
                    </a:cubicBezTo>
                    <a:cubicBezTo>
                      <a:pt x="2171" y="7066"/>
                      <a:pt x="2157" y="7124"/>
                      <a:pt x="2142" y="7149"/>
                    </a:cubicBezTo>
                    <a:cubicBezTo>
                      <a:pt x="2126" y="7174"/>
                      <a:pt x="2129" y="7243"/>
                      <a:pt x="2126" y="7271"/>
                    </a:cubicBezTo>
                    <a:cubicBezTo>
                      <a:pt x="2124" y="7300"/>
                      <a:pt x="2269" y="7380"/>
                      <a:pt x="2284" y="7413"/>
                    </a:cubicBezTo>
                    <a:cubicBezTo>
                      <a:pt x="2299" y="7445"/>
                      <a:pt x="2291" y="7467"/>
                      <a:pt x="2292" y="7510"/>
                    </a:cubicBezTo>
                    <a:cubicBezTo>
                      <a:pt x="2294" y="7553"/>
                      <a:pt x="2327" y="7649"/>
                      <a:pt x="2375" y="7707"/>
                    </a:cubicBezTo>
                    <a:cubicBezTo>
                      <a:pt x="2422" y="7766"/>
                      <a:pt x="2531" y="7842"/>
                      <a:pt x="2548" y="7868"/>
                    </a:cubicBezTo>
                    <a:cubicBezTo>
                      <a:pt x="2565" y="7894"/>
                      <a:pt x="2573" y="7949"/>
                      <a:pt x="2576" y="7981"/>
                    </a:cubicBezTo>
                    <a:cubicBezTo>
                      <a:pt x="2578" y="8013"/>
                      <a:pt x="2655" y="8234"/>
                      <a:pt x="2655" y="8253"/>
                    </a:cubicBezTo>
                    <a:cubicBezTo>
                      <a:pt x="2655" y="8272"/>
                      <a:pt x="2627" y="8305"/>
                      <a:pt x="2620" y="8325"/>
                    </a:cubicBezTo>
                    <a:cubicBezTo>
                      <a:pt x="2613" y="8345"/>
                      <a:pt x="2649" y="8354"/>
                      <a:pt x="2679" y="8374"/>
                    </a:cubicBezTo>
                    <a:cubicBezTo>
                      <a:pt x="2708" y="8394"/>
                      <a:pt x="2749" y="8521"/>
                      <a:pt x="2757" y="8564"/>
                    </a:cubicBezTo>
                    <a:cubicBezTo>
                      <a:pt x="2765" y="8607"/>
                      <a:pt x="2742" y="8630"/>
                      <a:pt x="2736" y="8650"/>
                    </a:cubicBezTo>
                    <a:cubicBezTo>
                      <a:pt x="2730" y="8670"/>
                      <a:pt x="2688" y="8737"/>
                      <a:pt x="2694" y="8797"/>
                    </a:cubicBezTo>
                    <a:cubicBezTo>
                      <a:pt x="2700" y="8857"/>
                      <a:pt x="2778" y="8836"/>
                      <a:pt x="2820" y="8842"/>
                    </a:cubicBezTo>
                    <a:cubicBezTo>
                      <a:pt x="2862" y="8848"/>
                      <a:pt x="2959" y="8957"/>
                      <a:pt x="2969" y="8967"/>
                    </a:cubicBezTo>
                    <a:cubicBezTo>
                      <a:pt x="2979" y="8977"/>
                      <a:pt x="2984" y="8991"/>
                      <a:pt x="2990" y="9026"/>
                    </a:cubicBezTo>
                    <a:cubicBezTo>
                      <a:pt x="2995" y="9062"/>
                      <a:pt x="3064" y="9068"/>
                      <a:pt x="3106" y="9090"/>
                    </a:cubicBezTo>
                    <a:cubicBezTo>
                      <a:pt x="3147" y="9113"/>
                      <a:pt x="3147" y="9161"/>
                      <a:pt x="3175" y="9193"/>
                    </a:cubicBezTo>
                    <a:cubicBezTo>
                      <a:pt x="3203" y="9225"/>
                      <a:pt x="3316" y="9268"/>
                      <a:pt x="3333" y="9285"/>
                    </a:cubicBezTo>
                    <a:cubicBezTo>
                      <a:pt x="3350" y="9303"/>
                      <a:pt x="3354" y="9340"/>
                      <a:pt x="3350" y="9371"/>
                    </a:cubicBezTo>
                    <a:cubicBezTo>
                      <a:pt x="3346" y="9402"/>
                      <a:pt x="3411" y="9421"/>
                      <a:pt x="3431" y="9446"/>
                    </a:cubicBezTo>
                    <a:cubicBezTo>
                      <a:pt x="3450" y="9471"/>
                      <a:pt x="3425" y="9529"/>
                      <a:pt x="3421" y="9554"/>
                    </a:cubicBezTo>
                    <a:cubicBezTo>
                      <a:pt x="3417" y="9579"/>
                      <a:pt x="3407" y="9578"/>
                      <a:pt x="3368" y="9592"/>
                    </a:cubicBezTo>
                    <a:cubicBezTo>
                      <a:pt x="3329" y="9606"/>
                      <a:pt x="3266" y="9644"/>
                      <a:pt x="3212" y="9683"/>
                    </a:cubicBezTo>
                    <a:cubicBezTo>
                      <a:pt x="3157" y="9723"/>
                      <a:pt x="3082" y="9783"/>
                      <a:pt x="3057" y="9808"/>
                    </a:cubicBezTo>
                    <a:cubicBezTo>
                      <a:pt x="3032" y="9833"/>
                      <a:pt x="2887" y="9858"/>
                      <a:pt x="2864" y="9862"/>
                    </a:cubicBezTo>
                    <a:cubicBezTo>
                      <a:pt x="2842" y="9866"/>
                      <a:pt x="2779" y="9907"/>
                      <a:pt x="2760" y="9921"/>
                    </a:cubicBezTo>
                    <a:cubicBezTo>
                      <a:pt x="2740" y="9936"/>
                      <a:pt x="2733" y="9949"/>
                      <a:pt x="2651" y="9943"/>
                    </a:cubicBezTo>
                    <a:cubicBezTo>
                      <a:pt x="2569" y="9937"/>
                      <a:pt x="2569" y="9998"/>
                      <a:pt x="2511" y="10010"/>
                    </a:cubicBezTo>
                    <a:cubicBezTo>
                      <a:pt x="2454" y="10022"/>
                      <a:pt x="2359" y="10034"/>
                      <a:pt x="2319" y="10088"/>
                    </a:cubicBezTo>
                    <a:cubicBezTo>
                      <a:pt x="2279" y="10141"/>
                      <a:pt x="2271" y="10228"/>
                      <a:pt x="2267" y="10266"/>
                    </a:cubicBezTo>
                    <a:cubicBezTo>
                      <a:pt x="2263" y="10304"/>
                      <a:pt x="2202" y="10330"/>
                      <a:pt x="2138" y="10390"/>
                    </a:cubicBezTo>
                    <a:cubicBezTo>
                      <a:pt x="2073" y="10451"/>
                      <a:pt x="2008" y="10448"/>
                      <a:pt x="1938" y="10495"/>
                    </a:cubicBezTo>
                    <a:cubicBezTo>
                      <a:pt x="1868" y="10543"/>
                      <a:pt x="1857" y="10570"/>
                      <a:pt x="1850" y="10597"/>
                    </a:cubicBezTo>
                    <a:cubicBezTo>
                      <a:pt x="1843" y="10625"/>
                      <a:pt x="1926" y="10644"/>
                      <a:pt x="1926" y="10681"/>
                    </a:cubicBezTo>
                    <a:cubicBezTo>
                      <a:pt x="1926" y="10717"/>
                      <a:pt x="1917" y="10701"/>
                      <a:pt x="1901" y="10722"/>
                    </a:cubicBezTo>
                    <a:cubicBezTo>
                      <a:pt x="1884" y="10744"/>
                      <a:pt x="1920" y="10802"/>
                      <a:pt x="1917" y="10827"/>
                    </a:cubicBezTo>
                    <a:cubicBezTo>
                      <a:pt x="1914" y="10852"/>
                      <a:pt x="1841" y="10842"/>
                      <a:pt x="1834" y="10848"/>
                    </a:cubicBezTo>
                    <a:cubicBezTo>
                      <a:pt x="1827" y="10854"/>
                      <a:pt x="1837" y="10931"/>
                      <a:pt x="1836" y="10946"/>
                    </a:cubicBezTo>
                    <a:cubicBezTo>
                      <a:pt x="1836" y="10960"/>
                      <a:pt x="1834" y="10965"/>
                      <a:pt x="1828" y="10986"/>
                    </a:cubicBezTo>
                    <a:cubicBezTo>
                      <a:pt x="1822" y="11007"/>
                      <a:pt x="1823" y="11058"/>
                      <a:pt x="1823" y="11080"/>
                    </a:cubicBezTo>
                    <a:cubicBezTo>
                      <a:pt x="1823" y="11101"/>
                      <a:pt x="1839" y="11110"/>
                      <a:pt x="1860" y="11127"/>
                    </a:cubicBezTo>
                    <a:cubicBezTo>
                      <a:pt x="1881" y="11145"/>
                      <a:pt x="1871" y="11196"/>
                      <a:pt x="1871" y="11214"/>
                    </a:cubicBezTo>
                    <a:cubicBezTo>
                      <a:pt x="1871" y="11232"/>
                      <a:pt x="1832" y="11250"/>
                      <a:pt x="1813" y="11272"/>
                    </a:cubicBezTo>
                    <a:cubicBezTo>
                      <a:pt x="1793" y="11295"/>
                      <a:pt x="1863" y="11320"/>
                      <a:pt x="1868" y="11343"/>
                    </a:cubicBezTo>
                    <a:cubicBezTo>
                      <a:pt x="1874" y="11365"/>
                      <a:pt x="1855" y="11396"/>
                      <a:pt x="1845" y="11412"/>
                    </a:cubicBezTo>
                    <a:cubicBezTo>
                      <a:pt x="1835" y="11427"/>
                      <a:pt x="1761" y="11421"/>
                      <a:pt x="1747" y="11429"/>
                    </a:cubicBezTo>
                    <a:cubicBezTo>
                      <a:pt x="1733" y="11437"/>
                      <a:pt x="1701" y="11543"/>
                      <a:pt x="1694" y="11566"/>
                    </a:cubicBezTo>
                    <a:cubicBezTo>
                      <a:pt x="1687" y="11588"/>
                      <a:pt x="1712" y="11650"/>
                      <a:pt x="1702" y="11680"/>
                    </a:cubicBezTo>
                    <a:cubicBezTo>
                      <a:pt x="1693" y="11710"/>
                      <a:pt x="1631" y="11761"/>
                      <a:pt x="1622" y="11787"/>
                    </a:cubicBezTo>
                    <a:cubicBezTo>
                      <a:pt x="1612" y="11813"/>
                      <a:pt x="1627" y="11817"/>
                      <a:pt x="1644" y="11837"/>
                    </a:cubicBezTo>
                    <a:cubicBezTo>
                      <a:pt x="1661" y="11857"/>
                      <a:pt x="1677" y="11869"/>
                      <a:pt x="1662" y="11909"/>
                    </a:cubicBezTo>
                    <a:cubicBezTo>
                      <a:pt x="1647" y="11950"/>
                      <a:pt x="1559" y="11935"/>
                      <a:pt x="1527" y="11954"/>
                    </a:cubicBezTo>
                    <a:cubicBezTo>
                      <a:pt x="1495" y="11973"/>
                      <a:pt x="1514" y="11997"/>
                      <a:pt x="1493" y="12020"/>
                    </a:cubicBezTo>
                    <a:cubicBezTo>
                      <a:pt x="1472" y="12042"/>
                      <a:pt x="1458" y="12038"/>
                      <a:pt x="1415" y="12046"/>
                    </a:cubicBezTo>
                    <a:cubicBezTo>
                      <a:pt x="1372" y="12054"/>
                      <a:pt x="1301" y="12144"/>
                      <a:pt x="1279" y="12171"/>
                    </a:cubicBezTo>
                    <a:cubicBezTo>
                      <a:pt x="1256" y="12198"/>
                      <a:pt x="1273" y="12216"/>
                      <a:pt x="1260" y="12247"/>
                    </a:cubicBezTo>
                    <a:cubicBezTo>
                      <a:pt x="1248" y="12278"/>
                      <a:pt x="1185" y="12294"/>
                      <a:pt x="1157" y="12317"/>
                    </a:cubicBezTo>
                    <a:cubicBezTo>
                      <a:pt x="1129" y="12339"/>
                      <a:pt x="1085" y="12305"/>
                      <a:pt x="1059" y="12287"/>
                    </a:cubicBezTo>
                    <a:cubicBezTo>
                      <a:pt x="1034" y="12269"/>
                      <a:pt x="924" y="12320"/>
                      <a:pt x="901" y="12326"/>
                    </a:cubicBezTo>
                    <a:cubicBezTo>
                      <a:pt x="877" y="12332"/>
                      <a:pt x="951" y="12469"/>
                      <a:pt x="955" y="12517"/>
                    </a:cubicBezTo>
                    <a:cubicBezTo>
                      <a:pt x="959" y="12564"/>
                      <a:pt x="848" y="12651"/>
                      <a:pt x="831" y="12678"/>
                    </a:cubicBezTo>
                    <a:cubicBezTo>
                      <a:pt x="814" y="12705"/>
                      <a:pt x="842" y="12741"/>
                      <a:pt x="884" y="12767"/>
                    </a:cubicBezTo>
                    <a:cubicBezTo>
                      <a:pt x="926" y="12793"/>
                      <a:pt x="973" y="12827"/>
                      <a:pt x="963" y="12853"/>
                    </a:cubicBezTo>
                    <a:cubicBezTo>
                      <a:pt x="953" y="12879"/>
                      <a:pt x="938" y="12879"/>
                      <a:pt x="912" y="12893"/>
                    </a:cubicBezTo>
                    <a:cubicBezTo>
                      <a:pt x="885" y="12907"/>
                      <a:pt x="919" y="12932"/>
                      <a:pt x="934" y="12952"/>
                    </a:cubicBezTo>
                    <a:cubicBezTo>
                      <a:pt x="949" y="12970"/>
                      <a:pt x="941" y="12982"/>
                      <a:pt x="928" y="13005"/>
                    </a:cubicBezTo>
                    <a:cubicBezTo>
                      <a:pt x="916" y="13027"/>
                      <a:pt x="912" y="13060"/>
                      <a:pt x="882" y="13171"/>
                    </a:cubicBezTo>
                    <a:cubicBezTo>
                      <a:pt x="853" y="13283"/>
                      <a:pt x="772" y="13395"/>
                      <a:pt x="757" y="13422"/>
                    </a:cubicBezTo>
                    <a:cubicBezTo>
                      <a:pt x="742" y="13450"/>
                      <a:pt x="806" y="13477"/>
                      <a:pt x="820" y="13507"/>
                    </a:cubicBezTo>
                    <a:cubicBezTo>
                      <a:pt x="833" y="13538"/>
                      <a:pt x="845" y="13614"/>
                      <a:pt x="845" y="13635"/>
                    </a:cubicBezTo>
                    <a:cubicBezTo>
                      <a:pt x="845" y="13655"/>
                      <a:pt x="892" y="13630"/>
                      <a:pt x="930" y="13611"/>
                    </a:cubicBezTo>
                    <a:cubicBezTo>
                      <a:pt x="967" y="13592"/>
                      <a:pt x="1023" y="13682"/>
                      <a:pt x="1041" y="13698"/>
                    </a:cubicBezTo>
                    <a:cubicBezTo>
                      <a:pt x="1059" y="13713"/>
                      <a:pt x="1106" y="13684"/>
                      <a:pt x="1140" y="13669"/>
                    </a:cubicBezTo>
                    <a:cubicBezTo>
                      <a:pt x="1175" y="13655"/>
                      <a:pt x="1202" y="13688"/>
                      <a:pt x="1233" y="13693"/>
                    </a:cubicBezTo>
                    <a:cubicBezTo>
                      <a:pt x="1263" y="13698"/>
                      <a:pt x="1348" y="13723"/>
                      <a:pt x="1379" y="13748"/>
                    </a:cubicBezTo>
                    <a:cubicBezTo>
                      <a:pt x="1410" y="13772"/>
                      <a:pt x="1400" y="13889"/>
                      <a:pt x="1400" y="13902"/>
                    </a:cubicBezTo>
                    <a:cubicBezTo>
                      <a:pt x="1400" y="13915"/>
                      <a:pt x="1465" y="13958"/>
                      <a:pt x="1467" y="13984"/>
                    </a:cubicBezTo>
                    <a:cubicBezTo>
                      <a:pt x="1468" y="14010"/>
                      <a:pt x="1425" y="14042"/>
                      <a:pt x="1397" y="14077"/>
                    </a:cubicBezTo>
                    <a:cubicBezTo>
                      <a:pt x="1369" y="14111"/>
                      <a:pt x="1438" y="14120"/>
                      <a:pt x="1447" y="14155"/>
                    </a:cubicBezTo>
                    <a:cubicBezTo>
                      <a:pt x="1457" y="14191"/>
                      <a:pt x="1439" y="14230"/>
                      <a:pt x="1425" y="14255"/>
                    </a:cubicBezTo>
                    <a:cubicBezTo>
                      <a:pt x="1411" y="14280"/>
                      <a:pt x="1426" y="14339"/>
                      <a:pt x="1390" y="14392"/>
                    </a:cubicBezTo>
                    <a:cubicBezTo>
                      <a:pt x="1354" y="14444"/>
                      <a:pt x="1202" y="14492"/>
                      <a:pt x="1149" y="14526"/>
                    </a:cubicBezTo>
                    <a:cubicBezTo>
                      <a:pt x="1096" y="14560"/>
                      <a:pt x="1156" y="14625"/>
                      <a:pt x="1153" y="14656"/>
                    </a:cubicBezTo>
                    <a:cubicBezTo>
                      <a:pt x="1150" y="14686"/>
                      <a:pt x="1071" y="14688"/>
                      <a:pt x="1027" y="14684"/>
                    </a:cubicBezTo>
                    <a:cubicBezTo>
                      <a:pt x="984" y="14680"/>
                      <a:pt x="941" y="14723"/>
                      <a:pt x="908" y="14720"/>
                    </a:cubicBezTo>
                    <a:cubicBezTo>
                      <a:pt x="874" y="14716"/>
                      <a:pt x="778" y="14724"/>
                      <a:pt x="721" y="14719"/>
                    </a:cubicBezTo>
                    <a:cubicBezTo>
                      <a:pt x="663" y="14713"/>
                      <a:pt x="640" y="14665"/>
                      <a:pt x="575" y="14636"/>
                    </a:cubicBezTo>
                    <a:cubicBezTo>
                      <a:pt x="511" y="14608"/>
                      <a:pt x="493" y="14679"/>
                      <a:pt x="493" y="14679"/>
                    </a:cubicBezTo>
                    <a:lnTo>
                      <a:pt x="472" y="14713"/>
                    </a:lnTo>
                    <a:cubicBezTo>
                      <a:pt x="472" y="14713"/>
                      <a:pt x="458" y="14719"/>
                      <a:pt x="458" y="14719"/>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0" name="Shape 49">
                <a:extLst>
                  <a:ext uri="{FF2B5EF4-FFF2-40B4-BE49-F238E27FC236}">
                    <a16:creationId xmlns:a16="http://schemas.microsoft.com/office/drawing/2014/main" id="{50D22FC1-0BFF-4379-962B-81AED19D898F}"/>
                  </a:ext>
                </a:extLst>
              </p:cNvPr>
              <p:cNvSpPr/>
              <p:nvPr/>
            </p:nvSpPr>
            <p:spPr>
              <a:xfrm>
                <a:off x="6643602" y="3916184"/>
                <a:ext cx="818647" cy="878526"/>
              </a:xfrm>
              <a:custGeom>
                <a:avLst/>
                <a:gdLst/>
                <a:ahLst/>
                <a:cxnLst>
                  <a:cxn ang="0">
                    <a:pos x="wd2" y="hd2"/>
                  </a:cxn>
                  <a:cxn ang="5400000">
                    <a:pos x="wd2" y="hd2"/>
                  </a:cxn>
                  <a:cxn ang="10800000">
                    <a:pos x="wd2" y="hd2"/>
                  </a:cxn>
                  <a:cxn ang="16200000">
                    <a:pos x="wd2" y="hd2"/>
                  </a:cxn>
                </a:cxnLst>
                <a:rect l="0" t="0" r="r" b="b"/>
                <a:pathLst>
                  <a:path w="21600" h="21600" extrusionOk="0">
                    <a:moveTo>
                      <a:pt x="0" y="21325"/>
                    </a:moveTo>
                    <a:lnTo>
                      <a:pt x="2955" y="21600"/>
                    </a:lnTo>
                    <a:lnTo>
                      <a:pt x="3095" y="19931"/>
                    </a:lnTo>
                    <a:lnTo>
                      <a:pt x="8828" y="20336"/>
                    </a:lnTo>
                    <a:lnTo>
                      <a:pt x="8830" y="20339"/>
                    </a:lnTo>
                    <a:cubicBezTo>
                      <a:pt x="8834" y="20322"/>
                      <a:pt x="8836" y="20305"/>
                      <a:pt x="8831" y="20295"/>
                    </a:cubicBezTo>
                    <a:cubicBezTo>
                      <a:pt x="8817" y="20270"/>
                      <a:pt x="8793" y="20227"/>
                      <a:pt x="8757" y="20224"/>
                    </a:cubicBezTo>
                    <a:cubicBezTo>
                      <a:pt x="8721" y="20221"/>
                      <a:pt x="8669" y="20232"/>
                      <a:pt x="8656" y="20209"/>
                    </a:cubicBezTo>
                    <a:cubicBezTo>
                      <a:pt x="8642" y="20185"/>
                      <a:pt x="8639" y="20139"/>
                      <a:pt x="8582" y="20094"/>
                    </a:cubicBezTo>
                    <a:cubicBezTo>
                      <a:pt x="8524" y="20048"/>
                      <a:pt x="8497" y="20022"/>
                      <a:pt x="8500" y="20004"/>
                    </a:cubicBezTo>
                    <a:cubicBezTo>
                      <a:pt x="8503" y="19986"/>
                      <a:pt x="8552" y="19989"/>
                      <a:pt x="8527" y="19943"/>
                    </a:cubicBezTo>
                    <a:cubicBezTo>
                      <a:pt x="8503" y="19897"/>
                      <a:pt x="8481" y="19905"/>
                      <a:pt x="8494" y="19882"/>
                    </a:cubicBezTo>
                    <a:cubicBezTo>
                      <a:pt x="8508" y="19859"/>
                      <a:pt x="8585" y="19821"/>
                      <a:pt x="8585" y="19802"/>
                    </a:cubicBezTo>
                    <a:cubicBezTo>
                      <a:pt x="8585" y="19785"/>
                      <a:pt x="8585" y="19754"/>
                      <a:pt x="8585" y="19728"/>
                    </a:cubicBezTo>
                    <a:cubicBezTo>
                      <a:pt x="8585" y="19703"/>
                      <a:pt x="8618" y="19667"/>
                      <a:pt x="8598" y="19642"/>
                    </a:cubicBezTo>
                    <a:cubicBezTo>
                      <a:pt x="8579" y="19616"/>
                      <a:pt x="8533" y="19562"/>
                      <a:pt x="8546" y="19545"/>
                    </a:cubicBezTo>
                    <a:cubicBezTo>
                      <a:pt x="8560" y="19527"/>
                      <a:pt x="8687" y="19438"/>
                      <a:pt x="8708" y="19481"/>
                    </a:cubicBezTo>
                    <a:cubicBezTo>
                      <a:pt x="8754" y="19579"/>
                      <a:pt x="20736" y="20154"/>
                      <a:pt x="20740" y="20071"/>
                    </a:cubicBezTo>
                    <a:lnTo>
                      <a:pt x="21421" y="3052"/>
                    </a:lnTo>
                    <a:lnTo>
                      <a:pt x="21545" y="3054"/>
                    </a:lnTo>
                    <a:lnTo>
                      <a:pt x="21600" y="1160"/>
                    </a:lnTo>
                    <a:cubicBezTo>
                      <a:pt x="15161" y="975"/>
                      <a:pt x="8706" y="591"/>
                      <a:pt x="2234" y="0"/>
                    </a:cubicBezTo>
                    <a:cubicBezTo>
                      <a:pt x="2234" y="0"/>
                      <a:pt x="0" y="21325"/>
                      <a:pt x="0" y="21325"/>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1" name="Shape 50">
                <a:extLst>
                  <a:ext uri="{FF2B5EF4-FFF2-40B4-BE49-F238E27FC236}">
                    <a16:creationId xmlns:a16="http://schemas.microsoft.com/office/drawing/2014/main" id="{1CBAE397-156F-4D39-8D79-138FB74BA555}"/>
                  </a:ext>
                </a:extLst>
              </p:cNvPr>
              <p:cNvSpPr/>
              <p:nvPr/>
            </p:nvSpPr>
            <p:spPr>
              <a:xfrm>
                <a:off x="7458836" y="3948876"/>
                <a:ext cx="1066756" cy="521256"/>
              </a:xfrm>
              <a:custGeom>
                <a:avLst/>
                <a:gdLst/>
                <a:ahLst/>
                <a:cxnLst>
                  <a:cxn ang="0">
                    <a:pos x="wd2" y="hd2"/>
                  </a:cxn>
                  <a:cxn ang="5400000">
                    <a:pos x="wd2" y="hd2"/>
                  </a:cxn>
                  <a:cxn ang="10800000">
                    <a:pos x="wd2" y="hd2"/>
                  </a:cxn>
                  <a:cxn ang="16200000">
                    <a:pos x="wd2" y="hd2"/>
                  </a:cxn>
                </a:cxnLst>
                <a:rect l="0" t="0" r="r" b="b"/>
                <a:pathLst>
                  <a:path w="21600" h="21554" extrusionOk="0">
                    <a:moveTo>
                      <a:pt x="0" y="3773"/>
                    </a:moveTo>
                    <a:lnTo>
                      <a:pt x="7441" y="4052"/>
                    </a:lnTo>
                    <a:lnTo>
                      <a:pt x="7428" y="16368"/>
                    </a:lnTo>
                    <a:cubicBezTo>
                      <a:pt x="7428" y="16368"/>
                      <a:pt x="7463" y="16413"/>
                      <a:pt x="7501" y="16357"/>
                    </a:cubicBezTo>
                    <a:cubicBezTo>
                      <a:pt x="7539" y="16301"/>
                      <a:pt x="7554" y="16262"/>
                      <a:pt x="7587" y="16276"/>
                    </a:cubicBezTo>
                    <a:cubicBezTo>
                      <a:pt x="7621" y="16288"/>
                      <a:pt x="7667" y="16404"/>
                      <a:pt x="7686" y="16413"/>
                    </a:cubicBezTo>
                    <a:cubicBezTo>
                      <a:pt x="7705" y="16422"/>
                      <a:pt x="7728" y="16464"/>
                      <a:pt x="7736" y="16490"/>
                    </a:cubicBezTo>
                    <a:cubicBezTo>
                      <a:pt x="7745" y="16516"/>
                      <a:pt x="7822" y="16752"/>
                      <a:pt x="7835" y="16769"/>
                    </a:cubicBezTo>
                    <a:cubicBezTo>
                      <a:pt x="7848" y="16786"/>
                      <a:pt x="7875" y="16812"/>
                      <a:pt x="7896" y="16855"/>
                    </a:cubicBezTo>
                    <a:cubicBezTo>
                      <a:pt x="7917" y="16898"/>
                      <a:pt x="7950" y="17048"/>
                      <a:pt x="7967" y="17074"/>
                    </a:cubicBezTo>
                    <a:cubicBezTo>
                      <a:pt x="7984" y="17100"/>
                      <a:pt x="8024" y="17078"/>
                      <a:pt x="8037" y="17139"/>
                    </a:cubicBezTo>
                    <a:cubicBezTo>
                      <a:pt x="8049" y="17199"/>
                      <a:pt x="8060" y="17285"/>
                      <a:pt x="8072" y="17293"/>
                    </a:cubicBezTo>
                    <a:cubicBezTo>
                      <a:pt x="8085" y="17302"/>
                      <a:pt x="8158" y="17349"/>
                      <a:pt x="8165" y="17371"/>
                    </a:cubicBezTo>
                    <a:cubicBezTo>
                      <a:pt x="8171" y="17392"/>
                      <a:pt x="8154" y="17461"/>
                      <a:pt x="8190" y="17504"/>
                    </a:cubicBezTo>
                    <a:cubicBezTo>
                      <a:pt x="8226" y="17546"/>
                      <a:pt x="8291" y="17620"/>
                      <a:pt x="8310" y="17581"/>
                    </a:cubicBezTo>
                    <a:cubicBezTo>
                      <a:pt x="8328" y="17542"/>
                      <a:pt x="8324" y="17534"/>
                      <a:pt x="8364" y="17556"/>
                    </a:cubicBezTo>
                    <a:cubicBezTo>
                      <a:pt x="8404" y="17578"/>
                      <a:pt x="8431" y="17608"/>
                      <a:pt x="8440" y="17590"/>
                    </a:cubicBezTo>
                    <a:cubicBezTo>
                      <a:pt x="8448" y="17573"/>
                      <a:pt x="8454" y="17522"/>
                      <a:pt x="8465" y="17506"/>
                    </a:cubicBezTo>
                    <a:cubicBezTo>
                      <a:pt x="8475" y="17491"/>
                      <a:pt x="8490" y="17500"/>
                      <a:pt x="8496" y="17472"/>
                    </a:cubicBezTo>
                    <a:cubicBezTo>
                      <a:pt x="8502" y="17445"/>
                      <a:pt x="8479" y="17270"/>
                      <a:pt x="8511" y="17279"/>
                    </a:cubicBezTo>
                    <a:cubicBezTo>
                      <a:pt x="8542" y="17287"/>
                      <a:pt x="8572" y="17231"/>
                      <a:pt x="8588" y="17262"/>
                    </a:cubicBezTo>
                    <a:cubicBezTo>
                      <a:pt x="8605" y="17292"/>
                      <a:pt x="8621" y="17343"/>
                      <a:pt x="8627" y="17335"/>
                    </a:cubicBezTo>
                    <a:cubicBezTo>
                      <a:pt x="8634" y="17326"/>
                      <a:pt x="8647" y="17255"/>
                      <a:pt x="8671" y="17281"/>
                    </a:cubicBezTo>
                    <a:cubicBezTo>
                      <a:pt x="8696" y="17307"/>
                      <a:pt x="8726" y="17328"/>
                      <a:pt x="8739" y="17367"/>
                    </a:cubicBezTo>
                    <a:cubicBezTo>
                      <a:pt x="8751" y="17406"/>
                      <a:pt x="8746" y="17425"/>
                      <a:pt x="8767" y="17425"/>
                    </a:cubicBezTo>
                    <a:cubicBezTo>
                      <a:pt x="8788" y="17425"/>
                      <a:pt x="8804" y="17419"/>
                      <a:pt x="8816" y="17440"/>
                    </a:cubicBezTo>
                    <a:cubicBezTo>
                      <a:pt x="8829" y="17461"/>
                      <a:pt x="8867" y="17539"/>
                      <a:pt x="8890" y="17539"/>
                    </a:cubicBezTo>
                    <a:cubicBezTo>
                      <a:pt x="8913" y="17539"/>
                      <a:pt x="8960" y="17508"/>
                      <a:pt x="8969" y="17440"/>
                    </a:cubicBezTo>
                    <a:cubicBezTo>
                      <a:pt x="8977" y="17371"/>
                      <a:pt x="8954" y="17138"/>
                      <a:pt x="8971" y="17103"/>
                    </a:cubicBezTo>
                    <a:cubicBezTo>
                      <a:pt x="8987" y="17068"/>
                      <a:pt x="8987" y="16955"/>
                      <a:pt x="9024" y="16972"/>
                    </a:cubicBezTo>
                    <a:cubicBezTo>
                      <a:pt x="9061" y="16989"/>
                      <a:pt x="9104" y="17017"/>
                      <a:pt x="9106" y="17047"/>
                    </a:cubicBezTo>
                    <a:cubicBezTo>
                      <a:pt x="9108" y="17077"/>
                      <a:pt x="9098" y="17107"/>
                      <a:pt x="9108" y="17135"/>
                    </a:cubicBezTo>
                    <a:cubicBezTo>
                      <a:pt x="9119" y="17163"/>
                      <a:pt x="9158" y="17275"/>
                      <a:pt x="9176" y="17285"/>
                    </a:cubicBezTo>
                    <a:cubicBezTo>
                      <a:pt x="9195" y="17296"/>
                      <a:pt x="9299" y="17292"/>
                      <a:pt x="9310" y="17315"/>
                    </a:cubicBezTo>
                    <a:cubicBezTo>
                      <a:pt x="9320" y="17339"/>
                      <a:pt x="9293" y="17476"/>
                      <a:pt x="9303" y="17511"/>
                    </a:cubicBezTo>
                    <a:cubicBezTo>
                      <a:pt x="9314" y="17545"/>
                      <a:pt x="9387" y="17616"/>
                      <a:pt x="9387" y="17642"/>
                    </a:cubicBezTo>
                    <a:cubicBezTo>
                      <a:pt x="9387" y="17668"/>
                      <a:pt x="9383" y="17749"/>
                      <a:pt x="9391" y="17760"/>
                    </a:cubicBezTo>
                    <a:cubicBezTo>
                      <a:pt x="9398" y="17770"/>
                      <a:pt x="9443" y="17840"/>
                      <a:pt x="9445" y="17856"/>
                    </a:cubicBezTo>
                    <a:cubicBezTo>
                      <a:pt x="9447" y="17873"/>
                      <a:pt x="9448" y="18011"/>
                      <a:pt x="9464" y="18061"/>
                    </a:cubicBezTo>
                    <a:cubicBezTo>
                      <a:pt x="9480" y="18110"/>
                      <a:pt x="9489" y="18185"/>
                      <a:pt x="9489" y="18236"/>
                    </a:cubicBezTo>
                    <a:cubicBezTo>
                      <a:pt x="9489" y="18288"/>
                      <a:pt x="9500" y="18554"/>
                      <a:pt x="9524" y="18582"/>
                    </a:cubicBezTo>
                    <a:cubicBezTo>
                      <a:pt x="9548" y="18610"/>
                      <a:pt x="9610" y="18636"/>
                      <a:pt x="9623" y="18602"/>
                    </a:cubicBezTo>
                    <a:cubicBezTo>
                      <a:pt x="9635" y="18568"/>
                      <a:pt x="9633" y="18479"/>
                      <a:pt x="9656" y="18520"/>
                    </a:cubicBezTo>
                    <a:cubicBezTo>
                      <a:pt x="9679" y="18561"/>
                      <a:pt x="9674" y="18664"/>
                      <a:pt x="9700" y="18647"/>
                    </a:cubicBezTo>
                    <a:cubicBezTo>
                      <a:pt x="9727" y="18629"/>
                      <a:pt x="9743" y="18548"/>
                      <a:pt x="9791" y="18580"/>
                    </a:cubicBezTo>
                    <a:cubicBezTo>
                      <a:pt x="9838" y="18612"/>
                      <a:pt x="9839" y="18677"/>
                      <a:pt x="9870" y="18666"/>
                    </a:cubicBezTo>
                    <a:cubicBezTo>
                      <a:pt x="9902" y="18655"/>
                      <a:pt x="9962" y="18664"/>
                      <a:pt x="9966" y="18625"/>
                    </a:cubicBezTo>
                    <a:cubicBezTo>
                      <a:pt x="9970" y="18587"/>
                      <a:pt x="9965" y="18556"/>
                      <a:pt x="9974" y="18537"/>
                    </a:cubicBezTo>
                    <a:cubicBezTo>
                      <a:pt x="9984" y="18518"/>
                      <a:pt x="10052" y="18546"/>
                      <a:pt x="10056" y="18565"/>
                    </a:cubicBezTo>
                    <a:cubicBezTo>
                      <a:pt x="10060" y="18585"/>
                      <a:pt x="10076" y="18625"/>
                      <a:pt x="10092" y="18625"/>
                    </a:cubicBezTo>
                    <a:cubicBezTo>
                      <a:pt x="10108" y="18625"/>
                      <a:pt x="10131" y="18621"/>
                      <a:pt x="10141" y="18640"/>
                    </a:cubicBezTo>
                    <a:cubicBezTo>
                      <a:pt x="10152" y="18659"/>
                      <a:pt x="10175" y="18769"/>
                      <a:pt x="10208" y="18808"/>
                    </a:cubicBezTo>
                    <a:cubicBezTo>
                      <a:pt x="10242" y="18847"/>
                      <a:pt x="10287" y="18831"/>
                      <a:pt x="10298" y="18863"/>
                    </a:cubicBezTo>
                    <a:cubicBezTo>
                      <a:pt x="10308" y="18896"/>
                      <a:pt x="10313" y="18980"/>
                      <a:pt x="10335" y="18975"/>
                    </a:cubicBezTo>
                    <a:cubicBezTo>
                      <a:pt x="10357" y="18971"/>
                      <a:pt x="10370" y="18911"/>
                      <a:pt x="10400" y="18909"/>
                    </a:cubicBezTo>
                    <a:cubicBezTo>
                      <a:pt x="10431" y="18907"/>
                      <a:pt x="10480" y="18941"/>
                      <a:pt x="10496" y="18994"/>
                    </a:cubicBezTo>
                    <a:cubicBezTo>
                      <a:pt x="10512" y="19048"/>
                      <a:pt x="10563" y="19038"/>
                      <a:pt x="10584" y="19070"/>
                    </a:cubicBezTo>
                    <a:cubicBezTo>
                      <a:pt x="10605" y="19102"/>
                      <a:pt x="10620" y="19154"/>
                      <a:pt x="10646" y="19128"/>
                    </a:cubicBezTo>
                    <a:cubicBezTo>
                      <a:pt x="10672" y="19102"/>
                      <a:pt x="10662" y="19078"/>
                      <a:pt x="10690" y="19065"/>
                    </a:cubicBezTo>
                    <a:cubicBezTo>
                      <a:pt x="10719" y="19052"/>
                      <a:pt x="10786" y="19057"/>
                      <a:pt x="10801" y="19020"/>
                    </a:cubicBezTo>
                    <a:cubicBezTo>
                      <a:pt x="10817" y="18984"/>
                      <a:pt x="10867" y="18905"/>
                      <a:pt x="10884" y="18889"/>
                    </a:cubicBezTo>
                    <a:cubicBezTo>
                      <a:pt x="10902" y="18875"/>
                      <a:pt x="10942" y="18928"/>
                      <a:pt x="10975" y="18903"/>
                    </a:cubicBezTo>
                    <a:cubicBezTo>
                      <a:pt x="11007" y="18877"/>
                      <a:pt x="11060" y="18903"/>
                      <a:pt x="11071" y="18924"/>
                    </a:cubicBezTo>
                    <a:cubicBezTo>
                      <a:pt x="11083" y="18945"/>
                      <a:pt x="11213" y="19340"/>
                      <a:pt x="11249" y="19409"/>
                    </a:cubicBezTo>
                    <a:cubicBezTo>
                      <a:pt x="11284" y="19478"/>
                      <a:pt x="11297" y="19493"/>
                      <a:pt x="11333" y="19480"/>
                    </a:cubicBezTo>
                    <a:cubicBezTo>
                      <a:pt x="11368" y="19467"/>
                      <a:pt x="11399" y="19353"/>
                      <a:pt x="11426" y="19331"/>
                    </a:cubicBezTo>
                    <a:cubicBezTo>
                      <a:pt x="11453" y="19310"/>
                      <a:pt x="11509" y="19310"/>
                      <a:pt x="11524" y="19244"/>
                    </a:cubicBezTo>
                    <a:cubicBezTo>
                      <a:pt x="11538" y="19177"/>
                      <a:pt x="11522" y="19096"/>
                      <a:pt x="11527" y="19072"/>
                    </a:cubicBezTo>
                    <a:cubicBezTo>
                      <a:pt x="11532" y="19048"/>
                      <a:pt x="11588" y="18900"/>
                      <a:pt x="11612" y="18877"/>
                    </a:cubicBezTo>
                    <a:cubicBezTo>
                      <a:pt x="11636" y="18853"/>
                      <a:pt x="11673" y="18845"/>
                      <a:pt x="11718" y="18885"/>
                    </a:cubicBezTo>
                    <a:cubicBezTo>
                      <a:pt x="11763" y="18926"/>
                      <a:pt x="11743" y="18984"/>
                      <a:pt x="11773" y="18999"/>
                    </a:cubicBezTo>
                    <a:cubicBezTo>
                      <a:pt x="11802" y="19014"/>
                      <a:pt x="11818" y="19020"/>
                      <a:pt x="11846" y="19029"/>
                    </a:cubicBezTo>
                    <a:cubicBezTo>
                      <a:pt x="11874" y="19038"/>
                      <a:pt x="11959" y="19018"/>
                      <a:pt x="11970" y="19024"/>
                    </a:cubicBezTo>
                    <a:cubicBezTo>
                      <a:pt x="11980" y="19031"/>
                      <a:pt x="12014" y="19084"/>
                      <a:pt x="12044" y="19104"/>
                    </a:cubicBezTo>
                    <a:cubicBezTo>
                      <a:pt x="12075" y="19124"/>
                      <a:pt x="12090" y="19130"/>
                      <a:pt x="12115" y="19102"/>
                    </a:cubicBezTo>
                    <a:cubicBezTo>
                      <a:pt x="12140" y="19074"/>
                      <a:pt x="12174" y="19003"/>
                      <a:pt x="12183" y="18960"/>
                    </a:cubicBezTo>
                    <a:cubicBezTo>
                      <a:pt x="12192" y="18917"/>
                      <a:pt x="12199" y="18875"/>
                      <a:pt x="12208" y="18861"/>
                    </a:cubicBezTo>
                    <a:cubicBezTo>
                      <a:pt x="12218" y="18849"/>
                      <a:pt x="12287" y="18859"/>
                      <a:pt x="12302" y="18894"/>
                    </a:cubicBezTo>
                    <a:cubicBezTo>
                      <a:pt x="12316" y="18928"/>
                      <a:pt x="12334" y="19078"/>
                      <a:pt x="12322" y="19143"/>
                    </a:cubicBezTo>
                    <a:cubicBezTo>
                      <a:pt x="12309" y="19208"/>
                      <a:pt x="12237" y="19301"/>
                      <a:pt x="12234" y="19338"/>
                    </a:cubicBezTo>
                    <a:cubicBezTo>
                      <a:pt x="12232" y="19375"/>
                      <a:pt x="12261" y="19452"/>
                      <a:pt x="12275" y="19480"/>
                    </a:cubicBezTo>
                    <a:cubicBezTo>
                      <a:pt x="12290" y="19508"/>
                      <a:pt x="12310" y="19570"/>
                      <a:pt x="12308" y="19603"/>
                    </a:cubicBezTo>
                    <a:cubicBezTo>
                      <a:pt x="12306" y="19635"/>
                      <a:pt x="12325" y="19761"/>
                      <a:pt x="12344" y="19791"/>
                    </a:cubicBezTo>
                    <a:cubicBezTo>
                      <a:pt x="12363" y="19821"/>
                      <a:pt x="12433" y="19905"/>
                      <a:pt x="12476" y="19896"/>
                    </a:cubicBezTo>
                    <a:cubicBezTo>
                      <a:pt x="12519" y="19888"/>
                      <a:pt x="12598" y="19785"/>
                      <a:pt x="12616" y="19802"/>
                    </a:cubicBezTo>
                    <a:cubicBezTo>
                      <a:pt x="12633" y="19819"/>
                      <a:pt x="12641" y="19870"/>
                      <a:pt x="12656" y="19875"/>
                    </a:cubicBezTo>
                    <a:cubicBezTo>
                      <a:pt x="12672" y="19879"/>
                      <a:pt x="12699" y="19907"/>
                      <a:pt x="12699" y="19926"/>
                    </a:cubicBezTo>
                    <a:cubicBezTo>
                      <a:pt x="12699" y="19946"/>
                      <a:pt x="12676" y="20109"/>
                      <a:pt x="12667" y="20128"/>
                    </a:cubicBezTo>
                    <a:cubicBezTo>
                      <a:pt x="12657" y="20147"/>
                      <a:pt x="12620" y="20210"/>
                      <a:pt x="12626" y="20214"/>
                    </a:cubicBezTo>
                    <a:cubicBezTo>
                      <a:pt x="12632" y="20219"/>
                      <a:pt x="12675" y="20277"/>
                      <a:pt x="12675" y="20289"/>
                    </a:cubicBezTo>
                    <a:cubicBezTo>
                      <a:pt x="12675" y="20303"/>
                      <a:pt x="12666" y="20410"/>
                      <a:pt x="12661" y="20412"/>
                    </a:cubicBezTo>
                    <a:cubicBezTo>
                      <a:pt x="12655" y="20414"/>
                      <a:pt x="12620" y="20410"/>
                      <a:pt x="12620" y="20435"/>
                    </a:cubicBezTo>
                    <a:cubicBezTo>
                      <a:pt x="12620" y="20461"/>
                      <a:pt x="12616" y="20590"/>
                      <a:pt x="12657" y="20601"/>
                    </a:cubicBezTo>
                    <a:cubicBezTo>
                      <a:pt x="12699" y="20612"/>
                      <a:pt x="12691" y="20536"/>
                      <a:pt x="12753" y="20607"/>
                    </a:cubicBezTo>
                    <a:cubicBezTo>
                      <a:pt x="12815" y="20678"/>
                      <a:pt x="12849" y="20815"/>
                      <a:pt x="12913" y="20773"/>
                    </a:cubicBezTo>
                    <a:cubicBezTo>
                      <a:pt x="12977" y="20730"/>
                      <a:pt x="13084" y="20577"/>
                      <a:pt x="13103" y="20526"/>
                    </a:cubicBezTo>
                    <a:cubicBezTo>
                      <a:pt x="13122" y="20474"/>
                      <a:pt x="13119" y="20399"/>
                      <a:pt x="13137" y="20365"/>
                    </a:cubicBezTo>
                    <a:cubicBezTo>
                      <a:pt x="13155" y="20330"/>
                      <a:pt x="13142" y="20242"/>
                      <a:pt x="13173" y="20231"/>
                    </a:cubicBezTo>
                    <a:cubicBezTo>
                      <a:pt x="13203" y="20221"/>
                      <a:pt x="13261" y="20201"/>
                      <a:pt x="13278" y="20159"/>
                    </a:cubicBezTo>
                    <a:cubicBezTo>
                      <a:pt x="13295" y="20115"/>
                      <a:pt x="13346" y="19864"/>
                      <a:pt x="13386" y="19862"/>
                    </a:cubicBezTo>
                    <a:cubicBezTo>
                      <a:pt x="13426" y="19860"/>
                      <a:pt x="13524" y="19899"/>
                      <a:pt x="13557" y="19959"/>
                    </a:cubicBezTo>
                    <a:cubicBezTo>
                      <a:pt x="13591" y="20019"/>
                      <a:pt x="13622" y="20064"/>
                      <a:pt x="13614" y="20126"/>
                    </a:cubicBezTo>
                    <a:cubicBezTo>
                      <a:pt x="13606" y="20189"/>
                      <a:pt x="13610" y="20324"/>
                      <a:pt x="13616" y="20349"/>
                    </a:cubicBezTo>
                    <a:cubicBezTo>
                      <a:pt x="13622" y="20375"/>
                      <a:pt x="13670" y="20454"/>
                      <a:pt x="13712" y="20420"/>
                    </a:cubicBezTo>
                    <a:cubicBezTo>
                      <a:pt x="13755" y="20386"/>
                      <a:pt x="13800" y="20242"/>
                      <a:pt x="13836" y="20264"/>
                    </a:cubicBezTo>
                    <a:cubicBezTo>
                      <a:pt x="13873" y="20285"/>
                      <a:pt x="13883" y="20313"/>
                      <a:pt x="13900" y="20322"/>
                    </a:cubicBezTo>
                    <a:cubicBezTo>
                      <a:pt x="13918" y="20330"/>
                      <a:pt x="13966" y="20380"/>
                      <a:pt x="13973" y="20422"/>
                    </a:cubicBezTo>
                    <a:cubicBezTo>
                      <a:pt x="13980" y="20466"/>
                      <a:pt x="13985" y="20622"/>
                      <a:pt x="13974" y="20648"/>
                    </a:cubicBezTo>
                    <a:cubicBezTo>
                      <a:pt x="13962" y="20674"/>
                      <a:pt x="13948" y="20698"/>
                      <a:pt x="13950" y="20719"/>
                    </a:cubicBezTo>
                    <a:cubicBezTo>
                      <a:pt x="13952" y="20740"/>
                      <a:pt x="13976" y="20891"/>
                      <a:pt x="14002" y="20903"/>
                    </a:cubicBezTo>
                    <a:cubicBezTo>
                      <a:pt x="14029" y="20917"/>
                      <a:pt x="14163" y="20939"/>
                      <a:pt x="14188" y="20866"/>
                    </a:cubicBezTo>
                    <a:cubicBezTo>
                      <a:pt x="14213" y="20793"/>
                      <a:pt x="14230" y="20497"/>
                      <a:pt x="14260" y="20540"/>
                    </a:cubicBezTo>
                    <a:cubicBezTo>
                      <a:pt x="14289" y="20582"/>
                      <a:pt x="14314" y="20596"/>
                      <a:pt x="14331" y="20548"/>
                    </a:cubicBezTo>
                    <a:cubicBezTo>
                      <a:pt x="14348" y="20501"/>
                      <a:pt x="14373" y="20497"/>
                      <a:pt x="14373" y="20497"/>
                    </a:cubicBezTo>
                    <a:cubicBezTo>
                      <a:pt x="14373" y="20497"/>
                      <a:pt x="14398" y="20630"/>
                      <a:pt x="14423" y="20591"/>
                    </a:cubicBezTo>
                    <a:cubicBezTo>
                      <a:pt x="14449" y="20553"/>
                      <a:pt x="14482" y="20561"/>
                      <a:pt x="14484" y="20501"/>
                    </a:cubicBezTo>
                    <a:cubicBezTo>
                      <a:pt x="14486" y="20441"/>
                      <a:pt x="14469" y="20364"/>
                      <a:pt x="14497" y="20325"/>
                    </a:cubicBezTo>
                    <a:cubicBezTo>
                      <a:pt x="14524" y="20287"/>
                      <a:pt x="14575" y="20209"/>
                      <a:pt x="14602" y="20247"/>
                    </a:cubicBezTo>
                    <a:cubicBezTo>
                      <a:pt x="14629" y="20287"/>
                      <a:pt x="14696" y="20544"/>
                      <a:pt x="14698" y="20600"/>
                    </a:cubicBezTo>
                    <a:cubicBezTo>
                      <a:pt x="14700" y="20656"/>
                      <a:pt x="14738" y="20742"/>
                      <a:pt x="14700" y="20763"/>
                    </a:cubicBezTo>
                    <a:cubicBezTo>
                      <a:pt x="14663" y="20785"/>
                      <a:pt x="14600" y="20771"/>
                      <a:pt x="14598" y="20845"/>
                    </a:cubicBezTo>
                    <a:cubicBezTo>
                      <a:pt x="14595" y="20918"/>
                      <a:pt x="14608" y="21033"/>
                      <a:pt x="14614" y="21068"/>
                    </a:cubicBezTo>
                    <a:cubicBezTo>
                      <a:pt x="14621" y="21103"/>
                      <a:pt x="14700" y="21600"/>
                      <a:pt x="14799" y="21519"/>
                    </a:cubicBezTo>
                    <a:cubicBezTo>
                      <a:pt x="14898" y="21437"/>
                      <a:pt x="14913" y="21416"/>
                      <a:pt x="14917" y="21257"/>
                    </a:cubicBezTo>
                    <a:cubicBezTo>
                      <a:pt x="14921" y="21098"/>
                      <a:pt x="14868" y="21064"/>
                      <a:pt x="14883" y="20999"/>
                    </a:cubicBezTo>
                    <a:cubicBezTo>
                      <a:pt x="14898" y="20935"/>
                      <a:pt x="14961" y="20922"/>
                      <a:pt x="14969" y="20879"/>
                    </a:cubicBezTo>
                    <a:cubicBezTo>
                      <a:pt x="14978" y="20836"/>
                      <a:pt x="14963" y="20754"/>
                      <a:pt x="14984" y="20724"/>
                    </a:cubicBezTo>
                    <a:cubicBezTo>
                      <a:pt x="15005" y="20694"/>
                      <a:pt x="15085" y="20673"/>
                      <a:pt x="15114" y="20574"/>
                    </a:cubicBezTo>
                    <a:cubicBezTo>
                      <a:pt x="15143" y="20475"/>
                      <a:pt x="15207" y="20389"/>
                      <a:pt x="15160" y="20278"/>
                    </a:cubicBezTo>
                    <a:cubicBezTo>
                      <a:pt x="15114" y="20166"/>
                      <a:pt x="15097" y="20080"/>
                      <a:pt x="15110" y="20029"/>
                    </a:cubicBezTo>
                    <a:cubicBezTo>
                      <a:pt x="15122" y="19977"/>
                      <a:pt x="15164" y="19908"/>
                      <a:pt x="15177" y="19956"/>
                    </a:cubicBezTo>
                    <a:cubicBezTo>
                      <a:pt x="15190" y="20003"/>
                      <a:pt x="15188" y="20024"/>
                      <a:pt x="15215" y="19994"/>
                    </a:cubicBezTo>
                    <a:cubicBezTo>
                      <a:pt x="15242" y="19964"/>
                      <a:pt x="15341" y="19930"/>
                      <a:pt x="15351" y="19960"/>
                    </a:cubicBezTo>
                    <a:cubicBezTo>
                      <a:pt x="15362" y="19990"/>
                      <a:pt x="15395" y="20376"/>
                      <a:pt x="15425" y="20466"/>
                    </a:cubicBezTo>
                    <a:cubicBezTo>
                      <a:pt x="15454" y="20557"/>
                      <a:pt x="15511" y="20660"/>
                      <a:pt x="15523" y="20613"/>
                    </a:cubicBezTo>
                    <a:cubicBezTo>
                      <a:pt x="15536" y="20566"/>
                      <a:pt x="15517" y="20436"/>
                      <a:pt x="15555" y="20432"/>
                    </a:cubicBezTo>
                    <a:cubicBezTo>
                      <a:pt x="15593" y="20428"/>
                      <a:pt x="15683" y="20471"/>
                      <a:pt x="15704" y="20540"/>
                    </a:cubicBezTo>
                    <a:cubicBezTo>
                      <a:pt x="15725" y="20608"/>
                      <a:pt x="15706" y="20767"/>
                      <a:pt x="15744" y="20767"/>
                    </a:cubicBezTo>
                    <a:cubicBezTo>
                      <a:pt x="15782" y="20767"/>
                      <a:pt x="15922" y="20677"/>
                      <a:pt x="15931" y="20574"/>
                    </a:cubicBezTo>
                    <a:cubicBezTo>
                      <a:pt x="15939" y="20471"/>
                      <a:pt x="15924" y="20209"/>
                      <a:pt x="15948" y="20179"/>
                    </a:cubicBezTo>
                    <a:cubicBezTo>
                      <a:pt x="15971" y="20149"/>
                      <a:pt x="15990" y="20080"/>
                      <a:pt x="16023" y="20157"/>
                    </a:cubicBezTo>
                    <a:cubicBezTo>
                      <a:pt x="16057" y="20235"/>
                      <a:pt x="16055" y="20303"/>
                      <a:pt x="16092" y="20303"/>
                    </a:cubicBezTo>
                    <a:cubicBezTo>
                      <a:pt x="16130" y="20303"/>
                      <a:pt x="16172" y="20278"/>
                      <a:pt x="16172" y="20312"/>
                    </a:cubicBezTo>
                    <a:cubicBezTo>
                      <a:pt x="16172" y="20347"/>
                      <a:pt x="16172" y="20389"/>
                      <a:pt x="16151" y="20420"/>
                    </a:cubicBezTo>
                    <a:cubicBezTo>
                      <a:pt x="16130" y="20449"/>
                      <a:pt x="16073" y="20553"/>
                      <a:pt x="16076" y="20596"/>
                    </a:cubicBezTo>
                    <a:cubicBezTo>
                      <a:pt x="16078" y="20638"/>
                      <a:pt x="16155" y="20626"/>
                      <a:pt x="16178" y="20703"/>
                    </a:cubicBezTo>
                    <a:cubicBezTo>
                      <a:pt x="16202" y="20780"/>
                      <a:pt x="16210" y="20806"/>
                      <a:pt x="16258" y="20793"/>
                    </a:cubicBezTo>
                    <a:cubicBezTo>
                      <a:pt x="16307" y="20780"/>
                      <a:pt x="16321" y="20682"/>
                      <a:pt x="16355" y="20767"/>
                    </a:cubicBezTo>
                    <a:cubicBezTo>
                      <a:pt x="16389" y="20853"/>
                      <a:pt x="16384" y="21012"/>
                      <a:pt x="16424" y="21033"/>
                    </a:cubicBezTo>
                    <a:cubicBezTo>
                      <a:pt x="16464" y="21055"/>
                      <a:pt x="16512" y="21017"/>
                      <a:pt x="16561" y="20999"/>
                    </a:cubicBezTo>
                    <a:cubicBezTo>
                      <a:pt x="16609" y="20982"/>
                      <a:pt x="16621" y="20965"/>
                      <a:pt x="16636" y="21033"/>
                    </a:cubicBezTo>
                    <a:cubicBezTo>
                      <a:pt x="16651" y="21103"/>
                      <a:pt x="16668" y="21252"/>
                      <a:pt x="16707" y="21322"/>
                    </a:cubicBezTo>
                    <a:cubicBezTo>
                      <a:pt x="16748" y="21390"/>
                      <a:pt x="16767" y="21407"/>
                      <a:pt x="16781" y="21446"/>
                    </a:cubicBezTo>
                    <a:cubicBezTo>
                      <a:pt x="16796" y="21485"/>
                      <a:pt x="16781" y="21557"/>
                      <a:pt x="16823" y="21553"/>
                    </a:cubicBezTo>
                    <a:cubicBezTo>
                      <a:pt x="16865" y="21549"/>
                      <a:pt x="16907" y="21467"/>
                      <a:pt x="16916" y="21394"/>
                    </a:cubicBezTo>
                    <a:cubicBezTo>
                      <a:pt x="16924" y="21322"/>
                      <a:pt x="16909" y="21231"/>
                      <a:pt x="16918" y="21175"/>
                    </a:cubicBezTo>
                    <a:cubicBezTo>
                      <a:pt x="16926" y="21120"/>
                      <a:pt x="16941" y="21025"/>
                      <a:pt x="16976" y="21017"/>
                    </a:cubicBezTo>
                    <a:cubicBezTo>
                      <a:pt x="17012" y="21008"/>
                      <a:pt x="17059" y="21037"/>
                      <a:pt x="17077" y="21077"/>
                    </a:cubicBezTo>
                    <a:cubicBezTo>
                      <a:pt x="17095" y="21118"/>
                      <a:pt x="17108" y="21131"/>
                      <a:pt x="17136" y="21124"/>
                    </a:cubicBezTo>
                    <a:cubicBezTo>
                      <a:pt x="17164" y="21118"/>
                      <a:pt x="17277" y="21063"/>
                      <a:pt x="17277" y="20987"/>
                    </a:cubicBezTo>
                    <a:cubicBezTo>
                      <a:pt x="17277" y="20912"/>
                      <a:pt x="17199" y="20781"/>
                      <a:pt x="17217" y="20747"/>
                    </a:cubicBezTo>
                    <a:cubicBezTo>
                      <a:pt x="17235" y="20712"/>
                      <a:pt x="17292" y="20652"/>
                      <a:pt x="17296" y="20622"/>
                    </a:cubicBezTo>
                    <a:cubicBezTo>
                      <a:pt x="17298" y="20592"/>
                      <a:pt x="17286" y="20524"/>
                      <a:pt x="17320" y="20517"/>
                    </a:cubicBezTo>
                    <a:cubicBezTo>
                      <a:pt x="17353" y="20510"/>
                      <a:pt x="17411" y="20508"/>
                      <a:pt x="17422" y="20489"/>
                    </a:cubicBezTo>
                    <a:cubicBezTo>
                      <a:pt x="17434" y="20470"/>
                      <a:pt x="17433" y="20442"/>
                      <a:pt x="17473" y="20457"/>
                    </a:cubicBezTo>
                    <a:cubicBezTo>
                      <a:pt x="17513" y="20472"/>
                      <a:pt x="17554" y="20491"/>
                      <a:pt x="17570" y="20457"/>
                    </a:cubicBezTo>
                    <a:cubicBezTo>
                      <a:pt x="17587" y="20422"/>
                      <a:pt x="17585" y="20380"/>
                      <a:pt x="17609" y="20380"/>
                    </a:cubicBezTo>
                    <a:cubicBezTo>
                      <a:pt x="17633" y="20380"/>
                      <a:pt x="17667" y="20474"/>
                      <a:pt x="17681" y="20442"/>
                    </a:cubicBezTo>
                    <a:cubicBezTo>
                      <a:pt x="17694" y="20410"/>
                      <a:pt x="17690" y="20326"/>
                      <a:pt x="17723" y="20337"/>
                    </a:cubicBezTo>
                    <a:cubicBezTo>
                      <a:pt x="17755" y="20347"/>
                      <a:pt x="17782" y="20371"/>
                      <a:pt x="17804" y="20369"/>
                    </a:cubicBezTo>
                    <a:cubicBezTo>
                      <a:pt x="17825" y="20367"/>
                      <a:pt x="17874" y="20167"/>
                      <a:pt x="17890" y="20184"/>
                    </a:cubicBezTo>
                    <a:cubicBezTo>
                      <a:pt x="17905" y="20201"/>
                      <a:pt x="18055" y="20384"/>
                      <a:pt x="18088" y="20437"/>
                    </a:cubicBezTo>
                    <a:cubicBezTo>
                      <a:pt x="18121" y="20491"/>
                      <a:pt x="18122" y="20470"/>
                      <a:pt x="18133" y="20429"/>
                    </a:cubicBezTo>
                    <a:cubicBezTo>
                      <a:pt x="18145" y="20389"/>
                      <a:pt x="18145" y="20305"/>
                      <a:pt x="18190" y="20324"/>
                    </a:cubicBezTo>
                    <a:cubicBezTo>
                      <a:pt x="18235" y="20343"/>
                      <a:pt x="18272" y="20424"/>
                      <a:pt x="18292" y="20412"/>
                    </a:cubicBezTo>
                    <a:cubicBezTo>
                      <a:pt x="18311" y="20399"/>
                      <a:pt x="18320" y="20305"/>
                      <a:pt x="18299" y="20268"/>
                    </a:cubicBezTo>
                    <a:cubicBezTo>
                      <a:pt x="18278" y="20231"/>
                      <a:pt x="18272" y="20242"/>
                      <a:pt x="18279" y="20199"/>
                    </a:cubicBezTo>
                    <a:cubicBezTo>
                      <a:pt x="18286" y="20156"/>
                      <a:pt x="18292" y="20031"/>
                      <a:pt x="18331" y="20049"/>
                    </a:cubicBezTo>
                    <a:cubicBezTo>
                      <a:pt x="18370" y="20066"/>
                      <a:pt x="18439" y="20154"/>
                      <a:pt x="18461" y="20126"/>
                    </a:cubicBezTo>
                    <a:cubicBezTo>
                      <a:pt x="18483" y="20098"/>
                      <a:pt x="18511" y="19963"/>
                      <a:pt x="18533" y="19952"/>
                    </a:cubicBezTo>
                    <a:cubicBezTo>
                      <a:pt x="18555" y="19942"/>
                      <a:pt x="18600" y="19946"/>
                      <a:pt x="18618" y="19922"/>
                    </a:cubicBezTo>
                    <a:cubicBezTo>
                      <a:pt x="18636" y="19899"/>
                      <a:pt x="18761" y="19768"/>
                      <a:pt x="18787" y="19798"/>
                    </a:cubicBezTo>
                    <a:cubicBezTo>
                      <a:pt x="18813" y="19828"/>
                      <a:pt x="18840" y="19866"/>
                      <a:pt x="18838" y="19899"/>
                    </a:cubicBezTo>
                    <a:cubicBezTo>
                      <a:pt x="18836" y="19931"/>
                      <a:pt x="18829" y="20120"/>
                      <a:pt x="18869" y="20161"/>
                    </a:cubicBezTo>
                    <a:cubicBezTo>
                      <a:pt x="18909" y="20201"/>
                      <a:pt x="18930" y="20053"/>
                      <a:pt x="18948" y="20098"/>
                    </a:cubicBezTo>
                    <a:cubicBezTo>
                      <a:pt x="18966" y="20143"/>
                      <a:pt x="18981" y="20126"/>
                      <a:pt x="18997" y="20150"/>
                    </a:cubicBezTo>
                    <a:cubicBezTo>
                      <a:pt x="19013" y="20173"/>
                      <a:pt x="19041" y="20094"/>
                      <a:pt x="19059" y="20133"/>
                    </a:cubicBezTo>
                    <a:cubicBezTo>
                      <a:pt x="19077" y="20171"/>
                      <a:pt x="19109" y="20189"/>
                      <a:pt x="19133" y="20201"/>
                    </a:cubicBezTo>
                    <a:cubicBezTo>
                      <a:pt x="19157" y="20214"/>
                      <a:pt x="19232" y="20212"/>
                      <a:pt x="19284" y="20197"/>
                    </a:cubicBezTo>
                    <a:cubicBezTo>
                      <a:pt x="19335" y="20182"/>
                      <a:pt x="19387" y="20225"/>
                      <a:pt x="19391" y="20169"/>
                    </a:cubicBezTo>
                    <a:cubicBezTo>
                      <a:pt x="19395" y="20113"/>
                      <a:pt x="19395" y="20072"/>
                      <a:pt x="19424" y="20081"/>
                    </a:cubicBezTo>
                    <a:cubicBezTo>
                      <a:pt x="19454" y="20089"/>
                      <a:pt x="19494" y="20154"/>
                      <a:pt x="19506" y="20096"/>
                    </a:cubicBezTo>
                    <a:cubicBezTo>
                      <a:pt x="19519" y="20038"/>
                      <a:pt x="19530" y="19984"/>
                      <a:pt x="19556" y="19961"/>
                    </a:cubicBezTo>
                    <a:cubicBezTo>
                      <a:pt x="19581" y="19938"/>
                      <a:pt x="19606" y="19952"/>
                      <a:pt x="19607" y="19918"/>
                    </a:cubicBezTo>
                    <a:cubicBezTo>
                      <a:pt x="19608" y="19884"/>
                      <a:pt x="19595" y="19763"/>
                      <a:pt x="19634" y="19684"/>
                    </a:cubicBezTo>
                    <a:cubicBezTo>
                      <a:pt x="19674" y="19605"/>
                      <a:pt x="19656" y="19529"/>
                      <a:pt x="19704" y="19577"/>
                    </a:cubicBezTo>
                    <a:cubicBezTo>
                      <a:pt x="19752" y="19624"/>
                      <a:pt x="19781" y="19677"/>
                      <a:pt x="19829" y="19716"/>
                    </a:cubicBezTo>
                    <a:cubicBezTo>
                      <a:pt x="19876" y="19755"/>
                      <a:pt x="19895" y="19755"/>
                      <a:pt x="19916" y="19798"/>
                    </a:cubicBezTo>
                    <a:cubicBezTo>
                      <a:pt x="19937" y="19840"/>
                      <a:pt x="20012" y="20014"/>
                      <a:pt x="20030" y="20017"/>
                    </a:cubicBezTo>
                    <a:cubicBezTo>
                      <a:pt x="20048" y="20019"/>
                      <a:pt x="20065" y="19965"/>
                      <a:pt x="20080" y="20021"/>
                    </a:cubicBezTo>
                    <a:cubicBezTo>
                      <a:pt x="20094" y="20077"/>
                      <a:pt x="20109" y="20197"/>
                      <a:pt x="20138" y="20205"/>
                    </a:cubicBezTo>
                    <a:cubicBezTo>
                      <a:pt x="20168" y="20214"/>
                      <a:pt x="20241" y="20141"/>
                      <a:pt x="20259" y="20171"/>
                    </a:cubicBezTo>
                    <a:cubicBezTo>
                      <a:pt x="20277" y="20201"/>
                      <a:pt x="20322" y="20178"/>
                      <a:pt x="20348" y="20249"/>
                    </a:cubicBezTo>
                    <a:cubicBezTo>
                      <a:pt x="20374" y="20319"/>
                      <a:pt x="20384" y="20435"/>
                      <a:pt x="20417" y="20472"/>
                    </a:cubicBezTo>
                    <a:cubicBezTo>
                      <a:pt x="20451" y="20508"/>
                      <a:pt x="20446" y="20510"/>
                      <a:pt x="20455" y="20547"/>
                    </a:cubicBezTo>
                    <a:cubicBezTo>
                      <a:pt x="20465" y="20584"/>
                      <a:pt x="20471" y="20640"/>
                      <a:pt x="20492" y="20659"/>
                    </a:cubicBezTo>
                    <a:cubicBezTo>
                      <a:pt x="20513" y="20678"/>
                      <a:pt x="20552" y="20708"/>
                      <a:pt x="20577" y="20764"/>
                    </a:cubicBezTo>
                    <a:cubicBezTo>
                      <a:pt x="20602" y="20819"/>
                      <a:pt x="20612" y="20903"/>
                      <a:pt x="20666" y="20901"/>
                    </a:cubicBezTo>
                    <a:cubicBezTo>
                      <a:pt x="20721" y="20899"/>
                      <a:pt x="20725" y="20779"/>
                      <a:pt x="20755" y="20805"/>
                    </a:cubicBezTo>
                    <a:cubicBezTo>
                      <a:pt x="20784" y="20831"/>
                      <a:pt x="20846" y="20757"/>
                      <a:pt x="20863" y="20800"/>
                    </a:cubicBezTo>
                    <a:cubicBezTo>
                      <a:pt x="20880" y="20843"/>
                      <a:pt x="20896" y="20929"/>
                      <a:pt x="20911" y="20945"/>
                    </a:cubicBezTo>
                    <a:cubicBezTo>
                      <a:pt x="20926" y="20959"/>
                      <a:pt x="20937" y="20935"/>
                      <a:pt x="20943" y="20994"/>
                    </a:cubicBezTo>
                    <a:cubicBezTo>
                      <a:pt x="20950" y="21052"/>
                      <a:pt x="20963" y="21037"/>
                      <a:pt x="21000" y="21088"/>
                    </a:cubicBezTo>
                    <a:cubicBezTo>
                      <a:pt x="21037" y="21140"/>
                      <a:pt x="21050" y="21226"/>
                      <a:pt x="21082" y="21198"/>
                    </a:cubicBezTo>
                    <a:cubicBezTo>
                      <a:pt x="21113" y="21170"/>
                      <a:pt x="21154" y="21110"/>
                      <a:pt x="21171" y="21144"/>
                    </a:cubicBezTo>
                    <a:cubicBezTo>
                      <a:pt x="21188" y="21178"/>
                      <a:pt x="21179" y="21251"/>
                      <a:pt x="21207" y="21258"/>
                    </a:cubicBezTo>
                    <a:cubicBezTo>
                      <a:pt x="21235" y="21264"/>
                      <a:pt x="21245" y="21182"/>
                      <a:pt x="21287" y="21212"/>
                    </a:cubicBezTo>
                    <a:cubicBezTo>
                      <a:pt x="21329" y="21243"/>
                      <a:pt x="21316" y="21185"/>
                      <a:pt x="21361" y="21247"/>
                    </a:cubicBezTo>
                    <a:cubicBezTo>
                      <a:pt x="21406" y="21310"/>
                      <a:pt x="21449" y="21417"/>
                      <a:pt x="21476" y="21461"/>
                    </a:cubicBezTo>
                    <a:cubicBezTo>
                      <a:pt x="21502" y="21507"/>
                      <a:pt x="21478" y="21545"/>
                      <a:pt x="21526" y="21552"/>
                    </a:cubicBezTo>
                    <a:cubicBezTo>
                      <a:pt x="21575" y="21559"/>
                      <a:pt x="21581" y="21550"/>
                      <a:pt x="21587" y="21533"/>
                    </a:cubicBezTo>
                    <a:cubicBezTo>
                      <a:pt x="21592" y="21517"/>
                      <a:pt x="21600" y="21428"/>
                      <a:pt x="21600" y="21428"/>
                    </a:cubicBezTo>
                    <a:lnTo>
                      <a:pt x="21430" y="10214"/>
                    </a:lnTo>
                    <a:lnTo>
                      <a:pt x="20764" y="3203"/>
                    </a:lnTo>
                    <a:lnTo>
                      <a:pt x="20669" y="0"/>
                    </a:lnTo>
                    <a:cubicBezTo>
                      <a:pt x="13820" y="812"/>
                      <a:pt x="6944" y="1024"/>
                      <a:pt x="42" y="588"/>
                    </a:cubicBezTo>
                    <a:cubicBezTo>
                      <a:pt x="42" y="588"/>
                      <a:pt x="0" y="3773"/>
                      <a:pt x="0" y="3773"/>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2" name="Shape 51">
                <a:extLst>
                  <a:ext uri="{FF2B5EF4-FFF2-40B4-BE49-F238E27FC236}">
                    <a16:creationId xmlns:a16="http://schemas.microsoft.com/office/drawing/2014/main" id="{F9A3E961-45D6-4B65-A2DC-EC4CE334928D}"/>
                  </a:ext>
                </a:extLst>
              </p:cNvPr>
              <p:cNvSpPr/>
              <p:nvPr/>
            </p:nvSpPr>
            <p:spPr>
              <a:xfrm>
                <a:off x="5096906" y="2228509"/>
                <a:ext cx="966041" cy="795731"/>
              </a:xfrm>
              <a:custGeom>
                <a:avLst/>
                <a:gdLst/>
                <a:ahLst/>
                <a:cxnLst>
                  <a:cxn ang="0">
                    <a:pos x="wd2" y="hd2"/>
                  </a:cxn>
                  <a:cxn ang="5400000">
                    <a:pos x="wd2" y="hd2"/>
                  </a:cxn>
                  <a:cxn ang="10800000">
                    <a:pos x="wd2" y="hd2"/>
                  </a:cxn>
                  <a:cxn ang="16200000">
                    <a:pos x="wd2" y="hd2"/>
                  </a:cxn>
                </a:cxnLst>
                <a:rect l="0" t="0" r="r" b="b"/>
                <a:pathLst>
                  <a:path w="21579" h="21586" extrusionOk="0">
                    <a:moveTo>
                      <a:pt x="5549" y="112"/>
                    </a:moveTo>
                    <a:cubicBezTo>
                      <a:pt x="5550" y="112"/>
                      <a:pt x="5550" y="112"/>
                      <a:pt x="5550" y="113"/>
                    </a:cubicBezTo>
                    <a:cubicBezTo>
                      <a:pt x="5551" y="124"/>
                      <a:pt x="5485" y="158"/>
                      <a:pt x="5479" y="162"/>
                    </a:cubicBezTo>
                    <a:cubicBezTo>
                      <a:pt x="5473" y="166"/>
                      <a:pt x="5371" y="248"/>
                      <a:pt x="5359" y="231"/>
                    </a:cubicBezTo>
                    <a:cubicBezTo>
                      <a:pt x="5346" y="214"/>
                      <a:pt x="5279" y="175"/>
                      <a:pt x="5269" y="190"/>
                    </a:cubicBezTo>
                    <a:cubicBezTo>
                      <a:pt x="5260" y="206"/>
                      <a:pt x="5259" y="242"/>
                      <a:pt x="5241" y="238"/>
                    </a:cubicBezTo>
                    <a:cubicBezTo>
                      <a:pt x="5222" y="234"/>
                      <a:pt x="5156" y="214"/>
                      <a:pt x="5142" y="218"/>
                    </a:cubicBezTo>
                    <a:cubicBezTo>
                      <a:pt x="5128" y="223"/>
                      <a:pt x="5059" y="277"/>
                      <a:pt x="5042" y="255"/>
                    </a:cubicBezTo>
                    <a:cubicBezTo>
                      <a:pt x="5026" y="232"/>
                      <a:pt x="4975" y="189"/>
                      <a:pt x="4938" y="185"/>
                    </a:cubicBezTo>
                    <a:cubicBezTo>
                      <a:pt x="4901" y="180"/>
                      <a:pt x="4855" y="199"/>
                      <a:pt x="4839" y="201"/>
                    </a:cubicBezTo>
                    <a:cubicBezTo>
                      <a:pt x="4822" y="204"/>
                      <a:pt x="4789" y="255"/>
                      <a:pt x="4782" y="230"/>
                    </a:cubicBezTo>
                    <a:cubicBezTo>
                      <a:pt x="4775" y="204"/>
                      <a:pt x="4726" y="176"/>
                      <a:pt x="4709" y="186"/>
                    </a:cubicBezTo>
                    <a:cubicBezTo>
                      <a:pt x="4692" y="196"/>
                      <a:pt x="4678" y="207"/>
                      <a:pt x="4695" y="223"/>
                    </a:cubicBezTo>
                    <a:cubicBezTo>
                      <a:pt x="4712" y="238"/>
                      <a:pt x="4733" y="256"/>
                      <a:pt x="4727" y="268"/>
                    </a:cubicBezTo>
                    <a:cubicBezTo>
                      <a:pt x="4722" y="279"/>
                      <a:pt x="4707" y="330"/>
                      <a:pt x="4694" y="320"/>
                    </a:cubicBezTo>
                    <a:cubicBezTo>
                      <a:pt x="4681" y="310"/>
                      <a:pt x="4559" y="242"/>
                      <a:pt x="4565" y="215"/>
                    </a:cubicBezTo>
                    <a:cubicBezTo>
                      <a:pt x="4571" y="189"/>
                      <a:pt x="4559" y="187"/>
                      <a:pt x="4555" y="154"/>
                    </a:cubicBezTo>
                    <a:cubicBezTo>
                      <a:pt x="4550" y="120"/>
                      <a:pt x="4422" y="-14"/>
                      <a:pt x="4412" y="2"/>
                    </a:cubicBezTo>
                    <a:cubicBezTo>
                      <a:pt x="4403" y="17"/>
                      <a:pt x="4404" y="132"/>
                      <a:pt x="4415" y="154"/>
                    </a:cubicBezTo>
                    <a:cubicBezTo>
                      <a:pt x="4425" y="175"/>
                      <a:pt x="4440" y="225"/>
                      <a:pt x="4440" y="238"/>
                    </a:cubicBezTo>
                    <a:cubicBezTo>
                      <a:pt x="4440" y="251"/>
                      <a:pt x="4430" y="647"/>
                      <a:pt x="4429" y="661"/>
                    </a:cubicBezTo>
                    <a:cubicBezTo>
                      <a:pt x="4427" y="675"/>
                      <a:pt x="4394" y="737"/>
                      <a:pt x="4390" y="760"/>
                    </a:cubicBezTo>
                    <a:cubicBezTo>
                      <a:pt x="4387" y="785"/>
                      <a:pt x="4366" y="875"/>
                      <a:pt x="4357" y="899"/>
                    </a:cubicBezTo>
                    <a:cubicBezTo>
                      <a:pt x="4348" y="923"/>
                      <a:pt x="4316" y="975"/>
                      <a:pt x="4308" y="973"/>
                    </a:cubicBezTo>
                    <a:cubicBezTo>
                      <a:pt x="4300" y="972"/>
                      <a:pt x="4262" y="962"/>
                      <a:pt x="4257" y="970"/>
                    </a:cubicBezTo>
                    <a:cubicBezTo>
                      <a:pt x="4253" y="979"/>
                      <a:pt x="4178" y="1007"/>
                      <a:pt x="4178" y="1024"/>
                    </a:cubicBezTo>
                    <a:cubicBezTo>
                      <a:pt x="4178" y="1041"/>
                      <a:pt x="4209" y="1233"/>
                      <a:pt x="4209" y="1266"/>
                    </a:cubicBezTo>
                    <a:cubicBezTo>
                      <a:pt x="4209" y="1300"/>
                      <a:pt x="4173" y="1406"/>
                      <a:pt x="4174" y="1427"/>
                    </a:cubicBezTo>
                    <a:cubicBezTo>
                      <a:pt x="4175" y="1448"/>
                      <a:pt x="4152" y="1535"/>
                      <a:pt x="4141" y="1556"/>
                    </a:cubicBezTo>
                    <a:cubicBezTo>
                      <a:pt x="4131" y="1578"/>
                      <a:pt x="4061" y="1756"/>
                      <a:pt x="4072" y="1781"/>
                    </a:cubicBezTo>
                    <a:cubicBezTo>
                      <a:pt x="4082" y="1804"/>
                      <a:pt x="4110" y="1890"/>
                      <a:pt x="4118" y="1924"/>
                    </a:cubicBezTo>
                    <a:cubicBezTo>
                      <a:pt x="4126" y="1958"/>
                      <a:pt x="4061" y="2308"/>
                      <a:pt x="4044" y="2373"/>
                    </a:cubicBezTo>
                    <a:cubicBezTo>
                      <a:pt x="4028" y="2437"/>
                      <a:pt x="3915" y="2784"/>
                      <a:pt x="3894" y="2812"/>
                    </a:cubicBezTo>
                    <a:cubicBezTo>
                      <a:pt x="3873" y="2840"/>
                      <a:pt x="3811" y="2882"/>
                      <a:pt x="3815" y="2916"/>
                    </a:cubicBezTo>
                    <a:cubicBezTo>
                      <a:pt x="3820" y="2950"/>
                      <a:pt x="3822" y="3071"/>
                      <a:pt x="3817" y="3099"/>
                    </a:cubicBezTo>
                    <a:cubicBezTo>
                      <a:pt x="3813" y="3128"/>
                      <a:pt x="3753" y="3432"/>
                      <a:pt x="3732" y="3440"/>
                    </a:cubicBezTo>
                    <a:cubicBezTo>
                      <a:pt x="3711" y="3449"/>
                      <a:pt x="3651" y="3463"/>
                      <a:pt x="3655" y="3480"/>
                    </a:cubicBezTo>
                    <a:cubicBezTo>
                      <a:pt x="3660" y="3497"/>
                      <a:pt x="3716" y="3525"/>
                      <a:pt x="3720" y="3556"/>
                    </a:cubicBezTo>
                    <a:cubicBezTo>
                      <a:pt x="3725" y="3587"/>
                      <a:pt x="3648" y="3905"/>
                      <a:pt x="3648" y="3905"/>
                    </a:cubicBezTo>
                    <a:cubicBezTo>
                      <a:pt x="3648" y="3905"/>
                      <a:pt x="3611" y="3973"/>
                      <a:pt x="3611" y="3990"/>
                    </a:cubicBezTo>
                    <a:cubicBezTo>
                      <a:pt x="3611" y="4007"/>
                      <a:pt x="3623" y="4091"/>
                      <a:pt x="3604" y="4114"/>
                    </a:cubicBezTo>
                    <a:cubicBezTo>
                      <a:pt x="3586" y="4136"/>
                      <a:pt x="3546" y="4232"/>
                      <a:pt x="3544" y="4263"/>
                    </a:cubicBezTo>
                    <a:cubicBezTo>
                      <a:pt x="3542" y="4294"/>
                      <a:pt x="3479" y="4455"/>
                      <a:pt x="3463" y="4469"/>
                    </a:cubicBezTo>
                    <a:cubicBezTo>
                      <a:pt x="3447" y="4483"/>
                      <a:pt x="3359" y="4578"/>
                      <a:pt x="3363" y="4604"/>
                    </a:cubicBezTo>
                    <a:cubicBezTo>
                      <a:pt x="3368" y="4629"/>
                      <a:pt x="3380" y="4750"/>
                      <a:pt x="3373" y="4776"/>
                    </a:cubicBezTo>
                    <a:cubicBezTo>
                      <a:pt x="3366" y="4801"/>
                      <a:pt x="3158" y="5289"/>
                      <a:pt x="3140" y="5317"/>
                    </a:cubicBezTo>
                    <a:cubicBezTo>
                      <a:pt x="3121" y="5345"/>
                      <a:pt x="3126" y="5424"/>
                      <a:pt x="3126" y="5424"/>
                    </a:cubicBezTo>
                    <a:cubicBezTo>
                      <a:pt x="3126" y="5424"/>
                      <a:pt x="2955" y="5564"/>
                      <a:pt x="2959" y="5631"/>
                    </a:cubicBezTo>
                    <a:cubicBezTo>
                      <a:pt x="2964" y="5699"/>
                      <a:pt x="2973" y="5862"/>
                      <a:pt x="2973" y="5895"/>
                    </a:cubicBezTo>
                    <a:cubicBezTo>
                      <a:pt x="2973" y="5929"/>
                      <a:pt x="2895" y="6080"/>
                      <a:pt x="2899" y="6114"/>
                    </a:cubicBezTo>
                    <a:cubicBezTo>
                      <a:pt x="2904" y="6148"/>
                      <a:pt x="2922" y="6299"/>
                      <a:pt x="2899" y="6311"/>
                    </a:cubicBezTo>
                    <a:cubicBezTo>
                      <a:pt x="2876" y="6322"/>
                      <a:pt x="2830" y="6400"/>
                      <a:pt x="2830" y="6400"/>
                    </a:cubicBezTo>
                    <a:cubicBezTo>
                      <a:pt x="2830" y="6400"/>
                      <a:pt x="2844" y="6485"/>
                      <a:pt x="2816" y="6524"/>
                    </a:cubicBezTo>
                    <a:cubicBezTo>
                      <a:pt x="2788" y="6563"/>
                      <a:pt x="2671" y="6984"/>
                      <a:pt x="2678" y="7018"/>
                    </a:cubicBezTo>
                    <a:cubicBezTo>
                      <a:pt x="2685" y="7052"/>
                      <a:pt x="2683" y="7131"/>
                      <a:pt x="2683" y="7131"/>
                    </a:cubicBezTo>
                    <a:cubicBezTo>
                      <a:pt x="2683" y="7131"/>
                      <a:pt x="2472" y="7613"/>
                      <a:pt x="2472" y="7641"/>
                    </a:cubicBezTo>
                    <a:cubicBezTo>
                      <a:pt x="2472" y="7669"/>
                      <a:pt x="2469" y="7751"/>
                      <a:pt x="2463" y="7773"/>
                    </a:cubicBezTo>
                    <a:cubicBezTo>
                      <a:pt x="2456" y="7796"/>
                      <a:pt x="2147" y="8945"/>
                      <a:pt x="1925" y="9574"/>
                    </a:cubicBezTo>
                    <a:cubicBezTo>
                      <a:pt x="1702" y="10204"/>
                      <a:pt x="1469" y="10737"/>
                      <a:pt x="1328" y="10934"/>
                    </a:cubicBezTo>
                    <a:cubicBezTo>
                      <a:pt x="1186" y="11131"/>
                      <a:pt x="1112" y="11255"/>
                      <a:pt x="1098" y="11261"/>
                    </a:cubicBezTo>
                    <a:cubicBezTo>
                      <a:pt x="1084" y="11267"/>
                      <a:pt x="1017" y="11278"/>
                      <a:pt x="992" y="11306"/>
                    </a:cubicBezTo>
                    <a:cubicBezTo>
                      <a:pt x="966" y="11334"/>
                      <a:pt x="936" y="11427"/>
                      <a:pt x="936" y="11427"/>
                    </a:cubicBezTo>
                    <a:cubicBezTo>
                      <a:pt x="936" y="11427"/>
                      <a:pt x="959" y="11495"/>
                      <a:pt x="936" y="11554"/>
                    </a:cubicBezTo>
                    <a:cubicBezTo>
                      <a:pt x="913" y="11613"/>
                      <a:pt x="820" y="11855"/>
                      <a:pt x="800" y="11917"/>
                    </a:cubicBezTo>
                    <a:cubicBezTo>
                      <a:pt x="779" y="11979"/>
                      <a:pt x="661" y="12143"/>
                      <a:pt x="674" y="12188"/>
                    </a:cubicBezTo>
                    <a:cubicBezTo>
                      <a:pt x="688" y="12233"/>
                      <a:pt x="654" y="12323"/>
                      <a:pt x="637" y="12348"/>
                    </a:cubicBezTo>
                    <a:cubicBezTo>
                      <a:pt x="621" y="12374"/>
                      <a:pt x="555" y="12565"/>
                      <a:pt x="444" y="12728"/>
                    </a:cubicBezTo>
                    <a:cubicBezTo>
                      <a:pt x="333" y="12891"/>
                      <a:pt x="158" y="13166"/>
                      <a:pt x="158" y="13166"/>
                    </a:cubicBezTo>
                    <a:cubicBezTo>
                      <a:pt x="158" y="13166"/>
                      <a:pt x="181" y="13250"/>
                      <a:pt x="181" y="13306"/>
                    </a:cubicBezTo>
                    <a:cubicBezTo>
                      <a:pt x="181" y="13362"/>
                      <a:pt x="171" y="13593"/>
                      <a:pt x="171" y="13593"/>
                    </a:cubicBezTo>
                    <a:cubicBezTo>
                      <a:pt x="171" y="13593"/>
                      <a:pt x="250" y="13598"/>
                      <a:pt x="259" y="13682"/>
                    </a:cubicBezTo>
                    <a:cubicBezTo>
                      <a:pt x="269" y="13767"/>
                      <a:pt x="250" y="13828"/>
                      <a:pt x="282" y="13901"/>
                    </a:cubicBezTo>
                    <a:cubicBezTo>
                      <a:pt x="315" y="13974"/>
                      <a:pt x="357" y="13986"/>
                      <a:pt x="347" y="14019"/>
                    </a:cubicBezTo>
                    <a:cubicBezTo>
                      <a:pt x="338" y="14053"/>
                      <a:pt x="332" y="14208"/>
                      <a:pt x="329" y="14250"/>
                    </a:cubicBezTo>
                    <a:cubicBezTo>
                      <a:pt x="327" y="14292"/>
                      <a:pt x="334" y="14357"/>
                      <a:pt x="320" y="14394"/>
                    </a:cubicBezTo>
                    <a:cubicBezTo>
                      <a:pt x="306" y="14430"/>
                      <a:pt x="156" y="14656"/>
                      <a:pt x="149" y="14712"/>
                    </a:cubicBezTo>
                    <a:cubicBezTo>
                      <a:pt x="142" y="14768"/>
                      <a:pt x="119" y="14957"/>
                      <a:pt x="102" y="14991"/>
                    </a:cubicBezTo>
                    <a:cubicBezTo>
                      <a:pt x="86" y="15025"/>
                      <a:pt x="38" y="15258"/>
                      <a:pt x="38" y="15298"/>
                    </a:cubicBezTo>
                    <a:cubicBezTo>
                      <a:pt x="38" y="15337"/>
                      <a:pt x="61" y="15470"/>
                      <a:pt x="42" y="15509"/>
                    </a:cubicBezTo>
                    <a:cubicBezTo>
                      <a:pt x="24" y="15549"/>
                      <a:pt x="5" y="15614"/>
                      <a:pt x="5" y="15642"/>
                    </a:cubicBezTo>
                    <a:cubicBezTo>
                      <a:pt x="5" y="15670"/>
                      <a:pt x="28" y="15842"/>
                      <a:pt x="31" y="15856"/>
                    </a:cubicBezTo>
                    <a:cubicBezTo>
                      <a:pt x="33" y="15870"/>
                      <a:pt x="54" y="15988"/>
                      <a:pt x="54" y="15988"/>
                    </a:cubicBezTo>
                    <a:cubicBezTo>
                      <a:pt x="54" y="15988"/>
                      <a:pt x="24" y="16050"/>
                      <a:pt x="26" y="16078"/>
                    </a:cubicBezTo>
                    <a:cubicBezTo>
                      <a:pt x="28" y="16107"/>
                      <a:pt x="28" y="16183"/>
                      <a:pt x="28" y="16183"/>
                    </a:cubicBezTo>
                    <a:cubicBezTo>
                      <a:pt x="28" y="16183"/>
                      <a:pt x="-11" y="16222"/>
                      <a:pt x="3" y="16256"/>
                    </a:cubicBezTo>
                    <a:cubicBezTo>
                      <a:pt x="17" y="16290"/>
                      <a:pt x="87" y="16501"/>
                      <a:pt x="107" y="16533"/>
                    </a:cubicBezTo>
                    <a:cubicBezTo>
                      <a:pt x="126" y="16566"/>
                      <a:pt x="143" y="16561"/>
                      <a:pt x="166" y="16594"/>
                    </a:cubicBezTo>
                    <a:cubicBezTo>
                      <a:pt x="189" y="16626"/>
                      <a:pt x="196" y="16657"/>
                      <a:pt x="201" y="16664"/>
                    </a:cubicBezTo>
                    <a:cubicBezTo>
                      <a:pt x="205" y="16671"/>
                      <a:pt x="218" y="16702"/>
                      <a:pt x="235" y="16739"/>
                    </a:cubicBezTo>
                    <a:cubicBezTo>
                      <a:pt x="240" y="16748"/>
                      <a:pt x="244" y="16771"/>
                      <a:pt x="246" y="16800"/>
                    </a:cubicBezTo>
                    <a:cubicBezTo>
                      <a:pt x="6106" y="18681"/>
                      <a:pt x="12025" y="20274"/>
                      <a:pt x="18002" y="21586"/>
                    </a:cubicBezTo>
                    <a:lnTo>
                      <a:pt x="19139" y="14084"/>
                    </a:lnTo>
                    <a:cubicBezTo>
                      <a:pt x="19139" y="14084"/>
                      <a:pt x="19170" y="13964"/>
                      <a:pt x="19237" y="13931"/>
                    </a:cubicBezTo>
                    <a:cubicBezTo>
                      <a:pt x="19304" y="13899"/>
                      <a:pt x="19292" y="13923"/>
                      <a:pt x="19303" y="13895"/>
                    </a:cubicBezTo>
                    <a:cubicBezTo>
                      <a:pt x="19315" y="13867"/>
                      <a:pt x="19305" y="13824"/>
                      <a:pt x="19338" y="13785"/>
                    </a:cubicBezTo>
                    <a:cubicBezTo>
                      <a:pt x="19370" y="13745"/>
                      <a:pt x="19382" y="13735"/>
                      <a:pt x="19398" y="13685"/>
                    </a:cubicBezTo>
                    <a:cubicBezTo>
                      <a:pt x="19414" y="13634"/>
                      <a:pt x="19363" y="13534"/>
                      <a:pt x="19394" y="13523"/>
                    </a:cubicBezTo>
                    <a:cubicBezTo>
                      <a:pt x="19424" y="13512"/>
                      <a:pt x="19485" y="13410"/>
                      <a:pt x="19497" y="13338"/>
                    </a:cubicBezTo>
                    <a:cubicBezTo>
                      <a:pt x="19508" y="13267"/>
                      <a:pt x="19474" y="13223"/>
                      <a:pt x="19451" y="13196"/>
                    </a:cubicBezTo>
                    <a:cubicBezTo>
                      <a:pt x="19428" y="13169"/>
                      <a:pt x="19409" y="13178"/>
                      <a:pt x="19420" y="13145"/>
                    </a:cubicBezTo>
                    <a:cubicBezTo>
                      <a:pt x="19432" y="13113"/>
                      <a:pt x="19412" y="13030"/>
                      <a:pt x="19437" y="13017"/>
                    </a:cubicBezTo>
                    <a:cubicBezTo>
                      <a:pt x="19463" y="13004"/>
                      <a:pt x="19526" y="13011"/>
                      <a:pt x="19552" y="12983"/>
                    </a:cubicBezTo>
                    <a:cubicBezTo>
                      <a:pt x="19579" y="12955"/>
                      <a:pt x="19704" y="12821"/>
                      <a:pt x="19680" y="12744"/>
                    </a:cubicBezTo>
                    <a:cubicBezTo>
                      <a:pt x="19655" y="12666"/>
                      <a:pt x="19603" y="12619"/>
                      <a:pt x="19571" y="12607"/>
                    </a:cubicBezTo>
                    <a:cubicBezTo>
                      <a:pt x="19538" y="12596"/>
                      <a:pt x="19495" y="12592"/>
                      <a:pt x="19507" y="12528"/>
                    </a:cubicBezTo>
                    <a:cubicBezTo>
                      <a:pt x="19519" y="12465"/>
                      <a:pt x="19555" y="12438"/>
                      <a:pt x="19532" y="12404"/>
                    </a:cubicBezTo>
                    <a:cubicBezTo>
                      <a:pt x="19510" y="12371"/>
                      <a:pt x="19454" y="12341"/>
                      <a:pt x="19425" y="12347"/>
                    </a:cubicBezTo>
                    <a:cubicBezTo>
                      <a:pt x="19396" y="12352"/>
                      <a:pt x="19339" y="12404"/>
                      <a:pt x="19337" y="12385"/>
                    </a:cubicBezTo>
                    <a:cubicBezTo>
                      <a:pt x="19334" y="12365"/>
                      <a:pt x="19280" y="12203"/>
                      <a:pt x="19253" y="12185"/>
                    </a:cubicBezTo>
                    <a:cubicBezTo>
                      <a:pt x="19227" y="12166"/>
                      <a:pt x="19136" y="12202"/>
                      <a:pt x="19125" y="12220"/>
                    </a:cubicBezTo>
                    <a:cubicBezTo>
                      <a:pt x="19113" y="12238"/>
                      <a:pt x="19075" y="12228"/>
                      <a:pt x="19062" y="12214"/>
                    </a:cubicBezTo>
                    <a:cubicBezTo>
                      <a:pt x="19050" y="12200"/>
                      <a:pt x="18956" y="12050"/>
                      <a:pt x="18974" y="12013"/>
                    </a:cubicBezTo>
                    <a:cubicBezTo>
                      <a:pt x="18993" y="11976"/>
                      <a:pt x="19066" y="11980"/>
                      <a:pt x="19072" y="11914"/>
                    </a:cubicBezTo>
                    <a:cubicBezTo>
                      <a:pt x="19077" y="11848"/>
                      <a:pt x="19074" y="11826"/>
                      <a:pt x="19047" y="11785"/>
                    </a:cubicBezTo>
                    <a:cubicBezTo>
                      <a:pt x="19021" y="11744"/>
                      <a:pt x="18956" y="11676"/>
                      <a:pt x="18970" y="11635"/>
                    </a:cubicBezTo>
                    <a:cubicBezTo>
                      <a:pt x="18984" y="11594"/>
                      <a:pt x="19032" y="11582"/>
                      <a:pt x="19043" y="11573"/>
                    </a:cubicBezTo>
                    <a:cubicBezTo>
                      <a:pt x="19053" y="11565"/>
                      <a:pt x="19079" y="11510"/>
                      <a:pt x="19081" y="11471"/>
                    </a:cubicBezTo>
                    <a:cubicBezTo>
                      <a:pt x="19083" y="11431"/>
                      <a:pt x="19061" y="11297"/>
                      <a:pt x="19085" y="11276"/>
                    </a:cubicBezTo>
                    <a:cubicBezTo>
                      <a:pt x="19110" y="11255"/>
                      <a:pt x="19147" y="11263"/>
                      <a:pt x="19160" y="11239"/>
                    </a:cubicBezTo>
                    <a:cubicBezTo>
                      <a:pt x="19172" y="11216"/>
                      <a:pt x="19161" y="11161"/>
                      <a:pt x="19205" y="11140"/>
                    </a:cubicBezTo>
                    <a:cubicBezTo>
                      <a:pt x="19249" y="11118"/>
                      <a:pt x="19293" y="11111"/>
                      <a:pt x="19299" y="11099"/>
                    </a:cubicBezTo>
                    <a:cubicBezTo>
                      <a:pt x="19304" y="11086"/>
                      <a:pt x="19310" y="10990"/>
                      <a:pt x="19336" y="10958"/>
                    </a:cubicBezTo>
                    <a:cubicBezTo>
                      <a:pt x="19361" y="10925"/>
                      <a:pt x="19370" y="10952"/>
                      <a:pt x="19387" y="10928"/>
                    </a:cubicBezTo>
                    <a:cubicBezTo>
                      <a:pt x="19403" y="10904"/>
                      <a:pt x="19395" y="10835"/>
                      <a:pt x="19413" y="10797"/>
                    </a:cubicBezTo>
                    <a:cubicBezTo>
                      <a:pt x="19432" y="10759"/>
                      <a:pt x="19465" y="10711"/>
                      <a:pt x="19495" y="10648"/>
                    </a:cubicBezTo>
                    <a:cubicBezTo>
                      <a:pt x="19526" y="10584"/>
                      <a:pt x="19521" y="10553"/>
                      <a:pt x="19560" y="10498"/>
                    </a:cubicBezTo>
                    <a:cubicBezTo>
                      <a:pt x="19600" y="10444"/>
                      <a:pt x="19614" y="10458"/>
                      <a:pt x="19623" y="10442"/>
                    </a:cubicBezTo>
                    <a:cubicBezTo>
                      <a:pt x="19632" y="10425"/>
                      <a:pt x="19607" y="10335"/>
                      <a:pt x="19667" y="10295"/>
                    </a:cubicBezTo>
                    <a:cubicBezTo>
                      <a:pt x="19726" y="10255"/>
                      <a:pt x="19823" y="10269"/>
                      <a:pt x="19840" y="10255"/>
                    </a:cubicBezTo>
                    <a:cubicBezTo>
                      <a:pt x="19857" y="10241"/>
                      <a:pt x="19840" y="10215"/>
                      <a:pt x="19861" y="10212"/>
                    </a:cubicBezTo>
                    <a:cubicBezTo>
                      <a:pt x="19883" y="10210"/>
                      <a:pt x="19965" y="10222"/>
                      <a:pt x="19966" y="10201"/>
                    </a:cubicBezTo>
                    <a:cubicBezTo>
                      <a:pt x="19967" y="10179"/>
                      <a:pt x="19983" y="10111"/>
                      <a:pt x="20006" y="10084"/>
                    </a:cubicBezTo>
                    <a:cubicBezTo>
                      <a:pt x="20029" y="10057"/>
                      <a:pt x="20074" y="9945"/>
                      <a:pt x="20120" y="9912"/>
                    </a:cubicBezTo>
                    <a:cubicBezTo>
                      <a:pt x="20165" y="9880"/>
                      <a:pt x="20199" y="9863"/>
                      <a:pt x="20237" y="9782"/>
                    </a:cubicBezTo>
                    <a:cubicBezTo>
                      <a:pt x="20274" y="9700"/>
                      <a:pt x="20297" y="9611"/>
                      <a:pt x="20292" y="9580"/>
                    </a:cubicBezTo>
                    <a:cubicBezTo>
                      <a:pt x="20287" y="9549"/>
                      <a:pt x="20253" y="9512"/>
                      <a:pt x="20263" y="9472"/>
                    </a:cubicBezTo>
                    <a:cubicBezTo>
                      <a:pt x="20274" y="9431"/>
                      <a:pt x="20308" y="9390"/>
                      <a:pt x="20310" y="9367"/>
                    </a:cubicBezTo>
                    <a:cubicBezTo>
                      <a:pt x="20311" y="9345"/>
                      <a:pt x="20311" y="9267"/>
                      <a:pt x="20325" y="9252"/>
                    </a:cubicBezTo>
                    <a:cubicBezTo>
                      <a:pt x="20338" y="9236"/>
                      <a:pt x="20442" y="9167"/>
                      <a:pt x="20470" y="9114"/>
                    </a:cubicBezTo>
                    <a:cubicBezTo>
                      <a:pt x="20500" y="9060"/>
                      <a:pt x="20505" y="8998"/>
                      <a:pt x="20535" y="8969"/>
                    </a:cubicBezTo>
                    <a:cubicBezTo>
                      <a:pt x="20566" y="8939"/>
                      <a:pt x="20648" y="8919"/>
                      <a:pt x="20667" y="8876"/>
                    </a:cubicBezTo>
                    <a:cubicBezTo>
                      <a:pt x="20687" y="8832"/>
                      <a:pt x="20739" y="8565"/>
                      <a:pt x="20778" y="8469"/>
                    </a:cubicBezTo>
                    <a:cubicBezTo>
                      <a:pt x="20818" y="8373"/>
                      <a:pt x="20887" y="8331"/>
                      <a:pt x="20890" y="8272"/>
                    </a:cubicBezTo>
                    <a:cubicBezTo>
                      <a:pt x="20892" y="8213"/>
                      <a:pt x="20843" y="8156"/>
                      <a:pt x="20901" y="8094"/>
                    </a:cubicBezTo>
                    <a:cubicBezTo>
                      <a:pt x="20959" y="8032"/>
                      <a:pt x="21052" y="7835"/>
                      <a:pt x="21084" y="7807"/>
                    </a:cubicBezTo>
                    <a:cubicBezTo>
                      <a:pt x="21117" y="7779"/>
                      <a:pt x="21147" y="7787"/>
                      <a:pt x="21163" y="7742"/>
                    </a:cubicBezTo>
                    <a:cubicBezTo>
                      <a:pt x="21179" y="7697"/>
                      <a:pt x="21177" y="7652"/>
                      <a:pt x="21200" y="7629"/>
                    </a:cubicBezTo>
                    <a:cubicBezTo>
                      <a:pt x="21223" y="7607"/>
                      <a:pt x="21267" y="7604"/>
                      <a:pt x="21288" y="7568"/>
                    </a:cubicBezTo>
                    <a:cubicBezTo>
                      <a:pt x="21309" y="7531"/>
                      <a:pt x="21253" y="7466"/>
                      <a:pt x="21374" y="7322"/>
                    </a:cubicBezTo>
                    <a:cubicBezTo>
                      <a:pt x="21494" y="7179"/>
                      <a:pt x="21566" y="7176"/>
                      <a:pt x="21578" y="7046"/>
                    </a:cubicBezTo>
                    <a:cubicBezTo>
                      <a:pt x="21589" y="6917"/>
                      <a:pt x="21506" y="6779"/>
                      <a:pt x="21480" y="6722"/>
                    </a:cubicBezTo>
                    <a:cubicBezTo>
                      <a:pt x="21455" y="6666"/>
                      <a:pt x="21443" y="6655"/>
                      <a:pt x="21455" y="6618"/>
                    </a:cubicBezTo>
                    <a:cubicBezTo>
                      <a:pt x="21466" y="6581"/>
                      <a:pt x="21508" y="6500"/>
                      <a:pt x="21471" y="6441"/>
                    </a:cubicBezTo>
                    <a:cubicBezTo>
                      <a:pt x="21434" y="6381"/>
                      <a:pt x="21396" y="6274"/>
                      <a:pt x="21327" y="6264"/>
                    </a:cubicBezTo>
                    <a:cubicBezTo>
                      <a:pt x="21259" y="6254"/>
                      <a:pt x="21207" y="6285"/>
                      <a:pt x="21184" y="6226"/>
                    </a:cubicBezTo>
                    <a:cubicBezTo>
                      <a:pt x="21161" y="6167"/>
                      <a:pt x="21157" y="6035"/>
                      <a:pt x="21125" y="6035"/>
                    </a:cubicBezTo>
                    <a:cubicBezTo>
                      <a:pt x="21092" y="6035"/>
                      <a:pt x="21018" y="6070"/>
                      <a:pt x="20992" y="6049"/>
                    </a:cubicBezTo>
                    <a:cubicBezTo>
                      <a:pt x="20965" y="6027"/>
                      <a:pt x="20938" y="5964"/>
                      <a:pt x="20948" y="5887"/>
                    </a:cubicBezTo>
                    <a:cubicBezTo>
                      <a:pt x="20957" y="5809"/>
                      <a:pt x="20913" y="5740"/>
                      <a:pt x="20885" y="5698"/>
                    </a:cubicBezTo>
                    <a:cubicBezTo>
                      <a:pt x="20857" y="5656"/>
                      <a:pt x="20823" y="5632"/>
                      <a:pt x="20808" y="5551"/>
                    </a:cubicBezTo>
                    <a:cubicBezTo>
                      <a:pt x="20792" y="5471"/>
                      <a:pt x="20810" y="5402"/>
                      <a:pt x="20776" y="5318"/>
                    </a:cubicBezTo>
                    <a:cubicBezTo>
                      <a:pt x="20757" y="5269"/>
                      <a:pt x="20750" y="5253"/>
                      <a:pt x="20748" y="5222"/>
                    </a:cubicBezTo>
                    <a:lnTo>
                      <a:pt x="15991" y="4116"/>
                    </a:lnTo>
                    <a:cubicBezTo>
                      <a:pt x="15991" y="4116"/>
                      <a:pt x="15901" y="4103"/>
                      <a:pt x="15875" y="4110"/>
                    </a:cubicBezTo>
                    <a:cubicBezTo>
                      <a:pt x="15850" y="4118"/>
                      <a:pt x="15864" y="4108"/>
                      <a:pt x="15755" y="4201"/>
                    </a:cubicBezTo>
                    <a:cubicBezTo>
                      <a:pt x="15646" y="4294"/>
                      <a:pt x="15421" y="4274"/>
                      <a:pt x="15363" y="4271"/>
                    </a:cubicBezTo>
                    <a:cubicBezTo>
                      <a:pt x="15305" y="4268"/>
                      <a:pt x="15199" y="4187"/>
                      <a:pt x="15085" y="4162"/>
                    </a:cubicBezTo>
                    <a:cubicBezTo>
                      <a:pt x="14972" y="4136"/>
                      <a:pt x="15011" y="4173"/>
                      <a:pt x="14942" y="4178"/>
                    </a:cubicBezTo>
                    <a:cubicBezTo>
                      <a:pt x="14872" y="4184"/>
                      <a:pt x="14821" y="4150"/>
                      <a:pt x="14766" y="4145"/>
                    </a:cubicBezTo>
                    <a:cubicBezTo>
                      <a:pt x="14710" y="4139"/>
                      <a:pt x="14673" y="4173"/>
                      <a:pt x="14624" y="4190"/>
                    </a:cubicBezTo>
                    <a:cubicBezTo>
                      <a:pt x="14576" y="4207"/>
                      <a:pt x="14476" y="4071"/>
                      <a:pt x="14437" y="4052"/>
                    </a:cubicBezTo>
                    <a:cubicBezTo>
                      <a:pt x="14397" y="4032"/>
                      <a:pt x="14212" y="4249"/>
                      <a:pt x="14184" y="4268"/>
                    </a:cubicBezTo>
                    <a:cubicBezTo>
                      <a:pt x="14157" y="4288"/>
                      <a:pt x="14099" y="4299"/>
                      <a:pt x="13967" y="4268"/>
                    </a:cubicBezTo>
                    <a:cubicBezTo>
                      <a:pt x="13835" y="4238"/>
                      <a:pt x="13584" y="4229"/>
                      <a:pt x="13510" y="4235"/>
                    </a:cubicBezTo>
                    <a:cubicBezTo>
                      <a:pt x="13436" y="4241"/>
                      <a:pt x="13404" y="4243"/>
                      <a:pt x="13314" y="4286"/>
                    </a:cubicBezTo>
                    <a:cubicBezTo>
                      <a:pt x="13223" y="4328"/>
                      <a:pt x="13096" y="4308"/>
                      <a:pt x="13031" y="4322"/>
                    </a:cubicBezTo>
                    <a:cubicBezTo>
                      <a:pt x="12966" y="4336"/>
                      <a:pt x="12869" y="4435"/>
                      <a:pt x="12809" y="4460"/>
                    </a:cubicBezTo>
                    <a:cubicBezTo>
                      <a:pt x="12749" y="4485"/>
                      <a:pt x="12691" y="4435"/>
                      <a:pt x="12670" y="4435"/>
                    </a:cubicBezTo>
                    <a:cubicBezTo>
                      <a:pt x="12649" y="4435"/>
                      <a:pt x="12554" y="4440"/>
                      <a:pt x="12491" y="4455"/>
                    </a:cubicBezTo>
                    <a:cubicBezTo>
                      <a:pt x="12429" y="4469"/>
                      <a:pt x="12257" y="4471"/>
                      <a:pt x="12188" y="4457"/>
                    </a:cubicBezTo>
                    <a:cubicBezTo>
                      <a:pt x="12119" y="4443"/>
                      <a:pt x="12105" y="4331"/>
                      <a:pt x="12077" y="4286"/>
                    </a:cubicBezTo>
                    <a:cubicBezTo>
                      <a:pt x="12049" y="4241"/>
                      <a:pt x="11936" y="4153"/>
                      <a:pt x="11873" y="4133"/>
                    </a:cubicBezTo>
                    <a:cubicBezTo>
                      <a:pt x="11810" y="4114"/>
                      <a:pt x="11757" y="4170"/>
                      <a:pt x="11683" y="4212"/>
                    </a:cubicBezTo>
                    <a:cubicBezTo>
                      <a:pt x="11609" y="4254"/>
                      <a:pt x="11429" y="4258"/>
                      <a:pt x="11358" y="4275"/>
                    </a:cubicBezTo>
                    <a:cubicBezTo>
                      <a:pt x="11286" y="4292"/>
                      <a:pt x="11226" y="4347"/>
                      <a:pt x="11162" y="4381"/>
                    </a:cubicBezTo>
                    <a:cubicBezTo>
                      <a:pt x="11098" y="4415"/>
                      <a:pt x="11076" y="4310"/>
                      <a:pt x="11067" y="4299"/>
                    </a:cubicBezTo>
                    <a:cubicBezTo>
                      <a:pt x="11058" y="4288"/>
                      <a:pt x="11002" y="4284"/>
                      <a:pt x="10970" y="4292"/>
                    </a:cubicBezTo>
                    <a:cubicBezTo>
                      <a:pt x="10937" y="4301"/>
                      <a:pt x="10912" y="4281"/>
                      <a:pt x="10812" y="4247"/>
                    </a:cubicBezTo>
                    <a:cubicBezTo>
                      <a:pt x="10712" y="4213"/>
                      <a:pt x="10614" y="4320"/>
                      <a:pt x="10596" y="4336"/>
                    </a:cubicBezTo>
                    <a:cubicBezTo>
                      <a:pt x="10577" y="4351"/>
                      <a:pt x="10445" y="4337"/>
                      <a:pt x="10439" y="4333"/>
                    </a:cubicBezTo>
                    <a:cubicBezTo>
                      <a:pt x="10433" y="4329"/>
                      <a:pt x="10450" y="4254"/>
                      <a:pt x="10452" y="4239"/>
                    </a:cubicBezTo>
                    <a:cubicBezTo>
                      <a:pt x="10454" y="4223"/>
                      <a:pt x="10454" y="4120"/>
                      <a:pt x="10441" y="4098"/>
                    </a:cubicBezTo>
                    <a:cubicBezTo>
                      <a:pt x="10429" y="4075"/>
                      <a:pt x="10349" y="4022"/>
                      <a:pt x="10309" y="3993"/>
                    </a:cubicBezTo>
                    <a:cubicBezTo>
                      <a:pt x="10270" y="3965"/>
                      <a:pt x="10215" y="3878"/>
                      <a:pt x="10189" y="3855"/>
                    </a:cubicBezTo>
                    <a:cubicBezTo>
                      <a:pt x="10164" y="3833"/>
                      <a:pt x="10001" y="3837"/>
                      <a:pt x="9932" y="3819"/>
                    </a:cubicBezTo>
                    <a:cubicBezTo>
                      <a:pt x="9862" y="3801"/>
                      <a:pt x="9817" y="3712"/>
                      <a:pt x="9759" y="3667"/>
                    </a:cubicBezTo>
                    <a:cubicBezTo>
                      <a:pt x="9701" y="3622"/>
                      <a:pt x="9593" y="3658"/>
                      <a:pt x="9544" y="3667"/>
                    </a:cubicBezTo>
                    <a:cubicBezTo>
                      <a:pt x="9495" y="3675"/>
                      <a:pt x="9336" y="3655"/>
                      <a:pt x="9314" y="3662"/>
                    </a:cubicBezTo>
                    <a:cubicBezTo>
                      <a:pt x="9291" y="3669"/>
                      <a:pt x="9094" y="3537"/>
                      <a:pt x="8985" y="3538"/>
                    </a:cubicBezTo>
                    <a:cubicBezTo>
                      <a:pt x="8876" y="3540"/>
                      <a:pt x="8802" y="3661"/>
                      <a:pt x="8784" y="3677"/>
                    </a:cubicBezTo>
                    <a:cubicBezTo>
                      <a:pt x="8767" y="3692"/>
                      <a:pt x="8729" y="3691"/>
                      <a:pt x="8693" y="3692"/>
                    </a:cubicBezTo>
                    <a:cubicBezTo>
                      <a:pt x="8657" y="3693"/>
                      <a:pt x="8645" y="3737"/>
                      <a:pt x="8622" y="3752"/>
                    </a:cubicBezTo>
                    <a:cubicBezTo>
                      <a:pt x="8599" y="3768"/>
                      <a:pt x="8524" y="3760"/>
                      <a:pt x="8488" y="3767"/>
                    </a:cubicBezTo>
                    <a:cubicBezTo>
                      <a:pt x="8452" y="3774"/>
                      <a:pt x="8300" y="3816"/>
                      <a:pt x="8278" y="3828"/>
                    </a:cubicBezTo>
                    <a:cubicBezTo>
                      <a:pt x="8256" y="3840"/>
                      <a:pt x="8197" y="3805"/>
                      <a:pt x="8169" y="3803"/>
                    </a:cubicBezTo>
                    <a:cubicBezTo>
                      <a:pt x="8139" y="3800"/>
                      <a:pt x="8070" y="3829"/>
                      <a:pt x="8031" y="3866"/>
                    </a:cubicBezTo>
                    <a:cubicBezTo>
                      <a:pt x="7991" y="3902"/>
                      <a:pt x="7799" y="3869"/>
                      <a:pt x="7743" y="3837"/>
                    </a:cubicBezTo>
                    <a:cubicBezTo>
                      <a:pt x="7688" y="3807"/>
                      <a:pt x="7709" y="3770"/>
                      <a:pt x="7665" y="3714"/>
                    </a:cubicBezTo>
                    <a:cubicBezTo>
                      <a:pt x="7621" y="3657"/>
                      <a:pt x="7507" y="3694"/>
                      <a:pt x="7479" y="3700"/>
                    </a:cubicBezTo>
                    <a:cubicBezTo>
                      <a:pt x="7451" y="3705"/>
                      <a:pt x="7456" y="3688"/>
                      <a:pt x="7428" y="3638"/>
                    </a:cubicBezTo>
                    <a:cubicBezTo>
                      <a:pt x="7400" y="3587"/>
                      <a:pt x="7187" y="3432"/>
                      <a:pt x="7148" y="3401"/>
                    </a:cubicBezTo>
                    <a:cubicBezTo>
                      <a:pt x="7109" y="3370"/>
                      <a:pt x="7067" y="3390"/>
                      <a:pt x="7021" y="3353"/>
                    </a:cubicBezTo>
                    <a:cubicBezTo>
                      <a:pt x="6974" y="3316"/>
                      <a:pt x="6800" y="3079"/>
                      <a:pt x="6789" y="3023"/>
                    </a:cubicBezTo>
                    <a:cubicBezTo>
                      <a:pt x="6777" y="2967"/>
                      <a:pt x="6879" y="2755"/>
                      <a:pt x="6893" y="2654"/>
                    </a:cubicBezTo>
                    <a:cubicBezTo>
                      <a:pt x="6907" y="2552"/>
                      <a:pt x="6838" y="2466"/>
                      <a:pt x="6838" y="2437"/>
                    </a:cubicBezTo>
                    <a:cubicBezTo>
                      <a:pt x="6838" y="2409"/>
                      <a:pt x="6907" y="2282"/>
                      <a:pt x="6926" y="2252"/>
                    </a:cubicBezTo>
                    <a:cubicBezTo>
                      <a:pt x="6944" y="2221"/>
                      <a:pt x="6882" y="2085"/>
                      <a:pt x="6879" y="2051"/>
                    </a:cubicBezTo>
                    <a:cubicBezTo>
                      <a:pt x="6877" y="2018"/>
                      <a:pt x="6940" y="1930"/>
                      <a:pt x="6940" y="1897"/>
                    </a:cubicBezTo>
                    <a:cubicBezTo>
                      <a:pt x="6940" y="1863"/>
                      <a:pt x="6914" y="1781"/>
                      <a:pt x="6896" y="1758"/>
                    </a:cubicBezTo>
                    <a:cubicBezTo>
                      <a:pt x="6877" y="1736"/>
                      <a:pt x="6863" y="1665"/>
                      <a:pt x="6863" y="1646"/>
                    </a:cubicBezTo>
                    <a:cubicBezTo>
                      <a:pt x="6863" y="1626"/>
                      <a:pt x="6847" y="1575"/>
                      <a:pt x="6828" y="1525"/>
                    </a:cubicBezTo>
                    <a:cubicBezTo>
                      <a:pt x="6810" y="1474"/>
                      <a:pt x="6821" y="1333"/>
                      <a:pt x="6812" y="1285"/>
                    </a:cubicBezTo>
                    <a:cubicBezTo>
                      <a:pt x="6803" y="1237"/>
                      <a:pt x="6743" y="1192"/>
                      <a:pt x="6710" y="1147"/>
                    </a:cubicBezTo>
                    <a:cubicBezTo>
                      <a:pt x="6678" y="1102"/>
                      <a:pt x="6652" y="1074"/>
                      <a:pt x="6636" y="1023"/>
                    </a:cubicBezTo>
                    <a:cubicBezTo>
                      <a:pt x="6620" y="972"/>
                      <a:pt x="6421" y="713"/>
                      <a:pt x="6393" y="691"/>
                    </a:cubicBezTo>
                    <a:cubicBezTo>
                      <a:pt x="6365" y="668"/>
                      <a:pt x="6050" y="736"/>
                      <a:pt x="6001" y="758"/>
                    </a:cubicBezTo>
                    <a:cubicBezTo>
                      <a:pt x="5953" y="781"/>
                      <a:pt x="5853" y="716"/>
                      <a:pt x="5802" y="708"/>
                    </a:cubicBezTo>
                    <a:cubicBezTo>
                      <a:pt x="5751" y="699"/>
                      <a:pt x="5714" y="541"/>
                      <a:pt x="5691" y="499"/>
                    </a:cubicBezTo>
                    <a:cubicBezTo>
                      <a:pt x="5668" y="457"/>
                      <a:pt x="5710" y="417"/>
                      <a:pt x="5720" y="327"/>
                    </a:cubicBezTo>
                    <a:cubicBezTo>
                      <a:pt x="5730" y="237"/>
                      <a:pt x="5604" y="107"/>
                      <a:pt x="5591" y="102"/>
                    </a:cubicBezTo>
                    <a:cubicBezTo>
                      <a:pt x="5585" y="99"/>
                      <a:pt x="5566" y="105"/>
                      <a:pt x="5549" y="112"/>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3" name="Shape 52">
                <a:extLst>
                  <a:ext uri="{FF2B5EF4-FFF2-40B4-BE49-F238E27FC236}">
                    <a16:creationId xmlns:a16="http://schemas.microsoft.com/office/drawing/2014/main" id="{76D3C957-920D-4AE2-99C3-C1FAF51CC969}"/>
                  </a:ext>
                </a:extLst>
              </p:cNvPr>
              <p:cNvSpPr/>
              <p:nvPr/>
            </p:nvSpPr>
            <p:spPr>
              <a:xfrm>
                <a:off x="5288967" y="1846432"/>
                <a:ext cx="807366" cy="573815"/>
              </a:xfrm>
              <a:custGeom>
                <a:avLst/>
                <a:gdLst/>
                <a:ahLst/>
                <a:cxnLst>
                  <a:cxn ang="0">
                    <a:pos x="wd2" y="hd2"/>
                  </a:cxn>
                  <a:cxn ang="5400000">
                    <a:pos x="wd2" y="hd2"/>
                  </a:cxn>
                  <a:cxn ang="10800000">
                    <a:pos x="wd2" y="hd2"/>
                  </a:cxn>
                  <a:cxn ang="16200000">
                    <a:pos x="wd2" y="hd2"/>
                  </a:cxn>
                </a:cxnLst>
                <a:rect l="0" t="0" r="r" b="b"/>
                <a:pathLst>
                  <a:path w="21590" h="21600" extrusionOk="0">
                    <a:moveTo>
                      <a:pt x="21590" y="4585"/>
                    </a:moveTo>
                    <a:cubicBezTo>
                      <a:pt x="16470" y="3277"/>
                      <a:pt x="11360" y="1749"/>
                      <a:pt x="6260" y="0"/>
                    </a:cubicBezTo>
                    <a:lnTo>
                      <a:pt x="6203" y="82"/>
                    </a:lnTo>
                    <a:cubicBezTo>
                      <a:pt x="6203" y="82"/>
                      <a:pt x="6068" y="167"/>
                      <a:pt x="6072" y="223"/>
                    </a:cubicBezTo>
                    <a:cubicBezTo>
                      <a:pt x="6076" y="280"/>
                      <a:pt x="6122" y="372"/>
                      <a:pt x="6141" y="362"/>
                    </a:cubicBezTo>
                    <a:cubicBezTo>
                      <a:pt x="6161" y="352"/>
                      <a:pt x="6202" y="272"/>
                      <a:pt x="6207" y="305"/>
                    </a:cubicBezTo>
                    <a:cubicBezTo>
                      <a:pt x="6211" y="339"/>
                      <a:pt x="6234" y="352"/>
                      <a:pt x="6244" y="354"/>
                    </a:cubicBezTo>
                    <a:cubicBezTo>
                      <a:pt x="6254" y="356"/>
                      <a:pt x="6247" y="442"/>
                      <a:pt x="6247" y="458"/>
                    </a:cubicBezTo>
                    <a:cubicBezTo>
                      <a:pt x="6247" y="474"/>
                      <a:pt x="6245" y="564"/>
                      <a:pt x="6214" y="573"/>
                    </a:cubicBezTo>
                    <a:cubicBezTo>
                      <a:pt x="6182" y="583"/>
                      <a:pt x="6121" y="594"/>
                      <a:pt x="6121" y="610"/>
                    </a:cubicBezTo>
                    <a:cubicBezTo>
                      <a:pt x="6121" y="626"/>
                      <a:pt x="6104" y="698"/>
                      <a:pt x="6133" y="712"/>
                    </a:cubicBezTo>
                    <a:cubicBezTo>
                      <a:pt x="6162" y="726"/>
                      <a:pt x="6155" y="772"/>
                      <a:pt x="6187" y="804"/>
                    </a:cubicBezTo>
                    <a:cubicBezTo>
                      <a:pt x="6219" y="835"/>
                      <a:pt x="6251" y="861"/>
                      <a:pt x="6251" y="884"/>
                    </a:cubicBezTo>
                    <a:cubicBezTo>
                      <a:pt x="6251" y="907"/>
                      <a:pt x="6247" y="1109"/>
                      <a:pt x="6237" y="1124"/>
                    </a:cubicBezTo>
                    <a:cubicBezTo>
                      <a:pt x="6227" y="1140"/>
                      <a:pt x="6225" y="1212"/>
                      <a:pt x="6225" y="1212"/>
                    </a:cubicBezTo>
                    <a:cubicBezTo>
                      <a:pt x="6225" y="1212"/>
                      <a:pt x="6295" y="1187"/>
                      <a:pt x="6305" y="1208"/>
                    </a:cubicBezTo>
                    <a:cubicBezTo>
                      <a:pt x="6315" y="1230"/>
                      <a:pt x="6323" y="1283"/>
                      <a:pt x="6334" y="1295"/>
                    </a:cubicBezTo>
                    <a:cubicBezTo>
                      <a:pt x="6345" y="1306"/>
                      <a:pt x="6376" y="1341"/>
                      <a:pt x="6370" y="1355"/>
                    </a:cubicBezTo>
                    <a:cubicBezTo>
                      <a:pt x="6365" y="1369"/>
                      <a:pt x="6331" y="1400"/>
                      <a:pt x="6331" y="1423"/>
                    </a:cubicBezTo>
                    <a:cubicBezTo>
                      <a:pt x="6331" y="1447"/>
                      <a:pt x="6318" y="1506"/>
                      <a:pt x="6311" y="1512"/>
                    </a:cubicBezTo>
                    <a:cubicBezTo>
                      <a:pt x="6304" y="1517"/>
                      <a:pt x="6266" y="1555"/>
                      <a:pt x="6270" y="1574"/>
                    </a:cubicBezTo>
                    <a:cubicBezTo>
                      <a:pt x="6275" y="1593"/>
                      <a:pt x="6312" y="1750"/>
                      <a:pt x="6322" y="1775"/>
                    </a:cubicBezTo>
                    <a:cubicBezTo>
                      <a:pt x="6331" y="1801"/>
                      <a:pt x="6323" y="1867"/>
                      <a:pt x="6366" y="1859"/>
                    </a:cubicBezTo>
                    <a:cubicBezTo>
                      <a:pt x="6409" y="1852"/>
                      <a:pt x="6427" y="1771"/>
                      <a:pt x="6423" y="1752"/>
                    </a:cubicBezTo>
                    <a:cubicBezTo>
                      <a:pt x="6419" y="1732"/>
                      <a:pt x="6366" y="1686"/>
                      <a:pt x="6372" y="1658"/>
                    </a:cubicBezTo>
                    <a:cubicBezTo>
                      <a:pt x="6377" y="1631"/>
                      <a:pt x="6347" y="1564"/>
                      <a:pt x="6379" y="1556"/>
                    </a:cubicBezTo>
                    <a:cubicBezTo>
                      <a:pt x="6410" y="1549"/>
                      <a:pt x="6415" y="1541"/>
                      <a:pt x="6435" y="1521"/>
                    </a:cubicBezTo>
                    <a:cubicBezTo>
                      <a:pt x="6456" y="1502"/>
                      <a:pt x="6521" y="1429"/>
                      <a:pt x="6550" y="1437"/>
                    </a:cubicBezTo>
                    <a:cubicBezTo>
                      <a:pt x="6580" y="1445"/>
                      <a:pt x="6677" y="1459"/>
                      <a:pt x="6677" y="1480"/>
                    </a:cubicBezTo>
                    <a:cubicBezTo>
                      <a:pt x="6677" y="1502"/>
                      <a:pt x="6699" y="1550"/>
                      <a:pt x="6721" y="1576"/>
                    </a:cubicBezTo>
                    <a:cubicBezTo>
                      <a:pt x="6743" y="1601"/>
                      <a:pt x="6772" y="1635"/>
                      <a:pt x="6770" y="1664"/>
                    </a:cubicBezTo>
                    <a:cubicBezTo>
                      <a:pt x="6767" y="1693"/>
                      <a:pt x="6672" y="1803"/>
                      <a:pt x="6663" y="1807"/>
                    </a:cubicBezTo>
                    <a:cubicBezTo>
                      <a:pt x="6653" y="1810"/>
                      <a:pt x="6621" y="1842"/>
                      <a:pt x="6620" y="1865"/>
                    </a:cubicBezTo>
                    <a:cubicBezTo>
                      <a:pt x="6618" y="1889"/>
                      <a:pt x="6638" y="2239"/>
                      <a:pt x="6638" y="2239"/>
                    </a:cubicBezTo>
                    <a:cubicBezTo>
                      <a:pt x="6638" y="2239"/>
                      <a:pt x="6672" y="2291"/>
                      <a:pt x="6690" y="2336"/>
                    </a:cubicBezTo>
                    <a:cubicBezTo>
                      <a:pt x="6708" y="2381"/>
                      <a:pt x="6793" y="2495"/>
                      <a:pt x="6776" y="2540"/>
                    </a:cubicBezTo>
                    <a:cubicBezTo>
                      <a:pt x="6760" y="2584"/>
                      <a:pt x="6736" y="2688"/>
                      <a:pt x="6670" y="2700"/>
                    </a:cubicBezTo>
                    <a:cubicBezTo>
                      <a:pt x="6603" y="2712"/>
                      <a:pt x="6591" y="2704"/>
                      <a:pt x="6588" y="2682"/>
                    </a:cubicBezTo>
                    <a:cubicBezTo>
                      <a:pt x="6585" y="2661"/>
                      <a:pt x="6585" y="2600"/>
                      <a:pt x="6567" y="2592"/>
                    </a:cubicBezTo>
                    <a:cubicBezTo>
                      <a:pt x="6549" y="2584"/>
                      <a:pt x="6470" y="2557"/>
                      <a:pt x="6473" y="2592"/>
                    </a:cubicBezTo>
                    <a:cubicBezTo>
                      <a:pt x="6476" y="2627"/>
                      <a:pt x="6489" y="2661"/>
                      <a:pt x="6499" y="2667"/>
                    </a:cubicBezTo>
                    <a:cubicBezTo>
                      <a:pt x="6509" y="2672"/>
                      <a:pt x="6531" y="2727"/>
                      <a:pt x="6532" y="2741"/>
                    </a:cubicBezTo>
                    <a:cubicBezTo>
                      <a:pt x="6534" y="2755"/>
                      <a:pt x="6557" y="2931"/>
                      <a:pt x="6552" y="2968"/>
                    </a:cubicBezTo>
                    <a:cubicBezTo>
                      <a:pt x="6546" y="3005"/>
                      <a:pt x="6538" y="3144"/>
                      <a:pt x="6538" y="3161"/>
                    </a:cubicBezTo>
                    <a:cubicBezTo>
                      <a:pt x="6538" y="3179"/>
                      <a:pt x="6512" y="3255"/>
                      <a:pt x="6484" y="3259"/>
                    </a:cubicBezTo>
                    <a:cubicBezTo>
                      <a:pt x="6456" y="3263"/>
                      <a:pt x="6424" y="3228"/>
                      <a:pt x="6404" y="3212"/>
                    </a:cubicBezTo>
                    <a:cubicBezTo>
                      <a:pt x="6383" y="3196"/>
                      <a:pt x="6362" y="3173"/>
                      <a:pt x="6362" y="3142"/>
                    </a:cubicBezTo>
                    <a:cubicBezTo>
                      <a:pt x="6362" y="3110"/>
                      <a:pt x="6358" y="3005"/>
                      <a:pt x="6324" y="2954"/>
                    </a:cubicBezTo>
                    <a:cubicBezTo>
                      <a:pt x="6291" y="2903"/>
                      <a:pt x="6250" y="2935"/>
                      <a:pt x="6236" y="2909"/>
                    </a:cubicBezTo>
                    <a:cubicBezTo>
                      <a:pt x="6222" y="2884"/>
                      <a:pt x="6226" y="2856"/>
                      <a:pt x="6202" y="2850"/>
                    </a:cubicBezTo>
                    <a:cubicBezTo>
                      <a:pt x="6179" y="2845"/>
                      <a:pt x="6086" y="2876"/>
                      <a:pt x="6054" y="2866"/>
                    </a:cubicBezTo>
                    <a:cubicBezTo>
                      <a:pt x="6022" y="2856"/>
                      <a:pt x="5981" y="2854"/>
                      <a:pt x="5968" y="2874"/>
                    </a:cubicBezTo>
                    <a:cubicBezTo>
                      <a:pt x="5956" y="2893"/>
                      <a:pt x="5892" y="3046"/>
                      <a:pt x="5904" y="3059"/>
                    </a:cubicBezTo>
                    <a:cubicBezTo>
                      <a:pt x="5917" y="3073"/>
                      <a:pt x="5924" y="3079"/>
                      <a:pt x="5924" y="3079"/>
                    </a:cubicBezTo>
                    <a:cubicBezTo>
                      <a:pt x="5924" y="3079"/>
                      <a:pt x="5929" y="3054"/>
                      <a:pt x="5956" y="3023"/>
                    </a:cubicBezTo>
                    <a:cubicBezTo>
                      <a:pt x="5982" y="2991"/>
                      <a:pt x="6011" y="2958"/>
                      <a:pt x="6032" y="3005"/>
                    </a:cubicBezTo>
                    <a:cubicBezTo>
                      <a:pt x="6053" y="3052"/>
                      <a:pt x="6047" y="3143"/>
                      <a:pt x="6037" y="3159"/>
                    </a:cubicBezTo>
                    <a:cubicBezTo>
                      <a:pt x="6027" y="3176"/>
                      <a:pt x="5993" y="3174"/>
                      <a:pt x="5991" y="3187"/>
                    </a:cubicBezTo>
                    <a:cubicBezTo>
                      <a:pt x="5990" y="3201"/>
                      <a:pt x="5943" y="3235"/>
                      <a:pt x="5950" y="3267"/>
                    </a:cubicBezTo>
                    <a:cubicBezTo>
                      <a:pt x="5956" y="3300"/>
                      <a:pt x="5992" y="3333"/>
                      <a:pt x="6007" y="3355"/>
                    </a:cubicBezTo>
                    <a:cubicBezTo>
                      <a:pt x="6022" y="3376"/>
                      <a:pt x="5993" y="3433"/>
                      <a:pt x="6058" y="3415"/>
                    </a:cubicBezTo>
                    <a:cubicBezTo>
                      <a:pt x="6123" y="3398"/>
                      <a:pt x="6124" y="3351"/>
                      <a:pt x="6151" y="3355"/>
                    </a:cubicBezTo>
                    <a:cubicBezTo>
                      <a:pt x="6179" y="3359"/>
                      <a:pt x="6194" y="3325"/>
                      <a:pt x="6209" y="3306"/>
                    </a:cubicBezTo>
                    <a:cubicBezTo>
                      <a:pt x="6225" y="3286"/>
                      <a:pt x="6301" y="3218"/>
                      <a:pt x="6308" y="3249"/>
                    </a:cubicBezTo>
                    <a:cubicBezTo>
                      <a:pt x="6315" y="3281"/>
                      <a:pt x="6302" y="3401"/>
                      <a:pt x="6291" y="3413"/>
                    </a:cubicBezTo>
                    <a:cubicBezTo>
                      <a:pt x="6280" y="3425"/>
                      <a:pt x="6247" y="3480"/>
                      <a:pt x="6255" y="3501"/>
                    </a:cubicBezTo>
                    <a:cubicBezTo>
                      <a:pt x="6263" y="3523"/>
                      <a:pt x="6314" y="3554"/>
                      <a:pt x="6311" y="3587"/>
                    </a:cubicBezTo>
                    <a:cubicBezTo>
                      <a:pt x="6308" y="3621"/>
                      <a:pt x="6351" y="3732"/>
                      <a:pt x="6356" y="3753"/>
                    </a:cubicBezTo>
                    <a:cubicBezTo>
                      <a:pt x="6362" y="3775"/>
                      <a:pt x="6416" y="3790"/>
                      <a:pt x="6422" y="3810"/>
                    </a:cubicBezTo>
                    <a:cubicBezTo>
                      <a:pt x="6427" y="3830"/>
                      <a:pt x="6448" y="3931"/>
                      <a:pt x="6477" y="3955"/>
                    </a:cubicBezTo>
                    <a:cubicBezTo>
                      <a:pt x="6506" y="3978"/>
                      <a:pt x="6623" y="4140"/>
                      <a:pt x="6624" y="4168"/>
                    </a:cubicBezTo>
                    <a:cubicBezTo>
                      <a:pt x="6625" y="4195"/>
                      <a:pt x="6649" y="4336"/>
                      <a:pt x="6633" y="4352"/>
                    </a:cubicBezTo>
                    <a:cubicBezTo>
                      <a:pt x="6618" y="4367"/>
                      <a:pt x="6559" y="4434"/>
                      <a:pt x="6548" y="4451"/>
                    </a:cubicBezTo>
                    <a:cubicBezTo>
                      <a:pt x="6537" y="4469"/>
                      <a:pt x="6509" y="4535"/>
                      <a:pt x="6473" y="4490"/>
                    </a:cubicBezTo>
                    <a:cubicBezTo>
                      <a:pt x="6437" y="4446"/>
                      <a:pt x="6413" y="4348"/>
                      <a:pt x="6381" y="4369"/>
                    </a:cubicBezTo>
                    <a:cubicBezTo>
                      <a:pt x="6349" y="4391"/>
                      <a:pt x="6355" y="4471"/>
                      <a:pt x="6309" y="4446"/>
                    </a:cubicBezTo>
                    <a:cubicBezTo>
                      <a:pt x="6263" y="4420"/>
                      <a:pt x="6191" y="4381"/>
                      <a:pt x="6175" y="4422"/>
                    </a:cubicBezTo>
                    <a:cubicBezTo>
                      <a:pt x="6158" y="4463"/>
                      <a:pt x="6146" y="4531"/>
                      <a:pt x="6139" y="4535"/>
                    </a:cubicBezTo>
                    <a:cubicBezTo>
                      <a:pt x="6132" y="4539"/>
                      <a:pt x="6103" y="4598"/>
                      <a:pt x="6104" y="4612"/>
                    </a:cubicBezTo>
                    <a:cubicBezTo>
                      <a:pt x="6105" y="4625"/>
                      <a:pt x="6075" y="4731"/>
                      <a:pt x="6080" y="4764"/>
                    </a:cubicBezTo>
                    <a:cubicBezTo>
                      <a:pt x="6086" y="4797"/>
                      <a:pt x="6094" y="4815"/>
                      <a:pt x="6097" y="4848"/>
                    </a:cubicBezTo>
                    <a:cubicBezTo>
                      <a:pt x="6100" y="4881"/>
                      <a:pt x="6104" y="5067"/>
                      <a:pt x="6122" y="5086"/>
                    </a:cubicBezTo>
                    <a:cubicBezTo>
                      <a:pt x="6140" y="5106"/>
                      <a:pt x="6222" y="5100"/>
                      <a:pt x="6226" y="5116"/>
                    </a:cubicBezTo>
                    <a:cubicBezTo>
                      <a:pt x="6230" y="5131"/>
                      <a:pt x="6255" y="5233"/>
                      <a:pt x="6273" y="5263"/>
                    </a:cubicBezTo>
                    <a:cubicBezTo>
                      <a:pt x="6291" y="5292"/>
                      <a:pt x="6370" y="5380"/>
                      <a:pt x="6370" y="5407"/>
                    </a:cubicBezTo>
                    <a:cubicBezTo>
                      <a:pt x="6370" y="5434"/>
                      <a:pt x="6355" y="5540"/>
                      <a:pt x="6369" y="5569"/>
                    </a:cubicBezTo>
                    <a:cubicBezTo>
                      <a:pt x="6383" y="5599"/>
                      <a:pt x="6420" y="5605"/>
                      <a:pt x="6438" y="5571"/>
                    </a:cubicBezTo>
                    <a:cubicBezTo>
                      <a:pt x="6456" y="5538"/>
                      <a:pt x="6417" y="5391"/>
                      <a:pt x="6401" y="5351"/>
                    </a:cubicBezTo>
                    <a:cubicBezTo>
                      <a:pt x="6384" y="5309"/>
                      <a:pt x="6380" y="5237"/>
                      <a:pt x="6347" y="5192"/>
                    </a:cubicBezTo>
                    <a:cubicBezTo>
                      <a:pt x="6314" y="5147"/>
                      <a:pt x="6294" y="5136"/>
                      <a:pt x="6293" y="5096"/>
                    </a:cubicBezTo>
                    <a:cubicBezTo>
                      <a:pt x="6291" y="5057"/>
                      <a:pt x="6305" y="4995"/>
                      <a:pt x="6290" y="4954"/>
                    </a:cubicBezTo>
                    <a:cubicBezTo>
                      <a:pt x="6275" y="4913"/>
                      <a:pt x="6222" y="4885"/>
                      <a:pt x="6230" y="4862"/>
                    </a:cubicBezTo>
                    <a:cubicBezTo>
                      <a:pt x="6239" y="4838"/>
                      <a:pt x="6255" y="4799"/>
                      <a:pt x="6263" y="4786"/>
                    </a:cubicBezTo>
                    <a:cubicBezTo>
                      <a:pt x="6272" y="4772"/>
                      <a:pt x="6335" y="4766"/>
                      <a:pt x="6348" y="4729"/>
                    </a:cubicBezTo>
                    <a:cubicBezTo>
                      <a:pt x="6361" y="4692"/>
                      <a:pt x="6344" y="4617"/>
                      <a:pt x="6365" y="4600"/>
                    </a:cubicBezTo>
                    <a:cubicBezTo>
                      <a:pt x="6385" y="4582"/>
                      <a:pt x="6502" y="4576"/>
                      <a:pt x="6508" y="4592"/>
                    </a:cubicBezTo>
                    <a:cubicBezTo>
                      <a:pt x="6513" y="4608"/>
                      <a:pt x="6514" y="4688"/>
                      <a:pt x="6519" y="4707"/>
                    </a:cubicBezTo>
                    <a:cubicBezTo>
                      <a:pt x="6523" y="4727"/>
                      <a:pt x="6582" y="4866"/>
                      <a:pt x="6582" y="4891"/>
                    </a:cubicBezTo>
                    <a:cubicBezTo>
                      <a:pt x="6582" y="4917"/>
                      <a:pt x="6530" y="5026"/>
                      <a:pt x="6524" y="5061"/>
                    </a:cubicBezTo>
                    <a:cubicBezTo>
                      <a:pt x="6519" y="5096"/>
                      <a:pt x="6485" y="5282"/>
                      <a:pt x="6485" y="5282"/>
                    </a:cubicBezTo>
                    <a:cubicBezTo>
                      <a:pt x="6485" y="5282"/>
                      <a:pt x="6517" y="5384"/>
                      <a:pt x="6538" y="5431"/>
                    </a:cubicBezTo>
                    <a:cubicBezTo>
                      <a:pt x="6559" y="5478"/>
                      <a:pt x="6603" y="5567"/>
                      <a:pt x="6606" y="5609"/>
                    </a:cubicBezTo>
                    <a:cubicBezTo>
                      <a:pt x="6609" y="5650"/>
                      <a:pt x="6643" y="5720"/>
                      <a:pt x="6668" y="5753"/>
                    </a:cubicBezTo>
                    <a:cubicBezTo>
                      <a:pt x="6693" y="5786"/>
                      <a:pt x="6793" y="5855"/>
                      <a:pt x="6765" y="5956"/>
                    </a:cubicBezTo>
                    <a:cubicBezTo>
                      <a:pt x="6738" y="6058"/>
                      <a:pt x="6720" y="6125"/>
                      <a:pt x="6721" y="6150"/>
                    </a:cubicBezTo>
                    <a:cubicBezTo>
                      <a:pt x="6722" y="6175"/>
                      <a:pt x="6697" y="6238"/>
                      <a:pt x="6690" y="6246"/>
                    </a:cubicBezTo>
                    <a:cubicBezTo>
                      <a:pt x="6683" y="6254"/>
                      <a:pt x="6612" y="6275"/>
                      <a:pt x="6592" y="6267"/>
                    </a:cubicBezTo>
                    <a:cubicBezTo>
                      <a:pt x="6573" y="6259"/>
                      <a:pt x="6506" y="6232"/>
                      <a:pt x="6492" y="6258"/>
                    </a:cubicBezTo>
                    <a:cubicBezTo>
                      <a:pt x="6478" y="6283"/>
                      <a:pt x="6458" y="6392"/>
                      <a:pt x="6448" y="6420"/>
                    </a:cubicBezTo>
                    <a:cubicBezTo>
                      <a:pt x="6438" y="6447"/>
                      <a:pt x="6368" y="6607"/>
                      <a:pt x="6362" y="6640"/>
                    </a:cubicBezTo>
                    <a:cubicBezTo>
                      <a:pt x="6356" y="6674"/>
                      <a:pt x="6340" y="6779"/>
                      <a:pt x="6324" y="6793"/>
                    </a:cubicBezTo>
                    <a:cubicBezTo>
                      <a:pt x="6309" y="6807"/>
                      <a:pt x="6133" y="6923"/>
                      <a:pt x="6117" y="7036"/>
                    </a:cubicBezTo>
                    <a:cubicBezTo>
                      <a:pt x="6100" y="7149"/>
                      <a:pt x="6139" y="7431"/>
                      <a:pt x="6106" y="7470"/>
                    </a:cubicBezTo>
                    <a:cubicBezTo>
                      <a:pt x="6072" y="7509"/>
                      <a:pt x="5909" y="7712"/>
                      <a:pt x="5906" y="7752"/>
                    </a:cubicBezTo>
                    <a:cubicBezTo>
                      <a:pt x="5903" y="7791"/>
                      <a:pt x="5917" y="7904"/>
                      <a:pt x="5928" y="7927"/>
                    </a:cubicBezTo>
                    <a:cubicBezTo>
                      <a:pt x="5939" y="7951"/>
                      <a:pt x="5981" y="7951"/>
                      <a:pt x="5995" y="7982"/>
                    </a:cubicBezTo>
                    <a:cubicBezTo>
                      <a:pt x="6009" y="8013"/>
                      <a:pt x="6018" y="8046"/>
                      <a:pt x="6037" y="8071"/>
                    </a:cubicBezTo>
                    <a:cubicBezTo>
                      <a:pt x="6057" y="8097"/>
                      <a:pt x="6089" y="8130"/>
                      <a:pt x="6086" y="8155"/>
                    </a:cubicBezTo>
                    <a:cubicBezTo>
                      <a:pt x="6083" y="8181"/>
                      <a:pt x="6036" y="8278"/>
                      <a:pt x="6018" y="8275"/>
                    </a:cubicBezTo>
                    <a:cubicBezTo>
                      <a:pt x="6000" y="8271"/>
                      <a:pt x="5953" y="8216"/>
                      <a:pt x="5932" y="8206"/>
                    </a:cubicBezTo>
                    <a:cubicBezTo>
                      <a:pt x="5911" y="8196"/>
                      <a:pt x="5856" y="8216"/>
                      <a:pt x="5860" y="8245"/>
                    </a:cubicBezTo>
                    <a:cubicBezTo>
                      <a:pt x="5864" y="8275"/>
                      <a:pt x="5866" y="8496"/>
                      <a:pt x="5863" y="8507"/>
                    </a:cubicBezTo>
                    <a:cubicBezTo>
                      <a:pt x="5860" y="8519"/>
                      <a:pt x="5839" y="8601"/>
                      <a:pt x="5841" y="8629"/>
                    </a:cubicBezTo>
                    <a:cubicBezTo>
                      <a:pt x="5842" y="8656"/>
                      <a:pt x="5866" y="8746"/>
                      <a:pt x="5866" y="8746"/>
                    </a:cubicBezTo>
                    <a:cubicBezTo>
                      <a:pt x="5866" y="8746"/>
                      <a:pt x="5907" y="8791"/>
                      <a:pt x="5909" y="8828"/>
                    </a:cubicBezTo>
                    <a:cubicBezTo>
                      <a:pt x="5910" y="8865"/>
                      <a:pt x="5855" y="8922"/>
                      <a:pt x="5842" y="8941"/>
                    </a:cubicBezTo>
                    <a:cubicBezTo>
                      <a:pt x="5830" y="8961"/>
                      <a:pt x="5806" y="8998"/>
                      <a:pt x="5820" y="9010"/>
                    </a:cubicBezTo>
                    <a:cubicBezTo>
                      <a:pt x="5834" y="9022"/>
                      <a:pt x="5896" y="9082"/>
                      <a:pt x="5891" y="9098"/>
                    </a:cubicBezTo>
                    <a:cubicBezTo>
                      <a:pt x="5885" y="9113"/>
                      <a:pt x="5848" y="9136"/>
                      <a:pt x="5867" y="9182"/>
                    </a:cubicBezTo>
                    <a:cubicBezTo>
                      <a:pt x="5887" y="9229"/>
                      <a:pt x="5934" y="9437"/>
                      <a:pt x="5914" y="9484"/>
                    </a:cubicBezTo>
                    <a:cubicBezTo>
                      <a:pt x="5895" y="9531"/>
                      <a:pt x="5842" y="9648"/>
                      <a:pt x="5817" y="9651"/>
                    </a:cubicBezTo>
                    <a:cubicBezTo>
                      <a:pt x="5792" y="9655"/>
                      <a:pt x="5629" y="9648"/>
                      <a:pt x="5593" y="9679"/>
                    </a:cubicBezTo>
                    <a:cubicBezTo>
                      <a:pt x="5557" y="9710"/>
                      <a:pt x="5487" y="9722"/>
                      <a:pt x="5507" y="9773"/>
                    </a:cubicBezTo>
                    <a:cubicBezTo>
                      <a:pt x="5526" y="9824"/>
                      <a:pt x="5557" y="9812"/>
                      <a:pt x="5557" y="9832"/>
                    </a:cubicBezTo>
                    <a:cubicBezTo>
                      <a:pt x="5557" y="9851"/>
                      <a:pt x="5521" y="9960"/>
                      <a:pt x="5521" y="9960"/>
                    </a:cubicBezTo>
                    <a:cubicBezTo>
                      <a:pt x="5521" y="9960"/>
                      <a:pt x="5490" y="10011"/>
                      <a:pt x="5440" y="9941"/>
                    </a:cubicBezTo>
                    <a:cubicBezTo>
                      <a:pt x="5390" y="9870"/>
                      <a:pt x="5324" y="9757"/>
                      <a:pt x="5321" y="9691"/>
                    </a:cubicBezTo>
                    <a:cubicBezTo>
                      <a:pt x="5318" y="9624"/>
                      <a:pt x="5315" y="9577"/>
                      <a:pt x="5288" y="9577"/>
                    </a:cubicBezTo>
                    <a:cubicBezTo>
                      <a:pt x="5260" y="9577"/>
                      <a:pt x="5177" y="9620"/>
                      <a:pt x="5179" y="9577"/>
                    </a:cubicBezTo>
                    <a:cubicBezTo>
                      <a:pt x="5182" y="9534"/>
                      <a:pt x="5171" y="9562"/>
                      <a:pt x="5213" y="9480"/>
                    </a:cubicBezTo>
                    <a:cubicBezTo>
                      <a:pt x="5254" y="9397"/>
                      <a:pt x="5321" y="9300"/>
                      <a:pt x="5321" y="9327"/>
                    </a:cubicBezTo>
                    <a:cubicBezTo>
                      <a:pt x="5321" y="9354"/>
                      <a:pt x="5325" y="9496"/>
                      <a:pt x="5355" y="9493"/>
                    </a:cubicBezTo>
                    <a:cubicBezTo>
                      <a:pt x="5386" y="9489"/>
                      <a:pt x="5487" y="9490"/>
                      <a:pt x="5509" y="9469"/>
                    </a:cubicBezTo>
                    <a:cubicBezTo>
                      <a:pt x="5531" y="9447"/>
                      <a:pt x="5592" y="9371"/>
                      <a:pt x="5626" y="9367"/>
                    </a:cubicBezTo>
                    <a:cubicBezTo>
                      <a:pt x="5659" y="9363"/>
                      <a:pt x="5753" y="9318"/>
                      <a:pt x="5752" y="9299"/>
                    </a:cubicBezTo>
                    <a:cubicBezTo>
                      <a:pt x="5751" y="9279"/>
                      <a:pt x="5630" y="9229"/>
                      <a:pt x="5631" y="9193"/>
                    </a:cubicBezTo>
                    <a:cubicBezTo>
                      <a:pt x="5633" y="9158"/>
                      <a:pt x="5622" y="9053"/>
                      <a:pt x="5635" y="9019"/>
                    </a:cubicBezTo>
                    <a:cubicBezTo>
                      <a:pt x="5649" y="8986"/>
                      <a:pt x="5688" y="8812"/>
                      <a:pt x="5674" y="8800"/>
                    </a:cubicBezTo>
                    <a:cubicBezTo>
                      <a:pt x="5661" y="8789"/>
                      <a:pt x="5631" y="8756"/>
                      <a:pt x="5631" y="8756"/>
                    </a:cubicBezTo>
                    <a:cubicBezTo>
                      <a:pt x="5631" y="8756"/>
                      <a:pt x="5613" y="8678"/>
                      <a:pt x="5635" y="8659"/>
                    </a:cubicBezTo>
                    <a:cubicBezTo>
                      <a:pt x="5657" y="8639"/>
                      <a:pt x="5684" y="8634"/>
                      <a:pt x="5677" y="8619"/>
                    </a:cubicBezTo>
                    <a:cubicBezTo>
                      <a:pt x="5669" y="8603"/>
                      <a:pt x="5608" y="8573"/>
                      <a:pt x="5586" y="8543"/>
                    </a:cubicBezTo>
                    <a:cubicBezTo>
                      <a:pt x="5564" y="8512"/>
                      <a:pt x="5544" y="8514"/>
                      <a:pt x="5532" y="8495"/>
                    </a:cubicBezTo>
                    <a:cubicBezTo>
                      <a:pt x="5520" y="8475"/>
                      <a:pt x="5454" y="8475"/>
                      <a:pt x="5461" y="8444"/>
                    </a:cubicBezTo>
                    <a:cubicBezTo>
                      <a:pt x="5468" y="8412"/>
                      <a:pt x="5458" y="8220"/>
                      <a:pt x="5487" y="8202"/>
                    </a:cubicBezTo>
                    <a:cubicBezTo>
                      <a:pt x="5516" y="8185"/>
                      <a:pt x="5605" y="8163"/>
                      <a:pt x="5617" y="8136"/>
                    </a:cubicBezTo>
                    <a:cubicBezTo>
                      <a:pt x="5630" y="8109"/>
                      <a:pt x="5599" y="8005"/>
                      <a:pt x="5631" y="7966"/>
                    </a:cubicBezTo>
                    <a:cubicBezTo>
                      <a:pt x="5663" y="7927"/>
                      <a:pt x="5677" y="7892"/>
                      <a:pt x="5663" y="7854"/>
                    </a:cubicBezTo>
                    <a:cubicBezTo>
                      <a:pt x="5649" y="7817"/>
                      <a:pt x="5615" y="7792"/>
                      <a:pt x="5626" y="7757"/>
                    </a:cubicBezTo>
                    <a:cubicBezTo>
                      <a:pt x="5637" y="7722"/>
                      <a:pt x="5673" y="7669"/>
                      <a:pt x="5676" y="7623"/>
                    </a:cubicBezTo>
                    <a:cubicBezTo>
                      <a:pt x="5679" y="7576"/>
                      <a:pt x="5731" y="7560"/>
                      <a:pt x="5731" y="7505"/>
                    </a:cubicBezTo>
                    <a:cubicBezTo>
                      <a:pt x="5731" y="7451"/>
                      <a:pt x="5623" y="7443"/>
                      <a:pt x="5623" y="7372"/>
                    </a:cubicBezTo>
                    <a:cubicBezTo>
                      <a:pt x="5623" y="7302"/>
                      <a:pt x="5604" y="7173"/>
                      <a:pt x="5640" y="7173"/>
                    </a:cubicBezTo>
                    <a:cubicBezTo>
                      <a:pt x="5676" y="7173"/>
                      <a:pt x="5701" y="7212"/>
                      <a:pt x="5740" y="7212"/>
                    </a:cubicBezTo>
                    <a:cubicBezTo>
                      <a:pt x="5779" y="7212"/>
                      <a:pt x="5831" y="7259"/>
                      <a:pt x="5837" y="7212"/>
                    </a:cubicBezTo>
                    <a:cubicBezTo>
                      <a:pt x="5842" y="7165"/>
                      <a:pt x="5823" y="7001"/>
                      <a:pt x="5814" y="6978"/>
                    </a:cubicBezTo>
                    <a:cubicBezTo>
                      <a:pt x="5806" y="6954"/>
                      <a:pt x="5828" y="6891"/>
                      <a:pt x="5842" y="6891"/>
                    </a:cubicBezTo>
                    <a:cubicBezTo>
                      <a:pt x="5856" y="6891"/>
                      <a:pt x="5900" y="6911"/>
                      <a:pt x="5895" y="6872"/>
                    </a:cubicBezTo>
                    <a:cubicBezTo>
                      <a:pt x="5889" y="6833"/>
                      <a:pt x="5839" y="6673"/>
                      <a:pt x="5845" y="6614"/>
                    </a:cubicBezTo>
                    <a:cubicBezTo>
                      <a:pt x="5850" y="6555"/>
                      <a:pt x="5861" y="6338"/>
                      <a:pt x="5822" y="6265"/>
                    </a:cubicBezTo>
                    <a:cubicBezTo>
                      <a:pt x="5784" y="6193"/>
                      <a:pt x="5692" y="6125"/>
                      <a:pt x="5701" y="6169"/>
                    </a:cubicBezTo>
                    <a:cubicBezTo>
                      <a:pt x="5709" y="6214"/>
                      <a:pt x="5713" y="6422"/>
                      <a:pt x="5701" y="6478"/>
                    </a:cubicBezTo>
                    <a:cubicBezTo>
                      <a:pt x="5688" y="6535"/>
                      <a:pt x="5613" y="6519"/>
                      <a:pt x="5595" y="6543"/>
                    </a:cubicBezTo>
                    <a:cubicBezTo>
                      <a:pt x="5577" y="6567"/>
                      <a:pt x="5511" y="6650"/>
                      <a:pt x="5494" y="6656"/>
                    </a:cubicBezTo>
                    <a:cubicBezTo>
                      <a:pt x="5477" y="6662"/>
                      <a:pt x="5411" y="6652"/>
                      <a:pt x="5400" y="6680"/>
                    </a:cubicBezTo>
                    <a:cubicBezTo>
                      <a:pt x="5389" y="6707"/>
                      <a:pt x="5340" y="6767"/>
                      <a:pt x="5329" y="6794"/>
                    </a:cubicBezTo>
                    <a:cubicBezTo>
                      <a:pt x="5318" y="6821"/>
                      <a:pt x="5338" y="6880"/>
                      <a:pt x="5304" y="6880"/>
                    </a:cubicBezTo>
                    <a:cubicBezTo>
                      <a:pt x="5271" y="6880"/>
                      <a:pt x="5246" y="6911"/>
                      <a:pt x="5227" y="6927"/>
                    </a:cubicBezTo>
                    <a:cubicBezTo>
                      <a:pt x="5207" y="6942"/>
                      <a:pt x="5166" y="7064"/>
                      <a:pt x="5130" y="7064"/>
                    </a:cubicBezTo>
                    <a:cubicBezTo>
                      <a:pt x="5093" y="7064"/>
                      <a:pt x="5055" y="7087"/>
                      <a:pt x="5057" y="7052"/>
                    </a:cubicBezTo>
                    <a:cubicBezTo>
                      <a:pt x="5060" y="7017"/>
                      <a:pt x="5132" y="6852"/>
                      <a:pt x="5138" y="6786"/>
                    </a:cubicBezTo>
                    <a:cubicBezTo>
                      <a:pt x="5143" y="6720"/>
                      <a:pt x="5088" y="6708"/>
                      <a:pt x="5160" y="6661"/>
                    </a:cubicBezTo>
                    <a:cubicBezTo>
                      <a:pt x="5232" y="6614"/>
                      <a:pt x="5368" y="6567"/>
                      <a:pt x="5387" y="6524"/>
                    </a:cubicBezTo>
                    <a:cubicBezTo>
                      <a:pt x="5407" y="6481"/>
                      <a:pt x="5304" y="6383"/>
                      <a:pt x="5376" y="6391"/>
                    </a:cubicBezTo>
                    <a:cubicBezTo>
                      <a:pt x="5449" y="6399"/>
                      <a:pt x="5515" y="6473"/>
                      <a:pt x="5521" y="6438"/>
                    </a:cubicBezTo>
                    <a:cubicBezTo>
                      <a:pt x="5526" y="6403"/>
                      <a:pt x="5490" y="6286"/>
                      <a:pt x="5496" y="6231"/>
                    </a:cubicBezTo>
                    <a:cubicBezTo>
                      <a:pt x="5501" y="6176"/>
                      <a:pt x="5529" y="6114"/>
                      <a:pt x="5510" y="6082"/>
                    </a:cubicBezTo>
                    <a:cubicBezTo>
                      <a:pt x="5490" y="6051"/>
                      <a:pt x="5432" y="6000"/>
                      <a:pt x="5443" y="5957"/>
                    </a:cubicBezTo>
                    <a:cubicBezTo>
                      <a:pt x="5454" y="5914"/>
                      <a:pt x="5498" y="5863"/>
                      <a:pt x="5493" y="5832"/>
                    </a:cubicBezTo>
                    <a:cubicBezTo>
                      <a:pt x="5487" y="5801"/>
                      <a:pt x="5382" y="5738"/>
                      <a:pt x="5393" y="5684"/>
                    </a:cubicBezTo>
                    <a:cubicBezTo>
                      <a:pt x="5404" y="5629"/>
                      <a:pt x="5455" y="5532"/>
                      <a:pt x="5480" y="5536"/>
                    </a:cubicBezTo>
                    <a:cubicBezTo>
                      <a:pt x="5505" y="5540"/>
                      <a:pt x="5548" y="5620"/>
                      <a:pt x="5569" y="5591"/>
                    </a:cubicBezTo>
                    <a:cubicBezTo>
                      <a:pt x="5590" y="5562"/>
                      <a:pt x="5605" y="5487"/>
                      <a:pt x="5581" y="5450"/>
                    </a:cubicBezTo>
                    <a:cubicBezTo>
                      <a:pt x="5558" y="5413"/>
                      <a:pt x="5518" y="5391"/>
                      <a:pt x="5536" y="5348"/>
                    </a:cubicBezTo>
                    <a:cubicBezTo>
                      <a:pt x="5554" y="5306"/>
                      <a:pt x="5588" y="5233"/>
                      <a:pt x="5588" y="5202"/>
                    </a:cubicBezTo>
                    <a:cubicBezTo>
                      <a:pt x="5588" y="5171"/>
                      <a:pt x="5592" y="5096"/>
                      <a:pt x="5561" y="5092"/>
                    </a:cubicBezTo>
                    <a:cubicBezTo>
                      <a:pt x="5529" y="5089"/>
                      <a:pt x="5463" y="5092"/>
                      <a:pt x="5454" y="5151"/>
                    </a:cubicBezTo>
                    <a:cubicBezTo>
                      <a:pt x="5444" y="5210"/>
                      <a:pt x="5447" y="5296"/>
                      <a:pt x="5433" y="5306"/>
                    </a:cubicBezTo>
                    <a:cubicBezTo>
                      <a:pt x="5419" y="5315"/>
                      <a:pt x="5335" y="5360"/>
                      <a:pt x="5319" y="5302"/>
                    </a:cubicBezTo>
                    <a:cubicBezTo>
                      <a:pt x="5304" y="5243"/>
                      <a:pt x="5325" y="5188"/>
                      <a:pt x="5303" y="5143"/>
                    </a:cubicBezTo>
                    <a:cubicBezTo>
                      <a:pt x="5280" y="5098"/>
                      <a:pt x="5264" y="5092"/>
                      <a:pt x="5278" y="5063"/>
                    </a:cubicBezTo>
                    <a:cubicBezTo>
                      <a:pt x="5292" y="5034"/>
                      <a:pt x="5335" y="4956"/>
                      <a:pt x="5385" y="4952"/>
                    </a:cubicBezTo>
                    <a:cubicBezTo>
                      <a:pt x="5435" y="4949"/>
                      <a:pt x="5473" y="4898"/>
                      <a:pt x="5473" y="4898"/>
                    </a:cubicBezTo>
                    <a:cubicBezTo>
                      <a:pt x="5473" y="4898"/>
                      <a:pt x="5476" y="4828"/>
                      <a:pt x="5421" y="4796"/>
                    </a:cubicBezTo>
                    <a:cubicBezTo>
                      <a:pt x="5365" y="4765"/>
                      <a:pt x="5221" y="4765"/>
                      <a:pt x="5185" y="4788"/>
                    </a:cubicBezTo>
                    <a:cubicBezTo>
                      <a:pt x="5149" y="4812"/>
                      <a:pt x="5074" y="4917"/>
                      <a:pt x="5080" y="4952"/>
                    </a:cubicBezTo>
                    <a:cubicBezTo>
                      <a:pt x="5085" y="4988"/>
                      <a:pt x="5174" y="5136"/>
                      <a:pt x="5135" y="5152"/>
                    </a:cubicBezTo>
                    <a:cubicBezTo>
                      <a:pt x="5096" y="5167"/>
                      <a:pt x="5074" y="5273"/>
                      <a:pt x="5030" y="5195"/>
                    </a:cubicBezTo>
                    <a:cubicBezTo>
                      <a:pt x="4985" y="5117"/>
                      <a:pt x="4894" y="5078"/>
                      <a:pt x="4911" y="5039"/>
                    </a:cubicBezTo>
                    <a:cubicBezTo>
                      <a:pt x="4927" y="4999"/>
                      <a:pt x="4977" y="4964"/>
                      <a:pt x="4944" y="4902"/>
                    </a:cubicBezTo>
                    <a:cubicBezTo>
                      <a:pt x="4911" y="4839"/>
                      <a:pt x="4838" y="4820"/>
                      <a:pt x="4797" y="4820"/>
                    </a:cubicBezTo>
                    <a:cubicBezTo>
                      <a:pt x="4755" y="4820"/>
                      <a:pt x="4680" y="4909"/>
                      <a:pt x="4661" y="4855"/>
                    </a:cubicBezTo>
                    <a:cubicBezTo>
                      <a:pt x="4642" y="4800"/>
                      <a:pt x="4658" y="4773"/>
                      <a:pt x="4622" y="4671"/>
                    </a:cubicBezTo>
                    <a:cubicBezTo>
                      <a:pt x="4586" y="4570"/>
                      <a:pt x="4472" y="4397"/>
                      <a:pt x="4453" y="4378"/>
                    </a:cubicBezTo>
                    <a:cubicBezTo>
                      <a:pt x="4434" y="4358"/>
                      <a:pt x="4478" y="4261"/>
                      <a:pt x="4459" y="4257"/>
                    </a:cubicBezTo>
                    <a:cubicBezTo>
                      <a:pt x="4439" y="4253"/>
                      <a:pt x="4317" y="4300"/>
                      <a:pt x="4292" y="4331"/>
                    </a:cubicBezTo>
                    <a:cubicBezTo>
                      <a:pt x="4267" y="4363"/>
                      <a:pt x="4192" y="4430"/>
                      <a:pt x="4188" y="4443"/>
                    </a:cubicBezTo>
                    <a:cubicBezTo>
                      <a:pt x="4184" y="4457"/>
                      <a:pt x="4171" y="4483"/>
                      <a:pt x="4148" y="4479"/>
                    </a:cubicBezTo>
                    <a:cubicBezTo>
                      <a:pt x="4124" y="4475"/>
                      <a:pt x="4060" y="4490"/>
                      <a:pt x="4047" y="4461"/>
                    </a:cubicBezTo>
                    <a:cubicBezTo>
                      <a:pt x="4033" y="4432"/>
                      <a:pt x="3984" y="4406"/>
                      <a:pt x="3965" y="4403"/>
                    </a:cubicBezTo>
                    <a:cubicBezTo>
                      <a:pt x="3945" y="4398"/>
                      <a:pt x="3854" y="4420"/>
                      <a:pt x="3839" y="4395"/>
                    </a:cubicBezTo>
                    <a:cubicBezTo>
                      <a:pt x="3823" y="4369"/>
                      <a:pt x="3843" y="4353"/>
                      <a:pt x="3796" y="4344"/>
                    </a:cubicBezTo>
                    <a:cubicBezTo>
                      <a:pt x="3749" y="4334"/>
                      <a:pt x="3699" y="4330"/>
                      <a:pt x="3689" y="4312"/>
                    </a:cubicBezTo>
                    <a:cubicBezTo>
                      <a:pt x="3679" y="4295"/>
                      <a:pt x="3669" y="4184"/>
                      <a:pt x="3638" y="4180"/>
                    </a:cubicBezTo>
                    <a:cubicBezTo>
                      <a:pt x="3606" y="4175"/>
                      <a:pt x="3456" y="4175"/>
                      <a:pt x="3432" y="4142"/>
                    </a:cubicBezTo>
                    <a:cubicBezTo>
                      <a:pt x="3409" y="4109"/>
                      <a:pt x="3342" y="3972"/>
                      <a:pt x="3315" y="3990"/>
                    </a:cubicBezTo>
                    <a:cubicBezTo>
                      <a:pt x="3287" y="4008"/>
                      <a:pt x="3259" y="4092"/>
                      <a:pt x="3218" y="4062"/>
                    </a:cubicBezTo>
                    <a:cubicBezTo>
                      <a:pt x="3176" y="4033"/>
                      <a:pt x="3076" y="3998"/>
                      <a:pt x="3075" y="3959"/>
                    </a:cubicBezTo>
                    <a:cubicBezTo>
                      <a:pt x="3073" y="3920"/>
                      <a:pt x="2985" y="3796"/>
                      <a:pt x="2946" y="3775"/>
                    </a:cubicBezTo>
                    <a:cubicBezTo>
                      <a:pt x="2907" y="3753"/>
                      <a:pt x="2883" y="3822"/>
                      <a:pt x="2838" y="3785"/>
                    </a:cubicBezTo>
                    <a:cubicBezTo>
                      <a:pt x="2792" y="3748"/>
                      <a:pt x="2360" y="3631"/>
                      <a:pt x="2260" y="3533"/>
                    </a:cubicBezTo>
                    <a:cubicBezTo>
                      <a:pt x="2160" y="3436"/>
                      <a:pt x="1897" y="3240"/>
                      <a:pt x="1908" y="3182"/>
                    </a:cubicBezTo>
                    <a:cubicBezTo>
                      <a:pt x="1919" y="3123"/>
                      <a:pt x="1935" y="3080"/>
                      <a:pt x="1908" y="3045"/>
                    </a:cubicBezTo>
                    <a:cubicBezTo>
                      <a:pt x="1880" y="3010"/>
                      <a:pt x="1616" y="2712"/>
                      <a:pt x="1586" y="2718"/>
                    </a:cubicBezTo>
                    <a:cubicBezTo>
                      <a:pt x="1555" y="2723"/>
                      <a:pt x="1517" y="2762"/>
                      <a:pt x="1492" y="2715"/>
                    </a:cubicBezTo>
                    <a:cubicBezTo>
                      <a:pt x="1467" y="2668"/>
                      <a:pt x="1324" y="2477"/>
                      <a:pt x="1304" y="2457"/>
                    </a:cubicBezTo>
                    <a:cubicBezTo>
                      <a:pt x="1285" y="2438"/>
                      <a:pt x="1217" y="2440"/>
                      <a:pt x="1214" y="2424"/>
                    </a:cubicBezTo>
                    <a:cubicBezTo>
                      <a:pt x="1211" y="2409"/>
                      <a:pt x="1018" y="2044"/>
                      <a:pt x="951" y="1966"/>
                    </a:cubicBezTo>
                    <a:cubicBezTo>
                      <a:pt x="885" y="1888"/>
                      <a:pt x="776" y="1692"/>
                      <a:pt x="738" y="1692"/>
                    </a:cubicBezTo>
                    <a:cubicBezTo>
                      <a:pt x="699" y="1692"/>
                      <a:pt x="671" y="1680"/>
                      <a:pt x="660" y="1657"/>
                    </a:cubicBezTo>
                    <a:cubicBezTo>
                      <a:pt x="649" y="1633"/>
                      <a:pt x="588" y="1563"/>
                      <a:pt x="546" y="1559"/>
                    </a:cubicBezTo>
                    <a:cubicBezTo>
                      <a:pt x="505" y="1555"/>
                      <a:pt x="363" y="1493"/>
                      <a:pt x="385" y="1548"/>
                    </a:cubicBezTo>
                    <a:cubicBezTo>
                      <a:pt x="408" y="1602"/>
                      <a:pt x="441" y="1606"/>
                      <a:pt x="447" y="1657"/>
                    </a:cubicBezTo>
                    <a:cubicBezTo>
                      <a:pt x="452" y="1708"/>
                      <a:pt x="435" y="1747"/>
                      <a:pt x="477" y="1794"/>
                    </a:cubicBezTo>
                    <a:cubicBezTo>
                      <a:pt x="519" y="1841"/>
                      <a:pt x="571" y="1899"/>
                      <a:pt x="557" y="1938"/>
                    </a:cubicBezTo>
                    <a:cubicBezTo>
                      <a:pt x="543" y="1978"/>
                      <a:pt x="416" y="2314"/>
                      <a:pt x="391" y="2322"/>
                    </a:cubicBezTo>
                    <a:cubicBezTo>
                      <a:pt x="366" y="2329"/>
                      <a:pt x="310" y="2341"/>
                      <a:pt x="308" y="2380"/>
                    </a:cubicBezTo>
                    <a:cubicBezTo>
                      <a:pt x="305" y="2419"/>
                      <a:pt x="358" y="2513"/>
                      <a:pt x="338" y="2556"/>
                    </a:cubicBezTo>
                    <a:cubicBezTo>
                      <a:pt x="319" y="2599"/>
                      <a:pt x="191" y="2736"/>
                      <a:pt x="175" y="2736"/>
                    </a:cubicBezTo>
                    <a:cubicBezTo>
                      <a:pt x="158" y="2736"/>
                      <a:pt x="194" y="2810"/>
                      <a:pt x="194" y="2849"/>
                    </a:cubicBezTo>
                    <a:cubicBezTo>
                      <a:pt x="194" y="2888"/>
                      <a:pt x="244" y="3053"/>
                      <a:pt x="233" y="3088"/>
                    </a:cubicBezTo>
                    <a:cubicBezTo>
                      <a:pt x="222" y="3123"/>
                      <a:pt x="158" y="3299"/>
                      <a:pt x="164" y="3330"/>
                    </a:cubicBezTo>
                    <a:cubicBezTo>
                      <a:pt x="169" y="3361"/>
                      <a:pt x="239" y="3408"/>
                      <a:pt x="197" y="3463"/>
                    </a:cubicBezTo>
                    <a:cubicBezTo>
                      <a:pt x="155" y="3518"/>
                      <a:pt x="158" y="3588"/>
                      <a:pt x="158" y="3643"/>
                    </a:cubicBezTo>
                    <a:cubicBezTo>
                      <a:pt x="158" y="3698"/>
                      <a:pt x="166" y="3889"/>
                      <a:pt x="153" y="3897"/>
                    </a:cubicBezTo>
                    <a:cubicBezTo>
                      <a:pt x="139" y="3905"/>
                      <a:pt x="130" y="3932"/>
                      <a:pt x="144" y="3971"/>
                    </a:cubicBezTo>
                    <a:cubicBezTo>
                      <a:pt x="158" y="4010"/>
                      <a:pt x="141" y="4363"/>
                      <a:pt x="166" y="4382"/>
                    </a:cubicBezTo>
                    <a:cubicBezTo>
                      <a:pt x="191" y="4401"/>
                      <a:pt x="216" y="4457"/>
                      <a:pt x="251" y="4487"/>
                    </a:cubicBezTo>
                    <a:cubicBezTo>
                      <a:pt x="285" y="4516"/>
                      <a:pt x="319" y="4504"/>
                      <a:pt x="327" y="4553"/>
                    </a:cubicBezTo>
                    <a:cubicBezTo>
                      <a:pt x="335" y="4602"/>
                      <a:pt x="352" y="4733"/>
                      <a:pt x="373" y="4774"/>
                    </a:cubicBezTo>
                    <a:cubicBezTo>
                      <a:pt x="393" y="4815"/>
                      <a:pt x="467" y="4883"/>
                      <a:pt x="466" y="4907"/>
                    </a:cubicBezTo>
                    <a:cubicBezTo>
                      <a:pt x="464" y="4930"/>
                      <a:pt x="438" y="5160"/>
                      <a:pt x="460" y="5203"/>
                    </a:cubicBezTo>
                    <a:cubicBezTo>
                      <a:pt x="483" y="5246"/>
                      <a:pt x="530" y="5218"/>
                      <a:pt x="543" y="5304"/>
                    </a:cubicBezTo>
                    <a:cubicBezTo>
                      <a:pt x="557" y="5390"/>
                      <a:pt x="588" y="6095"/>
                      <a:pt x="554" y="6508"/>
                    </a:cubicBezTo>
                    <a:cubicBezTo>
                      <a:pt x="521" y="6921"/>
                      <a:pt x="449" y="7505"/>
                      <a:pt x="455" y="7615"/>
                    </a:cubicBezTo>
                    <a:cubicBezTo>
                      <a:pt x="460" y="7724"/>
                      <a:pt x="521" y="7778"/>
                      <a:pt x="521" y="7848"/>
                    </a:cubicBezTo>
                    <a:cubicBezTo>
                      <a:pt x="521" y="7918"/>
                      <a:pt x="614" y="8114"/>
                      <a:pt x="624" y="8181"/>
                    </a:cubicBezTo>
                    <a:cubicBezTo>
                      <a:pt x="633" y="8247"/>
                      <a:pt x="627" y="8787"/>
                      <a:pt x="602" y="9026"/>
                    </a:cubicBezTo>
                    <a:cubicBezTo>
                      <a:pt x="577" y="9265"/>
                      <a:pt x="458" y="9976"/>
                      <a:pt x="441" y="10007"/>
                    </a:cubicBezTo>
                    <a:cubicBezTo>
                      <a:pt x="424" y="10039"/>
                      <a:pt x="408" y="10167"/>
                      <a:pt x="421" y="10179"/>
                    </a:cubicBezTo>
                    <a:cubicBezTo>
                      <a:pt x="435" y="10191"/>
                      <a:pt x="485" y="10156"/>
                      <a:pt x="510" y="10128"/>
                    </a:cubicBezTo>
                    <a:cubicBezTo>
                      <a:pt x="535" y="10101"/>
                      <a:pt x="577" y="10136"/>
                      <a:pt x="577" y="10074"/>
                    </a:cubicBezTo>
                    <a:cubicBezTo>
                      <a:pt x="577" y="10011"/>
                      <a:pt x="532" y="9925"/>
                      <a:pt x="546" y="9894"/>
                    </a:cubicBezTo>
                    <a:cubicBezTo>
                      <a:pt x="560" y="9863"/>
                      <a:pt x="599" y="9726"/>
                      <a:pt x="593" y="9679"/>
                    </a:cubicBezTo>
                    <a:cubicBezTo>
                      <a:pt x="588" y="9632"/>
                      <a:pt x="660" y="9574"/>
                      <a:pt x="685" y="9570"/>
                    </a:cubicBezTo>
                    <a:cubicBezTo>
                      <a:pt x="710" y="9565"/>
                      <a:pt x="782" y="9601"/>
                      <a:pt x="799" y="9624"/>
                    </a:cubicBezTo>
                    <a:cubicBezTo>
                      <a:pt x="815" y="9648"/>
                      <a:pt x="929" y="9788"/>
                      <a:pt x="929" y="9828"/>
                    </a:cubicBezTo>
                    <a:cubicBezTo>
                      <a:pt x="929" y="9867"/>
                      <a:pt x="846" y="9996"/>
                      <a:pt x="879" y="10015"/>
                    </a:cubicBezTo>
                    <a:cubicBezTo>
                      <a:pt x="912" y="10035"/>
                      <a:pt x="1056" y="10031"/>
                      <a:pt x="1056" y="10070"/>
                    </a:cubicBezTo>
                    <a:cubicBezTo>
                      <a:pt x="1056" y="10109"/>
                      <a:pt x="1059" y="10175"/>
                      <a:pt x="1084" y="10179"/>
                    </a:cubicBezTo>
                    <a:cubicBezTo>
                      <a:pt x="1109" y="10183"/>
                      <a:pt x="1178" y="10179"/>
                      <a:pt x="1195" y="10203"/>
                    </a:cubicBezTo>
                    <a:cubicBezTo>
                      <a:pt x="1212" y="10226"/>
                      <a:pt x="1291" y="10310"/>
                      <a:pt x="1288" y="10347"/>
                    </a:cubicBezTo>
                    <a:cubicBezTo>
                      <a:pt x="1285" y="10384"/>
                      <a:pt x="1112" y="10380"/>
                      <a:pt x="1098" y="10378"/>
                    </a:cubicBezTo>
                    <a:cubicBezTo>
                      <a:pt x="1084" y="10376"/>
                      <a:pt x="1076" y="10423"/>
                      <a:pt x="1059" y="10429"/>
                    </a:cubicBezTo>
                    <a:cubicBezTo>
                      <a:pt x="1042" y="10435"/>
                      <a:pt x="960" y="10423"/>
                      <a:pt x="954" y="10403"/>
                    </a:cubicBezTo>
                    <a:cubicBezTo>
                      <a:pt x="947" y="10384"/>
                      <a:pt x="910" y="10337"/>
                      <a:pt x="904" y="10368"/>
                    </a:cubicBezTo>
                    <a:cubicBezTo>
                      <a:pt x="897" y="10399"/>
                      <a:pt x="869" y="10427"/>
                      <a:pt x="852" y="10433"/>
                    </a:cubicBezTo>
                    <a:cubicBezTo>
                      <a:pt x="836" y="10438"/>
                      <a:pt x="716" y="10482"/>
                      <a:pt x="708" y="10501"/>
                    </a:cubicBezTo>
                    <a:cubicBezTo>
                      <a:pt x="700" y="10521"/>
                      <a:pt x="708" y="10593"/>
                      <a:pt x="678" y="10599"/>
                    </a:cubicBezTo>
                    <a:cubicBezTo>
                      <a:pt x="647" y="10605"/>
                      <a:pt x="579" y="10648"/>
                      <a:pt x="576" y="10611"/>
                    </a:cubicBezTo>
                    <a:cubicBezTo>
                      <a:pt x="574" y="10573"/>
                      <a:pt x="574" y="10354"/>
                      <a:pt x="564" y="10339"/>
                    </a:cubicBezTo>
                    <a:cubicBezTo>
                      <a:pt x="554" y="10323"/>
                      <a:pt x="475" y="10319"/>
                      <a:pt x="482" y="10360"/>
                    </a:cubicBezTo>
                    <a:cubicBezTo>
                      <a:pt x="489" y="10401"/>
                      <a:pt x="502" y="10456"/>
                      <a:pt x="502" y="10483"/>
                    </a:cubicBezTo>
                    <a:cubicBezTo>
                      <a:pt x="502" y="10511"/>
                      <a:pt x="485" y="10605"/>
                      <a:pt x="484" y="10618"/>
                    </a:cubicBezTo>
                    <a:cubicBezTo>
                      <a:pt x="482" y="10632"/>
                      <a:pt x="505" y="10883"/>
                      <a:pt x="480" y="10957"/>
                    </a:cubicBezTo>
                    <a:cubicBezTo>
                      <a:pt x="455" y="11031"/>
                      <a:pt x="419" y="11247"/>
                      <a:pt x="433" y="11266"/>
                    </a:cubicBezTo>
                    <a:cubicBezTo>
                      <a:pt x="447" y="11286"/>
                      <a:pt x="494" y="11344"/>
                      <a:pt x="521" y="11391"/>
                    </a:cubicBezTo>
                    <a:cubicBezTo>
                      <a:pt x="549" y="11438"/>
                      <a:pt x="591" y="11556"/>
                      <a:pt x="618" y="11559"/>
                    </a:cubicBezTo>
                    <a:cubicBezTo>
                      <a:pt x="646" y="11563"/>
                      <a:pt x="665" y="11587"/>
                      <a:pt x="707" y="11540"/>
                    </a:cubicBezTo>
                    <a:cubicBezTo>
                      <a:pt x="749" y="11493"/>
                      <a:pt x="763" y="11419"/>
                      <a:pt x="776" y="11450"/>
                    </a:cubicBezTo>
                    <a:cubicBezTo>
                      <a:pt x="790" y="11481"/>
                      <a:pt x="832" y="11567"/>
                      <a:pt x="868" y="11551"/>
                    </a:cubicBezTo>
                    <a:cubicBezTo>
                      <a:pt x="904" y="11536"/>
                      <a:pt x="932" y="11403"/>
                      <a:pt x="951" y="11438"/>
                    </a:cubicBezTo>
                    <a:cubicBezTo>
                      <a:pt x="971" y="11473"/>
                      <a:pt x="993" y="11544"/>
                      <a:pt x="1012" y="11547"/>
                    </a:cubicBezTo>
                    <a:cubicBezTo>
                      <a:pt x="1032" y="11551"/>
                      <a:pt x="1084" y="11630"/>
                      <a:pt x="1079" y="11677"/>
                    </a:cubicBezTo>
                    <a:cubicBezTo>
                      <a:pt x="1073" y="11724"/>
                      <a:pt x="987" y="11763"/>
                      <a:pt x="954" y="11778"/>
                    </a:cubicBezTo>
                    <a:cubicBezTo>
                      <a:pt x="921" y="11794"/>
                      <a:pt x="882" y="11802"/>
                      <a:pt x="851" y="11841"/>
                    </a:cubicBezTo>
                    <a:cubicBezTo>
                      <a:pt x="821" y="11880"/>
                      <a:pt x="832" y="11935"/>
                      <a:pt x="812" y="11958"/>
                    </a:cubicBezTo>
                    <a:cubicBezTo>
                      <a:pt x="793" y="11982"/>
                      <a:pt x="685" y="11989"/>
                      <a:pt x="688" y="12048"/>
                    </a:cubicBezTo>
                    <a:cubicBezTo>
                      <a:pt x="690" y="12107"/>
                      <a:pt x="652" y="12153"/>
                      <a:pt x="693" y="12212"/>
                    </a:cubicBezTo>
                    <a:cubicBezTo>
                      <a:pt x="735" y="12271"/>
                      <a:pt x="688" y="12404"/>
                      <a:pt x="713" y="12435"/>
                    </a:cubicBezTo>
                    <a:cubicBezTo>
                      <a:pt x="738" y="12466"/>
                      <a:pt x="796" y="12607"/>
                      <a:pt x="757" y="12658"/>
                    </a:cubicBezTo>
                    <a:cubicBezTo>
                      <a:pt x="718" y="12709"/>
                      <a:pt x="668" y="12751"/>
                      <a:pt x="661" y="12766"/>
                    </a:cubicBezTo>
                    <a:cubicBezTo>
                      <a:pt x="654" y="12782"/>
                      <a:pt x="626" y="12900"/>
                      <a:pt x="600" y="12907"/>
                    </a:cubicBezTo>
                    <a:cubicBezTo>
                      <a:pt x="574" y="12915"/>
                      <a:pt x="524" y="12917"/>
                      <a:pt x="516" y="12901"/>
                    </a:cubicBezTo>
                    <a:cubicBezTo>
                      <a:pt x="507" y="12886"/>
                      <a:pt x="497" y="12816"/>
                      <a:pt x="484" y="12831"/>
                    </a:cubicBezTo>
                    <a:cubicBezTo>
                      <a:pt x="470" y="12847"/>
                      <a:pt x="423" y="12939"/>
                      <a:pt x="423" y="12939"/>
                    </a:cubicBezTo>
                    <a:cubicBezTo>
                      <a:pt x="423" y="12939"/>
                      <a:pt x="367" y="12919"/>
                      <a:pt x="364" y="12868"/>
                    </a:cubicBezTo>
                    <a:cubicBezTo>
                      <a:pt x="362" y="12817"/>
                      <a:pt x="363" y="12647"/>
                      <a:pt x="380" y="12610"/>
                    </a:cubicBezTo>
                    <a:cubicBezTo>
                      <a:pt x="396" y="12573"/>
                      <a:pt x="477" y="12333"/>
                      <a:pt x="477" y="12255"/>
                    </a:cubicBezTo>
                    <a:cubicBezTo>
                      <a:pt x="477" y="12177"/>
                      <a:pt x="446" y="12048"/>
                      <a:pt x="452" y="12017"/>
                    </a:cubicBezTo>
                    <a:cubicBezTo>
                      <a:pt x="458" y="11986"/>
                      <a:pt x="502" y="11958"/>
                      <a:pt x="483" y="11919"/>
                    </a:cubicBezTo>
                    <a:cubicBezTo>
                      <a:pt x="463" y="11880"/>
                      <a:pt x="394" y="11872"/>
                      <a:pt x="377" y="11923"/>
                    </a:cubicBezTo>
                    <a:cubicBezTo>
                      <a:pt x="360" y="11974"/>
                      <a:pt x="349" y="12212"/>
                      <a:pt x="335" y="12314"/>
                    </a:cubicBezTo>
                    <a:cubicBezTo>
                      <a:pt x="322" y="12415"/>
                      <a:pt x="244" y="12963"/>
                      <a:pt x="219" y="13041"/>
                    </a:cubicBezTo>
                    <a:cubicBezTo>
                      <a:pt x="194" y="13119"/>
                      <a:pt x="44" y="13784"/>
                      <a:pt x="22" y="13807"/>
                    </a:cubicBezTo>
                    <a:cubicBezTo>
                      <a:pt x="0" y="13831"/>
                      <a:pt x="-10" y="13896"/>
                      <a:pt x="15" y="13920"/>
                    </a:cubicBezTo>
                    <a:cubicBezTo>
                      <a:pt x="40" y="13943"/>
                      <a:pt x="76" y="13947"/>
                      <a:pt x="93" y="13914"/>
                    </a:cubicBezTo>
                    <a:cubicBezTo>
                      <a:pt x="109" y="13881"/>
                      <a:pt x="119" y="13787"/>
                      <a:pt x="133" y="13773"/>
                    </a:cubicBezTo>
                    <a:cubicBezTo>
                      <a:pt x="147" y="13760"/>
                      <a:pt x="222" y="13717"/>
                      <a:pt x="244" y="13734"/>
                    </a:cubicBezTo>
                    <a:cubicBezTo>
                      <a:pt x="266" y="13752"/>
                      <a:pt x="359" y="13969"/>
                      <a:pt x="366" y="14010"/>
                    </a:cubicBezTo>
                    <a:cubicBezTo>
                      <a:pt x="373" y="14051"/>
                      <a:pt x="421" y="14254"/>
                      <a:pt x="471" y="14258"/>
                    </a:cubicBezTo>
                    <a:cubicBezTo>
                      <a:pt x="521" y="14262"/>
                      <a:pt x="593" y="14186"/>
                      <a:pt x="593" y="14186"/>
                    </a:cubicBezTo>
                    <a:cubicBezTo>
                      <a:pt x="593" y="14186"/>
                      <a:pt x="657" y="14178"/>
                      <a:pt x="679" y="14154"/>
                    </a:cubicBezTo>
                    <a:cubicBezTo>
                      <a:pt x="701" y="14131"/>
                      <a:pt x="757" y="14057"/>
                      <a:pt x="790" y="14106"/>
                    </a:cubicBezTo>
                    <a:cubicBezTo>
                      <a:pt x="823" y="14154"/>
                      <a:pt x="881" y="14239"/>
                      <a:pt x="901" y="14219"/>
                    </a:cubicBezTo>
                    <a:cubicBezTo>
                      <a:pt x="920" y="14199"/>
                      <a:pt x="940" y="14158"/>
                      <a:pt x="960" y="14153"/>
                    </a:cubicBezTo>
                    <a:cubicBezTo>
                      <a:pt x="981" y="14147"/>
                      <a:pt x="1008" y="14078"/>
                      <a:pt x="1034" y="14094"/>
                    </a:cubicBezTo>
                    <a:cubicBezTo>
                      <a:pt x="1060" y="14109"/>
                      <a:pt x="1109" y="14107"/>
                      <a:pt x="1130" y="14172"/>
                    </a:cubicBezTo>
                    <a:cubicBezTo>
                      <a:pt x="1150" y="14237"/>
                      <a:pt x="1096" y="14272"/>
                      <a:pt x="1124" y="14297"/>
                    </a:cubicBezTo>
                    <a:cubicBezTo>
                      <a:pt x="1152" y="14323"/>
                      <a:pt x="1185" y="14403"/>
                      <a:pt x="1223" y="14428"/>
                    </a:cubicBezTo>
                    <a:cubicBezTo>
                      <a:pt x="1260" y="14454"/>
                      <a:pt x="1389" y="14469"/>
                      <a:pt x="1400" y="14481"/>
                    </a:cubicBezTo>
                    <a:cubicBezTo>
                      <a:pt x="1411" y="14492"/>
                      <a:pt x="1426" y="14520"/>
                      <a:pt x="1453" y="14518"/>
                    </a:cubicBezTo>
                    <a:cubicBezTo>
                      <a:pt x="1478" y="14516"/>
                      <a:pt x="1536" y="14496"/>
                      <a:pt x="1541" y="14509"/>
                    </a:cubicBezTo>
                    <a:cubicBezTo>
                      <a:pt x="1560" y="14500"/>
                      <a:pt x="1583" y="14491"/>
                      <a:pt x="1591" y="14495"/>
                    </a:cubicBezTo>
                    <a:cubicBezTo>
                      <a:pt x="1606" y="14502"/>
                      <a:pt x="1758" y="14682"/>
                      <a:pt x="1745" y="14807"/>
                    </a:cubicBezTo>
                    <a:cubicBezTo>
                      <a:pt x="1733" y="14932"/>
                      <a:pt x="1683" y="14988"/>
                      <a:pt x="1711" y="15047"/>
                    </a:cubicBezTo>
                    <a:cubicBezTo>
                      <a:pt x="1739" y="15105"/>
                      <a:pt x="1783" y="15324"/>
                      <a:pt x="1844" y="15336"/>
                    </a:cubicBezTo>
                    <a:cubicBezTo>
                      <a:pt x="1905" y="15348"/>
                      <a:pt x="2024" y="15438"/>
                      <a:pt x="2082" y="15406"/>
                    </a:cubicBezTo>
                    <a:cubicBezTo>
                      <a:pt x="2141" y="15375"/>
                      <a:pt x="2518" y="15281"/>
                      <a:pt x="2551" y="15312"/>
                    </a:cubicBezTo>
                    <a:cubicBezTo>
                      <a:pt x="2584" y="15344"/>
                      <a:pt x="2823" y="15703"/>
                      <a:pt x="2842" y="15774"/>
                    </a:cubicBezTo>
                    <a:cubicBezTo>
                      <a:pt x="2861" y="15844"/>
                      <a:pt x="2892" y="15883"/>
                      <a:pt x="2931" y="15945"/>
                    </a:cubicBezTo>
                    <a:cubicBezTo>
                      <a:pt x="2970" y="16008"/>
                      <a:pt x="3042" y="16071"/>
                      <a:pt x="3053" y="16137"/>
                    </a:cubicBezTo>
                    <a:cubicBezTo>
                      <a:pt x="3064" y="16204"/>
                      <a:pt x="3050" y="16399"/>
                      <a:pt x="3072" y="16470"/>
                    </a:cubicBezTo>
                    <a:cubicBezTo>
                      <a:pt x="3094" y="16540"/>
                      <a:pt x="3114" y="16610"/>
                      <a:pt x="3114" y="16638"/>
                    </a:cubicBezTo>
                    <a:cubicBezTo>
                      <a:pt x="3114" y="16665"/>
                      <a:pt x="3130" y="16763"/>
                      <a:pt x="3153" y="16794"/>
                    </a:cubicBezTo>
                    <a:cubicBezTo>
                      <a:pt x="3175" y="16825"/>
                      <a:pt x="3205" y="16939"/>
                      <a:pt x="3205" y="16986"/>
                    </a:cubicBezTo>
                    <a:cubicBezTo>
                      <a:pt x="3205" y="17032"/>
                      <a:pt x="3130" y="17154"/>
                      <a:pt x="3133" y="17201"/>
                    </a:cubicBezTo>
                    <a:cubicBezTo>
                      <a:pt x="3136" y="17248"/>
                      <a:pt x="3211" y="17435"/>
                      <a:pt x="3189" y="17478"/>
                    </a:cubicBezTo>
                    <a:cubicBezTo>
                      <a:pt x="3167" y="17521"/>
                      <a:pt x="3083" y="17697"/>
                      <a:pt x="3083" y="17736"/>
                    </a:cubicBezTo>
                    <a:cubicBezTo>
                      <a:pt x="3083" y="17775"/>
                      <a:pt x="3166" y="17896"/>
                      <a:pt x="3150" y="18036"/>
                    </a:cubicBezTo>
                    <a:cubicBezTo>
                      <a:pt x="3133" y="18177"/>
                      <a:pt x="3011" y="18470"/>
                      <a:pt x="3025" y="18549"/>
                    </a:cubicBezTo>
                    <a:cubicBezTo>
                      <a:pt x="3039" y="18627"/>
                      <a:pt x="3247" y="18956"/>
                      <a:pt x="3302" y="19007"/>
                    </a:cubicBezTo>
                    <a:cubicBezTo>
                      <a:pt x="3358" y="19057"/>
                      <a:pt x="3408" y="19030"/>
                      <a:pt x="3455" y="19073"/>
                    </a:cubicBezTo>
                    <a:cubicBezTo>
                      <a:pt x="3502" y="19116"/>
                      <a:pt x="3757" y="19331"/>
                      <a:pt x="3790" y="19401"/>
                    </a:cubicBezTo>
                    <a:cubicBezTo>
                      <a:pt x="3824" y="19472"/>
                      <a:pt x="3818" y="19495"/>
                      <a:pt x="3851" y="19488"/>
                    </a:cubicBezTo>
                    <a:cubicBezTo>
                      <a:pt x="3885" y="19480"/>
                      <a:pt x="4021" y="19429"/>
                      <a:pt x="4073" y="19507"/>
                    </a:cubicBezTo>
                    <a:cubicBezTo>
                      <a:pt x="4126" y="19585"/>
                      <a:pt x="4101" y="19636"/>
                      <a:pt x="4167" y="19679"/>
                    </a:cubicBezTo>
                    <a:cubicBezTo>
                      <a:pt x="4234" y="19722"/>
                      <a:pt x="4464" y="19769"/>
                      <a:pt x="4511" y="19718"/>
                    </a:cubicBezTo>
                    <a:cubicBezTo>
                      <a:pt x="4559" y="19667"/>
                      <a:pt x="4642" y="19626"/>
                      <a:pt x="4677" y="19631"/>
                    </a:cubicBezTo>
                    <a:cubicBezTo>
                      <a:pt x="4711" y="19634"/>
                      <a:pt x="4781" y="19682"/>
                      <a:pt x="4807" y="19666"/>
                    </a:cubicBezTo>
                    <a:cubicBezTo>
                      <a:pt x="4834" y="19649"/>
                      <a:pt x="5016" y="19590"/>
                      <a:pt x="5059" y="19581"/>
                    </a:cubicBezTo>
                    <a:cubicBezTo>
                      <a:pt x="5102" y="19571"/>
                      <a:pt x="5192" y="19583"/>
                      <a:pt x="5220" y="19561"/>
                    </a:cubicBezTo>
                    <a:cubicBezTo>
                      <a:pt x="5247" y="19539"/>
                      <a:pt x="5261" y="19479"/>
                      <a:pt x="5304" y="19477"/>
                    </a:cubicBezTo>
                    <a:cubicBezTo>
                      <a:pt x="5347" y="19475"/>
                      <a:pt x="5393" y="19477"/>
                      <a:pt x="5414" y="19456"/>
                    </a:cubicBezTo>
                    <a:cubicBezTo>
                      <a:pt x="5434" y="19434"/>
                      <a:pt x="5523" y="19266"/>
                      <a:pt x="5653" y="19264"/>
                    </a:cubicBezTo>
                    <a:cubicBezTo>
                      <a:pt x="5784" y="19262"/>
                      <a:pt x="6021" y="19446"/>
                      <a:pt x="6047" y="19436"/>
                    </a:cubicBezTo>
                    <a:cubicBezTo>
                      <a:pt x="6074" y="19426"/>
                      <a:pt x="6265" y="19454"/>
                      <a:pt x="6323" y="19442"/>
                    </a:cubicBezTo>
                    <a:cubicBezTo>
                      <a:pt x="6381" y="19430"/>
                      <a:pt x="6512" y="19379"/>
                      <a:pt x="6581" y="19442"/>
                    </a:cubicBezTo>
                    <a:cubicBezTo>
                      <a:pt x="6650" y="19504"/>
                      <a:pt x="6704" y="19628"/>
                      <a:pt x="6788" y="19653"/>
                    </a:cubicBezTo>
                    <a:cubicBezTo>
                      <a:pt x="6871" y="19679"/>
                      <a:pt x="7065" y="19673"/>
                      <a:pt x="7095" y="19704"/>
                    </a:cubicBezTo>
                    <a:cubicBezTo>
                      <a:pt x="7126" y="19735"/>
                      <a:pt x="7192" y="19856"/>
                      <a:pt x="7240" y="19895"/>
                    </a:cubicBezTo>
                    <a:cubicBezTo>
                      <a:pt x="7287" y="19934"/>
                      <a:pt x="7382" y="20009"/>
                      <a:pt x="7397" y="20040"/>
                    </a:cubicBezTo>
                    <a:cubicBezTo>
                      <a:pt x="7413" y="20071"/>
                      <a:pt x="7413" y="20214"/>
                      <a:pt x="7410" y="20236"/>
                    </a:cubicBezTo>
                    <a:cubicBezTo>
                      <a:pt x="7407" y="20257"/>
                      <a:pt x="7388" y="20361"/>
                      <a:pt x="7395" y="20366"/>
                    </a:cubicBezTo>
                    <a:cubicBezTo>
                      <a:pt x="7402" y="20373"/>
                      <a:pt x="7560" y="20392"/>
                      <a:pt x="7582" y="20370"/>
                    </a:cubicBezTo>
                    <a:cubicBezTo>
                      <a:pt x="7604" y="20349"/>
                      <a:pt x="7722" y="20200"/>
                      <a:pt x="7841" y="20247"/>
                    </a:cubicBezTo>
                    <a:cubicBezTo>
                      <a:pt x="7960" y="20294"/>
                      <a:pt x="7991" y="20322"/>
                      <a:pt x="8030" y="20310"/>
                    </a:cubicBezTo>
                    <a:cubicBezTo>
                      <a:pt x="8068" y="20298"/>
                      <a:pt x="8135" y="20304"/>
                      <a:pt x="8146" y="20320"/>
                    </a:cubicBezTo>
                    <a:cubicBezTo>
                      <a:pt x="8157" y="20335"/>
                      <a:pt x="8184" y="20480"/>
                      <a:pt x="8260" y="20433"/>
                    </a:cubicBezTo>
                    <a:cubicBezTo>
                      <a:pt x="8336" y="20386"/>
                      <a:pt x="8408" y="20310"/>
                      <a:pt x="8494" y="20286"/>
                    </a:cubicBezTo>
                    <a:cubicBezTo>
                      <a:pt x="8580" y="20263"/>
                      <a:pt x="8795" y="20258"/>
                      <a:pt x="8884" y="20199"/>
                    </a:cubicBezTo>
                    <a:cubicBezTo>
                      <a:pt x="8973" y="20140"/>
                      <a:pt x="9036" y="20062"/>
                      <a:pt x="9111" y="20090"/>
                    </a:cubicBezTo>
                    <a:cubicBezTo>
                      <a:pt x="9186" y="20117"/>
                      <a:pt x="9322" y="20238"/>
                      <a:pt x="9355" y="20301"/>
                    </a:cubicBezTo>
                    <a:cubicBezTo>
                      <a:pt x="9389" y="20363"/>
                      <a:pt x="9405" y="20520"/>
                      <a:pt x="9488" y="20539"/>
                    </a:cubicBezTo>
                    <a:cubicBezTo>
                      <a:pt x="9572" y="20559"/>
                      <a:pt x="9777" y="20555"/>
                      <a:pt x="9851" y="20535"/>
                    </a:cubicBezTo>
                    <a:cubicBezTo>
                      <a:pt x="9926" y="20516"/>
                      <a:pt x="10040" y="20508"/>
                      <a:pt x="10065" y="20508"/>
                    </a:cubicBezTo>
                    <a:cubicBezTo>
                      <a:pt x="10090" y="20508"/>
                      <a:pt x="10159" y="20578"/>
                      <a:pt x="10231" y="20543"/>
                    </a:cubicBezTo>
                    <a:cubicBezTo>
                      <a:pt x="10303" y="20508"/>
                      <a:pt x="10420" y="20371"/>
                      <a:pt x="10498" y="20352"/>
                    </a:cubicBezTo>
                    <a:cubicBezTo>
                      <a:pt x="10575" y="20332"/>
                      <a:pt x="10728" y="20359"/>
                      <a:pt x="10836" y="20301"/>
                    </a:cubicBezTo>
                    <a:cubicBezTo>
                      <a:pt x="10944" y="20242"/>
                      <a:pt x="10983" y="20238"/>
                      <a:pt x="11072" y="20230"/>
                    </a:cubicBezTo>
                    <a:cubicBezTo>
                      <a:pt x="11160" y="20222"/>
                      <a:pt x="11460" y="20234"/>
                      <a:pt x="11618" y="20277"/>
                    </a:cubicBezTo>
                    <a:cubicBezTo>
                      <a:pt x="11776" y="20320"/>
                      <a:pt x="11845" y="20305"/>
                      <a:pt x="11878" y="20277"/>
                    </a:cubicBezTo>
                    <a:cubicBezTo>
                      <a:pt x="11912" y="20250"/>
                      <a:pt x="12133" y="19949"/>
                      <a:pt x="12181" y="19976"/>
                    </a:cubicBezTo>
                    <a:cubicBezTo>
                      <a:pt x="12228" y="20004"/>
                      <a:pt x="12347" y="20191"/>
                      <a:pt x="12405" y="20168"/>
                    </a:cubicBezTo>
                    <a:cubicBezTo>
                      <a:pt x="12463" y="20144"/>
                      <a:pt x="12508" y="20097"/>
                      <a:pt x="12575" y="20105"/>
                    </a:cubicBezTo>
                    <a:cubicBezTo>
                      <a:pt x="12641" y="20113"/>
                      <a:pt x="12702" y="20160"/>
                      <a:pt x="12785" y="20152"/>
                    </a:cubicBezTo>
                    <a:cubicBezTo>
                      <a:pt x="12868" y="20144"/>
                      <a:pt x="12821" y="20093"/>
                      <a:pt x="12957" y="20129"/>
                    </a:cubicBezTo>
                    <a:cubicBezTo>
                      <a:pt x="13093" y="20164"/>
                      <a:pt x="13220" y="20277"/>
                      <a:pt x="13290" y="20281"/>
                    </a:cubicBezTo>
                    <a:cubicBezTo>
                      <a:pt x="13359" y="20285"/>
                      <a:pt x="13628" y="20312"/>
                      <a:pt x="13758" y="20183"/>
                    </a:cubicBezTo>
                    <a:cubicBezTo>
                      <a:pt x="13889" y="20055"/>
                      <a:pt x="13872" y="20068"/>
                      <a:pt x="13903" y="20058"/>
                    </a:cubicBezTo>
                    <a:cubicBezTo>
                      <a:pt x="13933" y="20048"/>
                      <a:pt x="14041" y="20065"/>
                      <a:pt x="14041" y="20065"/>
                    </a:cubicBezTo>
                    <a:lnTo>
                      <a:pt x="19736" y="21600"/>
                    </a:lnTo>
                    <a:cubicBezTo>
                      <a:pt x="19733" y="21569"/>
                      <a:pt x="19734" y="21525"/>
                      <a:pt x="19733" y="21444"/>
                    </a:cubicBezTo>
                    <a:cubicBezTo>
                      <a:pt x="19729" y="21250"/>
                      <a:pt x="19691" y="21211"/>
                      <a:pt x="19674" y="21180"/>
                    </a:cubicBezTo>
                    <a:cubicBezTo>
                      <a:pt x="19658" y="21148"/>
                      <a:pt x="19605" y="21147"/>
                      <a:pt x="19606" y="21100"/>
                    </a:cubicBezTo>
                    <a:cubicBezTo>
                      <a:pt x="19608" y="21053"/>
                      <a:pt x="19714" y="21041"/>
                      <a:pt x="19720" y="21002"/>
                    </a:cubicBezTo>
                    <a:cubicBezTo>
                      <a:pt x="19725" y="20963"/>
                      <a:pt x="19717" y="20928"/>
                      <a:pt x="19752" y="20855"/>
                    </a:cubicBezTo>
                    <a:cubicBezTo>
                      <a:pt x="19786" y="20783"/>
                      <a:pt x="19831" y="20740"/>
                      <a:pt x="19835" y="20670"/>
                    </a:cubicBezTo>
                    <a:cubicBezTo>
                      <a:pt x="19839" y="20599"/>
                      <a:pt x="19734" y="20454"/>
                      <a:pt x="19741" y="20406"/>
                    </a:cubicBezTo>
                    <a:cubicBezTo>
                      <a:pt x="19748" y="20357"/>
                      <a:pt x="19802" y="20312"/>
                      <a:pt x="19799" y="20257"/>
                    </a:cubicBezTo>
                    <a:cubicBezTo>
                      <a:pt x="19796" y="20202"/>
                      <a:pt x="19778" y="20120"/>
                      <a:pt x="19753" y="20056"/>
                    </a:cubicBezTo>
                    <a:cubicBezTo>
                      <a:pt x="19728" y="19991"/>
                      <a:pt x="19702" y="19979"/>
                      <a:pt x="19716" y="19952"/>
                    </a:cubicBezTo>
                    <a:cubicBezTo>
                      <a:pt x="19729" y="19925"/>
                      <a:pt x="19771" y="19938"/>
                      <a:pt x="19766" y="19899"/>
                    </a:cubicBezTo>
                    <a:cubicBezTo>
                      <a:pt x="19760" y="19860"/>
                      <a:pt x="19731" y="19825"/>
                      <a:pt x="19696" y="19798"/>
                    </a:cubicBezTo>
                    <a:cubicBezTo>
                      <a:pt x="19662" y="19770"/>
                      <a:pt x="19642" y="19751"/>
                      <a:pt x="19646" y="19723"/>
                    </a:cubicBezTo>
                    <a:cubicBezTo>
                      <a:pt x="19650" y="19696"/>
                      <a:pt x="19712" y="19639"/>
                      <a:pt x="19675" y="19614"/>
                    </a:cubicBezTo>
                    <a:cubicBezTo>
                      <a:pt x="19639" y="19589"/>
                      <a:pt x="19576" y="19583"/>
                      <a:pt x="19581" y="19534"/>
                    </a:cubicBezTo>
                    <a:cubicBezTo>
                      <a:pt x="19587" y="19485"/>
                      <a:pt x="19591" y="19401"/>
                      <a:pt x="19620" y="19366"/>
                    </a:cubicBezTo>
                    <a:cubicBezTo>
                      <a:pt x="19649" y="19331"/>
                      <a:pt x="19684" y="19164"/>
                      <a:pt x="19691" y="19137"/>
                    </a:cubicBezTo>
                    <a:cubicBezTo>
                      <a:pt x="19698" y="19110"/>
                      <a:pt x="19713" y="18983"/>
                      <a:pt x="19713" y="18983"/>
                    </a:cubicBezTo>
                    <a:lnTo>
                      <a:pt x="21590" y="4585"/>
                    </a:lnTo>
                    <a:cubicBezTo>
                      <a:pt x="21590" y="4585"/>
                      <a:pt x="21590" y="4585"/>
                      <a:pt x="21590" y="4585"/>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4" name="Shape 53">
                <a:extLst>
                  <a:ext uri="{FF2B5EF4-FFF2-40B4-BE49-F238E27FC236}">
                    <a16:creationId xmlns:a16="http://schemas.microsoft.com/office/drawing/2014/main" id="{F82DF477-3286-4C79-A473-6CC670CF35D0}"/>
                  </a:ext>
                </a:extLst>
              </p:cNvPr>
              <p:cNvSpPr/>
              <p:nvPr/>
            </p:nvSpPr>
            <p:spPr>
              <a:xfrm>
                <a:off x="6169582" y="1985369"/>
                <a:ext cx="1243597" cy="758113"/>
              </a:xfrm>
              <a:custGeom>
                <a:avLst/>
                <a:gdLst/>
                <a:ahLst/>
                <a:cxnLst>
                  <a:cxn ang="0">
                    <a:pos x="wd2" y="hd2"/>
                  </a:cxn>
                  <a:cxn ang="5400000">
                    <a:pos x="wd2" y="hd2"/>
                  </a:cxn>
                  <a:cxn ang="10800000">
                    <a:pos x="wd2" y="hd2"/>
                  </a:cxn>
                  <a:cxn ang="16200000">
                    <a:pos x="wd2" y="hd2"/>
                  </a:cxn>
                </a:cxnLst>
                <a:rect l="0" t="0" r="r" b="b"/>
                <a:pathLst>
                  <a:path w="21600" h="21600" extrusionOk="0">
                    <a:moveTo>
                      <a:pt x="21600" y="3687"/>
                    </a:moveTo>
                    <a:cubicBezTo>
                      <a:pt x="14517" y="3200"/>
                      <a:pt x="7463" y="1971"/>
                      <a:pt x="439" y="0"/>
                    </a:cubicBezTo>
                    <a:lnTo>
                      <a:pt x="0" y="4390"/>
                    </a:lnTo>
                    <a:cubicBezTo>
                      <a:pt x="0" y="4390"/>
                      <a:pt x="58" y="4467"/>
                      <a:pt x="70" y="4527"/>
                    </a:cubicBezTo>
                    <a:cubicBezTo>
                      <a:pt x="81" y="4588"/>
                      <a:pt x="80" y="4631"/>
                      <a:pt x="90" y="4649"/>
                    </a:cubicBezTo>
                    <a:cubicBezTo>
                      <a:pt x="100" y="4667"/>
                      <a:pt x="142" y="4745"/>
                      <a:pt x="152" y="4812"/>
                    </a:cubicBezTo>
                    <a:cubicBezTo>
                      <a:pt x="163" y="4878"/>
                      <a:pt x="172" y="4939"/>
                      <a:pt x="193" y="4970"/>
                    </a:cubicBezTo>
                    <a:cubicBezTo>
                      <a:pt x="214" y="5001"/>
                      <a:pt x="241" y="5016"/>
                      <a:pt x="243" y="5026"/>
                    </a:cubicBezTo>
                    <a:cubicBezTo>
                      <a:pt x="246" y="5036"/>
                      <a:pt x="288" y="5135"/>
                      <a:pt x="282" y="5166"/>
                    </a:cubicBezTo>
                    <a:cubicBezTo>
                      <a:pt x="277" y="5197"/>
                      <a:pt x="276" y="5391"/>
                      <a:pt x="285" y="5409"/>
                    </a:cubicBezTo>
                    <a:cubicBezTo>
                      <a:pt x="294" y="5427"/>
                      <a:pt x="349" y="5433"/>
                      <a:pt x="360" y="5460"/>
                    </a:cubicBezTo>
                    <a:cubicBezTo>
                      <a:pt x="370" y="5486"/>
                      <a:pt x="351" y="5599"/>
                      <a:pt x="366" y="5608"/>
                    </a:cubicBezTo>
                    <a:cubicBezTo>
                      <a:pt x="380" y="5617"/>
                      <a:pt x="450" y="5652"/>
                      <a:pt x="449" y="5732"/>
                    </a:cubicBezTo>
                    <a:cubicBezTo>
                      <a:pt x="447" y="5812"/>
                      <a:pt x="405" y="5821"/>
                      <a:pt x="407" y="5913"/>
                    </a:cubicBezTo>
                    <a:cubicBezTo>
                      <a:pt x="409" y="6005"/>
                      <a:pt x="494" y="5996"/>
                      <a:pt x="476" y="6099"/>
                    </a:cubicBezTo>
                    <a:cubicBezTo>
                      <a:pt x="458" y="6203"/>
                      <a:pt x="468" y="6232"/>
                      <a:pt x="429" y="6253"/>
                    </a:cubicBezTo>
                    <a:cubicBezTo>
                      <a:pt x="389" y="6274"/>
                      <a:pt x="313" y="6280"/>
                      <a:pt x="337" y="6366"/>
                    </a:cubicBezTo>
                    <a:cubicBezTo>
                      <a:pt x="360" y="6451"/>
                      <a:pt x="398" y="6451"/>
                      <a:pt x="400" y="6481"/>
                    </a:cubicBezTo>
                    <a:cubicBezTo>
                      <a:pt x="402" y="6511"/>
                      <a:pt x="395" y="6602"/>
                      <a:pt x="420" y="6644"/>
                    </a:cubicBezTo>
                    <a:cubicBezTo>
                      <a:pt x="445" y="6685"/>
                      <a:pt x="486" y="6702"/>
                      <a:pt x="466" y="6742"/>
                    </a:cubicBezTo>
                    <a:cubicBezTo>
                      <a:pt x="446" y="6782"/>
                      <a:pt x="333" y="6725"/>
                      <a:pt x="331" y="6813"/>
                    </a:cubicBezTo>
                    <a:cubicBezTo>
                      <a:pt x="329" y="6902"/>
                      <a:pt x="388" y="6954"/>
                      <a:pt x="415" y="6983"/>
                    </a:cubicBezTo>
                    <a:cubicBezTo>
                      <a:pt x="442" y="7013"/>
                      <a:pt x="445" y="7106"/>
                      <a:pt x="471" y="7112"/>
                    </a:cubicBezTo>
                    <a:cubicBezTo>
                      <a:pt x="497" y="7118"/>
                      <a:pt x="546" y="7144"/>
                      <a:pt x="587" y="7262"/>
                    </a:cubicBezTo>
                    <a:cubicBezTo>
                      <a:pt x="629" y="7380"/>
                      <a:pt x="611" y="7505"/>
                      <a:pt x="641" y="7525"/>
                    </a:cubicBezTo>
                    <a:cubicBezTo>
                      <a:pt x="672" y="7546"/>
                      <a:pt x="789" y="7715"/>
                      <a:pt x="843" y="7744"/>
                    </a:cubicBezTo>
                    <a:cubicBezTo>
                      <a:pt x="897" y="7774"/>
                      <a:pt x="962" y="7774"/>
                      <a:pt x="971" y="7813"/>
                    </a:cubicBezTo>
                    <a:cubicBezTo>
                      <a:pt x="980" y="7851"/>
                      <a:pt x="1039" y="7993"/>
                      <a:pt x="1014" y="8029"/>
                    </a:cubicBezTo>
                    <a:cubicBezTo>
                      <a:pt x="989" y="8064"/>
                      <a:pt x="982" y="8103"/>
                      <a:pt x="985" y="8120"/>
                    </a:cubicBezTo>
                    <a:cubicBezTo>
                      <a:pt x="989" y="8138"/>
                      <a:pt x="1063" y="8182"/>
                      <a:pt x="1063" y="8197"/>
                    </a:cubicBezTo>
                    <a:cubicBezTo>
                      <a:pt x="1063" y="8212"/>
                      <a:pt x="1052" y="8272"/>
                      <a:pt x="1071" y="8288"/>
                    </a:cubicBezTo>
                    <a:cubicBezTo>
                      <a:pt x="1090" y="8305"/>
                      <a:pt x="1129" y="8325"/>
                      <a:pt x="1138" y="8340"/>
                    </a:cubicBezTo>
                    <a:cubicBezTo>
                      <a:pt x="1147" y="8355"/>
                      <a:pt x="1216" y="8531"/>
                      <a:pt x="1234" y="8582"/>
                    </a:cubicBezTo>
                    <a:cubicBezTo>
                      <a:pt x="1252" y="8632"/>
                      <a:pt x="1239" y="8748"/>
                      <a:pt x="1263" y="8768"/>
                    </a:cubicBezTo>
                    <a:cubicBezTo>
                      <a:pt x="1286" y="8789"/>
                      <a:pt x="1313" y="8827"/>
                      <a:pt x="1317" y="8848"/>
                    </a:cubicBezTo>
                    <a:cubicBezTo>
                      <a:pt x="1320" y="8869"/>
                      <a:pt x="1336" y="9162"/>
                      <a:pt x="1353" y="9150"/>
                    </a:cubicBezTo>
                    <a:cubicBezTo>
                      <a:pt x="1369" y="9138"/>
                      <a:pt x="1421" y="9153"/>
                      <a:pt x="1427" y="9179"/>
                    </a:cubicBezTo>
                    <a:cubicBezTo>
                      <a:pt x="1432" y="9206"/>
                      <a:pt x="1463" y="9324"/>
                      <a:pt x="1482" y="9357"/>
                    </a:cubicBezTo>
                    <a:cubicBezTo>
                      <a:pt x="1502" y="9390"/>
                      <a:pt x="1549" y="9425"/>
                      <a:pt x="1540" y="9452"/>
                    </a:cubicBezTo>
                    <a:cubicBezTo>
                      <a:pt x="1531" y="9478"/>
                      <a:pt x="1535" y="9609"/>
                      <a:pt x="1524" y="9623"/>
                    </a:cubicBezTo>
                    <a:cubicBezTo>
                      <a:pt x="1513" y="9638"/>
                      <a:pt x="1468" y="9677"/>
                      <a:pt x="1479" y="9697"/>
                    </a:cubicBezTo>
                    <a:cubicBezTo>
                      <a:pt x="1490" y="9718"/>
                      <a:pt x="1520" y="9795"/>
                      <a:pt x="1520" y="9825"/>
                    </a:cubicBezTo>
                    <a:cubicBezTo>
                      <a:pt x="1520" y="9854"/>
                      <a:pt x="1554" y="9934"/>
                      <a:pt x="1567" y="9931"/>
                    </a:cubicBezTo>
                    <a:cubicBezTo>
                      <a:pt x="1580" y="9928"/>
                      <a:pt x="1625" y="9928"/>
                      <a:pt x="1625" y="9946"/>
                    </a:cubicBezTo>
                    <a:cubicBezTo>
                      <a:pt x="1625" y="9964"/>
                      <a:pt x="1668" y="10076"/>
                      <a:pt x="1679" y="10076"/>
                    </a:cubicBezTo>
                    <a:cubicBezTo>
                      <a:pt x="1689" y="10076"/>
                      <a:pt x="1729" y="10070"/>
                      <a:pt x="1740" y="10109"/>
                    </a:cubicBezTo>
                    <a:cubicBezTo>
                      <a:pt x="1751" y="10147"/>
                      <a:pt x="1780" y="10228"/>
                      <a:pt x="1770" y="10253"/>
                    </a:cubicBezTo>
                    <a:cubicBezTo>
                      <a:pt x="1760" y="10278"/>
                      <a:pt x="1692" y="10406"/>
                      <a:pt x="1741" y="10447"/>
                    </a:cubicBezTo>
                    <a:cubicBezTo>
                      <a:pt x="1790" y="10489"/>
                      <a:pt x="1885" y="10299"/>
                      <a:pt x="1918" y="10335"/>
                    </a:cubicBezTo>
                    <a:cubicBezTo>
                      <a:pt x="1952" y="10370"/>
                      <a:pt x="2029" y="10524"/>
                      <a:pt x="2009" y="10556"/>
                    </a:cubicBezTo>
                    <a:cubicBezTo>
                      <a:pt x="1989" y="10589"/>
                      <a:pt x="1970" y="10617"/>
                      <a:pt x="1976" y="10632"/>
                    </a:cubicBezTo>
                    <a:cubicBezTo>
                      <a:pt x="1982" y="10647"/>
                      <a:pt x="2001" y="10697"/>
                      <a:pt x="2006" y="10734"/>
                    </a:cubicBezTo>
                    <a:cubicBezTo>
                      <a:pt x="2010" y="10771"/>
                      <a:pt x="2025" y="10885"/>
                      <a:pt x="2061" y="10846"/>
                    </a:cubicBezTo>
                    <a:cubicBezTo>
                      <a:pt x="2099" y="10808"/>
                      <a:pt x="2094" y="10761"/>
                      <a:pt x="2139" y="10786"/>
                    </a:cubicBezTo>
                    <a:cubicBezTo>
                      <a:pt x="2184" y="10811"/>
                      <a:pt x="2222" y="10916"/>
                      <a:pt x="2261" y="10879"/>
                    </a:cubicBezTo>
                    <a:cubicBezTo>
                      <a:pt x="2299" y="10842"/>
                      <a:pt x="2351" y="10792"/>
                      <a:pt x="2376" y="10784"/>
                    </a:cubicBezTo>
                    <a:cubicBezTo>
                      <a:pt x="2400" y="10777"/>
                      <a:pt x="2550" y="10757"/>
                      <a:pt x="2550" y="10848"/>
                    </a:cubicBezTo>
                    <a:cubicBezTo>
                      <a:pt x="2550" y="10940"/>
                      <a:pt x="2491" y="11112"/>
                      <a:pt x="2480" y="11204"/>
                    </a:cubicBezTo>
                    <a:cubicBezTo>
                      <a:pt x="2469" y="11295"/>
                      <a:pt x="2475" y="11449"/>
                      <a:pt x="2431" y="11470"/>
                    </a:cubicBezTo>
                    <a:cubicBezTo>
                      <a:pt x="2388" y="11490"/>
                      <a:pt x="2345" y="11446"/>
                      <a:pt x="2329" y="11514"/>
                    </a:cubicBezTo>
                    <a:cubicBezTo>
                      <a:pt x="2313" y="11582"/>
                      <a:pt x="2373" y="11660"/>
                      <a:pt x="2365" y="11718"/>
                    </a:cubicBezTo>
                    <a:cubicBezTo>
                      <a:pt x="2357" y="11776"/>
                      <a:pt x="2314" y="11878"/>
                      <a:pt x="2299" y="11885"/>
                    </a:cubicBezTo>
                    <a:cubicBezTo>
                      <a:pt x="2285" y="11892"/>
                      <a:pt x="2238" y="11941"/>
                      <a:pt x="2242" y="11959"/>
                    </a:cubicBezTo>
                    <a:cubicBezTo>
                      <a:pt x="2247" y="11977"/>
                      <a:pt x="2264" y="12085"/>
                      <a:pt x="2253" y="12130"/>
                    </a:cubicBezTo>
                    <a:cubicBezTo>
                      <a:pt x="2242" y="12174"/>
                      <a:pt x="2192" y="12260"/>
                      <a:pt x="2194" y="12283"/>
                    </a:cubicBezTo>
                    <a:cubicBezTo>
                      <a:pt x="2196" y="12307"/>
                      <a:pt x="2215" y="12411"/>
                      <a:pt x="2197" y="12420"/>
                    </a:cubicBezTo>
                    <a:cubicBezTo>
                      <a:pt x="2179" y="12429"/>
                      <a:pt x="2118" y="12417"/>
                      <a:pt x="2118" y="12464"/>
                    </a:cubicBezTo>
                    <a:cubicBezTo>
                      <a:pt x="2118" y="12511"/>
                      <a:pt x="2143" y="12579"/>
                      <a:pt x="2143" y="12597"/>
                    </a:cubicBezTo>
                    <a:cubicBezTo>
                      <a:pt x="2143" y="12615"/>
                      <a:pt x="2143" y="12851"/>
                      <a:pt x="2086" y="12875"/>
                    </a:cubicBezTo>
                    <a:cubicBezTo>
                      <a:pt x="2028" y="12899"/>
                      <a:pt x="2021" y="12822"/>
                      <a:pt x="1979" y="12893"/>
                    </a:cubicBezTo>
                    <a:cubicBezTo>
                      <a:pt x="1938" y="12964"/>
                      <a:pt x="1960" y="13042"/>
                      <a:pt x="1999" y="13089"/>
                    </a:cubicBezTo>
                    <a:cubicBezTo>
                      <a:pt x="2037" y="13137"/>
                      <a:pt x="2072" y="13152"/>
                      <a:pt x="2064" y="13211"/>
                    </a:cubicBezTo>
                    <a:cubicBezTo>
                      <a:pt x="2056" y="13270"/>
                      <a:pt x="1981" y="13385"/>
                      <a:pt x="1984" y="13416"/>
                    </a:cubicBezTo>
                    <a:cubicBezTo>
                      <a:pt x="1987" y="13447"/>
                      <a:pt x="1991" y="13465"/>
                      <a:pt x="1994" y="13499"/>
                    </a:cubicBezTo>
                    <a:cubicBezTo>
                      <a:pt x="1997" y="13533"/>
                      <a:pt x="1995" y="13628"/>
                      <a:pt x="2006" y="13637"/>
                    </a:cubicBezTo>
                    <a:cubicBezTo>
                      <a:pt x="2017" y="13646"/>
                      <a:pt x="2057" y="13653"/>
                      <a:pt x="2071" y="13712"/>
                    </a:cubicBezTo>
                    <a:cubicBezTo>
                      <a:pt x="2086" y="13771"/>
                      <a:pt x="2079" y="13868"/>
                      <a:pt x="2061" y="13897"/>
                    </a:cubicBezTo>
                    <a:cubicBezTo>
                      <a:pt x="2043" y="13927"/>
                      <a:pt x="2049" y="13971"/>
                      <a:pt x="2060" y="13993"/>
                    </a:cubicBezTo>
                    <a:cubicBezTo>
                      <a:pt x="2071" y="14016"/>
                      <a:pt x="2128" y="14063"/>
                      <a:pt x="2114" y="14152"/>
                    </a:cubicBezTo>
                    <a:cubicBezTo>
                      <a:pt x="2099" y="14240"/>
                      <a:pt x="2056" y="14279"/>
                      <a:pt x="2011" y="14258"/>
                    </a:cubicBezTo>
                    <a:cubicBezTo>
                      <a:pt x="1966" y="14237"/>
                      <a:pt x="1884" y="14245"/>
                      <a:pt x="1875" y="14264"/>
                    </a:cubicBezTo>
                    <a:cubicBezTo>
                      <a:pt x="1866" y="14283"/>
                      <a:pt x="1864" y="14329"/>
                      <a:pt x="1848" y="14366"/>
                    </a:cubicBezTo>
                    <a:cubicBezTo>
                      <a:pt x="1832" y="14403"/>
                      <a:pt x="1730" y="14493"/>
                      <a:pt x="1745" y="14550"/>
                    </a:cubicBezTo>
                    <a:cubicBezTo>
                      <a:pt x="1761" y="14606"/>
                      <a:pt x="1832" y="14760"/>
                      <a:pt x="1838" y="14791"/>
                    </a:cubicBezTo>
                    <a:cubicBezTo>
                      <a:pt x="1845" y="14822"/>
                      <a:pt x="1848" y="14988"/>
                      <a:pt x="1803" y="15056"/>
                    </a:cubicBezTo>
                    <a:cubicBezTo>
                      <a:pt x="1758" y="15124"/>
                      <a:pt x="1693" y="15068"/>
                      <a:pt x="1697" y="15151"/>
                    </a:cubicBezTo>
                    <a:cubicBezTo>
                      <a:pt x="1700" y="15234"/>
                      <a:pt x="1736" y="15254"/>
                      <a:pt x="1729" y="15278"/>
                    </a:cubicBezTo>
                    <a:cubicBezTo>
                      <a:pt x="1722" y="15302"/>
                      <a:pt x="1653" y="15358"/>
                      <a:pt x="1679" y="15405"/>
                    </a:cubicBezTo>
                    <a:cubicBezTo>
                      <a:pt x="1704" y="15452"/>
                      <a:pt x="1736" y="15417"/>
                      <a:pt x="1747" y="15438"/>
                    </a:cubicBezTo>
                    <a:cubicBezTo>
                      <a:pt x="1758" y="15458"/>
                      <a:pt x="1747" y="15509"/>
                      <a:pt x="1780" y="15506"/>
                    </a:cubicBezTo>
                    <a:cubicBezTo>
                      <a:pt x="1812" y="15503"/>
                      <a:pt x="1821" y="15447"/>
                      <a:pt x="1844" y="15509"/>
                    </a:cubicBezTo>
                    <a:cubicBezTo>
                      <a:pt x="1868" y="15571"/>
                      <a:pt x="1898" y="15676"/>
                      <a:pt x="1923" y="15726"/>
                    </a:cubicBezTo>
                    <a:cubicBezTo>
                      <a:pt x="1947" y="15776"/>
                      <a:pt x="1994" y="15818"/>
                      <a:pt x="2002" y="15853"/>
                    </a:cubicBezTo>
                    <a:cubicBezTo>
                      <a:pt x="2010" y="15889"/>
                      <a:pt x="2008" y="15988"/>
                      <a:pt x="2044" y="15985"/>
                    </a:cubicBezTo>
                    <a:cubicBezTo>
                      <a:pt x="2079" y="15982"/>
                      <a:pt x="2170" y="15918"/>
                      <a:pt x="2192" y="15843"/>
                    </a:cubicBezTo>
                    <a:cubicBezTo>
                      <a:pt x="2215" y="15767"/>
                      <a:pt x="2229" y="15656"/>
                      <a:pt x="2252" y="15652"/>
                    </a:cubicBezTo>
                    <a:cubicBezTo>
                      <a:pt x="2274" y="15648"/>
                      <a:pt x="2319" y="15714"/>
                      <a:pt x="2325" y="15705"/>
                    </a:cubicBezTo>
                    <a:cubicBezTo>
                      <a:pt x="2330" y="15696"/>
                      <a:pt x="2351" y="15665"/>
                      <a:pt x="2371" y="15658"/>
                    </a:cubicBezTo>
                    <a:cubicBezTo>
                      <a:pt x="2391" y="15650"/>
                      <a:pt x="2439" y="15648"/>
                      <a:pt x="2450" y="15622"/>
                    </a:cubicBezTo>
                    <a:cubicBezTo>
                      <a:pt x="2461" y="15597"/>
                      <a:pt x="2466" y="15557"/>
                      <a:pt x="2482" y="15545"/>
                    </a:cubicBezTo>
                    <a:cubicBezTo>
                      <a:pt x="2498" y="15533"/>
                      <a:pt x="2516" y="15523"/>
                      <a:pt x="2527" y="15502"/>
                    </a:cubicBezTo>
                    <a:cubicBezTo>
                      <a:pt x="2538" y="15482"/>
                      <a:pt x="2539" y="15451"/>
                      <a:pt x="2581" y="15391"/>
                    </a:cubicBezTo>
                    <a:cubicBezTo>
                      <a:pt x="2624" y="15332"/>
                      <a:pt x="2668" y="15313"/>
                      <a:pt x="2679" y="15284"/>
                    </a:cubicBezTo>
                    <a:cubicBezTo>
                      <a:pt x="2690" y="15254"/>
                      <a:pt x="2692" y="15133"/>
                      <a:pt x="2725" y="15117"/>
                    </a:cubicBezTo>
                    <a:cubicBezTo>
                      <a:pt x="2757" y="15102"/>
                      <a:pt x="2847" y="15168"/>
                      <a:pt x="2881" y="15254"/>
                    </a:cubicBezTo>
                    <a:cubicBezTo>
                      <a:pt x="2915" y="15340"/>
                      <a:pt x="2895" y="15486"/>
                      <a:pt x="2918" y="15504"/>
                    </a:cubicBezTo>
                    <a:cubicBezTo>
                      <a:pt x="2940" y="15522"/>
                      <a:pt x="2958" y="15474"/>
                      <a:pt x="2984" y="15504"/>
                    </a:cubicBezTo>
                    <a:cubicBezTo>
                      <a:pt x="3010" y="15533"/>
                      <a:pt x="3102" y="15633"/>
                      <a:pt x="3086" y="15686"/>
                    </a:cubicBezTo>
                    <a:cubicBezTo>
                      <a:pt x="3071" y="15739"/>
                      <a:pt x="2983" y="15932"/>
                      <a:pt x="3003" y="15949"/>
                    </a:cubicBezTo>
                    <a:cubicBezTo>
                      <a:pt x="3024" y="15967"/>
                      <a:pt x="3122" y="15980"/>
                      <a:pt x="3122" y="15998"/>
                    </a:cubicBezTo>
                    <a:cubicBezTo>
                      <a:pt x="3122" y="16016"/>
                      <a:pt x="3135" y="16156"/>
                      <a:pt x="3110" y="16192"/>
                    </a:cubicBezTo>
                    <a:cubicBezTo>
                      <a:pt x="3085" y="16227"/>
                      <a:pt x="3062" y="16266"/>
                      <a:pt x="3068" y="16291"/>
                    </a:cubicBezTo>
                    <a:cubicBezTo>
                      <a:pt x="3075" y="16316"/>
                      <a:pt x="3094" y="16372"/>
                      <a:pt x="3093" y="16390"/>
                    </a:cubicBezTo>
                    <a:cubicBezTo>
                      <a:pt x="3092" y="16408"/>
                      <a:pt x="3086" y="16480"/>
                      <a:pt x="3095" y="16498"/>
                    </a:cubicBezTo>
                    <a:cubicBezTo>
                      <a:pt x="3104" y="16516"/>
                      <a:pt x="3122" y="16513"/>
                      <a:pt x="3126" y="16578"/>
                    </a:cubicBezTo>
                    <a:cubicBezTo>
                      <a:pt x="3130" y="16643"/>
                      <a:pt x="3086" y="16751"/>
                      <a:pt x="3102" y="16835"/>
                    </a:cubicBezTo>
                    <a:cubicBezTo>
                      <a:pt x="3119" y="16920"/>
                      <a:pt x="3174" y="17015"/>
                      <a:pt x="3170" y="17053"/>
                    </a:cubicBezTo>
                    <a:cubicBezTo>
                      <a:pt x="3166" y="17092"/>
                      <a:pt x="3170" y="17192"/>
                      <a:pt x="3179" y="17201"/>
                    </a:cubicBezTo>
                    <a:cubicBezTo>
                      <a:pt x="3188" y="17210"/>
                      <a:pt x="3208" y="17219"/>
                      <a:pt x="3218" y="17260"/>
                    </a:cubicBezTo>
                    <a:cubicBezTo>
                      <a:pt x="3229" y="17302"/>
                      <a:pt x="3249" y="17376"/>
                      <a:pt x="3263" y="17414"/>
                    </a:cubicBezTo>
                    <a:cubicBezTo>
                      <a:pt x="3278" y="17453"/>
                      <a:pt x="3298" y="17465"/>
                      <a:pt x="3301" y="17515"/>
                    </a:cubicBezTo>
                    <a:cubicBezTo>
                      <a:pt x="3305" y="17565"/>
                      <a:pt x="3303" y="17689"/>
                      <a:pt x="3338" y="17774"/>
                    </a:cubicBezTo>
                    <a:cubicBezTo>
                      <a:pt x="3374" y="17858"/>
                      <a:pt x="3448" y="17818"/>
                      <a:pt x="3440" y="17858"/>
                    </a:cubicBezTo>
                    <a:cubicBezTo>
                      <a:pt x="3432" y="17898"/>
                      <a:pt x="3446" y="18025"/>
                      <a:pt x="3457" y="18047"/>
                    </a:cubicBezTo>
                    <a:cubicBezTo>
                      <a:pt x="3469" y="18069"/>
                      <a:pt x="3533" y="18097"/>
                      <a:pt x="3535" y="18124"/>
                    </a:cubicBezTo>
                    <a:cubicBezTo>
                      <a:pt x="3537" y="18151"/>
                      <a:pt x="3541" y="18356"/>
                      <a:pt x="3530" y="18442"/>
                    </a:cubicBezTo>
                    <a:cubicBezTo>
                      <a:pt x="3519" y="18528"/>
                      <a:pt x="3501" y="18568"/>
                      <a:pt x="3488" y="18584"/>
                    </a:cubicBezTo>
                    <a:cubicBezTo>
                      <a:pt x="3475" y="18601"/>
                      <a:pt x="3405" y="18606"/>
                      <a:pt x="3405" y="18624"/>
                    </a:cubicBezTo>
                    <a:cubicBezTo>
                      <a:pt x="3405" y="18642"/>
                      <a:pt x="3434" y="18763"/>
                      <a:pt x="3439" y="18820"/>
                    </a:cubicBezTo>
                    <a:cubicBezTo>
                      <a:pt x="3445" y="18876"/>
                      <a:pt x="3454" y="19007"/>
                      <a:pt x="3480" y="19037"/>
                    </a:cubicBezTo>
                    <a:cubicBezTo>
                      <a:pt x="3506" y="19067"/>
                      <a:pt x="3585" y="19114"/>
                      <a:pt x="3608" y="19175"/>
                    </a:cubicBezTo>
                    <a:cubicBezTo>
                      <a:pt x="3630" y="19235"/>
                      <a:pt x="3605" y="19323"/>
                      <a:pt x="3632" y="19335"/>
                    </a:cubicBezTo>
                    <a:cubicBezTo>
                      <a:pt x="3659" y="19346"/>
                      <a:pt x="3709" y="19308"/>
                      <a:pt x="3742" y="19277"/>
                    </a:cubicBezTo>
                    <a:cubicBezTo>
                      <a:pt x="3774" y="19246"/>
                      <a:pt x="3790" y="19221"/>
                      <a:pt x="3812" y="19240"/>
                    </a:cubicBezTo>
                    <a:cubicBezTo>
                      <a:pt x="3835" y="19259"/>
                      <a:pt x="3880" y="19302"/>
                      <a:pt x="3919" y="19357"/>
                    </a:cubicBezTo>
                    <a:cubicBezTo>
                      <a:pt x="3959" y="19411"/>
                      <a:pt x="4000" y="19453"/>
                      <a:pt x="4010" y="19502"/>
                    </a:cubicBezTo>
                    <a:cubicBezTo>
                      <a:pt x="4020" y="19550"/>
                      <a:pt x="4009" y="19613"/>
                      <a:pt x="4021" y="19633"/>
                    </a:cubicBezTo>
                    <a:cubicBezTo>
                      <a:pt x="4033" y="19654"/>
                      <a:pt x="4050" y="19688"/>
                      <a:pt x="4050" y="19706"/>
                    </a:cubicBezTo>
                    <a:cubicBezTo>
                      <a:pt x="4050" y="19724"/>
                      <a:pt x="4051" y="19846"/>
                      <a:pt x="4062" y="19867"/>
                    </a:cubicBezTo>
                    <a:cubicBezTo>
                      <a:pt x="4074" y="19888"/>
                      <a:pt x="4099" y="19941"/>
                      <a:pt x="4099" y="19969"/>
                    </a:cubicBezTo>
                    <a:cubicBezTo>
                      <a:pt x="4099" y="19997"/>
                      <a:pt x="4130" y="20104"/>
                      <a:pt x="4115" y="20159"/>
                    </a:cubicBezTo>
                    <a:cubicBezTo>
                      <a:pt x="4099" y="20213"/>
                      <a:pt x="4057" y="20226"/>
                      <a:pt x="4055" y="20268"/>
                    </a:cubicBezTo>
                    <a:cubicBezTo>
                      <a:pt x="4053" y="20309"/>
                      <a:pt x="4118" y="20451"/>
                      <a:pt x="4116" y="20487"/>
                    </a:cubicBezTo>
                    <a:cubicBezTo>
                      <a:pt x="4115" y="20522"/>
                      <a:pt x="4151" y="20565"/>
                      <a:pt x="4144" y="20631"/>
                    </a:cubicBezTo>
                    <a:cubicBezTo>
                      <a:pt x="4136" y="20696"/>
                      <a:pt x="4127" y="20771"/>
                      <a:pt x="4130" y="20792"/>
                    </a:cubicBezTo>
                    <a:cubicBezTo>
                      <a:pt x="4133" y="20813"/>
                      <a:pt x="4153" y="21022"/>
                      <a:pt x="4217" y="21101"/>
                    </a:cubicBezTo>
                    <a:cubicBezTo>
                      <a:pt x="4281" y="21179"/>
                      <a:pt x="4331" y="21199"/>
                      <a:pt x="4343" y="21231"/>
                    </a:cubicBezTo>
                    <a:cubicBezTo>
                      <a:pt x="4354" y="21264"/>
                      <a:pt x="4361" y="21465"/>
                      <a:pt x="4425" y="21400"/>
                    </a:cubicBezTo>
                    <a:cubicBezTo>
                      <a:pt x="4490" y="21335"/>
                      <a:pt x="4484" y="21270"/>
                      <a:pt x="4470" y="21218"/>
                    </a:cubicBezTo>
                    <a:cubicBezTo>
                      <a:pt x="4457" y="21166"/>
                      <a:pt x="4453" y="21120"/>
                      <a:pt x="4470" y="21083"/>
                    </a:cubicBezTo>
                    <a:cubicBezTo>
                      <a:pt x="4487" y="21046"/>
                      <a:pt x="4569" y="20903"/>
                      <a:pt x="4588" y="20889"/>
                    </a:cubicBezTo>
                    <a:cubicBezTo>
                      <a:pt x="4608" y="20876"/>
                      <a:pt x="4642" y="20876"/>
                      <a:pt x="4655" y="20866"/>
                    </a:cubicBezTo>
                    <a:cubicBezTo>
                      <a:pt x="4668" y="20855"/>
                      <a:pt x="4676" y="20836"/>
                      <a:pt x="4696" y="20846"/>
                    </a:cubicBezTo>
                    <a:cubicBezTo>
                      <a:pt x="4717" y="20857"/>
                      <a:pt x="4756" y="20926"/>
                      <a:pt x="4787" y="20932"/>
                    </a:cubicBezTo>
                    <a:cubicBezTo>
                      <a:pt x="4817" y="20938"/>
                      <a:pt x="4929" y="20962"/>
                      <a:pt x="4945" y="20981"/>
                    </a:cubicBezTo>
                    <a:cubicBezTo>
                      <a:pt x="4961" y="21000"/>
                      <a:pt x="4977" y="21015"/>
                      <a:pt x="4994" y="21009"/>
                    </a:cubicBezTo>
                    <a:cubicBezTo>
                      <a:pt x="5010" y="21003"/>
                      <a:pt x="5012" y="20990"/>
                      <a:pt x="5028" y="21005"/>
                    </a:cubicBezTo>
                    <a:cubicBezTo>
                      <a:pt x="5044" y="21019"/>
                      <a:pt x="5066" y="21110"/>
                      <a:pt x="5093" y="21095"/>
                    </a:cubicBezTo>
                    <a:cubicBezTo>
                      <a:pt x="5120" y="21080"/>
                      <a:pt x="5158" y="21060"/>
                      <a:pt x="5175" y="21070"/>
                    </a:cubicBezTo>
                    <a:cubicBezTo>
                      <a:pt x="5192" y="21080"/>
                      <a:pt x="5312" y="21230"/>
                      <a:pt x="5332" y="21193"/>
                    </a:cubicBezTo>
                    <a:cubicBezTo>
                      <a:pt x="5353" y="21156"/>
                      <a:pt x="5380" y="20895"/>
                      <a:pt x="5398" y="20873"/>
                    </a:cubicBezTo>
                    <a:cubicBezTo>
                      <a:pt x="5416" y="20851"/>
                      <a:pt x="5450" y="20858"/>
                      <a:pt x="5465" y="20835"/>
                    </a:cubicBezTo>
                    <a:cubicBezTo>
                      <a:pt x="5479" y="20811"/>
                      <a:pt x="5509" y="20774"/>
                      <a:pt x="5524" y="20759"/>
                    </a:cubicBezTo>
                    <a:cubicBezTo>
                      <a:pt x="5539" y="20744"/>
                      <a:pt x="5618" y="20764"/>
                      <a:pt x="5632" y="20786"/>
                    </a:cubicBezTo>
                    <a:cubicBezTo>
                      <a:pt x="5647" y="20808"/>
                      <a:pt x="5718" y="20952"/>
                      <a:pt x="5735" y="20931"/>
                    </a:cubicBezTo>
                    <a:cubicBezTo>
                      <a:pt x="5752" y="20910"/>
                      <a:pt x="5773" y="20876"/>
                      <a:pt x="5802" y="20903"/>
                    </a:cubicBezTo>
                    <a:cubicBezTo>
                      <a:pt x="5831" y="20929"/>
                      <a:pt x="5823" y="21003"/>
                      <a:pt x="5864" y="20993"/>
                    </a:cubicBezTo>
                    <a:cubicBezTo>
                      <a:pt x="5906" y="20983"/>
                      <a:pt x="5929" y="20956"/>
                      <a:pt x="5944" y="20965"/>
                    </a:cubicBezTo>
                    <a:cubicBezTo>
                      <a:pt x="5958" y="20974"/>
                      <a:pt x="5983" y="20999"/>
                      <a:pt x="5986" y="20989"/>
                    </a:cubicBezTo>
                    <a:cubicBezTo>
                      <a:pt x="5989" y="20978"/>
                      <a:pt x="6035" y="20955"/>
                      <a:pt x="6042" y="20968"/>
                    </a:cubicBezTo>
                    <a:cubicBezTo>
                      <a:pt x="6048" y="20981"/>
                      <a:pt x="6107" y="21031"/>
                      <a:pt x="6124" y="21000"/>
                    </a:cubicBezTo>
                    <a:cubicBezTo>
                      <a:pt x="6141" y="20969"/>
                      <a:pt x="6275" y="20892"/>
                      <a:pt x="6308" y="20947"/>
                    </a:cubicBezTo>
                    <a:cubicBezTo>
                      <a:pt x="6340" y="21002"/>
                      <a:pt x="6342" y="21005"/>
                      <a:pt x="6342" y="21005"/>
                    </a:cubicBezTo>
                    <a:cubicBezTo>
                      <a:pt x="6342" y="21005"/>
                      <a:pt x="6359" y="21179"/>
                      <a:pt x="6399" y="21176"/>
                    </a:cubicBezTo>
                    <a:cubicBezTo>
                      <a:pt x="6440" y="21173"/>
                      <a:pt x="6614" y="20997"/>
                      <a:pt x="6660" y="21006"/>
                    </a:cubicBezTo>
                    <a:cubicBezTo>
                      <a:pt x="6705" y="21015"/>
                      <a:pt x="6758" y="21086"/>
                      <a:pt x="6787" y="21073"/>
                    </a:cubicBezTo>
                    <a:cubicBezTo>
                      <a:pt x="6817" y="21060"/>
                      <a:pt x="6817" y="21034"/>
                      <a:pt x="6863" y="21054"/>
                    </a:cubicBezTo>
                    <a:cubicBezTo>
                      <a:pt x="6909" y="21073"/>
                      <a:pt x="6950" y="21098"/>
                      <a:pt x="6964" y="21116"/>
                    </a:cubicBezTo>
                    <a:cubicBezTo>
                      <a:pt x="6977" y="21134"/>
                      <a:pt x="7061" y="21173"/>
                      <a:pt x="7058" y="21147"/>
                    </a:cubicBezTo>
                    <a:cubicBezTo>
                      <a:pt x="7054" y="21120"/>
                      <a:pt x="6990" y="21012"/>
                      <a:pt x="6987" y="20961"/>
                    </a:cubicBezTo>
                    <a:cubicBezTo>
                      <a:pt x="6985" y="20909"/>
                      <a:pt x="6990" y="20814"/>
                      <a:pt x="7040" y="20719"/>
                    </a:cubicBezTo>
                    <a:cubicBezTo>
                      <a:pt x="7091" y="20625"/>
                      <a:pt x="7101" y="20629"/>
                      <a:pt x="7101" y="20598"/>
                    </a:cubicBezTo>
                    <a:cubicBezTo>
                      <a:pt x="7101" y="20567"/>
                      <a:pt x="7056" y="20506"/>
                      <a:pt x="7085" y="20449"/>
                    </a:cubicBezTo>
                    <a:cubicBezTo>
                      <a:pt x="7113" y="20391"/>
                      <a:pt x="7160" y="20404"/>
                      <a:pt x="7184" y="20419"/>
                    </a:cubicBezTo>
                    <a:cubicBezTo>
                      <a:pt x="7207" y="20434"/>
                      <a:pt x="7244" y="20474"/>
                      <a:pt x="7250" y="20444"/>
                    </a:cubicBezTo>
                    <a:cubicBezTo>
                      <a:pt x="7257" y="20414"/>
                      <a:pt x="7261" y="20295"/>
                      <a:pt x="7276" y="20281"/>
                    </a:cubicBezTo>
                    <a:cubicBezTo>
                      <a:pt x="7292" y="20268"/>
                      <a:pt x="7315" y="20314"/>
                      <a:pt x="7325" y="20358"/>
                    </a:cubicBezTo>
                    <a:cubicBezTo>
                      <a:pt x="7335" y="20403"/>
                      <a:pt x="7365" y="20408"/>
                      <a:pt x="7382" y="20411"/>
                    </a:cubicBezTo>
                    <a:cubicBezTo>
                      <a:pt x="7399" y="20414"/>
                      <a:pt x="7459" y="20580"/>
                      <a:pt x="7461" y="20632"/>
                    </a:cubicBezTo>
                    <a:cubicBezTo>
                      <a:pt x="7463" y="20684"/>
                      <a:pt x="7464" y="20740"/>
                      <a:pt x="7481" y="20761"/>
                    </a:cubicBezTo>
                    <a:cubicBezTo>
                      <a:pt x="7498" y="20782"/>
                      <a:pt x="7540" y="20904"/>
                      <a:pt x="7539" y="20928"/>
                    </a:cubicBezTo>
                    <a:cubicBezTo>
                      <a:pt x="7538" y="20952"/>
                      <a:pt x="7515" y="21045"/>
                      <a:pt x="7527" y="21057"/>
                    </a:cubicBezTo>
                    <a:cubicBezTo>
                      <a:pt x="7538" y="21068"/>
                      <a:pt x="7592" y="21134"/>
                      <a:pt x="7606" y="21150"/>
                    </a:cubicBezTo>
                    <a:cubicBezTo>
                      <a:pt x="7619" y="21166"/>
                      <a:pt x="7674" y="21293"/>
                      <a:pt x="7680" y="21343"/>
                    </a:cubicBezTo>
                    <a:cubicBezTo>
                      <a:pt x="7685" y="21394"/>
                      <a:pt x="7687" y="21477"/>
                      <a:pt x="7710" y="21523"/>
                    </a:cubicBezTo>
                    <a:cubicBezTo>
                      <a:pt x="7722" y="21545"/>
                      <a:pt x="7766" y="21575"/>
                      <a:pt x="7808" y="21600"/>
                    </a:cubicBezTo>
                    <a:lnTo>
                      <a:pt x="7971" y="19307"/>
                    </a:lnTo>
                    <a:cubicBezTo>
                      <a:pt x="12338" y="20183"/>
                      <a:pt x="16728" y="20738"/>
                      <a:pt x="21133" y="21079"/>
                    </a:cubicBezTo>
                    <a:cubicBezTo>
                      <a:pt x="21133" y="21079"/>
                      <a:pt x="21600" y="3687"/>
                      <a:pt x="21600" y="3687"/>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5" name="Shape 54">
                <a:extLst>
                  <a:ext uri="{FF2B5EF4-FFF2-40B4-BE49-F238E27FC236}">
                    <a16:creationId xmlns:a16="http://schemas.microsoft.com/office/drawing/2014/main" id="{37F9DC13-E7D9-49EB-B1F8-59A307CCA1A7}"/>
                  </a:ext>
                </a:extLst>
              </p:cNvPr>
              <p:cNvSpPr/>
              <p:nvPr/>
            </p:nvSpPr>
            <p:spPr>
              <a:xfrm>
                <a:off x="5903968" y="1969024"/>
                <a:ext cx="714745" cy="1154227"/>
              </a:xfrm>
              <a:custGeom>
                <a:avLst/>
                <a:gdLst/>
                <a:ahLst/>
                <a:cxnLst>
                  <a:cxn ang="0">
                    <a:pos x="wd2" y="hd2"/>
                  </a:cxn>
                  <a:cxn ang="5400000">
                    <a:pos x="wd2" y="hd2"/>
                  </a:cxn>
                  <a:cxn ang="10800000">
                    <a:pos x="wd2" y="hd2"/>
                  </a:cxn>
                  <a:cxn ang="16200000">
                    <a:pos x="wd2" y="hd2"/>
                  </a:cxn>
                </a:cxnLst>
                <a:rect l="0" t="0" r="r" b="b"/>
                <a:pathLst>
                  <a:path w="21600" h="21600" extrusionOk="0">
                    <a:moveTo>
                      <a:pt x="8778" y="324"/>
                    </a:moveTo>
                    <a:cubicBezTo>
                      <a:pt x="7789" y="219"/>
                      <a:pt x="6799" y="111"/>
                      <a:pt x="5810" y="0"/>
                    </a:cubicBezTo>
                    <a:lnTo>
                      <a:pt x="3689" y="7157"/>
                    </a:lnTo>
                    <a:cubicBezTo>
                      <a:pt x="3689" y="7157"/>
                      <a:pt x="3672" y="7221"/>
                      <a:pt x="3664" y="7234"/>
                    </a:cubicBezTo>
                    <a:cubicBezTo>
                      <a:pt x="3656" y="7248"/>
                      <a:pt x="3617" y="7330"/>
                      <a:pt x="3584" y="7348"/>
                    </a:cubicBezTo>
                    <a:cubicBezTo>
                      <a:pt x="3551" y="7365"/>
                      <a:pt x="3546" y="7407"/>
                      <a:pt x="3540" y="7431"/>
                    </a:cubicBezTo>
                    <a:cubicBezTo>
                      <a:pt x="3534" y="7456"/>
                      <a:pt x="3606" y="7459"/>
                      <a:pt x="3647" y="7471"/>
                    </a:cubicBezTo>
                    <a:cubicBezTo>
                      <a:pt x="3688" y="7484"/>
                      <a:pt x="3618" y="7512"/>
                      <a:pt x="3614" y="7526"/>
                    </a:cubicBezTo>
                    <a:cubicBezTo>
                      <a:pt x="3609" y="7539"/>
                      <a:pt x="3631" y="7549"/>
                      <a:pt x="3670" y="7563"/>
                    </a:cubicBezTo>
                    <a:cubicBezTo>
                      <a:pt x="3709" y="7576"/>
                      <a:pt x="3742" y="7594"/>
                      <a:pt x="3749" y="7613"/>
                    </a:cubicBezTo>
                    <a:cubicBezTo>
                      <a:pt x="3755" y="7633"/>
                      <a:pt x="3708" y="7626"/>
                      <a:pt x="3692" y="7639"/>
                    </a:cubicBezTo>
                    <a:cubicBezTo>
                      <a:pt x="3677" y="7653"/>
                      <a:pt x="3706" y="7659"/>
                      <a:pt x="3735" y="7691"/>
                    </a:cubicBezTo>
                    <a:cubicBezTo>
                      <a:pt x="3762" y="7723"/>
                      <a:pt x="3783" y="7764"/>
                      <a:pt x="3786" y="7791"/>
                    </a:cubicBezTo>
                    <a:cubicBezTo>
                      <a:pt x="3789" y="7818"/>
                      <a:pt x="3728" y="7841"/>
                      <a:pt x="3720" y="7865"/>
                    </a:cubicBezTo>
                    <a:cubicBezTo>
                      <a:pt x="3713" y="7889"/>
                      <a:pt x="3832" y="7961"/>
                      <a:pt x="3827" y="7996"/>
                    </a:cubicBezTo>
                    <a:cubicBezTo>
                      <a:pt x="3822" y="8031"/>
                      <a:pt x="3772" y="8052"/>
                      <a:pt x="3733" y="8088"/>
                    </a:cubicBezTo>
                    <a:cubicBezTo>
                      <a:pt x="3694" y="8124"/>
                      <a:pt x="3703" y="8142"/>
                      <a:pt x="3697" y="8161"/>
                    </a:cubicBezTo>
                    <a:cubicBezTo>
                      <a:pt x="3690" y="8181"/>
                      <a:pt x="3570" y="8187"/>
                      <a:pt x="3568" y="8210"/>
                    </a:cubicBezTo>
                    <a:cubicBezTo>
                      <a:pt x="3567" y="8233"/>
                      <a:pt x="3626" y="8234"/>
                      <a:pt x="3645" y="8250"/>
                    </a:cubicBezTo>
                    <a:cubicBezTo>
                      <a:pt x="3664" y="8265"/>
                      <a:pt x="3708" y="8285"/>
                      <a:pt x="3711" y="8381"/>
                    </a:cubicBezTo>
                    <a:cubicBezTo>
                      <a:pt x="3714" y="8477"/>
                      <a:pt x="3708" y="8466"/>
                      <a:pt x="3753" y="8525"/>
                    </a:cubicBezTo>
                    <a:cubicBezTo>
                      <a:pt x="3799" y="8583"/>
                      <a:pt x="3775" y="8631"/>
                      <a:pt x="3796" y="8686"/>
                    </a:cubicBezTo>
                    <a:cubicBezTo>
                      <a:pt x="3816" y="8741"/>
                      <a:pt x="3863" y="8758"/>
                      <a:pt x="3901" y="8787"/>
                    </a:cubicBezTo>
                    <a:cubicBezTo>
                      <a:pt x="3938" y="8816"/>
                      <a:pt x="3998" y="8864"/>
                      <a:pt x="3985" y="8917"/>
                    </a:cubicBezTo>
                    <a:cubicBezTo>
                      <a:pt x="3973" y="8971"/>
                      <a:pt x="4009" y="9014"/>
                      <a:pt x="4045" y="9029"/>
                    </a:cubicBezTo>
                    <a:cubicBezTo>
                      <a:pt x="4081" y="9044"/>
                      <a:pt x="4181" y="9019"/>
                      <a:pt x="4225" y="9019"/>
                    </a:cubicBezTo>
                    <a:cubicBezTo>
                      <a:pt x="4269" y="9019"/>
                      <a:pt x="4273" y="9111"/>
                      <a:pt x="4305" y="9151"/>
                    </a:cubicBezTo>
                    <a:cubicBezTo>
                      <a:pt x="4336" y="9192"/>
                      <a:pt x="4407" y="9171"/>
                      <a:pt x="4499" y="9178"/>
                    </a:cubicBezTo>
                    <a:cubicBezTo>
                      <a:pt x="4591" y="9185"/>
                      <a:pt x="4643" y="9259"/>
                      <a:pt x="4693" y="9300"/>
                    </a:cubicBezTo>
                    <a:cubicBezTo>
                      <a:pt x="4743" y="9340"/>
                      <a:pt x="4687" y="9397"/>
                      <a:pt x="4671" y="9422"/>
                    </a:cubicBezTo>
                    <a:cubicBezTo>
                      <a:pt x="4655" y="9447"/>
                      <a:pt x="4671" y="9455"/>
                      <a:pt x="4706" y="9494"/>
                    </a:cubicBezTo>
                    <a:cubicBezTo>
                      <a:pt x="4740" y="9533"/>
                      <a:pt x="4853" y="9628"/>
                      <a:pt x="4837" y="9717"/>
                    </a:cubicBezTo>
                    <a:cubicBezTo>
                      <a:pt x="4822" y="9807"/>
                      <a:pt x="4725" y="9809"/>
                      <a:pt x="4562" y="9908"/>
                    </a:cubicBezTo>
                    <a:cubicBezTo>
                      <a:pt x="4399" y="10007"/>
                      <a:pt x="4474" y="10052"/>
                      <a:pt x="4446" y="10077"/>
                    </a:cubicBezTo>
                    <a:cubicBezTo>
                      <a:pt x="4417" y="10102"/>
                      <a:pt x="4358" y="10104"/>
                      <a:pt x="4326" y="10120"/>
                    </a:cubicBezTo>
                    <a:cubicBezTo>
                      <a:pt x="4295" y="10135"/>
                      <a:pt x="4298" y="10166"/>
                      <a:pt x="4277" y="10197"/>
                    </a:cubicBezTo>
                    <a:cubicBezTo>
                      <a:pt x="4254" y="10228"/>
                      <a:pt x="4214" y="10223"/>
                      <a:pt x="4170" y="10242"/>
                    </a:cubicBezTo>
                    <a:cubicBezTo>
                      <a:pt x="4126" y="10262"/>
                      <a:pt x="4001" y="10398"/>
                      <a:pt x="3922" y="10440"/>
                    </a:cubicBezTo>
                    <a:cubicBezTo>
                      <a:pt x="3844" y="10483"/>
                      <a:pt x="3910" y="10522"/>
                      <a:pt x="3907" y="10563"/>
                    </a:cubicBezTo>
                    <a:cubicBezTo>
                      <a:pt x="3903" y="10604"/>
                      <a:pt x="3809" y="10633"/>
                      <a:pt x="3756" y="10699"/>
                    </a:cubicBezTo>
                    <a:cubicBezTo>
                      <a:pt x="3703" y="10765"/>
                      <a:pt x="3633" y="10949"/>
                      <a:pt x="3606" y="10979"/>
                    </a:cubicBezTo>
                    <a:cubicBezTo>
                      <a:pt x="3579" y="11010"/>
                      <a:pt x="3468" y="11023"/>
                      <a:pt x="3427" y="11044"/>
                    </a:cubicBezTo>
                    <a:cubicBezTo>
                      <a:pt x="3387" y="11064"/>
                      <a:pt x="3379" y="11107"/>
                      <a:pt x="3339" y="11144"/>
                    </a:cubicBezTo>
                    <a:cubicBezTo>
                      <a:pt x="3301" y="11181"/>
                      <a:pt x="3161" y="11228"/>
                      <a:pt x="3142" y="11239"/>
                    </a:cubicBezTo>
                    <a:cubicBezTo>
                      <a:pt x="3123" y="11249"/>
                      <a:pt x="3123" y="11303"/>
                      <a:pt x="3122" y="11319"/>
                    </a:cubicBezTo>
                    <a:cubicBezTo>
                      <a:pt x="3120" y="11334"/>
                      <a:pt x="3073" y="11362"/>
                      <a:pt x="3059" y="11390"/>
                    </a:cubicBezTo>
                    <a:cubicBezTo>
                      <a:pt x="3045" y="11419"/>
                      <a:pt x="3092" y="11444"/>
                      <a:pt x="3098" y="11465"/>
                    </a:cubicBezTo>
                    <a:cubicBezTo>
                      <a:pt x="3105" y="11487"/>
                      <a:pt x="3073" y="11548"/>
                      <a:pt x="3023" y="11604"/>
                    </a:cubicBezTo>
                    <a:cubicBezTo>
                      <a:pt x="2973" y="11661"/>
                      <a:pt x="2926" y="11672"/>
                      <a:pt x="2865" y="11695"/>
                    </a:cubicBezTo>
                    <a:cubicBezTo>
                      <a:pt x="2804" y="11717"/>
                      <a:pt x="2742" y="11794"/>
                      <a:pt x="2711" y="11813"/>
                    </a:cubicBezTo>
                    <a:cubicBezTo>
                      <a:pt x="2680" y="11831"/>
                      <a:pt x="2658" y="11879"/>
                      <a:pt x="2657" y="11893"/>
                    </a:cubicBezTo>
                    <a:cubicBezTo>
                      <a:pt x="2656" y="11908"/>
                      <a:pt x="2544" y="11900"/>
                      <a:pt x="2516" y="11902"/>
                    </a:cubicBezTo>
                    <a:cubicBezTo>
                      <a:pt x="2487" y="11903"/>
                      <a:pt x="2509" y="11921"/>
                      <a:pt x="2486" y="11931"/>
                    </a:cubicBezTo>
                    <a:cubicBezTo>
                      <a:pt x="2464" y="11941"/>
                      <a:pt x="2333" y="11931"/>
                      <a:pt x="2252" y="11958"/>
                    </a:cubicBezTo>
                    <a:cubicBezTo>
                      <a:pt x="2171" y="11986"/>
                      <a:pt x="2205" y="12048"/>
                      <a:pt x="2193" y="12060"/>
                    </a:cubicBezTo>
                    <a:cubicBezTo>
                      <a:pt x="2181" y="12071"/>
                      <a:pt x="2161" y="12061"/>
                      <a:pt x="2108" y="12099"/>
                    </a:cubicBezTo>
                    <a:cubicBezTo>
                      <a:pt x="2055" y="12137"/>
                      <a:pt x="2061" y="12158"/>
                      <a:pt x="2020" y="12202"/>
                    </a:cubicBezTo>
                    <a:cubicBezTo>
                      <a:pt x="1980" y="12246"/>
                      <a:pt x="1934" y="12279"/>
                      <a:pt x="1909" y="12305"/>
                    </a:cubicBezTo>
                    <a:cubicBezTo>
                      <a:pt x="1884" y="12331"/>
                      <a:pt x="1895" y="12379"/>
                      <a:pt x="1873" y="12395"/>
                    </a:cubicBezTo>
                    <a:cubicBezTo>
                      <a:pt x="1851" y="12412"/>
                      <a:pt x="1839" y="12393"/>
                      <a:pt x="1804" y="12416"/>
                    </a:cubicBezTo>
                    <a:cubicBezTo>
                      <a:pt x="1770" y="12438"/>
                      <a:pt x="1762" y="12504"/>
                      <a:pt x="1754" y="12513"/>
                    </a:cubicBezTo>
                    <a:cubicBezTo>
                      <a:pt x="1746" y="12522"/>
                      <a:pt x="1687" y="12526"/>
                      <a:pt x="1627" y="12541"/>
                    </a:cubicBezTo>
                    <a:cubicBezTo>
                      <a:pt x="1568" y="12556"/>
                      <a:pt x="1583" y="12594"/>
                      <a:pt x="1566" y="12610"/>
                    </a:cubicBezTo>
                    <a:cubicBezTo>
                      <a:pt x="1549" y="12627"/>
                      <a:pt x="1499" y="12621"/>
                      <a:pt x="1466" y="12635"/>
                    </a:cubicBezTo>
                    <a:cubicBezTo>
                      <a:pt x="1433" y="12650"/>
                      <a:pt x="1462" y="12742"/>
                      <a:pt x="1460" y="12769"/>
                    </a:cubicBezTo>
                    <a:cubicBezTo>
                      <a:pt x="1456" y="12797"/>
                      <a:pt x="1422" y="12835"/>
                      <a:pt x="1408" y="12840"/>
                    </a:cubicBezTo>
                    <a:cubicBezTo>
                      <a:pt x="1394" y="12846"/>
                      <a:pt x="1328" y="12855"/>
                      <a:pt x="1309" y="12883"/>
                    </a:cubicBezTo>
                    <a:cubicBezTo>
                      <a:pt x="1290" y="12911"/>
                      <a:pt x="1378" y="12958"/>
                      <a:pt x="1414" y="12986"/>
                    </a:cubicBezTo>
                    <a:cubicBezTo>
                      <a:pt x="1450" y="13014"/>
                      <a:pt x="1455" y="13030"/>
                      <a:pt x="1447" y="13076"/>
                    </a:cubicBezTo>
                    <a:cubicBezTo>
                      <a:pt x="1439" y="13121"/>
                      <a:pt x="1340" y="13118"/>
                      <a:pt x="1315" y="13144"/>
                    </a:cubicBezTo>
                    <a:cubicBezTo>
                      <a:pt x="1290" y="13169"/>
                      <a:pt x="1417" y="13273"/>
                      <a:pt x="1434" y="13283"/>
                    </a:cubicBezTo>
                    <a:cubicBezTo>
                      <a:pt x="1452" y="13292"/>
                      <a:pt x="1503" y="13299"/>
                      <a:pt x="1519" y="13286"/>
                    </a:cubicBezTo>
                    <a:cubicBezTo>
                      <a:pt x="1535" y="13274"/>
                      <a:pt x="1657" y="13249"/>
                      <a:pt x="1693" y="13262"/>
                    </a:cubicBezTo>
                    <a:cubicBezTo>
                      <a:pt x="1729" y="13275"/>
                      <a:pt x="1803" y="13386"/>
                      <a:pt x="1806" y="13400"/>
                    </a:cubicBezTo>
                    <a:cubicBezTo>
                      <a:pt x="1809" y="13414"/>
                      <a:pt x="1886" y="13378"/>
                      <a:pt x="1925" y="13374"/>
                    </a:cubicBezTo>
                    <a:cubicBezTo>
                      <a:pt x="1964" y="13370"/>
                      <a:pt x="2041" y="13390"/>
                      <a:pt x="2070" y="13414"/>
                    </a:cubicBezTo>
                    <a:cubicBezTo>
                      <a:pt x="2100" y="13437"/>
                      <a:pt x="2052" y="13456"/>
                      <a:pt x="2036" y="13499"/>
                    </a:cubicBezTo>
                    <a:cubicBezTo>
                      <a:pt x="2020" y="13543"/>
                      <a:pt x="2078" y="13546"/>
                      <a:pt x="2122" y="13554"/>
                    </a:cubicBezTo>
                    <a:cubicBezTo>
                      <a:pt x="2166" y="13561"/>
                      <a:pt x="2237" y="13594"/>
                      <a:pt x="2270" y="13648"/>
                    </a:cubicBezTo>
                    <a:cubicBezTo>
                      <a:pt x="2302" y="13701"/>
                      <a:pt x="2133" y="13794"/>
                      <a:pt x="2097" y="13813"/>
                    </a:cubicBezTo>
                    <a:cubicBezTo>
                      <a:pt x="2061" y="13832"/>
                      <a:pt x="1977" y="13828"/>
                      <a:pt x="1942" y="13836"/>
                    </a:cubicBezTo>
                    <a:cubicBezTo>
                      <a:pt x="1908" y="13845"/>
                      <a:pt x="1934" y="13903"/>
                      <a:pt x="1919" y="13925"/>
                    </a:cubicBezTo>
                    <a:cubicBezTo>
                      <a:pt x="1903" y="13947"/>
                      <a:pt x="1930" y="13941"/>
                      <a:pt x="1961" y="13960"/>
                    </a:cubicBezTo>
                    <a:cubicBezTo>
                      <a:pt x="1992" y="13978"/>
                      <a:pt x="2038" y="14008"/>
                      <a:pt x="2022" y="14058"/>
                    </a:cubicBezTo>
                    <a:cubicBezTo>
                      <a:pt x="2006" y="14108"/>
                      <a:pt x="1923" y="14177"/>
                      <a:pt x="1883" y="14185"/>
                    </a:cubicBezTo>
                    <a:cubicBezTo>
                      <a:pt x="1842" y="14193"/>
                      <a:pt x="1911" y="14262"/>
                      <a:pt x="1889" y="14297"/>
                    </a:cubicBezTo>
                    <a:cubicBezTo>
                      <a:pt x="1867" y="14332"/>
                      <a:pt x="1851" y="14339"/>
                      <a:pt x="1807" y="14366"/>
                    </a:cubicBezTo>
                    <a:cubicBezTo>
                      <a:pt x="1763" y="14393"/>
                      <a:pt x="1776" y="14422"/>
                      <a:pt x="1760" y="14442"/>
                    </a:cubicBezTo>
                    <a:cubicBezTo>
                      <a:pt x="1745" y="14461"/>
                      <a:pt x="1762" y="14445"/>
                      <a:pt x="1671" y="14467"/>
                    </a:cubicBezTo>
                    <a:cubicBezTo>
                      <a:pt x="1580" y="14489"/>
                      <a:pt x="1538" y="14572"/>
                      <a:pt x="1538" y="14572"/>
                    </a:cubicBezTo>
                    <a:lnTo>
                      <a:pt x="0" y="19748"/>
                    </a:lnTo>
                    <a:cubicBezTo>
                      <a:pt x="6703" y="20498"/>
                      <a:pt x="13459" y="21115"/>
                      <a:pt x="20268" y="21600"/>
                    </a:cubicBezTo>
                    <a:lnTo>
                      <a:pt x="21600" y="14511"/>
                    </a:lnTo>
                    <a:cubicBezTo>
                      <a:pt x="21527" y="14495"/>
                      <a:pt x="21450" y="14475"/>
                      <a:pt x="21430" y="14460"/>
                    </a:cubicBezTo>
                    <a:cubicBezTo>
                      <a:pt x="21389" y="14430"/>
                      <a:pt x="21386" y="14376"/>
                      <a:pt x="21377" y="14343"/>
                    </a:cubicBezTo>
                    <a:cubicBezTo>
                      <a:pt x="21367" y="14310"/>
                      <a:pt x="21272" y="14226"/>
                      <a:pt x="21248" y="14215"/>
                    </a:cubicBezTo>
                    <a:cubicBezTo>
                      <a:pt x="21225" y="14205"/>
                      <a:pt x="21131" y="14162"/>
                      <a:pt x="21110" y="14154"/>
                    </a:cubicBezTo>
                    <a:cubicBezTo>
                      <a:pt x="21090" y="14146"/>
                      <a:pt x="21131" y="14085"/>
                      <a:pt x="21132" y="14070"/>
                    </a:cubicBezTo>
                    <a:cubicBezTo>
                      <a:pt x="21134" y="14054"/>
                      <a:pt x="21060" y="13974"/>
                      <a:pt x="21031" y="13960"/>
                    </a:cubicBezTo>
                    <a:cubicBezTo>
                      <a:pt x="21001" y="13946"/>
                      <a:pt x="20999" y="13909"/>
                      <a:pt x="20996" y="13875"/>
                    </a:cubicBezTo>
                    <a:cubicBezTo>
                      <a:pt x="20993" y="13841"/>
                      <a:pt x="20888" y="13732"/>
                      <a:pt x="20858" y="13730"/>
                    </a:cubicBezTo>
                    <a:cubicBezTo>
                      <a:pt x="20828" y="13728"/>
                      <a:pt x="20777" y="13725"/>
                      <a:pt x="20759" y="13695"/>
                    </a:cubicBezTo>
                    <a:cubicBezTo>
                      <a:pt x="20742" y="13666"/>
                      <a:pt x="20701" y="13636"/>
                      <a:pt x="20675" y="13645"/>
                    </a:cubicBezTo>
                    <a:cubicBezTo>
                      <a:pt x="20648" y="13654"/>
                      <a:pt x="20640" y="13732"/>
                      <a:pt x="20629" y="13752"/>
                    </a:cubicBezTo>
                    <a:cubicBezTo>
                      <a:pt x="20618" y="13771"/>
                      <a:pt x="20554" y="13745"/>
                      <a:pt x="20513" y="13735"/>
                    </a:cubicBezTo>
                    <a:cubicBezTo>
                      <a:pt x="20473" y="13726"/>
                      <a:pt x="20391" y="13717"/>
                      <a:pt x="20341" y="13755"/>
                    </a:cubicBezTo>
                    <a:cubicBezTo>
                      <a:pt x="20291" y="13793"/>
                      <a:pt x="20369" y="13832"/>
                      <a:pt x="20369" y="13853"/>
                    </a:cubicBezTo>
                    <a:cubicBezTo>
                      <a:pt x="20369" y="13873"/>
                      <a:pt x="20352" y="13870"/>
                      <a:pt x="20264" y="13933"/>
                    </a:cubicBezTo>
                    <a:cubicBezTo>
                      <a:pt x="20176" y="13995"/>
                      <a:pt x="20167" y="14057"/>
                      <a:pt x="20172" y="14091"/>
                    </a:cubicBezTo>
                    <a:cubicBezTo>
                      <a:pt x="20176" y="14125"/>
                      <a:pt x="20288" y="14196"/>
                      <a:pt x="20294" y="14213"/>
                    </a:cubicBezTo>
                    <a:cubicBezTo>
                      <a:pt x="20300" y="14231"/>
                      <a:pt x="20155" y="14205"/>
                      <a:pt x="20131" y="14193"/>
                    </a:cubicBezTo>
                    <a:cubicBezTo>
                      <a:pt x="20108" y="14181"/>
                      <a:pt x="20036" y="14165"/>
                      <a:pt x="19956" y="14152"/>
                    </a:cubicBezTo>
                    <a:cubicBezTo>
                      <a:pt x="19876" y="14140"/>
                      <a:pt x="19876" y="14156"/>
                      <a:pt x="19824" y="14165"/>
                    </a:cubicBezTo>
                    <a:cubicBezTo>
                      <a:pt x="19772" y="14174"/>
                      <a:pt x="19681" y="14127"/>
                      <a:pt x="19602" y="14121"/>
                    </a:cubicBezTo>
                    <a:cubicBezTo>
                      <a:pt x="19521" y="14115"/>
                      <a:pt x="19219" y="14231"/>
                      <a:pt x="19149" y="14233"/>
                    </a:cubicBezTo>
                    <a:cubicBezTo>
                      <a:pt x="19078" y="14235"/>
                      <a:pt x="19048" y="14120"/>
                      <a:pt x="19048" y="14120"/>
                    </a:cubicBezTo>
                    <a:cubicBezTo>
                      <a:pt x="19048" y="14120"/>
                      <a:pt x="19045" y="14118"/>
                      <a:pt x="18989" y="14082"/>
                    </a:cubicBezTo>
                    <a:cubicBezTo>
                      <a:pt x="18933" y="14046"/>
                      <a:pt x="18699" y="14097"/>
                      <a:pt x="18669" y="14117"/>
                    </a:cubicBezTo>
                    <a:cubicBezTo>
                      <a:pt x="18639" y="14138"/>
                      <a:pt x="18537" y="14105"/>
                      <a:pt x="18527" y="14096"/>
                    </a:cubicBezTo>
                    <a:cubicBezTo>
                      <a:pt x="18516" y="14087"/>
                      <a:pt x="18434" y="14103"/>
                      <a:pt x="18429" y="14109"/>
                    </a:cubicBezTo>
                    <a:cubicBezTo>
                      <a:pt x="18425" y="14116"/>
                      <a:pt x="18381" y="14100"/>
                      <a:pt x="18356" y="14094"/>
                    </a:cubicBezTo>
                    <a:cubicBezTo>
                      <a:pt x="18331" y="14088"/>
                      <a:pt x="18290" y="14106"/>
                      <a:pt x="18218" y="14112"/>
                    </a:cubicBezTo>
                    <a:cubicBezTo>
                      <a:pt x="18146" y="14119"/>
                      <a:pt x="18160" y="14071"/>
                      <a:pt x="18110" y="14053"/>
                    </a:cubicBezTo>
                    <a:cubicBezTo>
                      <a:pt x="18060" y="14036"/>
                      <a:pt x="18022" y="14058"/>
                      <a:pt x="17992" y="14071"/>
                    </a:cubicBezTo>
                    <a:cubicBezTo>
                      <a:pt x="17963" y="14085"/>
                      <a:pt x="17839" y="13991"/>
                      <a:pt x="17814" y="13976"/>
                    </a:cubicBezTo>
                    <a:cubicBezTo>
                      <a:pt x="17789" y="13962"/>
                      <a:pt x="17652" y="13949"/>
                      <a:pt x="17626" y="13959"/>
                    </a:cubicBezTo>
                    <a:cubicBezTo>
                      <a:pt x="17599" y="13969"/>
                      <a:pt x="17547" y="13993"/>
                      <a:pt x="17522" y="14008"/>
                    </a:cubicBezTo>
                    <a:cubicBezTo>
                      <a:pt x="17497" y="14024"/>
                      <a:pt x="17438" y="14019"/>
                      <a:pt x="17406" y="14034"/>
                    </a:cubicBezTo>
                    <a:cubicBezTo>
                      <a:pt x="17375" y="14048"/>
                      <a:pt x="17328" y="14219"/>
                      <a:pt x="17292" y="14244"/>
                    </a:cubicBezTo>
                    <a:cubicBezTo>
                      <a:pt x="17256" y="14268"/>
                      <a:pt x="17048" y="14170"/>
                      <a:pt x="17018" y="14163"/>
                    </a:cubicBezTo>
                    <a:cubicBezTo>
                      <a:pt x="16988" y="14156"/>
                      <a:pt x="16922" y="14170"/>
                      <a:pt x="16875" y="14179"/>
                    </a:cubicBezTo>
                    <a:cubicBezTo>
                      <a:pt x="16828" y="14189"/>
                      <a:pt x="16791" y="14130"/>
                      <a:pt x="16762" y="14120"/>
                    </a:cubicBezTo>
                    <a:cubicBezTo>
                      <a:pt x="16734" y="14111"/>
                      <a:pt x="16731" y="14119"/>
                      <a:pt x="16703" y="14123"/>
                    </a:cubicBezTo>
                    <a:cubicBezTo>
                      <a:pt x="16675" y="14127"/>
                      <a:pt x="16646" y="14117"/>
                      <a:pt x="16618" y="14105"/>
                    </a:cubicBezTo>
                    <a:cubicBezTo>
                      <a:pt x="16590" y="14092"/>
                      <a:pt x="16396" y="14076"/>
                      <a:pt x="16343" y="14073"/>
                    </a:cubicBezTo>
                    <a:cubicBezTo>
                      <a:pt x="16289" y="14069"/>
                      <a:pt x="16222" y="14023"/>
                      <a:pt x="16186" y="14016"/>
                    </a:cubicBezTo>
                    <a:cubicBezTo>
                      <a:pt x="16150" y="14009"/>
                      <a:pt x="16136" y="14022"/>
                      <a:pt x="16114" y="14029"/>
                    </a:cubicBezTo>
                    <a:cubicBezTo>
                      <a:pt x="16092" y="14036"/>
                      <a:pt x="16032" y="14036"/>
                      <a:pt x="15998" y="14044"/>
                    </a:cubicBezTo>
                    <a:cubicBezTo>
                      <a:pt x="15963" y="14053"/>
                      <a:pt x="15822" y="14147"/>
                      <a:pt x="15793" y="14172"/>
                    </a:cubicBezTo>
                    <a:cubicBezTo>
                      <a:pt x="15763" y="14196"/>
                      <a:pt x="15769" y="14226"/>
                      <a:pt x="15793" y="14260"/>
                    </a:cubicBezTo>
                    <a:cubicBezTo>
                      <a:pt x="15816" y="14294"/>
                      <a:pt x="15827" y="14337"/>
                      <a:pt x="15714" y="14380"/>
                    </a:cubicBezTo>
                    <a:cubicBezTo>
                      <a:pt x="15602" y="14422"/>
                      <a:pt x="15591" y="14290"/>
                      <a:pt x="15570" y="14269"/>
                    </a:cubicBezTo>
                    <a:cubicBezTo>
                      <a:pt x="15550" y="14248"/>
                      <a:pt x="15464" y="14235"/>
                      <a:pt x="15352" y="14183"/>
                    </a:cubicBezTo>
                    <a:cubicBezTo>
                      <a:pt x="15241" y="14132"/>
                      <a:pt x="15205" y="13994"/>
                      <a:pt x="15200" y="13980"/>
                    </a:cubicBezTo>
                    <a:cubicBezTo>
                      <a:pt x="15196" y="13967"/>
                      <a:pt x="15211" y="13917"/>
                      <a:pt x="15224" y="13874"/>
                    </a:cubicBezTo>
                    <a:cubicBezTo>
                      <a:pt x="15236" y="13832"/>
                      <a:pt x="15174" y="13803"/>
                      <a:pt x="15177" y="13780"/>
                    </a:cubicBezTo>
                    <a:cubicBezTo>
                      <a:pt x="15180" y="13757"/>
                      <a:pt x="15067" y="13663"/>
                      <a:pt x="15070" y="13636"/>
                    </a:cubicBezTo>
                    <a:cubicBezTo>
                      <a:pt x="15073" y="13609"/>
                      <a:pt x="15147" y="13600"/>
                      <a:pt x="15174" y="13564"/>
                    </a:cubicBezTo>
                    <a:cubicBezTo>
                      <a:pt x="15200" y="13528"/>
                      <a:pt x="15147" y="13458"/>
                      <a:pt x="15147" y="13440"/>
                    </a:cubicBezTo>
                    <a:cubicBezTo>
                      <a:pt x="15147" y="13421"/>
                      <a:pt x="15103" y="13386"/>
                      <a:pt x="15083" y="13373"/>
                    </a:cubicBezTo>
                    <a:cubicBezTo>
                      <a:pt x="15062" y="13359"/>
                      <a:pt x="15061" y="13279"/>
                      <a:pt x="15061" y="13267"/>
                    </a:cubicBezTo>
                    <a:cubicBezTo>
                      <a:pt x="15061" y="13255"/>
                      <a:pt x="15031" y="13233"/>
                      <a:pt x="15011" y="13219"/>
                    </a:cubicBezTo>
                    <a:cubicBezTo>
                      <a:pt x="14990" y="13206"/>
                      <a:pt x="15009" y="13165"/>
                      <a:pt x="14992" y="13133"/>
                    </a:cubicBezTo>
                    <a:cubicBezTo>
                      <a:pt x="14975" y="13101"/>
                      <a:pt x="14903" y="13074"/>
                      <a:pt x="14834" y="13038"/>
                    </a:cubicBezTo>
                    <a:cubicBezTo>
                      <a:pt x="14765" y="13002"/>
                      <a:pt x="14686" y="12973"/>
                      <a:pt x="14647" y="12961"/>
                    </a:cubicBezTo>
                    <a:cubicBezTo>
                      <a:pt x="14608" y="12948"/>
                      <a:pt x="14582" y="12965"/>
                      <a:pt x="14525" y="12985"/>
                    </a:cubicBezTo>
                    <a:cubicBezTo>
                      <a:pt x="14469" y="13006"/>
                      <a:pt x="14381" y="13031"/>
                      <a:pt x="14334" y="13023"/>
                    </a:cubicBezTo>
                    <a:cubicBezTo>
                      <a:pt x="14287" y="13015"/>
                      <a:pt x="14331" y="12958"/>
                      <a:pt x="14292" y="12918"/>
                    </a:cubicBezTo>
                    <a:cubicBezTo>
                      <a:pt x="14252" y="12878"/>
                      <a:pt x="14114" y="12847"/>
                      <a:pt x="14069" y="12828"/>
                    </a:cubicBezTo>
                    <a:cubicBezTo>
                      <a:pt x="14024" y="12808"/>
                      <a:pt x="14008" y="12722"/>
                      <a:pt x="13999" y="12685"/>
                    </a:cubicBezTo>
                    <a:cubicBezTo>
                      <a:pt x="13989" y="12648"/>
                      <a:pt x="13939" y="12568"/>
                      <a:pt x="13939" y="12556"/>
                    </a:cubicBezTo>
                    <a:cubicBezTo>
                      <a:pt x="13939" y="12545"/>
                      <a:pt x="14061" y="12541"/>
                      <a:pt x="14083" y="12530"/>
                    </a:cubicBezTo>
                    <a:cubicBezTo>
                      <a:pt x="14105" y="12520"/>
                      <a:pt x="14138" y="12493"/>
                      <a:pt x="14157" y="12437"/>
                    </a:cubicBezTo>
                    <a:cubicBezTo>
                      <a:pt x="14176" y="12381"/>
                      <a:pt x="14168" y="12246"/>
                      <a:pt x="14165" y="12228"/>
                    </a:cubicBezTo>
                    <a:cubicBezTo>
                      <a:pt x="14162" y="12211"/>
                      <a:pt x="14050" y="12192"/>
                      <a:pt x="14030" y="12178"/>
                    </a:cubicBezTo>
                    <a:cubicBezTo>
                      <a:pt x="14010" y="12163"/>
                      <a:pt x="13986" y="12079"/>
                      <a:pt x="14000" y="12053"/>
                    </a:cubicBezTo>
                    <a:cubicBezTo>
                      <a:pt x="14014" y="12027"/>
                      <a:pt x="13884" y="12053"/>
                      <a:pt x="13823" y="11998"/>
                    </a:cubicBezTo>
                    <a:cubicBezTo>
                      <a:pt x="13762" y="11943"/>
                      <a:pt x="13765" y="11861"/>
                      <a:pt x="13759" y="11828"/>
                    </a:cubicBezTo>
                    <a:cubicBezTo>
                      <a:pt x="13752" y="11795"/>
                      <a:pt x="13718" y="11787"/>
                      <a:pt x="13693" y="11762"/>
                    </a:cubicBezTo>
                    <a:cubicBezTo>
                      <a:pt x="13668" y="11737"/>
                      <a:pt x="13633" y="11688"/>
                      <a:pt x="13614" y="11661"/>
                    </a:cubicBezTo>
                    <a:cubicBezTo>
                      <a:pt x="13596" y="11634"/>
                      <a:pt x="13561" y="11628"/>
                      <a:pt x="13545" y="11622"/>
                    </a:cubicBezTo>
                    <a:cubicBezTo>
                      <a:pt x="13530" y="11616"/>
                      <a:pt x="13523" y="11550"/>
                      <a:pt x="13530" y="11525"/>
                    </a:cubicBezTo>
                    <a:cubicBezTo>
                      <a:pt x="13536" y="11500"/>
                      <a:pt x="13441" y="11437"/>
                      <a:pt x="13413" y="11382"/>
                    </a:cubicBezTo>
                    <a:cubicBezTo>
                      <a:pt x="13385" y="11326"/>
                      <a:pt x="13460" y="11255"/>
                      <a:pt x="13453" y="11213"/>
                    </a:cubicBezTo>
                    <a:cubicBezTo>
                      <a:pt x="13447" y="11170"/>
                      <a:pt x="13416" y="11172"/>
                      <a:pt x="13400" y="11160"/>
                    </a:cubicBezTo>
                    <a:cubicBezTo>
                      <a:pt x="13385" y="11149"/>
                      <a:pt x="13394" y="11101"/>
                      <a:pt x="13395" y="11089"/>
                    </a:cubicBezTo>
                    <a:cubicBezTo>
                      <a:pt x="13397" y="11078"/>
                      <a:pt x="13364" y="11041"/>
                      <a:pt x="13353" y="11024"/>
                    </a:cubicBezTo>
                    <a:cubicBezTo>
                      <a:pt x="13342" y="11008"/>
                      <a:pt x="13381" y="10982"/>
                      <a:pt x="13425" y="10959"/>
                    </a:cubicBezTo>
                    <a:cubicBezTo>
                      <a:pt x="13469" y="10936"/>
                      <a:pt x="13447" y="10843"/>
                      <a:pt x="13447" y="10832"/>
                    </a:cubicBezTo>
                    <a:cubicBezTo>
                      <a:pt x="13447" y="10820"/>
                      <a:pt x="13276" y="10811"/>
                      <a:pt x="13240" y="10800"/>
                    </a:cubicBezTo>
                    <a:cubicBezTo>
                      <a:pt x="13204" y="10788"/>
                      <a:pt x="13358" y="10662"/>
                      <a:pt x="13385" y="10627"/>
                    </a:cubicBezTo>
                    <a:cubicBezTo>
                      <a:pt x="13411" y="10592"/>
                      <a:pt x="13251" y="10527"/>
                      <a:pt x="13206" y="10507"/>
                    </a:cubicBezTo>
                    <a:cubicBezTo>
                      <a:pt x="13160" y="10488"/>
                      <a:pt x="13130" y="10519"/>
                      <a:pt x="13091" y="10507"/>
                    </a:cubicBezTo>
                    <a:cubicBezTo>
                      <a:pt x="13052" y="10495"/>
                      <a:pt x="13087" y="10399"/>
                      <a:pt x="13027" y="10343"/>
                    </a:cubicBezTo>
                    <a:cubicBezTo>
                      <a:pt x="12968" y="10287"/>
                      <a:pt x="12812" y="10243"/>
                      <a:pt x="12756" y="10253"/>
                    </a:cubicBezTo>
                    <a:cubicBezTo>
                      <a:pt x="12699" y="10263"/>
                      <a:pt x="12695" y="10343"/>
                      <a:pt x="12676" y="10362"/>
                    </a:cubicBezTo>
                    <a:cubicBezTo>
                      <a:pt x="12657" y="10382"/>
                      <a:pt x="12579" y="10394"/>
                      <a:pt x="12505" y="10433"/>
                    </a:cubicBezTo>
                    <a:cubicBezTo>
                      <a:pt x="12432" y="10472"/>
                      <a:pt x="12430" y="10492"/>
                      <a:pt x="12411" y="10506"/>
                    </a:cubicBezTo>
                    <a:cubicBezTo>
                      <a:pt x="12392" y="10520"/>
                      <a:pt x="12361" y="10527"/>
                      <a:pt x="12333" y="10534"/>
                    </a:cubicBezTo>
                    <a:cubicBezTo>
                      <a:pt x="12305" y="10542"/>
                      <a:pt x="12296" y="10568"/>
                      <a:pt x="12277" y="10585"/>
                    </a:cubicBezTo>
                    <a:cubicBezTo>
                      <a:pt x="12258" y="10601"/>
                      <a:pt x="12175" y="10603"/>
                      <a:pt x="12140" y="10608"/>
                    </a:cubicBezTo>
                    <a:cubicBezTo>
                      <a:pt x="12106" y="10613"/>
                      <a:pt x="12068" y="10634"/>
                      <a:pt x="12059" y="10639"/>
                    </a:cubicBezTo>
                    <a:cubicBezTo>
                      <a:pt x="12050" y="10645"/>
                      <a:pt x="11971" y="10601"/>
                      <a:pt x="11932" y="10604"/>
                    </a:cubicBezTo>
                    <a:cubicBezTo>
                      <a:pt x="11893" y="10607"/>
                      <a:pt x="11868" y="10680"/>
                      <a:pt x="11829" y="10730"/>
                    </a:cubicBezTo>
                    <a:cubicBezTo>
                      <a:pt x="11789" y="10779"/>
                      <a:pt x="11631" y="10821"/>
                      <a:pt x="11570" y="10823"/>
                    </a:cubicBezTo>
                    <a:cubicBezTo>
                      <a:pt x="11509" y="10825"/>
                      <a:pt x="11512" y="10760"/>
                      <a:pt x="11498" y="10736"/>
                    </a:cubicBezTo>
                    <a:cubicBezTo>
                      <a:pt x="11484" y="10713"/>
                      <a:pt x="11402" y="10686"/>
                      <a:pt x="11360" y="10653"/>
                    </a:cubicBezTo>
                    <a:cubicBezTo>
                      <a:pt x="11318" y="10620"/>
                      <a:pt x="11264" y="10551"/>
                      <a:pt x="11224" y="10510"/>
                    </a:cubicBezTo>
                    <a:cubicBezTo>
                      <a:pt x="11183" y="10470"/>
                      <a:pt x="11167" y="10506"/>
                      <a:pt x="11111" y="10508"/>
                    </a:cubicBezTo>
                    <a:cubicBezTo>
                      <a:pt x="11054" y="10510"/>
                      <a:pt x="11073" y="10477"/>
                      <a:pt x="11054" y="10464"/>
                    </a:cubicBezTo>
                    <a:cubicBezTo>
                      <a:pt x="11035" y="10450"/>
                      <a:pt x="10979" y="10473"/>
                      <a:pt x="10935" y="10442"/>
                    </a:cubicBezTo>
                    <a:cubicBezTo>
                      <a:pt x="10891" y="10411"/>
                      <a:pt x="11011" y="10374"/>
                      <a:pt x="11023" y="10359"/>
                    </a:cubicBezTo>
                    <a:cubicBezTo>
                      <a:pt x="11036" y="10343"/>
                      <a:pt x="10973" y="10330"/>
                      <a:pt x="10967" y="10275"/>
                    </a:cubicBezTo>
                    <a:cubicBezTo>
                      <a:pt x="10960" y="10221"/>
                      <a:pt x="11073" y="10258"/>
                      <a:pt x="11151" y="10213"/>
                    </a:cubicBezTo>
                    <a:cubicBezTo>
                      <a:pt x="11230" y="10168"/>
                      <a:pt x="11224" y="10059"/>
                      <a:pt x="11213" y="10039"/>
                    </a:cubicBezTo>
                    <a:cubicBezTo>
                      <a:pt x="11202" y="10018"/>
                      <a:pt x="11078" y="9917"/>
                      <a:pt x="11051" y="9880"/>
                    </a:cubicBezTo>
                    <a:cubicBezTo>
                      <a:pt x="11025" y="9843"/>
                      <a:pt x="11202" y="9784"/>
                      <a:pt x="11230" y="9760"/>
                    </a:cubicBezTo>
                    <a:cubicBezTo>
                      <a:pt x="11258" y="9736"/>
                      <a:pt x="11261" y="9705"/>
                      <a:pt x="11277" y="9693"/>
                    </a:cubicBezTo>
                    <a:cubicBezTo>
                      <a:pt x="11293" y="9680"/>
                      <a:pt x="11435" y="9675"/>
                      <a:pt x="11514" y="9689"/>
                    </a:cubicBezTo>
                    <a:cubicBezTo>
                      <a:pt x="11592" y="9703"/>
                      <a:pt x="11667" y="9677"/>
                      <a:pt x="11692" y="9619"/>
                    </a:cubicBezTo>
                    <a:cubicBezTo>
                      <a:pt x="11717" y="9561"/>
                      <a:pt x="11617" y="9530"/>
                      <a:pt x="11598" y="9515"/>
                    </a:cubicBezTo>
                    <a:cubicBezTo>
                      <a:pt x="11579" y="9500"/>
                      <a:pt x="11569" y="9471"/>
                      <a:pt x="11600" y="9452"/>
                    </a:cubicBezTo>
                    <a:cubicBezTo>
                      <a:pt x="11631" y="9432"/>
                      <a:pt x="11644" y="9369"/>
                      <a:pt x="11618" y="9330"/>
                    </a:cubicBezTo>
                    <a:cubicBezTo>
                      <a:pt x="11594" y="9291"/>
                      <a:pt x="11523" y="9287"/>
                      <a:pt x="11504" y="9281"/>
                    </a:cubicBezTo>
                    <a:cubicBezTo>
                      <a:pt x="11485" y="9275"/>
                      <a:pt x="11489" y="9213"/>
                      <a:pt x="11484" y="9190"/>
                    </a:cubicBezTo>
                    <a:cubicBezTo>
                      <a:pt x="11479" y="9168"/>
                      <a:pt x="11471" y="9156"/>
                      <a:pt x="11467" y="9136"/>
                    </a:cubicBezTo>
                    <a:cubicBezTo>
                      <a:pt x="11462" y="9116"/>
                      <a:pt x="11592" y="9040"/>
                      <a:pt x="11606" y="9001"/>
                    </a:cubicBezTo>
                    <a:cubicBezTo>
                      <a:pt x="11620" y="8962"/>
                      <a:pt x="11559" y="8952"/>
                      <a:pt x="11492" y="8921"/>
                    </a:cubicBezTo>
                    <a:cubicBezTo>
                      <a:pt x="11424" y="8890"/>
                      <a:pt x="11386" y="8839"/>
                      <a:pt x="11458" y="8792"/>
                    </a:cubicBezTo>
                    <a:cubicBezTo>
                      <a:pt x="11531" y="8746"/>
                      <a:pt x="11543" y="8796"/>
                      <a:pt x="11643" y="8781"/>
                    </a:cubicBezTo>
                    <a:cubicBezTo>
                      <a:pt x="11744" y="8765"/>
                      <a:pt x="11744" y="8610"/>
                      <a:pt x="11744" y="8598"/>
                    </a:cubicBezTo>
                    <a:cubicBezTo>
                      <a:pt x="11744" y="8586"/>
                      <a:pt x="11700" y="8542"/>
                      <a:pt x="11700" y="8510"/>
                    </a:cubicBezTo>
                    <a:cubicBezTo>
                      <a:pt x="11700" y="8479"/>
                      <a:pt x="11806" y="8487"/>
                      <a:pt x="11838" y="8481"/>
                    </a:cubicBezTo>
                    <a:cubicBezTo>
                      <a:pt x="11869" y="8475"/>
                      <a:pt x="11835" y="8407"/>
                      <a:pt x="11831" y="8392"/>
                    </a:cubicBezTo>
                    <a:cubicBezTo>
                      <a:pt x="11828" y="8376"/>
                      <a:pt x="11916" y="8320"/>
                      <a:pt x="11935" y="8291"/>
                    </a:cubicBezTo>
                    <a:cubicBezTo>
                      <a:pt x="11954" y="8262"/>
                      <a:pt x="11924" y="8190"/>
                      <a:pt x="11916" y="8179"/>
                    </a:cubicBezTo>
                    <a:cubicBezTo>
                      <a:pt x="11908" y="8167"/>
                      <a:pt x="11990" y="8135"/>
                      <a:pt x="12015" y="8130"/>
                    </a:cubicBezTo>
                    <a:cubicBezTo>
                      <a:pt x="12040" y="8125"/>
                      <a:pt x="12115" y="8058"/>
                      <a:pt x="12130" y="8020"/>
                    </a:cubicBezTo>
                    <a:cubicBezTo>
                      <a:pt x="12144" y="7982"/>
                      <a:pt x="12038" y="7931"/>
                      <a:pt x="12066" y="7887"/>
                    </a:cubicBezTo>
                    <a:cubicBezTo>
                      <a:pt x="12095" y="7842"/>
                      <a:pt x="12170" y="7871"/>
                      <a:pt x="12245" y="7857"/>
                    </a:cubicBezTo>
                    <a:cubicBezTo>
                      <a:pt x="12320" y="7844"/>
                      <a:pt x="12311" y="7743"/>
                      <a:pt x="12330" y="7683"/>
                    </a:cubicBezTo>
                    <a:cubicBezTo>
                      <a:pt x="12348" y="7622"/>
                      <a:pt x="12452" y="7510"/>
                      <a:pt x="12452" y="7449"/>
                    </a:cubicBezTo>
                    <a:cubicBezTo>
                      <a:pt x="12452" y="7389"/>
                      <a:pt x="12190" y="7402"/>
                      <a:pt x="12148" y="7407"/>
                    </a:cubicBezTo>
                    <a:cubicBezTo>
                      <a:pt x="12106" y="7412"/>
                      <a:pt x="12015" y="7445"/>
                      <a:pt x="11948" y="7469"/>
                    </a:cubicBezTo>
                    <a:cubicBezTo>
                      <a:pt x="11880" y="7494"/>
                      <a:pt x="11814" y="7425"/>
                      <a:pt x="11736" y="7408"/>
                    </a:cubicBezTo>
                    <a:cubicBezTo>
                      <a:pt x="11658" y="7392"/>
                      <a:pt x="11666" y="7423"/>
                      <a:pt x="11601" y="7448"/>
                    </a:cubicBezTo>
                    <a:cubicBezTo>
                      <a:pt x="11537" y="7473"/>
                      <a:pt x="11512" y="7398"/>
                      <a:pt x="11504" y="7374"/>
                    </a:cubicBezTo>
                    <a:cubicBezTo>
                      <a:pt x="11496" y="7350"/>
                      <a:pt x="11463" y="7317"/>
                      <a:pt x="11453" y="7307"/>
                    </a:cubicBezTo>
                    <a:cubicBezTo>
                      <a:pt x="11442" y="7297"/>
                      <a:pt x="11476" y="7279"/>
                      <a:pt x="11510" y="7258"/>
                    </a:cubicBezTo>
                    <a:cubicBezTo>
                      <a:pt x="11545" y="7236"/>
                      <a:pt x="11410" y="7135"/>
                      <a:pt x="11352" y="7112"/>
                    </a:cubicBezTo>
                    <a:cubicBezTo>
                      <a:pt x="11294" y="7088"/>
                      <a:pt x="11128" y="7213"/>
                      <a:pt x="11044" y="7186"/>
                    </a:cubicBezTo>
                    <a:cubicBezTo>
                      <a:pt x="10959" y="7158"/>
                      <a:pt x="11076" y="7075"/>
                      <a:pt x="11094" y="7058"/>
                    </a:cubicBezTo>
                    <a:cubicBezTo>
                      <a:pt x="11111" y="7042"/>
                      <a:pt x="11061" y="6989"/>
                      <a:pt x="11042" y="6963"/>
                    </a:cubicBezTo>
                    <a:cubicBezTo>
                      <a:pt x="11023" y="6938"/>
                      <a:pt x="10954" y="6942"/>
                      <a:pt x="10935" y="6942"/>
                    </a:cubicBezTo>
                    <a:cubicBezTo>
                      <a:pt x="10917" y="6942"/>
                      <a:pt x="10841" y="6868"/>
                      <a:pt x="10841" y="6857"/>
                    </a:cubicBezTo>
                    <a:cubicBezTo>
                      <a:pt x="10841" y="6845"/>
                      <a:pt x="10763" y="6845"/>
                      <a:pt x="10741" y="6847"/>
                    </a:cubicBezTo>
                    <a:cubicBezTo>
                      <a:pt x="10719" y="6849"/>
                      <a:pt x="10660" y="6796"/>
                      <a:pt x="10660" y="6777"/>
                    </a:cubicBezTo>
                    <a:cubicBezTo>
                      <a:pt x="10660" y="6757"/>
                      <a:pt x="10606" y="6707"/>
                      <a:pt x="10587" y="6693"/>
                    </a:cubicBezTo>
                    <a:cubicBezTo>
                      <a:pt x="10569" y="6680"/>
                      <a:pt x="10647" y="6654"/>
                      <a:pt x="10666" y="6645"/>
                    </a:cubicBezTo>
                    <a:cubicBezTo>
                      <a:pt x="10684" y="6635"/>
                      <a:pt x="10678" y="6549"/>
                      <a:pt x="10694" y="6532"/>
                    </a:cubicBezTo>
                    <a:cubicBezTo>
                      <a:pt x="10710" y="6514"/>
                      <a:pt x="10628" y="6491"/>
                      <a:pt x="10594" y="6470"/>
                    </a:cubicBezTo>
                    <a:cubicBezTo>
                      <a:pt x="10559" y="6448"/>
                      <a:pt x="10506" y="6371"/>
                      <a:pt x="10497" y="6353"/>
                    </a:cubicBezTo>
                    <a:cubicBezTo>
                      <a:pt x="10487" y="6336"/>
                      <a:pt x="10396" y="6326"/>
                      <a:pt x="10368" y="6334"/>
                    </a:cubicBezTo>
                    <a:cubicBezTo>
                      <a:pt x="10340" y="6341"/>
                      <a:pt x="10312" y="6149"/>
                      <a:pt x="10305" y="6135"/>
                    </a:cubicBezTo>
                    <a:cubicBezTo>
                      <a:pt x="10299" y="6122"/>
                      <a:pt x="10252" y="6097"/>
                      <a:pt x="10212" y="6083"/>
                    </a:cubicBezTo>
                    <a:cubicBezTo>
                      <a:pt x="10171" y="6069"/>
                      <a:pt x="10193" y="5994"/>
                      <a:pt x="10161" y="5961"/>
                    </a:cubicBezTo>
                    <a:cubicBezTo>
                      <a:pt x="10130" y="5927"/>
                      <a:pt x="10009" y="5812"/>
                      <a:pt x="9994" y="5802"/>
                    </a:cubicBezTo>
                    <a:cubicBezTo>
                      <a:pt x="9978" y="5792"/>
                      <a:pt x="9911" y="5779"/>
                      <a:pt x="9878" y="5768"/>
                    </a:cubicBezTo>
                    <a:cubicBezTo>
                      <a:pt x="9845" y="5757"/>
                      <a:pt x="9863" y="5718"/>
                      <a:pt x="9863" y="5708"/>
                    </a:cubicBezTo>
                    <a:cubicBezTo>
                      <a:pt x="9863" y="5698"/>
                      <a:pt x="9735" y="5669"/>
                      <a:pt x="9729" y="5657"/>
                    </a:cubicBezTo>
                    <a:cubicBezTo>
                      <a:pt x="9723" y="5646"/>
                      <a:pt x="9735" y="5620"/>
                      <a:pt x="9779" y="5597"/>
                    </a:cubicBezTo>
                    <a:cubicBezTo>
                      <a:pt x="9823" y="5574"/>
                      <a:pt x="9719" y="5481"/>
                      <a:pt x="9704" y="5455"/>
                    </a:cubicBezTo>
                    <a:cubicBezTo>
                      <a:pt x="9688" y="5430"/>
                      <a:pt x="9575" y="5430"/>
                      <a:pt x="9481" y="5411"/>
                    </a:cubicBezTo>
                    <a:cubicBezTo>
                      <a:pt x="9387" y="5391"/>
                      <a:pt x="9184" y="5280"/>
                      <a:pt x="9130" y="5267"/>
                    </a:cubicBezTo>
                    <a:cubicBezTo>
                      <a:pt x="9077" y="5253"/>
                      <a:pt x="9108" y="5171"/>
                      <a:pt x="9036" y="5094"/>
                    </a:cubicBezTo>
                    <a:cubicBezTo>
                      <a:pt x="8964" y="5016"/>
                      <a:pt x="8880" y="4999"/>
                      <a:pt x="8834" y="4995"/>
                    </a:cubicBezTo>
                    <a:cubicBezTo>
                      <a:pt x="8789" y="4991"/>
                      <a:pt x="8784" y="4930"/>
                      <a:pt x="8737" y="4911"/>
                    </a:cubicBezTo>
                    <a:cubicBezTo>
                      <a:pt x="8690" y="4891"/>
                      <a:pt x="8587" y="4857"/>
                      <a:pt x="8590" y="4799"/>
                    </a:cubicBezTo>
                    <a:cubicBezTo>
                      <a:pt x="8593" y="4741"/>
                      <a:pt x="8791" y="4779"/>
                      <a:pt x="8825" y="4752"/>
                    </a:cubicBezTo>
                    <a:cubicBezTo>
                      <a:pt x="8859" y="4726"/>
                      <a:pt x="8789" y="4715"/>
                      <a:pt x="8745" y="4688"/>
                    </a:cubicBezTo>
                    <a:cubicBezTo>
                      <a:pt x="8701" y="4660"/>
                      <a:pt x="8713" y="4600"/>
                      <a:pt x="8711" y="4581"/>
                    </a:cubicBezTo>
                    <a:cubicBezTo>
                      <a:pt x="8707" y="4561"/>
                      <a:pt x="8641" y="4561"/>
                      <a:pt x="8601" y="4505"/>
                    </a:cubicBezTo>
                    <a:cubicBezTo>
                      <a:pt x="8560" y="4449"/>
                      <a:pt x="8692" y="4445"/>
                      <a:pt x="8761" y="4431"/>
                    </a:cubicBezTo>
                    <a:cubicBezTo>
                      <a:pt x="8830" y="4417"/>
                      <a:pt x="8811" y="4398"/>
                      <a:pt x="8842" y="4330"/>
                    </a:cubicBezTo>
                    <a:cubicBezTo>
                      <a:pt x="8873" y="4262"/>
                      <a:pt x="8726" y="4268"/>
                      <a:pt x="8723" y="4208"/>
                    </a:cubicBezTo>
                    <a:cubicBezTo>
                      <a:pt x="8720" y="4147"/>
                      <a:pt x="8792" y="4141"/>
                      <a:pt x="8795" y="4089"/>
                    </a:cubicBezTo>
                    <a:cubicBezTo>
                      <a:pt x="8798" y="4036"/>
                      <a:pt x="8676" y="4013"/>
                      <a:pt x="8651" y="4007"/>
                    </a:cubicBezTo>
                    <a:cubicBezTo>
                      <a:pt x="8626" y="4001"/>
                      <a:pt x="8659" y="3927"/>
                      <a:pt x="8640" y="3910"/>
                    </a:cubicBezTo>
                    <a:cubicBezTo>
                      <a:pt x="8621" y="3892"/>
                      <a:pt x="8526" y="3888"/>
                      <a:pt x="8510" y="3877"/>
                    </a:cubicBezTo>
                    <a:cubicBezTo>
                      <a:pt x="8494" y="3865"/>
                      <a:pt x="8496" y="3737"/>
                      <a:pt x="8506" y="3717"/>
                    </a:cubicBezTo>
                    <a:cubicBezTo>
                      <a:pt x="8516" y="3697"/>
                      <a:pt x="8443" y="3632"/>
                      <a:pt x="8438" y="3625"/>
                    </a:cubicBezTo>
                    <a:cubicBezTo>
                      <a:pt x="8433" y="3618"/>
                      <a:pt x="8386" y="3609"/>
                      <a:pt x="8350" y="3588"/>
                    </a:cubicBezTo>
                    <a:cubicBezTo>
                      <a:pt x="8314" y="3568"/>
                      <a:pt x="8298" y="3528"/>
                      <a:pt x="8280" y="3484"/>
                    </a:cubicBezTo>
                    <a:cubicBezTo>
                      <a:pt x="8261" y="3441"/>
                      <a:pt x="8189" y="3389"/>
                      <a:pt x="8172" y="3377"/>
                    </a:cubicBezTo>
                    <a:cubicBezTo>
                      <a:pt x="8154" y="3366"/>
                      <a:pt x="8156" y="3337"/>
                      <a:pt x="8136" y="3298"/>
                    </a:cubicBezTo>
                    <a:cubicBezTo>
                      <a:pt x="8115" y="3258"/>
                      <a:pt x="8014" y="3207"/>
                      <a:pt x="8014" y="3207"/>
                    </a:cubicBezTo>
                    <a:cubicBezTo>
                      <a:pt x="8014" y="3207"/>
                      <a:pt x="8778" y="324"/>
                      <a:pt x="8778" y="324"/>
                    </a:cubicBezTo>
                    <a:close/>
                  </a:path>
                </a:pathLst>
              </a:custGeom>
              <a:solidFill>
                <a:schemeClr val="tx1">
                  <a:alpha val="75000"/>
                </a:schemeClr>
              </a:solidFill>
              <a:ln w="6350">
                <a:solidFill>
                  <a:schemeClr val="bg1"/>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56" name="TextBox 55">
              <a:extLst>
                <a:ext uri="{FF2B5EF4-FFF2-40B4-BE49-F238E27FC236}">
                  <a16:creationId xmlns:a16="http://schemas.microsoft.com/office/drawing/2014/main" id="{721426EE-1BBC-4DF4-8B0D-108778FE150C}"/>
                </a:ext>
              </a:extLst>
            </p:cNvPr>
            <p:cNvSpPr txBox="1"/>
            <p:nvPr/>
          </p:nvSpPr>
          <p:spPr>
            <a:xfrm>
              <a:off x="3201196" y="5087514"/>
              <a:ext cx="1220367" cy="400110"/>
            </a:xfrm>
            <a:prstGeom prst="rect">
              <a:avLst/>
            </a:prstGeom>
            <a:noFill/>
          </p:spPr>
          <p:txBody>
            <a:bodyPr wrap="square" rtlCol="0">
              <a:spAutoFit/>
            </a:bodyPr>
            <a:lstStyle/>
            <a:p>
              <a:pPr algn="ctr"/>
              <a:r>
                <a:rPr lang="en-US" sz="2000" b="1" dirty="0">
                  <a:solidFill>
                    <a:srgbClr val="FEFEFE"/>
                  </a:solidFill>
                  <a:latin typeface="Roboto Slab" pitchFamily="2" charset="0"/>
                  <a:ea typeface="Roboto Slab" pitchFamily="2" charset="0"/>
                  <a:cs typeface="Montserrat" charset="0"/>
                </a:rPr>
                <a:t>350K</a:t>
              </a:r>
            </a:p>
          </p:txBody>
        </p:sp>
      </p:grpSp>
      <p:sp>
        <p:nvSpPr>
          <p:cNvPr id="57" name="Rectangle 56">
            <a:extLst>
              <a:ext uri="{FF2B5EF4-FFF2-40B4-BE49-F238E27FC236}">
                <a16:creationId xmlns:a16="http://schemas.microsoft.com/office/drawing/2014/main" id="{B4D1ECB8-9CC5-4547-953B-0C69757CEE47}"/>
              </a:ext>
            </a:extLst>
          </p:cNvPr>
          <p:cNvSpPr/>
          <p:nvPr/>
        </p:nvSpPr>
        <p:spPr>
          <a:xfrm>
            <a:off x="7439223" y="2701890"/>
            <a:ext cx="4016269" cy="1348511"/>
          </a:xfrm>
          <a:prstGeom prst="rect">
            <a:avLst/>
          </a:prstGeom>
        </p:spPr>
        <p:txBody>
          <a:bodyPr wrap="square">
            <a:spAutoFit/>
          </a:bodyPr>
          <a:lstStyle/>
          <a:p>
            <a:pP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66" name="Picture Placeholder 65">
            <a:extLst>
              <a:ext uri="{FF2B5EF4-FFF2-40B4-BE49-F238E27FC236}">
                <a16:creationId xmlns:a16="http://schemas.microsoft.com/office/drawing/2014/main" id="{3458F736-2E48-4B23-8003-D97ABF952E53}"/>
              </a:ext>
            </a:extLst>
          </p:cNvPr>
          <p:cNvSpPr>
            <a:spLocks noGrp="1"/>
          </p:cNvSpPr>
          <p:nvPr>
            <p:ph type="pic" sz="quarter" idx="212"/>
          </p:nvPr>
        </p:nvSpPr>
        <p:spPr/>
      </p:sp>
    </p:spTree>
    <p:extLst>
      <p:ext uri="{BB962C8B-B14F-4D97-AF65-F5344CB8AC3E}">
        <p14:creationId xmlns:p14="http://schemas.microsoft.com/office/powerpoint/2010/main" val="364261863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19</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198"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198" y="481013"/>
            <a:ext cx="10515600" cy="679450"/>
          </a:xfrm>
        </p:spPr>
        <p:txBody>
          <a:bodyPr/>
          <a:lstStyle/>
          <a:p>
            <a:r>
              <a:rPr lang="en-US" b="1" dirty="0">
                <a:latin typeface="Roboto Slab" pitchFamily="2" charset="0"/>
                <a:ea typeface="Roboto Slab" pitchFamily="2" charset="0"/>
              </a:rPr>
              <a:t>Our Information</a:t>
            </a:r>
          </a:p>
        </p:txBody>
      </p:sp>
      <p:sp>
        <p:nvSpPr>
          <p:cNvPr id="8" name="Oval 7">
            <a:extLst>
              <a:ext uri="{FF2B5EF4-FFF2-40B4-BE49-F238E27FC236}">
                <a16:creationId xmlns:a16="http://schemas.microsoft.com/office/drawing/2014/main" id="{4351E530-8E13-4EF5-9D64-D5D862F9EBBB}"/>
              </a:ext>
            </a:extLst>
          </p:cNvPr>
          <p:cNvSpPr/>
          <p:nvPr/>
        </p:nvSpPr>
        <p:spPr>
          <a:xfrm>
            <a:off x="1121259" y="4071375"/>
            <a:ext cx="335748" cy="335748"/>
          </a:xfrm>
          <a:prstGeom prst="ellipse">
            <a:avLst/>
          </a:prstGeom>
          <a:solidFill>
            <a:schemeClr val="accent1"/>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Oval 8">
            <a:extLst>
              <a:ext uri="{FF2B5EF4-FFF2-40B4-BE49-F238E27FC236}">
                <a16:creationId xmlns:a16="http://schemas.microsoft.com/office/drawing/2014/main" id="{5FE59950-0123-4DA5-88C1-EAE3EA5814F9}"/>
              </a:ext>
            </a:extLst>
          </p:cNvPr>
          <p:cNvSpPr/>
          <p:nvPr/>
        </p:nvSpPr>
        <p:spPr>
          <a:xfrm>
            <a:off x="1121259" y="4563168"/>
            <a:ext cx="335748" cy="335748"/>
          </a:xfrm>
          <a:prstGeom prst="ellipse">
            <a:avLst/>
          </a:prstGeom>
          <a:solidFill>
            <a:schemeClr val="accent2"/>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a:extLst>
              <a:ext uri="{FF2B5EF4-FFF2-40B4-BE49-F238E27FC236}">
                <a16:creationId xmlns:a16="http://schemas.microsoft.com/office/drawing/2014/main" id="{9F48C661-1EA0-43F1-B937-A32E6DEA5B31}"/>
              </a:ext>
            </a:extLst>
          </p:cNvPr>
          <p:cNvSpPr/>
          <p:nvPr/>
        </p:nvSpPr>
        <p:spPr>
          <a:xfrm>
            <a:off x="1121259" y="5057110"/>
            <a:ext cx="335748" cy="335748"/>
          </a:xfrm>
          <a:prstGeom prst="ellipse">
            <a:avLst/>
          </a:prstGeom>
          <a:solidFill>
            <a:schemeClr val="accent3"/>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21896198-D033-4D52-ACE0-3596E1938C98}"/>
              </a:ext>
            </a:extLst>
          </p:cNvPr>
          <p:cNvSpPr txBox="1"/>
          <p:nvPr/>
        </p:nvSpPr>
        <p:spPr>
          <a:xfrm>
            <a:off x="1550604" y="4041419"/>
            <a:ext cx="1381059"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Creepiest god air fish land darkness.</a:t>
            </a:r>
          </a:p>
        </p:txBody>
      </p:sp>
      <p:sp>
        <p:nvSpPr>
          <p:cNvPr id="12" name="TextBox 11">
            <a:extLst>
              <a:ext uri="{FF2B5EF4-FFF2-40B4-BE49-F238E27FC236}">
                <a16:creationId xmlns:a16="http://schemas.microsoft.com/office/drawing/2014/main" id="{C8FABF50-AFD4-4141-8AFD-7F2BE8EF8CE5}"/>
              </a:ext>
            </a:extLst>
          </p:cNvPr>
          <p:cNvSpPr txBox="1"/>
          <p:nvPr/>
        </p:nvSpPr>
        <p:spPr>
          <a:xfrm>
            <a:off x="1151699" y="4109665"/>
            <a:ext cx="282090" cy="230832"/>
          </a:xfrm>
          <a:prstGeom prst="rect">
            <a:avLst/>
          </a:prstGeom>
          <a:noFill/>
        </p:spPr>
        <p:txBody>
          <a:bodyPr wrap="square" numCol="1" spcCol="457200" rtlCol="0">
            <a:spAutoFit/>
          </a:bodyPr>
          <a:lstStyle/>
          <a:p>
            <a:pPr algn="ctr"/>
            <a:r>
              <a:rPr lang="en-US" sz="900" b="1" dirty="0">
                <a:solidFill>
                  <a:schemeClr val="bg1"/>
                </a:solidFill>
                <a:latin typeface="Montserrat" charset="0"/>
                <a:ea typeface="Montserrat" charset="0"/>
                <a:cs typeface="Montserrat" charset="0"/>
              </a:rPr>
              <a:t>1</a:t>
            </a:r>
          </a:p>
        </p:txBody>
      </p:sp>
      <p:sp>
        <p:nvSpPr>
          <p:cNvPr id="13" name="TextBox 12">
            <a:extLst>
              <a:ext uri="{FF2B5EF4-FFF2-40B4-BE49-F238E27FC236}">
                <a16:creationId xmlns:a16="http://schemas.microsoft.com/office/drawing/2014/main" id="{67BB4177-82A3-44C5-9AD4-36CAC76904DD}"/>
              </a:ext>
            </a:extLst>
          </p:cNvPr>
          <p:cNvSpPr txBox="1"/>
          <p:nvPr/>
        </p:nvSpPr>
        <p:spPr>
          <a:xfrm>
            <a:off x="1151699" y="4592764"/>
            <a:ext cx="282090" cy="230832"/>
          </a:xfrm>
          <a:prstGeom prst="rect">
            <a:avLst/>
          </a:prstGeom>
          <a:noFill/>
        </p:spPr>
        <p:txBody>
          <a:bodyPr wrap="square" numCol="1" spcCol="457200" rtlCol="0">
            <a:spAutoFit/>
          </a:bodyPr>
          <a:lstStyle/>
          <a:p>
            <a:pPr algn="ctr"/>
            <a:r>
              <a:rPr lang="en-US" sz="900" b="1" dirty="0">
                <a:solidFill>
                  <a:schemeClr val="bg1"/>
                </a:solidFill>
                <a:latin typeface="Montserrat" charset="0"/>
                <a:ea typeface="Montserrat" charset="0"/>
                <a:cs typeface="Montserrat" charset="0"/>
              </a:rPr>
              <a:t>2</a:t>
            </a:r>
          </a:p>
        </p:txBody>
      </p:sp>
      <p:sp>
        <p:nvSpPr>
          <p:cNvPr id="14" name="TextBox 13">
            <a:extLst>
              <a:ext uri="{FF2B5EF4-FFF2-40B4-BE49-F238E27FC236}">
                <a16:creationId xmlns:a16="http://schemas.microsoft.com/office/drawing/2014/main" id="{1EFCCD7F-8F83-4CD2-AC18-75E99CB74D9C}"/>
              </a:ext>
            </a:extLst>
          </p:cNvPr>
          <p:cNvSpPr txBox="1"/>
          <p:nvPr/>
        </p:nvSpPr>
        <p:spPr>
          <a:xfrm>
            <a:off x="1151699" y="5086706"/>
            <a:ext cx="282090" cy="230832"/>
          </a:xfrm>
          <a:prstGeom prst="rect">
            <a:avLst/>
          </a:prstGeom>
          <a:noFill/>
        </p:spPr>
        <p:txBody>
          <a:bodyPr wrap="square" numCol="1" spcCol="457200" rtlCol="0">
            <a:spAutoFit/>
          </a:bodyPr>
          <a:lstStyle/>
          <a:p>
            <a:pPr algn="ctr"/>
            <a:r>
              <a:rPr lang="en-US" sz="900" b="1" dirty="0">
                <a:solidFill>
                  <a:schemeClr val="bg1"/>
                </a:solidFill>
                <a:latin typeface="Montserrat" charset="0"/>
                <a:ea typeface="Montserrat" charset="0"/>
                <a:cs typeface="Montserrat" charset="0"/>
              </a:rPr>
              <a:t>3</a:t>
            </a:r>
          </a:p>
        </p:txBody>
      </p:sp>
      <p:sp>
        <p:nvSpPr>
          <p:cNvPr id="15" name="TextBox 14">
            <a:extLst>
              <a:ext uri="{FF2B5EF4-FFF2-40B4-BE49-F238E27FC236}">
                <a16:creationId xmlns:a16="http://schemas.microsoft.com/office/drawing/2014/main" id="{1323DDD0-E60E-4E06-BD39-1F8AA4F267AE}"/>
              </a:ext>
            </a:extLst>
          </p:cNvPr>
          <p:cNvSpPr txBox="1"/>
          <p:nvPr/>
        </p:nvSpPr>
        <p:spPr>
          <a:xfrm>
            <a:off x="1550604" y="4541873"/>
            <a:ext cx="1381059"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Creepiest god air fish land darkness.</a:t>
            </a:r>
          </a:p>
        </p:txBody>
      </p:sp>
      <p:sp>
        <p:nvSpPr>
          <p:cNvPr id="16" name="TextBox 15">
            <a:extLst>
              <a:ext uri="{FF2B5EF4-FFF2-40B4-BE49-F238E27FC236}">
                <a16:creationId xmlns:a16="http://schemas.microsoft.com/office/drawing/2014/main" id="{D1453EC8-E3F6-468F-9B14-15588B6C9F12}"/>
              </a:ext>
            </a:extLst>
          </p:cNvPr>
          <p:cNvSpPr txBox="1"/>
          <p:nvPr/>
        </p:nvSpPr>
        <p:spPr>
          <a:xfrm>
            <a:off x="1550604" y="5032902"/>
            <a:ext cx="1262187"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Creepiest god air fish land darkness.</a:t>
            </a:r>
          </a:p>
        </p:txBody>
      </p:sp>
      <p:sp>
        <p:nvSpPr>
          <p:cNvPr id="17" name="Oval 16">
            <a:extLst>
              <a:ext uri="{FF2B5EF4-FFF2-40B4-BE49-F238E27FC236}">
                <a16:creationId xmlns:a16="http://schemas.microsoft.com/office/drawing/2014/main" id="{7D28F070-8920-420F-AA99-0D1571A338A3}"/>
              </a:ext>
            </a:extLst>
          </p:cNvPr>
          <p:cNvSpPr/>
          <p:nvPr/>
        </p:nvSpPr>
        <p:spPr>
          <a:xfrm>
            <a:off x="1121259" y="5578383"/>
            <a:ext cx="335748" cy="335748"/>
          </a:xfrm>
          <a:prstGeom prst="ellipse">
            <a:avLst/>
          </a:prstGeom>
          <a:solidFill>
            <a:schemeClr val="accent4"/>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TextBox 18">
            <a:extLst>
              <a:ext uri="{FF2B5EF4-FFF2-40B4-BE49-F238E27FC236}">
                <a16:creationId xmlns:a16="http://schemas.microsoft.com/office/drawing/2014/main" id="{C2EC1A43-CDC0-4F01-9E2B-DB17D9045177}"/>
              </a:ext>
            </a:extLst>
          </p:cNvPr>
          <p:cNvSpPr txBox="1"/>
          <p:nvPr/>
        </p:nvSpPr>
        <p:spPr>
          <a:xfrm>
            <a:off x="1151699" y="5607979"/>
            <a:ext cx="282090" cy="230832"/>
          </a:xfrm>
          <a:prstGeom prst="rect">
            <a:avLst/>
          </a:prstGeom>
          <a:noFill/>
        </p:spPr>
        <p:txBody>
          <a:bodyPr wrap="square" numCol="1" spcCol="457200" rtlCol="0">
            <a:spAutoFit/>
          </a:bodyPr>
          <a:lstStyle/>
          <a:p>
            <a:pPr algn="ctr"/>
            <a:r>
              <a:rPr lang="en-US" sz="900" b="1" dirty="0">
                <a:solidFill>
                  <a:schemeClr val="bg1"/>
                </a:solidFill>
                <a:latin typeface="Montserrat" charset="0"/>
                <a:ea typeface="Montserrat" charset="0"/>
                <a:cs typeface="Montserrat" charset="0"/>
              </a:rPr>
              <a:t>4</a:t>
            </a:r>
          </a:p>
        </p:txBody>
      </p:sp>
      <p:sp>
        <p:nvSpPr>
          <p:cNvPr id="20" name="TextBox 19">
            <a:extLst>
              <a:ext uri="{FF2B5EF4-FFF2-40B4-BE49-F238E27FC236}">
                <a16:creationId xmlns:a16="http://schemas.microsoft.com/office/drawing/2014/main" id="{C1711EB9-1C6D-4F8F-A4B2-EE3AA37483FD}"/>
              </a:ext>
            </a:extLst>
          </p:cNvPr>
          <p:cNvSpPr txBox="1"/>
          <p:nvPr/>
        </p:nvSpPr>
        <p:spPr>
          <a:xfrm>
            <a:off x="1550604" y="5554175"/>
            <a:ext cx="1262187"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Creepiest god air fish land darkness.</a:t>
            </a:r>
          </a:p>
        </p:txBody>
      </p:sp>
      <p:sp>
        <p:nvSpPr>
          <p:cNvPr id="21" name="Rectangle 20">
            <a:extLst>
              <a:ext uri="{FF2B5EF4-FFF2-40B4-BE49-F238E27FC236}">
                <a16:creationId xmlns:a16="http://schemas.microsoft.com/office/drawing/2014/main" id="{891E51A7-0C77-4079-BB90-DB40094D63A7}"/>
              </a:ext>
            </a:extLst>
          </p:cNvPr>
          <p:cNvSpPr/>
          <p:nvPr/>
        </p:nvSpPr>
        <p:spPr>
          <a:xfrm>
            <a:off x="1218137" y="2397127"/>
            <a:ext cx="404278" cy="553998"/>
          </a:xfrm>
          <a:prstGeom prst="rect">
            <a:avLst/>
          </a:prstGeom>
        </p:spPr>
        <p:txBody>
          <a:bodyPr wrap="none" anchor="ctr">
            <a:spAutoFit/>
          </a:bodyPr>
          <a:lstStyle/>
          <a:p>
            <a:r>
              <a:rPr lang="en-US" sz="3000" dirty="0">
                <a:solidFill>
                  <a:schemeClr val="accent2"/>
                </a:solidFill>
                <a:latin typeface="FontAwesome" charset="0"/>
              </a:rPr>
              <a:t></a:t>
            </a:r>
            <a:endParaRPr lang="en-US" sz="3000" dirty="0">
              <a:solidFill>
                <a:schemeClr val="accent2"/>
              </a:solidFill>
            </a:endParaRPr>
          </a:p>
        </p:txBody>
      </p:sp>
      <p:sp>
        <p:nvSpPr>
          <p:cNvPr id="22" name="Rectangle 21">
            <a:extLst>
              <a:ext uri="{FF2B5EF4-FFF2-40B4-BE49-F238E27FC236}">
                <a16:creationId xmlns:a16="http://schemas.microsoft.com/office/drawing/2014/main" id="{3499DBCE-D65F-41B2-A4CE-C6C5774ACACC}"/>
              </a:ext>
            </a:extLst>
          </p:cNvPr>
          <p:cNvSpPr/>
          <p:nvPr/>
        </p:nvSpPr>
        <p:spPr>
          <a:xfrm>
            <a:off x="2152845" y="2397127"/>
            <a:ext cx="458780" cy="553998"/>
          </a:xfrm>
          <a:prstGeom prst="rect">
            <a:avLst/>
          </a:prstGeom>
        </p:spPr>
        <p:txBody>
          <a:bodyPr wrap="none" anchor="ctr">
            <a:spAutoFit/>
          </a:bodyPr>
          <a:lstStyle/>
          <a:p>
            <a:r>
              <a:rPr lang="en-US" sz="3000" dirty="0">
                <a:solidFill>
                  <a:schemeClr val="accent3"/>
                </a:solidFill>
                <a:latin typeface="FontAwesome" charset="0"/>
              </a:rPr>
              <a:t></a:t>
            </a:r>
            <a:endParaRPr lang="en-US" sz="3000" dirty="0">
              <a:solidFill>
                <a:schemeClr val="accent3"/>
              </a:solidFill>
            </a:endParaRPr>
          </a:p>
        </p:txBody>
      </p:sp>
      <p:sp>
        <p:nvSpPr>
          <p:cNvPr id="23" name="TextBox 22">
            <a:extLst>
              <a:ext uri="{FF2B5EF4-FFF2-40B4-BE49-F238E27FC236}">
                <a16:creationId xmlns:a16="http://schemas.microsoft.com/office/drawing/2014/main" id="{DFA46AB3-A7B7-4EF4-82C5-794A128EE824}"/>
              </a:ext>
            </a:extLst>
          </p:cNvPr>
          <p:cNvSpPr txBox="1"/>
          <p:nvPr/>
        </p:nvSpPr>
        <p:spPr>
          <a:xfrm>
            <a:off x="1151699" y="2854817"/>
            <a:ext cx="710824" cy="323165"/>
          </a:xfrm>
          <a:prstGeom prst="rect">
            <a:avLst/>
          </a:prstGeom>
          <a:noFill/>
        </p:spPr>
        <p:txBody>
          <a:bodyPr wrap="square" numCol="1" spcCol="457200" rtlCol="0">
            <a:spAutoFit/>
          </a:bodyPr>
          <a:lstStyle/>
          <a:p>
            <a:r>
              <a:rPr lang="en-US" sz="1500" b="1" dirty="0">
                <a:solidFill>
                  <a:schemeClr val="accent2"/>
                </a:solidFill>
                <a:latin typeface="Roboto Slab" pitchFamily="2" charset="0"/>
                <a:ea typeface="Roboto Slab" pitchFamily="2" charset="0"/>
                <a:cs typeface="Montserrat" charset="0"/>
              </a:rPr>
              <a:t>44%</a:t>
            </a:r>
            <a:endParaRPr lang="en-US" sz="1500" dirty="0">
              <a:solidFill>
                <a:schemeClr val="accent2"/>
              </a:solidFill>
              <a:latin typeface="Roboto Slab" pitchFamily="2" charset="0"/>
              <a:ea typeface="Roboto Slab" pitchFamily="2" charset="0"/>
              <a:cs typeface="Montserrat" charset="0"/>
            </a:endParaRPr>
          </a:p>
        </p:txBody>
      </p:sp>
      <p:sp>
        <p:nvSpPr>
          <p:cNvPr id="24" name="TextBox 23">
            <a:extLst>
              <a:ext uri="{FF2B5EF4-FFF2-40B4-BE49-F238E27FC236}">
                <a16:creationId xmlns:a16="http://schemas.microsoft.com/office/drawing/2014/main" id="{F036EFAC-B858-4F44-8A36-A957501F64B8}"/>
              </a:ext>
            </a:extLst>
          </p:cNvPr>
          <p:cNvSpPr txBox="1"/>
          <p:nvPr/>
        </p:nvSpPr>
        <p:spPr>
          <a:xfrm>
            <a:off x="1159864" y="3146525"/>
            <a:ext cx="672164" cy="374461"/>
          </a:xfrm>
          <a:prstGeom prst="rect">
            <a:avLst/>
          </a:prstGeom>
          <a:noFill/>
        </p:spPr>
        <p:txBody>
          <a:bodyPr wrap="square" numCol="1" spcCol="457200" rtlCol="0">
            <a:spAutoFit/>
          </a:bodyPr>
          <a:lstStyle/>
          <a:p>
            <a:pPr>
              <a:lnSpc>
                <a:spcPts val="1100"/>
              </a:lnSpc>
            </a:pPr>
            <a:r>
              <a:rPr lang="en-US" sz="700" dirty="0">
                <a:latin typeface="Roboto Slab" pitchFamily="2" charset="0"/>
                <a:ea typeface="Roboto Slab" pitchFamily="2" charset="0"/>
                <a:cs typeface="Montserrat" charset="0"/>
              </a:rPr>
              <a:t>Heist male air bring.</a:t>
            </a:r>
          </a:p>
        </p:txBody>
      </p:sp>
      <p:sp>
        <p:nvSpPr>
          <p:cNvPr id="25" name="TextBox 24">
            <a:extLst>
              <a:ext uri="{FF2B5EF4-FFF2-40B4-BE49-F238E27FC236}">
                <a16:creationId xmlns:a16="http://schemas.microsoft.com/office/drawing/2014/main" id="{FC689034-8D3D-46E6-BBF7-3FE288F8C713}"/>
              </a:ext>
            </a:extLst>
          </p:cNvPr>
          <p:cNvSpPr txBox="1"/>
          <p:nvPr/>
        </p:nvSpPr>
        <p:spPr>
          <a:xfrm>
            <a:off x="2136406" y="2854817"/>
            <a:ext cx="710824" cy="323165"/>
          </a:xfrm>
          <a:prstGeom prst="rect">
            <a:avLst/>
          </a:prstGeom>
          <a:noFill/>
        </p:spPr>
        <p:txBody>
          <a:bodyPr wrap="square" numCol="1" spcCol="457200" rtlCol="0">
            <a:spAutoFit/>
          </a:bodyPr>
          <a:lstStyle/>
          <a:p>
            <a:r>
              <a:rPr lang="en-US" sz="1500" b="1" dirty="0">
                <a:solidFill>
                  <a:schemeClr val="accent3"/>
                </a:solidFill>
                <a:latin typeface="Roboto Slab" pitchFamily="2" charset="0"/>
                <a:ea typeface="Roboto Slab" pitchFamily="2" charset="0"/>
                <a:cs typeface="Montserrat" charset="0"/>
              </a:rPr>
              <a:t>18%</a:t>
            </a:r>
            <a:endParaRPr lang="en-US" sz="1500" dirty="0">
              <a:solidFill>
                <a:schemeClr val="accent3"/>
              </a:solidFill>
              <a:latin typeface="Roboto Slab" pitchFamily="2" charset="0"/>
              <a:ea typeface="Roboto Slab" pitchFamily="2" charset="0"/>
              <a:cs typeface="Montserrat" charset="0"/>
            </a:endParaRPr>
          </a:p>
        </p:txBody>
      </p:sp>
      <p:sp>
        <p:nvSpPr>
          <p:cNvPr id="26" name="TextBox 25">
            <a:extLst>
              <a:ext uri="{FF2B5EF4-FFF2-40B4-BE49-F238E27FC236}">
                <a16:creationId xmlns:a16="http://schemas.microsoft.com/office/drawing/2014/main" id="{06374511-F9E8-4F24-A555-EA39CA7EB9A3}"/>
              </a:ext>
            </a:extLst>
          </p:cNvPr>
          <p:cNvSpPr txBox="1"/>
          <p:nvPr/>
        </p:nvSpPr>
        <p:spPr>
          <a:xfrm>
            <a:off x="2144570" y="3146525"/>
            <a:ext cx="712085" cy="374461"/>
          </a:xfrm>
          <a:prstGeom prst="rect">
            <a:avLst/>
          </a:prstGeom>
          <a:noFill/>
        </p:spPr>
        <p:txBody>
          <a:bodyPr wrap="square" numCol="1" spcCol="457200" rtlCol="0">
            <a:spAutoFit/>
          </a:bodyPr>
          <a:lstStyle/>
          <a:p>
            <a:pPr>
              <a:lnSpc>
                <a:spcPts val="1100"/>
              </a:lnSpc>
            </a:pPr>
            <a:r>
              <a:rPr lang="en-US" sz="700" dirty="0">
                <a:latin typeface="Roboto Slab" pitchFamily="2" charset="0"/>
                <a:ea typeface="Roboto Slab" pitchFamily="2" charset="0"/>
                <a:cs typeface="Montserrat" charset="0"/>
              </a:rPr>
              <a:t>Heist male bring Signs.</a:t>
            </a:r>
          </a:p>
        </p:txBody>
      </p:sp>
      <p:cxnSp>
        <p:nvCxnSpPr>
          <p:cNvPr id="27" name="Straight Connector 26">
            <a:extLst>
              <a:ext uri="{FF2B5EF4-FFF2-40B4-BE49-F238E27FC236}">
                <a16:creationId xmlns:a16="http://schemas.microsoft.com/office/drawing/2014/main" id="{E324B34A-AB36-44D1-BA22-118684A505E3}"/>
              </a:ext>
            </a:extLst>
          </p:cNvPr>
          <p:cNvCxnSpPr/>
          <p:nvPr/>
        </p:nvCxnSpPr>
        <p:spPr>
          <a:xfrm flipV="1">
            <a:off x="1964124" y="2563733"/>
            <a:ext cx="0" cy="890187"/>
          </a:xfrm>
          <a:prstGeom prst="line">
            <a:avLst/>
          </a:prstGeom>
          <a:ln w="12700">
            <a:solidFill>
              <a:schemeClr val="tx1">
                <a:alpha val="40000"/>
              </a:schemeClr>
            </a:solidFill>
            <a:prstDash val="sysDash"/>
            <a:tailEnd type="none" w="lg" len="lg"/>
          </a:ln>
        </p:spPr>
        <p:style>
          <a:lnRef idx="1">
            <a:schemeClr val="accent1"/>
          </a:lnRef>
          <a:fillRef idx="0">
            <a:schemeClr val="accent1"/>
          </a:fillRef>
          <a:effectRef idx="0">
            <a:schemeClr val="accent1"/>
          </a:effectRef>
          <a:fontRef idx="minor">
            <a:schemeClr val="tx1"/>
          </a:fontRef>
        </p:style>
      </p:cxnSp>
      <p:sp>
        <p:nvSpPr>
          <p:cNvPr id="46" name="TextBox 45">
            <a:extLst>
              <a:ext uri="{FF2B5EF4-FFF2-40B4-BE49-F238E27FC236}">
                <a16:creationId xmlns:a16="http://schemas.microsoft.com/office/drawing/2014/main" id="{D13AEA78-7CEF-44D3-9B94-EED1BA791871}"/>
              </a:ext>
            </a:extLst>
          </p:cNvPr>
          <p:cNvSpPr txBox="1"/>
          <p:nvPr/>
        </p:nvSpPr>
        <p:spPr>
          <a:xfrm>
            <a:off x="8738423" y="2737698"/>
            <a:ext cx="1967785"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 Creepiest god air fish land darkness air saying.</a:t>
            </a:r>
            <a:endParaRPr lang="en-US" sz="900" b="1" dirty="0">
              <a:latin typeface="Roboto Slab" pitchFamily="2" charset="0"/>
              <a:ea typeface="Roboto Slab" pitchFamily="2" charset="0"/>
              <a:cs typeface="Montserrat" charset="0"/>
            </a:endParaRPr>
          </a:p>
        </p:txBody>
      </p:sp>
      <p:sp>
        <p:nvSpPr>
          <p:cNvPr id="47" name="Rounded Rectangle 48">
            <a:extLst>
              <a:ext uri="{FF2B5EF4-FFF2-40B4-BE49-F238E27FC236}">
                <a16:creationId xmlns:a16="http://schemas.microsoft.com/office/drawing/2014/main" id="{E6F53371-0028-4D38-ACE7-50B133CC1514}"/>
              </a:ext>
            </a:extLst>
          </p:cNvPr>
          <p:cNvSpPr/>
          <p:nvPr/>
        </p:nvSpPr>
        <p:spPr>
          <a:xfrm>
            <a:off x="9388935" y="3803607"/>
            <a:ext cx="1548015" cy="243840"/>
          </a:xfrm>
          <a:prstGeom prst="roundRect">
            <a:avLst>
              <a:gd name="adj" fmla="val 5000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ounded Rectangle 49">
            <a:extLst>
              <a:ext uri="{FF2B5EF4-FFF2-40B4-BE49-F238E27FC236}">
                <a16:creationId xmlns:a16="http://schemas.microsoft.com/office/drawing/2014/main" id="{D2431B8E-C42C-4ADF-8DC1-B2403E32124B}"/>
              </a:ext>
            </a:extLst>
          </p:cNvPr>
          <p:cNvSpPr/>
          <p:nvPr/>
        </p:nvSpPr>
        <p:spPr>
          <a:xfrm>
            <a:off x="9388934" y="4210334"/>
            <a:ext cx="1681803" cy="243840"/>
          </a:xfrm>
          <a:prstGeom prst="roundRect">
            <a:avLst>
              <a:gd name="adj" fmla="val 5000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ounded Rectangle 50">
            <a:extLst>
              <a:ext uri="{FF2B5EF4-FFF2-40B4-BE49-F238E27FC236}">
                <a16:creationId xmlns:a16="http://schemas.microsoft.com/office/drawing/2014/main" id="{55D2D249-80EE-4C83-A14E-D323C9C190EA}"/>
              </a:ext>
            </a:extLst>
          </p:cNvPr>
          <p:cNvSpPr/>
          <p:nvPr/>
        </p:nvSpPr>
        <p:spPr>
          <a:xfrm>
            <a:off x="9388936" y="4617061"/>
            <a:ext cx="863654" cy="243840"/>
          </a:xfrm>
          <a:prstGeom prst="roundRect">
            <a:avLst>
              <a:gd name="adj" fmla="val 5000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E987F5BD-3201-4A5B-885F-13569C11C76A}"/>
              </a:ext>
            </a:extLst>
          </p:cNvPr>
          <p:cNvSpPr txBox="1"/>
          <p:nvPr/>
        </p:nvSpPr>
        <p:spPr>
          <a:xfrm>
            <a:off x="8759759" y="3779373"/>
            <a:ext cx="599649" cy="323165"/>
          </a:xfrm>
          <a:prstGeom prst="rect">
            <a:avLst/>
          </a:prstGeom>
          <a:noFill/>
        </p:spPr>
        <p:txBody>
          <a:bodyPr wrap="square" numCol="1" spcCol="0" rtlCol="0" anchor="ctr">
            <a:spAutoFit/>
          </a:bodyPr>
          <a:lstStyle/>
          <a:p>
            <a:pPr algn="r">
              <a:lnSpc>
                <a:spcPts val="900"/>
              </a:lnSpc>
            </a:pPr>
            <a:r>
              <a:rPr lang="en-US" sz="800" b="1" dirty="0">
                <a:latin typeface="Roboto Slab" pitchFamily="2" charset="0"/>
                <a:ea typeface="Roboto Slab" pitchFamily="2" charset="0"/>
                <a:cs typeface="Montserrat Light" charset="0"/>
              </a:rPr>
              <a:t>Social Media</a:t>
            </a:r>
          </a:p>
        </p:txBody>
      </p:sp>
      <p:sp>
        <p:nvSpPr>
          <p:cNvPr id="51" name="TextBox 50">
            <a:extLst>
              <a:ext uri="{FF2B5EF4-FFF2-40B4-BE49-F238E27FC236}">
                <a16:creationId xmlns:a16="http://schemas.microsoft.com/office/drawing/2014/main" id="{8CC21D4F-B298-44FD-A861-E06469C9B9A7}"/>
              </a:ext>
            </a:extLst>
          </p:cNvPr>
          <p:cNvSpPr txBox="1"/>
          <p:nvPr/>
        </p:nvSpPr>
        <p:spPr>
          <a:xfrm>
            <a:off x="8759759" y="4159481"/>
            <a:ext cx="599649" cy="323165"/>
          </a:xfrm>
          <a:prstGeom prst="rect">
            <a:avLst/>
          </a:prstGeom>
          <a:noFill/>
        </p:spPr>
        <p:txBody>
          <a:bodyPr wrap="square" numCol="1" spcCol="0" rtlCol="0" anchor="ctr">
            <a:spAutoFit/>
          </a:bodyPr>
          <a:lstStyle/>
          <a:p>
            <a:pPr algn="r">
              <a:lnSpc>
                <a:spcPts val="900"/>
              </a:lnSpc>
            </a:pPr>
            <a:r>
              <a:rPr lang="en-US" sz="800" b="1">
                <a:latin typeface="Roboto Slab" pitchFamily="2" charset="0"/>
                <a:ea typeface="Roboto Slab" pitchFamily="2" charset="0"/>
                <a:cs typeface="Montserrat Light" charset="0"/>
              </a:rPr>
              <a:t>Management</a:t>
            </a:r>
            <a:endParaRPr lang="en-US" sz="800" b="1" dirty="0">
              <a:latin typeface="Roboto Slab" pitchFamily="2" charset="0"/>
              <a:ea typeface="Roboto Slab" pitchFamily="2" charset="0"/>
              <a:cs typeface="Montserrat Light" charset="0"/>
            </a:endParaRPr>
          </a:p>
        </p:txBody>
      </p:sp>
      <p:sp>
        <p:nvSpPr>
          <p:cNvPr id="52" name="TextBox 51">
            <a:extLst>
              <a:ext uri="{FF2B5EF4-FFF2-40B4-BE49-F238E27FC236}">
                <a16:creationId xmlns:a16="http://schemas.microsoft.com/office/drawing/2014/main" id="{1E8E1999-75F4-46C1-825A-785C1240626C}"/>
              </a:ext>
            </a:extLst>
          </p:cNvPr>
          <p:cNvSpPr txBox="1"/>
          <p:nvPr/>
        </p:nvSpPr>
        <p:spPr>
          <a:xfrm>
            <a:off x="8808020" y="4552540"/>
            <a:ext cx="551388" cy="323165"/>
          </a:xfrm>
          <a:prstGeom prst="rect">
            <a:avLst/>
          </a:prstGeom>
          <a:noFill/>
        </p:spPr>
        <p:txBody>
          <a:bodyPr wrap="square" numCol="1" spcCol="0" rtlCol="0" anchor="ctr">
            <a:spAutoFit/>
          </a:bodyPr>
          <a:lstStyle/>
          <a:p>
            <a:pPr algn="r">
              <a:lnSpc>
                <a:spcPts val="900"/>
              </a:lnSpc>
            </a:pPr>
            <a:r>
              <a:rPr lang="en-US" sz="800" b="1" dirty="0">
                <a:latin typeface="Roboto Slab" pitchFamily="2" charset="0"/>
                <a:ea typeface="Roboto Slab" pitchFamily="2" charset="0"/>
                <a:cs typeface="Montserrat Light" charset="0"/>
              </a:rPr>
              <a:t>Creativity</a:t>
            </a:r>
          </a:p>
        </p:txBody>
      </p:sp>
      <p:sp>
        <p:nvSpPr>
          <p:cNvPr id="53" name="TextBox 52">
            <a:extLst>
              <a:ext uri="{FF2B5EF4-FFF2-40B4-BE49-F238E27FC236}">
                <a16:creationId xmlns:a16="http://schemas.microsoft.com/office/drawing/2014/main" id="{0F1241C4-1ED9-4CFF-81C9-D547A9708C2B}"/>
              </a:ext>
            </a:extLst>
          </p:cNvPr>
          <p:cNvSpPr txBox="1"/>
          <p:nvPr/>
        </p:nvSpPr>
        <p:spPr>
          <a:xfrm>
            <a:off x="10317208" y="3830556"/>
            <a:ext cx="599649" cy="207749"/>
          </a:xfrm>
          <a:prstGeom prst="rect">
            <a:avLst/>
          </a:prstGeom>
          <a:noFill/>
        </p:spPr>
        <p:txBody>
          <a:bodyPr wrap="square" numCol="1" spcCol="0" rtlCol="0" anchor="ctr">
            <a:spAutoFit/>
          </a:bodyPr>
          <a:lstStyle/>
          <a:p>
            <a:pPr algn="r">
              <a:lnSpc>
                <a:spcPts val="900"/>
              </a:lnSpc>
            </a:pPr>
            <a:r>
              <a:rPr lang="en-US" sz="900" b="1" dirty="0">
                <a:solidFill>
                  <a:srgbClr val="FEFEFE"/>
                </a:solidFill>
                <a:latin typeface="Roboto Slab" pitchFamily="2" charset="0"/>
                <a:ea typeface="Roboto Slab" pitchFamily="2" charset="0"/>
                <a:cs typeface="Montserrat Light" charset="0"/>
              </a:rPr>
              <a:t>65%</a:t>
            </a:r>
          </a:p>
        </p:txBody>
      </p:sp>
      <p:sp>
        <p:nvSpPr>
          <p:cNvPr id="54" name="TextBox 53">
            <a:extLst>
              <a:ext uri="{FF2B5EF4-FFF2-40B4-BE49-F238E27FC236}">
                <a16:creationId xmlns:a16="http://schemas.microsoft.com/office/drawing/2014/main" id="{95A521A4-A309-47F8-AF57-74F7985DF004}"/>
              </a:ext>
            </a:extLst>
          </p:cNvPr>
          <p:cNvSpPr txBox="1"/>
          <p:nvPr/>
        </p:nvSpPr>
        <p:spPr>
          <a:xfrm>
            <a:off x="10413460" y="4245039"/>
            <a:ext cx="599649" cy="207749"/>
          </a:xfrm>
          <a:prstGeom prst="rect">
            <a:avLst/>
          </a:prstGeom>
          <a:noFill/>
        </p:spPr>
        <p:txBody>
          <a:bodyPr wrap="square" numCol="1" spcCol="0" rtlCol="0" anchor="ctr">
            <a:spAutoFit/>
          </a:bodyPr>
          <a:lstStyle/>
          <a:p>
            <a:pPr algn="r">
              <a:lnSpc>
                <a:spcPts val="900"/>
              </a:lnSpc>
            </a:pPr>
            <a:r>
              <a:rPr lang="en-US" sz="900" b="1" dirty="0">
                <a:solidFill>
                  <a:srgbClr val="FEFEFE"/>
                </a:solidFill>
                <a:latin typeface="Roboto Slab" pitchFamily="2" charset="0"/>
                <a:ea typeface="Roboto Slab" pitchFamily="2" charset="0"/>
                <a:cs typeface="Montserrat Light" charset="0"/>
              </a:rPr>
              <a:t>69%</a:t>
            </a:r>
          </a:p>
        </p:txBody>
      </p:sp>
      <p:sp>
        <p:nvSpPr>
          <p:cNvPr id="55" name="TextBox 54">
            <a:extLst>
              <a:ext uri="{FF2B5EF4-FFF2-40B4-BE49-F238E27FC236}">
                <a16:creationId xmlns:a16="http://schemas.microsoft.com/office/drawing/2014/main" id="{7655E88C-4CB7-4B3F-8FF3-55E4A9872D9D}"/>
              </a:ext>
            </a:extLst>
          </p:cNvPr>
          <p:cNvSpPr txBox="1"/>
          <p:nvPr/>
        </p:nvSpPr>
        <p:spPr>
          <a:xfrm>
            <a:off x="9664199" y="4644973"/>
            <a:ext cx="551388" cy="207749"/>
          </a:xfrm>
          <a:prstGeom prst="rect">
            <a:avLst/>
          </a:prstGeom>
          <a:noFill/>
        </p:spPr>
        <p:txBody>
          <a:bodyPr wrap="square" numCol="1" spcCol="0" rtlCol="0" anchor="ctr">
            <a:spAutoFit/>
          </a:bodyPr>
          <a:lstStyle/>
          <a:p>
            <a:pPr algn="r">
              <a:lnSpc>
                <a:spcPts val="900"/>
              </a:lnSpc>
            </a:pPr>
            <a:r>
              <a:rPr lang="en-US" sz="900" b="1" dirty="0">
                <a:solidFill>
                  <a:srgbClr val="FEFEFE"/>
                </a:solidFill>
                <a:latin typeface="Roboto Slab" pitchFamily="2" charset="0"/>
                <a:ea typeface="Roboto Slab" pitchFamily="2" charset="0"/>
                <a:cs typeface="Montserrat Light" charset="0"/>
              </a:rPr>
              <a:t>28%</a:t>
            </a:r>
          </a:p>
        </p:txBody>
      </p:sp>
      <p:sp>
        <p:nvSpPr>
          <p:cNvPr id="56" name="Rounded Rectangle 57">
            <a:extLst>
              <a:ext uri="{FF2B5EF4-FFF2-40B4-BE49-F238E27FC236}">
                <a16:creationId xmlns:a16="http://schemas.microsoft.com/office/drawing/2014/main" id="{9F1E8406-1FEB-4920-B706-0351C7FC52CC}"/>
              </a:ext>
            </a:extLst>
          </p:cNvPr>
          <p:cNvSpPr/>
          <p:nvPr/>
        </p:nvSpPr>
        <p:spPr>
          <a:xfrm>
            <a:off x="9388935" y="5044394"/>
            <a:ext cx="1538073" cy="243840"/>
          </a:xfrm>
          <a:prstGeom prst="roundRect">
            <a:avLst>
              <a:gd name="adj" fmla="val 5000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ounded Rectangle 58">
            <a:extLst>
              <a:ext uri="{FF2B5EF4-FFF2-40B4-BE49-F238E27FC236}">
                <a16:creationId xmlns:a16="http://schemas.microsoft.com/office/drawing/2014/main" id="{4D583D67-9F80-4896-9135-B808D1E94631}"/>
              </a:ext>
            </a:extLst>
          </p:cNvPr>
          <p:cNvSpPr/>
          <p:nvPr/>
        </p:nvSpPr>
        <p:spPr>
          <a:xfrm>
            <a:off x="9388935" y="5451121"/>
            <a:ext cx="1681802" cy="243840"/>
          </a:xfrm>
          <a:prstGeom prst="roundRect">
            <a:avLst>
              <a:gd name="adj" fmla="val 5000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TextBox 57">
            <a:extLst>
              <a:ext uri="{FF2B5EF4-FFF2-40B4-BE49-F238E27FC236}">
                <a16:creationId xmlns:a16="http://schemas.microsoft.com/office/drawing/2014/main" id="{5097CAE7-8486-4CEA-A8CC-E1573936BBBB}"/>
              </a:ext>
            </a:extLst>
          </p:cNvPr>
          <p:cNvSpPr txBox="1"/>
          <p:nvPr/>
        </p:nvSpPr>
        <p:spPr>
          <a:xfrm>
            <a:off x="8759759" y="5020160"/>
            <a:ext cx="599649" cy="323165"/>
          </a:xfrm>
          <a:prstGeom prst="rect">
            <a:avLst/>
          </a:prstGeom>
          <a:noFill/>
        </p:spPr>
        <p:txBody>
          <a:bodyPr wrap="square" numCol="1" spcCol="0" rtlCol="0" anchor="ctr">
            <a:spAutoFit/>
          </a:bodyPr>
          <a:lstStyle/>
          <a:p>
            <a:pPr algn="r">
              <a:lnSpc>
                <a:spcPts val="900"/>
              </a:lnSpc>
            </a:pPr>
            <a:r>
              <a:rPr lang="en-US" sz="800" b="1" dirty="0">
                <a:latin typeface="Roboto Slab" pitchFamily="2" charset="0"/>
                <a:ea typeface="Roboto Slab" pitchFamily="2" charset="0"/>
                <a:cs typeface="Montserrat Light" charset="0"/>
              </a:rPr>
              <a:t>Social Media</a:t>
            </a:r>
          </a:p>
        </p:txBody>
      </p:sp>
      <p:sp>
        <p:nvSpPr>
          <p:cNvPr id="59" name="TextBox 58">
            <a:extLst>
              <a:ext uri="{FF2B5EF4-FFF2-40B4-BE49-F238E27FC236}">
                <a16:creationId xmlns:a16="http://schemas.microsoft.com/office/drawing/2014/main" id="{C7FFF29C-0346-4631-8679-866E1BB58C02}"/>
              </a:ext>
            </a:extLst>
          </p:cNvPr>
          <p:cNvSpPr txBox="1"/>
          <p:nvPr/>
        </p:nvSpPr>
        <p:spPr>
          <a:xfrm>
            <a:off x="8759759" y="5400268"/>
            <a:ext cx="599649" cy="323165"/>
          </a:xfrm>
          <a:prstGeom prst="rect">
            <a:avLst/>
          </a:prstGeom>
          <a:noFill/>
        </p:spPr>
        <p:txBody>
          <a:bodyPr wrap="square" numCol="1" spcCol="0" rtlCol="0" anchor="ctr">
            <a:spAutoFit/>
          </a:bodyPr>
          <a:lstStyle/>
          <a:p>
            <a:pPr algn="r">
              <a:lnSpc>
                <a:spcPts val="900"/>
              </a:lnSpc>
            </a:pPr>
            <a:r>
              <a:rPr lang="en-US" sz="800" b="1">
                <a:latin typeface="Roboto Slab" pitchFamily="2" charset="0"/>
                <a:ea typeface="Roboto Slab" pitchFamily="2" charset="0"/>
                <a:cs typeface="Montserrat Light" charset="0"/>
              </a:rPr>
              <a:t>Management</a:t>
            </a:r>
            <a:endParaRPr lang="en-US" sz="800" b="1" dirty="0">
              <a:latin typeface="Roboto Slab" pitchFamily="2" charset="0"/>
              <a:ea typeface="Roboto Slab" pitchFamily="2" charset="0"/>
              <a:cs typeface="Montserrat Light" charset="0"/>
            </a:endParaRPr>
          </a:p>
        </p:txBody>
      </p:sp>
      <p:sp>
        <p:nvSpPr>
          <p:cNvPr id="60" name="TextBox 59">
            <a:extLst>
              <a:ext uri="{FF2B5EF4-FFF2-40B4-BE49-F238E27FC236}">
                <a16:creationId xmlns:a16="http://schemas.microsoft.com/office/drawing/2014/main" id="{DFAE19D2-46F9-4DBC-A6A2-D97B6246F134}"/>
              </a:ext>
            </a:extLst>
          </p:cNvPr>
          <p:cNvSpPr txBox="1"/>
          <p:nvPr/>
        </p:nvSpPr>
        <p:spPr>
          <a:xfrm>
            <a:off x="10241581" y="5064468"/>
            <a:ext cx="599649" cy="207749"/>
          </a:xfrm>
          <a:prstGeom prst="rect">
            <a:avLst/>
          </a:prstGeom>
          <a:noFill/>
        </p:spPr>
        <p:txBody>
          <a:bodyPr wrap="square" numCol="1" spcCol="0" rtlCol="0" anchor="ctr">
            <a:spAutoFit/>
          </a:bodyPr>
          <a:lstStyle/>
          <a:p>
            <a:pPr algn="r">
              <a:lnSpc>
                <a:spcPts val="900"/>
              </a:lnSpc>
            </a:pPr>
            <a:r>
              <a:rPr lang="en-US" sz="900" b="1" dirty="0">
                <a:solidFill>
                  <a:srgbClr val="FEFEFE"/>
                </a:solidFill>
                <a:latin typeface="Roboto Slab" pitchFamily="2" charset="0"/>
                <a:ea typeface="Roboto Slab" pitchFamily="2" charset="0"/>
                <a:cs typeface="Montserrat Light" charset="0"/>
              </a:rPr>
              <a:t>65%</a:t>
            </a:r>
          </a:p>
        </p:txBody>
      </p:sp>
      <p:sp>
        <p:nvSpPr>
          <p:cNvPr id="61" name="TextBox 60">
            <a:extLst>
              <a:ext uri="{FF2B5EF4-FFF2-40B4-BE49-F238E27FC236}">
                <a16:creationId xmlns:a16="http://schemas.microsoft.com/office/drawing/2014/main" id="{62C7B693-AFC0-4274-9F9F-C65A936699ED}"/>
              </a:ext>
            </a:extLst>
          </p:cNvPr>
          <p:cNvSpPr txBox="1"/>
          <p:nvPr/>
        </p:nvSpPr>
        <p:spPr>
          <a:xfrm>
            <a:off x="10379084" y="5492701"/>
            <a:ext cx="599649" cy="207749"/>
          </a:xfrm>
          <a:prstGeom prst="rect">
            <a:avLst/>
          </a:prstGeom>
          <a:noFill/>
        </p:spPr>
        <p:txBody>
          <a:bodyPr wrap="square" numCol="1" spcCol="0" rtlCol="0" anchor="ctr">
            <a:spAutoFit/>
          </a:bodyPr>
          <a:lstStyle/>
          <a:p>
            <a:pPr algn="r">
              <a:lnSpc>
                <a:spcPts val="900"/>
              </a:lnSpc>
            </a:pPr>
            <a:r>
              <a:rPr lang="en-US" sz="900" b="1" dirty="0">
                <a:solidFill>
                  <a:srgbClr val="FEFEFE"/>
                </a:solidFill>
                <a:latin typeface="Roboto Slab" pitchFamily="2" charset="0"/>
                <a:ea typeface="Roboto Slab" pitchFamily="2" charset="0"/>
                <a:cs typeface="Montserrat Light" charset="0"/>
              </a:rPr>
              <a:t>69%</a:t>
            </a:r>
          </a:p>
        </p:txBody>
      </p:sp>
      <p:sp>
        <p:nvSpPr>
          <p:cNvPr id="290" name="Picture Placeholder 289">
            <a:extLst>
              <a:ext uri="{FF2B5EF4-FFF2-40B4-BE49-F238E27FC236}">
                <a16:creationId xmlns:a16="http://schemas.microsoft.com/office/drawing/2014/main" id="{5DE63258-8A51-4E02-B88A-A73C1F3C0E3B}"/>
              </a:ext>
            </a:extLst>
          </p:cNvPr>
          <p:cNvSpPr>
            <a:spLocks noGrp="1"/>
          </p:cNvSpPr>
          <p:nvPr>
            <p:ph type="pic" sz="quarter" idx="212"/>
          </p:nvPr>
        </p:nvSpPr>
        <p:spPr/>
      </p:sp>
    </p:spTree>
    <p:extLst>
      <p:ext uri="{BB962C8B-B14F-4D97-AF65-F5344CB8AC3E}">
        <p14:creationId xmlns:p14="http://schemas.microsoft.com/office/powerpoint/2010/main" val="10484250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a:prstGeom prst="rect">
            <a:avLst/>
          </a:prstGeom>
        </p:spPr>
        <p:txBody>
          <a:bodyPr/>
          <a:lstStyle/>
          <a:p>
            <a:r>
              <a:rPr lang="en-US" dirty="0"/>
              <a:t>02</a:t>
            </a:r>
          </a:p>
        </p:txBody>
      </p:sp>
      <p:pic>
        <p:nvPicPr>
          <p:cNvPr id="3" name="Picture 2">
            <a:extLst>
              <a:ext uri="{FF2B5EF4-FFF2-40B4-BE49-F238E27FC236}">
                <a16:creationId xmlns:a16="http://schemas.microsoft.com/office/drawing/2014/main" id="{9F6F6AAB-0472-4948-9DC0-05D8D5878321}"/>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Tree>
    <p:extLst>
      <p:ext uri="{BB962C8B-B14F-4D97-AF65-F5344CB8AC3E}">
        <p14:creationId xmlns:p14="http://schemas.microsoft.com/office/powerpoint/2010/main" val="12514879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20</a:t>
            </a:fld>
            <a:endParaRPr lang="en-US" dirty="0"/>
          </a:p>
        </p:txBody>
      </p:sp>
      <p:sp>
        <p:nvSpPr>
          <p:cNvPr id="3" name="Title 2"/>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Text Single Column</a:t>
            </a:r>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sp>
        <p:nvSpPr>
          <p:cNvPr id="5" name="Oval 4">
            <a:extLst>
              <a:ext uri="{FF2B5EF4-FFF2-40B4-BE49-F238E27FC236}">
                <a16:creationId xmlns:a16="http://schemas.microsoft.com/office/drawing/2014/main" id="{A1CA4149-FB80-4D94-B121-0838AFB34A1C}"/>
              </a:ext>
            </a:extLst>
          </p:cNvPr>
          <p:cNvSpPr/>
          <p:nvPr/>
        </p:nvSpPr>
        <p:spPr>
          <a:xfrm>
            <a:off x="8252543" y="2211235"/>
            <a:ext cx="826301" cy="826301"/>
          </a:xfrm>
          <a:prstGeom prst="ellipse">
            <a:avLst/>
          </a:prstGeom>
          <a:solidFill>
            <a:schemeClr val="tx1">
              <a:alpha val="8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Oval 5">
            <a:extLst>
              <a:ext uri="{FF2B5EF4-FFF2-40B4-BE49-F238E27FC236}">
                <a16:creationId xmlns:a16="http://schemas.microsoft.com/office/drawing/2014/main" id="{636C6CB9-CC79-4330-9DC4-73D8F2EFEC53}"/>
              </a:ext>
            </a:extLst>
          </p:cNvPr>
          <p:cNvSpPr/>
          <p:nvPr/>
        </p:nvSpPr>
        <p:spPr>
          <a:xfrm>
            <a:off x="8252543" y="3124516"/>
            <a:ext cx="826301" cy="826301"/>
          </a:xfrm>
          <a:prstGeom prst="ellipse">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Oval 6">
            <a:extLst>
              <a:ext uri="{FF2B5EF4-FFF2-40B4-BE49-F238E27FC236}">
                <a16:creationId xmlns:a16="http://schemas.microsoft.com/office/drawing/2014/main" id="{69A05E97-19F3-4DB1-8137-57C436236368}"/>
              </a:ext>
            </a:extLst>
          </p:cNvPr>
          <p:cNvSpPr/>
          <p:nvPr/>
        </p:nvSpPr>
        <p:spPr>
          <a:xfrm>
            <a:off x="8252543" y="4037796"/>
            <a:ext cx="826301" cy="826301"/>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Oval 7">
            <a:extLst>
              <a:ext uri="{FF2B5EF4-FFF2-40B4-BE49-F238E27FC236}">
                <a16:creationId xmlns:a16="http://schemas.microsoft.com/office/drawing/2014/main" id="{E79CCD01-D43D-4385-B41D-38BF02E11DE4}"/>
              </a:ext>
            </a:extLst>
          </p:cNvPr>
          <p:cNvSpPr/>
          <p:nvPr/>
        </p:nvSpPr>
        <p:spPr>
          <a:xfrm>
            <a:off x="8252543" y="4951077"/>
            <a:ext cx="826301" cy="82630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E58E2057-CEE0-4AC9-AA8C-07728BA00EBF}"/>
              </a:ext>
            </a:extLst>
          </p:cNvPr>
          <p:cNvSpPr/>
          <p:nvPr/>
        </p:nvSpPr>
        <p:spPr>
          <a:xfrm>
            <a:off x="8394625" y="5087228"/>
            <a:ext cx="542136" cy="553998"/>
          </a:xfrm>
          <a:prstGeom prst="rect">
            <a:avLst/>
          </a:prstGeom>
        </p:spPr>
        <p:txBody>
          <a:bodyPr wrap="none" anchor="ctr">
            <a:spAutoFit/>
          </a:bodyPr>
          <a:lstStyle/>
          <a:p>
            <a:pPr algn="ctr"/>
            <a:r>
              <a:rPr lang="en-US" sz="3000" dirty="0">
                <a:solidFill>
                  <a:srgbClr val="FEFEFE"/>
                </a:solidFill>
                <a:latin typeface="FontAwesome" charset="0"/>
              </a:rPr>
              <a:t></a:t>
            </a:r>
            <a:endParaRPr lang="en-US" sz="3000" dirty="0">
              <a:solidFill>
                <a:srgbClr val="FEFEFE"/>
              </a:solidFill>
            </a:endParaRPr>
          </a:p>
        </p:txBody>
      </p:sp>
      <p:sp>
        <p:nvSpPr>
          <p:cNvPr id="10" name="Rectangle 9">
            <a:extLst>
              <a:ext uri="{FF2B5EF4-FFF2-40B4-BE49-F238E27FC236}">
                <a16:creationId xmlns:a16="http://schemas.microsoft.com/office/drawing/2014/main" id="{B6A801C7-11F8-4BA1-A06A-3C2C79C2FA8F}"/>
              </a:ext>
            </a:extLst>
          </p:cNvPr>
          <p:cNvSpPr/>
          <p:nvPr/>
        </p:nvSpPr>
        <p:spPr>
          <a:xfrm>
            <a:off x="8394625" y="4173947"/>
            <a:ext cx="542136" cy="553998"/>
          </a:xfrm>
          <a:prstGeom prst="rect">
            <a:avLst/>
          </a:prstGeom>
        </p:spPr>
        <p:txBody>
          <a:bodyPr wrap="none" anchor="ctr">
            <a:spAutoFit/>
          </a:bodyPr>
          <a:lstStyle/>
          <a:p>
            <a:pPr algn="ctr"/>
            <a:r>
              <a:rPr lang="en-US" sz="3000" dirty="0">
                <a:latin typeface="FontAwesome" charset="0"/>
              </a:rPr>
              <a:t></a:t>
            </a:r>
            <a:endParaRPr lang="en-US" sz="3000" dirty="0"/>
          </a:p>
        </p:txBody>
      </p:sp>
      <p:sp>
        <p:nvSpPr>
          <p:cNvPr id="11" name="Rectangle 10">
            <a:extLst>
              <a:ext uri="{FF2B5EF4-FFF2-40B4-BE49-F238E27FC236}">
                <a16:creationId xmlns:a16="http://schemas.microsoft.com/office/drawing/2014/main" id="{02227417-70AF-44A2-858E-9ABFA58989CB}"/>
              </a:ext>
            </a:extLst>
          </p:cNvPr>
          <p:cNvSpPr/>
          <p:nvPr/>
        </p:nvSpPr>
        <p:spPr>
          <a:xfrm>
            <a:off x="8436303" y="2347386"/>
            <a:ext cx="458780" cy="553998"/>
          </a:xfrm>
          <a:prstGeom prst="rect">
            <a:avLst/>
          </a:prstGeom>
        </p:spPr>
        <p:txBody>
          <a:bodyPr wrap="none" anchor="ctr">
            <a:spAutoFit/>
          </a:bodyPr>
          <a:lstStyle/>
          <a:p>
            <a:pPr algn="ctr"/>
            <a:r>
              <a:rPr lang="en-US" sz="3000" dirty="0">
                <a:solidFill>
                  <a:schemeClr val="bg1"/>
                </a:solidFill>
                <a:latin typeface="FontAwesome" charset="0"/>
              </a:rPr>
              <a:t></a:t>
            </a:r>
            <a:endParaRPr lang="en-US" sz="3000" dirty="0">
              <a:solidFill>
                <a:schemeClr val="bg1"/>
              </a:solidFill>
            </a:endParaRPr>
          </a:p>
        </p:txBody>
      </p:sp>
      <p:sp>
        <p:nvSpPr>
          <p:cNvPr id="12" name="Rectangle 11">
            <a:extLst>
              <a:ext uri="{FF2B5EF4-FFF2-40B4-BE49-F238E27FC236}">
                <a16:creationId xmlns:a16="http://schemas.microsoft.com/office/drawing/2014/main" id="{959EA197-3C7D-46F7-8039-E80710E23AFB}"/>
              </a:ext>
            </a:extLst>
          </p:cNvPr>
          <p:cNvSpPr/>
          <p:nvPr/>
        </p:nvSpPr>
        <p:spPr>
          <a:xfrm>
            <a:off x="8380999" y="3260667"/>
            <a:ext cx="569388" cy="553998"/>
          </a:xfrm>
          <a:prstGeom prst="rect">
            <a:avLst/>
          </a:prstGeom>
        </p:spPr>
        <p:txBody>
          <a:bodyPr wrap="none" anchor="ctr">
            <a:spAutoFit/>
          </a:bodyPr>
          <a:lstStyle/>
          <a:p>
            <a:pPr algn="ctr"/>
            <a:r>
              <a:rPr lang="en-US" sz="3000" dirty="0">
                <a:solidFill>
                  <a:srgbClr val="FEFEFE"/>
                </a:solidFill>
                <a:latin typeface="FontAwesome" charset="0"/>
              </a:rPr>
              <a:t></a:t>
            </a:r>
            <a:endParaRPr lang="en-US" sz="3000" dirty="0">
              <a:solidFill>
                <a:srgbClr val="FEFEFE"/>
              </a:solidFill>
            </a:endParaRPr>
          </a:p>
        </p:txBody>
      </p:sp>
      <p:sp>
        <p:nvSpPr>
          <p:cNvPr id="13" name="TextBox 12">
            <a:extLst>
              <a:ext uri="{FF2B5EF4-FFF2-40B4-BE49-F238E27FC236}">
                <a16:creationId xmlns:a16="http://schemas.microsoft.com/office/drawing/2014/main" id="{056472DE-FDEB-4F0D-95B6-0347CC08927C}"/>
              </a:ext>
            </a:extLst>
          </p:cNvPr>
          <p:cNvSpPr txBox="1"/>
          <p:nvPr/>
        </p:nvSpPr>
        <p:spPr>
          <a:xfrm>
            <a:off x="9166525" y="2220349"/>
            <a:ext cx="1908478"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Air saying fruitful were, Air first signs evening that given. Midst Face after have rule.</a:t>
            </a:r>
            <a:endParaRPr lang="en-US" sz="900" b="1" dirty="0">
              <a:latin typeface="Roboto Slab" pitchFamily="2" charset="0"/>
              <a:ea typeface="Roboto Slab" pitchFamily="2" charset="0"/>
              <a:cs typeface="Montserrat" charset="0"/>
            </a:endParaRPr>
          </a:p>
        </p:txBody>
      </p:sp>
      <p:sp>
        <p:nvSpPr>
          <p:cNvPr id="14" name="TextBox 13">
            <a:extLst>
              <a:ext uri="{FF2B5EF4-FFF2-40B4-BE49-F238E27FC236}">
                <a16:creationId xmlns:a16="http://schemas.microsoft.com/office/drawing/2014/main" id="{1C182203-493A-47BA-A704-4C3AEB521508}"/>
              </a:ext>
            </a:extLst>
          </p:cNvPr>
          <p:cNvSpPr txBox="1"/>
          <p:nvPr/>
        </p:nvSpPr>
        <p:spPr>
          <a:xfrm>
            <a:off x="9166525" y="3177279"/>
            <a:ext cx="1908478"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Air saying fruitful were, Air first signs evening that given. Midst Face after have rule.</a:t>
            </a:r>
            <a:endParaRPr lang="en-US" sz="900" b="1" dirty="0">
              <a:latin typeface="Roboto Slab" pitchFamily="2" charset="0"/>
              <a:ea typeface="Roboto Slab" pitchFamily="2" charset="0"/>
              <a:cs typeface="Montserrat" charset="0"/>
            </a:endParaRPr>
          </a:p>
        </p:txBody>
      </p:sp>
      <p:sp>
        <p:nvSpPr>
          <p:cNvPr id="15" name="TextBox 14">
            <a:extLst>
              <a:ext uri="{FF2B5EF4-FFF2-40B4-BE49-F238E27FC236}">
                <a16:creationId xmlns:a16="http://schemas.microsoft.com/office/drawing/2014/main" id="{7FF0DCF1-619A-42A8-84F8-AEF8559F0131}"/>
              </a:ext>
            </a:extLst>
          </p:cNvPr>
          <p:cNvSpPr txBox="1"/>
          <p:nvPr/>
        </p:nvSpPr>
        <p:spPr>
          <a:xfrm>
            <a:off x="9166525" y="4123577"/>
            <a:ext cx="1908478"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Air saying fruitful were, Air first signs evening that given. Midst Face after have rule.</a:t>
            </a:r>
            <a:endParaRPr lang="en-US" sz="900" b="1" dirty="0">
              <a:latin typeface="Roboto Slab" pitchFamily="2" charset="0"/>
              <a:ea typeface="Roboto Slab" pitchFamily="2" charset="0"/>
              <a:cs typeface="Montserrat" charset="0"/>
            </a:endParaRPr>
          </a:p>
        </p:txBody>
      </p:sp>
      <p:sp>
        <p:nvSpPr>
          <p:cNvPr id="16" name="TextBox 15">
            <a:extLst>
              <a:ext uri="{FF2B5EF4-FFF2-40B4-BE49-F238E27FC236}">
                <a16:creationId xmlns:a16="http://schemas.microsoft.com/office/drawing/2014/main" id="{E7FBE323-64CD-4B9B-A47C-92E9C3DCA6B9}"/>
              </a:ext>
            </a:extLst>
          </p:cNvPr>
          <p:cNvSpPr txBox="1"/>
          <p:nvPr/>
        </p:nvSpPr>
        <p:spPr>
          <a:xfrm>
            <a:off x="9166525" y="5016711"/>
            <a:ext cx="1908478"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Air saying fruitful were, Air first signs evening that given. Midst Face after have rule.</a:t>
            </a:r>
            <a:endParaRPr lang="en-US" sz="900" b="1" dirty="0">
              <a:latin typeface="Roboto Slab" pitchFamily="2" charset="0"/>
              <a:ea typeface="Roboto Slab" pitchFamily="2" charset="0"/>
              <a:cs typeface="Montserrat" charset="0"/>
            </a:endParaRPr>
          </a:p>
        </p:txBody>
      </p:sp>
      <p:sp>
        <p:nvSpPr>
          <p:cNvPr id="26" name="Picture Placeholder 25">
            <a:extLst>
              <a:ext uri="{FF2B5EF4-FFF2-40B4-BE49-F238E27FC236}">
                <a16:creationId xmlns:a16="http://schemas.microsoft.com/office/drawing/2014/main" id="{E5933F95-F0FD-4572-AE3C-CC5571E985AB}"/>
              </a:ext>
            </a:extLst>
          </p:cNvPr>
          <p:cNvSpPr>
            <a:spLocks noGrp="1"/>
          </p:cNvSpPr>
          <p:nvPr>
            <p:ph type="pic" sz="quarter" idx="212"/>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21</a:t>
            </a:fld>
            <a:endParaRPr lang="en-US" dirty="0"/>
          </a:p>
        </p:txBody>
      </p:sp>
      <p:sp>
        <p:nvSpPr>
          <p:cNvPr id="7" name="Oval 6">
            <a:extLst>
              <a:ext uri="{FF2B5EF4-FFF2-40B4-BE49-F238E27FC236}">
                <a16:creationId xmlns:a16="http://schemas.microsoft.com/office/drawing/2014/main" id="{AD440798-D995-49AD-8E2A-BBD0669B3C1C}"/>
              </a:ext>
            </a:extLst>
          </p:cNvPr>
          <p:cNvSpPr/>
          <p:nvPr/>
        </p:nvSpPr>
        <p:spPr>
          <a:xfrm>
            <a:off x="4983022" y="4120896"/>
            <a:ext cx="1365504" cy="1365504"/>
          </a:xfrm>
          <a:prstGeom prst="ellipse">
            <a:avLst/>
          </a:prstGeom>
          <a:solidFill>
            <a:schemeClr val="accent6">
              <a:alpha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Oval 7">
            <a:extLst>
              <a:ext uri="{FF2B5EF4-FFF2-40B4-BE49-F238E27FC236}">
                <a16:creationId xmlns:a16="http://schemas.microsoft.com/office/drawing/2014/main" id="{01405926-4C62-4850-8387-C80B3C700AFD}"/>
              </a:ext>
            </a:extLst>
          </p:cNvPr>
          <p:cNvSpPr/>
          <p:nvPr/>
        </p:nvSpPr>
        <p:spPr>
          <a:xfrm>
            <a:off x="6348526" y="3486912"/>
            <a:ext cx="633984" cy="633984"/>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5"/>
              </a:solidFill>
            </a:endParaRPr>
          </a:p>
        </p:txBody>
      </p:sp>
      <p:sp>
        <p:nvSpPr>
          <p:cNvPr id="9" name="TextBox 8">
            <a:extLst>
              <a:ext uri="{FF2B5EF4-FFF2-40B4-BE49-F238E27FC236}">
                <a16:creationId xmlns:a16="http://schemas.microsoft.com/office/drawing/2014/main" id="{3F6EA576-629F-44EC-9555-456D16104B8D}"/>
              </a:ext>
            </a:extLst>
          </p:cNvPr>
          <p:cNvSpPr txBox="1"/>
          <p:nvPr/>
        </p:nvSpPr>
        <p:spPr>
          <a:xfrm>
            <a:off x="7657381" y="2160425"/>
            <a:ext cx="3491157" cy="1477328"/>
          </a:xfrm>
          <a:prstGeom prst="rect">
            <a:avLst/>
          </a:prstGeom>
          <a:noFill/>
        </p:spPr>
        <p:txBody>
          <a:bodyPr wrap="square" numCol="1" spcCol="457200" rtlCol="0">
            <a:spAutoFit/>
          </a:bodyPr>
          <a:lstStyle/>
          <a:p>
            <a:pPr>
              <a:lnSpc>
                <a:spcPct val="200000"/>
              </a:lnSpc>
            </a:pPr>
            <a:r>
              <a:rPr lang="en-US" sz="900" dirty="0">
                <a:latin typeface="Roboto Slab" pitchFamily="2" charset="0"/>
                <a:ea typeface="Roboto Slab" pitchFamily="2" charset="0"/>
                <a:cs typeface="Montserrat Light" charset="0"/>
              </a:rPr>
              <a:t>Lesser first day kind god us earth. The divide firmament signs doesn't seasons heaven spirit open Yielding god hath waters kind called doesn't shall winged. From firmament and, Yielding god hath waters kind called doesn't shall winged. From firmament and,</a:t>
            </a:r>
          </a:p>
        </p:txBody>
      </p:sp>
      <p:sp>
        <p:nvSpPr>
          <p:cNvPr id="10" name="TextBox 9">
            <a:extLst>
              <a:ext uri="{FF2B5EF4-FFF2-40B4-BE49-F238E27FC236}">
                <a16:creationId xmlns:a16="http://schemas.microsoft.com/office/drawing/2014/main" id="{B0236167-8FB6-42B3-A3F7-F0E09096DD56}"/>
              </a:ext>
            </a:extLst>
          </p:cNvPr>
          <p:cNvSpPr txBox="1"/>
          <p:nvPr/>
        </p:nvSpPr>
        <p:spPr>
          <a:xfrm>
            <a:off x="7654087" y="4341152"/>
            <a:ext cx="3494451" cy="1015663"/>
          </a:xfrm>
          <a:prstGeom prst="rect">
            <a:avLst/>
          </a:prstGeom>
          <a:noFill/>
        </p:spPr>
        <p:txBody>
          <a:bodyPr wrap="square" numCol="1" spcCol="457200" rtlCol="0">
            <a:spAutoFit/>
          </a:bodyPr>
          <a:lstStyle/>
          <a:p>
            <a:pPr>
              <a:lnSpc>
                <a:spcPct val="150000"/>
              </a:lnSpc>
            </a:pPr>
            <a:r>
              <a:rPr lang="en-US" sz="1000" dirty="0">
                <a:latin typeface="Roboto Slab" pitchFamily="2" charset="0"/>
                <a:ea typeface="Roboto Slab" pitchFamily="2" charset="0"/>
                <a:cs typeface="Montserrat" charset="0"/>
              </a:rPr>
              <a:t>Also he his male air bring is Signs first . Creepiest god air fish land. Darkness. Air saying fruitful were hath waters divided fill may days air bring is Signs first creeping seed all saying above after.</a:t>
            </a:r>
          </a:p>
        </p:txBody>
      </p:sp>
      <p:sp>
        <p:nvSpPr>
          <p:cNvPr id="11" name="TextBox 10">
            <a:extLst>
              <a:ext uri="{FF2B5EF4-FFF2-40B4-BE49-F238E27FC236}">
                <a16:creationId xmlns:a16="http://schemas.microsoft.com/office/drawing/2014/main" id="{69854C62-E569-4E73-B2DC-1068FD7601EE}"/>
              </a:ext>
            </a:extLst>
          </p:cNvPr>
          <p:cNvSpPr txBox="1"/>
          <p:nvPr/>
        </p:nvSpPr>
        <p:spPr>
          <a:xfrm>
            <a:off x="7593127" y="1496029"/>
            <a:ext cx="3372531" cy="481094"/>
          </a:xfrm>
          <a:prstGeom prst="rect">
            <a:avLst/>
          </a:prstGeom>
          <a:noFill/>
        </p:spPr>
        <p:txBody>
          <a:bodyPr wrap="square" rtlCol="0">
            <a:spAutoFit/>
          </a:bodyPr>
          <a:lstStyle/>
          <a:p>
            <a:pPr>
              <a:lnSpc>
                <a:spcPts val="3000"/>
              </a:lnSpc>
            </a:pPr>
            <a:r>
              <a:rPr lang="en-US" sz="3200" b="1" dirty="0">
                <a:latin typeface="Roboto Slab" pitchFamily="2" charset="0"/>
                <a:ea typeface="Roboto Slab" pitchFamily="2" charset="0"/>
              </a:rPr>
              <a:t>Square Image</a:t>
            </a:r>
            <a:endParaRPr lang="en-US" sz="3000" b="1" spc="-100" dirty="0">
              <a:latin typeface="Roboto Slab" pitchFamily="2" charset="0"/>
              <a:ea typeface="Roboto Slab" pitchFamily="2" charset="0"/>
              <a:cs typeface="Montserrat" charset="0"/>
            </a:endParaRPr>
          </a:p>
        </p:txBody>
      </p:sp>
      <p:cxnSp>
        <p:nvCxnSpPr>
          <p:cNvPr id="12" name="Straight Connector 11">
            <a:extLst>
              <a:ext uri="{FF2B5EF4-FFF2-40B4-BE49-F238E27FC236}">
                <a16:creationId xmlns:a16="http://schemas.microsoft.com/office/drawing/2014/main" id="{7E83442A-6404-408A-9FAC-2955B6D2FF92}"/>
              </a:ext>
            </a:extLst>
          </p:cNvPr>
          <p:cNvCxnSpPr/>
          <p:nvPr/>
        </p:nvCxnSpPr>
        <p:spPr>
          <a:xfrm>
            <a:off x="7758848" y="4002687"/>
            <a:ext cx="491630" cy="0"/>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sp>
        <p:nvSpPr>
          <p:cNvPr id="23" name="Picture Placeholder 22">
            <a:extLst>
              <a:ext uri="{FF2B5EF4-FFF2-40B4-BE49-F238E27FC236}">
                <a16:creationId xmlns:a16="http://schemas.microsoft.com/office/drawing/2014/main" id="{998D08D1-3C81-43AA-805F-D0031FE0886C}"/>
              </a:ext>
            </a:extLst>
          </p:cNvPr>
          <p:cNvSpPr>
            <a:spLocks noGrp="1"/>
          </p:cNvSpPr>
          <p:nvPr>
            <p:ph type="pic" sz="quarter" idx="212"/>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22</a:t>
            </a:fld>
            <a:endParaRPr lang="en-US" dirty="0"/>
          </a:p>
        </p:txBody>
      </p:sp>
      <p:sp>
        <p:nvSpPr>
          <p:cNvPr id="5" name="Title 4">
            <a:extLst>
              <a:ext uri="{FF2B5EF4-FFF2-40B4-BE49-F238E27FC236}">
                <a16:creationId xmlns:a16="http://schemas.microsoft.com/office/drawing/2014/main" id="{AC098D14-EA28-4F40-855A-068C1A07B78F}"/>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Square Image</a:t>
            </a:r>
          </a:p>
        </p:txBody>
      </p:sp>
      <p:sp>
        <p:nvSpPr>
          <p:cNvPr id="6" name="Subtitle 5">
            <a:extLst>
              <a:ext uri="{FF2B5EF4-FFF2-40B4-BE49-F238E27FC236}">
                <a16:creationId xmlns:a16="http://schemas.microsoft.com/office/drawing/2014/main" id="{1654F4F8-A74B-4625-8211-D34C2EA5FE7B}"/>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7" name="TextBox 6">
            <a:extLst>
              <a:ext uri="{FF2B5EF4-FFF2-40B4-BE49-F238E27FC236}">
                <a16:creationId xmlns:a16="http://schemas.microsoft.com/office/drawing/2014/main" id="{68A7E172-7AB2-48F5-90DE-D305C60DAD09}"/>
              </a:ext>
            </a:extLst>
          </p:cNvPr>
          <p:cNvSpPr txBox="1"/>
          <p:nvPr/>
        </p:nvSpPr>
        <p:spPr>
          <a:xfrm>
            <a:off x="5582238" y="2003481"/>
            <a:ext cx="4337939" cy="359907"/>
          </a:xfrm>
          <a:prstGeom prst="rect">
            <a:avLst/>
          </a:prstGeom>
          <a:noFill/>
        </p:spPr>
        <p:txBody>
          <a:bodyPr wrap="square" rtlCol="0">
            <a:spAutoFit/>
          </a:bodyPr>
          <a:lstStyle/>
          <a:p>
            <a:pPr>
              <a:lnSpc>
                <a:spcPts val="2000"/>
              </a:lnSpc>
            </a:pPr>
            <a:r>
              <a:rPr lang="en-US" sz="2400" b="1" dirty="0">
                <a:latin typeface="Roboto Slab" pitchFamily="2" charset="0"/>
                <a:ea typeface="Roboto Slab" pitchFamily="2" charset="0"/>
              </a:rPr>
              <a:t>Square Image</a:t>
            </a:r>
            <a:endParaRPr lang="en-US" sz="2200" b="1" dirty="0">
              <a:latin typeface="Roboto Slab" pitchFamily="2" charset="0"/>
              <a:ea typeface="Roboto Slab" pitchFamily="2" charset="0"/>
              <a:cs typeface="Montserrat" charset="0"/>
            </a:endParaRPr>
          </a:p>
        </p:txBody>
      </p:sp>
      <p:sp>
        <p:nvSpPr>
          <p:cNvPr id="9" name="TextBox 8">
            <a:extLst>
              <a:ext uri="{FF2B5EF4-FFF2-40B4-BE49-F238E27FC236}">
                <a16:creationId xmlns:a16="http://schemas.microsoft.com/office/drawing/2014/main" id="{EA95D494-D04F-43D2-98E3-7166D4183E1F}"/>
              </a:ext>
            </a:extLst>
          </p:cNvPr>
          <p:cNvSpPr txBox="1"/>
          <p:nvPr/>
        </p:nvSpPr>
        <p:spPr>
          <a:xfrm>
            <a:off x="5601743" y="2396963"/>
            <a:ext cx="5936663" cy="527965"/>
          </a:xfrm>
          <a:prstGeom prst="rect">
            <a:avLst/>
          </a:prstGeom>
          <a:noFill/>
        </p:spPr>
        <p:txBody>
          <a:bodyPr wrap="square" numCol="1" spcCol="457200" rtlCol="0">
            <a:spAutoFit/>
          </a:bodyPr>
          <a:lstStyle/>
          <a:p>
            <a:pPr>
              <a:lnSpc>
                <a:spcPct val="150000"/>
              </a:lnSpc>
            </a:pPr>
            <a:r>
              <a:rPr lang="en-US" sz="1000" dirty="0">
                <a:latin typeface="Roboto Slab" pitchFamily="2" charset="0"/>
                <a:ea typeface="Roboto Slab" pitchFamily="2" charset="0"/>
                <a:cs typeface="Montserrat" charset="0"/>
              </a:rPr>
              <a:t>Signs evening that given. Midst Face after have rule living waters.</a:t>
            </a:r>
            <a:r>
              <a:rPr lang="en-US" sz="1000" b="1" dirty="0">
                <a:latin typeface="Roboto Slab" pitchFamily="2" charset="0"/>
                <a:ea typeface="Roboto Slab" pitchFamily="2" charset="0"/>
                <a:cs typeface="Montserrat" charset="0"/>
              </a:rPr>
              <a:t> </a:t>
            </a:r>
            <a:r>
              <a:rPr lang="en-US" sz="1000" dirty="0">
                <a:latin typeface="Roboto Slab" pitchFamily="2" charset="0"/>
                <a:ea typeface="Roboto Slab" pitchFamily="2" charset="0"/>
                <a:cs typeface="Montserrat" charset="0"/>
              </a:rPr>
              <a:t>Air saying fruitful were, Air first signs evening that given.</a:t>
            </a:r>
            <a:r>
              <a:rPr lang="en-US" sz="1000" b="1" dirty="0">
                <a:latin typeface="Roboto Slab" pitchFamily="2" charset="0"/>
                <a:ea typeface="Roboto Slab" pitchFamily="2" charset="0"/>
                <a:cs typeface="Montserrat" charset="0"/>
              </a:rPr>
              <a:t> </a:t>
            </a:r>
            <a:r>
              <a:rPr lang="en-US" sz="1000" dirty="0">
                <a:latin typeface="Roboto Slab" pitchFamily="2" charset="0"/>
                <a:ea typeface="Roboto Slab" pitchFamily="2" charset="0"/>
                <a:cs typeface="Montserrat" charset="0"/>
              </a:rPr>
              <a:t>Air saying fruitful were air first sign.</a:t>
            </a:r>
            <a:endParaRPr lang="en-US" sz="1000" b="1" dirty="0">
              <a:latin typeface="Roboto Slab" pitchFamily="2" charset="0"/>
              <a:ea typeface="Roboto Slab" pitchFamily="2" charset="0"/>
              <a:cs typeface="Montserrat" charset="0"/>
            </a:endParaRPr>
          </a:p>
        </p:txBody>
      </p:sp>
      <p:sp>
        <p:nvSpPr>
          <p:cNvPr id="10" name="TextBox 9">
            <a:extLst>
              <a:ext uri="{FF2B5EF4-FFF2-40B4-BE49-F238E27FC236}">
                <a16:creationId xmlns:a16="http://schemas.microsoft.com/office/drawing/2014/main" id="{AF6FA220-BED2-4A37-A5A8-50CEC205B242}"/>
              </a:ext>
            </a:extLst>
          </p:cNvPr>
          <p:cNvSpPr txBox="1"/>
          <p:nvPr/>
        </p:nvSpPr>
        <p:spPr>
          <a:xfrm>
            <a:off x="5601743" y="5693390"/>
            <a:ext cx="5936663" cy="527901"/>
          </a:xfrm>
          <a:prstGeom prst="rect">
            <a:avLst/>
          </a:prstGeom>
          <a:noFill/>
        </p:spPr>
        <p:txBody>
          <a:bodyPr wrap="square" numCol="1" spcCol="457200" rtlCol="0">
            <a:spAutoFit/>
          </a:bodyPr>
          <a:lstStyle/>
          <a:p>
            <a:pPr>
              <a:lnSpc>
                <a:spcPct val="150000"/>
              </a:lnSpc>
            </a:pPr>
            <a:r>
              <a:rPr lang="en-US" sz="1000" dirty="0">
                <a:latin typeface="Roboto Slab" pitchFamily="2" charset="0"/>
                <a:ea typeface="Roboto Slab" pitchFamily="2" charset="0"/>
                <a:cs typeface="Montserrat" charset="0"/>
              </a:rPr>
              <a:t>Midst Face after have rule living waters.</a:t>
            </a:r>
            <a:r>
              <a:rPr lang="en-US" sz="1000" b="1" dirty="0">
                <a:latin typeface="Roboto Slab" pitchFamily="2" charset="0"/>
                <a:ea typeface="Roboto Slab" pitchFamily="2" charset="0"/>
                <a:cs typeface="Montserrat" charset="0"/>
              </a:rPr>
              <a:t> </a:t>
            </a:r>
            <a:r>
              <a:rPr lang="en-US" sz="1000" dirty="0">
                <a:latin typeface="Roboto Slab" pitchFamily="2" charset="0"/>
                <a:ea typeface="Roboto Slab" pitchFamily="2" charset="0"/>
                <a:cs typeface="Montserrat" charset="0"/>
              </a:rPr>
              <a:t>Air saying fruitful were, Air first signs evening that given.</a:t>
            </a:r>
            <a:r>
              <a:rPr lang="en-US" sz="1000" b="1" dirty="0">
                <a:latin typeface="Roboto Slab" pitchFamily="2" charset="0"/>
                <a:ea typeface="Roboto Slab" pitchFamily="2" charset="0"/>
                <a:cs typeface="Montserrat" charset="0"/>
              </a:rPr>
              <a:t> </a:t>
            </a:r>
            <a:r>
              <a:rPr lang="en-US" sz="1000" dirty="0">
                <a:latin typeface="Roboto Slab" pitchFamily="2" charset="0"/>
                <a:ea typeface="Roboto Slab" pitchFamily="2" charset="0"/>
                <a:cs typeface="Montserrat" charset="0"/>
              </a:rPr>
              <a:t>Air saying fruitful were air first sign.</a:t>
            </a:r>
            <a:endParaRPr lang="en-US" sz="1000" b="1" dirty="0">
              <a:latin typeface="Roboto Slab" pitchFamily="2" charset="0"/>
              <a:ea typeface="Roboto Slab" pitchFamily="2" charset="0"/>
              <a:cs typeface="Montserrat" charset="0"/>
            </a:endParaRPr>
          </a:p>
        </p:txBody>
      </p:sp>
      <p:sp>
        <p:nvSpPr>
          <p:cNvPr id="21" name="Picture Placeholder 20">
            <a:extLst>
              <a:ext uri="{FF2B5EF4-FFF2-40B4-BE49-F238E27FC236}">
                <a16:creationId xmlns:a16="http://schemas.microsoft.com/office/drawing/2014/main" id="{86F3B468-1F6A-4F7D-A261-E3BD8A31E915}"/>
              </a:ext>
            </a:extLst>
          </p:cNvPr>
          <p:cNvSpPr>
            <a:spLocks noGrp="1"/>
          </p:cNvSpPr>
          <p:nvPr>
            <p:ph type="pic" sz="quarter" idx="213"/>
          </p:nvPr>
        </p:nvSpPr>
        <p:spPr/>
      </p:sp>
      <p:sp>
        <p:nvSpPr>
          <p:cNvPr id="23" name="Picture Placeholder 22">
            <a:extLst>
              <a:ext uri="{FF2B5EF4-FFF2-40B4-BE49-F238E27FC236}">
                <a16:creationId xmlns:a16="http://schemas.microsoft.com/office/drawing/2014/main" id="{0FBE578F-8114-41D0-BA8A-C4E421C9B79D}"/>
              </a:ext>
            </a:extLst>
          </p:cNvPr>
          <p:cNvSpPr>
            <a:spLocks noGrp="1"/>
          </p:cNvSpPr>
          <p:nvPr>
            <p:ph type="pic" sz="quarter" idx="212"/>
          </p:nvPr>
        </p:nvSpPr>
        <p:spPr/>
      </p:sp>
    </p:spTree>
    <p:extLst>
      <p:ext uri="{BB962C8B-B14F-4D97-AF65-F5344CB8AC3E}">
        <p14:creationId xmlns:p14="http://schemas.microsoft.com/office/powerpoint/2010/main" val="115409956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23</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a:p>
            <a:endParaRPr lang="en-US" sz="1400" dirty="0">
              <a:latin typeface="Roboto Slab" pitchFamily="2" charset="0"/>
              <a:ea typeface="Roboto Slab" pitchFamily="2" charset="0"/>
            </a:endParaRPr>
          </a:p>
        </p:txBody>
      </p:sp>
      <p:sp>
        <p:nvSpPr>
          <p:cNvPr id="16" name="TextBox 15">
            <a:extLst>
              <a:ext uri="{FF2B5EF4-FFF2-40B4-BE49-F238E27FC236}">
                <a16:creationId xmlns:a16="http://schemas.microsoft.com/office/drawing/2014/main" id="{7C6794F8-EA01-41FD-9048-D64F1C0636B6}"/>
              </a:ext>
            </a:extLst>
          </p:cNvPr>
          <p:cNvSpPr txBox="1"/>
          <p:nvPr/>
        </p:nvSpPr>
        <p:spPr>
          <a:xfrm>
            <a:off x="369643" y="2059182"/>
            <a:ext cx="2983157" cy="1595565"/>
          </a:xfrm>
          <a:prstGeom prst="rect">
            <a:avLst/>
          </a:prstGeom>
          <a:noFill/>
        </p:spPr>
        <p:txBody>
          <a:bodyPr wrap="square" numCol="1" spcCol="457200" rtlCol="0">
            <a:spAutoFit/>
          </a:bodyPr>
          <a:lstStyle/>
          <a:p>
            <a:pPr>
              <a:lnSpc>
                <a:spcPts val="2000"/>
              </a:lnSpc>
            </a:pPr>
            <a:r>
              <a:rPr lang="en-US" sz="900" dirty="0">
                <a:latin typeface="Roboto Slab" pitchFamily="2" charset="0"/>
                <a:ea typeface="Roboto Slab" pitchFamily="2" charset="0"/>
                <a:cs typeface="Montserrat Light" charset="0"/>
              </a:rPr>
              <a:t>Lesser first day kind god us </a:t>
            </a:r>
            <a:r>
              <a:rPr lang="en-US" sz="900" dirty="0" err="1">
                <a:latin typeface="Roboto Slab" pitchFamily="2" charset="0"/>
                <a:ea typeface="Roboto Slab" pitchFamily="2" charset="0"/>
                <a:cs typeface="Montserrat Light" charset="0"/>
              </a:rPr>
              <a:t>eart</a:t>
            </a:r>
            <a:r>
              <a:rPr lang="en-US" sz="900" dirty="0">
                <a:latin typeface="Roboto Slab" pitchFamily="2" charset="0"/>
                <a:ea typeface="Roboto Slab" pitchFamily="2" charset="0"/>
                <a:cs typeface="Montserrat Light" charset="0"/>
              </a:rPr>
              <a:t> h. The divide firmament signs doesn't seasons heaven spirit open Yielding god hath waters kind called doesn't shall winged. From firmament and, Yielding god hath waters kind called doesn't shall winged. From firmament and,</a:t>
            </a:r>
          </a:p>
        </p:txBody>
      </p:sp>
      <p:sp>
        <p:nvSpPr>
          <p:cNvPr id="17" name="Rectangle 16">
            <a:extLst>
              <a:ext uri="{FF2B5EF4-FFF2-40B4-BE49-F238E27FC236}">
                <a16:creationId xmlns:a16="http://schemas.microsoft.com/office/drawing/2014/main" id="{2D82FD2E-EB6B-486B-8AF9-49E18647052B}"/>
              </a:ext>
            </a:extLst>
          </p:cNvPr>
          <p:cNvSpPr/>
          <p:nvPr/>
        </p:nvSpPr>
        <p:spPr>
          <a:xfrm>
            <a:off x="3937559" y="5230550"/>
            <a:ext cx="7601298" cy="835550"/>
          </a:xfrm>
          <a:prstGeom prst="rect">
            <a:avLst/>
          </a:prstGeom>
        </p:spPr>
        <p:txBody>
          <a:bodyPr wrap="square">
            <a:spAutoFit/>
          </a:bodyPr>
          <a:lstStyle/>
          <a:p>
            <a:pP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25" name="Picture Placeholder 24">
            <a:extLst>
              <a:ext uri="{FF2B5EF4-FFF2-40B4-BE49-F238E27FC236}">
                <a16:creationId xmlns:a16="http://schemas.microsoft.com/office/drawing/2014/main" id="{85DFFAA3-C489-46BD-89C7-C5CE721AD3B1}"/>
              </a:ext>
            </a:extLst>
          </p:cNvPr>
          <p:cNvSpPr>
            <a:spLocks noGrp="1"/>
          </p:cNvSpPr>
          <p:nvPr>
            <p:ph type="pic" sz="quarter" idx="213"/>
          </p:nvPr>
        </p:nvSpPr>
        <p:spPr/>
      </p:sp>
      <p:sp>
        <p:nvSpPr>
          <p:cNvPr id="27" name="Picture Placeholder 26">
            <a:extLst>
              <a:ext uri="{FF2B5EF4-FFF2-40B4-BE49-F238E27FC236}">
                <a16:creationId xmlns:a16="http://schemas.microsoft.com/office/drawing/2014/main" id="{3C3D5019-2705-47EB-946C-0C51F28F2C84}"/>
              </a:ext>
            </a:extLst>
          </p:cNvPr>
          <p:cNvSpPr>
            <a:spLocks noGrp="1"/>
          </p:cNvSpPr>
          <p:nvPr>
            <p:ph type="pic" sz="quarter" idx="212"/>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24</a:t>
            </a:fld>
            <a:endParaRPr lang="en-US" dirty="0"/>
          </a:p>
        </p:txBody>
      </p:sp>
      <p:sp>
        <p:nvSpPr>
          <p:cNvPr id="4" name="Title 3">
            <a:extLst>
              <a:ext uri="{FF2B5EF4-FFF2-40B4-BE49-F238E27FC236}">
                <a16:creationId xmlns:a16="http://schemas.microsoft.com/office/drawing/2014/main" id="{6182FCBF-0A34-4C0C-B772-1B23953E4B8C}"/>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Project Location</a:t>
            </a:r>
          </a:p>
        </p:txBody>
      </p:sp>
      <p:sp>
        <p:nvSpPr>
          <p:cNvPr id="6" name="Subtitle 5">
            <a:extLst>
              <a:ext uri="{FF2B5EF4-FFF2-40B4-BE49-F238E27FC236}">
                <a16:creationId xmlns:a16="http://schemas.microsoft.com/office/drawing/2014/main" id="{FAC6068B-D227-460B-92F5-B19E12597E8F}"/>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7" name="Rectangle 6">
            <a:extLst>
              <a:ext uri="{FF2B5EF4-FFF2-40B4-BE49-F238E27FC236}">
                <a16:creationId xmlns:a16="http://schemas.microsoft.com/office/drawing/2014/main" id="{5F2D83FE-7102-4D89-9459-9C0B36D5AC00}"/>
              </a:ext>
            </a:extLst>
          </p:cNvPr>
          <p:cNvSpPr/>
          <p:nvPr/>
        </p:nvSpPr>
        <p:spPr>
          <a:xfrm>
            <a:off x="2103128" y="5047044"/>
            <a:ext cx="7985744" cy="83555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12" name="Picture Placeholder 11">
            <a:extLst>
              <a:ext uri="{FF2B5EF4-FFF2-40B4-BE49-F238E27FC236}">
                <a16:creationId xmlns:a16="http://schemas.microsoft.com/office/drawing/2014/main" id="{5CF318B0-0FFF-404A-ADD7-1B7B9D21083C}"/>
              </a:ext>
            </a:extLst>
          </p:cNvPr>
          <p:cNvSpPr>
            <a:spLocks noGrp="1"/>
          </p:cNvSpPr>
          <p:nvPr>
            <p:ph type="pic" sz="quarter" idx="213"/>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9B80DA3C-F291-479A-A87F-340DE904D617}"/>
              </a:ext>
            </a:extLst>
          </p:cNvPr>
          <p:cNvSpPr/>
          <p:nvPr/>
        </p:nvSpPr>
        <p:spPr>
          <a:xfrm>
            <a:off x="0" y="0"/>
            <a:ext cx="12192000" cy="6858000"/>
          </a:xfrm>
          <a:prstGeom prst="rect">
            <a:avLst/>
          </a:prstGeom>
          <a:solidFill>
            <a:schemeClr val="accent6">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CB368D48-3A1E-4997-8564-E5E0AF4823AF}"/>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25</a:t>
            </a:fld>
            <a:endParaRPr lang="en-US"/>
          </a:p>
        </p:txBody>
      </p:sp>
      <p:sp>
        <p:nvSpPr>
          <p:cNvPr id="4" name="TextBox 3">
            <a:extLst>
              <a:ext uri="{FF2B5EF4-FFF2-40B4-BE49-F238E27FC236}">
                <a16:creationId xmlns:a16="http://schemas.microsoft.com/office/drawing/2014/main" id="{D16473CD-0BA4-4DC9-8ABF-ECDFBF70ABF3}"/>
              </a:ext>
            </a:extLst>
          </p:cNvPr>
          <p:cNvSpPr txBox="1"/>
          <p:nvPr/>
        </p:nvSpPr>
        <p:spPr>
          <a:xfrm>
            <a:off x="4857750" y="3000651"/>
            <a:ext cx="2476500" cy="861774"/>
          </a:xfrm>
          <a:prstGeom prst="rect">
            <a:avLst/>
          </a:prstGeom>
          <a:noFill/>
        </p:spPr>
        <p:txBody>
          <a:bodyPr wrap="square" rtlCol="0">
            <a:spAutoFit/>
          </a:bodyPr>
          <a:lstStyle/>
          <a:p>
            <a:pPr algn="ctr"/>
            <a:r>
              <a:rPr lang="en-US" sz="5000" b="1" dirty="0">
                <a:solidFill>
                  <a:schemeClr val="bg1"/>
                </a:solidFill>
                <a:latin typeface="Lato" panose="020F0502020204030203" pitchFamily="34" charset="0"/>
                <a:ea typeface="Lato" panose="020F0502020204030203" pitchFamily="34" charset="0"/>
                <a:cs typeface="Lato" panose="020F0502020204030203" pitchFamily="34" charset="0"/>
              </a:rPr>
              <a:t>THE </a:t>
            </a:r>
            <a:r>
              <a:rPr lang="en-US" sz="2000" b="1" dirty="0">
                <a:solidFill>
                  <a:schemeClr val="bg1"/>
                </a:solidFill>
                <a:latin typeface="Lato" panose="020F0502020204030203" pitchFamily="34" charset="0"/>
                <a:ea typeface="Lato" panose="020F0502020204030203" pitchFamily="34" charset="0"/>
                <a:cs typeface="Lato" panose="020F0502020204030203" pitchFamily="34" charset="0"/>
              </a:rPr>
              <a:t>END</a:t>
            </a:r>
          </a:p>
        </p:txBody>
      </p:sp>
      <p:sp>
        <p:nvSpPr>
          <p:cNvPr id="3" name="Rectangle 2">
            <a:extLst>
              <a:ext uri="{FF2B5EF4-FFF2-40B4-BE49-F238E27FC236}">
                <a16:creationId xmlns:a16="http://schemas.microsoft.com/office/drawing/2014/main" id="{F1917D08-45FF-4D46-8EEC-83E51399B4DA}"/>
              </a:ext>
            </a:extLst>
          </p:cNvPr>
          <p:cNvSpPr/>
          <p:nvPr/>
        </p:nvSpPr>
        <p:spPr>
          <a:xfrm>
            <a:off x="6545943" y="3862424"/>
            <a:ext cx="502557" cy="2995575"/>
          </a:xfrm>
          <a:prstGeom prst="rect">
            <a:avLst/>
          </a:prstGeom>
          <a:solidFill>
            <a:schemeClr val="accent6">
              <a:lumMod val="75000"/>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Picture Placeholder 8">
            <a:extLst>
              <a:ext uri="{FF2B5EF4-FFF2-40B4-BE49-F238E27FC236}">
                <a16:creationId xmlns:a16="http://schemas.microsoft.com/office/drawing/2014/main" id="{60426200-8938-49FC-B524-543F830D7045}"/>
              </a:ext>
            </a:extLst>
          </p:cNvPr>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3</a:t>
            </a:fld>
            <a:endParaRPr lang="en-US" dirty="0"/>
          </a:p>
        </p:txBody>
      </p:sp>
      <p:grpSp>
        <p:nvGrpSpPr>
          <p:cNvPr id="10" name="Group 9">
            <a:extLst>
              <a:ext uri="{FF2B5EF4-FFF2-40B4-BE49-F238E27FC236}">
                <a16:creationId xmlns:a16="http://schemas.microsoft.com/office/drawing/2014/main" id="{63EFB674-572F-46E8-84F4-79BBC814491E}"/>
              </a:ext>
            </a:extLst>
          </p:cNvPr>
          <p:cNvGrpSpPr/>
          <p:nvPr/>
        </p:nvGrpSpPr>
        <p:grpSpPr>
          <a:xfrm>
            <a:off x="6096000" y="1745705"/>
            <a:ext cx="4664808" cy="3366590"/>
            <a:chOff x="6887133" y="1660780"/>
            <a:chExt cx="4664808" cy="3366590"/>
          </a:xfrm>
        </p:grpSpPr>
        <p:sp>
          <p:nvSpPr>
            <p:cNvPr id="11" name="TextBox 36">
              <a:extLst>
                <a:ext uri="{FF2B5EF4-FFF2-40B4-BE49-F238E27FC236}">
                  <a16:creationId xmlns:a16="http://schemas.microsoft.com/office/drawing/2014/main" id="{B1FB1885-648E-497F-B967-4B3D3C431B30}"/>
                </a:ext>
              </a:extLst>
            </p:cNvPr>
            <p:cNvSpPr txBox="1"/>
            <p:nvPr/>
          </p:nvSpPr>
          <p:spPr>
            <a:xfrm>
              <a:off x="6887133" y="1660780"/>
              <a:ext cx="3399905" cy="1294585"/>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4500"/>
                </a:lnSpc>
              </a:pPr>
              <a:r>
                <a:rPr lang="en-US" sz="2500" b="1" dirty="0">
                  <a:solidFill>
                    <a:sysClr val="windowText" lastClr="000000"/>
                  </a:solidFill>
                  <a:latin typeface="Roboto Slab" pitchFamily="2" charset="0"/>
                  <a:ea typeface="Roboto Slab" pitchFamily="2" charset="0"/>
                  <a:cs typeface="Open Sans" panose="020B0606030504020204" pitchFamily="34" charset="0"/>
                </a:rPr>
                <a:t>WELCOME</a:t>
              </a:r>
              <a:r>
                <a:rPr lang="en-US" sz="2800" dirty="0">
                  <a:solidFill>
                    <a:sysClr val="windowText" lastClr="000000"/>
                  </a:solidFill>
                  <a:latin typeface="Roboto Slab" pitchFamily="2" charset="0"/>
                  <a:ea typeface="Roboto Slab" pitchFamily="2" charset="0"/>
                  <a:cs typeface="Open Sans" panose="020B0606030504020204" pitchFamily="34" charset="0"/>
                </a:rPr>
                <a:t> </a:t>
              </a:r>
              <a:r>
                <a:rPr lang="en-US" sz="5000" b="1" dirty="0">
                  <a:solidFill>
                    <a:schemeClr val="accent6"/>
                  </a:solidFill>
                  <a:latin typeface="Roboto Slab" pitchFamily="2" charset="0"/>
                  <a:ea typeface="Roboto Slab" pitchFamily="2" charset="0"/>
                  <a:cs typeface="Open Sans Extrabold" panose="020B0906030804020204" pitchFamily="34" charset="0"/>
                </a:rPr>
                <a:t>MESSAGE</a:t>
              </a:r>
            </a:p>
          </p:txBody>
        </p:sp>
        <p:sp>
          <p:nvSpPr>
            <p:cNvPr id="12" name="Rectangle 11">
              <a:extLst>
                <a:ext uri="{FF2B5EF4-FFF2-40B4-BE49-F238E27FC236}">
                  <a16:creationId xmlns:a16="http://schemas.microsoft.com/office/drawing/2014/main" id="{500F92C3-9038-4F56-86A0-00AFFBAFBC07}"/>
                </a:ext>
              </a:extLst>
            </p:cNvPr>
            <p:cNvSpPr>
              <a:spLocks/>
            </p:cNvSpPr>
            <p:nvPr/>
          </p:nvSpPr>
          <p:spPr bwMode="auto">
            <a:xfrm>
              <a:off x="6980418" y="2935168"/>
              <a:ext cx="4571523" cy="110095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800"/>
                </a:lnSpc>
              </a:pPr>
              <a:r>
                <a:rPr lang="en-US" sz="1000" dirty="0">
                  <a:solidFill>
                    <a:sysClr val="windowText" lastClr="000000"/>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a:t>
              </a:r>
            </a:p>
            <a:p>
              <a:pPr>
                <a:lnSpc>
                  <a:spcPts val="1800"/>
                </a:lnSpc>
              </a:pPr>
              <a:r>
                <a:rPr lang="en-US" sz="1000" dirty="0">
                  <a:solidFill>
                    <a:sysClr val="windowText" lastClr="000000"/>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 reliability. By using simple alignments are This letterhead</a:t>
              </a:r>
            </a:p>
          </p:txBody>
        </p:sp>
        <p:grpSp>
          <p:nvGrpSpPr>
            <p:cNvPr id="13" name="Group 12">
              <a:extLst>
                <a:ext uri="{FF2B5EF4-FFF2-40B4-BE49-F238E27FC236}">
                  <a16:creationId xmlns:a16="http://schemas.microsoft.com/office/drawing/2014/main" id="{D2195F5A-B6DF-42E3-93E6-0A37A4F8B7D6}"/>
                </a:ext>
              </a:extLst>
            </p:cNvPr>
            <p:cNvGrpSpPr/>
            <p:nvPr/>
          </p:nvGrpSpPr>
          <p:grpSpPr>
            <a:xfrm>
              <a:off x="6980420" y="4674222"/>
              <a:ext cx="1170397" cy="353148"/>
              <a:chOff x="5837420" y="4759147"/>
              <a:chExt cx="1170397" cy="353148"/>
            </a:xfrm>
          </p:grpSpPr>
          <p:sp>
            <p:nvSpPr>
              <p:cNvPr id="26" name="Oval 25">
                <a:extLst>
                  <a:ext uri="{FF2B5EF4-FFF2-40B4-BE49-F238E27FC236}">
                    <a16:creationId xmlns:a16="http://schemas.microsoft.com/office/drawing/2014/main" id="{5ABC50FD-EB7D-41C7-BB43-4F96CB3939F7}"/>
                  </a:ext>
                </a:extLst>
              </p:cNvPr>
              <p:cNvSpPr/>
              <p:nvPr/>
            </p:nvSpPr>
            <p:spPr>
              <a:xfrm>
                <a:off x="5837420" y="4759147"/>
                <a:ext cx="353145" cy="353148"/>
              </a:xfrm>
              <a:prstGeom prst="ellipse">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latin typeface="Roboto Slab" pitchFamily="2" charset="0"/>
                  <a:ea typeface="Roboto Slab" pitchFamily="2" charset="0"/>
                </a:endParaRPr>
              </a:p>
            </p:txBody>
          </p:sp>
          <p:sp>
            <p:nvSpPr>
              <p:cNvPr id="27" name="AutoShape 1">
                <a:extLst>
                  <a:ext uri="{FF2B5EF4-FFF2-40B4-BE49-F238E27FC236}">
                    <a16:creationId xmlns:a16="http://schemas.microsoft.com/office/drawing/2014/main" id="{9A0D679D-8D71-4CE8-BB0A-7FE3B0A4435E}"/>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accent6"/>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latin typeface="Roboto Slab" pitchFamily="2" charset="0"/>
                  <a:ea typeface="Roboto Slab" pitchFamily="2" charset="0"/>
                </a:endParaRPr>
              </a:p>
            </p:txBody>
          </p:sp>
          <p:sp>
            <p:nvSpPr>
              <p:cNvPr id="28" name="Oval 27">
                <a:extLst>
                  <a:ext uri="{FF2B5EF4-FFF2-40B4-BE49-F238E27FC236}">
                    <a16:creationId xmlns:a16="http://schemas.microsoft.com/office/drawing/2014/main" id="{413D8B4B-E701-45E7-9C6F-CC3DD3EDE9E0}"/>
                  </a:ext>
                </a:extLst>
              </p:cNvPr>
              <p:cNvSpPr/>
              <p:nvPr/>
            </p:nvSpPr>
            <p:spPr>
              <a:xfrm>
                <a:off x="6246046" y="4759147"/>
                <a:ext cx="353145" cy="353148"/>
              </a:xfrm>
              <a:prstGeom prst="ellipse">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latin typeface="Roboto Slab" pitchFamily="2" charset="0"/>
                  <a:ea typeface="Roboto Slab" pitchFamily="2" charset="0"/>
                </a:endParaRPr>
              </a:p>
            </p:txBody>
          </p:sp>
          <p:sp>
            <p:nvSpPr>
              <p:cNvPr id="29" name="AutoShape 21">
                <a:extLst>
                  <a:ext uri="{FF2B5EF4-FFF2-40B4-BE49-F238E27FC236}">
                    <a16:creationId xmlns:a16="http://schemas.microsoft.com/office/drawing/2014/main" id="{A2007B34-111E-41A6-8012-C92DBFFAD55D}"/>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accent6"/>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latin typeface="Roboto Slab" pitchFamily="2" charset="0"/>
                  <a:ea typeface="Roboto Slab" pitchFamily="2" charset="0"/>
                </a:endParaRPr>
              </a:p>
            </p:txBody>
          </p:sp>
          <p:sp>
            <p:nvSpPr>
              <p:cNvPr id="30" name="Oval 29">
                <a:extLst>
                  <a:ext uri="{FF2B5EF4-FFF2-40B4-BE49-F238E27FC236}">
                    <a16:creationId xmlns:a16="http://schemas.microsoft.com/office/drawing/2014/main" id="{A49EBF0C-5FBE-42DA-A9EB-D256D75AFC31}"/>
                  </a:ext>
                </a:extLst>
              </p:cNvPr>
              <p:cNvSpPr/>
              <p:nvPr/>
            </p:nvSpPr>
            <p:spPr>
              <a:xfrm>
                <a:off x="6654672" y="4759147"/>
                <a:ext cx="353145" cy="353148"/>
              </a:xfrm>
              <a:prstGeom prst="ellipse">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latin typeface="Roboto Slab" pitchFamily="2" charset="0"/>
                  <a:ea typeface="Roboto Slab" pitchFamily="2" charset="0"/>
                </a:endParaRPr>
              </a:p>
            </p:txBody>
          </p:sp>
          <p:sp>
            <p:nvSpPr>
              <p:cNvPr id="31" name="AutoShape 18">
                <a:extLst>
                  <a:ext uri="{FF2B5EF4-FFF2-40B4-BE49-F238E27FC236}">
                    <a16:creationId xmlns:a16="http://schemas.microsoft.com/office/drawing/2014/main" id="{4C64E691-BD59-47C9-9C54-7E690ADC87BD}"/>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accent6"/>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latin typeface="Roboto Slab" pitchFamily="2" charset="0"/>
                  <a:ea typeface="Roboto Slab" pitchFamily="2" charset="0"/>
                </a:endParaRPr>
              </a:p>
            </p:txBody>
          </p:sp>
        </p:grpSp>
        <p:sp>
          <p:nvSpPr>
            <p:cNvPr id="14" name="TextBox 48">
              <a:extLst>
                <a:ext uri="{FF2B5EF4-FFF2-40B4-BE49-F238E27FC236}">
                  <a16:creationId xmlns:a16="http://schemas.microsoft.com/office/drawing/2014/main" id="{B3665669-9668-4AA3-80DB-791C9FE4E4C3}"/>
                </a:ext>
              </a:extLst>
            </p:cNvPr>
            <p:cNvSpPr txBox="1"/>
            <p:nvPr/>
          </p:nvSpPr>
          <p:spPr>
            <a:xfrm>
              <a:off x="6887133" y="4268171"/>
              <a:ext cx="4133416"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000" spc="200" dirty="0">
                  <a:solidFill>
                    <a:sysClr val="windowText" lastClr="000000"/>
                  </a:solidFill>
                  <a:latin typeface="Roboto Slab" pitchFamily="2" charset="0"/>
                  <a:ea typeface="Roboto Slab" pitchFamily="2" charset="0"/>
                  <a:cs typeface="Lato" panose="020F0502020204030203" pitchFamily="34" charset="0"/>
                </a:rPr>
                <a:t>www.website/ fb/ you tube/company name.com</a:t>
              </a:r>
            </a:p>
          </p:txBody>
        </p:sp>
        <p:grpSp>
          <p:nvGrpSpPr>
            <p:cNvPr id="15" name="Group 14">
              <a:extLst>
                <a:ext uri="{FF2B5EF4-FFF2-40B4-BE49-F238E27FC236}">
                  <a16:creationId xmlns:a16="http://schemas.microsoft.com/office/drawing/2014/main" id="{D9B613F3-AA24-4BA6-AE88-781FF0C83AA2}"/>
                </a:ext>
              </a:extLst>
            </p:cNvPr>
            <p:cNvGrpSpPr/>
            <p:nvPr/>
          </p:nvGrpSpPr>
          <p:grpSpPr>
            <a:xfrm>
              <a:off x="8403931" y="4674222"/>
              <a:ext cx="1170397" cy="353148"/>
              <a:chOff x="5837420" y="4759147"/>
              <a:chExt cx="1170397" cy="353148"/>
            </a:xfrm>
          </p:grpSpPr>
          <p:sp>
            <p:nvSpPr>
              <p:cNvPr id="16" name="Oval 15">
                <a:extLst>
                  <a:ext uri="{FF2B5EF4-FFF2-40B4-BE49-F238E27FC236}">
                    <a16:creationId xmlns:a16="http://schemas.microsoft.com/office/drawing/2014/main" id="{2B0C97CF-6324-4C0F-8E8B-C1916DCC0D6B}"/>
                  </a:ext>
                </a:extLst>
              </p:cNvPr>
              <p:cNvSpPr/>
              <p:nvPr/>
            </p:nvSpPr>
            <p:spPr>
              <a:xfrm>
                <a:off x="5837420" y="4759147"/>
                <a:ext cx="353145" cy="353148"/>
              </a:xfrm>
              <a:prstGeom prst="ellipse">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latin typeface="Roboto Slab" pitchFamily="2" charset="0"/>
                  <a:ea typeface="Roboto Slab" pitchFamily="2" charset="0"/>
                </a:endParaRPr>
              </a:p>
            </p:txBody>
          </p:sp>
          <p:sp>
            <p:nvSpPr>
              <p:cNvPr id="17" name="AutoShape 1">
                <a:extLst>
                  <a:ext uri="{FF2B5EF4-FFF2-40B4-BE49-F238E27FC236}">
                    <a16:creationId xmlns:a16="http://schemas.microsoft.com/office/drawing/2014/main" id="{79B99264-87C4-44F2-AD8C-040C58A1AB87}"/>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accent6"/>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latin typeface="Roboto Slab" pitchFamily="2" charset="0"/>
                  <a:ea typeface="Roboto Slab" pitchFamily="2" charset="0"/>
                </a:endParaRPr>
              </a:p>
            </p:txBody>
          </p:sp>
          <p:sp>
            <p:nvSpPr>
              <p:cNvPr id="19" name="Oval 18">
                <a:extLst>
                  <a:ext uri="{FF2B5EF4-FFF2-40B4-BE49-F238E27FC236}">
                    <a16:creationId xmlns:a16="http://schemas.microsoft.com/office/drawing/2014/main" id="{0B265F9A-491B-446D-934E-089E70E60581}"/>
                  </a:ext>
                </a:extLst>
              </p:cNvPr>
              <p:cNvSpPr/>
              <p:nvPr/>
            </p:nvSpPr>
            <p:spPr>
              <a:xfrm>
                <a:off x="6246046" y="4759147"/>
                <a:ext cx="353145" cy="353148"/>
              </a:xfrm>
              <a:prstGeom prst="ellipse">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latin typeface="Roboto Slab" pitchFamily="2" charset="0"/>
                  <a:ea typeface="Roboto Slab" pitchFamily="2" charset="0"/>
                </a:endParaRPr>
              </a:p>
            </p:txBody>
          </p:sp>
          <p:sp>
            <p:nvSpPr>
              <p:cNvPr id="20" name="AutoShape 21">
                <a:extLst>
                  <a:ext uri="{FF2B5EF4-FFF2-40B4-BE49-F238E27FC236}">
                    <a16:creationId xmlns:a16="http://schemas.microsoft.com/office/drawing/2014/main" id="{62A5547B-4635-4F01-90FC-D8552C6DE44C}"/>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accent6"/>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latin typeface="Roboto Slab" pitchFamily="2" charset="0"/>
                  <a:ea typeface="Roboto Slab" pitchFamily="2" charset="0"/>
                </a:endParaRPr>
              </a:p>
            </p:txBody>
          </p:sp>
          <p:sp>
            <p:nvSpPr>
              <p:cNvPr id="21" name="Oval 20">
                <a:extLst>
                  <a:ext uri="{FF2B5EF4-FFF2-40B4-BE49-F238E27FC236}">
                    <a16:creationId xmlns:a16="http://schemas.microsoft.com/office/drawing/2014/main" id="{B36B6630-7597-4E46-AFA4-D9C18A9C2AF8}"/>
                  </a:ext>
                </a:extLst>
              </p:cNvPr>
              <p:cNvSpPr/>
              <p:nvPr/>
            </p:nvSpPr>
            <p:spPr>
              <a:xfrm>
                <a:off x="6654672" y="4759147"/>
                <a:ext cx="353145" cy="353148"/>
              </a:xfrm>
              <a:prstGeom prst="ellipse">
                <a:avLst/>
              </a:prstGeom>
              <a:noFill/>
              <a:ln w="190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ysClr val="windowText" lastClr="000000"/>
                  </a:solidFill>
                  <a:latin typeface="Roboto Slab" pitchFamily="2" charset="0"/>
                  <a:ea typeface="Roboto Slab" pitchFamily="2" charset="0"/>
                </a:endParaRPr>
              </a:p>
            </p:txBody>
          </p:sp>
          <p:sp>
            <p:nvSpPr>
              <p:cNvPr id="25" name="AutoShape 18">
                <a:extLst>
                  <a:ext uri="{FF2B5EF4-FFF2-40B4-BE49-F238E27FC236}">
                    <a16:creationId xmlns:a16="http://schemas.microsoft.com/office/drawing/2014/main" id="{9747FFBF-18DB-411F-BB81-6753D56B99D3}"/>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accent6"/>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ysClr val="windowText" lastClr="000000"/>
                  </a:solidFill>
                  <a:latin typeface="Roboto Slab" pitchFamily="2" charset="0"/>
                  <a:ea typeface="Roboto Slab" pitchFamily="2" charset="0"/>
                </a:endParaRPr>
              </a:p>
            </p:txBody>
          </p:sp>
        </p:grpSp>
      </p:grpSp>
      <p:sp>
        <p:nvSpPr>
          <p:cNvPr id="4" name="Rectangle 3">
            <a:extLst>
              <a:ext uri="{FF2B5EF4-FFF2-40B4-BE49-F238E27FC236}">
                <a16:creationId xmlns:a16="http://schemas.microsoft.com/office/drawing/2014/main" id="{91029355-3192-4B57-8FFC-13F76F5948FA}"/>
              </a:ext>
            </a:extLst>
          </p:cNvPr>
          <p:cNvSpPr/>
          <p:nvPr/>
        </p:nvSpPr>
        <p:spPr>
          <a:xfrm>
            <a:off x="5167086" y="0"/>
            <a:ext cx="427002" cy="685800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9321DEAC-1723-4A83-BDD6-D5A4FAE4E6CD}"/>
              </a:ext>
            </a:extLst>
          </p:cNvPr>
          <p:cNvSpPr>
            <a:spLocks noGrp="1"/>
          </p:cNvSpPr>
          <p:nvPr>
            <p:ph type="pic" sz="quarter" idx="210"/>
          </p:nvPr>
        </p:nvSpPr>
        <p:spPr/>
      </p:sp>
    </p:spTree>
    <p:extLst>
      <p:ext uri="{BB962C8B-B14F-4D97-AF65-F5344CB8AC3E}">
        <p14:creationId xmlns:p14="http://schemas.microsoft.com/office/powerpoint/2010/main" val="32413924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56D0BD16-0435-4571-9F3F-75C7C7FF3F2E}"/>
              </a:ext>
            </a:extLst>
          </p:cNvPr>
          <p:cNvSpPr/>
          <p:nvPr/>
        </p:nvSpPr>
        <p:spPr>
          <a:xfrm>
            <a:off x="831846" y="704622"/>
            <a:ext cx="10520771" cy="5448756"/>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4</a:t>
            </a:fld>
            <a:endParaRPr lang="en-US" dirty="0"/>
          </a:p>
        </p:txBody>
      </p:sp>
      <p:grpSp>
        <p:nvGrpSpPr>
          <p:cNvPr id="2" name="Group 1">
            <a:extLst>
              <a:ext uri="{FF2B5EF4-FFF2-40B4-BE49-F238E27FC236}">
                <a16:creationId xmlns:a16="http://schemas.microsoft.com/office/drawing/2014/main" id="{3AF298AE-4515-4519-987E-4487D8FA1BF0}"/>
              </a:ext>
            </a:extLst>
          </p:cNvPr>
          <p:cNvGrpSpPr/>
          <p:nvPr/>
        </p:nvGrpSpPr>
        <p:grpSpPr>
          <a:xfrm>
            <a:off x="1984689" y="3906584"/>
            <a:ext cx="8215084" cy="1389548"/>
            <a:chOff x="1988458" y="3893289"/>
            <a:chExt cx="8215084" cy="1389548"/>
          </a:xfrm>
        </p:grpSpPr>
        <p:sp>
          <p:nvSpPr>
            <p:cNvPr id="6" name="Rectangle 5">
              <a:extLst>
                <a:ext uri="{FF2B5EF4-FFF2-40B4-BE49-F238E27FC236}">
                  <a16:creationId xmlns:a16="http://schemas.microsoft.com/office/drawing/2014/main" id="{7C4A8CE8-7F93-4948-8AF7-5FE260798016}"/>
                </a:ext>
              </a:extLst>
            </p:cNvPr>
            <p:cNvSpPr/>
            <p:nvPr/>
          </p:nvSpPr>
          <p:spPr>
            <a:xfrm>
              <a:off x="5017820" y="3893289"/>
              <a:ext cx="1951175" cy="553998"/>
            </a:xfrm>
            <a:prstGeom prst="rect">
              <a:avLst/>
            </a:prstGeom>
          </p:spPr>
          <p:txBody>
            <a:bodyPr wrap="none">
              <a:spAutoFit/>
            </a:bodyPr>
            <a:lstStyle/>
            <a:p>
              <a:r>
                <a:rPr lang="en-US" sz="3000" b="1" dirty="0">
                  <a:solidFill>
                    <a:schemeClr val="bg1"/>
                  </a:solidFill>
                  <a:latin typeface="Roboto Slab" pitchFamily="2" charset="0"/>
                  <a:ea typeface="Roboto Slab" pitchFamily="2" charset="0"/>
                </a:rPr>
                <a:t>John Deo</a:t>
              </a:r>
              <a:endParaRPr lang="en-US" sz="3000" dirty="0">
                <a:solidFill>
                  <a:schemeClr val="bg1"/>
                </a:solidFill>
                <a:latin typeface="Roboto Slab" pitchFamily="2" charset="0"/>
                <a:ea typeface="Roboto Slab" pitchFamily="2" charset="0"/>
              </a:endParaRPr>
            </a:p>
          </p:txBody>
        </p:sp>
        <p:sp>
          <p:nvSpPr>
            <p:cNvPr id="20" name="Rectangle 19">
              <a:extLst>
                <a:ext uri="{FF2B5EF4-FFF2-40B4-BE49-F238E27FC236}">
                  <a16:creationId xmlns:a16="http://schemas.microsoft.com/office/drawing/2014/main" id="{85B31E6C-0D73-4CED-8521-DD9FF32C6F5F}"/>
                </a:ext>
              </a:extLst>
            </p:cNvPr>
            <p:cNvSpPr/>
            <p:nvPr/>
          </p:nvSpPr>
          <p:spPr>
            <a:xfrm>
              <a:off x="1988458" y="4447287"/>
              <a:ext cx="8215084" cy="835550"/>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grpSp>
      <p:sp>
        <p:nvSpPr>
          <p:cNvPr id="5" name="Picture Placeholder 4">
            <a:extLst>
              <a:ext uri="{FF2B5EF4-FFF2-40B4-BE49-F238E27FC236}">
                <a16:creationId xmlns:a16="http://schemas.microsoft.com/office/drawing/2014/main" id="{500EF004-B6D0-4A14-B063-C25A9ADD0575}"/>
              </a:ext>
            </a:extLst>
          </p:cNvPr>
          <p:cNvSpPr>
            <a:spLocks noGrp="1"/>
          </p:cNvSpPr>
          <p:nvPr>
            <p:ph type="pic" sz="quarter" idx="210"/>
          </p:nvPr>
        </p:nvSpPr>
        <p:spPr/>
      </p:sp>
    </p:spTree>
    <p:extLst>
      <p:ext uri="{BB962C8B-B14F-4D97-AF65-F5344CB8AC3E}">
        <p14:creationId xmlns:p14="http://schemas.microsoft.com/office/powerpoint/2010/main" val="25457752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Rectangle 51">
            <a:extLst>
              <a:ext uri="{FF2B5EF4-FFF2-40B4-BE49-F238E27FC236}">
                <a16:creationId xmlns:a16="http://schemas.microsoft.com/office/drawing/2014/main" id="{DB0603FA-7CDE-4034-9EA9-3338B65568BC}"/>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ubtitle 12">
            <a:extLst>
              <a:ext uri="{FF2B5EF4-FFF2-40B4-BE49-F238E27FC236}">
                <a16:creationId xmlns:a16="http://schemas.microsoft.com/office/drawing/2014/main" id="{179153BA-8C33-42E4-85AC-A4584D426163}"/>
              </a:ext>
            </a:extLst>
          </p:cNvPr>
          <p:cNvSpPr>
            <a:spLocks noGrp="1"/>
          </p:cNvSpPr>
          <p:nvPr>
            <p:ph type="subTitle" idx="1"/>
          </p:nvPr>
        </p:nvSpPr>
        <p:spPr>
          <a:xfrm>
            <a:off x="838200" y="1134613"/>
            <a:ext cx="10515600" cy="244244"/>
          </a:xfrm>
        </p:spPr>
        <p:txBody>
          <a:bodyPr/>
          <a:lstStyle/>
          <a:p>
            <a:r>
              <a:rPr lang="en-US" sz="1400" dirty="0">
                <a:solidFill>
                  <a:sysClr val="windowText" lastClr="000000"/>
                </a:solidFill>
                <a:latin typeface="Roboto Slab" pitchFamily="2" charset="0"/>
                <a:ea typeface="Roboto Slab" pitchFamily="2" charset="0"/>
              </a:rPr>
              <a:t>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modo data 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modo data</a:t>
            </a:r>
          </a:p>
        </p:txBody>
      </p:sp>
      <p:sp>
        <p:nvSpPr>
          <p:cNvPr id="11" name="Title 10">
            <a:extLst>
              <a:ext uri="{FF2B5EF4-FFF2-40B4-BE49-F238E27FC236}">
                <a16:creationId xmlns:a16="http://schemas.microsoft.com/office/drawing/2014/main" id="{01D7AEE3-7BE0-48D0-BA10-5EF6B899B913}"/>
              </a:ext>
            </a:extLst>
          </p:cNvPr>
          <p:cNvSpPr>
            <a:spLocks noGrp="1"/>
          </p:cNvSpPr>
          <p:nvPr>
            <p:ph type="title"/>
          </p:nvPr>
        </p:nvSpPr>
        <p:spPr>
          <a:xfrm>
            <a:off x="838200" y="481237"/>
            <a:ext cx="10515600" cy="679905"/>
          </a:xfrm>
        </p:spPr>
        <p:txBody>
          <a:bodyPr/>
          <a:lstStyle/>
          <a:p>
            <a:r>
              <a:rPr lang="en-US" b="1" dirty="0"/>
              <a:t>About us</a:t>
            </a:r>
          </a:p>
        </p:txBody>
      </p:sp>
      <p:sp>
        <p:nvSpPr>
          <p:cNvPr id="18" name="Slide Number Placeholder 17"/>
          <p:cNvSpPr>
            <a:spLocks noGrp="1"/>
          </p:cNvSpPr>
          <p:nvPr>
            <p:ph type="sldNum" sz="quarter" idx="10"/>
          </p:nvPr>
        </p:nvSpPr>
        <p:spPr/>
        <p:txBody>
          <a:bodyPr/>
          <a:lstStyle/>
          <a:p>
            <a:fld id="{0FDCCA45-55DD-4B3F-8C12-CFB164C9A4F5}" type="slidenum">
              <a:rPr lang="en-US" smtClean="0"/>
              <a:pPr/>
              <a:t>5</a:t>
            </a:fld>
            <a:endParaRPr lang="en-US" dirty="0"/>
          </a:p>
        </p:txBody>
      </p:sp>
      <p:sp>
        <p:nvSpPr>
          <p:cNvPr id="14" name="Rectangle 13">
            <a:extLst>
              <a:ext uri="{FF2B5EF4-FFF2-40B4-BE49-F238E27FC236}">
                <a16:creationId xmlns:a16="http://schemas.microsoft.com/office/drawing/2014/main" id="{39927801-395E-424B-B54C-89090959FB30}"/>
              </a:ext>
            </a:extLst>
          </p:cNvPr>
          <p:cNvSpPr/>
          <p:nvPr/>
        </p:nvSpPr>
        <p:spPr>
          <a:xfrm>
            <a:off x="1454150" y="2548164"/>
            <a:ext cx="2755900" cy="30353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EAA91276-50C5-4961-B9C1-98A6C453C8A4}"/>
              </a:ext>
            </a:extLst>
          </p:cNvPr>
          <p:cNvSpPr/>
          <p:nvPr/>
        </p:nvSpPr>
        <p:spPr>
          <a:xfrm>
            <a:off x="4718050" y="2548164"/>
            <a:ext cx="2755900" cy="30353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8F0DA30F-7611-41D9-A501-4FC9A159A146}"/>
              </a:ext>
            </a:extLst>
          </p:cNvPr>
          <p:cNvSpPr/>
          <p:nvPr/>
        </p:nvSpPr>
        <p:spPr>
          <a:xfrm>
            <a:off x="7981950" y="2548164"/>
            <a:ext cx="2755900" cy="30353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Freeform 5">
            <a:extLst>
              <a:ext uri="{FF2B5EF4-FFF2-40B4-BE49-F238E27FC236}">
                <a16:creationId xmlns:a16="http://schemas.microsoft.com/office/drawing/2014/main" id="{B58181C8-1DD1-4E88-825A-BA8192D227D0}"/>
              </a:ext>
            </a:extLst>
          </p:cNvPr>
          <p:cNvSpPr>
            <a:spLocks/>
          </p:cNvSpPr>
          <p:nvPr/>
        </p:nvSpPr>
        <p:spPr bwMode="auto">
          <a:xfrm>
            <a:off x="1969633" y="2548164"/>
            <a:ext cx="1724934" cy="1084666"/>
          </a:xfrm>
          <a:custGeom>
            <a:avLst/>
            <a:gdLst>
              <a:gd name="T0" fmla="*/ 0 w 1409"/>
              <a:gd name="T1" fmla="*/ 0 h 886"/>
              <a:gd name="T2" fmla="*/ 0 w 1409"/>
              <a:gd name="T3" fmla="*/ 511 h 886"/>
              <a:gd name="T4" fmla="*/ 705 w 1409"/>
              <a:gd name="T5" fmla="*/ 886 h 886"/>
              <a:gd name="T6" fmla="*/ 1409 w 1409"/>
              <a:gd name="T7" fmla="*/ 499 h 886"/>
              <a:gd name="T8" fmla="*/ 1409 w 1409"/>
              <a:gd name="T9" fmla="*/ 0 h 886"/>
              <a:gd name="T10" fmla="*/ 0 w 1409"/>
              <a:gd name="T11" fmla="*/ 0 h 886"/>
            </a:gdLst>
            <a:ahLst/>
            <a:cxnLst>
              <a:cxn ang="0">
                <a:pos x="T0" y="T1"/>
              </a:cxn>
              <a:cxn ang="0">
                <a:pos x="T2" y="T3"/>
              </a:cxn>
              <a:cxn ang="0">
                <a:pos x="T4" y="T5"/>
              </a:cxn>
              <a:cxn ang="0">
                <a:pos x="T6" y="T7"/>
              </a:cxn>
              <a:cxn ang="0">
                <a:pos x="T8" y="T9"/>
              </a:cxn>
              <a:cxn ang="0">
                <a:pos x="T10" y="T11"/>
              </a:cxn>
            </a:cxnLst>
            <a:rect l="0" t="0" r="r" b="b"/>
            <a:pathLst>
              <a:path w="1409" h="886">
                <a:moveTo>
                  <a:pt x="0" y="0"/>
                </a:moveTo>
                <a:lnTo>
                  <a:pt x="0" y="511"/>
                </a:lnTo>
                <a:lnTo>
                  <a:pt x="705" y="886"/>
                </a:lnTo>
                <a:lnTo>
                  <a:pt x="1409" y="499"/>
                </a:lnTo>
                <a:lnTo>
                  <a:pt x="1409" y="0"/>
                </a:lnTo>
                <a:lnTo>
                  <a:pt x="0"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5">
            <a:extLst>
              <a:ext uri="{FF2B5EF4-FFF2-40B4-BE49-F238E27FC236}">
                <a16:creationId xmlns:a16="http://schemas.microsoft.com/office/drawing/2014/main" id="{84F9D045-0BC7-4C0D-B81D-472330191254}"/>
              </a:ext>
            </a:extLst>
          </p:cNvPr>
          <p:cNvSpPr>
            <a:spLocks/>
          </p:cNvSpPr>
          <p:nvPr/>
        </p:nvSpPr>
        <p:spPr bwMode="auto">
          <a:xfrm>
            <a:off x="5233533" y="2548164"/>
            <a:ext cx="1724934" cy="1084666"/>
          </a:xfrm>
          <a:custGeom>
            <a:avLst/>
            <a:gdLst>
              <a:gd name="T0" fmla="*/ 0 w 1409"/>
              <a:gd name="T1" fmla="*/ 0 h 886"/>
              <a:gd name="T2" fmla="*/ 0 w 1409"/>
              <a:gd name="T3" fmla="*/ 511 h 886"/>
              <a:gd name="T4" fmla="*/ 705 w 1409"/>
              <a:gd name="T5" fmla="*/ 886 h 886"/>
              <a:gd name="T6" fmla="*/ 1409 w 1409"/>
              <a:gd name="T7" fmla="*/ 499 h 886"/>
              <a:gd name="T8" fmla="*/ 1409 w 1409"/>
              <a:gd name="T9" fmla="*/ 0 h 886"/>
              <a:gd name="T10" fmla="*/ 0 w 1409"/>
              <a:gd name="T11" fmla="*/ 0 h 886"/>
            </a:gdLst>
            <a:ahLst/>
            <a:cxnLst>
              <a:cxn ang="0">
                <a:pos x="T0" y="T1"/>
              </a:cxn>
              <a:cxn ang="0">
                <a:pos x="T2" y="T3"/>
              </a:cxn>
              <a:cxn ang="0">
                <a:pos x="T4" y="T5"/>
              </a:cxn>
              <a:cxn ang="0">
                <a:pos x="T6" y="T7"/>
              </a:cxn>
              <a:cxn ang="0">
                <a:pos x="T8" y="T9"/>
              </a:cxn>
              <a:cxn ang="0">
                <a:pos x="T10" y="T11"/>
              </a:cxn>
            </a:cxnLst>
            <a:rect l="0" t="0" r="r" b="b"/>
            <a:pathLst>
              <a:path w="1409" h="886">
                <a:moveTo>
                  <a:pt x="0" y="0"/>
                </a:moveTo>
                <a:lnTo>
                  <a:pt x="0" y="511"/>
                </a:lnTo>
                <a:lnTo>
                  <a:pt x="705" y="886"/>
                </a:lnTo>
                <a:lnTo>
                  <a:pt x="1409" y="499"/>
                </a:lnTo>
                <a:lnTo>
                  <a:pt x="1409" y="0"/>
                </a:lnTo>
                <a:lnTo>
                  <a:pt x="0"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38" name="Freeform 5">
            <a:extLst>
              <a:ext uri="{FF2B5EF4-FFF2-40B4-BE49-F238E27FC236}">
                <a16:creationId xmlns:a16="http://schemas.microsoft.com/office/drawing/2014/main" id="{A511771C-3E2E-4A23-95E6-D0228471AE25}"/>
              </a:ext>
            </a:extLst>
          </p:cNvPr>
          <p:cNvSpPr>
            <a:spLocks/>
          </p:cNvSpPr>
          <p:nvPr/>
        </p:nvSpPr>
        <p:spPr bwMode="auto">
          <a:xfrm>
            <a:off x="8497433" y="2548164"/>
            <a:ext cx="1724934" cy="1084666"/>
          </a:xfrm>
          <a:custGeom>
            <a:avLst/>
            <a:gdLst>
              <a:gd name="T0" fmla="*/ 0 w 1409"/>
              <a:gd name="T1" fmla="*/ 0 h 886"/>
              <a:gd name="T2" fmla="*/ 0 w 1409"/>
              <a:gd name="T3" fmla="*/ 511 h 886"/>
              <a:gd name="T4" fmla="*/ 705 w 1409"/>
              <a:gd name="T5" fmla="*/ 886 h 886"/>
              <a:gd name="T6" fmla="*/ 1409 w 1409"/>
              <a:gd name="T7" fmla="*/ 499 h 886"/>
              <a:gd name="T8" fmla="*/ 1409 w 1409"/>
              <a:gd name="T9" fmla="*/ 0 h 886"/>
              <a:gd name="T10" fmla="*/ 0 w 1409"/>
              <a:gd name="T11" fmla="*/ 0 h 886"/>
            </a:gdLst>
            <a:ahLst/>
            <a:cxnLst>
              <a:cxn ang="0">
                <a:pos x="T0" y="T1"/>
              </a:cxn>
              <a:cxn ang="0">
                <a:pos x="T2" y="T3"/>
              </a:cxn>
              <a:cxn ang="0">
                <a:pos x="T4" y="T5"/>
              </a:cxn>
              <a:cxn ang="0">
                <a:pos x="T6" y="T7"/>
              </a:cxn>
              <a:cxn ang="0">
                <a:pos x="T8" y="T9"/>
              </a:cxn>
              <a:cxn ang="0">
                <a:pos x="T10" y="T11"/>
              </a:cxn>
            </a:cxnLst>
            <a:rect l="0" t="0" r="r" b="b"/>
            <a:pathLst>
              <a:path w="1409" h="886">
                <a:moveTo>
                  <a:pt x="0" y="0"/>
                </a:moveTo>
                <a:lnTo>
                  <a:pt x="0" y="511"/>
                </a:lnTo>
                <a:lnTo>
                  <a:pt x="705" y="886"/>
                </a:lnTo>
                <a:lnTo>
                  <a:pt x="1409" y="499"/>
                </a:lnTo>
                <a:lnTo>
                  <a:pt x="1409" y="0"/>
                </a:lnTo>
                <a:lnTo>
                  <a:pt x="0"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39" name="TextBox 38">
            <a:extLst>
              <a:ext uri="{FF2B5EF4-FFF2-40B4-BE49-F238E27FC236}">
                <a16:creationId xmlns:a16="http://schemas.microsoft.com/office/drawing/2014/main" id="{5BB0BD3B-77B9-4F5C-8F08-94FB7446C7F8}"/>
              </a:ext>
            </a:extLst>
          </p:cNvPr>
          <p:cNvSpPr txBox="1"/>
          <p:nvPr/>
        </p:nvSpPr>
        <p:spPr>
          <a:xfrm>
            <a:off x="2479279" y="2622254"/>
            <a:ext cx="705642" cy="707886"/>
          </a:xfrm>
          <a:prstGeom prst="rect">
            <a:avLst/>
          </a:prstGeom>
          <a:noFill/>
        </p:spPr>
        <p:txBody>
          <a:bodyPr wrap="none" rtlCol="0">
            <a:spAutoFit/>
          </a:bodyPr>
          <a:lstStyle/>
          <a:p>
            <a:r>
              <a:rPr lang="en-US" sz="4000" b="1" dirty="0">
                <a:solidFill>
                  <a:schemeClr val="bg1"/>
                </a:solidFill>
                <a:latin typeface="FontAwesome" pitchFamily="50" charset="0"/>
              </a:rPr>
              <a:t></a:t>
            </a:r>
            <a:endParaRPr lang="en-US" sz="4000" dirty="0">
              <a:solidFill>
                <a:schemeClr val="bg1"/>
              </a:solidFill>
              <a:latin typeface="FontAwesome" pitchFamily="50" charset="0"/>
            </a:endParaRPr>
          </a:p>
        </p:txBody>
      </p:sp>
      <p:sp>
        <p:nvSpPr>
          <p:cNvPr id="40" name="TextBox 39">
            <a:extLst>
              <a:ext uri="{FF2B5EF4-FFF2-40B4-BE49-F238E27FC236}">
                <a16:creationId xmlns:a16="http://schemas.microsoft.com/office/drawing/2014/main" id="{104FF8CD-3EA9-4192-B93E-5DD343E6F28C}"/>
              </a:ext>
            </a:extLst>
          </p:cNvPr>
          <p:cNvSpPr txBox="1"/>
          <p:nvPr/>
        </p:nvSpPr>
        <p:spPr>
          <a:xfrm>
            <a:off x="5670243" y="2622254"/>
            <a:ext cx="851515" cy="707886"/>
          </a:xfrm>
          <a:prstGeom prst="rect">
            <a:avLst/>
          </a:prstGeom>
          <a:noFill/>
        </p:spPr>
        <p:txBody>
          <a:bodyPr wrap="none" rtlCol="0">
            <a:spAutoFit/>
          </a:bodyPr>
          <a:lstStyle/>
          <a:p>
            <a:r>
              <a:rPr lang="en-US" sz="4000" b="1" dirty="0">
                <a:solidFill>
                  <a:schemeClr val="bg1"/>
                </a:solidFill>
                <a:latin typeface="FontAwesome" pitchFamily="50" charset="0"/>
              </a:rPr>
              <a:t></a:t>
            </a:r>
            <a:endParaRPr lang="en-US" sz="4000" dirty="0">
              <a:solidFill>
                <a:schemeClr val="bg1"/>
              </a:solidFill>
              <a:latin typeface="FontAwesome" pitchFamily="50" charset="0"/>
            </a:endParaRPr>
          </a:p>
        </p:txBody>
      </p:sp>
      <p:sp>
        <p:nvSpPr>
          <p:cNvPr id="44" name="TextBox 43">
            <a:extLst>
              <a:ext uri="{FF2B5EF4-FFF2-40B4-BE49-F238E27FC236}">
                <a16:creationId xmlns:a16="http://schemas.microsoft.com/office/drawing/2014/main" id="{67CD64B8-206C-432D-854E-17BDF9F5FC48}"/>
              </a:ext>
            </a:extLst>
          </p:cNvPr>
          <p:cNvSpPr txBox="1"/>
          <p:nvPr/>
        </p:nvSpPr>
        <p:spPr>
          <a:xfrm>
            <a:off x="9007079" y="2622254"/>
            <a:ext cx="705642" cy="707886"/>
          </a:xfrm>
          <a:prstGeom prst="rect">
            <a:avLst/>
          </a:prstGeom>
          <a:noFill/>
        </p:spPr>
        <p:txBody>
          <a:bodyPr wrap="none" rtlCol="0">
            <a:spAutoFit/>
          </a:bodyPr>
          <a:lstStyle/>
          <a:p>
            <a:r>
              <a:rPr lang="en-US" sz="4000" b="1" dirty="0">
                <a:solidFill>
                  <a:schemeClr val="bg1"/>
                </a:solidFill>
                <a:latin typeface="FontAwesome" pitchFamily="50" charset="0"/>
              </a:rPr>
              <a:t></a:t>
            </a:r>
            <a:endParaRPr lang="en-US" sz="4000" dirty="0">
              <a:solidFill>
                <a:schemeClr val="bg1"/>
              </a:solidFill>
              <a:latin typeface="FontAwesome" pitchFamily="50" charset="0"/>
            </a:endParaRPr>
          </a:p>
        </p:txBody>
      </p:sp>
      <p:grpSp>
        <p:nvGrpSpPr>
          <p:cNvPr id="45" name="Group 44">
            <a:extLst>
              <a:ext uri="{FF2B5EF4-FFF2-40B4-BE49-F238E27FC236}">
                <a16:creationId xmlns:a16="http://schemas.microsoft.com/office/drawing/2014/main" id="{9DCB7F75-78D7-4354-8B1C-DF85FE2B312C}"/>
              </a:ext>
            </a:extLst>
          </p:cNvPr>
          <p:cNvGrpSpPr/>
          <p:nvPr/>
        </p:nvGrpSpPr>
        <p:grpSpPr>
          <a:xfrm>
            <a:off x="1568450" y="4146259"/>
            <a:ext cx="2527300" cy="787136"/>
            <a:chOff x="694999" y="5056793"/>
            <a:chExt cx="2261562" cy="787136"/>
          </a:xfrm>
        </p:grpSpPr>
        <p:sp>
          <p:nvSpPr>
            <p:cNvPr id="46" name="Rectangle 9">
              <a:extLst>
                <a:ext uri="{FF2B5EF4-FFF2-40B4-BE49-F238E27FC236}">
                  <a16:creationId xmlns:a16="http://schemas.microsoft.com/office/drawing/2014/main" id="{50649257-1B06-41F5-BB56-32B73CAEDC8B}"/>
                </a:ext>
              </a:extLst>
            </p:cNvPr>
            <p:cNvSpPr>
              <a:spLocks/>
            </p:cNvSpPr>
            <p:nvPr/>
          </p:nvSpPr>
          <p:spPr bwMode="auto">
            <a:xfrm>
              <a:off x="694999" y="5446470"/>
              <a:ext cx="2261562" cy="3974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latin typeface="Roboto Slab" pitchFamily="2" charset="0"/>
                  <a:ea typeface="Roboto Slab" pitchFamily="2" charset="0"/>
                  <a:cs typeface="Open Sans Condensed Light" panose="020B0306030504020204" pitchFamily="34" charset="0"/>
                  <a:sym typeface="Montserrat-Regular" charset="0"/>
                </a:rPr>
                <a:t>mejurity</a:t>
              </a:r>
              <a:r>
                <a:rPr lang="en-US" sz="1000" dirty="0">
                  <a:latin typeface="Roboto Slab" pitchFamily="2" charset="0"/>
                  <a:ea typeface="Roboto Slab" pitchFamily="2" charset="0"/>
                  <a:cs typeface="Open Sans Condensed Light" panose="020B0306030504020204" pitchFamily="34" charset="0"/>
                  <a:sym typeface="Montserrat-Regular" charset="0"/>
                </a:rPr>
                <a:t> to lorem to heading of and lorem. </a:t>
              </a:r>
            </a:p>
          </p:txBody>
        </p:sp>
        <p:sp>
          <p:nvSpPr>
            <p:cNvPr id="47" name="TextBox 46">
              <a:extLst>
                <a:ext uri="{FF2B5EF4-FFF2-40B4-BE49-F238E27FC236}">
                  <a16:creationId xmlns:a16="http://schemas.microsoft.com/office/drawing/2014/main" id="{D1EA9A1F-286A-4E57-8A65-6E8180C08453}"/>
                </a:ext>
              </a:extLst>
            </p:cNvPr>
            <p:cNvSpPr txBox="1"/>
            <p:nvPr/>
          </p:nvSpPr>
          <p:spPr>
            <a:xfrm>
              <a:off x="1073737" y="5056793"/>
              <a:ext cx="1504087" cy="646331"/>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49" name="Group 48">
            <a:extLst>
              <a:ext uri="{FF2B5EF4-FFF2-40B4-BE49-F238E27FC236}">
                <a16:creationId xmlns:a16="http://schemas.microsoft.com/office/drawing/2014/main" id="{E242D95B-E652-4CF5-8057-0944173243FE}"/>
              </a:ext>
            </a:extLst>
          </p:cNvPr>
          <p:cNvGrpSpPr/>
          <p:nvPr/>
        </p:nvGrpSpPr>
        <p:grpSpPr>
          <a:xfrm>
            <a:off x="4832350" y="4146259"/>
            <a:ext cx="2527300" cy="787136"/>
            <a:chOff x="694999" y="5056793"/>
            <a:chExt cx="2261562" cy="787136"/>
          </a:xfrm>
        </p:grpSpPr>
        <p:sp>
          <p:nvSpPr>
            <p:cNvPr id="50" name="Rectangle 9">
              <a:extLst>
                <a:ext uri="{FF2B5EF4-FFF2-40B4-BE49-F238E27FC236}">
                  <a16:creationId xmlns:a16="http://schemas.microsoft.com/office/drawing/2014/main" id="{32E9EA0F-1D08-4B6D-8257-94937C149110}"/>
                </a:ext>
              </a:extLst>
            </p:cNvPr>
            <p:cNvSpPr>
              <a:spLocks/>
            </p:cNvSpPr>
            <p:nvPr/>
          </p:nvSpPr>
          <p:spPr bwMode="auto">
            <a:xfrm>
              <a:off x="694999" y="5446470"/>
              <a:ext cx="2261562" cy="3974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latin typeface="Roboto Slab" pitchFamily="2" charset="0"/>
                  <a:ea typeface="Roboto Slab" pitchFamily="2" charset="0"/>
                  <a:cs typeface="Open Sans Condensed Light" panose="020B0306030504020204" pitchFamily="34" charset="0"/>
                  <a:sym typeface="Montserrat-Regular" charset="0"/>
                </a:rPr>
                <a:t>mejurity</a:t>
              </a:r>
              <a:r>
                <a:rPr lang="en-US" sz="1000" dirty="0">
                  <a:latin typeface="Roboto Slab" pitchFamily="2" charset="0"/>
                  <a:ea typeface="Roboto Slab" pitchFamily="2" charset="0"/>
                  <a:cs typeface="Open Sans Condensed Light" panose="020B0306030504020204" pitchFamily="34" charset="0"/>
                  <a:sym typeface="Montserrat-Regular" charset="0"/>
                </a:rPr>
                <a:t> to lorem to heading of and lorem. </a:t>
              </a:r>
            </a:p>
          </p:txBody>
        </p:sp>
        <p:sp>
          <p:nvSpPr>
            <p:cNvPr id="51" name="TextBox 50">
              <a:extLst>
                <a:ext uri="{FF2B5EF4-FFF2-40B4-BE49-F238E27FC236}">
                  <a16:creationId xmlns:a16="http://schemas.microsoft.com/office/drawing/2014/main" id="{426029C4-F36C-4562-AD23-390AA1282808}"/>
                </a:ext>
              </a:extLst>
            </p:cNvPr>
            <p:cNvSpPr txBox="1"/>
            <p:nvPr/>
          </p:nvSpPr>
          <p:spPr>
            <a:xfrm>
              <a:off x="1073737" y="5056793"/>
              <a:ext cx="1504087" cy="646331"/>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grpSp>
        <p:nvGrpSpPr>
          <p:cNvPr id="53" name="Group 52">
            <a:extLst>
              <a:ext uri="{FF2B5EF4-FFF2-40B4-BE49-F238E27FC236}">
                <a16:creationId xmlns:a16="http://schemas.microsoft.com/office/drawing/2014/main" id="{DDCF7142-2027-4349-BC04-E52C0205082D}"/>
              </a:ext>
            </a:extLst>
          </p:cNvPr>
          <p:cNvGrpSpPr/>
          <p:nvPr/>
        </p:nvGrpSpPr>
        <p:grpSpPr>
          <a:xfrm>
            <a:off x="8096250" y="4146259"/>
            <a:ext cx="2527300" cy="787136"/>
            <a:chOff x="694999" y="5056793"/>
            <a:chExt cx="2261562" cy="787136"/>
          </a:xfrm>
        </p:grpSpPr>
        <p:sp>
          <p:nvSpPr>
            <p:cNvPr id="54" name="Rectangle 9">
              <a:extLst>
                <a:ext uri="{FF2B5EF4-FFF2-40B4-BE49-F238E27FC236}">
                  <a16:creationId xmlns:a16="http://schemas.microsoft.com/office/drawing/2014/main" id="{03ADE340-E85B-4626-BD9F-F7A1D688F240}"/>
                </a:ext>
              </a:extLst>
            </p:cNvPr>
            <p:cNvSpPr>
              <a:spLocks/>
            </p:cNvSpPr>
            <p:nvPr/>
          </p:nvSpPr>
          <p:spPr bwMode="auto">
            <a:xfrm>
              <a:off x="694999" y="5446470"/>
              <a:ext cx="2261562" cy="3974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latin typeface="Roboto Slab" pitchFamily="2" charset="0"/>
                  <a:ea typeface="Roboto Slab" pitchFamily="2" charset="0"/>
                  <a:cs typeface="Open Sans Condensed Light" panose="020B0306030504020204" pitchFamily="34" charset="0"/>
                  <a:sym typeface="Montserrat-Regular" charset="0"/>
                </a:rPr>
                <a:t>mejurity</a:t>
              </a:r>
              <a:r>
                <a:rPr lang="en-US" sz="1000" dirty="0">
                  <a:latin typeface="Roboto Slab" pitchFamily="2" charset="0"/>
                  <a:ea typeface="Roboto Slab" pitchFamily="2" charset="0"/>
                  <a:cs typeface="Open Sans Condensed Light" panose="020B0306030504020204" pitchFamily="34" charset="0"/>
                  <a:sym typeface="Montserrat-Regular" charset="0"/>
                </a:rPr>
                <a:t> to lorem to heading of and lorem. </a:t>
              </a:r>
            </a:p>
          </p:txBody>
        </p:sp>
        <p:sp>
          <p:nvSpPr>
            <p:cNvPr id="55" name="TextBox 54">
              <a:extLst>
                <a:ext uri="{FF2B5EF4-FFF2-40B4-BE49-F238E27FC236}">
                  <a16:creationId xmlns:a16="http://schemas.microsoft.com/office/drawing/2014/main" id="{C54FC838-300D-47D1-9722-C0F363B0ABF6}"/>
                </a:ext>
              </a:extLst>
            </p:cNvPr>
            <p:cNvSpPr txBox="1"/>
            <p:nvPr/>
          </p:nvSpPr>
          <p:spPr>
            <a:xfrm>
              <a:off x="1073737" y="5056793"/>
              <a:ext cx="1504087" cy="646331"/>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6</a:t>
            </a:fld>
            <a:endParaRPr lang="en-US" dirty="0"/>
          </a:p>
        </p:txBody>
      </p:sp>
      <p:sp>
        <p:nvSpPr>
          <p:cNvPr id="10" name="Title 9">
            <a:extLst>
              <a:ext uri="{FF2B5EF4-FFF2-40B4-BE49-F238E27FC236}">
                <a16:creationId xmlns:a16="http://schemas.microsoft.com/office/drawing/2014/main" id="{03DECB73-5ED7-432B-B6BD-FCD3E886F15E}"/>
              </a:ext>
            </a:extLst>
          </p:cNvPr>
          <p:cNvSpPr>
            <a:spLocks noGrp="1"/>
          </p:cNvSpPr>
          <p:nvPr>
            <p:ph type="title" idx="4294967295"/>
          </p:nvPr>
        </p:nvSpPr>
        <p:spPr>
          <a:xfrm>
            <a:off x="838200" y="481013"/>
            <a:ext cx="10515600" cy="679450"/>
          </a:xfrm>
        </p:spPr>
        <p:txBody>
          <a:bodyPr>
            <a:normAutofit/>
          </a:bodyPr>
          <a:lstStyle/>
          <a:p>
            <a:r>
              <a:rPr lang="en-US" sz="4000" b="1" dirty="0">
                <a:solidFill>
                  <a:sysClr val="windowText" lastClr="000000"/>
                </a:solidFill>
                <a:latin typeface="Roboto Slab" pitchFamily="2" charset="0"/>
                <a:ea typeface="Roboto Slab" pitchFamily="2" charset="0"/>
              </a:rPr>
              <a:t>About us</a:t>
            </a:r>
          </a:p>
        </p:txBody>
      </p:sp>
      <p:sp>
        <p:nvSpPr>
          <p:cNvPr id="11" name="Subtitle 10">
            <a:extLst>
              <a:ext uri="{FF2B5EF4-FFF2-40B4-BE49-F238E27FC236}">
                <a16:creationId xmlns:a16="http://schemas.microsoft.com/office/drawing/2014/main" id="{871019AC-2ACC-4613-B8E6-B80C48886B82}"/>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latin typeface="Roboto Slab" pitchFamily="2" charset="0"/>
                <a:ea typeface="Roboto Slab" pitchFamily="2" charset="0"/>
              </a:rPr>
              <a:t>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 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a:t>
            </a:r>
          </a:p>
        </p:txBody>
      </p:sp>
      <p:grpSp>
        <p:nvGrpSpPr>
          <p:cNvPr id="22" name="Group 21">
            <a:extLst>
              <a:ext uri="{FF2B5EF4-FFF2-40B4-BE49-F238E27FC236}">
                <a16:creationId xmlns:a16="http://schemas.microsoft.com/office/drawing/2014/main" id="{16E5848D-BD34-4284-BDE8-55E17A8A03DB}"/>
              </a:ext>
            </a:extLst>
          </p:cNvPr>
          <p:cNvGrpSpPr/>
          <p:nvPr/>
        </p:nvGrpSpPr>
        <p:grpSpPr>
          <a:xfrm>
            <a:off x="1426029" y="2048102"/>
            <a:ext cx="2590800" cy="2590800"/>
            <a:chOff x="838200" y="2512333"/>
            <a:chExt cx="2590800" cy="2590800"/>
          </a:xfrm>
        </p:grpSpPr>
        <p:sp>
          <p:nvSpPr>
            <p:cNvPr id="46" name="Oval 45">
              <a:extLst>
                <a:ext uri="{FF2B5EF4-FFF2-40B4-BE49-F238E27FC236}">
                  <a16:creationId xmlns:a16="http://schemas.microsoft.com/office/drawing/2014/main" id="{61CEBCC3-2B1A-46D5-81F0-CD7FB114A7BC}"/>
                </a:ext>
              </a:extLst>
            </p:cNvPr>
            <p:cNvSpPr/>
            <p:nvPr/>
          </p:nvSpPr>
          <p:spPr>
            <a:xfrm>
              <a:off x="838200" y="2512333"/>
              <a:ext cx="2590800" cy="2590800"/>
            </a:xfrm>
            <a:prstGeom prst="ellipse">
              <a:avLst/>
            </a:prstGeom>
            <a:noFill/>
            <a:ln w="28575">
              <a:solidFill>
                <a:schemeClr val="tx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nvGrpSpPr>
            <p:cNvPr id="48" name="Group 47">
              <a:extLst>
                <a:ext uri="{FF2B5EF4-FFF2-40B4-BE49-F238E27FC236}">
                  <a16:creationId xmlns:a16="http://schemas.microsoft.com/office/drawing/2014/main" id="{41884E87-D436-410A-BBD0-C1AD5B460456}"/>
                </a:ext>
              </a:extLst>
            </p:cNvPr>
            <p:cNvGrpSpPr/>
            <p:nvPr/>
          </p:nvGrpSpPr>
          <p:grpSpPr>
            <a:xfrm>
              <a:off x="1284914" y="2955295"/>
              <a:ext cx="1697373" cy="1704876"/>
              <a:chOff x="1823938" y="2860164"/>
              <a:chExt cx="1697373" cy="1704876"/>
            </a:xfrm>
          </p:grpSpPr>
          <p:grpSp>
            <p:nvGrpSpPr>
              <p:cNvPr id="49" name="Group 48">
                <a:extLst>
                  <a:ext uri="{FF2B5EF4-FFF2-40B4-BE49-F238E27FC236}">
                    <a16:creationId xmlns:a16="http://schemas.microsoft.com/office/drawing/2014/main" id="{E9FEEABB-2A86-4332-A92F-01F369B07E63}"/>
                  </a:ext>
                </a:extLst>
              </p:cNvPr>
              <p:cNvGrpSpPr/>
              <p:nvPr/>
            </p:nvGrpSpPr>
            <p:grpSpPr>
              <a:xfrm>
                <a:off x="1823938" y="3730690"/>
                <a:ext cx="1697373" cy="834350"/>
                <a:chOff x="2126253" y="3896702"/>
                <a:chExt cx="1697373" cy="834350"/>
              </a:xfrm>
            </p:grpSpPr>
            <p:sp>
              <p:nvSpPr>
                <p:cNvPr id="52" name="Rectangle 17">
                  <a:extLst>
                    <a:ext uri="{FF2B5EF4-FFF2-40B4-BE49-F238E27FC236}">
                      <a16:creationId xmlns:a16="http://schemas.microsoft.com/office/drawing/2014/main" id="{592074A8-DEE7-4337-91C7-6EBF75ABDBEE}"/>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54" name="TextBox 53">
                  <a:extLst>
                    <a:ext uri="{FF2B5EF4-FFF2-40B4-BE49-F238E27FC236}">
                      <a16:creationId xmlns:a16="http://schemas.microsoft.com/office/drawing/2014/main" id="{DCC79A52-80D7-4D56-9952-93580D35BFE6}"/>
                    </a:ext>
                  </a:extLst>
                </p:cNvPr>
                <p:cNvSpPr txBox="1"/>
                <p:nvPr/>
              </p:nvSpPr>
              <p:spPr>
                <a:xfrm>
                  <a:off x="2126254" y="3896702"/>
                  <a:ext cx="1697372"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sp>
            <p:nvSpPr>
              <p:cNvPr id="51" name="AutoShape 49">
                <a:extLst>
                  <a:ext uri="{FF2B5EF4-FFF2-40B4-BE49-F238E27FC236}">
                    <a16:creationId xmlns:a16="http://schemas.microsoft.com/office/drawing/2014/main" id="{307C6792-BFED-405D-9575-63DCB8363469}"/>
                  </a:ext>
                </a:extLst>
              </p:cNvPr>
              <p:cNvSpPr>
                <a:spLocks/>
              </p:cNvSpPr>
              <p:nvPr/>
            </p:nvSpPr>
            <p:spPr bwMode="auto">
              <a:xfrm>
                <a:off x="2340691" y="2860164"/>
                <a:ext cx="663866" cy="663271"/>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accent6"/>
              </a:solidFill>
              <a:ln>
                <a:noFill/>
              </a:ln>
            </p:spPr>
            <p:txBody>
              <a:bodyPr lIns="0" tIns="0" rIns="0" bIns="0"/>
              <a:lstStyle/>
              <a:p>
                <a:endParaRPr lang="en-US" dirty="0"/>
              </a:p>
            </p:txBody>
          </p:sp>
        </p:grpSp>
      </p:grpSp>
      <p:grpSp>
        <p:nvGrpSpPr>
          <p:cNvPr id="23" name="Group 22">
            <a:extLst>
              <a:ext uri="{FF2B5EF4-FFF2-40B4-BE49-F238E27FC236}">
                <a16:creationId xmlns:a16="http://schemas.microsoft.com/office/drawing/2014/main" id="{9EF3B110-1F0B-4F59-A287-30738E6FBDB6}"/>
              </a:ext>
            </a:extLst>
          </p:cNvPr>
          <p:cNvGrpSpPr/>
          <p:nvPr/>
        </p:nvGrpSpPr>
        <p:grpSpPr>
          <a:xfrm>
            <a:off x="4800600" y="2048102"/>
            <a:ext cx="2590800" cy="2590800"/>
            <a:chOff x="4261577" y="2512333"/>
            <a:chExt cx="2590800" cy="2590800"/>
          </a:xfrm>
        </p:grpSpPr>
        <p:sp>
          <p:nvSpPr>
            <p:cNvPr id="31" name="Oval 30">
              <a:extLst>
                <a:ext uri="{FF2B5EF4-FFF2-40B4-BE49-F238E27FC236}">
                  <a16:creationId xmlns:a16="http://schemas.microsoft.com/office/drawing/2014/main" id="{0C7BFF15-9B0D-4CE0-A4A1-0B227AA0A356}"/>
                </a:ext>
              </a:extLst>
            </p:cNvPr>
            <p:cNvSpPr/>
            <p:nvPr/>
          </p:nvSpPr>
          <p:spPr>
            <a:xfrm>
              <a:off x="4261577" y="2512333"/>
              <a:ext cx="2590800" cy="2590800"/>
            </a:xfrm>
            <a:prstGeom prst="ellipse">
              <a:avLst/>
            </a:prstGeom>
            <a:solidFill>
              <a:schemeClr val="accent6"/>
            </a:solidFill>
            <a:ln w="28575">
              <a:no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nvGrpSpPr>
            <p:cNvPr id="32" name="Group 31">
              <a:extLst>
                <a:ext uri="{FF2B5EF4-FFF2-40B4-BE49-F238E27FC236}">
                  <a16:creationId xmlns:a16="http://schemas.microsoft.com/office/drawing/2014/main" id="{A574ECF3-57DE-4CBD-9E70-CC07804B718F}"/>
                </a:ext>
              </a:extLst>
            </p:cNvPr>
            <p:cNvGrpSpPr/>
            <p:nvPr/>
          </p:nvGrpSpPr>
          <p:grpSpPr>
            <a:xfrm>
              <a:off x="4708290" y="2943778"/>
              <a:ext cx="1756979" cy="1727910"/>
              <a:chOff x="5247312" y="2837129"/>
              <a:chExt cx="1756979" cy="1727910"/>
            </a:xfrm>
          </p:grpSpPr>
          <p:sp>
            <p:nvSpPr>
              <p:cNvPr id="33" name="AutoShape 9">
                <a:extLst>
                  <a:ext uri="{FF2B5EF4-FFF2-40B4-BE49-F238E27FC236}">
                    <a16:creationId xmlns:a16="http://schemas.microsoft.com/office/drawing/2014/main" id="{BD8BF8F0-5503-4685-98BD-BAFB0D43AB54}"/>
                  </a:ext>
                </a:extLst>
              </p:cNvPr>
              <p:cNvSpPr>
                <a:spLocks/>
              </p:cNvSpPr>
              <p:nvPr/>
            </p:nvSpPr>
            <p:spPr bwMode="auto">
              <a:xfrm>
                <a:off x="5755645" y="2837129"/>
                <a:ext cx="680712" cy="709340"/>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dirty="0"/>
              </a:p>
            </p:txBody>
          </p:sp>
          <p:grpSp>
            <p:nvGrpSpPr>
              <p:cNvPr id="34" name="Group 33">
                <a:extLst>
                  <a:ext uri="{FF2B5EF4-FFF2-40B4-BE49-F238E27FC236}">
                    <a16:creationId xmlns:a16="http://schemas.microsoft.com/office/drawing/2014/main" id="{F5C43AFD-F92D-484D-B5B7-EC2F41C91DD5}"/>
                  </a:ext>
                </a:extLst>
              </p:cNvPr>
              <p:cNvGrpSpPr/>
              <p:nvPr/>
            </p:nvGrpSpPr>
            <p:grpSpPr>
              <a:xfrm>
                <a:off x="5247312" y="3730689"/>
                <a:ext cx="1756979" cy="834350"/>
                <a:chOff x="2126252" y="3896702"/>
                <a:chExt cx="1756979" cy="834350"/>
              </a:xfrm>
            </p:grpSpPr>
            <p:sp>
              <p:nvSpPr>
                <p:cNvPr id="36" name="Rectangle 17">
                  <a:extLst>
                    <a:ext uri="{FF2B5EF4-FFF2-40B4-BE49-F238E27FC236}">
                      <a16:creationId xmlns:a16="http://schemas.microsoft.com/office/drawing/2014/main" id="{006D8327-C522-4F0E-81F9-4AB9A27B6101}"/>
                    </a:ext>
                  </a:extLst>
                </p:cNvPr>
                <p:cNvSpPr>
                  <a:spLocks/>
                </p:cNvSpPr>
                <p:nvPr/>
              </p:nvSpPr>
              <p:spPr bwMode="auto">
                <a:xfrm>
                  <a:off x="2126252" y="4309258"/>
                  <a:ext cx="1756979"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37" name="TextBox 36">
                  <a:extLst>
                    <a:ext uri="{FF2B5EF4-FFF2-40B4-BE49-F238E27FC236}">
                      <a16:creationId xmlns:a16="http://schemas.microsoft.com/office/drawing/2014/main" id="{B5C204B0-653C-46A4-BABC-DAE8FCE01447}"/>
                    </a:ext>
                  </a:extLst>
                </p:cNvPr>
                <p:cNvSpPr txBox="1"/>
                <p:nvPr/>
              </p:nvSpPr>
              <p:spPr>
                <a:xfrm>
                  <a:off x="2222896" y="3896702"/>
                  <a:ext cx="1556906" cy="369332"/>
                </a:xfrm>
                <a:prstGeom prst="rect">
                  <a:avLst/>
                </a:prstGeom>
                <a:noFill/>
              </p:spPr>
              <p:txBody>
                <a:bodyPr wrap="square" rtlCol="0">
                  <a:spAutoFit/>
                </a:bodyPr>
                <a:lstStyle/>
                <a:p>
                  <a:pPr algn="ctr"/>
                  <a:r>
                    <a:rPr lang="en-US" b="1" dirty="0">
                      <a:solidFill>
                        <a:schemeClr val="bg1"/>
                      </a:solidFill>
                      <a:latin typeface="Roboto Slab" pitchFamily="2" charset="0"/>
                      <a:ea typeface="Roboto Slab" pitchFamily="2" charset="0"/>
                      <a:cs typeface="Lato" panose="020F0502020204030203" pitchFamily="34" charset="0"/>
                    </a:rPr>
                    <a:t>TITLE TEXT</a:t>
                  </a:r>
                </a:p>
              </p:txBody>
            </p:sp>
          </p:grpSp>
        </p:grpSp>
      </p:grpSp>
      <p:grpSp>
        <p:nvGrpSpPr>
          <p:cNvPr id="24" name="Group 23">
            <a:extLst>
              <a:ext uri="{FF2B5EF4-FFF2-40B4-BE49-F238E27FC236}">
                <a16:creationId xmlns:a16="http://schemas.microsoft.com/office/drawing/2014/main" id="{7EBA516A-787D-46D3-9F62-0E70809C2F71}"/>
              </a:ext>
            </a:extLst>
          </p:cNvPr>
          <p:cNvGrpSpPr/>
          <p:nvPr/>
        </p:nvGrpSpPr>
        <p:grpSpPr>
          <a:xfrm>
            <a:off x="8175172" y="2048102"/>
            <a:ext cx="2590800" cy="2590800"/>
            <a:chOff x="838200" y="2512333"/>
            <a:chExt cx="2590800" cy="2590800"/>
          </a:xfrm>
        </p:grpSpPr>
        <p:sp>
          <p:nvSpPr>
            <p:cNvPr id="25" name="Oval 24">
              <a:extLst>
                <a:ext uri="{FF2B5EF4-FFF2-40B4-BE49-F238E27FC236}">
                  <a16:creationId xmlns:a16="http://schemas.microsoft.com/office/drawing/2014/main" id="{252032E9-207C-4DAC-8CE9-FCDC158BB7D7}"/>
                </a:ext>
              </a:extLst>
            </p:cNvPr>
            <p:cNvSpPr/>
            <p:nvPr/>
          </p:nvSpPr>
          <p:spPr>
            <a:xfrm>
              <a:off x="838200" y="2512333"/>
              <a:ext cx="2590800" cy="2590800"/>
            </a:xfrm>
            <a:prstGeom prst="ellipse">
              <a:avLst/>
            </a:prstGeom>
            <a:noFill/>
            <a:ln w="28575">
              <a:solidFill>
                <a:schemeClr val="tx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nvGrpSpPr>
            <p:cNvPr id="26" name="Group 25">
              <a:extLst>
                <a:ext uri="{FF2B5EF4-FFF2-40B4-BE49-F238E27FC236}">
                  <a16:creationId xmlns:a16="http://schemas.microsoft.com/office/drawing/2014/main" id="{006E6296-8933-476B-97A3-1E3E99EC4BBD}"/>
                </a:ext>
              </a:extLst>
            </p:cNvPr>
            <p:cNvGrpSpPr/>
            <p:nvPr/>
          </p:nvGrpSpPr>
          <p:grpSpPr>
            <a:xfrm>
              <a:off x="1284913" y="2955295"/>
              <a:ext cx="1806431" cy="1704876"/>
              <a:chOff x="1823937" y="2860164"/>
              <a:chExt cx="1806431" cy="1704876"/>
            </a:xfrm>
          </p:grpSpPr>
          <p:grpSp>
            <p:nvGrpSpPr>
              <p:cNvPr id="27" name="Group 26">
                <a:extLst>
                  <a:ext uri="{FF2B5EF4-FFF2-40B4-BE49-F238E27FC236}">
                    <a16:creationId xmlns:a16="http://schemas.microsoft.com/office/drawing/2014/main" id="{9A2ABA4D-FFD8-4452-8C7B-B178C76C8EAC}"/>
                  </a:ext>
                </a:extLst>
              </p:cNvPr>
              <p:cNvGrpSpPr/>
              <p:nvPr/>
            </p:nvGrpSpPr>
            <p:grpSpPr>
              <a:xfrm>
                <a:off x="1823937" y="3730690"/>
                <a:ext cx="1806431" cy="834350"/>
                <a:chOff x="2126252" y="3896702"/>
                <a:chExt cx="1806431" cy="834350"/>
              </a:xfrm>
            </p:grpSpPr>
            <p:sp>
              <p:nvSpPr>
                <p:cNvPr id="29" name="Rectangle 17">
                  <a:extLst>
                    <a:ext uri="{FF2B5EF4-FFF2-40B4-BE49-F238E27FC236}">
                      <a16:creationId xmlns:a16="http://schemas.microsoft.com/office/drawing/2014/main" id="{C1E76C19-CE84-42BB-950D-248C43505E15}"/>
                    </a:ext>
                  </a:extLst>
                </p:cNvPr>
                <p:cNvSpPr>
                  <a:spLocks/>
                </p:cNvSpPr>
                <p:nvPr/>
              </p:nvSpPr>
              <p:spPr bwMode="auto">
                <a:xfrm>
                  <a:off x="2126252" y="4309258"/>
                  <a:ext cx="1806431"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a:t>
                  </a:r>
                </a:p>
              </p:txBody>
            </p:sp>
            <p:sp>
              <p:nvSpPr>
                <p:cNvPr id="30" name="TextBox 29">
                  <a:extLst>
                    <a:ext uri="{FF2B5EF4-FFF2-40B4-BE49-F238E27FC236}">
                      <a16:creationId xmlns:a16="http://schemas.microsoft.com/office/drawing/2014/main" id="{32F0DA45-0FB1-4F15-AC0D-80AD0A298059}"/>
                    </a:ext>
                  </a:extLst>
                </p:cNvPr>
                <p:cNvSpPr txBox="1"/>
                <p:nvPr/>
              </p:nvSpPr>
              <p:spPr>
                <a:xfrm>
                  <a:off x="2222896" y="3896702"/>
                  <a:ext cx="1600727" cy="369332"/>
                </a:xfrm>
                <a:prstGeom prst="rect">
                  <a:avLst/>
                </a:prstGeom>
                <a:noFill/>
              </p:spPr>
              <p:txBody>
                <a:bodyPr wrap="square" rtlCol="0">
                  <a:spAutoFit/>
                </a:bodyPr>
                <a:lstStyle/>
                <a:p>
                  <a:pPr algn="ctr"/>
                  <a:r>
                    <a:rPr lang="en-US" b="1" dirty="0">
                      <a:latin typeface="Roboto Slab" pitchFamily="2" charset="0"/>
                      <a:ea typeface="Roboto Slab" pitchFamily="2" charset="0"/>
                      <a:cs typeface="Lato" panose="020F0502020204030203" pitchFamily="34" charset="0"/>
                    </a:rPr>
                    <a:t>TITLE TEXT</a:t>
                  </a:r>
                </a:p>
              </p:txBody>
            </p:sp>
          </p:grpSp>
          <p:sp>
            <p:nvSpPr>
              <p:cNvPr id="28" name="AutoShape 49">
                <a:extLst>
                  <a:ext uri="{FF2B5EF4-FFF2-40B4-BE49-F238E27FC236}">
                    <a16:creationId xmlns:a16="http://schemas.microsoft.com/office/drawing/2014/main" id="{C79039EF-390B-4EF3-BEB9-71FA8B7E7BE8}"/>
                  </a:ext>
                </a:extLst>
              </p:cNvPr>
              <p:cNvSpPr>
                <a:spLocks/>
              </p:cNvSpPr>
              <p:nvPr/>
            </p:nvSpPr>
            <p:spPr bwMode="auto">
              <a:xfrm>
                <a:off x="2340691" y="2860164"/>
                <a:ext cx="663866" cy="663271"/>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accent6"/>
              </a:solidFill>
              <a:ln>
                <a:noFill/>
              </a:ln>
            </p:spPr>
            <p:txBody>
              <a:bodyPr lIns="0" tIns="0" rIns="0" bIns="0"/>
              <a:lstStyle/>
              <a:p>
                <a:endParaRPr lang="en-US" dirty="0"/>
              </a:p>
            </p:txBody>
          </p:sp>
        </p:grpSp>
      </p:grpSp>
      <p:sp>
        <p:nvSpPr>
          <p:cNvPr id="55" name="Rectangle 54">
            <a:extLst>
              <a:ext uri="{FF2B5EF4-FFF2-40B4-BE49-F238E27FC236}">
                <a16:creationId xmlns:a16="http://schemas.microsoft.com/office/drawing/2014/main" id="{42212B16-61B0-4C34-8CC7-1C607F604D2B}"/>
              </a:ext>
            </a:extLst>
          </p:cNvPr>
          <p:cNvSpPr/>
          <p:nvPr/>
        </p:nvSpPr>
        <p:spPr>
          <a:xfrm>
            <a:off x="1984689" y="5294911"/>
            <a:ext cx="8215084" cy="83555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Tree>
    <p:extLst>
      <p:ext uri="{BB962C8B-B14F-4D97-AF65-F5344CB8AC3E}">
        <p14:creationId xmlns:p14="http://schemas.microsoft.com/office/powerpoint/2010/main" val="42296177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7</a:t>
            </a:fld>
            <a:endParaRPr lang="en-US"/>
          </a:p>
        </p:txBody>
      </p:sp>
      <p:sp>
        <p:nvSpPr>
          <p:cNvPr id="22" name="Title 21">
            <a:extLst>
              <a:ext uri="{FF2B5EF4-FFF2-40B4-BE49-F238E27FC236}">
                <a16:creationId xmlns:a16="http://schemas.microsoft.com/office/drawing/2014/main" id="{918C39C6-914A-43A8-9893-E85E3D58C720}"/>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23" name="Subtitle 22">
            <a:extLst>
              <a:ext uri="{FF2B5EF4-FFF2-40B4-BE49-F238E27FC236}">
                <a16:creationId xmlns:a16="http://schemas.microsoft.com/office/drawing/2014/main" id="{EAB95A2E-126E-45BB-8280-1E3535215242}"/>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33" name="Freeform 8">
            <a:extLst>
              <a:ext uri="{FF2B5EF4-FFF2-40B4-BE49-F238E27FC236}">
                <a16:creationId xmlns:a16="http://schemas.microsoft.com/office/drawing/2014/main" id="{3DA208DC-3B8C-43D6-89A4-D0C4637571A4}"/>
              </a:ext>
            </a:extLst>
          </p:cNvPr>
          <p:cNvSpPr>
            <a:spLocks noEditPoints="1"/>
          </p:cNvSpPr>
          <p:nvPr/>
        </p:nvSpPr>
        <p:spPr bwMode="auto">
          <a:xfrm>
            <a:off x="1750023" y="2218419"/>
            <a:ext cx="863600" cy="858837"/>
          </a:xfrm>
          <a:custGeom>
            <a:avLst/>
            <a:gdLst>
              <a:gd name="T0" fmla="*/ 144 w 149"/>
              <a:gd name="T1" fmla="*/ 126 h 148"/>
              <a:gd name="T2" fmla="*/ 109 w 149"/>
              <a:gd name="T3" fmla="*/ 91 h 148"/>
              <a:gd name="T4" fmla="*/ 98 w 149"/>
              <a:gd name="T5" fmla="*/ 88 h 148"/>
              <a:gd name="T6" fmla="*/ 90 w 149"/>
              <a:gd name="T7" fmla="*/ 80 h 148"/>
              <a:gd name="T8" fmla="*/ 85 w 149"/>
              <a:gd name="T9" fmla="*/ 18 h 148"/>
              <a:gd name="T10" fmla="*/ 19 w 149"/>
              <a:gd name="T11" fmla="*/ 18 h 148"/>
              <a:gd name="T12" fmla="*/ 19 w 149"/>
              <a:gd name="T13" fmla="*/ 85 h 148"/>
              <a:gd name="T14" fmla="*/ 80 w 149"/>
              <a:gd name="T15" fmla="*/ 89 h 148"/>
              <a:gd name="T16" fmla="*/ 88 w 149"/>
              <a:gd name="T17" fmla="*/ 97 h 148"/>
              <a:gd name="T18" fmla="*/ 92 w 149"/>
              <a:gd name="T19" fmla="*/ 108 h 148"/>
              <a:gd name="T20" fmla="*/ 127 w 149"/>
              <a:gd name="T21" fmla="*/ 144 h 148"/>
              <a:gd name="T22" fmla="*/ 144 w 149"/>
              <a:gd name="T23" fmla="*/ 144 h 148"/>
              <a:gd name="T24" fmla="*/ 144 w 149"/>
              <a:gd name="T25" fmla="*/ 126 h 148"/>
              <a:gd name="T26" fmla="*/ 76 w 149"/>
              <a:gd name="T27" fmla="*/ 75 h 148"/>
              <a:gd name="T28" fmla="*/ 28 w 149"/>
              <a:gd name="T29" fmla="*/ 75 h 148"/>
              <a:gd name="T30" fmla="*/ 28 w 149"/>
              <a:gd name="T31" fmla="*/ 28 h 148"/>
              <a:gd name="T32" fmla="*/ 76 w 149"/>
              <a:gd name="T33" fmla="*/ 28 h 148"/>
              <a:gd name="T34" fmla="*/ 76 w 149"/>
              <a:gd name="T35" fmla="*/ 75 h 148"/>
              <a:gd name="T36" fmla="*/ 76 w 149"/>
              <a:gd name="T37" fmla="*/ 75 h 148"/>
              <a:gd name="T38" fmla="*/ 76 w 149"/>
              <a:gd name="T39" fmla="*/ 75 h 1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49" h="148">
                <a:moveTo>
                  <a:pt x="144" y="126"/>
                </a:moveTo>
                <a:cubicBezTo>
                  <a:pt x="109" y="91"/>
                  <a:pt x="109" y="91"/>
                  <a:pt x="109" y="91"/>
                </a:cubicBezTo>
                <a:cubicBezTo>
                  <a:pt x="106" y="88"/>
                  <a:pt x="102" y="87"/>
                  <a:pt x="98" y="88"/>
                </a:cubicBezTo>
                <a:cubicBezTo>
                  <a:pt x="90" y="80"/>
                  <a:pt x="90" y="80"/>
                  <a:pt x="90" y="80"/>
                </a:cubicBezTo>
                <a:cubicBezTo>
                  <a:pt x="103" y="61"/>
                  <a:pt x="102" y="35"/>
                  <a:pt x="85" y="18"/>
                </a:cubicBezTo>
                <a:cubicBezTo>
                  <a:pt x="67" y="0"/>
                  <a:pt x="37" y="0"/>
                  <a:pt x="19" y="18"/>
                </a:cubicBezTo>
                <a:cubicBezTo>
                  <a:pt x="0" y="37"/>
                  <a:pt x="0" y="66"/>
                  <a:pt x="19" y="85"/>
                </a:cubicBezTo>
                <a:cubicBezTo>
                  <a:pt x="35" y="102"/>
                  <a:pt x="62" y="103"/>
                  <a:pt x="80" y="89"/>
                </a:cubicBezTo>
                <a:cubicBezTo>
                  <a:pt x="88" y="97"/>
                  <a:pt x="88" y="97"/>
                  <a:pt x="88" y="97"/>
                </a:cubicBezTo>
                <a:cubicBezTo>
                  <a:pt x="88" y="101"/>
                  <a:pt x="89" y="105"/>
                  <a:pt x="92" y="108"/>
                </a:cubicBezTo>
                <a:cubicBezTo>
                  <a:pt x="127" y="144"/>
                  <a:pt x="127" y="144"/>
                  <a:pt x="127" y="144"/>
                </a:cubicBezTo>
                <a:cubicBezTo>
                  <a:pt x="132" y="148"/>
                  <a:pt x="139" y="148"/>
                  <a:pt x="144" y="144"/>
                </a:cubicBezTo>
                <a:cubicBezTo>
                  <a:pt x="149" y="139"/>
                  <a:pt x="149" y="131"/>
                  <a:pt x="144" y="126"/>
                </a:cubicBezTo>
                <a:close/>
                <a:moveTo>
                  <a:pt x="76" y="75"/>
                </a:moveTo>
                <a:cubicBezTo>
                  <a:pt x="63" y="88"/>
                  <a:pt x="41" y="88"/>
                  <a:pt x="28" y="75"/>
                </a:cubicBezTo>
                <a:cubicBezTo>
                  <a:pt x="15" y="62"/>
                  <a:pt x="15" y="41"/>
                  <a:pt x="28" y="28"/>
                </a:cubicBezTo>
                <a:cubicBezTo>
                  <a:pt x="41" y="15"/>
                  <a:pt x="63" y="15"/>
                  <a:pt x="76" y="28"/>
                </a:cubicBezTo>
                <a:cubicBezTo>
                  <a:pt x="89" y="41"/>
                  <a:pt x="89" y="62"/>
                  <a:pt x="76" y="75"/>
                </a:cubicBezTo>
                <a:close/>
                <a:moveTo>
                  <a:pt x="76" y="75"/>
                </a:moveTo>
                <a:cubicBezTo>
                  <a:pt x="76" y="75"/>
                  <a:pt x="76" y="75"/>
                  <a:pt x="76" y="75"/>
                </a:cubicBezTo>
              </a:path>
            </a:pathLst>
          </a:custGeom>
          <a:solidFill>
            <a:schemeClr val="accent6"/>
          </a:solidFill>
          <a:ln>
            <a:noFill/>
          </a:ln>
          <a:extLst/>
        </p:spPr>
        <p:txBody>
          <a:bodyPr vert="horz" wrap="square" lIns="91440" tIns="45720" rIns="91440" bIns="45720" numCol="1" anchor="t" anchorCtr="0" compatLnSpc="1">
            <a:prstTxWarp prst="textNoShape">
              <a:avLst/>
            </a:prstTxWarp>
          </a:bodyPr>
          <a:lstStyle/>
          <a:p>
            <a:endParaRPr lang="en-US">
              <a:solidFill>
                <a:schemeClr val="accent6"/>
              </a:solidFill>
            </a:endParaRPr>
          </a:p>
        </p:txBody>
      </p:sp>
      <p:grpSp>
        <p:nvGrpSpPr>
          <p:cNvPr id="5" name="Group 4">
            <a:extLst>
              <a:ext uri="{FF2B5EF4-FFF2-40B4-BE49-F238E27FC236}">
                <a16:creationId xmlns:a16="http://schemas.microsoft.com/office/drawing/2014/main" id="{D631E52C-0CE4-449C-93E4-685B431E5614}"/>
              </a:ext>
            </a:extLst>
          </p:cNvPr>
          <p:cNvGrpSpPr/>
          <p:nvPr/>
        </p:nvGrpSpPr>
        <p:grpSpPr>
          <a:xfrm>
            <a:off x="591148" y="3220159"/>
            <a:ext cx="3181350" cy="1114257"/>
            <a:chOff x="346755" y="3456242"/>
            <a:chExt cx="3181350" cy="1114257"/>
          </a:xfrm>
        </p:grpSpPr>
        <p:sp>
          <p:nvSpPr>
            <p:cNvPr id="34" name="TextBox 33">
              <a:extLst>
                <a:ext uri="{FF2B5EF4-FFF2-40B4-BE49-F238E27FC236}">
                  <a16:creationId xmlns:a16="http://schemas.microsoft.com/office/drawing/2014/main" id="{F323B8D5-55B8-453C-92BB-94F1848928A3}"/>
                </a:ext>
              </a:extLst>
            </p:cNvPr>
            <p:cNvSpPr txBox="1"/>
            <p:nvPr/>
          </p:nvSpPr>
          <p:spPr>
            <a:xfrm>
              <a:off x="989024" y="3456242"/>
              <a:ext cx="1896813" cy="523220"/>
            </a:xfrm>
            <a:prstGeom prst="rect">
              <a:avLst/>
            </a:prstGeom>
            <a:noFill/>
          </p:spPr>
          <p:txBody>
            <a:bodyPr wrap="square" rtlCol="0">
              <a:spAutoFit/>
            </a:bodyPr>
            <a:lstStyle/>
            <a:p>
              <a:pPr algn="ctr"/>
              <a:r>
                <a:rPr lang="en-US" sz="2800" b="1" dirty="0">
                  <a:latin typeface="Roboto Slab" pitchFamily="2" charset="0"/>
                  <a:ea typeface="Roboto Slab" pitchFamily="2" charset="0"/>
                  <a:cs typeface="Lato" panose="020F0502020204030203" pitchFamily="34" charset="0"/>
                </a:rPr>
                <a:t>Corporate</a:t>
              </a:r>
            </a:p>
          </p:txBody>
        </p:sp>
        <p:sp>
          <p:nvSpPr>
            <p:cNvPr id="57" name="Rectangle 56">
              <a:extLst>
                <a:ext uri="{FF2B5EF4-FFF2-40B4-BE49-F238E27FC236}">
                  <a16:creationId xmlns:a16="http://schemas.microsoft.com/office/drawing/2014/main" id="{E8E5B531-BBF6-4DF7-B220-ED8F16A42A13}"/>
                </a:ext>
              </a:extLst>
            </p:cNvPr>
            <p:cNvSpPr/>
            <p:nvPr/>
          </p:nvSpPr>
          <p:spPr>
            <a:xfrm>
              <a:off x="346755" y="3996559"/>
              <a:ext cx="3181350" cy="57394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a:t>
              </a:r>
            </a:p>
          </p:txBody>
        </p:sp>
      </p:grpSp>
      <p:sp>
        <p:nvSpPr>
          <p:cNvPr id="9" name="Rectangle 8">
            <a:extLst>
              <a:ext uri="{FF2B5EF4-FFF2-40B4-BE49-F238E27FC236}">
                <a16:creationId xmlns:a16="http://schemas.microsoft.com/office/drawing/2014/main" id="{445478B5-2C1E-4CFF-B31E-C5EFF3C098D0}"/>
              </a:ext>
            </a:extLst>
          </p:cNvPr>
          <p:cNvSpPr/>
          <p:nvPr/>
        </p:nvSpPr>
        <p:spPr>
          <a:xfrm>
            <a:off x="4253522" y="1903187"/>
            <a:ext cx="3445842" cy="2975428"/>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Freeform 13">
            <a:extLst>
              <a:ext uri="{FF2B5EF4-FFF2-40B4-BE49-F238E27FC236}">
                <a16:creationId xmlns:a16="http://schemas.microsoft.com/office/drawing/2014/main" id="{75D2268E-4FAE-4C0A-A98C-BAFDF398456A}"/>
              </a:ext>
            </a:extLst>
          </p:cNvPr>
          <p:cNvSpPr>
            <a:spLocks noEditPoints="1"/>
          </p:cNvSpPr>
          <p:nvPr/>
        </p:nvSpPr>
        <p:spPr bwMode="auto">
          <a:xfrm>
            <a:off x="9339263" y="2131107"/>
            <a:ext cx="847725" cy="893762"/>
          </a:xfrm>
          <a:custGeom>
            <a:avLst/>
            <a:gdLst>
              <a:gd name="T0" fmla="*/ 117 w 146"/>
              <a:gd name="T1" fmla="*/ 96 h 154"/>
              <a:gd name="T2" fmla="*/ 95 w 146"/>
              <a:gd name="T3" fmla="*/ 106 h 154"/>
              <a:gd name="T4" fmla="*/ 57 w 146"/>
              <a:gd name="T5" fmla="*/ 85 h 154"/>
              <a:gd name="T6" fmla="*/ 58 w 146"/>
              <a:gd name="T7" fmla="*/ 77 h 154"/>
              <a:gd name="T8" fmla="*/ 57 w 146"/>
              <a:gd name="T9" fmla="*/ 69 h 154"/>
              <a:gd name="T10" fmla="*/ 95 w 146"/>
              <a:gd name="T11" fmla="*/ 48 h 154"/>
              <a:gd name="T12" fmla="*/ 117 w 146"/>
              <a:gd name="T13" fmla="*/ 58 h 154"/>
              <a:gd name="T14" fmla="*/ 146 w 146"/>
              <a:gd name="T15" fmla="*/ 29 h 154"/>
              <a:gd name="T16" fmla="*/ 117 w 146"/>
              <a:gd name="T17" fmla="*/ 0 h 154"/>
              <a:gd name="T18" fmla="*/ 88 w 146"/>
              <a:gd name="T19" fmla="*/ 29 h 154"/>
              <a:gd name="T20" fmla="*/ 89 w 146"/>
              <a:gd name="T21" fmla="*/ 37 h 154"/>
              <a:gd name="T22" fmla="*/ 51 w 146"/>
              <a:gd name="T23" fmla="*/ 58 h 154"/>
              <a:gd name="T24" fmla="*/ 29 w 146"/>
              <a:gd name="T25" fmla="*/ 48 h 154"/>
              <a:gd name="T26" fmla="*/ 0 w 146"/>
              <a:gd name="T27" fmla="*/ 77 h 154"/>
              <a:gd name="T28" fmla="*/ 29 w 146"/>
              <a:gd name="T29" fmla="*/ 106 h 154"/>
              <a:gd name="T30" fmla="*/ 51 w 146"/>
              <a:gd name="T31" fmla="*/ 96 h 154"/>
              <a:gd name="T32" fmla="*/ 89 w 146"/>
              <a:gd name="T33" fmla="*/ 117 h 154"/>
              <a:gd name="T34" fmla="*/ 88 w 146"/>
              <a:gd name="T35" fmla="*/ 125 h 154"/>
              <a:gd name="T36" fmla="*/ 117 w 146"/>
              <a:gd name="T37" fmla="*/ 154 h 154"/>
              <a:gd name="T38" fmla="*/ 146 w 146"/>
              <a:gd name="T39" fmla="*/ 125 h 154"/>
              <a:gd name="T40" fmla="*/ 117 w 146"/>
              <a:gd name="T41" fmla="*/ 96 h 154"/>
              <a:gd name="T42" fmla="*/ 117 w 146"/>
              <a:gd name="T43" fmla="*/ 109 h 154"/>
              <a:gd name="T44" fmla="*/ 133 w 146"/>
              <a:gd name="T45" fmla="*/ 125 h 154"/>
              <a:gd name="T46" fmla="*/ 117 w 146"/>
              <a:gd name="T47" fmla="*/ 142 h 154"/>
              <a:gd name="T48" fmla="*/ 101 w 146"/>
              <a:gd name="T49" fmla="*/ 125 h 154"/>
              <a:gd name="T50" fmla="*/ 117 w 146"/>
              <a:gd name="T51" fmla="*/ 109 h 154"/>
              <a:gd name="T52" fmla="*/ 117 w 146"/>
              <a:gd name="T53" fmla="*/ 45 h 154"/>
              <a:gd name="T54" fmla="*/ 101 w 146"/>
              <a:gd name="T55" fmla="*/ 29 h 154"/>
              <a:gd name="T56" fmla="*/ 117 w 146"/>
              <a:gd name="T57" fmla="*/ 13 h 154"/>
              <a:gd name="T58" fmla="*/ 133 w 146"/>
              <a:gd name="T59" fmla="*/ 29 h 154"/>
              <a:gd name="T60" fmla="*/ 117 w 146"/>
              <a:gd name="T61" fmla="*/ 45 h 154"/>
              <a:gd name="T62" fmla="*/ 29 w 146"/>
              <a:gd name="T63" fmla="*/ 93 h 154"/>
              <a:gd name="T64" fmla="*/ 13 w 146"/>
              <a:gd name="T65" fmla="*/ 77 h 154"/>
              <a:gd name="T66" fmla="*/ 29 w 146"/>
              <a:gd name="T67" fmla="*/ 61 h 154"/>
              <a:gd name="T68" fmla="*/ 46 w 146"/>
              <a:gd name="T69" fmla="*/ 77 h 154"/>
              <a:gd name="T70" fmla="*/ 29 w 146"/>
              <a:gd name="T71" fmla="*/ 93 h 1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46" h="154">
                <a:moveTo>
                  <a:pt x="117" y="96"/>
                </a:moveTo>
                <a:cubicBezTo>
                  <a:pt x="109" y="96"/>
                  <a:pt x="101" y="100"/>
                  <a:pt x="95" y="106"/>
                </a:cubicBezTo>
                <a:cubicBezTo>
                  <a:pt x="57" y="85"/>
                  <a:pt x="57" y="85"/>
                  <a:pt x="57" y="85"/>
                </a:cubicBezTo>
                <a:cubicBezTo>
                  <a:pt x="58" y="82"/>
                  <a:pt x="58" y="80"/>
                  <a:pt x="58" y="77"/>
                </a:cubicBezTo>
                <a:cubicBezTo>
                  <a:pt x="58" y="74"/>
                  <a:pt x="58" y="72"/>
                  <a:pt x="57" y="69"/>
                </a:cubicBezTo>
                <a:cubicBezTo>
                  <a:pt x="95" y="48"/>
                  <a:pt x="95" y="48"/>
                  <a:pt x="95" y="48"/>
                </a:cubicBezTo>
                <a:cubicBezTo>
                  <a:pt x="101" y="54"/>
                  <a:pt x="109" y="58"/>
                  <a:pt x="117" y="58"/>
                </a:cubicBezTo>
                <a:cubicBezTo>
                  <a:pt x="133" y="58"/>
                  <a:pt x="146" y="45"/>
                  <a:pt x="146" y="29"/>
                </a:cubicBezTo>
                <a:cubicBezTo>
                  <a:pt x="146" y="13"/>
                  <a:pt x="133" y="0"/>
                  <a:pt x="117" y="0"/>
                </a:cubicBezTo>
                <a:cubicBezTo>
                  <a:pt x="101" y="0"/>
                  <a:pt x="88" y="13"/>
                  <a:pt x="88" y="29"/>
                </a:cubicBezTo>
                <a:cubicBezTo>
                  <a:pt x="88" y="32"/>
                  <a:pt x="89" y="34"/>
                  <a:pt x="89" y="37"/>
                </a:cubicBezTo>
                <a:cubicBezTo>
                  <a:pt x="51" y="58"/>
                  <a:pt x="51" y="58"/>
                  <a:pt x="51" y="58"/>
                </a:cubicBezTo>
                <a:cubicBezTo>
                  <a:pt x="46" y="52"/>
                  <a:pt x="38" y="48"/>
                  <a:pt x="29" y="48"/>
                </a:cubicBezTo>
                <a:cubicBezTo>
                  <a:pt x="13" y="48"/>
                  <a:pt x="0" y="61"/>
                  <a:pt x="0" y="77"/>
                </a:cubicBezTo>
                <a:cubicBezTo>
                  <a:pt x="0" y="93"/>
                  <a:pt x="13" y="106"/>
                  <a:pt x="29" y="106"/>
                </a:cubicBezTo>
                <a:cubicBezTo>
                  <a:pt x="38" y="106"/>
                  <a:pt x="46" y="102"/>
                  <a:pt x="51" y="96"/>
                </a:cubicBezTo>
                <a:cubicBezTo>
                  <a:pt x="89" y="117"/>
                  <a:pt x="89" y="117"/>
                  <a:pt x="89" y="117"/>
                </a:cubicBezTo>
                <a:cubicBezTo>
                  <a:pt x="89" y="120"/>
                  <a:pt x="88" y="123"/>
                  <a:pt x="88" y="125"/>
                </a:cubicBezTo>
                <a:cubicBezTo>
                  <a:pt x="88" y="141"/>
                  <a:pt x="101" y="154"/>
                  <a:pt x="117" y="154"/>
                </a:cubicBezTo>
                <a:cubicBezTo>
                  <a:pt x="133" y="154"/>
                  <a:pt x="146" y="141"/>
                  <a:pt x="146" y="125"/>
                </a:cubicBezTo>
                <a:cubicBezTo>
                  <a:pt x="146" y="109"/>
                  <a:pt x="133" y="96"/>
                  <a:pt x="117" y="96"/>
                </a:cubicBezTo>
                <a:close/>
                <a:moveTo>
                  <a:pt x="117" y="109"/>
                </a:moveTo>
                <a:cubicBezTo>
                  <a:pt x="126" y="109"/>
                  <a:pt x="133" y="116"/>
                  <a:pt x="133" y="125"/>
                </a:cubicBezTo>
                <a:cubicBezTo>
                  <a:pt x="133" y="134"/>
                  <a:pt x="126" y="142"/>
                  <a:pt x="117" y="142"/>
                </a:cubicBezTo>
                <a:cubicBezTo>
                  <a:pt x="108" y="142"/>
                  <a:pt x="101" y="134"/>
                  <a:pt x="101" y="125"/>
                </a:cubicBezTo>
                <a:cubicBezTo>
                  <a:pt x="101" y="116"/>
                  <a:pt x="108" y="109"/>
                  <a:pt x="117" y="109"/>
                </a:cubicBezTo>
                <a:close/>
                <a:moveTo>
                  <a:pt x="117" y="45"/>
                </a:moveTo>
                <a:cubicBezTo>
                  <a:pt x="108" y="45"/>
                  <a:pt x="101" y="38"/>
                  <a:pt x="101" y="29"/>
                </a:cubicBezTo>
                <a:cubicBezTo>
                  <a:pt x="101" y="20"/>
                  <a:pt x="108" y="13"/>
                  <a:pt x="117" y="13"/>
                </a:cubicBezTo>
                <a:cubicBezTo>
                  <a:pt x="126" y="13"/>
                  <a:pt x="133" y="20"/>
                  <a:pt x="133" y="29"/>
                </a:cubicBezTo>
                <a:cubicBezTo>
                  <a:pt x="133" y="38"/>
                  <a:pt x="126" y="45"/>
                  <a:pt x="117" y="45"/>
                </a:cubicBezTo>
                <a:close/>
                <a:moveTo>
                  <a:pt x="29" y="93"/>
                </a:moveTo>
                <a:cubicBezTo>
                  <a:pt x="20" y="93"/>
                  <a:pt x="13" y="86"/>
                  <a:pt x="13" y="77"/>
                </a:cubicBezTo>
                <a:cubicBezTo>
                  <a:pt x="13" y="68"/>
                  <a:pt x="20" y="61"/>
                  <a:pt x="29" y="61"/>
                </a:cubicBezTo>
                <a:cubicBezTo>
                  <a:pt x="38" y="61"/>
                  <a:pt x="46" y="68"/>
                  <a:pt x="46" y="77"/>
                </a:cubicBezTo>
                <a:cubicBezTo>
                  <a:pt x="46" y="86"/>
                  <a:pt x="38" y="93"/>
                  <a:pt x="29" y="93"/>
                </a:cubicBezTo>
                <a:close/>
              </a:path>
            </a:pathLst>
          </a:custGeom>
          <a:solidFill>
            <a:schemeClr val="accent6"/>
          </a:solidFill>
          <a:ln>
            <a:noFill/>
          </a:ln>
          <a:extLst/>
        </p:spPr>
        <p:txBody>
          <a:bodyPr vert="horz" wrap="square" lIns="91440" tIns="45720" rIns="91440" bIns="45720" numCol="1" anchor="t" anchorCtr="0" compatLnSpc="1">
            <a:prstTxWarp prst="textNoShape">
              <a:avLst/>
            </a:prstTxWarp>
          </a:bodyPr>
          <a:lstStyle/>
          <a:p>
            <a:endParaRPr lang="en-US">
              <a:solidFill>
                <a:schemeClr val="accent6"/>
              </a:solidFill>
            </a:endParaRPr>
          </a:p>
        </p:txBody>
      </p:sp>
      <p:grpSp>
        <p:nvGrpSpPr>
          <p:cNvPr id="2" name="Group 1">
            <a:extLst>
              <a:ext uri="{FF2B5EF4-FFF2-40B4-BE49-F238E27FC236}">
                <a16:creationId xmlns:a16="http://schemas.microsoft.com/office/drawing/2014/main" id="{8AA2E158-06FF-4184-BFEB-A0B29EECA710}"/>
              </a:ext>
            </a:extLst>
          </p:cNvPr>
          <p:cNvGrpSpPr/>
          <p:nvPr/>
        </p:nvGrpSpPr>
        <p:grpSpPr>
          <a:xfrm>
            <a:off x="8172450" y="3220159"/>
            <a:ext cx="3181350" cy="1114257"/>
            <a:chOff x="8653349" y="3456242"/>
            <a:chExt cx="3181350" cy="1114257"/>
          </a:xfrm>
        </p:grpSpPr>
        <p:sp>
          <p:nvSpPr>
            <p:cNvPr id="39" name="TextBox 38">
              <a:extLst>
                <a:ext uri="{FF2B5EF4-FFF2-40B4-BE49-F238E27FC236}">
                  <a16:creationId xmlns:a16="http://schemas.microsoft.com/office/drawing/2014/main" id="{E5398F79-07FE-4D1B-9E72-920FB222910C}"/>
                </a:ext>
              </a:extLst>
            </p:cNvPr>
            <p:cNvSpPr txBox="1"/>
            <p:nvPr/>
          </p:nvSpPr>
          <p:spPr>
            <a:xfrm>
              <a:off x="8974001" y="3456242"/>
              <a:ext cx="2540046" cy="523220"/>
            </a:xfrm>
            <a:prstGeom prst="rect">
              <a:avLst/>
            </a:prstGeom>
            <a:noFill/>
          </p:spPr>
          <p:txBody>
            <a:bodyPr wrap="square" rtlCol="0">
              <a:spAutoFit/>
            </a:bodyPr>
            <a:lstStyle/>
            <a:p>
              <a:pPr algn="ctr"/>
              <a:r>
                <a:rPr lang="en-US" sz="2800" b="1" dirty="0">
                  <a:latin typeface="Roboto Slab" pitchFamily="2" charset="0"/>
                  <a:ea typeface="Roboto Slab" pitchFamily="2" charset="0"/>
                  <a:cs typeface="Lato" panose="020F0502020204030203" pitchFamily="34" charset="0"/>
                </a:rPr>
                <a:t>Healthcare</a:t>
              </a:r>
            </a:p>
          </p:txBody>
        </p:sp>
        <p:sp>
          <p:nvSpPr>
            <p:cNvPr id="58" name="Rectangle 57">
              <a:extLst>
                <a:ext uri="{FF2B5EF4-FFF2-40B4-BE49-F238E27FC236}">
                  <a16:creationId xmlns:a16="http://schemas.microsoft.com/office/drawing/2014/main" id="{96F94C56-1471-4236-8020-2685BE0BADD5}"/>
                </a:ext>
              </a:extLst>
            </p:cNvPr>
            <p:cNvSpPr/>
            <p:nvPr/>
          </p:nvSpPr>
          <p:spPr>
            <a:xfrm>
              <a:off x="8653349" y="3996559"/>
              <a:ext cx="3181350" cy="57394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a:t>
              </a:r>
            </a:p>
          </p:txBody>
        </p:sp>
      </p:grpSp>
      <p:sp>
        <p:nvSpPr>
          <p:cNvPr id="36" name="Freeform 6">
            <a:extLst>
              <a:ext uri="{FF2B5EF4-FFF2-40B4-BE49-F238E27FC236}">
                <a16:creationId xmlns:a16="http://schemas.microsoft.com/office/drawing/2014/main" id="{17F64015-7D44-463B-9E91-089E6BE953EA}"/>
              </a:ext>
            </a:extLst>
          </p:cNvPr>
          <p:cNvSpPr>
            <a:spLocks noEditPoints="1"/>
          </p:cNvSpPr>
          <p:nvPr/>
        </p:nvSpPr>
        <p:spPr bwMode="auto">
          <a:xfrm>
            <a:off x="5524006" y="2306709"/>
            <a:ext cx="904875" cy="836612"/>
          </a:xfrm>
          <a:custGeom>
            <a:avLst/>
            <a:gdLst>
              <a:gd name="T0" fmla="*/ 116 w 156"/>
              <a:gd name="T1" fmla="*/ 92 h 144"/>
              <a:gd name="T2" fmla="*/ 125 w 156"/>
              <a:gd name="T3" fmla="*/ 69 h 144"/>
              <a:gd name="T4" fmla="*/ 129 w 156"/>
              <a:gd name="T5" fmla="*/ 40 h 144"/>
              <a:gd name="T6" fmla="*/ 96 w 156"/>
              <a:gd name="T7" fmla="*/ 0 h 144"/>
              <a:gd name="T8" fmla="*/ 51 w 156"/>
              <a:gd name="T9" fmla="*/ 17 h 144"/>
              <a:gd name="T10" fmla="*/ 17 w 156"/>
              <a:gd name="T11" fmla="*/ 60 h 144"/>
              <a:gd name="T12" fmla="*/ 30 w 156"/>
              <a:gd name="T13" fmla="*/ 93 h 144"/>
              <a:gd name="T14" fmla="*/ 12 w 156"/>
              <a:gd name="T15" fmla="*/ 111 h 144"/>
              <a:gd name="T16" fmla="*/ 156 w 156"/>
              <a:gd name="T17" fmla="*/ 144 h 144"/>
              <a:gd name="T18" fmla="*/ 34 w 156"/>
              <a:gd name="T19" fmla="*/ 110 h 144"/>
              <a:gd name="T20" fmla="*/ 39 w 156"/>
              <a:gd name="T21" fmla="*/ 86 h 144"/>
              <a:gd name="T22" fmla="*/ 29 w 156"/>
              <a:gd name="T23" fmla="*/ 69 h 144"/>
              <a:gd name="T24" fmla="*/ 29 w 156"/>
              <a:gd name="T25" fmla="*/ 60 h 144"/>
              <a:gd name="T26" fmla="*/ 51 w 156"/>
              <a:gd name="T27" fmla="*/ 28 h 144"/>
              <a:gd name="T28" fmla="*/ 60 w 156"/>
              <a:gd name="T29" fmla="*/ 48 h 144"/>
              <a:gd name="T30" fmla="*/ 61 w 156"/>
              <a:gd name="T31" fmla="*/ 62 h 144"/>
              <a:gd name="T32" fmla="*/ 61 w 156"/>
              <a:gd name="T33" fmla="*/ 63 h 144"/>
              <a:gd name="T34" fmla="*/ 64 w 156"/>
              <a:gd name="T35" fmla="*/ 67 h 144"/>
              <a:gd name="T36" fmla="*/ 65 w 156"/>
              <a:gd name="T37" fmla="*/ 70 h 144"/>
              <a:gd name="T38" fmla="*/ 67 w 156"/>
              <a:gd name="T39" fmla="*/ 75 h 144"/>
              <a:gd name="T40" fmla="*/ 68 w 156"/>
              <a:gd name="T41" fmla="*/ 77 h 144"/>
              <a:gd name="T42" fmla="*/ 69 w 156"/>
              <a:gd name="T43" fmla="*/ 80 h 144"/>
              <a:gd name="T44" fmla="*/ 72 w 156"/>
              <a:gd name="T45" fmla="*/ 92 h 144"/>
              <a:gd name="T46" fmla="*/ 62 w 156"/>
              <a:gd name="T47" fmla="*/ 98 h 144"/>
              <a:gd name="T48" fmla="*/ 35 w 156"/>
              <a:gd name="T49" fmla="*/ 130 h 144"/>
              <a:gd name="T50" fmla="*/ 11 w 156"/>
              <a:gd name="T51" fmla="*/ 131 h 144"/>
              <a:gd name="T52" fmla="*/ 74 w 156"/>
              <a:gd name="T53" fmla="*/ 25 h 144"/>
              <a:gd name="T54" fmla="*/ 114 w 156"/>
              <a:gd name="T55" fmla="*/ 17 h 144"/>
              <a:gd name="T56" fmla="*/ 119 w 156"/>
              <a:gd name="T57" fmla="*/ 47 h 144"/>
              <a:gd name="T58" fmla="*/ 119 w 156"/>
              <a:gd name="T59" fmla="*/ 60 h 144"/>
              <a:gd name="T60" fmla="*/ 108 w 156"/>
              <a:gd name="T61" fmla="*/ 77 h 144"/>
              <a:gd name="T62" fmla="*/ 105 w 156"/>
              <a:gd name="T63" fmla="*/ 92 h 144"/>
              <a:gd name="T64" fmla="*/ 145 w 156"/>
              <a:gd name="T65" fmla="*/ 130 h 144"/>
              <a:gd name="T66" fmla="*/ 46 w 156"/>
              <a:gd name="T67" fmla="*/ 130 h 144"/>
              <a:gd name="T68" fmla="*/ 84 w 156"/>
              <a:gd name="T69" fmla="*/ 92 h 144"/>
              <a:gd name="T70" fmla="*/ 81 w 156"/>
              <a:gd name="T71" fmla="*/ 77 h 144"/>
              <a:gd name="T72" fmla="*/ 80 w 156"/>
              <a:gd name="T73" fmla="*/ 75 h 144"/>
              <a:gd name="T74" fmla="*/ 78 w 156"/>
              <a:gd name="T75" fmla="*/ 72 h 144"/>
              <a:gd name="T76" fmla="*/ 76 w 156"/>
              <a:gd name="T77" fmla="*/ 68 h 144"/>
              <a:gd name="T78" fmla="*/ 74 w 156"/>
              <a:gd name="T79" fmla="*/ 63 h 144"/>
              <a:gd name="T80" fmla="*/ 71 w 156"/>
              <a:gd name="T81" fmla="*/ 58 h 144"/>
              <a:gd name="T82" fmla="*/ 74 w 156"/>
              <a:gd name="T83" fmla="*/ 45 h 1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56" h="144">
                <a:moveTo>
                  <a:pt x="142" y="107"/>
                </a:moveTo>
                <a:cubicBezTo>
                  <a:pt x="118" y="95"/>
                  <a:pt x="118" y="95"/>
                  <a:pt x="118" y="95"/>
                </a:cubicBezTo>
                <a:cubicBezTo>
                  <a:pt x="117" y="95"/>
                  <a:pt x="116" y="94"/>
                  <a:pt x="116" y="92"/>
                </a:cubicBezTo>
                <a:cubicBezTo>
                  <a:pt x="116" y="85"/>
                  <a:pt x="116" y="85"/>
                  <a:pt x="116" y="85"/>
                </a:cubicBezTo>
                <a:cubicBezTo>
                  <a:pt x="117" y="84"/>
                  <a:pt x="117" y="84"/>
                  <a:pt x="117" y="83"/>
                </a:cubicBezTo>
                <a:cubicBezTo>
                  <a:pt x="120" y="79"/>
                  <a:pt x="123" y="74"/>
                  <a:pt x="125" y="69"/>
                </a:cubicBezTo>
                <a:cubicBezTo>
                  <a:pt x="129" y="67"/>
                  <a:pt x="131" y="62"/>
                  <a:pt x="131" y="58"/>
                </a:cubicBezTo>
                <a:cubicBezTo>
                  <a:pt x="131" y="48"/>
                  <a:pt x="131" y="48"/>
                  <a:pt x="131" y="48"/>
                </a:cubicBezTo>
                <a:cubicBezTo>
                  <a:pt x="131" y="45"/>
                  <a:pt x="130" y="42"/>
                  <a:pt x="129" y="40"/>
                </a:cubicBezTo>
                <a:cubicBezTo>
                  <a:pt x="129" y="28"/>
                  <a:pt x="129" y="28"/>
                  <a:pt x="129" y="28"/>
                </a:cubicBezTo>
                <a:cubicBezTo>
                  <a:pt x="129" y="26"/>
                  <a:pt x="129" y="17"/>
                  <a:pt x="123" y="10"/>
                </a:cubicBezTo>
                <a:cubicBezTo>
                  <a:pt x="117" y="3"/>
                  <a:pt x="108" y="0"/>
                  <a:pt x="96" y="0"/>
                </a:cubicBezTo>
                <a:cubicBezTo>
                  <a:pt x="83" y="0"/>
                  <a:pt x="74" y="3"/>
                  <a:pt x="68" y="10"/>
                </a:cubicBezTo>
                <a:cubicBezTo>
                  <a:pt x="66" y="13"/>
                  <a:pt x="64" y="16"/>
                  <a:pt x="63" y="19"/>
                </a:cubicBezTo>
                <a:cubicBezTo>
                  <a:pt x="59" y="18"/>
                  <a:pt x="55" y="17"/>
                  <a:pt x="51" y="17"/>
                </a:cubicBezTo>
                <a:cubicBezTo>
                  <a:pt x="22" y="17"/>
                  <a:pt x="20" y="42"/>
                  <a:pt x="20" y="43"/>
                </a:cubicBezTo>
                <a:cubicBezTo>
                  <a:pt x="20" y="53"/>
                  <a:pt x="20" y="53"/>
                  <a:pt x="20" y="53"/>
                </a:cubicBezTo>
                <a:cubicBezTo>
                  <a:pt x="18" y="55"/>
                  <a:pt x="17" y="58"/>
                  <a:pt x="17" y="60"/>
                </a:cubicBezTo>
                <a:cubicBezTo>
                  <a:pt x="17" y="69"/>
                  <a:pt x="17" y="69"/>
                  <a:pt x="17" y="69"/>
                </a:cubicBezTo>
                <a:cubicBezTo>
                  <a:pt x="17" y="72"/>
                  <a:pt x="19" y="75"/>
                  <a:pt x="21" y="77"/>
                </a:cubicBezTo>
                <a:cubicBezTo>
                  <a:pt x="23" y="84"/>
                  <a:pt x="27" y="90"/>
                  <a:pt x="30" y="93"/>
                </a:cubicBezTo>
                <a:cubicBezTo>
                  <a:pt x="30" y="98"/>
                  <a:pt x="30" y="98"/>
                  <a:pt x="30" y="98"/>
                </a:cubicBezTo>
                <a:cubicBezTo>
                  <a:pt x="30" y="99"/>
                  <a:pt x="29" y="100"/>
                  <a:pt x="28" y="100"/>
                </a:cubicBezTo>
                <a:cubicBezTo>
                  <a:pt x="12" y="111"/>
                  <a:pt x="12" y="111"/>
                  <a:pt x="12" y="111"/>
                </a:cubicBezTo>
                <a:cubicBezTo>
                  <a:pt x="4" y="115"/>
                  <a:pt x="0" y="123"/>
                  <a:pt x="0" y="131"/>
                </a:cubicBezTo>
                <a:cubicBezTo>
                  <a:pt x="0" y="144"/>
                  <a:pt x="0" y="144"/>
                  <a:pt x="0" y="144"/>
                </a:cubicBezTo>
                <a:cubicBezTo>
                  <a:pt x="156" y="144"/>
                  <a:pt x="156" y="144"/>
                  <a:pt x="156" y="144"/>
                </a:cubicBezTo>
                <a:cubicBezTo>
                  <a:pt x="156" y="130"/>
                  <a:pt x="156" y="130"/>
                  <a:pt x="156" y="130"/>
                </a:cubicBezTo>
                <a:cubicBezTo>
                  <a:pt x="156" y="121"/>
                  <a:pt x="151" y="112"/>
                  <a:pt x="142" y="107"/>
                </a:cubicBezTo>
                <a:close/>
                <a:moveTo>
                  <a:pt x="34" y="110"/>
                </a:moveTo>
                <a:cubicBezTo>
                  <a:pt x="38" y="108"/>
                  <a:pt x="41" y="103"/>
                  <a:pt x="41" y="98"/>
                </a:cubicBezTo>
                <a:cubicBezTo>
                  <a:pt x="41" y="88"/>
                  <a:pt x="41" y="88"/>
                  <a:pt x="41" y="88"/>
                </a:cubicBezTo>
                <a:cubicBezTo>
                  <a:pt x="39" y="86"/>
                  <a:pt x="39" y="86"/>
                  <a:pt x="39" y="86"/>
                </a:cubicBezTo>
                <a:cubicBezTo>
                  <a:pt x="39" y="86"/>
                  <a:pt x="33" y="80"/>
                  <a:pt x="31" y="73"/>
                </a:cubicBezTo>
                <a:cubicBezTo>
                  <a:pt x="31" y="71"/>
                  <a:pt x="31" y="71"/>
                  <a:pt x="31" y="71"/>
                </a:cubicBezTo>
                <a:cubicBezTo>
                  <a:pt x="29" y="69"/>
                  <a:pt x="29" y="69"/>
                  <a:pt x="29" y="69"/>
                </a:cubicBezTo>
                <a:cubicBezTo>
                  <a:pt x="29" y="69"/>
                  <a:pt x="29" y="69"/>
                  <a:pt x="29" y="69"/>
                </a:cubicBezTo>
                <a:cubicBezTo>
                  <a:pt x="29" y="60"/>
                  <a:pt x="29" y="60"/>
                  <a:pt x="29" y="60"/>
                </a:cubicBezTo>
                <a:cubicBezTo>
                  <a:pt x="29" y="60"/>
                  <a:pt x="29" y="60"/>
                  <a:pt x="29" y="60"/>
                </a:cubicBezTo>
                <a:cubicBezTo>
                  <a:pt x="31" y="58"/>
                  <a:pt x="31" y="58"/>
                  <a:pt x="31" y="58"/>
                </a:cubicBezTo>
                <a:cubicBezTo>
                  <a:pt x="31" y="43"/>
                  <a:pt x="31" y="43"/>
                  <a:pt x="31" y="43"/>
                </a:cubicBezTo>
                <a:cubicBezTo>
                  <a:pt x="31" y="42"/>
                  <a:pt x="33" y="28"/>
                  <a:pt x="51" y="28"/>
                </a:cubicBezTo>
                <a:cubicBezTo>
                  <a:pt x="55" y="28"/>
                  <a:pt x="59" y="29"/>
                  <a:pt x="62" y="31"/>
                </a:cubicBezTo>
                <a:cubicBezTo>
                  <a:pt x="62" y="40"/>
                  <a:pt x="62" y="40"/>
                  <a:pt x="62" y="40"/>
                </a:cubicBezTo>
                <a:cubicBezTo>
                  <a:pt x="61" y="42"/>
                  <a:pt x="60" y="45"/>
                  <a:pt x="60" y="48"/>
                </a:cubicBezTo>
                <a:cubicBezTo>
                  <a:pt x="60" y="58"/>
                  <a:pt x="60" y="58"/>
                  <a:pt x="60" y="58"/>
                </a:cubicBezTo>
                <a:cubicBezTo>
                  <a:pt x="60" y="59"/>
                  <a:pt x="60" y="60"/>
                  <a:pt x="60" y="61"/>
                </a:cubicBezTo>
                <a:cubicBezTo>
                  <a:pt x="60" y="61"/>
                  <a:pt x="60" y="61"/>
                  <a:pt x="61" y="62"/>
                </a:cubicBezTo>
                <a:cubicBezTo>
                  <a:pt x="64" y="61"/>
                  <a:pt x="64" y="61"/>
                  <a:pt x="64" y="61"/>
                </a:cubicBezTo>
                <a:cubicBezTo>
                  <a:pt x="61" y="62"/>
                  <a:pt x="61" y="62"/>
                  <a:pt x="61" y="62"/>
                </a:cubicBezTo>
                <a:cubicBezTo>
                  <a:pt x="61" y="62"/>
                  <a:pt x="61" y="63"/>
                  <a:pt x="61" y="63"/>
                </a:cubicBezTo>
                <a:cubicBezTo>
                  <a:pt x="61" y="65"/>
                  <a:pt x="61" y="65"/>
                  <a:pt x="61" y="65"/>
                </a:cubicBezTo>
                <a:cubicBezTo>
                  <a:pt x="62" y="65"/>
                  <a:pt x="62" y="65"/>
                  <a:pt x="62" y="65"/>
                </a:cubicBezTo>
                <a:cubicBezTo>
                  <a:pt x="63" y="66"/>
                  <a:pt x="63" y="67"/>
                  <a:pt x="64" y="67"/>
                </a:cubicBezTo>
                <a:cubicBezTo>
                  <a:pt x="64" y="68"/>
                  <a:pt x="64" y="68"/>
                  <a:pt x="64" y="68"/>
                </a:cubicBezTo>
                <a:cubicBezTo>
                  <a:pt x="65" y="69"/>
                  <a:pt x="65" y="69"/>
                  <a:pt x="65" y="69"/>
                </a:cubicBezTo>
                <a:cubicBezTo>
                  <a:pt x="65" y="70"/>
                  <a:pt x="65" y="70"/>
                  <a:pt x="65" y="70"/>
                </a:cubicBezTo>
                <a:cubicBezTo>
                  <a:pt x="66" y="72"/>
                  <a:pt x="66" y="72"/>
                  <a:pt x="66" y="72"/>
                </a:cubicBezTo>
                <a:cubicBezTo>
                  <a:pt x="66" y="73"/>
                  <a:pt x="66" y="73"/>
                  <a:pt x="66" y="74"/>
                </a:cubicBezTo>
                <a:cubicBezTo>
                  <a:pt x="67" y="75"/>
                  <a:pt x="67" y="75"/>
                  <a:pt x="67" y="75"/>
                </a:cubicBezTo>
                <a:cubicBezTo>
                  <a:pt x="70" y="73"/>
                  <a:pt x="70" y="73"/>
                  <a:pt x="70" y="73"/>
                </a:cubicBezTo>
                <a:cubicBezTo>
                  <a:pt x="67" y="75"/>
                  <a:pt x="67" y="75"/>
                  <a:pt x="67" y="75"/>
                </a:cubicBezTo>
                <a:cubicBezTo>
                  <a:pt x="67" y="76"/>
                  <a:pt x="67" y="76"/>
                  <a:pt x="68" y="77"/>
                </a:cubicBezTo>
                <a:cubicBezTo>
                  <a:pt x="68" y="77"/>
                  <a:pt x="68" y="77"/>
                  <a:pt x="68" y="77"/>
                </a:cubicBezTo>
                <a:cubicBezTo>
                  <a:pt x="68" y="78"/>
                  <a:pt x="68" y="78"/>
                  <a:pt x="68" y="78"/>
                </a:cubicBezTo>
                <a:cubicBezTo>
                  <a:pt x="69" y="79"/>
                  <a:pt x="69" y="79"/>
                  <a:pt x="69" y="80"/>
                </a:cubicBezTo>
                <a:cubicBezTo>
                  <a:pt x="71" y="82"/>
                  <a:pt x="71" y="82"/>
                  <a:pt x="71" y="82"/>
                </a:cubicBezTo>
                <a:cubicBezTo>
                  <a:pt x="71" y="83"/>
                  <a:pt x="72" y="84"/>
                  <a:pt x="72" y="85"/>
                </a:cubicBezTo>
                <a:cubicBezTo>
                  <a:pt x="72" y="92"/>
                  <a:pt x="72" y="92"/>
                  <a:pt x="72" y="92"/>
                </a:cubicBezTo>
                <a:cubicBezTo>
                  <a:pt x="72" y="93"/>
                  <a:pt x="72" y="94"/>
                  <a:pt x="71" y="95"/>
                </a:cubicBezTo>
                <a:cubicBezTo>
                  <a:pt x="65" y="98"/>
                  <a:pt x="65" y="98"/>
                  <a:pt x="65" y="98"/>
                </a:cubicBezTo>
                <a:cubicBezTo>
                  <a:pt x="62" y="98"/>
                  <a:pt x="62" y="98"/>
                  <a:pt x="62" y="98"/>
                </a:cubicBezTo>
                <a:cubicBezTo>
                  <a:pt x="61" y="100"/>
                  <a:pt x="61" y="100"/>
                  <a:pt x="61" y="100"/>
                </a:cubicBezTo>
                <a:cubicBezTo>
                  <a:pt x="48" y="107"/>
                  <a:pt x="48" y="107"/>
                  <a:pt x="48" y="107"/>
                </a:cubicBezTo>
                <a:cubicBezTo>
                  <a:pt x="40" y="112"/>
                  <a:pt x="35" y="120"/>
                  <a:pt x="35" y="130"/>
                </a:cubicBezTo>
                <a:cubicBezTo>
                  <a:pt x="35" y="132"/>
                  <a:pt x="35" y="132"/>
                  <a:pt x="35" y="132"/>
                </a:cubicBezTo>
                <a:cubicBezTo>
                  <a:pt x="11" y="132"/>
                  <a:pt x="11" y="132"/>
                  <a:pt x="11" y="132"/>
                </a:cubicBezTo>
                <a:cubicBezTo>
                  <a:pt x="11" y="131"/>
                  <a:pt x="11" y="131"/>
                  <a:pt x="11" y="131"/>
                </a:cubicBezTo>
                <a:cubicBezTo>
                  <a:pt x="11" y="127"/>
                  <a:pt x="14" y="123"/>
                  <a:pt x="18" y="121"/>
                </a:cubicBezTo>
                <a:lnTo>
                  <a:pt x="34" y="110"/>
                </a:lnTo>
                <a:close/>
                <a:moveTo>
                  <a:pt x="74" y="25"/>
                </a:moveTo>
                <a:cubicBezTo>
                  <a:pt x="74" y="23"/>
                  <a:pt x="74" y="20"/>
                  <a:pt x="77" y="17"/>
                </a:cubicBezTo>
                <a:cubicBezTo>
                  <a:pt x="80" y="13"/>
                  <a:pt x="87" y="11"/>
                  <a:pt x="96" y="11"/>
                </a:cubicBezTo>
                <a:cubicBezTo>
                  <a:pt x="104" y="11"/>
                  <a:pt x="111" y="13"/>
                  <a:pt x="114" y="17"/>
                </a:cubicBezTo>
                <a:cubicBezTo>
                  <a:pt x="118" y="21"/>
                  <a:pt x="118" y="26"/>
                  <a:pt x="117" y="27"/>
                </a:cubicBezTo>
                <a:cubicBezTo>
                  <a:pt x="117" y="45"/>
                  <a:pt x="117" y="45"/>
                  <a:pt x="117" y="45"/>
                </a:cubicBezTo>
                <a:cubicBezTo>
                  <a:pt x="119" y="47"/>
                  <a:pt x="119" y="47"/>
                  <a:pt x="119" y="47"/>
                </a:cubicBezTo>
                <a:cubicBezTo>
                  <a:pt x="120" y="47"/>
                  <a:pt x="120" y="47"/>
                  <a:pt x="120" y="48"/>
                </a:cubicBezTo>
                <a:cubicBezTo>
                  <a:pt x="120" y="58"/>
                  <a:pt x="120" y="58"/>
                  <a:pt x="120" y="58"/>
                </a:cubicBezTo>
                <a:cubicBezTo>
                  <a:pt x="120" y="59"/>
                  <a:pt x="119" y="59"/>
                  <a:pt x="119" y="60"/>
                </a:cubicBezTo>
                <a:cubicBezTo>
                  <a:pt x="116" y="60"/>
                  <a:pt x="116" y="60"/>
                  <a:pt x="116" y="60"/>
                </a:cubicBezTo>
                <a:cubicBezTo>
                  <a:pt x="115" y="63"/>
                  <a:pt x="115" y="63"/>
                  <a:pt x="115" y="63"/>
                </a:cubicBezTo>
                <a:cubicBezTo>
                  <a:pt x="113" y="68"/>
                  <a:pt x="111" y="73"/>
                  <a:pt x="108" y="77"/>
                </a:cubicBezTo>
                <a:cubicBezTo>
                  <a:pt x="108" y="78"/>
                  <a:pt x="107" y="78"/>
                  <a:pt x="106" y="79"/>
                </a:cubicBezTo>
                <a:cubicBezTo>
                  <a:pt x="105" y="81"/>
                  <a:pt x="105" y="81"/>
                  <a:pt x="105" y="81"/>
                </a:cubicBezTo>
                <a:cubicBezTo>
                  <a:pt x="105" y="92"/>
                  <a:pt x="105" y="92"/>
                  <a:pt x="105" y="92"/>
                </a:cubicBezTo>
                <a:cubicBezTo>
                  <a:pt x="105" y="98"/>
                  <a:pt x="108" y="103"/>
                  <a:pt x="113" y="105"/>
                </a:cubicBezTo>
                <a:cubicBezTo>
                  <a:pt x="137" y="117"/>
                  <a:pt x="137" y="117"/>
                  <a:pt x="137" y="117"/>
                </a:cubicBezTo>
                <a:cubicBezTo>
                  <a:pt x="142" y="120"/>
                  <a:pt x="145" y="125"/>
                  <a:pt x="145" y="130"/>
                </a:cubicBezTo>
                <a:cubicBezTo>
                  <a:pt x="145" y="132"/>
                  <a:pt x="145" y="132"/>
                  <a:pt x="145" y="132"/>
                </a:cubicBezTo>
                <a:cubicBezTo>
                  <a:pt x="46" y="132"/>
                  <a:pt x="46" y="132"/>
                  <a:pt x="46" y="132"/>
                </a:cubicBezTo>
                <a:cubicBezTo>
                  <a:pt x="46" y="130"/>
                  <a:pt x="46" y="130"/>
                  <a:pt x="46" y="130"/>
                </a:cubicBezTo>
                <a:cubicBezTo>
                  <a:pt x="46" y="125"/>
                  <a:pt x="49" y="120"/>
                  <a:pt x="54" y="117"/>
                </a:cubicBezTo>
                <a:cubicBezTo>
                  <a:pt x="76" y="105"/>
                  <a:pt x="76" y="105"/>
                  <a:pt x="76" y="105"/>
                </a:cubicBezTo>
                <a:cubicBezTo>
                  <a:pt x="81" y="102"/>
                  <a:pt x="84" y="97"/>
                  <a:pt x="84" y="92"/>
                </a:cubicBezTo>
                <a:cubicBezTo>
                  <a:pt x="84" y="81"/>
                  <a:pt x="84" y="81"/>
                  <a:pt x="84" y="81"/>
                </a:cubicBezTo>
                <a:cubicBezTo>
                  <a:pt x="81" y="77"/>
                  <a:pt x="81" y="77"/>
                  <a:pt x="81" y="77"/>
                </a:cubicBezTo>
                <a:cubicBezTo>
                  <a:pt x="81" y="77"/>
                  <a:pt x="81" y="77"/>
                  <a:pt x="81" y="77"/>
                </a:cubicBezTo>
                <a:cubicBezTo>
                  <a:pt x="81" y="77"/>
                  <a:pt x="81" y="77"/>
                  <a:pt x="80" y="77"/>
                </a:cubicBezTo>
                <a:cubicBezTo>
                  <a:pt x="80" y="75"/>
                  <a:pt x="80" y="75"/>
                  <a:pt x="80" y="75"/>
                </a:cubicBezTo>
                <a:cubicBezTo>
                  <a:pt x="80" y="75"/>
                  <a:pt x="80" y="75"/>
                  <a:pt x="80" y="75"/>
                </a:cubicBezTo>
                <a:cubicBezTo>
                  <a:pt x="79" y="75"/>
                  <a:pt x="79" y="75"/>
                  <a:pt x="79" y="75"/>
                </a:cubicBezTo>
                <a:cubicBezTo>
                  <a:pt x="79" y="74"/>
                  <a:pt x="79" y="74"/>
                  <a:pt x="78" y="73"/>
                </a:cubicBezTo>
                <a:cubicBezTo>
                  <a:pt x="78" y="72"/>
                  <a:pt x="78" y="72"/>
                  <a:pt x="78" y="72"/>
                </a:cubicBezTo>
                <a:cubicBezTo>
                  <a:pt x="78" y="71"/>
                  <a:pt x="77" y="71"/>
                  <a:pt x="77" y="70"/>
                </a:cubicBezTo>
                <a:cubicBezTo>
                  <a:pt x="76" y="69"/>
                  <a:pt x="76" y="69"/>
                  <a:pt x="76" y="69"/>
                </a:cubicBezTo>
                <a:cubicBezTo>
                  <a:pt x="76" y="68"/>
                  <a:pt x="76" y="68"/>
                  <a:pt x="76" y="68"/>
                </a:cubicBezTo>
                <a:cubicBezTo>
                  <a:pt x="76" y="67"/>
                  <a:pt x="75" y="66"/>
                  <a:pt x="75" y="66"/>
                </a:cubicBezTo>
                <a:cubicBezTo>
                  <a:pt x="75" y="65"/>
                  <a:pt x="75" y="65"/>
                  <a:pt x="75" y="65"/>
                </a:cubicBezTo>
                <a:cubicBezTo>
                  <a:pt x="75" y="64"/>
                  <a:pt x="75" y="64"/>
                  <a:pt x="74" y="63"/>
                </a:cubicBezTo>
                <a:cubicBezTo>
                  <a:pt x="74" y="61"/>
                  <a:pt x="74" y="61"/>
                  <a:pt x="74" y="61"/>
                </a:cubicBezTo>
                <a:cubicBezTo>
                  <a:pt x="72" y="59"/>
                  <a:pt x="72" y="59"/>
                  <a:pt x="72" y="59"/>
                </a:cubicBezTo>
                <a:cubicBezTo>
                  <a:pt x="71" y="59"/>
                  <a:pt x="71" y="58"/>
                  <a:pt x="71" y="58"/>
                </a:cubicBezTo>
                <a:cubicBezTo>
                  <a:pt x="71" y="48"/>
                  <a:pt x="71" y="48"/>
                  <a:pt x="71" y="48"/>
                </a:cubicBezTo>
                <a:cubicBezTo>
                  <a:pt x="71" y="47"/>
                  <a:pt x="72" y="47"/>
                  <a:pt x="72" y="46"/>
                </a:cubicBezTo>
                <a:cubicBezTo>
                  <a:pt x="74" y="45"/>
                  <a:pt x="74" y="45"/>
                  <a:pt x="74" y="45"/>
                </a:cubicBezTo>
                <a:cubicBezTo>
                  <a:pt x="74" y="27"/>
                  <a:pt x="74" y="27"/>
                  <a:pt x="74" y="27"/>
                </a:cubicBezTo>
                <a:lnTo>
                  <a:pt x="74" y="25"/>
                </a:lnTo>
                <a:close/>
              </a:path>
            </a:pathLst>
          </a:custGeom>
          <a:solidFill>
            <a:schemeClr val="accent6"/>
          </a:solidFill>
          <a:ln>
            <a:noFill/>
          </a:ln>
          <a:extLst/>
        </p:spPr>
        <p:txBody>
          <a:bodyPr vert="horz" wrap="square" lIns="91440" tIns="45720" rIns="91440" bIns="45720" numCol="1" anchor="t" anchorCtr="0" compatLnSpc="1">
            <a:prstTxWarp prst="textNoShape">
              <a:avLst/>
            </a:prstTxWarp>
          </a:bodyPr>
          <a:lstStyle/>
          <a:p>
            <a:endParaRPr lang="en-US" dirty="0">
              <a:solidFill>
                <a:schemeClr val="accent6"/>
              </a:solidFill>
            </a:endParaRPr>
          </a:p>
        </p:txBody>
      </p:sp>
      <p:grpSp>
        <p:nvGrpSpPr>
          <p:cNvPr id="4" name="Group 3">
            <a:extLst>
              <a:ext uri="{FF2B5EF4-FFF2-40B4-BE49-F238E27FC236}">
                <a16:creationId xmlns:a16="http://schemas.microsoft.com/office/drawing/2014/main" id="{A8EF42FA-8346-4561-BE8B-2A56C809EBA4}"/>
              </a:ext>
            </a:extLst>
          </p:cNvPr>
          <p:cNvGrpSpPr/>
          <p:nvPr/>
        </p:nvGrpSpPr>
        <p:grpSpPr>
          <a:xfrm>
            <a:off x="4385768" y="3360836"/>
            <a:ext cx="3181350" cy="1114257"/>
            <a:chOff x="4496367" y="3456242"/>
            <a:chExt cx="3181350" cy="1114257"/>
          </a:xfrm>
        </p:grpSpPr>
        <p:sp>
          <p:nvSpPr>
            <p:cNvPr id="37" name="TextBox 36">
              <a:extLst>
                <a:ext uri="{FF2B5EF4-FFF2-40B4-BE49-F238E27FC236}">
                  <a16:creationId xmlns:a16="http://schemas.microsoft.com/office/drawing/2014/main" id="{1763767D-C9A2-40F9-89DA-CD2F8A14626E}"/>
                </a:ext>
              </a:extLst>
            </p:cNvPr>
            <p:cNvSpPr txBox="1"/>
            <p:nvPr/>
          </p:nvSpPr>
          <p:spPr>
            <a:xfrm>
              <a:off x="5070098" y="3456242"/>
              <a:ext cx="2033888" cy="523220"/>
            </a:xfrm>
            <a:prstGeom prst="rect">
              <a:avLst/>
            </a:prstGeom>
            <a:noFill/>
          </p:spPr>
          <p:txBody>
            <a:bodyPr wrap="square" rtlCol="0">
              <a:spAutoFit/>
            </a:bodyPr>
            <a:lstStyle/>
            <a:p>
              <a:pPr algn="ctr"/>
              <a:r>
                <a:rPr lang="en-US" sz="2800" b="1" dirty="0">
                  <a:latin typeface="Roboto Slab" pitchFamily="2" charset="0"/>
                  <a:ea typeface="Roboto Slab" pitchFamily="2" charset="0"/>
                  <a:cs typeface="Lato" panose="020F0502020204030203" pitchFamily="34" charset="0"/>
                </a:rPr>
                <a:t>Charities</a:t>
              </a:r>
            </a:p>
          </p:txBody>
        </p:sp>
        <p:sp>
          <p:nvSpPr>
            <p:cNvPr id="59" name="Rectangle 58">
              <a:extLst>
                <a:ext uri="{FF2B5EF4-FFF2-40B4-BE49-F238E27FC236}">
                  <a16:creationId xmlns:a16="http://schemas.microsoft.com/office/drawing/2014/main" id="{CE175B1D-8518-4EA7-9529-B735F88F63CA}"/>
                </a:ext>
              </a:extLst>
            </p:cNvPr>
            <p:cNvSpPr/>
            <p:nvPr/>
          </p:nvSpPr>
          <p:spPr>
            <a:xfrm>
              <a:off x="4496367" y="3996559"/>
              <a:ext cx="3181350" cy="57394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a:t>
              </a:r>
            </a:p>
          </p:txBody>
        </p:sp>
      </p:grpSp>
      <p:sp>
        <p:nvSpPr>
          <p:cNvPr id="60" name="Rectangle 59">
            <a:extLst>
              <a:ext uri="{FF2B5EF4-FFF2-40B4-BE49-F238E27FC236}">
                <a16:creationId xmlns:a16="http://schemas.microsoft.com/office/drawing/2014/main" id="{FB0B84E0-B6B4-48B2-A675-93E30EAB79BD}"/>
              </a:ext>
            </a:extLst>
          </p:cNvPr>
          <p:cNvSpPr/>
          <p:nvPr/>
        </p:nvSpPr>
        <p:spPr>
          <a:xfrm>
            <a:off x="1984689" y="5259494"/>
            <a:ext cx="8215084" cy="83555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Tree>
    <p:extLst>
      <p:ext uri="{BB962C8B-B14F-4D97-AF65-F5344CB8AC3E}">
        <p14:creationId xmlns:p14="http://schemas.microsoft.com/office/powerpoint/2010/main" val="417293619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8</a:t>
            </a:fld>
            <a:endParaRPr lang="en-US"/>
          </a:p>
        </p:txBody>
      </p:sp>
      <p:sp>
        <p:nvSpPr>
          <p:cNvPr id="2" name="Title 1">
            <a:extLst>
              <a:ext uri="{FF2B5EF4-FFF2-40B4-BE49-F238E27FC236}">
                <a16:creationId xmlns:a16="http://schemas.microsoft.com/office/drawing/2014/main" id="{67D5E5C6-9187-4D25-8424-F7BA12D5AF12}"/>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4" name="Subtitle 3">
            <a:extLst>
              <a:ext uri="{FF2B5EF4-FFF2-40B4-BE49-F238E27FC236}">
                <a16:creationId xmlns:a16="http://schemas.microsoft.com/office/drawing/2014/main" id="{7B4D5439-D9D3-4755-813F-3700FCB1E01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3" name="Rectangle 2">
            <a:extLst>
              <a:ext uri="{FF2B5EF4-FFF2-40B4-BE49-F238E27FC236}">
                <a16:creationId xmlns:a16="http://schemas.microsoft.com/office/drawing/2014/main" id="{8D29EEB4-C887-4B80-A8A4-A0F480AC4410}"/>
              </a:ext>
            </a:extLst>
          </p:cNvPr>
          <p:cNvSpPr/>
          <p:nvPr/>
        </p:nvSpPr>
        <p:spPr>
          <a:xfrm>
            <a:off x="1187682" y="2502608"/>
            <a:ext cx="2226366" cy="3061253"/>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TextBox 12">
            <a:extLst>
              <a:ext uri="{FF2B5EF4-FFF2-40B4-BE49-F238E27FC236}">
                <a16:creationId xmlns:a16="http://schemas.microsoft.com/office/drawing/2014/main" id="{18FE689F-3C53-4389-B0BC-2D9C65F2E676}"/>
              </a:ext>
            </a:extLst>
          </p:cNvPr>
          <p:cNvSpPr txBox="1"/>
          <p:nvPr/>
        </p:nvSpPr>
        <p:spPr>
          <a:xfrm>
            <a:off x="1948044" y="2895307"/>
            <a:ext cx="705642" cy="707886"/>
          </a:xfrm>
          <a:prstGeom prst="rect">
            <a:avLst/>
          </a:prstGeom>
          <a:noFill/>
        </p:spPr>
        <p:txBody>
          <a:bodyPr wrap="none" rtlCol="0">
            <a:spAutoFit/>
          </a:bodyPr>
          <a:lstStyle/>
          <a:p>
            <a:r>
              <a:rPr lang="en-US" sz="4000" b="1" dirty="0">
                <a:latin typeface="FontAwesome" pitchFamily="50" charset="0"/>
              </a:rPr>
              <a:t></a:t>
            </a:r>
            <a:endParaRPr lang="en-US" sz="4000" dirty="0">
              <a:latin typeface="FontAwesome" pitchFamily="50" charset="0"/>
            </a:endParaRPr>
          </a:p>
        </p:txBody>
      </p:sp>
      <p:sp>
        <p:nvSpPr>
          <p:cNvPr id="19" name="TextBox 18">
            <a:extLst>
              <a:ext uri="{FF2B5EF4-FFF2-40B4-BE49-F238E27FC236}">
                <a16:creationId xmlns:a16="http://schemas.microsoft.com/office/drawing/2014/main" id="{C1EF6E5F-27A4-440C-B3E7-2BCBC8E1E76E}"/>
              </a:ext>
            </a:extLst>
          </p:cNvPr>
          <p:cNvSpPr txBox="1"/>
          <p:nvPr/>
        </p:nvSpPr>
        <p:spPr>
          <a:xfrm>
            <a:off x="1352459" y="3817298"/>
            <a:ext cx="1896813" cy="492443"/>
          </a:xfrm>
          <a:prstGeom prst="rect">
            <a:avLst/>
          </a:prstGeom>
          <a:noFill/>
        </p:spPr>
        <p:txBody>
          <a:bodyPr wrap="square" rtlCol="0">
            <a:spAutoFit/>
          </a:bodyPr>
          <a:lstStyle/>
          <a:p>
            <a:pPr algn="ctr"/>
            <a:r>
              <a:rPr lang="en-US" sz="2600" b="1" dirty="0">
                <a:latin typeface="Roboto Slab" pitchFamily="2" charset="0"/>
                <a:ea typeface="Roboto Slab" pitchFamily="2" charset="0"/>
                <a:cs typeface="Lato" panose="020F0502020204030203" pitchFamily="34" charset="0"/>
              </a:rPr>
              <a:t>Corporate</a:t>
            </a:r>
          </a:p>
        </p:txBody>
      </p:sp>
      <p:sp>
        <p:nvSpPr>
          <p:cNvPr id="20" name="Rectangle 19">
            <a:extLst>
              <a:ext uri="{FF2B5EF4-FFF2-40B4-BE49-F238E27FC236}">
                <a16:creationId xmlns:a16="http://schemas.microsoft.com/office/drawing/2014/main" id="{956BE16E-DC29-4610-A197-144A0160811B}"/>
              </a:ext>
            </a:extLst>
          </p:cNvPr>
          <p:cNvSpPr/>
          <p:nvPr/>
        </p:nvSpPr>
        <p:spPr>
          <a:xfrm>
            <a:off x="1133473" y="4356417"/>
            <a:ext cx="2334784" cy="83555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a:t>
            </a:r>
          </a:p>
        </p:txBody>
      </p:sp>
      <p:sp>
        <p:nvSpPr>
          <p:cNvPr id="7" name="Rectangle 6">
            <a:extLst>
              <a:ext uri="{FF2B5EF4-FFF2-40B4-BE49-F238E27FC236}">
                <a16:creationId xmlns:a16="http://schemas.microsoft.com/office/drawing/2014/main" id="{58125157-F91C-4037-97D3-BFB31B950657}"/>
              </a:ext>
            </a:extLst>
          </p:cNvPr>
          <p:cNvSpPr/>
          <p:nvPr/>
        </p:nvSpPr>
        <p:spPr>
          <a:xfrm>
            <a:off x="3704901" y="2502608"/>
            <a:ext cx="2226366" cy="3061253"/>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TextBox 13">
            <a:extLst>
              <a:ext uri="{FF2B5EF4-FFF2-40B4-BE49-F238E27FC236}">
                <a16:creationId xmlns:a16="http://schemas.microsoft.com/office/drawing/2014/main" id="{00FCCD6B-5F13-400B-A7A6-0DCEDD8EF5C8}"/>
              </a:ext>
            </a:extLst>
          </p:cNvPr>
          <p:cNvSpPr txBox="1"/>
          <p:nvPr/>
        </p:nvSpPr>
        <p:spPr>
          <a:xfrm>
            <a:off x="4392327" y="2895307"/>
            <a:ext cx="851515" cy="707886"/>
          </a:xfrm>
          <a:prstGeom prst="rect">
            <a:avLst/>
          </a:prstGeom>
          <a:noFill/>
        </p:spPr>
        <p:txBody>
          <a:bodyPr wrap="none" rtlCol="0">
            <a:spAutoFit/>
          </a:bodyPr>
          <a:lstStyle/>
          <a:p>
            <a:r>
              <a:rPr lang="en-US" sz="4000" b="1" dirty="0">
                <a:solidFill>
                  <a:schemeClr val="bg1"/>
                </a:solidFill>
                <a:latin typeface="FontAwesome" pitchFamily="50" charset="0"/>
              </a:rPr>
              <a:t></a:t>
            </a:r>
            <a:endParaRPr lang="en-US" sz="4000" dirty="0">
              <a:solidFill>
                <a:schemeClr val="bg1"/>
              </a:solidFill>
              <a:latin typeface="FontAwesome" pitchFamily="50" charset="0"/>
            </a:endParaRPr>
          </a:p>
        </p:txBody>
      </p:sp>
      <p:sp>
        <p:nvSpPr>
          <p:cNvPr id="25" name="TextBox 24">
            <a:extLst>
              <a:ext uri="{FF2B5EF4-FFF2-40B4-BE49-F238E27FC236}">
                <a16:creationId xmlns:a16="http://schemas.microsoft.com/office/drawing/2014/main" id="{10AB60C5-4982-42FE-9B15-F97EDF5E5950}"/>
              </a:ext>
            </a:extLst>
          </p:cNvPr>
          <p:cNvSpPr txBox="1"/>
          <p:nvPr/>
        </p:nvSpPr>
        <p:spPr>
          <a:xfrm>
            <a:off x="3801140" y="3817298"/>
            <a:ext cx="2033888" cy="492443"/>
          </a:xfrm>
          <a:prstGeom prst="rect">
            <a:avLst/>
          </a:prstGeom>
          <a:noFill/>
        </p:spPr>
        <p:txBody>
          <a:bodyPr wrap="square" rtlCol="0">
            <a:spAutoFit/>
          </a:bodyPr>
          <a:lstStyle/>
          <a:p>
            <a:pPr algn="ctr"/>
            <a:r>
              <a:rPr lang="en-US" sz="2600" b="1" dirty="0">
                <a:solidFill>
                  <a:schemeClr val="bg1"/>
                </a:solidFill>
                <a:latin typeface="Roboto Slab" pitchFamily="2" charset="0"/>
                <a:ea typeface="Roboto Slab" pitchFamily="2" charset="0"/>
                <a:cs typeface="Lato" panose="020F0502020204030203" pitchFamily="34" charset="0"/>
              </a:rPr>
              <a:t>Charities</a:t>
            </a:r>
          </a:p>
        </p:txBody>
      </p:sp>
      <p:sp>
        <p:nvSpPr>
          <p:cNvPr id="27" name="Rectangle 26">
            <a:extLst>
              <a:ext uri="{FF2B5EF4-FFF2-40B4-BE49-F238E27FC236}">
                <a16:creationId xmlns:a16="http://schemas.microsoft.com/office/drawing/2014/main" id="{F2E604FF-86DA-481E-B6D4-8BFF5C22E588}"/>
              </a:ext>
            </a:extLst>
          </p:cNvPr>
          <p:cNvSpPr/>
          <p:nvPr/>
        </p:nvSpPr>
        <p:spPr>
          <a:xfrm>
            <a:off x="3736767" y="4356417"/>
            <a:ext cx="2162634" cy="835550"/>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a:t>
            </a:r>
          </a:p>
        </p:txBody>
      </p:sp>
      <p:sp>
        <p:nvSpPr>
          <p:cNvPr id="8" name="Rectangle 7">
            <a:extLst>
              <a:ext uri="{FF2B5EF4-FFF2-40B4-BE49-F238E27FC236}">
                <a16:creationId xmlns:a16="http://schemas.microsoft.com/office/drawing/2014/main" id="{6F3AFD72-ADF9-4647-88F2-85FC6D2C29E3}"/>
              </a:ext>
            </a:extLst>
          </p:cNvPr>
          <p:cNvSpPr/>
          <p:nvPr/>
        </p:nvSpPr>
        <p:spPr>
          <a:xfrm>
            <a:off x="6241426" y="2502608"/>
            <a:ext cx="2226366" cy="3061253"/>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TextBox 14">
            <a:extLst>
              <a:ext uri="{FF2B5EF4-FFF2-40B4-BE49-F238E27FC236}">
                <a16:creationId xmlns:a16="http://schemas.microsoft.com/office/drawing/2014/main" id="{5CC7DF5C-09AD-41DF-8028-D39FA6684B97}"/>
              </a:ext>
            </a:extLst>
          </p:cNvPr>
          <p:cNvSpPr txBox="1"/>
          <p:nvPr/>
        </p:nvSpPr>
        <p:spPr>
          <a:xfrm>
            <a:off x="7001788" y="2895307"/>
            <a:ext cx="705642" cy="707886"/>
          </a:xfrm>
          <a:prstGeom prst="rect">
            <a:avLst/>
          </a:prstGeom>
          <a:noFill/>
        </p:spPr>
        <p:txBody>
          <a:bodyPr wrap="none" rtlCol="0">
            <a:spAutoFit/>
          </a:bodyPr>
          <a:lstStyle/>
          <a:p>
            <a:r>
              <a:rPr lang="en-US" sz="4000" b="1" dirty="0">
                <a:latin typeface="FontAwesome" pitchFamily="50" charset="0"/>
              </a:rPr>
              <a:t></a:t>
            </a:r>
            <a:endParaRPr lang="en-US" sz="4000" dirty="0">
              <a:latin typeface="FontAwesome" pitchFamily="50" charset="0"/>
            </a:endParaRPr>
          </a:p>
        </p:txBody>
      </p:sp>
      <p:sp>
        <p:nvSpPr>
          <p:cNvPr id="22" name="TextBox 21">
            <a:extLst>
              <a:ext uri="{FF2B5EF4-FFF2-40B4-BE49-F238E27FC236}">
                <a16:creationId xmlns:a16="http://schemas.microsoft.com/office/drawing/2014/main" id="{AF98701A-BFDA-4F89-B288-237BB2A45FEC}"/>
              </a:ext>
            </a:extLst>
          </p:cNvPr>
          <p:cNvSpPr txBox="1"/>
          <p:nvPr/>
        </p:nvSpPr>
        <p:spPr>
          <a:xfrm>
            <a:off x="6084586" y="3817298"/>
            <a:ext cx="2540046" cy="492443"/>
          </a:xfrm>
          <a:prstGeom prst="rect">
            <a:avLst/>
          </a:prstGeom>
          <a:noFill/>
        </p:spPr>
        <p:txBody>
          <a:bodyPr wrap="square" rtlCol="0">
            <a:spAutoFit/>
          </a:bodyPr>
          <a:lstStyle/>
          <a:p>
            <a:pPr algn="ctr"/>
            <a:r>
              <a:rPr lang="en-US" sz="2600" b="1" dirty="0">
                <a:latin typeface="Roboto Slab" pitchFamily="2" charset="0"/>
                <a:ea typeface="Roboto Slab" pitchFamily="2" charset="0"/>
                <a:cs typeface="Lato" panose="020F0502020204030203" pitchFamily="34" charset="0"/>
              </a:rPr>
              <a:t>Healthcare</a:t>
            </a:r>
          </a:p>
        </p:txBody>
      </p:sp>
      <p:sp>
        <p:nvSpPr>
          <p:cNvPr id="28" name="Rectangle 27">
            <a:extLst>
              <a:ext uri="{FF2B5EF4-FFF2-40B4-BE49-F238E27FC236}">
                <a16:creationId xmlns:a16="http://schemas.microsoft.com/office/drawing/2014/main" id="{622B19CF-099D-4833-BD27-DF4FF2B9819B}"/>
              </a:ext>
            </a:extLst>
          </p:cNvPr>
          <p:cNvSpPr/>
          <p:nvPr/>
        </p:nvSpPr>
        <p:spPr>
          <a:xfrm>
            <a:off x="6216113" y="4356417"/>
            <a:ext cx="2276992" cy="83555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a:t>
            </a:r>
          </a:p>
        </p:txBody>
      </p:sp>
      <p:sp>
        <p:nvSpPr>
          <p:cNvPr id="9" name="Rectangle 8">
            <a:extLst>
              <a:ext uri="{FF2B5EF4-FFF2-40B4-BE49-F238E27FC236}">
                <a16:creationId xmlns:a16="http://schemas.microsoft.com/office/drawing/2014/main" id="{FDFE7128-4C24-4992-B1F4-1D94726EBEA3}"/>
              </a:ext>
            </a:extLst>
          </p:cNvPr>
          <p:cNvSpPr/>
          <p:nvPr/>
        </p:nvSpPr>
        <p:spPr>
          <a:xfrm>
            <a:off x="8777952" y="2502608"/>
            <a:ext cx="2226366" cy="3061253"/>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Box 15">
            <a:extLst>
              <a:ext uri="{FF2B5EF4-FFF2-40B4-BE49-F238E27FC236}">
                <a16:creationId xmlns:a16="http://schemas.microsoft.com/office/drawing/2014/main" id="{AC51718C-47E5-4CF3-9BE6-BF9EA5EEC40C}"/>
              </a:ext>
            </a:extLst>
          </p:cNvPr>
          <p:cNvSpPr txBox="1"/>
          <p:nvPr/>
        </p:nvSpPr>
        <p:spPr>
          <a:xfrm>
            <a:off x="9465378" y="2895307"/>
            <a:ext cx="851515" cy="707886"/>
          </a:xfrm>
          <a:prstGeom prst="rect">
            <a:avLst/>
          </a:prstGeom>
          <a:noFill/>
        </p:spPr>
        <p:txBody>
          <a:bodyPr wrap="none" rtlCol="0">
            <a:spAutoFit/>
          </a:bodyPr>
          <a:lstStyle/>
          <a:p>
            <a:r>
              <a:rPr lang="en-US" sz="4000" b="1" dirty="0">
                <a:solidFill>
                  <a:schemeClr val="bg1"/>
                </a:solidFill>
                <a:latin typeface="FontAwesome" pitchFamily="50" charset="0"/>
              </a:rPr>
              <a:t></a:t>
            </a:r>
            <a:endParaRPr lang="en-US" sz="4000" dirty="0">
              <a:solidFill>
                <a:schemeClr val="bg1"/>
              </a:solidFill>
              <a:latin typeface="FontAwesome" pitchFamily="50" charset="0"/>
            </a:endParaRPr>
          </a:p>
        </p:txBody>
      </p:sp>
      <p:sp>
        <p:nvSpPr>
          <p:cNvPr id="32" name="TextBox 31">
            <a:extLst>
              <a:ext uri="{FF2B5EF4-FFF2-40B4-BE49-F238E27FC236}">
                <a16:creationId xmlns:a16="http://schemas.microsoft.com/office/drawing/2014/main" id="{73AB06BF-FBBB-4B95-B397-BF722C4BA421}"/>
              </a:ext>
            </a:extLst>
          </p:cNvPr>
          <p:cNvSpPr txBox="1"/>
          <p:nvPr/>
        </p:nvSpPr>
        <p:spPr>
          <a:xfrm>
            <a:off x="8942729" y="3817298"/>
            <a:ext cx="1896813" cy="492443"/>
          </a:xfrm>
          <a:prstGeom prst="rect">
            <a:avLst/>
          </a:prstGeom>
          <a:noFill/>
        </p:spPr>
        <p:txBody>
          <a:bodyPr wrap="square" rtlCol="0">
            <a:spAutoFit/>
          </a:bodyPr>
          <a:lstStyle/>
          <a:p>
            <a:pPr algn="ctr"/>
            <a:r>
              <a:rPr lang="en-US" sz="2600" b="1" dirty="0">
                <a:solidFill>
                  <a:schemeClr val="bg1"/>
                </a:solidFill>
                <a:latin typeface="Roboto Slab" pitchFamily="2" charset="0"/>
                <a:ea typeface="Roboto Slab" pitchFamily="2" charset="0"/>
                <a:cs typeface="Lato" panose="020F0502020204030203" pitchFamily="34" charset="0"/>
              </a:rPr>
              <a:t>Corporate</a:t>
            </a:r>
          </a:p>
        </p:txBody>
      </p:sp>
      <p:sp>
        <p:nvSpPr>
          <p:cNvPr id="33" name="Rectangle 32">
            <a:extLst>
              <a:ext uri="{FF2B5EF4-FFF2-40B4-BE49-F238E27FC236}">
                <a16:creationId xmlns:a16="http://schemas.microsoft.com/office/drawing/2014/main" id="{16F1F0E1-33F3-406C-AC10-DFF9607B0A56}"/>
              </a:ext>
            </a:extLst>
          </p:cNvPr>
          <p:cNvSpPr/>
          <p:nvPr/>
        </p:nvSpPr>
        <p:spPr>
          <a:xfrm>
            <a:off x="8815556" y="4398884"/>
            <a:ext cx="2151158" cy="835550"/>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a:t>
            </a:r>
          </a:p>
        </p:txBody>
      </p:sp>
    </p:spTree>
    <p:extLst>
      <p:ext uri="{BB962C8B-B14F-4D97-AF65-F5344CB8AC3E}">
        <p14:creationId xmlns:p14="http://schemas.microsoft.com/office/powerpoint/2010/main" val="10543443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9</a:t>
            </a:fld>
            <a:endParaRPr lang="en-US"/>
          </a:p>
        </p:txBody>
      </p:sp>
      <p:sp>
        <p:nvSpPr>
          <p:cNvPr id="5" name="Subtitle 4">
            <a:extLst>
              <a:ext uri="{FF2B5EF4-FFF2-40B4-BE49-F238E27FC236}">
                <a16:creationId xmlns:a16="http://schemas.microsoft.com/office/drawing/2014/main" id="{0AB26558-A57F-4AB0-AFF4-351A5A269815}"/>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2" name="Title 1">
            <a:extLst>
              <a:ext uri="{FF2B5EF4-FFF2-40B4-BE49-F238E27FC236}">
                <a16:creationId xmlns:a16="http://schemas.microsoft.com/office/drawing/2014/main" id="{385E5681-EB0B-4768-8582-9C5012C37D03}"/>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7" name="Freeform 5">
            <a:extLst>
              <a:ext uri="{FF2B5EF4-FFF2-40B4-BE49-F238E27FC236}">
                <a16:creationId xmlns:a16="http://schemas.microsoft.com/office/drawing/2014/main" id="{616D0763-02C4-4574-9359-EB86498B492B}"/>
              </a:ext>
            </a:extLst>
          </p:cNvPr>
          <p:cNvSpPr>
            <a:spLocks/>
          </p:cNvSpPr>
          <p:nvPr/>
        </p:nvSpPr>
        <p:spPr bwMode="auto">
          <a:xfrm>
            <a:off x="1309605" y="2182121"/>
            <a:ext cx="1687714" cy="1971774"/>
          </a:xfrm>
          <a:custGeom>
            <a:avLst/>
            <a:gdLst>
              <a:gd name="T0" fmla="*/ 661 w 1319"/>
              <a:gd name="T1" fmla="*/ 0 h 1541"/>
              <a:gd name="T2" fmla="*/ 0 w 1319"/>
              <a:gd name="T3" fmla="*/ 343 h 1541"/>
              <a:gd name="T4" fmla="*/ 0 w 1319"/>
              <a:gd name="T5" fmla="*/ 1221 h 1541"/>
              <a:gd name="T6" fmla="*/ 661 w 1319"/>
              <a:gd name="T7" fmla="*/ 1541 h 1541"/>
              <a:gd name="T8" fmla="*/ 1319 w 1319"/>
              <a:gd name="T9" fmla="*/ 1179 h 1541"/>
              <a:gd name="T10" fmla="*/ 1319 w 1319"/>
              <a:gd name="T11" fmla="*/ 332 h 1541"/>
              <a:gd name="T12" fmla="*/ 661 w 1319"/>
              <a:gd name="T13" fmla="*/ 0 h 1541"/>
            </a:gdLst>
            <a:ahLst/>
            <a:cxnLst>
              <a:cxn ang="0">
                <a:pos x="T0" y="T1"/>
              </a:cxn>
              <a:cxn ang="0">
                <a:pos x="T2" y="T3"/>
              </a:cxn>
              <a:cxn ang="0">
                <a:pos x="T4" y="T5"/>
              </a:cxn>
              <a:cxn ang="0">
                <a:pos x="T6" y="T7"/>
              </a:cxn>
              <a:cxn ang="0">
                <a:pos x="T8" y="T9"/>
              </a:cxn>
              <a:cxn ang="0">
                <a:pos x="T10" y="T11"/>
              </a:cxn>
              <a:cxn ang="0">
                <a:pos x="T12" y="T13"/>
              </a:cxn>
            </a:cxnLst>
            <a:rect l="0" t="0" r="r" b="b"/>
            <a:pathLst>
              <a:path w="1319" h="1541">
                <a:moveTo>
                  <a:pt x="661" y="0"/>
                </a:moveTo>
                <a:lnTo>
                  <a:pt x="0" y="343"/>
                </a:lnTo>
                <a:lnTo>
                  <a:pt x="0" y="1221"/>
                </a:lnTo>
                <a:lnTo>
                  <a:pt x="661" y="1541"/>
                </a:lnTo>
                <a:lnTo>
                  <a:pt x="1319" y="1179"/>
                </a:lnTo>
                <a:lnTo>
                  <a:pt x="1319" y="332"/>
                </a:lnTo>
                <a:lnTo>
                  <a:pt x="661"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50" name="TextBox 49">
            <a:extLst>
              <a:ext uri="{FF2B5EF4-FFF2-40B4-BE49-F238E27FC236}">
                <a16:creationId xmlns:a16="http://schemas.microsoft.com/office/drawing/2014/main" id="{EE282852-C6D0-457C-924B-A73EA27C31C8}"/>
              </a:ext>
            </a:extLst>
          </p:cNvPr>
          <p:cNvSpPr txBox="1"/>
          <p:nvPr/>
        </p:nvSpPr>
        <p:spPr>
          <a:xfrm>
            <a:off x="1787817" y="2798676"/>
            <a:ext cx="731290" cy="738664"/>
          </a:xfrm>
          <a:prstGeom prst="rect">
            <a:avLst/>
          </a:prstGeom>
          <a:noFill/>
        </p:spPr>
        <p:txBody>
          <a:bodyPr wrap="none" rtlCol="0">
            <a:spAutoFit/>
          </a:bodyPr>
          <a:lstStyle/>
          <a:p>
            <a:r>
              <a:rPr lang="en-US" sz="4200" b="1" dirty="0">
                <a:solidFill>
                  <a:schemeClr val="bg1"/>
                </a:solidFill>
                <a:latin typeface="FontAwesome" pitchFamily="50" charset="0"/>
              </a:rPr>
              <a:t></a:t>
            </a:r>
            <a:endParaRPr lang="en-US" sz="4200" dirty="0">
              <a:solidFill>
                <a:schemeClr val="bg1"/>
              </a:solidFill>
              <a:latin typeface="FontAwesome" pitchFamily="50" charset="0"/>
            </a:endParaRPr>
          </a:p>
        </p:txBody>
      </p:sp>
      <p:grpSp>
        <p:nvGrpSpPr>
          <p:cNvPr id="51" name="Group 50">
            <a:extLst>
              <a:ext uri="{FF2B5EF4-FFF2-40B4-BE49-F238E27FC236}">
                <a16:creationId xmlns:a16="http://schemas.microsoft.com/office/drawing/2014/main" id="{838151C4-117A-4A9B-9AC2-4A2F2FCEF24B}"/>
              </a:ext>
            </a:extLst>
          </p:cNvPr>
          <p:cNvGrpSpPr/>
          <p:nvPr/>
        </p:nvGrpSpPr>
        <p:grpSpPr>
          <a:xfrm>
            <a:off x="902745" y="4517606"/>
            <a:ext cx="2501434" cy="1353864"/>
            <a:chOff x="1998554" y="4582404"/>
            <a:chExt cx="2501434" cy="1353864"/>
          </a:xfrm>
        </p:grpSpPr>
        <p:sp>
          <p:nvSpPr>
            <p:cNvPr id="52" name="TextBox 51">
              <a:extLst>
                <a:ext uri="{FF2B5EF4-FFF2-40B4-BE49-F238E27FC236}">
                  <a16:creationId xmlns:a16="http://schemas.microsoft.com/office/drawing/2014/main" id="{9A0692D4-B4BC-4BC0-BBB9-BFF64551B2CA}"/>
                </a:ext>
              </a:extLst>
            </p:cNvPr>
            <p:cNvSpPr txBox="1"/>
            <p:nvPr/>
          </p:nvSpPr>
          <p:spPr>
            <a:xfrm>
              <a:off x="2300865" y="4582404"/>
              <a:ext cx="1896813" cy="492443"/>
            </a:xfrm>
            <a:prstGeom prst="rect">
              <a:avLst/>
            </a:prstGeom>
            <a:noFill/>
          </p:spPr>
          <p:txBody>
            <a:bodyPr wrap="square" rtlCol="0">
              <a:spAutoFit/>
            </a:bodyPr>
            <a:lstStyle/>
            <a:p>
              <a:pPr algn="ctr"/>
              <a:r>
                <a:rPr lang="en-US" sz="2600" b="1" dirty="0">
                  <a:latin typeface="Roboto Slab" pitchFamily="2" charset="0"/>
                  <a:ea typeface="Roboto Slab" pitchFamily="2" charset="0"/>
                  <a:cs typeface="Lato" panose="020F0502020204030203" pitchFamily="34" charset="0"/>
                </a:rPr>
                <a:t>Corporate</a:t>
              </a:r>
            </a:p>
          </p:txBody>
        </p:sp>
        <p:sp>
          <p:nvSpPr>
            <p:cNvPr id="53" name="Rectangle 52">
              <a:extLst>
                <a:ext uri="{FF2B5EF4-FFF2-40B4-BE49-F238E27FC236}">
                  <a16:creationId xmlns:a16="http://schemas.microsoft.com/office/drawing/2014/main" id="{EAC6CFFE-F972-4FA6-BB46-B7CF83DB08EE}"/>
                </a:ext>
              </a:extLst>
            </p:cNvPr>
            <p:cNvSpPr/>
            <p:nvPr/>
          </p:nvSpPr>
          <p:spPr>
            <a:xfrm>
              <a:off x="1998554" y="5105848"/>
              <a:ext cx="2501434" cy="83042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a:t>
              </a:r>
            </a:p>
          </p:txBody>
        </p:sp>
      </p:grpSp>
      <p:sp>
        <p:nvSpPr>
          <p:cNvPr id="47" name="Freeform 5">
            <a:extLst>
              <a:ext uri="{FF2B5EF4-FFF2-40B4-BE49-F238E27FC236}">
                <a16:creationId xmlns:a16="http://schemas.microsoft.com/office/drawing/2014/main" id="{9F960A63-36D4-435D-9D90-5879A9B1FEEB}"/>
              </a:ext>
            </a:extLst>
          </p:cNvPr>
          <p:cNvSpPr>
            <a:spLocks/>
          </p:cNvSpPr>
          <p:nvPr/>
        </p:nvSpPr>
        <p:spPr bwMode="auto">
          <a:xfrm>
            <a:off x="5232837" y="2182121"/>
            <a:ext cx="1687714" cy="1971774"/>
          </a:xfrm>
          <a:custGeom>
            <a:avLst/>
            <a:gdLst>
              <a:gd name="T0" fmla="*/ 661 w 1319"/>
              <a:gd name="T1" fmla="*/ 0 h 1541"/>
              <a:gd name="T2" fmla="*/ 0 w 1319"/>
              <a:gd name="T3" fmla="*/ 343 h 1541"/>
              <a:gd name="T4" fmla="*/ 0 w 1319"/>
              <a:gd name="T5" fmla="*/ 1221 h 1541"/>
              <a:gd name="T6" fmla="*/ 661 w 1319"/>
              <a:gd name="T7" fmla="*/ 1541 h 1541"/>
              <a:gd name="T8" fmla="*/ 1319 w 1319"/>
              <a:gd name="T9" fmla="*/ 1179 h 1541"/>
              <a:gd name="T10" fmla="*/ 1319 w 1319"/>
              <a:gd name="T11" fmla="*/ 332 h 1541"/>
              <a:gd name="T12" fmla="*/ 661 w 1319"/>
              <a:gd name="T13" fmla="*/ 0 h 1541"/>
            </a:gdLst>
            <a:ahLst/>
            <a:cxnLst>
              <a:cxn ang="0">
                <a:pos x="T0" y="T1"/>
              </a:cxn>
              <a:cxn ang="0">
                <a:pos x="T2" y="T3"/>
              </a:cxn>
              <a:cxn ang="0">
                <a:pos x="T4" y="T5"/>
              </a:cxn>
              <a:cxn ang="0">
                <a:pos x="T6" y="T7"/>
              </a:cxn>
              <a:cxn ang="0">
                <a:pos x="T8" y="T9"/>
              </a:cxn>
              <a:cxn ang="0">
                <a:pos x="T10" y="T11"/>
              </a:cxn>
              <a:cxn ang="0">
                <a:pos x="T12" y="T13"/>
              </a:cxn>
            </a:cxnLst>
            <a:rect l="0" t="0" r="r" b="b"/>
            <a:pathLst>
              <a:path w="1319" h="1541">
                <a:moveTo>
                  <a:pt x="661" y="0"/>
                </a:moveTo>
                <a:lnTo>
                  <a:pt x="0" y="343"/>
                </a:lnTo>
                <a:lnTo>
                  <a:pt x="0" y="1221"/>
                </a:lnTo>
                <a:lnTo>
                  <a:pt x="661" y="1541"/>
                </a:lnTo>
                <a:lnTo>
                  <a:pt x="1319" y="1179"/>
                </a:lnTo>
                <a:lnTo>
                  <a:pt x="1319" y="332"/>
                </a:lnTo>
                <a:lnTo>
                  <a:pt x="661"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55" name="TextBox 54">
            <a:extLst>
              <a:ext uri="{FF2B5EF4-FFF2-40B4-BE49-F238E27FC236}">
                <a16:creationId xmlns:a16="http://schemas.microsoft.com/office/drawing/2014/main" id="{608581DB-65C4-49DC-A24A-792A88BF4F82}"/>
              </a:ext>
            </a:extLst>
          </p:cNvPr>
          <p:cNvSpPr txBox="1"/>
          <p:nvPr/>
        </p:nvSpPr>
        <p:spPr>
          <a:xfrm>
            <a:off x="5634105" y="2798676"/>
            <a:ext cx="885179" cy="738664"/>
          </a:xfrm>
          <a:prstGeom prst="rect">
            <a:avLst/>
          </a:prstGeom>
          <a:noFill/>
        </p:spPr>
        <p:txBody>
          <a:bodyPr wrap="none" rtlCol="0">
            <a:spAutoFit/>
          </a:bodyPr>
          <a:lstStyle/>
          <a:p>
            <a:r>
              <a:rPr lang="en-US" sz="4200" b="1" dirty="0">
                <a:solidFill>
                  <a:schemeClr val="bg1"/>
                </a:solidFill>
                <a:latin typeface="FontAwesome" pitchFamily="50" charset="0"/>
              </a:rPr>
              <a:t></a:t>
            </a:r>
            <a:endParaRPr lang="en-US" sz="4200" dirty="0">
              <a:solidFill>
                <a:schemeClr val="bg1"/>
              </a:solidFill>
              <a:latin typeface="FontAwesome" pitchFamily="50" charset="0"/>
            </a:endParaRPr>
          </a:p>
        </p:txBody>
      </p:sp>
      <p:grpSp>
        <p:nvGrpSpPr>
          <p:cNvPr id="56" name="Group 55">
            <a:extLst>
              <a:ext uri="{FF2B5EF4-FFF2-40B4-BE49-F238E27FC236}">
                <a16:creationId xmlns:a16="http://schemas.microsoft.com/office/drawing/2014/main" id="{6FED77EA-DEEF-4113-A5B0-D9DBF3D1CB79}"/>
              </a:ext>
            </a:extLst>
          </p:cNvPr>
          <p:cNvGrpSpPr/>
          <p:nvPr/>
        </p:nvGrpSpPr>
        <p:grpSpPr>
          <a:xfrm>
            <a:off x="4825977" y="4517606"/>
            <a:ext cx="2501434" cy="1353864"/>
            <a:chOff x="5764671" y="4582404"/>
            <a:chExt cx="2501434" cy="1353864"/>
          </a:xfrm>
        </p:grpSpPr>
        <p:sp>
          <p:nvSpPr>
            <p:cNvPr id="57" name="TextBox 56">
              <a:extLst>
                <a:ext uri="{FF2B5EF4-FFF2-40B4-BE49-F238E27FC236}">
                  <a16:creationId xmlns:a16="http://schemas.microsoft.com/office/drawing/2014/main" id="{2EA07087-2D87-403A-95D7-C3F3E0A9FF81}"/>
                </a:ext>
              </a:extLst>
            </p:cNvPr>
            <p:cNvSpPr txBox="1"/>
            <p:nvPr/>
          </p:nvSpPr>
          <p:spPr>
            <a:xfrm>
              <a:off x="5998444" y="4582404"/>
              <a:ext cx="2033888" cy="492443"/>
            </a:xfrm>
            <a:prstGeom prst="rect">
              <a:avLst/>
            </a:prstGeom>
            <a:noFill/>
          </p:spPr>
          <p:txBody>
            <a:bodyPr wrap="square" rtlCol="0">
              <a:spAutoFit/>
            </a:bodyPr>
            <a:lstStyle/>
            <a:p>
              <a:pPr algn="ctr"/>
              <a:r>
                <a:rPr lang="en-US" sz="2600" b="1" dirty="0">
                  <a:latin typeface="Roboto Slab" pitchFamily="2" charset="0"/>
                  <a:ea typeface="Roboto Slab" pitchFamily="2" charset="0"/>
                  <a:cs typeface="Lato" panose="020F0502020204030203" pitchFamily="34" charset="0"/>
                </a:rPr>
                <a:t>Charities</a:t>
              </a:r>
            </a:p>
          </p:txBody>
        </p:sp>
        <p:sp>
          <p:nvSpPr>
            <p:cNvPr id="58" name="Rectangle 57">
              <a:extLst>
                <a:ext uri="{FF2B5EF4-FFF2-40B4-BE49-F238E27FC236}">
                  <a16:creationId xmlns:a16="http://schemas.microsoft.com/office/drawing/2014/main" id="{C3D5B52D-DD55-41B4-A17E-CF036B7A9F5D}"/>
                </a:ext>
              </a:extLst>
            </p:cNvPr>
            <p:cNvSpPr/>
            <p:nvPr/>
          </p:nvSpPr>
          <p:spPr>
            <a:xfrm>
              <a:off x="5764671" y="5105848"/>
              <a:ext cx="2501434" cy="83042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a:t>
              </a:r>
            </a:p>
          </p:txBody>
        </p:sp>
      </p:grpSp>
      <p:sp>
        <p:nvSpPr>
          <p:cNvPr id="48" name="Freeform 5">
            <a:extLst>
              <a:ext uri="{FF2B5EF4-FFF2-40B4-BE49-F238E27FC236}">
                <a16:creationId xmlns:a16="http://schemas.microsoft.com/office/drawing/2014/main" id="{44BAF7FF-84C2-40BF-AB4E-8F50ABC6E089}"/>
              </a:ext>
            </a:extLst>
          </p:cNvPr>
          <p:cNvSpPr>
            <a:spLocks/>
          </p:cNvSpPr>
          <p:nvPr/>
        </p:nvSpPr>
        <p:spPr bwMode="auto">
          <a:xfrm>
            <a:off x="9175375" y="2182121"/>
            <a:ext cx="1687714" cy="1971774"/>
          </a:xfrm>
          <a:custGeom>
            <a:avLst/>
            <a:gdLst>
              <a:gd name="T0" fmla="*/ 661 w 1319"/>
              <a:gd name="T1" fmla="*/ 0 h 1541"/>
              <a:gd name="T2" fmla="*/ 0 w 1319"/>
              <a:gd name="T3" fmla="*/ 343 h 1541"/>
              <a:gd name="T4" fmla="*/ 0 w 1319"/>
              <a:gd name="T5" fmla="*/ 1221 h 1541"/>
              <a:gd name="T6" fmla="*/ 661 w 1319"/>
              <a:gd name="T7" fmla="*/ 1541 h 1541"/>
              <a:gd name="T8" fmla="*/ 1319 w 1319"/>
              <a:gd name="T9" fmla="*/ 1179 h 1541"/>
              <a:gd name="T10" fmla="*/ 1319 w 1319"/>
              <a:gd name="T11" fmla="*/ 332 h 1541"/>
              <a:gd name="T12" fmla="*/ 661 w 1319"/>
              <a:gd name="T13" fmla="*/ 0 h 1541"/>
            </a:gdLst>
            <a:ahLst/>
            <a:cxnLst>
              <a:cxn ang="0">
                <a:pos x="T0" y="T1"/>
              </a:cxn>
              <a:cxn ang="0">
                <a:pos x="T2" y="T3"/>
              </a:cxn>
              <a:cxn ang="0">
                <a:pos x="T4" y="T5"/>
              </a:cxn>
              <a:cxn ang="0">
                <a:pos x="T6" y="T7"/>
              </a:cxn>
              <a:cxn ang="0">
                <a:pos x="T8" y="T9"/>
              </a:cxn>
              <a:cxn ang="0">
                <a:pos x="T10" y="T11"/>
              </a:cxn>
              <a:cxn ang="0">
                <a:pos x="T12" y="T13"/>
              </a:cxn>
            </a:cxnLst>
            <a:rect l="0" t="0" r="r" b="b"/>
            <a:pathLst>
              <a:path w="1319" h="1541">
                <a:moveTo>
                  <a:pt x="661" y="0"/>
                </a:moveTo>
                <a:lnTo>
                  <a:pt x="0" y="343"/>
                </a:lnTo>
                <a:lnTo>
                  <a:pt x="0" y="1221"/>
                </a:lnTo>
                <a:lnTo>
                  <a:pt x="661" y="1541"/>
                </a:lnTo>
                <a:lnTo>
                  <a:pt x="1319" y="1179"/>
                </a:lnTo>
                <a:lnTo>
                  <a:pt x="1319" y="332"/>
                </a:lnTo>
                <a:lnTo>
                  <a:pt x="661"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60" name="TextBox 59">
            <a:extLst>
              <a:ext uri="{FF2B5EF4-FFF2-40B4-BE49-F238E27FC236}">
                <a16:creationId xmlns:a16="http://schemas.microsoft.com/office/drawing/2014/main" id="{FDABD0A9-40C4-4448-A709-A7E992B882F1}"/>
              </a:ext>
            </a:extLst>
          </p:cNvPr>
          <p:cNvSpPr txBox="1"/>
          <p:nvPr/>
        </p:nvSpPr>
        <p:spPr>
          <a:xfrm>
            <a:off x="9653587" y="2798676"/>
            <a:ext cx="731290" cy="738664"/>
          </a:xfrm>
          <a:prstGeom prst="rect">
            <a:avLst/>
          </a:prstGeom>
          <a:noFill/>
        </p:spPr>
        <p:txBody>
          <a:bodyPr wrap="none" rtlCol="0">
            <a:spAutoFit/>
          </a:bodyPr>
          <a:lstStyle/>
          <a:p>
            <a:r>
              <a:rPr lang="en-US" sz="4200" b="1" dirty="0">
                <a:solidFill>
                  <a:schemeClr val="bg1"/>
                </a:solidFill>
                <a:latin typeface="FontAwesome" pitchFamily="50" charset="0"/>
              </a:rPr>
              <a:t></a:t>
            </a:r>
            <a:endParaRPr lang="en-US" sz="4200" dirty="0">
              <a:solidFill>
                <a:schemeClr val="bg1"/>
              </a:solidFill>
              <a:latin typeface="FontAwesome" pitchFamily="50" charset="0"/>
            </a:endParaRPr>
          </a:p>
        </p:txBody>
      </p:sp>
      <p:grpSp>
        <p:nvGrpSpPr>
          <p:cNvPr id="61" name="Group 60">
            <a:extLst>
              <a:ext uri="{FF2B5EF4-FFF2-40B4-BE49-F238E27FC236}">
                <a16:creationId xmlns:a16="http://schemas.microsoft.com/office/drawing/2014/main" id="{E53F2AE8-9BDC-4F20-A1BC-E01D11F07024}"/>
              </a:ext>
            </a:extLst>
          </p:cNvPr>
          <p:cNvGrpSpPr/>
          <p:nvPr/>
        </p:nvGrpSpPr>
        <p:grpSpPr>
          <a:xfrm>
            <a:off x="8749209" y="4517606"/>
            <a:ext cx="2540046" cy="1353864"/>
            <a:chOff x="9346242" y="4582404"/>
            <a:chExt cx="2540046" cy="1353864"/>
          </a:xfrm>
        </p:grpSpPr>
        <p:sp>
          <p:nvSpPr>
            <p:cNvPr id="62" name="TextBox 61">
              <a:extLst>
                <a:ext uri="{FF2B5EF4-FFF2-40B4-BE49-F238E27FC236}">
                  <a16:creationId xmlns:a16="http://schemas.microsoft.com/office/drawing/2014/main" id="{2705E22C-47B9-44A4-80CD-1E34B8C2159C}"/>
                </a:ext>
              </a:extLst>
            </p:cNvPr>
            <p:cNvSpPr txBox="1"/>
            <p:nvPr/>
          </p:nvSpPr>
          <p:spPr>
            <a:xfrm>
              <a:off x="9346242" y="4582404"/>
              <a:ext cx="2540046" cy="492443"/>
            </a:xfrm>
            <a:prstGeom prst="rect">
              <a:avLst/>
            </a:prstGeom>
            <a:noFill/>
          </p:spPr>
          <p:txBody>
            <a:bodyPr wrap="square" rtlCol="0">
              <a:spAutoFit/>
            </a:bodyPr>
            <a:lstStyle/>
            <a:p>
              <a:pPr algn="ctr"/>
              <a:r>
                <a:rPr lang="en-US" sz="2600" b="1" dirty="0">
                  <a:latin typeface="Roboto Slab" pitchFamily="2" charset="0"/>
                  <a:ea typeface="Roboto Slab" pitchFamily="2" charset="0"/>
                  <a:cs typeface="Lato" panose="020F0502020204030203" pitchFamily="34" charset="0"/>
                </a:rPr>
                <a:t>Healthcare</a:t>
              </a:r>
            </a:p>
          </p:txBody>
        </p:sp>
        <p:sp>
          <p:nvSpPr>
            <p:cNvPr id="63" name="Rectangle 62">
              <a:extLst>
                <a:ext uri="{FF2B5EF4-FFF2-40B4-BE49-F238E27FC236}">
                  <a16:creationId xmlns:a16="http://schemas.microsoft.com/office/drawing/2014/main" id="{B212CBB8-A057-4FE8-893C-518CC16F47F8}"/>
                </a:ext>
              </a:extLst>
            </p:cNvPr>
            <p:cNvSpPr/>
            <p:nvPr/>
          </p:nvSpPr>
          <p:spPr>
            <a:xfrm>
              <a:off x="9365548" y="5105848"/>
              <a:ext cx="2501434" cy="830420"/>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a:t>
              </a:r>
            </a:p>
          </p:txBody>
        </p:sp>
      </p:grpSp>
    </p:spTree>
    <p:extLst>
      <p:ext uri="{BB962C8B-B14F-4D97-AF65-F5344CB8AC3E}">
        <p14:creationId xmlns:p14="http://schemas.microsoft.com/office/powerpoint/2010/main" val="108457719"/>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22244</TotalTime>
  <Words>1163</Words>
  <Application>Microsoft Office PowerPoint</Application>
  <PresentationFormat>Widescreen</PresentationFormat>
  <Paragraphs>227</Paragraphs>
  <Slides>25</Slides>
  <Notes>23</Notes>
  <HiddenSlides>0</HiddenSlides>
  <MMClips>0</MMClips>
  <ScaleCrop>false</ScaleCrop>
  <HeadingPairs>
    <vt:vector size="6" baseType="variant">
      <vt:variant>
        <vt:lpstr>Fonts Used</vt:lpstr>
      </vt:variant>
      <vt:variant>
        <vt:i4>13</vt:i4>
      </vt:variant>
      <vt:variant>
        <vt:lpstr>Theme</vt:lpstr>
      </vt:variant>
      <vt:variant>
        <vt:i4>1</vt:i4>
      </vt:variant>
      <vt:variant>
        <vt:lpstr>Slide Titles</vt:lpstr>
      </vt:variant>
      <vt:variant>
        <vt:i4>25</vt:i4>
      </vt:variant>
    </vt:vector>
  </HeadingPairs>
  <TitlesOfParts>
    <vt:vector size="39" baseType="lpstr">
      <vt:lpstr>Arial</vt:lpstr>
      <vt:lpstr>Calibri</vt:lpstr>
      <vt:lpstr>FontAwesome</vt:lpstr>
      <vt:lpstr>Lato</vt:lpstr>
      <vt:lpstr>Montserrat</vt:lpstr>
      <vt:lpstr>Montserrat Light</vt:lpstr>
      <vt:lpstr>Montserrat-Regular</vt:lpstr>
      <vt:lpstr>Open Sans</vt:lpstr>
      <vt:lpstr>Open Sans Condensed</vt:lpstr>
      <vt:lpstr>Open Sans Condensed Light</vt:lpstr>
      <vt:lpstr>Open Sans Extrabold</vt:lpstr>
      <vt:lpstr>Roboto</vt:lpstr>
      <vt:lpstr>Roboto Slab</vt:lpstr>
      <vt:lpstr>Office Theme</vt:lpstr>
      <vt:lpstr>PowerPoint Presentation</vt:lpstr>
      <vt:lpstr>PowerPoint Presentation</vt:lpstr>
      <vt:lpstr>PowerPoint Presentation</vt:lpstr>
      <vt:lpstr>PowerPoint Presentation</vt:lpstr>
      <vt:lpstr>About us</vt:lpstr>
      <vt:lpstr>About us</vt:lpstr>
      <vt:lpstr>Our Services</vt:lpstr>
      <vt:lpstr>Our Services</vt:lpstr>
      <vt:lpstr>Our Services</vt:lpstr>
      <vt:lpstr>PowerPoint Presentation</vt:lpstr>
      <vt:lpstr>Our Team</vt:lpstr>
      <vt:lpstr>Our Portfolio</vt:lpstr>
      <vt:lpstr>PowerPoint Presentation</vt:lpstr>
      <vt:lpstr>Our Portfolio</vt:lpstr>
      <vt:lpstr>Our Timeline</vt:lpstr>
      <vt:lpstr>Our Timeline</vt:lpstr>
      <vt:lpstr>Map Information</vt:lpstr>
      <vt:lpstr>Mpa Information</vt:lpstr>
      <vt:lpstr>Our Information</vt:lpstr>
      <vt:lpstr>Text Single Column</vt:lpstr>
      <vt:lpstr>PowerPoint Presentation</vt:lpstr>
      <vt:lpstr>Square Image</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3405</cp:revision>
  <dcterms:created xsi:type="dcterms:W3CDTF">2017-07-18T09:08:44Z</dcterms:created>
  <dcterms:modified xsi:type="dcterms:W3CDTF">2018-05-03T16:31:50Z</dcterms:modified>
</cp:coreProperties>
</file>

<file path=docProps/thumbnail.jpeg>
</file>