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69" r:id="rId2"/>
    <p:sldId id="270" r:id="rId3"/>
    <p:sldId id="272" r:id="rId4"/>
    <p:sldId id="271" r:id="rId5"/>
    <p:sldId id="273" r:id="rId6"/>
    <p:sldId id="274" r:id="rId7"/>
    <p:sldId id="275" r:id="rId8"/>
    <p:sldId id="276" r:id="rId9"/>
    <p:sldId id="277" r:id="rId10"/>
    <p:sldId id="278" r:id="rId11"/>
    <p:sldId id="279" r:id="rId12"/>
    <p:sldId id="280" r:id="rId13"/>
    <p:sldId id="281" r:id="rId14"/>
    <p:sldId id="282" r:id="rId15"/>
    <p:sldId id="285" r:id="rId16"/>
    <p:sldId id="283" r:id="rId17"/>
    <p:sldId id="286" r:id="rId18"/>
    <p:sldId id="284" r:id="rId19"/>
    <p:sldId id="287" r:id="rId20"/>
    <p:sldId id="289" r:id="rId21"/>
    <p:sldId id="28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0"/>
  </p:normalViewPr>
  <p:slideViewPr>
    <p:cSldViewPr snapToGrid="0">
      <p:cViewPr varScale="1">
        <p:scale>
          <a:sx n="72" d="100"/>
          <a:sy n="72" d="100"/>
        </p:scale>
        <p:origin x="570" y="78"/>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11/8/2018</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2C0303D-D23D-4167-8613-517BBBB3E8B6}"/>
              </a:ext>
            </a:extLst>
          </p:cNvPr>
          <p:cNvSpPr>
            <a:spLocks noGrp="1"/>
          </p:cNvSpPr>
          <p:nvPr>
            <p:ph type="pic" sz="quarter" idx="10" hasCustomPrompt="1"/>
          </p:nvPr>
        </p:nvSpPr>
        <p:spPr>
          <a:xfrm>
            <a:off x="5062330" y="1200587"/>
            <a:ext cx="2067340" cy="2067340"/>
          </a:xfrm>
          <a:custGeom>
            <a:avLst/>
            <a:gdLst>
              <a:gd name="connsiteX0" fmla="*/ 1033670 w 2067340"/>
              <a:gd name="connsiteY0" fmla="*/ 0 h 2067340"/>
              <a:gd name="connsiteX1" fmla="*/ 2067340 w 2067340"/>
              <a:gd name="connsiteY1" fmla="*/ 1033670 h 2067340"/>
              <a:gd name="connsiteX2" fmla="*/ 1033670 w 2067340"/>
              <a:gd name="connsiteY2" fmla="*/ 2067340 h 2067340"/>
              <a:gd name="connsiteX3" fmla="*/ 0 w 2067340"/>
              <a:gd name="connsiteY3" fmla="*/ 1033670 h 2067340"/>
              <a:gd name="connsiteX4" fmla="*/ 1033670 w 2067340"/>
              <a:gd name="connsiteY4" fmla="*/ 0 h 2067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352214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1BF77698-AEE5-45B0-8DA7-5081C4659928}"/>
              </a:ext>
            </a:extLst>
          </p:cNvPr>
          <p:cNvSpPr>
            <a:spLocks noGrp="1"/>
          </p:cNvSpPr>
          <p:nvPr>
            <p:ph type="pic" sz="quarter" idx="10" hasCustomPrompt="1"/>
          </p:nvPr>
        </p:nvSpPr>
        <p:spPr>
          <a:xfrm>
            <a:off x="609601" y="609599"/>
            <a:ext cx="3594099" cy="5638801"/>
          </a:xfrm>
          <a:custGeom>
            <a:avLst/>
            <a:gdLst>
              <a:gd name="connsiteX0" fmla="*/ 0 w 3594099"/>
              <a:gd name="connsiteY0" fmla="*/ 0 h 5638801"/>
              <a:gd name="connsiteX1" fmla="*/ 3594099 w 3594099"/>
              <a:gd name="connsiteY1" fmla="*/ 0 h 5638801"/>
              <a:gd name="connsiteX2" fmla="*/ 3594099 w 3594099"/>
              <a:gd name="connsiteY2" fmla="*/ 5638801 h 5638801"/>
              <a:gd name="connsiteX3" fmla="*/ 0 w 3594099"/>
              <a:gd name="connsiteY3" fmla="*/ 5638801 h 5638801"/>
            </a:gdLst>
            <a:ahLst/>
            <a:cxnLst>
              <a:cxn ang="0">
                <a:pos x="connsiteX0" y="connsiteY0"/>
              </a:cxn>
              <a:cxn ang="0">
                <a:pos x="connsiteX1" y="connsiteY1"/>
              </a:cxn>
              <a:cxn ang="0">
                <a:pos x="connsiteX2" y="connsiteY2"/>
              </a:cxn>
              <a:cxn ang="0">
                <a:pos x="connsiteX3" y="connsiteY3"/>
              </a:cxn>
            </a:cxnLst>
            <a:rect l="l" t="t" r="r" b="b"/>
            <a:pathLst>
              <a:path w="3594099" h="5638801">
                <a:moveTo>
                  <a:pt x="0" y="0"/>
                </a:moveTo>
                <a:lnTo>
                  <a:pt x="3594099" y="0"/>
                </a:lnTo>
                <a:lnTo>
                  <a:pt x="3594099" y="5638801"/>
                </a:lnTo>
                <a:lnTo>
                  <a:pt x="0" y="56388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Picture Placeholder 17">
            <a:extLst>
              <a:ext uri="{FF2B5EF4-FFF2-40B4-BE49-F238E27FC236}">
                <a16:creationId xmlns:a16="http://schemas.microsoft.com/office/drawing/2014/main" id="{3F9E96A7-9E66-4ADA-BFAB-9CFCE1085581}"/>
              </a:ext>
            </a:extLst>
          </p:cNvPr>
          <p:cNvSpPr>
            <a:spLocks noGrp="1"/>
          </p:cNvSpPr>
          <p:nvPr>
            <p:ph type="pic" sz="quarter" idx="14" hasCustomPrompt="1"/>
          </p:nvPr>
        </p:nvSpPr>
        <p:spPr>
          <a:xfrm>
            <a:off x="7988300" y="609600"/>
            <a:ext cx="3614057" cy="5638801"/>
          </a:xfrm>
          <a:custGeom>
            <a:avLst/>
            <a:gdLst>
              <a:gd name="connsiteX0" fmla="*/ 0 w 3614057"/>
              <a:gd name="connsiteY0" fmla="*/ 0 h 5638801"/>
              <a:gd name="connsiteX1" fmla="*/ 3614057 w 3614057"/>
              <a:gd name="connsiteY1" fmla="*/ 0 h 5638801"/>
              <a:gd name="connsiteX2" fmla="*/ 3614057 w 3614057"/>
              <a:gd name="connsiteY2" fmla="*/ 5638801 h 5638801"/>
              <a:gd name="connsiteX3" fmla="*/ 0 w 3614057"/>
              <a:gd name="connsiteY3" fmla="*/ 5638801 h 5638801"/>
            </a:gdLst>
            <a:ahLst/>
            <a:cxnLst>
              <a:cxn ang="0">
                <a:pos x="connsiteX0" y="connsiteY0"/>
              </a:cxn>
              <a:cxn ang="0">
                <a:pos x="connsiteX1" y="connsiteY1"/>
              </a:cxn>
              <a:cxn ang="0">
                <a:pos x="connsiteX2" y="connsiteY2"/>
              </a:cxn>
              <a:cxn ang="0">
                <a:pos x="connsiteX3" y="connsiteY3"/>
              </a:cxn>
            </a:cxnLst>
            <a:rect l="l" t="t" r="r" b="b"/>
            <a:pathLst>
              <a:path w="3614057" h="5638801">
                <a:moveTo>
                  <a:pt x="0" y="0"/>
                </a:moveTo>
                <a:lnTo>
                  <a:pt x="3614057" y="0"/>
                </a:lnTo>
                <a:lnTo>
                  <a:pt x="3614057" y="5638801"/>
                </a:lnTo>
                <a:lnTo>
                  <a:pt x="0" y="56388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86170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A8EC0F0-8602-4BBE-B8FB-6CF218F3ABAC}"/>
              </a:ext>
            </a:extLst>
          </p:cNvPr>
          <p:cNvSpPr>
            <a:spLocks noGrp="1"/>
          </p:cNvSpPr>
          <p:nvPr>
            <p:ph type="pic" sz="quarter" idx="14" hasCustomPrompt="1"/>
          </p:nvPr>
        </p:nvSpPr>
        <p:spPr>
          <a:xfrm>
            <a:off x="3888592" y="1785258"/>
            <a:ext cx="4869883" cy="4463139"/>
          </a:xfrm>
          <a:custGeom>
            <a:avLst/>
            <a:gdLst>
              <a:gd name="connsiteX0" fmla="*/ 0 w 4869883"/>
              <a:gd name="connsiteY0" fmla="*/ 0 h 4463139"/>
              <a:gd name="connsiteX1" fmla="*/ 4869883 w 4869883"/>
              <a:gd name="connsiteY1" fmla="*/ 0 h 4463139"/>
              <a:gd name="connsiteX2" fmla="*/ 4869883 w 4869883"/>
              <a:gd name="connsiteY2" fmla="*/ 4463139 h 4463139"/>
              <a:gd name="connsiteX3" fmla="*/ 0 w 4869883"/>
              <a:gd name="connsiteY3" fmla="*/ 4463139 h 4463139"/>
            </a:gdLst>
            <a:ahLst/>
            <a:cxnLst>
              <a:cxn ang="0">
                <a:pos x="connsiteX0" y="connsiteY0"/>
              </a:cxn>
              <a:cxn ang="0">
                <a:pos x="connsiteX1" y="connsiteY1"/>
              </a:cxn>
              <a:cxn ang="0">
                <a:pos x="connsiteX2" y="connsiteY2"/>
              </a:cxn>
              <a:cxn ang="0">
                <a:pos x="connsiteX3" y="connsiteY3"/>
              </a:cxn>
            </a:cxnLst>
            <a:rect l="l" t="t" r="r" b="b"/>
            <a:pathLst>
              <a:path w="4869883" h="4463139">
                <a:moveTo>
                  <a:pt x="0" y="0"/>
                </a:moveTo>
                <a:lnTo>
                  <a:pt x="4869883" y="0"/>
                </a:lnTo>
                <a:lnTo>
                  <a:pt x="4869883" y="4463139"/>
                </a:lnTo>
                <a:lnTo>
                  <a:pt x="0" y="446313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683127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7F3D918-80A0-482C-84DA-EE65761FAC77}"/>
              </a:ext>
            </a:extLst>
          </p:cNvPr>
          <p:cNvSpPr>
            <a:spLocks noGrp="1"/>
          </p:cNvSpPr>
          <p:nvPr>
            <p:ph type="pic" sz="quarter" idx="15" hasCustomPrompt="1"/>
          </p:nvPr>
        </p:nvSpPr>
        <p:spPr>
          <a:xfrm>
            <a:off x="8005308" y="1680934"/>
            <a:ext cx="3515180" cy="3819980"/>
          </a:xfrm>
          <a:custGeom>
            <a:avLst/>
            <a:gdLst>
              <a:gd name="connsiteX0" fmla="*/ 0 w 3515180"/>
              <a:gd name="connsiteY0" fmla="*/ 0 h 3819980"/>
              <a:gd name="connsiteX1" fmla="*/ 3515180 w 3515180"/>
              <a:gd name="connsiteY1" fmla="*/ 0 h 3819980"/>
              <a:gd name="connsiteX2" fmla="*/ 3515180 w 3515180"/>
              <a:gd name="connsiteY2" fmla="*/ 3819980 h 3819980"/>
              <a:gd name="connsiteX3" fmla="*/ 0 w 3515180"/>
              <a:gd name="connsiteY3" fmla="*/ 3819980 h 3819980"/>
            </a:gdLst>
            <a:ahLst/>
            <a:cxnLst>
              <a:cxn ang="0">
                <a:pos x="connsiteX0" y="connsiteY0"/>
              </a:cxn>
              <a:cxn ang="0">
                <a:pos x="connsiteX1" y="connsiteY1"/>
              </a:cxn>
              <a:cxn ang="0">
                <a:pos x="connsiteX2" y="connsiteY2"/>
              </a:cxn>
              <a:cxn ang="0">
                <a:pos x="connsiteX3" y="connsiteY3"/>
              </a:cxn>
            </a:cxnLst>
            <a:rect l="l" t="t" r="r" b="b"/>
            <a:pathLst>
              <a:path w="3515180" h="3819980">
                <a:moveTo>
                  <a:pt x="0" y="0"/>
                </a:moveTo>
                <a:lnTo>
                  <a:pt x="3515180" y="0"/>
                </a:lnTo>
                <a:lnTo>
                  <a:pt x="3515180" y="3819980"/>
                </a:lnTo>
                <a:lnTo>
                  <a:pt x="0" y="381998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707847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512B1A4-2AD8-42A6-92AB-D86F14324FFA}"/>
              </a:ext>
            </a:extLst>
          </p:cNvPr>
          <p:cNvSpPr>
            <a:spLocks noGrp="1"/>
          </p:cNvSpPr>
          <p:nvPr>
            <p:ph type="pic" sz="quarter" idx="15" hasCustomPrompt="1"/>
          </p:nvPr>
        </p:nvSpPr>
        <p:spPr>
          <a:xfrm>
            <a:off x="6580828" y="1175657"/>
            <a:ext cx="4467266" cy="4506686"/>
          </a:xfrm>
          <a:custGeom>
            <a:avLst/>
            <a:gdLst>
              <a:gd name="connsiteX0" fmla="*/ 0 w 4467266"/>
              <a:gd name="connsiteY0" fmla="*/ 0 h 4506686"/>
              <a:gd name="connsiteX1" fmla="*/ 4467266 w 4467266"/>
              <a:gd name="connsiteY1" fmla="*/ 0 h 4506686"/>
              <a:gd name="connsiteX2" fmla="*/ 4467266 w 4467266"/>
              <a:gd name="connsiteY2" fmla="*/ 4506686 h 4506686"/>
              <a:gd name="connsiteX3" fmla="*/ 0 w 4467266"/>
              <a:gd name="connsiteY3" fmla="*/ 4506686 h 4506686"/>
            </a:gdLst>
            <a:ahLst/>
            <a:cxnLst>
              <a:cxn ang="0">
                <a:pos x="connsiteX0" y="connsiteY0"/>
              </a:cxn>
              <a:cxn ang="0">
                <a:pos x="connsiteX1" y="connsiteY1"/>
              </a:cxn>
              <a:cxn ang="0">
                <a:pos x="connsiteX2" y="connsiteY2"/>
              </a:cxn>
              <a:cxn ang="0">
                <a:pos x="connsiteX3" y="connsiteY3"/>
              </a:cxn>
            </a:cxnLst>
            <a:rect l="l" t="t" r="r" b="b"/>
            <a:pathLst>
              <a:path w="4467266" h="4506686">
                <a:moveTo>
                  <a:pt x="0" y="0"/>
                </a:moveTo>
                <a:lnTo>
                  <a:pt x="4467266" y="0"/>
                </a:lnTo>
                <a:lnTo>
                  <a:pt x="4467266" y="4506686"/>
                </a:lnTo>
                <a:lnTo>
                  <a:pt x="0" y="450668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822715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247DB7A-3B9E-441C-B7D8-612A539F74B0}"/>
              </a:ext>
            </a:extLst>
          </p:cNvPr>
          <p:cNvSpPr>
            <a:spLocks noGrp="1"/>
          </p:cNvSpPr>
          <p:nvPr>
            <p:ph type="pic" sz="quarter" idx="16" hasCustomPrompt="1"/>
          </p:nvPr>
        </p:nvSpPr>
        <p:spPr>
          <a:xfrm>
            <a:off x="8542290" y="609596"/>
            <a:ext cx="2980239" cy="2759817"/>
          </a:xfrm>
          <a:custGeom>
            <a:avLst/>
            <a:gdLst>
              <a:gd name="connsiteX0" fmla="*/ 0 w 2980239"/>
              <a:gd name="connsiteY0" fmla="*/ 0 h 2759817"/>
              <a:gd name="connsiteX1" fmla="*/ 2980239 w 2980239"/>
              <a:gd name="connsiteY1" fmla="*/ 0 h 2759817"/>
              <a:gd name="connsiteX2" fmla="*/ 2980239 w 2980239"/>
              <a:gd name="connsiteY2" fmla="*/ 2759817 h 2759817"/>
              <a:gd name="connsiteX3" fmla="*/ 0 w 2980239"/>
              <a:gd name="connsiteY3" fmla="*/ 2759817 h 2759817"/>
            </a:gdLst>
            <a:ahLst/>
            <a:cxnLst>
              <a:cxn ang="0">
                <a:pos x="connsiteX0" y="connsiteY0"/>
              </a:cxn>
              <a:cxn ang="0">
                <a:pos x="connsiteX1" y="connsiteY1"/>
              </a:cxn>
              <a:cxn ang="0">
                <a:pos x="connsiteX2" y="connsiteY2"/>
              </a:cxn>
              <a:cxn ang="0">
                <a:pos x="connsiteX3" y="connsiteY3"/>
              </a:cxn>
            </a:cxnLst>
            <a:rect l="l" t="t" r="r" b="b"/>
            <a:pathLst>
              <a:path w="2980239" h="2759817">
                <a:moveTo>
                  <a:pt x="0" y="0"/>
                </a:moveTo>
                <a:lnTo>
                  <a:pt x="2980239" y="0"/>
                </a:lnTo>
                <a:lnTo>
                  <a:pt x="2980239" y="2759817"/>
                </a:lnTo>
                <a:lnTo>
                  <a:pt x="0" y="275981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Picture Placeholder 6">
            <a:extLst>
              <a:ext uri="{FF2B5EF4-FFF2-40B4-BE49-F238E27FC236}">
                <a16:creationId xmlns:a16="http://schemas.microsoft.com/office/drawing/2014/main" id="{49A475F0-7CF1-497B-ABBD-F366AB8D6E86}"/>
              </a:ext>
            </a:extLst>
          </p:cNvPr>
          <p:cNvSpPr>
            <a:spLocks noGrp="1"/>
          </p:cNvSpPr>
          <p:nvPr>
            <p:ph type="pic" sz="quarter" idx="15" hasCustomPrompt="1"/>
          </p:nvPr>
        </p:nvSpPr>
        <p:spPr>
          <a:xfrm>
            <a:off x="4013832" y="609595"/>
            <a:ext cx="4346399" cy="5638806"/>
          </a:xfrm>
          <a:custGeom>
            <a:avLst/>
            <a:gdLst>
              <a:gd name="connsiteX0" fmla="*/ 0 w 4346399"/>
              <a:gd name="connsiteY0" fmla="*/ 0 h 5638806"/>
              <a:gd name="connsiteX1" fmla="*/ 4346399 w 4346399"/>
              <a:gd name="connsiteY1" fmla="*/ 0 h 5638806"/>
              <a:gd name="connsiteX2" fmla="*/ 4346399 w 4346399"/>
              <a:gd name="connsiteY2" fmla="*/ 5638806 h 5638806"/>
              <a:gd name="connsiteX3" fmla="*/ 0 w 4346399"/>
              <a:gd name="connsiteY3" fmla="*/ 5638806 h 5638806"/>
            </a:gdLst>
            <a:ahLst/>
            <a:cxnLst>
              <a:cxn ang="0">
                <a:pos x="connsiteX0" y="connsiteY0"/>
              </a:cxn>
              <a:cxn ang="0">
                <a:pos x="connsiteX1" y="connsiteY1"/>
              </a:cxn>
              <a:cxn ang="0">
                <a:pos x="connsiteX2" y="connsiteY2"/>
              </a:cxn>
              <a:cxn ang="0">
                <a:pos x="connsiteX3" y="connsiteY3"/>
              </a:cxn>
            </a:cxnLst>
            <a:rect l="l" t="t" r="r" b="b"/>
            <a:pathLst>
              <a:path w="4346399" h="5638806">
                <a:moveTo>
                  <a:pt x="0" y="0"/>
                </a:moveTo>
                <a:lnTo>
                  <a:pt x="4346399" y="0"/>
                </a:lnTo>
                <a:lnTo>
                  <a:pt x="4346399" y="5638806"/>
                </a:lnTo>
                <a:lnTo>
                  <a:pt x="0" y="563880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8B5FF73D-950E-42E7-8F63-5C5CF840B59A}"/>
              </a:ext>
            </a:extLst>
          </p:cNvPr>
          <p:cNvSpPr>
            <a:spLocks noGrp="1"/>
          </p:cNvSpPr>
          <p:nvPr>
            <p:ph type="pic" sz="quarter" idx="17" hasCustomPrompt="1"/>
          </p:nvPr>
        </p:nvSpPr>
        <p:spPr>
          <a:xfrm>
            <a:off x="8542289" y="3521039"/>
            <a:ext cx="2980239" cy="2727363"/>
          </a:xfrm>
          <a:custGeom>
            <a:avLst/>
            <a:gdLst>
              <a:gd name="connsiteX0" fmla="*/ 0 w 2980239"/>
              <a:gd name="connsiteY0" fmla="*/ 0 h 2727363"/>
              <a:gd name="connsiteX1" fmla="*/ 2980239 w 2980239"/>
              <a:gd name="connsiteY1" fmla="*/ 0 h 2727363"/>
              <a:gd name="connsiteX2" fmla="*/ 2980239 w 2980239"/>
              <a:gd name="connsiteY2" fmla="*/ 2727363 h 2727363"/>
              <a:gd name="connsiteX3" fmla="*/ 0 w 2980239"/>
              <a:gd name="connsiteY3" fmla="*/ 2727363 h 2727363"/>
            </a:gdLst>
            <a:ahLst/>
            <a:cxnLst>
              <a:cxn ang="0">
                <a:pos x="connsiteX0" y="connsiteY0"/>
              </a:cxn>
              <a:cxn ang="0">
                <a:pos x="connsiteX1" y="connsiteY1"/>
              </a:cxn>
              <a:cxn ang="0">
                <a:pos x="connsiteX2" y="connsiteY2"/>
              </a:cxn>
              <a:cxn ang="0">
                <a:pos x="connsiteX3" y="connsiteY3"/>
              </a:cxn>
            </a:cxnLst>
            <a:rect l="l" t="t" r="r" b="b"/>
            <a:pathLst>
              <a:path w="2980239" h="2727363">
                <a:moveTo>
                  <a:pt x="0" y="0"/>
                </a:moveTo>
                <a:lnTo>
                  <a:pt x="2980239" y="0"/>
                </a:lnTo>
                <a:lnTo>
                  <a:pt x="2980239" y="2727363"/>
                </a:lnTo>
                <a:lnTo>
                  <a:pt x="0" y="2727363"/>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5759336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0ABEE0E-DA1C-4A27-9886-BEE7F7D1F8A5}"/>
              </a:ext>
            </a:extLst>
          </p:cNvPr>
          <p:cNvSpPr>
            <a:spLocks noGrp="1"/>
          </p:cNvSpPr>
          <p:nvPr>
            <p:ph type="pic" sz="quarter" idx="16" hasCustomPrompt="1"/>
          </p:nvPr>
        </p:nvSpPr>
        <p:spPr>
          <a:xfrm>
            <a:off x="8169967" y="1079848"/>
            <a:ext cx="5309135" cy="4576841"/>
          </a:xfrm>
          <a:custGeom>
            <a:avLst/>
            <a:gdLst>
              <a:gd name="connsiteX0" fmla="*/ 0 w 5309135"/>
              <a:gd name="connsiteY0" fmla="*/ 0 h 4576841"/>
              <a:gd name="connsiteX1" fmla="*/ 5309135 w 5309135"/>
              <a:gd name="connsiteY1" fmla="*/ 0 h 4576841"/>
              <a:gd name="connsiteX2" fmla="*/ 2654567 w 5309135"/>
              <a:gd name="connsiteY2" fmla="*/ 4576841 h 4576841"/>
            </a:gdLst>
            <a:ahLst/>
            <a:cxnLst>
              <a:cxn ang="0">
                <a:pos x="connsiteX0" y="connsiteY0"/>
              </a:cxn>
              <a:cxn ang="0">
                <a:pos x="connsiteX1" y="connsiteY1"/>
              </a:cxn>
              <a:cxn ang="0">
                <a:pos x="connsiteX2" y="connsiteY2"/>
              </a:cxn>
            </a:cxnLst>
            <a:rect l="l" t="t" r="r" b="b"/>
            <a:pathLst>
              <a:path w="5309135" h="4576841">
                <a:moveTo>
                  <a:pt x="0" y="0"/>
                </a:moveTo>
                <a:lnTo>
                  <a:pt x="5309135" y="0"/>
                </a:lnTo>
                <a:lnTo>
                  <a:pt x="2654567" y="457684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78B23874-D466-4B0C-BDCF-21A42AD7E341}"/>
              </a:ext>
            </a:extLst>
          </p:cNvPr>
          <p:cNvSpPr>
            <a:spLocks noGrp="1"/>
          </p:cNvSpPr>
          <p:nvPr>
            <p:ph type="pic" sz="quarter" idx="15" hasCustomPrompt="1"/>
          </p:nvPr>
        </p:nvSpPr>
        <p:spPr>
          <a:xfrm>
            <a:off x="5446645" y="1140580"/>
            <a:ext cx="5309135" cy="4576841"/>
          </a:xfrm>
          <a:custGeom>
            <a:avLst/>
            <a:gdLst>
              <a:gd name="connsiteX0" fmla="*/ 2654568 w 5309135"/>
              <a:gd name="connsiteY0" fmla="*/ 0 h 4576841"/>
              <a:gd name="connsiteX1" fmla="*/ 5309135 w 5309135"/>
              <a:gd name="connsiteY1" fmla="*/ 4576841 h 4576841"/>
              <a:gd name="connsiteX2" fmla="*/ 0 w 5309135"/>
              <a:gd name="connsiteY2" fmla="*/ 4576841 h 4576841"/>
            </a:gdLst>
            <a:ahLst/>
            <a:cxnLst>
              <a:cxn ang="0">
                <a:pos x="connsiteX0" y="connsiteY0"/>
              </a:cxn>
              <a:cxn ang="0">
                <a:pos x="connsiteX1" y="connsiteY1"/>
              </a:cxn>
              <a:cxn ang="0">
                <a:pos x="connsiteX2" y="connsiteY2"/>
              </a:cxn>
            </a:cxnLst>
            <a:rect l="l" t="t" r="r" b="b"/>
            <a:pathLst>
              <a:path w="5309135" h="4576841">
                <a:moveTo>
                  <a:pt x="2654568" y="0"/>
                </a:moveTo>
                <a:lnTo>
                  <a:pt x="5309135" y="4576841"/>
                </a:lnTo>
                <a:lnTo>
                  <a:pt x="0" y="457684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33303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2154115-FA8E-4E4F-B906-27287C6AD6B9}"/>
              </a:ext>
            </a:extLst>
          </p:cNvPr>
          <p:cNvSpPr>
            <a:spLocks noGrp="1"/>
          </p:cNvSpPr>
          <p:nvPr>
            <p:ph type="pic" sz="quarter" idx="15" hasCustomPrompt="1"/>
          </p:nvPr>
        </p:nvSpPr>
        <p:spPr>
          <a:xfrm>
            <a:off x="7826829" y="802005"/>
            <a:ext cx="3407228" cy="5254825"/>
          </a:xfrm>
          <a:custGeom>
            <a:avLst/>
            <a:gdLst>
              <a:gd name="connsiteX0" fmla="*/ 0 w 3407228"/>
              <a:gd name="connsiteY0" fmla="*/ 0 h 5254825"/>
              <a:gd name="connsiteX1" fmla="*/ 3407228 w 3407228"/>
              <a:gd name="connsiteY1" fmla="*/ 0 h 5254825"/>
              <a:gd name="connsiteX2" fmla="*/ 3407228 w 3407228"/>
              <a:gd name="connsiteY2" fmla="*/ 5254825 h 5254825"/>
              <a:gd name="connsiteX3" fmla="*/ 0 w 3407228"/>
              <a:gd name="connsiteY3" fmla="*/ 5254825 h 5254825"/>
            </a:gdLst>
            <a:ahLst/>
            <a:cxnLst>
              <a:cxn ang="0">
                <a:pos x="connsiteX0" y="connsiteY0"/>
              </a:cxn>
              <a:cxn ang="0">
                <a:pos x="connsiteX1" y="connsiteY1"/>
              </a:cxn>
              <a:cxn ang="0">
                <a:pos x="connsiteX2" y="connsiteY2"/>
              </a:cxn>
              <a:cxn ang="0">
                <a:pos x="connsiteX3" y="connsiteY3"/>
              </a:cxn>
            </a:cxnLst>
            <a:rect l="l" t="t" r="r" b="b"/>
            <a:pathLst>
              <a:path w="3407228" h="5254825">
                <a:moveTo>
                  <a:pt x="0" y="0"/>
                </a:moveTo>
                <a:lnTo>
                  <a:pt x="3407228" y="0"/>
                </a:lnTo>
                <a:lnTo>
                  <a:pt x="3407228" y="5254825"/>
                </a:lnTo>
                <a:lnTo>
                  <a:pt x="0" y="525482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9371970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57BE527-B29E-4DF8-8FD1-FE83C699764A}"/>
              </a:ext>
            </a:extLst>
          </p:cNvPr>
          <p:cNvSpPr>
            <a:spLocks noGrp="1"/>
          </p:cNvSpPr>
          <p:nvPr>
            <p:ph type="pic" sz="quarter" idx="16" hasCustomPrompt="1"/>
          </p:nvPr>
        </p:nvSpPr>
        <p:spPr>
          <a:xfrm>
            <a:off x="4239615" y="3962402"/>
            <a:ext cx="2828842" cy="2373082"/>
          </a:xfrm>
          <a:custGeom>
            <a:avLst/>
            <a:gdLst>
              <a:gd name="connsiteX0" fmla="*/ 0 w 2828842"/>
              <a:gd name="connsiteY0" fmla="*/ 0 h 2373082"/>
              <a:gd name="connsiteX1" fmla="*/ 2828842 w 2828842"/>
              <a:gd name="connsiteY1" fmla="*/ 0 h 2373082"/>
              <a:gd name="connsiteX2" fmla="*/ 2828842 w 2828842"/>
              <a:gd name="connsiteY2" fmla="*/ 2373082 h 2373082"/>
              <a:gd name="connsiteX3" fmla="*/ 0 w 2828842"/>
              <a:gd name="connsiteY3" fmla="*/ 2373082 h 2373082"/>
            </a:gdLst>
            <a:ahLst/>
            <a:cxnLst>
              <a:cxn ang="0">
                <a:pos x="connsiteX0" y="connsiteY0"/>
              </a:cxn>
              <a:cxn ang="0">
                <a:pos x="connsiteX1" y="connsiteY1"/>
              </a:cxn>
              <a:cxn ang="0">
                <a:pos x="connsiteX2" y="connsiteY2"/>
              </a:cxn>
              <a:cxn ang="0">
                <a:pos x="connsiteX3" y="connsiteY3"/>
              </a:cxn>
            </a:cxnLst>
            <a:rect l="l" t="t" r="r" b="b"/>
            <a:pathLst>
              <a:path w="2828842" h="2373082">
                <a:moveTo>
                  <a:pt x="0" y="0"/>
                </a:moveTo>
                <a:lnTo>
                  <a:pt x="2828842" y="0"/>
                </a:lnTo>
                <a:lnTo>
                  <a:pt x="2828842" y="2373082"/>
                </a:lnTo>
                <a:lnTo>
                  <a:pt x="0" y="237308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Picture Placeholder 6">
            <a:extLst>
              <a:ext uri="{FF2B5EF4-FFF2-40B4-BE49-F238E27FC236}">
                <a16:creationId xmlns:a16="http://schemas.microsoft.com/office/drawing/2014/main" id="{48AAEB72-45AC-40FD-8C4E-1438F17B0478}"/>
              </a:ext>
            </a:extLst>
          </p:cNvPr>
          <p:cNvSpPr>
            <a:spLocks noGrp="1"/>
          </p:cNvSpPr>
          <p:nvPr>
            <p:ph type="pic" sz="quarter" idx="15" hasCustomPrompt="1"/>
          </p:nvPr>
        </p:nvSpPr>
        <p:spPr>
          <a:xfrm>
            <a:off x="522515" y="2104567"/>
            <a:ext cx="3628570" cy="4230917"/>
          </a:xfrm>
          <a:custGeom>
            <a:avLst/>
            <a:gdLst>
              <a:gd name="connsiteX0" fmla="*/ 0 w 3628570"/>
              <a:gd name="connsiteY0" fmla="*/ 0 h 4230917"/>
              <a:gd name="connsiteX1" fmla="*/ 3628570 w 3628570"/>
              <a:gd name="connsiteY1" fmla="*/ 0 h 4230917"/>
              <a:gd name="connsiteX2" fmla="*/ 3628570 w 3628570"/>
              <a:gd name="connsiteY2" fmla="*/ 4230917 h 4230917"/>
              <a:gd name="connsiteX3" fmla="*/ 0 w 3628570"/>
              <a:gd name="connsiteY3" fmla="*/ 4230917 h 4230917"/>
            </a:gdLst>
            <a:ahLst/>
            <a:cxnLst>
              <a:cxn ang="0">
                <a:pos x="connsiteX0" y="connsiteY0"/>
              </a:cxn>
              <a:cxn ang="0">
                <a:pos x="connsiteX1" y="connsiteY1"/>
              </a:cxn>
              <a:cxn ang="0">
                <a:pos x="connsiteX2" y="connsiteY2"/>
              </a:cxn>
              <a:cxn ang="0">
                <a:pos x="connsiteX3" y="connsiteY3"/>
              </a:cxn>
            </a:cxnLst>
            <a:rect l="l" t="t" r="r" b="b"/>
            <a:pathLst>
              <a:path w="3628570" h="4230917">
                <a:moveTo>
                  <a:pt x="0" y="0"/>
                </a:moveTo>
                <a:lnTo>
                  <a:pt x="3628570" y="0"/>
                </a:lnTo>
                <a:lnTo>
                  <a:pt x="3628570" y="4230917"/>
                </a:lnTo>
                <a:lnTo>
                  <a:pt x="0" y="423091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7F2C8955-F1C2-464E-9A93-2973F8C2A834}"/>
              </a:ext>
            </a:extLst>
          </p:cNvPr>
          <p:cNvSpPr>
            <a:spLocks noGrp="1"/>
          </p:cNvSpPr>
          <p:nvPr>
            <p:ph type="pic" sz="quarter" idx="17" hasCustomPrompt="1"/>
          </p:nvPr>
        </p:nvSpPr>
        <p:spPr>
          <a:xfrm>
            <a:off x="7171501" y="3962402"/>
            <a:ext cx="4497984" cy="2373082"/>
          </a:xfrm>
          <a:custGeom>
            <a:avLst/>
            <a:gdLst>
              <a:gd name="connsiteX0" fmla="*/ 0 w 4497984"/>
              <a:gd name="connsiteY0" fmla="*/ 0 h 2373082"/>
              <a:gd name="connsiteX1" fmla="*/ 4497984 w 4497984"/>
              <a:gd name="connsiteY1" fmla="*/ 0 h 2373082"/>
              <a:gd name="connsiteX2" fmla="*/ 4497984 w 4497984"/>
              <a:gd name="connsiteY2" fmla="*/ 2373082 h 2373082"/>
              <a:gd name="connsiteX3" fmla="*/ 0 w 4497984"/>
              <a:gd name="connsiteY3" fmla="*/ 2373082 h 2373082"/>
            </a:gdLst>
            <a:ahLst/>
            <a:cxnLst>
              <a:cxn ang="0">
                <a:pos x="connsiteX0" y="connsiteY0"/>
              </a:cxn>
              <a:cxn ang="0">
                <a:pos x="connsiteX1" y="connsiteY1"/>
              </a:cxn>
              <a:cxn ang="0">
                <a:pos x="connsiteX2" y="connsiteY2"/>
              </a:cxn>
              <a:cxn ang="0">
                <a:pos x="connsiteX3" y="connsiteY3"/>
              </a:cxn>
            </a:cxnLst>
            <a:rect l="l" t="t" r="r" b="b"/>
            <a:pathLst>
              <a:path w="4497984" h="2373082">
                <a:moveTo>
                  <a:pt x="0" y="0"/>
                </a:moveTo>
                <a:lnTo>
                  <a:pt x="4497984" y="0"/>
                </a:lnTo>
                <a:lnTo>
                  <a:pt x="4497984" y="2373082"/>
                </a:lnTo>
                <a:lnTo>
                  <a:pt x="0" y="237308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72586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Section Header">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40B9724-C202-465C-949B-76745B77E73F}"/>
              </a:ext>
            </a:extLst>
          </p:cNvPr>
          <p:cNvSpPr>
            <a:spLocks noGrp="1"/>
          </p:cNvSpPr>
          <p:nvPr>
            <p:ph type="pic" sz="quarter" idx="18" hasCustomPrompt="1"/>
          </p:nvPr>
        </p:nvSpPr>
        <p:spPr>
          <a:xfrm>
            <a:off x="6143238" y="208580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12">
            <a:extLst>
              <a:ext uri="{FF2B5EF4-FFF2-40B4-BE49-F238E27FC236}">
                <a16:creationId xmlns:a16="http://schemas.microsoft.com/office/drawing/2014/main" id="{A310EC69-0E15-4C50-B81B-E0028A5769A9}"/>
              </a:ext>
            </a:extLst>
          </p:cNvPr>
          <p:cNvSpPr>
            <a:spLocks noGrp="1"/>
          </p:cNvSpPr>
          <p:nvPr>
            <p:ph type="pic" sz="quarter" idx="16" hasCustomPrompt="1"/>
          </p:nvPr>
        </p:nvSpPr>
        <p:spPr>
          <a:xfrm>
            <a:off x="3867150" y="423703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E0CE1B60-5F98-4674-90A5-69E2685F6879}"/>
              </a:ext>
            </a:extLst>
          </p:cNvPr>
          <p:cNvSpPr>
            <a:spLocks noGrp="1"/>
          </p:cNvSpPr>
          <p:nvPr>
            <p:ph type="pic" sz="quarter" idx="15" hasCustomPrompt="1"/>
          </p:nvPr>
        </p:nvSpPr>
        <p:spPr>
          <a:xfrm>
            <a:off x="3867150" y="208580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Picture Placeholder 15">
            <a:extLst>
              <a:ext uri="{FF2B5EF4-FFF2-40B4-BE49-F238E27FC236}">
                <a16:creationId xmlns:a16="http://schemas.microsoft.com/office/drawing/2014/main" id="{6E368FEC-5C47-48D3-A651-730FBCCD7DD7}"/>
              </a:ext>
            </a:extLst>
          </p:cNvPr>
          <p:cNvSpPr>
            <a:spLocks noGrp="1"/>
          </p:cNvSpPr>
          <p:nvPr>
            <p:ph type="pic" sz="quarter" idx="17" hasCustomPrompt="1"/>
          </p:nvPr>
        </p:nvSpPr>
        <p:spPr>
          <a:xfrm>
            <a:off x="6143238" y="423703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586163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3E7A46-05D9-452F-B217-4137BB4286AA}"/>
              </a:ext>
            </a:extLst>
          </p:cNvPr>
          <p:cNvSpPr>
            <a:spLocks noGrp="1"/>
          </p:cNvSpPr>
          <p:nvPr>
            <p:ph type="pic" sz="quarter" idx="18" hasCustomPrompt="1"/>
          </p:nvPr>
        </p:nvSpPr>
        <p:spPr>
          <a:xfrm>
            <a:off x="8524560" y="3949270"/>
            <a:ext cx="2829239" cy="1700959"/>
          </a:xfrm>
          <a:custGeom>
            <a:avLst/>
            <a:gdLst>
              <a:gd name="connsiteX0" fmla="*/ 0 w 2829239"/>
              <a:gd name="connsiteY0" fmla="*/ 0 h 1700959"/>
              <a:gd name="connsiteX1" fmla="*/ 2829239 w 2829239"/>
              <a:gd name="connsiteY1" fmla="*/ 0 h 1700959"/>
              <a:gd name="connsiteX2" fmla="*/ 2829239 w 2829239"/>
              <a:gd name="connsiteY2" fmla="*/ 1700959 h 1700959"/>
              <a:gd name="connsiteX3" fmla="*/ 0 w 2829239"/>
              <a:gd name="connsiteY3" fmla="*/ 1700959 h 1700959"/>
            </a:gdLst>
            <a:ahLst/>
            <a:cxnLst>
              <a:cxn ang="0">
                <a:pos x="connsiteX0" y="connsiteY0"/>
              </a:cxn>
              <a:cxn ang="0">
                <a:pos x="connsiteX1" y="connsiteY1"/>
              </a:cxn>
              <a:cxn ang="0">
                <a:pos x="connsiteX2" y="connsiteY2"/>
              </a:cxn>
              <a:cxn ang="0">
                <a:pos x="connsiteX3" y="connsiteY3"/>
              </a:cxn>
            </a:cxnLst>
            <a:rect l="l" t="t" r="r" b="b"/>
            <a:pathLst>
              <a:path w="2829239" h="1700959">
                <a:moveTo>
                  <a:pt x="0" y="0"/>
                </a:moveTo>
                <a:lnTo>
                  <a:pt x="2829239" y="0"/>
                </a:lnTo>
                <a:lnTo>
                  <a:pt x="2829239" y="1700959"/>
                </a:lnTo>
                <a:lnTo>
                  <a:pt x="0" y="17009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Picture Placeholder 8">
            <a:extLst>
              <a:ext uri="{FF2B5EF4-FFF2-40B4-BE49-F238E27FC236}">
                <a16:creationId xmlns:a16="http://schemas.microsoft.com/office/drawing/2014/main" id="{46C7C49E-550F-4FE5-AFCE-86DAD3D4672C}"/>
              </a:ext>
            </a:extLst>
          </p:cNvPr>
          <p:cNvSpPr>
            <a:spLocks noGrp="1"/>
          </p:cNvSpPr>
          <p:nvPr>
            <p:ph type="pic" sz="quarter" idx="15" hasCustomPrompt="1"/>
          </p:nvPr>
        </p:nvSpPr>
        <p:spPr>
          <a:xfrm>
            <a:off x="8524561" y="1985671"/>
            <a:ext cx="2829239" cy="1700959"/>
          </a:xfrm>
          <a:custGeom>
            <a:avLst/>
            <a:gdLst>
              <a:gd name="connsiteX0" fmla="*/ 0 w 2829239"/>
              <a:gd name="connsiteY0" fmla="*/ 0 h 1700959"/>
              <a:gd name="connsiteX1" fmla="*/ 2829239 w 2829239"/>
              <a:gd name="connsiteY1" fmla="*/ 0 h 1700959"/>
              <a:gd name="connsiteX2" fmla="*/ 2829239 w 2829239"/>
              <a:gd name="connsiteY2" fmla="*/ 1700959 h 1700959"/>
              <a:gd name="connsiteX3" fmla="*/ 0 w 2829239"/>
              <a:gd name="connsiteY3" fmla="*/ 1700959 h 1700959"/>
            </a:gdLst>
            <a:ahLst/>
            <a:cxnLst>
              <a:cxn ang="0">
                <a:pos x="connsiteX0" y="connsiteY0"/>
              </a:cxn>
              <a:cxn ang="0">
                <a:pos x="connsiteX1" y="connsiteY1"/>
              </a:cxn>
              <a:cxn ang="0">
                <a:pos x="connsiteX2" y="connsiteY2"/>
              </a:cxn>
              <a:cxn ang="0">
                <a:pos x="connsiteX3" y="connsiteY3"/>
              </a:cxn>
            </a:cxnLst>
            <a:rect l="l" t="t" r="r" b="b"/>
            <a:pathLst>
              <a:path w="2829239" h="1700959">
                <a:moveTo>
                  <a:pt x="0" y="0"/>
                </a:moveTo>
                <a:lnTo>
                  <a:pt x="2829239" y="0"/>
                </a:lnTo>
                <a:lnTo>
                  <a:pt x="2829239" y="1700959"/>
                </a:lnTo>
                <a:lnTo>
                  <a:pt x="0" y="17009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521793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2053188"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98278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6C7C49E-550F-4FE5-AFCE-86DAD3D4672C}"/>
              </a:ext>
            </a:extLst>
          </p:cNvPr>
          <p:cNvSpPr>
            <a:spLocks noGrp="1"/>
          </p:cNvSpPr>
          <p:nvPr>
            <p:ph type="pic" sz="quarter" idx="15" hasCustomPrompt="1"/>
          </p:nvPr>
        </p:nvSpPr>
        <p:spPr>
          <a:xfrm>
            <a:off x="0" y="0"/>
            <a:ext cx="12192000" cy="6858000"/>
          </a:xfrm>
          <a:custGeom>
            <a:avLst/>
            <a:gdLst>
              <a:gd name="connsiteX0" fmla="*/ 0 w 2829239"/>
              <a:gd name="connsiteY0" fmla="*/ 0 h 1700959"/>
              <a:gd name="connsiteX1" fmla="*/ 2829239 w 2829239"/>
              <a:gd name="connsiteY1" fmla="*/ 0 h 1700959"/>
              <a:gd name="connsiteX2" fmla="*/ 2829239 w 2829239"/>
              <a:gd name="connsiteY2" fmla="*/ 1700959 h 1700959"/>
              <a:gd name="connsiteX3" fmla="*/ 0 w 2829239"/>
              <a:gd name="connsiteY3" fmla="*/ 1700959 h 1700959"/>
            </a:gdLst>
            <a:ahLst/>
            <a:cxnLst>
              <a:cxn ang="0">
                <a:pos x="connsiteX0" y="connsiteY0"/>
              </a:cxn>
              <a:cxn ang="0">
                <a:pos x="connsiteX1" y="connsiteY1"/>
              </a:cxn>
              <a:cxn ang="0">
                <a:pos x="connsiteX2" y="connsiteY2"/>
              </a:cxn>
              <a:cxn ang="0">
                <a:pos x="connsiteX3" y="connsiteY3"/>
              </a:cxn>
            </a:cxnLst>
            <a:rect l="l" t="t" r="r" b="b"/>
            <a:pathLst>
              <a:path w="2829239" h="1700959">
                <a:moveTo>
                  <a:pt x="0" y="0"/>
                </a:moveTo>
                <a:lnTo>
                  <a:pt x="2829239" y="0"/>
                </a:lnTo>
                <a:lnTo>
                  <a:pt x="2829239" y="1700959"/>
                </a:lnTo>
                <a:lnTo>
                  <a:pt x="0" y="17009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137746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11A4139-8001-48C8-B237-53B92AB07A2A}"/>
              </a:ext>
            </a:extLst>
          </p:cNvPr>
          <p:cNvSpPr>
            <a:spLocks noGrp="1"/>
          </p:cNvSpPr>
          <p:nvPr>
            <p:ph type="pic" sz="quarter" idx="15" hasCustomPrompt="1"/>
          </p:nvPr>
        </p:nvSpPr>
        <p:spPr>
          <a:xfrm>
            <a:off x="0" y="2247327"/>
            <a:ext cx="12192000" cy="2556902"/>
          </a:xfrm>
          <a:custGeom>
            <a:avLst/>
            <a:gdLst>
              <a:gd name="connsiteX0" fmla="*/ 0 w 12192000"/>
              <a:gd name="connsiteY0" fmla="*/ 0 h 2556902"/>
              <a:gd name="connsiteX1" fmla="*/ 12192000 w 12192000"/>
              <a:gd name="connsiteY1" fmla="*/ 0 h 2556902"/>
              <a:gd name="connsiteX2" fmla="*/ 12192000 w 12192000"/>
              <a:gd name="connsiteY2" fmla="*/ 2556902 h 2556902"/>
              <a:gd name="connsiteX3" fmla="*/ 0 w 12192000"/>
              <a:gd name="connsiteY3" fmla="*/ 2556902 h 2556902"/>
            </a:gdLst>
            <a:ahLst/>
            <a:cxnLst>
              <a:cxn ang="0">
                <a:pos x="connsiteX0" y="connsiteY0"/>
              </a:cxn>
              <a:cxn ang="0">
                <a:pos x="connsiteX1" y="connsiteY1"/>
              </a:cxn>
              <a:cxn ang="0">
                <a:pos x="connsiteX2" y="connsiteY2"/>
              </a:cxn>
              <a:cxn ang="0">
                <a:pos x="connsiteX3" y="connsiteY3"/>
              </a:cxn>
            </a:cxnLst>
            <a:rect l="l" t="t" r="r" b="b"/>
            <a:pathLst>
              <a:path w="12192000" h="2556902">
                <a:moveTo>
                  <a:pt x="0" y="0"/>
                </a:moveTo>
                <a:lnTo>
                  <a:pt x="12192000" y="0"/>
                </a:lnTo>
                <a:lnTo>
                  <a:pt x="12192000" y="2556902"/>
                </a:lnTo>
                <a:lnTo>
                  <a:pt x="0" y="255690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133874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063EA9A-FF56-4878-9AA6-D390D7529393}"/>
              </a:ext>
            </a:extLst>
          </p:cNvPr>
          <p:cNvSpPr>
            <a:spLocks noGrp="1"/>
          </p:cNvSpPr>
          <p:nvPr>
            <p:ph type="pic" sz="quarter" idx="15" hasCustomPrompt="1"/>
          </p:nvPr>
        </p:nvSpPr>
        <p:spPr>
          <a:xfrm>
            <a:off x="4510316" y="2499777"/>
            <a:ext cx="3171371" cy="2073728"/>
          </a:xfrm>
          <a:custGeom>
            <a:avLst/>
            <a:gdLst>
              <a:gd name="connsiteX0" fmla="*/ 0 w 3171371"/>
              <a:gd name="connsiteY0" fmla="*/ 0 h 2073728"/>
              <a:gd name="connsiteX1" fmla="*/ 3171371 w 3171371"/>
              <a:gd name="connsiteY1" fmla="*/ 0 h 2073728"/>
              <a:gd name="connsiteX2" fmla="*/ 3171371 w 3171371"/>
              <a:gd name="connsiteY2" fmla="*/ 2073728 h 2073728"/>
              <a:gd name="connsiteX3" fmla="*/ 0 w 3171371"/>
              <a:gd name="connsiteY3" fmla="*/ 2073728 h 2073728"/>
            </a:gdLst>
            <a:ahLst/>
            <a:cxnLst>
              <a:cxn ang="0">
                <a:pos x="connsiteX0" y="connsiteY0"/>
              </a:cxn>
              <a:cxn ang="0">
                <a:pos x="connsiteX1" y="connsiteY1"/>
              </a:cxn>
              <a:cxn ang="0">
                <a:pos x="connsiteX2" y="connsiteY2"/>
              </a:cxn>
              <a:cxn ang="0">
                <a:pos x="connsiteX3" y="connsiteY3"/>
              </a:cxn>
            </a:cxnLst>
            <a:rect l="l" t="t" r="r" b="b"/>
            <a:pathLst>
              <a:path w="3171371" h="2073728">
                <a:moveTo>
                  <a:pt x="0" y="0"/>
                </a:moveTo>
                <a:lnTo>
                  <a:pt x="3171371" y="0"/>
                </a:lnTo>
                <a:lnTo>
                  <a:pt x="3171371" y="2073728"/>
                </a:lnTo>
                <a:lnTo>
                  <a:pt x="0" y="207372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00376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77EA7C6-9C93-4E8B-9AED-FA3564F6C7BD}"/>
              </a:ext>
            </a:extLst>
          </p:cNvPr>
          <p:cNvSpPr>
            <a:spLocks noGrp="1"/>
          </p:cNvSpPr>
          <p:nvPr>
            <p:ph type="pic" sz="quarter" idx="15" hasCustomPrompt="1"/>
          </p:nvPr>
        </p:nvSpPr>
        <p:spPr>
          <a:xfrm>
            <a:off x="8005308" y="0"/>
            <a:ext cx="4186692" cy="6858000"/>
          </a:xfrm>
          <a:custGeom>
            <a:avLst/>
            <a:gdLst>
              <a:gd name="connsiteX0" fmla="*/ 0 w 4186692"/>
              <a:gd name="connsiteY0" fmla="*/ 0 h 6858000"/>
              <a:gd name="connsiteX1" fmla="*/ 4186692 w 4186692"/>
              <a:gd name="connsiteY1" fmla="*/ 0 h 6858000"/>
              <a:gd name="connsiteX2" fmla="*/ 4186692 w 4186692"/>
              <a:gd name="connsiteY2" fmla="*/ 6858000 h 6858000"/>
              <a:gd name="connsiteX3" fmla="*/ 0 w 4186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186692" h="6858000">
                <a:moveTo>
                  <a:pt x="0" y="0"/>
                </a:moveTo>
                <a:lnTo>
                  <a:pt x="4186692" y="0"/>
                </a:lnTo>
                <a:lnTo>
                  <a:pt x="4186692" y="6858000"/>
                </a:lnTo>
                <a:lnTo>
                  <a:pt x="0" y="68580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296381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Section Head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179C7E9-967F-4971-977F-F8EECFD3287E}"/>
              </a:ext>
            </a:extLst>
          </p:cNvPr>
          <p:cNvSpPr>
            <a:spLocks noGrp="1"/>
          </p:cNvSpPr>
          <p:nvPr>
            <p:ph type="pic" sz="quarter" idx="17" hasCustomPrompt="1"/>
          </p:nvPr>
        </p:nvSpPr>
        <p:spPr>
          <a:xfrm>
            <a:off x="603919" y="609599"/>
            <a:ext cx="3614057" cy="2774951"/>
          </a:xfrm>
          <a:custGeom>
            <a:avLst/>
            <a:gdLst>
              <a:gd name="connsiteX0" fmla="*/ 0 w 3614057"/>
              <a:gd name="connsiteY0" fmla="*/ 0 h 2774951"/>
              <a:gd name="connsiteX1" fmla="*/ 3614057 w 3614057"/>
              <a:gd name="connsiteY1" fmla="*/ 0 h 2774951"/>
              <a:gd name="connsiteX2" fmla="*/ 3614057 w 3614057"/>
              <a:gd name="connsiteY2" fmla="*/ 2774951 h 2774951"/>
              <a:gd name="connsiteX3" fmla="*/ 0 w 3614057"/>
              <a:gd name="connsiteY3" fmla="*/ 2774951 h 2774951"/>
            </a:gdLst>
            <a:ahLst/>
            <a:cxnLst>
              <a:cxn ang="0">
                <a:pos x="connsiteX0" y="connsiteY0"/>
              </a:cxn>
              <a:cxn ang="0">
                <a:pos x="connsiteX1" y="connsiteY1"/>
              </a:cxn>
              <a:cxn ang="0">
                <a:pos x="connsiteX2" y="connsiteY2"/>
              </a:cxn>
              <a:cxn ang="0">
                <a:pos x="connsiteX3" y="connsiteY3"/>
              </a:cxn>
            </a:cxnLst>
            <a:rect l="l" t="t" r="r" b="b"/>
            <a:pathLst>
              <a:path w="3614057" h="2774951">
                <a:moveTo>
                  <a:pt x="0" y="0"/>
                </a:moveTo>
                <a:lnTo>
                  <a:pt x="3614057" y="0"/>
                </a:lnTo>
                <a:lnTo>
                  <a:pt x="3614057" y="2774951"/>
                </a:lnTo>
                <a:lnTo>
                  <a:pt x="0" y="277495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84AA052D-A4E6-47E1-9033-58779BFC34E7}"/>
              </a:ext>
            </a:extLst>
          </p:cNvPr>
          <p:cNvSpPr>
            <a:spLocks noGrp="1"/>
          </p:cNvSpPr>
          <p:nvPr>
            <p:ph type="pic" sz="quarter" idx="15" hasCustomPrompt="1"/>
          </p:nvPr>
        </p:nvSpPr>
        <p:spPr>
          <a:xfrm>
            <a:off x="7974025" y="609599"/>
            <a:ext cx="3614057" cy="2774951"/>
          </a:xfrm>
          <a:custGeom>
            <a:avLst/>
            <a:gdLst>
              <a:gd name="connsiteX0" fmla="*/ 0 w 3614057"/>
              <a:gd name="connsiteY0" fmla="*/ 0 h 2774951"/>
              <a:gd name="connsiteX1" fmla="*/ 3614057 w 3614057"/>
              <a:gd name="connsiteY1" fmla="*/ 0 h 2774951"/>
              <a:gd name="connsiteX2" fmla="*/ 3614057 w 3614057"/>
              <a:gd name="connsiteY2" fmla="*/ 2774951 h 2774951"/>
              <a:gd name="connsiteX3" fmla="*/ 0 w 3614057"/>
              <a:gd name="connsiteY3" fmla="*/ 2774951 h 2774951"/>
            </a:gdLst>
            <a:ahLst/>
            <a:cxnLst>
              <a:cxn ang="0">
                <a:pos x="connsiteX0" y="connsiteY0"/>
              </a:cxn>
              <a:cxn ang="0">
                <a:pos x="connsiteX1" y="connsiteY1"/>
              </a:cxn>
              <a:cxn ang="0">
                <a:pos x="connsiteX2" y="connsiteY2"/>
              </a:cxn>
              <a:cxn ang="0">
                <a:pos x="connsiteX3" y="connsiteY3"/>
              </a:cxn>
            </a:cxnLst>
            <a:rect l="l" t="t" r="r" b="b"/>
            <a:pathLst>
              <a:path w="3614057" h="2774951">
                <a:moveTo>
                  <a:pt x="0" y="0"/>
                </a:moveTo>
                <a:lnTo>
                  <a:pt x="3614057" y="0"/>
                </a:lnTo>
                <a:lnTo>
                  <a:pt x="3614057" y="2774951"/>
                </a:lnTo>
                <a:lnTo>
                  <a:pt x="0" y="277495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07C210EB-1DB4-461E-B9CA-576B5A62D1A8}"/>
              </a:ext>
            </a:extLst>
          </p:cNvPr>
          <p:cNvSpPr>
            <a:spLocks noGrp="1"/>
          </p:cNvSpPr>
          <p:nvPr>
            <p:ph type="pic" sz="quarter" idx="16" hasCustomPrompt="1"/>
          </p:nvPr>
        </p:nvSpPr>
        <p:spPr>
          <a:xfrm>
            <a:off x="7974025" y="3470274"/>
            <a:ext cx="3614057" cy="2774951"/>
          </a:xfrm>
          <a:custGeom>
            <a:avLst/>
            <a:gdLst>
              <a:gd name="connsiteX0" fmla="*/ 0 w 3614057"/>
              <a:gd name="connsiteY0" fmla="*/ 0 h 2774951"/>
              <a:gd name="connsiteX1" fmla="*/ 3614057 w 3614057"/>
              <a:gd name="connsiteY1" fmla="*/ 0 h 2774951"/>
              <a:gd name="connsiteX2" fmla="*/ 3614057 w 3614057"/>
              <a:gd name="connsiteY2" fmla="*/ 2774951 h 2774951"/>
              <a:gd name="connsiteX3" fmla="*/ 0 w 3614057"/>
              <a:gd name="connsiteY3" fmla="*/ 2774951 h 2774951"/>
            </a:gdLst>
            <a:ahLst/>
            <a:cxnLst>
              <a:cxn ang="0">
                <a:pos x="connsiteX0" y="connsiteY0"/>
              </a:cxn>
              <a:cxn ang="0">
                <a:pos x="connsiteX1" y="connsiteY1"/>
              </a:cxn>
              <a:cxn ang="0">
                <a:pos x="connsiteX2" y="connsiteY2"/>
              </a:cxn>
              <a:cxn ang="0">
                <a:pos x="connsiteX3" y="connsiteY3"/>
              </a:cxn>
            </a:cxnLst>
            <a:rect l="l" t="t" r="r" b="b"/>
            <a:pathLst>
              <a:path w="3614057" h="2774951">
                <a:moveTo>
                  <a:pt x="0" y="0"/>
                </a:moveTo>
                <a:lnTo>
                  <a:pt x="3614057" y="0"/>
                </a:lnTo>
                <a:lnTo>
                  <a:pt x="3614057" y="2774951"/>
                </a:lnTo>
                <a:lnTo>
                  <a:pt x="0" y="277495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Picture Placeholder 14">
            <a:extLst>
              <a:ext uri="{FF2B5EF4-FFF2-40B4-BE49-F238E27FC236}">
                <a16:creationId xmlns:a16="http://schemas.microsoft.com/office/drawing/2014/main" id="{FABB3103-5C95-4A3C-9378-E26313B60538}"/>
              </a:ext>
            </a:extLst>
          </p:cNvPr>
          <p:cNvSpPr>
            <a:spLocks noGrp="1"/>
          </p:cNvSpPr>
          <p:nvPr>
            <p:ph type="pic" sz="quarter" idx="18" hasCustomPrompt="1"/>
          </p:nvPr>
        </p:nvSpPr>
        <p:spPr>
          <a:xfrm>
            <a:off x="603919" y="3470274"/>
            <a:ext cx="3614057" cy="2774951"/>
          </a:xfrm>
          <a:custGeom>
            <a:avLst/>
            <a:gdLst>
              <a:gd name="connsiteX0" fmla="*/ 0 w 3614057"/>
              <a:gd name="connsiteY0" fmla="*/ 0 h 2774951"/>
              <a:gd name="connsiteX1" fmla="*/ 3614057 w 3614057"/>
              <a:gd name="connsiteY1" fmla="*/ 0 h 2774951"/>
              <a:gd name="connsiteX2" fmla="*/ 3614057 w 3614057"/>
              <a:gd name="connsiteY2" fmla="*/ 2774951 h 2774951"/>
              <a:gd name="connsiteX3" fmla="*/ 0 w 3614057"/>
              <a:gd name="connsiteY3" fmla="*/ 2774951 h 2774951"/>
            </a:gdLst>
            <a:ahLst/>
            <a:cxnLst>
              <a:cxn ang="0">
                <a:pos x="connsiteX0" y="connsiteY0"/>
              </a:cxn>
              <a:cxn ang="0">
                <a:pos x="connsiteX1" y="connsiteY1"/>
              </a:cxn>
              <a:cxn ang="0">
                <a:pos x="connsiteX2" y="connsiteY2"/>
              </a:cxn>
              <a:cxn ang="0">
                <a:pos x="connsiteX3" y="connsiteY3"/>
              </a:cxn>
            </a:cxnLst>
            <a:rect l="l" t="t" r="r" b="b"/>
            <a:pathLst>
              <a:path w="3614057" h="2774951">
                <a:moveTo>
                  <a:pt x="0" y="0"/>
                </a:moveTo>
                <a:lnTo>
                  <a:pt x="3614057" y="0"/>
                </a:lnTo>
                <a:lnTo>
                  <a:pt x="3614057" y="2774951"/>
                </a:lnTo>
                <a:lnTo>
                  <a:pt x="0" y="277495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3254647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B962B-4BC7-4192-A578-5EBBA008D8F0}"/>
              </a:ext>
            </a:extLst>
          </p:cNvPr>
          <p:cNvSpPr>
            <a:spLocks noGrp="1"/>
          </p:cNvSpPr>
          <p:nvPr>
            <p:ph type="pic" sz="quarter" idx="15" hasCustomPrompt="1"/>
          </p:nvPr>
        </p:nvSpPr>
        <p:spPr>
          <a:xfrm>
            <a:off x="3892945" y="1884364"/>
            <a:ext cx="2505072" cy="2505072"/>
          </a:xfrm>
          <a:custGeom>
            <a:avLst/>
            <a:gdLst>
              <a:gd name="connsiteX0" fmla="*/ 0 w 2505072"/>
              <a:gd name="connsiteY0" fmla="*/ 0 h 2505072"/>
              <a:gd name="connsiteX1" fmla="*/ 2505072 w 2505072"/>
              <a:gd name="connsiteY1" fmla="*/ 0 h 2505072"/>
              <a:gd name="connsiteX2" fmla="*/ 2505072 w 2505072"/>
              <a:gd name="connsiteY2" fmla="*/ 2505072 h 2505072"/>
              <a:gd name="connsiteX3" fmla="*/ 0 w 2505072"/>
              <a:gd name="connsiteY3" fmla="*/ 2505072 h 2505072"/>
            </a:gdLst>
            <a:ahLst/>
            <a:cxnLst>
              <a:cxn ang="0">
                <a:pos x="connsiteX0" y="connsiteY0"/>
              </a:cxn>
              <a:cxn ang="0">
                <a:pos x="connsiteX1" y="connsiteY1"/>
              </a:cxn>
              <a:cxn ang="0">
                <a:pos x="connsiteX2" y="connsiteY2"/>
              </a:cxn>
              <a:cxn ang="0">
                <a:pos x="connsiteX3" y="connsiteY3"/>
              </a:cxn>
            </a:cxnLst>
            <a:rect l="l" t="t" r="r" b="b"/>
            <a:pathLst>
              <a:path w="2505072" h="2505072">
                <a:moveTo>
                  <a:pt x="0" y="0"/>
                </a:moveTo>
                <a:lnTo>
                  <a:pt x="2505072" y="0"/>
                </a:lnTo>
                <a:lnTo>
                  <a:pt x="2505072" y="2505072"/>
                </a:lnTo>
                <a:lnTo>
                  <a:pt x="0" y="25050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15E8F145-4961-481D-AEBF-0CFAE5C9821B}"/>
              </a:ext>
            </a:extLst>
          </p:cNvPr>
          <p:cNvSpPr>
            <a:spLocks noGrp="1"/>
          </p:cNvSpPr>
          <p:nvPr>
            <p:ph type="pic" sz="quarter" idx="16" hasCustomPrompt="1"/>
          </p:nvPr>
        </p:nvSpPr>
        <p:spPr>
          <a:xfrm>
            <a:off x="6549395" y="3297488"/>
            <a:ext cx="2505072" cy="2686498"/>
          </a:xfrm>
          <a:custGeom>
            <a:avLst/>
            <a:gdLst>
              <a:gd name="connsiteX0" fmla="*/ 0 w 2505072"/>
              <a:gd name="connsiteY0" fmla="*/ 0 h 2686498"/>
              <a:gd name="connsiteX1" fmla="*/ 2505072 w 2505072"/>
              <a:gd name="connsiteY1" fmla="*/ 0 h 2686498"/>
              <a:gd name="connsiteX2" fmla="*/ 2505072 w 2505072"/>
              <a:gd name="connsiteY2" fmla="*/ 2686498 h 2686498"/>
              <a:gd name="connsiteX3" fmla="*/ 0 w 2505072"/>
              <a:gd name="connsiteY3" fmla="*/ 2686498 h 2686498"/>
            </a:gdLst>
            <a:ahLst/>
            <a:cxnLst>
              <a:cxn ang="0">
                <a:pos x="connsiteX0" y="connsiteY0"/>
              </a:cxn>
              <a:cxn ang="0">
                <a:pos x="connsiteX1" y="connsiteY1"/>
              </a:cxn>
              <a:cxn ang="0">
                <a:pos x="connsiteX2" y="connsiteY2"/>
              </a:cxn>
              <a:cxn ang="0">
                <a:pos x="connsiteX3" y="connsiteY3"/>
              </a:cxn>
            </a:cxnLst>
            <a:rect l="l" t="t" r="r" b="b"/>
            <a:pathLst>
              <a:path w="2505072" h="2686498">
                <a:moveTo>
                  <a:pt x="0" y="0"/>
                </a:moveTo>
                <a:lnTo>
                  <a:pt x="2505072" y="0"/>
                </a:lnTo>
                <a:lnTo>
                  <a:pt x="2505072" y="2686498"/>
                </a:lnTo>
                <a:lnTo>
                  <a:pt x="0" y="268649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1414530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22A7651-B6DE-41C1-977F-97CDE8F884EE}"/>
              </a:ext>
            </a:extLst>
          </p:cNvPr>
          <p:cNvSpPr>
            <a:spLocks noGrp="1"/>
          </p:cNvSpPr>
          <p:nvPr>
            <p:ph type="pic" sz="quarter" idx="15" hasCustomPrompt="1"/>
          </p:nvPr>
        </p:nvSpPr>
        <p:spPr>
          <a:xfrm>
            <a:off x="6188766" y="893264"/>
            <a:ext cx="2120347" cy="2405270"/>
          </a:xfrm>
          <a:custGeom>
            <a:avLst/>
            <a:gdLst>
              <a:gd name="connsiteX0" fmla="*/ 0 w 2120347"/>
              <a:gd name="connsiteY0" fmla="*/ 0 h 2405270"/>
              <a:gd name="connsiteX1" fmla="*/ 2120347 w 2120347"/>
              <a:gd name="connsiteY1" fmla="*/ 0 h 2405270"/>
              <a:gd name="connsiteX2" fmla="*/ 2120347 w 2120347"/>
              <a:gd name="connsiteY2" fmla="*/ 2405270 h 2405270"/>
              <a:gd name="connsiteX3" fmla="*/ 0 w 2120347"/>
              <a:gd name="connsiteY3" fmla="*/ 2405270 h 2405270"/>
            </a:gdLst>
            <a:ahLst/>
            <a:cxnLst>
              <a:cxn ang="0">
                <a:pos x="connsiteX0" y="connsiteY0"/>
              </a:cxn>
              <a:cxn ang="0">
                <a:pos x="connsiteX1" y="connsiteY1"/>
              </a:cxn>
              <a:cxn ang="0">
                <a:pos x="connsiteX2" y="connsiteY2"/>
              </a:cxn>
              <a:cxn ang="0">
                <a:pos x="connsiteX3" y="connsiteY3"/>
              </a:cxn>
            </a:cxnLst>
            <a:rect l="l" t="t" r="r" b="b"/>
            <a:pathLst>
              <a:path w="2120347" h="2405270">
                <a:moveTo>
                  <a:pt x="0" y="0"/>
                </a:moveTo>
                <a:lnTo>
                  <a:pt x="2120347" y="0"/>
                </a:lnTo>
                <a:lnTo>
                  <a:pt x="2120347" y="2405270"/>
                </a:lnTo>
                <a:lnTo>
                  <a:pt x="0" y="240527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Picture Placeholder 8">
            <a:extLst>
              <a:ext uri="{FF2B5EF4-FFF2-40B4-BE49-F238E27FC236}">
                <a16:creationId xmlns:a16="http://schemas.microsoft.com/office/drawing/2014/main" id="{2C971E35-D7F7-4467-A8FE-406CB5C9D545}"/>
              </a:ext>
            </a:extLst>
          </p:cNvPr>
          <p:cNvSpPr>
            <a:spLocks noGrp="1"/>
          </p:cNvSpPr>
          <p:nvPr>
            <p:ph type="pic" sz="quarter" idx="16" hasCustomPrompt="1"/>
          </p:nvPr>
        </p:nvSpPr>
        <p:spPr>
          <a:xfrm>
            <a:off x="6188765" y="3424915"/>
            <a:ext cx="4952094" cy="2539821"/>
          </a:xfrm>
          <a:custGeom>
            <a:avLst/>
            <a:gdLst>
              <a:gd name="connsiteX0" fmla="*/ 0 w 4952094"/>
              <a:gd name="connsiteY0" fmla="*/ 0 h 2539821"/>
              <a:gd name="connsiteX1" fmla="*/ 4952094 w 4952094"/>
              <a:gd name="connsiteY1" fmla="*/ 0 h 2539821"/>
              <a:gd name="connsiteX2" fmla="*/ 4952094 w 4952094"/>
              <a:gd name="connsiteY2" fmla="*/ 2539821 h 2539821"/>
              <a:gd name="connsiteX3" fmla="*/ 0 w 4952094"/>
              <a:gd name="connsiteY3" fmla="*/ 2539821 h 2539821"/>
            </a:gdLst>
            <a:ahLst/>
            <a:cxnLst>
              <a:cxn ang="0">
                <a:pos x="connsiteX0" y="connsiteY0"/>
              </a:cxn>
              <a:cxn ang="0">
                <a:pos x="connsiteX1" y="connsiteY1"/>
              </a:cxn>
              <a:cxn ang="0">
                <a:pos x="connsiteX2" y="connsiteY2"/>
              </a:cxn>
              <a:cxn ang="0">
                <a:pos x="connsiteX3" y="connsiteY3"/>
              </a:cxn>
            </a:cxnLst>
            <a:rect l="l" t="t" r="r" b="b"/>
            <a:pathLst>
              <a:path w="4952094" h="2539821">
                <a:moveTo>
                  <a:pt x="0" y="0"/>
                </a:moveTo>
                <a:lnTo>
                  <a:pt x="4952094" y="0"/>
                </a:lnTo>
                <a:lnTo>
                  <a:pt x="4952094" y="2539821"/>
                </a:lnTo>
                <a:lnTo>
                  <a:pt x="0" y="253982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0E96DD9D-FDC3-4967-921C-3AAAFB8C3666}"/>
              </a:ext>
            </a:extLst>
          </p:cNvPr>
          <p:cNvSpPr>
            <a:spLocks noGrp="1"/>
          </p:cNvSpPr>
          <p:nvPr>
            <p:ph type="pic" sz="quarter" idx="17" hasCustomPrompt="1"/>
          </p:nvPr>
        </p:nvSpPr>
        <p:spPr>
          <a:xfrm>
            <a:off x="8441635" y="893264"/>
            <a:ext cx="2699224" cy="2405270"/>
          </a:xfrm>
          <a:custGeom>
            <a:avLst/>
            <a:gdLst>
              <a:gd name="connsiteX0" fmla="*/ 0 w 2699224"/>
              <a:gd name="connsiteY0" fmla="*/ 0 h 2405270"/>
              <a:gd name="connsiteX1" fmla="*/ 2699224 w 2699224"/>
              <a:gd name="connsiteY1" fmla="*/ 0 h 2405270"/>
              <a:gd name="connsiteX2" fmla="*/ 2699224 w 2699224"/>
              <a:gd name="connsiteY2" fmla="*/ 2405270 h 2405270"/>
              <a:gd name="connsiteX3" fmla="*/ 0 w 2699224"/>
              <a:gd name="connsiteY3" fmla="*/ 2405270 h 2405270"/>
            </a:gdLst>
            <a:ahLst/>
            <a:cxnLst>
              <a:cxn ang="0">
                <a:pos x="connsiteX0" y="connsiteY0"/>
              </a:cxn>
              <a:cxn ang="0">
                <a:pos x="connsiteX1" y="connsiteY1"/>
              </a:cxn>
              <a:cxn ang="0">
                <a:pos x="connsiteX2" y="connsiteY2"/>
              </a:cxn>
              <a:cxn ang="0">
                <a:pos x="connsiteX3" y="connsiteY3"/>
              </a:cxn>
            </a:cxnLst>
            <a:rect l="l" t="t" r="r" b="b"/>
            <a:pathLst>
              <a:path w="2699224" h="2405270">
                <a:moveTo>
                  <a:pt x="0" y="0"/>
                </a:moveTo>
                <a:lnTo>
                  <a:pt x="2699224" y="0"/>
                </a:lnTo>
                <a:lnTo>
                  <a:pt x="2699224" y="2405270"/>
                </a:lnTo>
                <a:lnTo>
                  <a:pt x="0" y="240527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1324871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Section Head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6F281E04-9D68-4E00-8A5F-550ED9C9F76C}"/>
              </a:ext>
            </a:extLst>
          </p:cNvPr>
          <p:cNvSpPr>
            <a:spLocks noGrp="1"/>
          </p:cNvSpPr>
          <p:nvPr>
            <p:ph type="pic" sz="quarter" idx="15" hasCustomPrompt="1"/>
          </p:nvPr>
        </p:nvSpPr>
        <p:spPr>
          <a:xfrm>
            <a:off x="1033670" y="2968487"/>
            <a:ext cx="10124660" cy="2875722"/>
          </a:xfrm>
          <a:custGeom>
            <a:avLst/>
            <a:gdLst>
              <a:gd name="connsiteX0" fmla="*/ 0 w 10124660"/>
              <a:gd name="connsiteY0" fmla="*/ 0 h 2875722"/>
              <a:gd name="connsiteX1" fmla="*/ 10124660 w 10124660"/>
              <a:gd name="connsiteY1" fmla="*/ 0 h 2875722"/>
              <a:gd name="connsiteX2" fmla="*/ 10124660 w 10124660"/>
              <a:gd name="connsiteY2" fmla="*/ 2875722 h 2875722"/>
              <a:gd name="connsiteX3" fmla="*/ 0 w 10124660"/>
              <a:gd name="connsiteY3" fmla="*/ 2875722 h 2875722"/>
            </a:gdLst>
            <a:ahLst/>
            <a:cxnLst>
              <a:cxn ang="0">
                <a:pos x="connsiteX0" y="connsiteY0"/>
              </a:cxn>
              <a:cxn ang="0">
                <a:pos x="connsiteX1" y="connsiteY1"/>
              </a:cxn>
              <a:cxn ang="0">
                <a:pos x="connsiteX2" y="connsiteY2"/>
              </a:cxn>
              <a:cxn ang="0">
                <a:pos x="connsiteX3" y="connsiteY3"/>
              </a:cxn>
            </a:cxnLst>
            <a:rect l="l" t="t" r="r" b="b"/>
            <a:pathLst>
              <a:path w="10124660" h="2875722">
                <a:moveTo>
                  <a:pt x="0" y="0"/>
                </a:moveTo>
                <a:lnTo>
                  <a:pt x="10124660" y="0"/>
                </a:lnTo>
                <a:lnTo>
                  <a:pt x="10124660" y="2875722"/>
                </a:lnTo>
                <a:lnTo>
                  <a:pt x="0" y="287572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Picture Placeholder 17">
            <a:extLst>
              <a:ext uri="{FF2B5EF4-FFF2-40B4-BE49-F238E27FC236}">
                <a16:creationId xmlns:a16="http://schemas.microsoft.com/office/drawing/2014/main" id="{05881CC3-AADC-4B3A-8203-21FA48683C3D}"/>
              </a:ext>
            </a:extLst>
          </p:cNvPr>
          <p:cNvSpPr>
            <a:spLocks noGrp="1"/>
          </p:cNvSpPr>
          <p:nvPr>
            <p:ph type="pic" sz="quarter" idx="16" hasCustomPrompt="1"/>
          </p:nvPr>
        </p:nvSpPr>
        <p:spPr>
          <a:xfrm>
            <a:off x="4099494" y="0"/>
            <a:ext cx="3993012" cy="2875722"/>
          </a:xfrm>
          <a:custGeom>
            <a:avLst/>
            <a:gdLst>
              <a:gd name="connsiteX0" fmla="*/ 0 w 3993012"/>
              <a:gd name="connsiteY0" fmla="*/ 0 h 2875722"/>
              <a:gd name="connsiteX1" fmla="*/ 3993012 w 3993012"/>
              <a:gd name="connsiteY1" fmla="*/ 0 h 2875722"/>
              <a:gd name="connsiteX2" fmla="*/ 3993012 w 3993012"/>
              <a:gd name="connsiteY2" fmla="*/ 2875722 h 2875722"/>
              <a:gd name="connsiteX3" fmla="*/ 0 w 3993012"/>
              <a:gd name="connsiteY3" fmla="*/ 2875722 h 2875722"/>
            </a:gdLst>
            <a:ahLst/>
            <a:cxnLst>
              <a:cxn ang="0">
                <a:pos x="connsiteX0" y="connsiteY0"/>
              </a:cxn>
              <a:cxn ang="0">
                <a:pos x="connsiteX1" y="connsiteY1"/>
              </a:cxn>
              <a:cxn ang="0">
                <a:pos x="connsiteX2" y="connsiteY2"/>
              </a:cxn>
              <a:cxn ang="0">
                <a:pos x="connsiteX3" y="connsiteY3"/>
              </a:cxn>
            </a:cxnLst>
            <a:rect l="l" t="t" r="r" b="b"/>
            <a:pathLst>
              <a:path w="3993012" h="2875722">
                <a:moveTo>
                  <a:pt x="0" y="0"/>
                </a:moveTo>
                <a:lnTo>
                  <a:pt x="3993012" y="0"/>
                </a:lnTo>
                <a:lnTo>
                  <a:pt x="3993012" y="2875722"/>
                </a:lnTo>
                <a:lnTo>
                  <a:pt x="0" y="287572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Picture Placeholder 16">
            <a:extLst>
              <a:ext uri="{FF2B5EF4-FFF2-40B4-BE49-F238E27FC236}">
                <a16:creationId xmlns:a16="http://schemas.microsoft.com/office/drawing/2014/main" id="{1156D08E-4AF2-41EB-ADF5-CF242ED6BF70}"/>
              </a:ext>
            </a:extLst>
          </p:cNvPr>
          <p:cNvSpPr>
            <a:spLocks noGrp="1"/>
          </p:cNvSpPr>
          <p:nvPr>
            <p:ph type="pic" sz="quarter" idx="17" hasCustomPrompt="1"/>
          </p:nvPr>
        </p:nvSpPr>
        <p:spPr>
          <a:xfrm>
            <a:off x="8198988" y="0"/>
            <a:ext cx="3993012" cy="2875722"/>
          </a:xfrm>
          <a:custGeom>
            <a:avLst/>
            <a:gdLst>
              <a:gd name="connsiteX0" fmla="*/ 0 w 3993012"/>
              <a:gd name="connsiteY0" fmla="*/ 0 h 2875722"/>
              <a:gd name="connsiteX1" fmla="*/ 3993012 w 3993012"/>
              <a:gd name="connsiteY1" fmla="*/ 0 h 2875722"/>
              <a:gd name="connsiteX2" fmla="*/ 3993012 w 3993012"/>
              <a:gd name="connsiteY2" fmla="*/ 2875722 h 2875722"/>
              <a:gd name="connsiteX3" fmla="*/ 0 w 3993012"/>
              <a:gd name="connsiteY3" fmla="*/ 2875722 h 2875722"/>
            </a:gdLst>
            <a:ahLst/>
            <a:cxnLst>
              <a:cxn ang="0">
                <a:pos x="connsiteX0" y="connsiteY0"/>
              </a:cxn>
              <a:cxn ang="0">
                <a:pos x="connsiteX1" y="connsiteY1"/>
              </a:cxn>
              <a:cxn ang="0">
                <a:pos x="connsiteX2" y="connsiteY2"/>
              </a:cxn>
              <a:cxn ang="0">
                <a:pos x="connsiteX3" y="connsiteY3"/>
              </a:cxn>
            </a:cxnLst>
            <a:rect l="l" t="t" r="r" b="b"/>
            <a:pathLst>
              <a:path w="3993012" h="2875722">
                <a:moveTo>
                  <a:pt x="0" y="0"/>
                </a:moveTo>
                <a:lnTo>
                  <a:pt x="3993012" y="0"/>
                </a:lnTo>
                <a:lnTo>
                  <a:pt x="3993012" y="2875722"/>
                </a:lnTo>
                <a:lnTo>
                  <a:pt x="0" y="287572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0" name="Picture Placeholder 19">
            <a:extLst>
              <a:ext uri="{FF2B5EF4-FFF2-40B4-BE49-F238E27FC236}">
                <a16:creationId xmlns:a16="http://schemas.microsoft.com/office/drawing/2014/main" id="{74A1ECCB-5A8D-4241-A799-27053DFDCF60}"/>
              </a:ext>
            </a:extLst>
          </p:cNvPr>
          <p:cNvSpPr>
            <a:spLocks noGrp="1"/>
          </p:cNvSpPr>
          <p:nvPr>
            <p:ph type="pic" sz="quarter" idx="18" hasCustomPrompt="1"/>
          </p:nvPr>
        </p:nvSpPr>
        <p:spPr>
          <a:xfrm>
            <a:off x="-1" y="0"/>
            <a:ext cx="3993012" cy="2875722"/>
          </a:xfrm>
          <a:custGeom>
            <a:avLst/>
            <a:gdLst>
              <a:gd name="connsiteX0" fmla="*/ 0 w 3993012"/>
              <a:gd name="connsiteY0" fmla="*/ 0 h 2875722"/>
              <a:gd name="connsiteX1" fmla="*/ 3993012 w 3993012"/>
              <a:gd name="connsiteY1" fmla="*/ 0 h 2875722"/>
              <a:gd name="connsiteX2" fmla="*/ 3993012 w 3993012"/>
              <a:gd name="connsiteY2" fmla="*/ 2875722 h 2875722"/>
              <a:gd name="connsiteX3" fmla="*/ 0 w 3993012"/>
              <a:gd name="connsiteY3" fmla="*/ 2875722 h 2875722"/>
            </a:gdLst>
            <a:ahLst/>
            <a:cxnLst>
              <a:cxn ang="0">
                <a:pos x="connsiteX0" y="connsiteY0"/>
              </a:cxn>
              <a:cxn ang="0">
                <a:pos x="connsiteX1" y="connsiteY1"/>
              </a:cxn>
              <a:cxn ang="0">
                <a:pos x="connsiteX2" y="connsiteY2"/>
              </a:cxn>
              <a:cxn ang="0">
                <a:pos x="connsiteX3" y="connsiteY3"/>
              </a:cxn>
            </a:cxnLst>
            <a:rect l="l" t="t" r="r" b="b"/>
            <a:pathLst>
              <a:path w="3993012" h="2875722">
                <a:moveTo>
                  <a:pt x="0" y="0"/>
                </a:moveTo>
                <a:lnTo>
                  <a:pt x="3993012" y="0"/>
                </a:lnTo>
                <a:lnTo>
                  <a:pt x="3993012" y="2875722"/>
                </a:lnTo>
                <a:lnTo>
                  <a:pt x="0" y="287572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877243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Section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C236AB9-DD38-4071-9875-3DC59B065554}"/>
              </a:ext>
            </a:extLst>
          </p:cNvPr>
          <p:cNvSpPr>
            <a:spLocks noGrp="1"/>
          </p:cNvSpPr>
          <p:nvPr>
            <p:ph type="pic" sz="quarter" idx="16" hasCustomPrompt="1"/>
          </p:nvPr>
        </p:nvSpPr>
        <p:spPr>
          <a:xfrm>
            <a:off x="7474541" y="3737426"/>
            <a:ext cx="4047987" cy="2510976"/>
          </a:xfrm>
          <a:custGeom>
            <a:avLst/>
            <a:gdLst>
              <a:gd name="connsiteX0" fmla="*/ 0 w 4047987"/>
              <a:gd name="connsiteY0" fmla="*/ 0 h 2510976"/>
              <a:gd name="connsiteX1" fmla="*/ 4047987 w 4047987"/>
              <a:gd name="connsiteY1" fmla="*/ 0 h 2510976"/>
              <a:gd name="connsiteX2" fmla="*/ 4047987 w 4047987"/>
              <a:gd name="connsiteY2" fmla="*/ 2510976 h 2510976"/>
              <a:gd name="connsiteX3" fmla="*/ 0 w 4047987"/>
              <a:gd name="connsiteY3" fmla="*/ 2510976 h 2510976"/>
            </a:gdLst>
            <a:ahLst/>
            <a:cxnLst>
              <a:cxn ang="0">
                <a:pos x="connsiteX0" y="connsiteY0"/>
              </a:cxn>
              <a:cxn ang="0">
                <a:pos x="connsiteX1" y="connsiteY1"/>
              </a:cxn>
              <a:cxn ang="0">
                <a:pos x="connsiteX2" y="connsiteY2"/>
              </a:cxn>
              <a:cxn ang="0">
                <a:pos x="connsiteX3" y="connsiteY3"/>
              </a:cxn>
            </a:cxnLst>
            <a:rect l="l" t="t" r="r" b="b"/>
            <a:pathLst>
              <a:path w="4047987" h="2510976">
                <a:moveTo>
                  <a:pt x="0" y="0"/>
                </a:moveTo>
                <a:lnTo>
                  <a:pt x="4047987" y="0"/>
                </a:lnTo>
                <a:lnTo>
                  <a:pt x="4047987" y="2510976"/>
                </a:lnTo>
                <a:lnTo>
                  <a:pt x="0" y="251097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91C0FA6E-9409-43CA-91CA-AF1C8408AFF8}"/>
              </a:ext>
            </a:extLst>
          </p:cNvPr>
          <p:cNvSpPr>
            <a:spLocks noGrp="1"/>
          </p:cNvSpPr>
          <p:nvPr>
            <p:ph type="pic" sz="quarter" idx="17" hasCustomPrompt="1"/>
          </p:nvPr>
        </p:nvSpPr>
        <p:spPr>
          <a:xfrm>
            <a:off x="3918539" y="609596"/>
            <a:ext cx="7603989" cy="3033491"/>
          </a:xfrm>
          <a:custGeom>
            <a:avLst/>
            <a:gdLst>
              <a:gd name="connsiteX0" fmla="*/ 0 w 7603989"/>
              <a:gd name="connsiteY0" fmla="*/ 0 h 3033491"/>
              <a:gd name="connsiteX1" fmla="*/ 7603989 w 7603989"/>
              <a:gd name="connsiteY1" fmla="*/ 0 h 3033491"/>
              <a:gd name="connsiteX2" fmla="*/ 7603989 w 7603989"/>
              <a:gd name="connsiteY2" fmla="*/ 3033491 h 3033491"/>
              <a:gd name="connsiteX3" fmla="*/ 0 w 7603989"/>
              <a:gd name="connsiteY3" fmla="*/ 3033491 h 3033491"/>
            </a:gdLst>
            <a:ahLst/>
            <a:cxnLst>
              <a:cxn ang="0">
                <a:pos x="connsiteX0" y="connsiteY0"/>
              </a:cxn>
              <a:cxn ang="0">
                <a:pos x="connsiteX1" y="connsiteY1"/>
              </a:cxn>
              <a:cxn ang="0">
                <a:pos x="connsiteX2" y="connsiteY2"/>
              </a:cxn>
              <a:cxn ang="0">
                <a:pos x="connsiteX3" y="connsiteY3"/>
              </a:cxn>
            </a:cxnLst>
            <a:rect l="l" t="t" r="r" b="b"/>
            <a:pathLst>
              <a:path w="7603989" h="3033491">
                <a:moveTo>
                  <a:pt x="0" y="0"/>
                </a:moveTo>
                <a:lnTo>
                  <a:pt x="7603989" y="0"/>
                </a:lnTo>
                <a:lnTo>
                  <a:pt x="7603989" y="3033491"/>
                </a:lnTo>
                <a:lnTo>
                  <a:pt x="0" y="303349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Picture Placeholder 8">
            <a:extLst>
              <a:ext uri="{FF2B5EF4-FFF2-40B4-BE49-F238E27FC236}">
                <a16:creationId xmlns:a16="http://schemas.microsoft.com/office/drawing/2014/main" id="{8673C2BC-3B1D-4D82-BC8F-BF1AF7227699}"/>
              </a:ext>
            </a:extLst>
          </p:cNvPr>
          <p:cNvSpPr>
            <a:spLocks noGrp="1"/>
          </p:cNvSpPr>
          <p:nvPr>
            <p:ph type="pic" sz="quarter" idx="18" hasCustomPrompt="1"/>
          </p:nvPr>
        </p:nvSpPr>
        <p:spPr>
          <a:xfrm>
            <a:off x="3918540" y="3737426"/>
            <a:ext cx="3469232" cy="2510976"/>
          </a:xfrm>
          <a:custGeom>
            <a:avLst/>
            <a:gdLst>
              <a:gd name="connsiteX0" fmla="*/ 0 w 3469232"/>
              <a:gd name="connsiteY0" fmla="*/ 0 h 2510976"/>
              <a:gd name="connsiteX1" fmla="*/ 3469232 w 3469232"/>
              <a:gd name="connsiteY1" fmla="*/ 0 h 2510976"/>
              <a:gd name="connsiteX2" fmla="*/ 3469232 w 3469232"/>
              <a:gd name="connsiteY2" fmla="*/ 2510976 h 2510976"/>
              <a:gd name="connsiteX3" fmla="*/ 0 w 3469232"/>
              <a:gd name="connsiteY3" fmla="*/ 2510976 h 2510976"/>
            </a:gdLst>
            <a:ahLst/>
            <a:cxnLst>
              <a:cxn ang="0">
                <a:pos x="connsiteX0" y="connsiteY0"/>
              </a:cxn>
              <a:cxn ang="0">
                <a:pos x="connsiteX1" y="connsiteY1"/>
              </a:cxn>
              <a:cxn ang="0">
                <a:pos x="connsiteX2" y="connsiteY2"/>
              </a:cxn>
              <a:cxn ang="0">
                <a:pos x="connsiteX3" y="connsiteY3"/>
              </a:cxn>
            </a:cxnLst>
            <a:rect l="l" t="t" r="r" b="b"/>
            <a:pathLst>
              <a:path w="3469232" h="2510976">
                <a:moveTo>
                  <a:pt x="0" y="0"/>
                </a:moveTo>
                <a:lnTo>
                  <a:pt x="3469232" y="0"/>
                </a:lnTo>
                <a:lnTo>
                  <a:pt x="3469232" y="2510976"/>
                </a:lnTo>
                <a:lnTo>
                  <a:pt x="0" y="251097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2570030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Section Head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8E587ED-10A8-4DCF-A53A-48AB73121047}"/>
              </a:ext>
            </a:extLst>
          </p:cNvPr>
          <p:cNvSpPr>
            <a:spLocks noGrp="1"/>
          </p:cNvSpPr>
          <p:nvPr>
            <p:ph type="pic" sz="quarter" idx="17" hasCustomPrompt="1"/>
          </p:nvPr>
        </p:nvSpPr>
        <p:spPr>
          <a:xfrm>
            <a:off x="600502" y="3536666"/>
            <a:ext cx="7218231" cy="2731068"/>
          </a:xfrm>
          <a:custGeom>
            <a:avLst/>
            <a:gdLst>
              <a:gd name="connsiteX0" fmla="*/ 0 w 7218231"/>
              <a:gd name="connsiteY0" fmla="*/ 0 h 2731068"/>
              <a:gd name="connsiteX1" fmla="*/ 7218231 w 7218231"/>
              <a:gd name="connsiteY1" fmla="*/ 0 h 2731068"/>
              <a:gd name="connsiteX2" fmla="*/ 7218231 w 7218231"/>
              <a:gd name="connsiteY2" fmla="*/ 2731068 h 2731068"/>
              <a:gd name="connsiteX3" fmla="*/ 0 w 7218231"/>
              <a:gd name="connsiteY3" fmla="*/ 2731068 h 2731068"/>
            </a:gdLst>
            <a:ahLst/>
            <a:cxnLst>
              <a:cxn ang="0">
                <a:pos x="connsiteX0" y="connsiteY0"/>
              </a:cxn>
              <a:cxn ang="0">
                <a:pos x="connsiteX1" y="connsiteY1"/>
              </a:cxn>
              <a:cxn ang="0">
                <a:pos x="connsiteX2" y="connsiteY2"/>
              </a:cxn>
              <a:cxn ang="0">
                <a:pos x="connsiteX3" y="connsiteY3"/>
              </a:cxn>
            </a:cxnLst>
            <a:rect l="l" t="t" r="r" b="b"/>
            <a:pathLst>
              <a:path w="7218231" h="2731068">
                <a:moveTo>
                  <a:pt x="0" y="0"/>
                </a:moveTo>
                <a:lnTo>
                  <a:pt x="7218231" y="0"/>
                </a:lnTo>
                <a:lnTo>
                  <a:pt x="7218231" y="2731068"/>
                </a:lnTo>
                <a:lnTo>
                  <a:pt x="0" y="273106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B6F2A54A-0B6D-41F1-BF89-E43ED25EDF5A}"/>
              </a:ext>
            </a:extLst>
          </p:cNvPr>
          <p:cNvSpPr>
            <a:spLocks noGrp="1"/>
          </p:cNvSpPr>
          <p:nvPr>
            <p:ph type="pic" sz="quarter" idx="18" hasCustomPrompt="1"/>
          </p:nvPr>
        </p:nvSpPr>
        <p:spPr>
          <a:xfrm>
            <a:off x="7953829" y="3536666"/>
            <a:ext cx="3637670" cy="2731068"/>
          </a:xfrm>
          <a:custGeom>
            <a:avLst/>
            <a:gdLst>
              <a:gd name="connsiteX0" fmla="*/ 0 w 3637670"/>
              <a:gd name="connsiteY0" fmla="*/ 0 h 2731068"/>
              <a:gd name="connsiteX1" fmla="*/ 3637670 w 3637670"/>
              <a:gd name="connsiteY1" fmla="*/ 0 h 2731068"/>
              <a:gd name="connsiteX2" fmla="*/ 3637670 w 3637670"/>
              <a:gd name="connsiteY2" fmla="*/ 2731068 h 2731068"/>
              <a:gd name="connsiteX3" fmla="*/ 0 w 3637670"/>
              <a:gd name="connsiteY3" fmla="*/ 2731068 h 2731068"/>
            </a:gdLst>
            <a:ahLst/>
            <a:cxnLst>
              <a:cxn ang="0">
                <a:pos x="connsiteX0" y="connsiteY0"/>
              </a:cxn>
              <a:cxn ang="0">
                <a:pos x="connsiteX1" y="connsiteY1"/>
              </a:cxn>
              <a:cxn ang="0">
                <a:pos x="connsiteX2" y="connsiteY2"/>
              </a:cxn>
              <a:cxn ang="0">
                <a:pos x="connsiteX3" y="connsiteY3"/>
              </a:cxn>
            </a:cxnLst>
            <a:rect l="l" t="t" r="r" b="b"/>
            <a:pathLst>
              <a:path w="3637670" h="2731068">
                <a:moveTo>
                  <a:pt x="0" y="0"/>
                </a:moveTo>
                <a:lnTo>
                  <a:pt x="3637670" y="0"/>
                </a:lnTo>
                <a:lnTo>
                  <a:pt x="3637670" y="2731068"/>
                </a:lnTo>
                <a:lnTo>
                  <a:pt x="0" y="273106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67704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2053188"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Tree>
    <p:extLst>
      <p:ext uri="{BB962C8B-B14F-4D97-AF65-F5344CB8AC3E}">
        <p14:creationId xmlns:p14="http://schemas.microsoft.com/office/powerpoint/2010/main" val="32766335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8709A64-358F-4C14-9B35-5688F3ADD439}"/>
              </a:ext>
            </a:extLst>
          </p:cNvPr>
          <p:cNvSpPr>
            <a:spLocks noGrp="1"/>
          </p:cNvSpPr>
          <p:nvPr>
            <p:ph type="pic" sz="quarter" idx="18" hasCustomPrompt="1"/>
          </p:nvPr>
        </p:nvSpPr>
        <p:spPr>
          <a:xfrm>
            <a:off x="8970489" y="2764008"/>
            <a:ext cx="3221511" cy="4093992"/>
          </a:xfrm>
          <a:custGeom>
            <a:avLst/>
            <a:gdLst>
              <a:gd name="connsiteX0" fmla="*/ 0 w 3221511"/>
              <a:gd name="connsiteY0" fmla="*/ 0 h 4093992"/>
              <a:gd name="connsiteX1" fmla="*/ 3221511 w 3221511"/>
              <a:gd name="connsiteY1" fmla="*/ 0 h 4093992"/>
              <a:gd name="connsiteX2" fmla="*/ 3221511 w 3221511"/>
              <a:gd name="connsiteY2" fmla="*/ 4093992 h 4093992"/>
              <a:gd name="connsiteX3" fmla="*/ 0 w 3221511"/>
              <a:gd name="connsiteY3" fmla="*/ 4093992 h 4093992"/>
            </a:gdLst>
            <a:ahLst/>
            <a:cxnLst>
              <a:cxn ang="0">
                <a:pos x="connsiteX0" y="connsiteY0"/>
              </a:cxn>
              <a:cxn ang="0">
                <a:pos x="connsiteX1" y="connsiteY1"/>
              </a:cxn>
              <a:cxn ang="0">
                <a:pos x="connsiteX2" y="connsiteY2"/>
              </a:cxn>
              <a:cxn ang="0">
                <a:pos x="connsiteX3" y="connsiteY3"/>
              </a:cxn>
            </a:cxnLst>
            <a:rect l="l" t="t" r="r" b="b"/>
            <a:pathLst>
              <a:path w="3221511" h="4093992">
                <a:moveTo>
                  <a:pt x="0" y="0"/>
                </a:moveTo>
                <a:lnTo>
                  <a:pt x="3221511" y="0"/>
                </a:lnTo>
                <a:lnTo>
                  <a:pt x="3221511" y="4093992"/>
                </a:lnTo>
                <a:lnTo>
                  <a:pt x="0" y="40939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2D292914-41DD-487B-9DFF-F01AFDEC08C3}"/>
              </a:ext>
            </a:extLst>
          </p:cNvPr>
          <p:cNvSpPr>
            <a:spLocks noGrp="1"/>
          </p:cNvSpPr>
          <p:nvPr>
            <p:ph type="pic" sz="quarter" idx="19" hasCustomPrompt="1"/>
          </p:nvPr>
        </p:nvSpPr>
        <p:spPr>
          <a:xfrm>
            <a:off x="6292049" y="2764008"/>
            <a:ext cx="2576171" cy="4093992"/>
          </a:xfrm>
          <a:custGeom>
            <a:avLst/>
            <a:gdLst>
              <a:gd name="connsiteX0" fmla="*/ 0 w 2576171"/>
              <a:gd name="connsiteY0" fmla="*/ 0 h 4093992"/>
              <a:gd name="connsiteX1" fmla="*/ 2576171 w 2576171"/>
              <a:gd name="connsiteY1" fmla="*/ 0 h 4093992"/>
              <a:gd name="connsiteX2" fmla="*/ 2576171 w 2576171"/>
              <a:gd name="connsiteY2" fmla="*/ 4093992 h 4093992"/>
              <a:gd name="connsiteX3" fmla="*/ 0 w 2576171"/>
              <a:gd name="connsiteY3" fmla="*/ 4093992 h 4093992"/>
            </a:gdLst>
            <a:ahLst/>
            <a:cxnLst>
              <a:cxn ang="0">
                <a:pos x="connsiteX0" y="connsiteY0"/>
              </a:cxn>
              <a:cxn ang="0">
                <a:pos x="connsiteX1" y="connsiteY1"/>
              </a:cxn>
              <a:cxn ang="0">
                <a:pos x="connsiteX2" y="connsiteY2"/>
              </a:cxn>
              <a:cxn ang="0">
                <a:pos x="connsiteX3" y="connsiteY3"/>
              </a:cxn>
            </a:cxnLst>
            <a:rect l="l" t="t" r="r" b="b"/>
            <a:pathLst>
              <a:path w="2576171" h="4093992">
                <a:moveTo>
                  <a:pt x="0" y="0"/>
                </a:moveTo>
                <a:lnTo>
                  <a:pt x="2576171" y="0"/>
                </a:lnTo>
                <a:lnTo>
                  <a:pt x="2576171" y="4093992"/>
                </a:lnTo>
                <a:lnTo>
                  <a:pt x="0" y="40939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2299603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9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E968355-C70A-4CA5-B7AF-AB2A420C8818}"/>
              </a:ext>
            </a:extLst>
          </p:cNvPr>
          <p:cNvSpPr>
            <a:spLocks noGrp="1"/>
          </p:cNvSpPr>
          <p:nvPr>
            <p:ph type="pic" sz="quarter" idx="18" hasCustomPrompt="1"/>
          </p:nvPr>
        </p:nvSpPr>
        <p:spPr>
          <a:xfrm>
            <a:off x="9154270" y="3141407"/>
            <a:ext cx="2254451" cy="2815655"/>
          </a:xfrm>
          <a:custGeom>
            <a:avLst/>
            <a:gdLst>
              <a:gd name="connsiteX0" fmla="*/ 0 w 2254451"/>
              <a:gd name="connsiteY0" fmla="*/ 0 h 2815655"/>
              <a:gd name="connsiteX1" fmla="*/ 2254451 w 2254451"/>
              <a:gd name="connsiteY1" fmla="*/ 0 h 2815655"/>
              <a:gd name="connsiteX2" fmla="*/ 2254451 w 2254451"/>
              <a:gd name="connsiteY2" fmla="*/ 2815655 h 2815655"/>
              <a:gd name="connsiteX3" fmla="*/ 0 w 2254451"/>
              <a:gd name="connsiteY3" fmla="*/ 2815655 h 2815655"/>
            </a:gdLst>
            <a:ahLst/>
            <a:cxnLst>
              <a:cxn ang="0">
                <a:pos x="connsiteX0" y="connsiteY0"/>
              </a:cxn>
              <a:cxn ang="0">
                <a:pos x="connsiteX1" y="connsiteY1"/>
              </a:cxn>
              <a:cxn ang="0">
                <a:pos x="connsiteX2" y="connsiteY2"/>
              </a:cxn>
              <a:cxn ang="0">
                <a:pos x="connsiteX3" y="connsiteY3"/>
              </a:cxn>
            </a:cxnLst>
            <a:rect l="l" t="t" r="r" b="b"/>
            <a:pathLst>
              <a:path w="2254451" h="2815655">
                <a:moveTo>
                  <a:pt x="0" y="0"/>
                </a:moveTo>
                <a:lnTo>
                  <a:pt x="2254451" y="0"/>
                </a:lnTo>
                <a:lnTo>
                  <a:pt x="2254451" y="2815655"/>
                </a:lnTo>
                <a:lnTo>
                  <a:pt x="0" y="281565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Picture Placeholder 6">
            <a:extLst>
              <a:ext uri="{FF2B5EF4-FFF2-40B4-BE49-F238E27FC236}">
                <a16:creationId xmlns:a16="http://schemas.microsoft.com/office/drawing/2014/main" id="{8FD40F53-E99D-4265-87F7-8CF3FC228490}"/>
              </a:ext>
            </a:extLst>
          </p:cNvPr>
          <p:cNvSpPr>
            <a:spLocks noGrp="1"/>
          </p:cNvSpPr>
          <p:nvPr>
            <p:ph type="pic" sz="quarter" idx="19" hasCustomPrompt="1"/>
          </p:nvPr>
        </p:nvSpPr>
        <p:spPr>
          <a:xfrm>
            <a:off x="7242015" y="3141407"/>
            <a:ext cx="1814286" cy="2815655"/>
          </a:xfrm>
          <a:custGeom>
            <a:avLst/>
            <a:gdLst>
              <a:gd name="connsiteX0" fmla="*/ 0 w 1814286"/>
              <a:gd name="connsiteY0" fmla="*/ 0 h 2815655"/>
              <a:gd name="connsiteX1" fmla="*/ 1814286 w 1814286"/>
              <a:gd name="connsiteY1" fmla="*/ 0 h 2815655"/>
              <a:gd name="connsiteX2" fmla="*/ 1814286 w 1814286"/>
              <a:gd name="connsiteY2" fmla="*/ 2815655 h 2815655"/>
              <a:gd name="connsiteX3" fmla="*/ 0 w 1814286"/>
              <a:gd name="connsiteY3" fmla="*/ 2815655 h 2815655"/>
            </a:gdLst>
            <a:ahLst/>
            <a:cxnLst>
              <a:cxn ang="0">
                <a:pos x="connsiteX0" y="connsiteY0"/>
              </a:cxn>
              <a:cxn ang="0">
                <a:pos x="connsiteX1" y="connsiteY1"/>
              </a:cxn>
              <a:cxn ang="0">
                <a:pos x="connsiteX2" y="connsiteY2"/>
              </a:cxn>
              <a:cxn ang="0">
                <a:pos x="connsiteX3" y="connsiteY3"/>
              </a:cxn>
            </a:cxnLst>
            <a:rect l="l" t="t" r="r" b="b"/>
            <a:pathLst>
              <a:path w="1814286" h="2815655">
                <a:moveTo>
                  <a:pt x="0" y="0"/>
                </a:moveTo>
                <a:lnTo>
                  <a:pt x="1814286" y="0"/>
                </a:lnTo>
                <a:lnTo>
                  <a:pt x="1814286" y="2815655"/>
                </a:lnTo>
                <a:lnTo>
                  <a:pt x="0" y="281565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12">
            <a:extLst>
              <a:ext uri="{FF2B5EF4-FFF2-40B4-BE49-F238E27FC236}">
                <a16:creationId xmlns:a16="http://schemas.microsoft.com/office/drawing/2014/main" id="{B349E830-C42A-4CAF-B333-99559DE7EDEA}"/>
              </a:ext>
            </a:extLst>
          </p:cNvPr>
          <p:cNvSpPr>
            <a:spLocks noGrp="1"/>
          </p:cNvSpPr>
          <p:nvPr>
            <p:ph type="pic" sz="quarter" idx="20" hasCustomPrompt="1"/>
          </p:nvPr>
        </p:nvSpPr>
        <p:spPr>
          <a:xfrm>
            <a:off x="7242016" y="900938"/>
            <a:ext cx="4166707" cy="2158846"/>
          </a:xfrm>
          <a:custGeom>
            <a:avLst/>
            <a:gdLst>
              <a:gd name="connsiteX0" fmla="*/ 0 w 4166707"/>
              <a:gd name="connsiteY0" fmla="*/ 0 h 2158846"/>
              <a:gd name="connsiteX1" fmla="*/ 4166707 w 4166707"/>
              <a:gd name="connsiteY1" fmla="*/ 0 h 2158846"/>
              <a:gd name="connsiteX2" fmla="*/ 4166707 w 4166707"/>
              <a:gd name="connsiteY2" fmla="*/ 2158846 h 2158846"/>
              <a:gd name="connsiteX3" fmla="*/ 0 w 4166707"/>
              <a:gd name="connsiteY3" fmla="*/ 2158846 h 2158846"/>
            </a:gdLst>
            <a:ahLst/>
            <a:cxnLst>
              <a:cxn ang="0">
                <a:pos x="connsiteX0" y="connsiteY0"/>
              </a:cxn>
              <a:cxn ang="0">
                <a:pos x="connsiteX1" y="connsiteY1"/>
              </a:cxn>
              <a:cxn ang="0">
                <a:pos x="connsiteX2" y="connsiteY2"/>
              </a:cxn>
              <a:cxn ang="0">
                <a:pos x="connsiteX3" y="connsiteY3"/>
              </a:cxn>
            </a:cxnLst>
            <a:rect l="l" t="t" r="r" b="b"/>
            <a:pathLst>
              <a:path w="4166707" h="2158846">
                <a:moveTo>
                  <a:pt x="0" y="0"/>
                </a:moveTo>
                <a:lnTo>
                  <a:pt x="4166707" y="0"/>
                </a:lnTo>
                <a:lnTo>
                  <a:pt x="4166707" y="2158846"/>
                </a:lnTo>
                <a:lnTo>
                  <a:pt x="0" y="215884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4420138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0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61DECCC-52BA-4F92-B755-084B5ED865DD}"/>
              </a:ext>
            </a:extLst>
          </p:cNvPr>
          <p:cNvSpPr>
            <a:spLocks noGrp="1"/>
          </p:cNvSpPr>
          <p:nvPr>
            <p:ph type="pic" sz="quarter" idx="18" hasCustomPrompt="1"/>
          </p:nvPr>
        </p:nvSpPr>
        <p:spPr>
          <a:xfrm>
            <a:off x="8363116" y="1207716"/>
            <a:ext cx="3828884" cy="3278090"/>
          </a:xfrm>
          <a:custGeom>
            <a:avLst/>
            <a:gdLst>
              <a:gd name="connsiteX0" fmla="*/ 0 w 3828884"/>
              <a:gd name="connsiteY0" fmla="*/ 0 h 3278090"/>
              <a:gd name="connsiteX1" fmla="*/ 3828884 w 3828884"/>
              <a:gd name="connsiteY1" fmla="*/ 0 h 3278090"/>
              <a:gd name="connsiteX2" fmla="*/ 3828884 w 3828884"/>
              <a:gd name="connsiteY2" fmla="*/ 3278090 h 3278090"/>
              <a:gd name="connsiteX3" fmla="*/ 0 w 3828884"/>
              <a:gd name="connsiteY3" fmla="*/ 3278090 h 3278090"/>
            </a:gdLst>
            <a:ahLst/>
            <a:cxnLst>
              <a:cxn ang="0">
                <a:pos x="connsiteX0" y="connsiteY0"/>
              </a:cxn>
              <a:cxn ang="0">
                <a:pos x="connsiteX1" y="connsiteY1"/>
              </a:cxn>
              <a:cxn ang="0">
                <a:pos x="connsiteX2" y="connsiteY2"/>
              </a:cxn>
              <a:cxn ang="0">
                <a:pos x="connsiteX3" y="connsiteY3"/>
              </a:cxn>
            </a:cxnLst>
            <a:rect l="l" t="t" r="r" b="b"/>
            <a:pathLst>
              <a:path w="3828884" h="3278090">
                <a:moveTo>
                  <a:pt x="0" y="0"/>
                </a:moveTo>
                <a:lnTo>
                  <a:pt x="3828884" y="0"/>
                </a:lnTo>
                <a:lnTo>
                  <a:pt x="3828884" y="3278090"/>
                </a:lnTo>
                <a:lnTo>
                  <a:pt x="0" y="327809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CDA7CF7F-2411-4427-B686-9F6DAA9D6F0F}"/>
              </a:ext>
            </a:extLst>
          </p:cNvPr>
          <p:cNvSpPr>
            <a:spLocks noGrp="1"/>
          </p:cNvSpPr>
          <p:nvPr>
            <p:ph type="pic" sz="quarter" idx="19" hasCustomPrompt="1"/>
          </p:nvPr>
        </p:nvSpPr>
        <p:spPr>
          <a:xfrm>
            <a:off x="6811618" y="4633088"/>
            <a:ext cx="5380383" cy="2224912"/>
          </a:xfrm>
          <a:custGeom>
            <a:avLst/>
            <a:gdLst>
              <a:gd name="connsiteX0" fmla="*/ 0 w 5380383"/>
              <a:gd name="connsiteY0" fmla="*/ 0 h 2224912"/>
              <a:gd name="connsiteX1" fmla="*/ 5380383 w 5380383"/>
              <a:gd name="connsiteY1" fmla="*/ 0 h 2224912"/>
              <a:gd name="connsiteX2" fmla="*/ 5380383 w 5380383"/>
              <a:gd name="connsiteY2" fmla="*/ 2224912 h 2224912"/>
              <a:gd name="connsiteX3" fmla="*/ 0 w 5380383"/>
              <a:gd name="connsiteY3" fmla="*/ 2224912 h 2224912"/>
            </a:gdLst>
            <a:ahLst/>
            <a:cxnLst>
              <a:cxn ang="0">
                <a:pos x="connsiteX0" y="connsiteY0"/>
              </a:cxn>
              <a:cxn ang="0">
                <a:pos x="connsiteX1" y="connsiteY1"/>
              </a:cxn>
              <a:cxn ang="0">
                <a:pos x="connsiteX2" y="connsiteY2"/>
              </a:cxn>
              <a:cxn ang="0">
                <a:pos x="connsiteX3" y="connsiteY3"/>
              </a:cxn>
            </a:cxnLst>
            <a:rect l="l" t="t" r="r" b="b"/>
            <a:pathLst>
              <a:path w="5380383" h="2224912">
                <a:moveTo>
                  <a:pt x="0" y="0"/>
                </a:moveTo>
                <a:lnTo>
                  <a:pt x="5380383" y="0"/>
                </a:lnTo>
                <a:lnTo>
                  <a:pt x="5380383" y="2224912"/>
                </a:lnTo>
                <a:lnTo>
                  <a:pt x="0" y="222491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0" name="Picture Placeholder 9">
            <a:extLst>
              <a:ext uri="{FF2B5EF4-FFF2-40B4-BE49-F238E27FC236}">
                <a16:creationId xmlns:a16="http://schemas.microsoft.com/office/drawing/2014/main" id="{128151D5-4F86-4CDB-A309-39E2C099E757}"/>
              </a:ext>
            </a:extLst>
          </p:cNvPr>
          <p:cNvSpPr>
            <a:spLocks noGrp="1"/>
          </p:cNvSpPr>
          <p:nvPr>
            <p:ph type="pic" sz="quarter" idx="20" hasCustomPrompt="1"/>
          </p:nvPr>
        </p:nvSpPr>
        <p:spPr>
          <a:xfrm>
            <a:off x="0" y="4633088"/>
            <a:ext cx="6639339" cy="2224912"/>
          </a:xfrm>
          <a:custGeom>
            <a:avLst/>
            <a:gdLst>
              <a:gd name="connsiteX0" fmla="*/ 0 w 6639339"/>
              <a:gd name="connsiteY0" fmla="*/ 0 h 2224912"/>
              <a:gd name="connsiteX1" fmla="*/ 6639339 w 6639339"/>
              <a:gd name="connsiteY1" fmla="*/ 0 h 2224912"/>
              <a:gd name="connsiteX2" fmla="*/ 6639339 w 6639339"/>
              <a:gd name="connsiteY2" fmla="*/ 2224912 h 2224912"/>
              <a:gd name="connsiteX3" fmla="*/ 0 w 6639339"/>
              <a:gd name="connsiteY3" fmla="*/ 2224912 h 2224912"/>
            </a:gdLst>
            <a:ahLst/>
            <a:cxnLst>
              <a:cxn ang="0">
                <a:pos x="connsiteX0" y="connsiteY0"/>
              </a:cxn>
              <a:cxn ang="0">
                <a:pos x="connsiteX1" y="connsiteY1"/>
              </a:cxn>
              <a:cxn ang="0">
                <a:pos x="connsiteX2" y="connsiteY2"/>
              </a:cxn>
              <a:cxn ang="0">
                <a:pos x="connsiteX3" y="connsiteY3"/>
              </a:cxn>
            </a:cxnLst>
            <a:rect l="l" t="t" r="r" b="b"/>
            <a:pathLst>
              <a:path w="6639339" h="2224912">
                <a:moveTo>
                  <a:pt x="0" y="0"/>
                </a:moveTo>
                <a:lnTo>
                  <a:pt x="6639339" y="0"/>
                </a:lnTo>
                <a:lnTo>
                  <a:pt x="6639339" y="2224912"/>
                </a:lnTo>
                <a:lnTo>
                  <a:pt x="0" y="222491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2598031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1_Section Head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CD6E180-93CB-4587-AB43-4A60C1BD0B19}"/>
              </a:ext>
            </a:extLst>
          </p:cNvPr>
          <p:cNvSpPr>
            <a:spLocks noGrp="1"/>
          </p:cNvSpPr>
          <p:nvPr>
            <p:ph type="pic" sz="quarter" idx="18" hasCustomPrompt="1"/>
          </p:nvPr>
        </p:nvSpPr>
        <p:spPr>
          <a:xfrm>
            <a:off x="7610927" y="522514"/>
            <a:ext cx="4024088" cy="4297135"/>
          </a:xfrm>
          <a:custGeom>
            <a:avLst/>
            <a:gdLst>
              <a:gd name="connsiteX0" fmla="*/ 0 w 4024088"/>
              <a:gd name="connsiteY0" fmla="*/ 0 h 4297135"/>
              <a:gd name="connsiteX1" fmla="*/ 4024088 w 4024088"/>
              <a:gd name="connsiteY1" fmla="*/ 0 h 4297135"/>
              <a:gd name="connsiteX2" fmla="*/ 4024088 w 4024088"/>
              <a:gd name="connsiteY2" fmla="*/ 4297135 h 4297135"/>
              <a:gd name="connsiteX3" fmla="*/ 0 w 4024088"/>
              <a:gd name="connsiteY3" fmla="*/ 4297135 h 4297135"/>
            </a:gdLst>
            <a:ahLst/>
            <a:cxnLst>
              <a:cxn ang="0">
                <a:pos x="connsiteX0" y="connsiteY0"/>
              </a:cxn>
              <a:cxn ang="0">
                <a:pos x="connsiteX1" y="connsiteY1"/>
              </a:cxn>
              <a:cxn ang="0">
                <a:pos x="connsiteX2" y="connsiteY2"/>
              </a:cxn>
              <a:cxn ang="0">
                <a:pos x="connsiteX3" y="connsiteY3"/>
              </a:cxn>
            </a:cxnLst>
            <a:rect l="l" t="t" r="r" b="b"/>
            <a:pathLst>
              <a:path w="4024088" h="4297135">
                <a:moveTo>
                  <a:pt x="0" y="0"/>
                </a:moveTo>
                <a:lnTo>
                  <a:pt x="4024088" y="0"/>
                </a:lnTo>
                <a:lnTo>
                  <a:pt x="4024088" y="4297135"/>
                </a:lnTo>
                <a:lnTo>
                  <a:pt x="0" y="429713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FE307F93-1A1D-4105-AC76-7CFBEE56F65C}"/>
              </a:ext>
            </a:extLst>
          </p:cNvPr>
          <p:cNvSpPr>
            <a:spLocks noGrp="1"/>
          </p:cNvSpPr>
          <p:nvPr>
            <p:ph type="pic" sz="quarter" idx="20" hasCustomPrompt="1"/>
          </p:nvPr>
        </p:nvSpPr>
        <p:spPr>
          <a:xfrm>
            <a:off x="4083956" y="522514"/>
            <a:ext cx="3420834" cy="4297135"/>
          </a:xfrm>
          <a:custGeom>
            <a:avLst/>
            <a:gdLst>
              <a:gd name="connsiteX0" fmla="*/ 0 w 3420834"/>
              <a:gd name="connsiteY0" fmla="*/ 0 h 4297135"/>
              <a:gd name="connsiteX1" fmla="*/ 3420834 w 3420834"/>
              <a:gd name="connsiteY1" fmla="*/ 0 h 4297135"/>
              <a:gd name="connsiteX2" fmla="*/ 3420834 w 3420834"/>
              <a:gd name="connsiteY2" fmla="*/ 4297135 h 4297135"/>
              <a:gd name="connsiteX3" fmla="*/ 0 w 3420834"/>
              <a:gd name="connsiteY3" fmla="*/ 4297135 h 4297135"/>
            </a:gdLst>
            <a:ahLst/>
            <a:cxnLst>
              <a:cxn ang="0">
                <a:pos x="connsiteX0" y="connsiteY0"/>
              </a:cxn>
              <a:cxn ang="0">
                <a:pos x="connsiteX1" y="connsiteY1"/>
              </a:cxn>
              <a:cxn ang="0">
                <a:pos x="connsiteX2" y="connsiteY2"/>
              </a:cxn>
              <a:cxn ang="0">
                <a:pos x="connsiteX3" y="connsiteY3"/>
              </a:cxn>
            </a:cxnLst>
            <a:rect l="l" t="t" r="r" b="b"/>
            <a:pathLst>
              <a:path w="3420834" h="4297135">
                <a:moveTo>
                  <a:pt x="0" y="0"/>
                </a:moveTo>
                <a:lnTo>
                  <a:pt x="3420834" y="0"/>
                </a:lnTo>
                <a:lnTo>
                  <a:pt x="3420834" y="4297135"/>
                </a:lnTo>
                <a:lnTo>
                  <a:pt x="0" y="429713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3772003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2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196CE5C-9A23-4D37-84EF-75BC3072B32A}"/>
              </a:ext>
            </a:extLst>
          </p:cNvPr>
          <p:cNvSpPr>
            <a:spLocks noGrp="1"/>
          </p:cNvSpPr>
          <p:nvPr>
            <p:ph type="pic" sz="quarter" idx="18" hasCustomPrompt="1"/>
          </p:nvPr>
        </p:nvSpPr>
        <p:spPr>
          <a:xfrm>
            <a:off x="6970451" y="2033588"/>
            <a:ext cx="4183744" cy="3517900"/>
          </a:xfrm>
          <a:custGeom>
            <a:avLst/>
            <a:gdLst>
              <a:gd name="connsiteX0" fmla="*/ 0 w 4183744"/>
              <a:gd name="connsiteY0" fmla="*/ 0 h 3517900"/>
              <a:gd name="connsiteX1" fmla="*/ 4183744 w 4183744"/>
              <a:gd name="connsiteY1" fmla="*/ 0 h 3517900"/>
              <a:gd name="connsiteX2" fmla="*/ 4183744 w 4183744"/>
              <a:gd name="connsiteY2" fmla="*/ 3517900 h 3517900"/>
              <a:gd name="connsiteX3" fmla="*/ 0 w 4183744"/>
              <a:gd name="connsiteY3" fmla="*/ 3517900 h 3517900"/>
            </a:gdLst>
            <a:ahLst/>
            <a:cxnLst>
              <a:cxn ang="0">
                <a:pos x="connsiteX0" y="connsiteY0"/>
              </a:cxn>
              <a:cxn ang="0">
                <a:pos x="connsiteX1" y="connsiteY1"/>
              </a:cxn>
              <a:cxn ang="0">
                <a:pos x="connsiteX2" y="connsiteY2"/>
              </a:cxn>
              <a:cxn ang="0">
                <a:pos x="connsiteX3" y="connsiteY3"/>
              </a:cxn>
            </a:cxnLst>
            <a:rect l="l" t="t" r="r" b="b"/>
            <a:pathLst>
              <a:path w="4183744" h="3517900">
                <a:moveTo>
                  <a:pt x="0" y="0"/>
                </a:moveTo>
                <a:lnTo>
                  <a:pt x="4183744" y="0"/>
                </a:lnTo>
                <a:lnTo>
                  <a:pt x="4183744" y="3517900"/>
                </a:lnTo>
                <a:lnTo>
                  <a:pt x="0" y="3517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0" name="Picture Placeholder 9">
            <a:extLst>
              <a:ext uri="{FF2B5EF4-FFF2-40B4-BE49-F238E27FC236}">
                <a16:creationId xmlns:a16="http://schemas.microsoft.com/office/drawing/2014/main" id="{1BF12AB1-A112-4828-977D-3CA9110D93C5}"/>
              </a:ext>
            </a:extLst>
          </p:cNvPr>
          <p:cNvSpPr>
            <a:spLocks noGrp="1"/>
          </p:cNvSpPr>
          <p:nvPr>
            <p:ph type="pic" sz="quarter" idx="19" hasCustomPrompt="1"/>
          </p:nvPr>
        </p:nvSpPr>
        <p:spPr>
          <a:xfrm>
            <a:off x="4096623" y="2033588"/>
            <a:ext cx="2743201" cy="3517900"/>
          </a:xfrm>
          <a:custGeom>
            <a:avLst/>
            <a:gdLst>
              <a:gd name="connsiteX0" fmla="*/ 0 w 2743201"/>
              <a:gd name="connsiteY0" fmla="*/ 0 h 3517900"/>
              <a:gd name="connsiteX1" fmla="*/ 2743201 w 2743201"/>
              <a:gd name="connsiteY1" fmla="*/ 0 h 3517900"/>
              <a:gd name="connsiteX2" fmla="*/ 2743201 w 2743201"/>
              <a:gd name="connsiteY2" fmla="*/ 3517900 h 3517900"/>
              <a:gd name="connsiteX3" fmla="*/ 0 w 2743201"/>
              <a:gd name="connsiteY3" fmla="*/ 3517900 h 3517900"/>
            </a:gdLst>
            <a:ahLst/>
            <a:cxnLst>
              <a:cxn ang="0">
                <a:pos x="connsiteX0" y="connsiteY0"/>
              </a:cxn>
              <a:cxn ang="0">
                <a:pos x="connsiteX1" y="connsiteY1"/>
              </a:cxn>
              <a:cxn ang="0">
                <a:pos x="connsiteX2" y="connsiteY2"/>
              </a:cxn>
              <a:cxn ang="0">
                <a:pos x="connsiteX3" y="connsiteY3"/>
              </a:cxn>
            </a:cxnLst>
            <a:rect l="l" t="t" r="r" b="b"/>
            <a:pathLst>
              <a:path w="2743201" h="3517900">
                <a:moveTo>
                  <a:pt x="0" y="0"/>
                </a:moveTo>
                <a:lnTo>
                  <a:pt x="2743201" y="0"/>
                </a:lnTo>
                <a:lnTo>
                  <a:pt x="2743201" y="3517900"/>
                </a:lnTo>
                <a:lnTo>
                  <a:pt x="0" y="3517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195063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3_Section Header">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0D800B-B792-4BFA-97AC-881FCD2F7BC8}"/>
              </a:ext>
            </a:extLst>
          </p:cNvPr>
          <p:cNvSpPr>
            <a:spLocks noGrp="1"/>
          </p:cNvSpPr>
          <p:nvPr>
            <p:ph type="pic" sz="quarter" idx="18" hasCustomPrompt="1"/>
          </p:nvPr>
        </p:nvSpPr>
        <p:spPr>
          <a:xfrm>
            <a:off x="7314580" y="4028845"/>
            <a:ext cx="4243042" cy="1967392"/>
          </a:xfrm>
          <a:custGeom>
            <a:avLst/>
            <a:gdLst>
              <a:gd name="connsiteX0" fmla="*/ 0 w 4243042"/>
              <a:gd name="connsiteY0" fmla="*/ 0 h 1967392"/>
              <a:gd name="connsiteX1" fmla="*/ 4243042 w 4243042"/>
              <a:gd name="connsiteY1" fmla="*/ 0 h 1967392"/>
              <a:gd name="connsiteX2" fmla="*/ 4243042 w 4243042"/>
              <a:gd name="connsiteY2" fmla="*/ 1967392 h 1967392"/>
              <a:gd name="connsiteX3" fmla="*/ 0 w 4243042"/>
              <a:gd name="connsiteY3" fmla="*/ 1967392 h 1967392"/>
            </a:gdLst>
            <a:ahLst/>
            <a:cxnLst>
              <a:cxn ang="0">
                <a:pos x="connsiteX0" y="connsiteY0"/>
              </a:cxn>
              <a:cxn ang="0">
                <a:pos x="connsiteX1" y="connsiteY1"/>
              </a:cxn>
              <a:cxn ang="0">
                <a:pos x="connsiteX2" y="connsiteY2"/>
              </a:cxn>
              <a:cxn ang="0">
                <a:pos x="connsiteX3" y="connsiteY3"/>
              </a:cxn>
            </a:cxnLst>
            <a:rect l="l" t="t" r="r" b="b"/>
            <a:pathLst>
              <a:path w="4243042" h="1967392">
                <a:moveTo>
                  <a:pt x="0" y="0"/>
                </a:moveTo>
                <a:lnTo>
                  <a:pt x="4243042" y="0"/>
                </a:lnTo>
                <a:lnTo>
                  <a:pt x="4243042" y="1967392"/>
                </a:lnTo>
                <a:lnTo>
                  <a:pt x="0" y="19673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Freeform: Shape 10">
            <a:extLst>
              <a:ext uri="{FF2B5EF4-FFF2-40B4-BE49-F238E27FC236}">
                <a16:creationId xmlns:a16="http://schemas.microsoft.com/office/drawing/2014/main" id="{12F5AE0F-9814-4ED6-A03C-20ACFE94C634}"/>
              </a:ext>
            </a:extLst>
          </p:cNvPr>
          <p:cNvSpPr>
            <a:spLocks noGrp="1"/>
          </p:cNvSpPr>
          <p:nvPr>
            <p:ph type="pic" sz="quarter" idx="20" hasCustomPrompt="1"/>
          </p:nvPr>
        </p:nvSpPr>
        <p:spPr>
          <a:xfrm>
            <a:off x="9497662" y="1695591"/>
            <a:ext cx="2059960" cy="2240438"/>
          </a:xfrm>
          <a:custGeom>
            <a:avLst/>
            <a:gdLst>
              <a:gd name="connsiteX0" fmla="*/ 0 w 2059960"/>
              <a:gd name="connsiteY0" fmla="*/ 0 h 2240438"/>
              <a:gd name="connsiteX1" fmla="*/ 2059960 w 2059960"/>
              <a:gd name="connsiteY1" fmla="*/ 0 h 2240438"/>
              <a:gd name="connsiteX2" fmla="*/ 2059960 w 2059960"/>
              <a:gd name="connsiteY2" fmla="*/ 2240438 h 2240438"/>
              <a:gd name="connsiteX3" fmla="*/ 0 w 2059960"/>
              <a:gd name="connsiteY3" fmla="*/ 2240438 h 2240438"/>
            </a:gdLst>
            <a:ahLst/>
            <a:cxnLst>
              <a:cxn ang="0">
                <a:pos x="connsiteX0" y="connsiteY0"/>
              </a:cxn>
              <a:cxn ang="0">
                <a:pos x="connsiteX1" y="connsiteY1"/>
              </a:cxn>
              <a:cxn ang="0">
                <a:pos x="connsiteX2" y="connsiteY2"/>
              </a:cxn>
              <a:cxn ang="0">
                <a:pos x="connsiteX3" y="connsiteY3"/>
              </a:cxn>
            </a:cxnLst>
            <a:rect l="l" t="t" r="r" b="b"/>
            <a:pathLst>
              <a:path w="2059960" h="2240438">
                <a:moveTo>
                  <a:pt x="0" y="0"/>
                </a:moveTo>
                <a:lnTo>
                  <a:pt x="2059960" y="0"/>
                </a:lnTo>
                <a:lnTo>
                  <a:pt x="2059960" y="2240438"/>
                </a:lnTo>
                <a:lnTo>
                  <a:pt x="0" y="224043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Freeform: Shape 12">
            <a:extLst>
              <a:ext uri="{FF2B5EF4-FFF2-40B4-BE49-F238E27FC236}">
                <a16:creationId xmlns:a16="http://schemas.microsoft.com/office/drawing/2014/main" id="{8DE077EE-683A-4C2E-93BA-FADE2A1B13F2}"/>
              </a:ext>
            </a:extLst>
          </p:cNvPr>
          <p:cNvSpPr>
            <a:spLocks noGrp="1"/>
          </p:cNvSpPr>
          <p:nvPr>
            <p:ph type="pic" sz="quarter" idx="21" hasCustomPrompt="1"/>
          </p:nvPr>
        </p:nvSpPr>
        <p:spPr>
          <a:xfrm>
            <a:off x="7314580" y="1695591"/>
            <a:ext cx="2059960" cy="2240438"/>
          </a:xfrm>
          <a:custGeom>
            <a:avLst/>
            <a:gdLst>
              <a:gd name="connsiteX0" fmla="*/ 0 w 2059960"/>
              <a:gd name="connsiteY0" fmla="*/ 0 h 2240438"/>
              <a:gd name="connsiteX1" fmla="*/ 2059960 w 2059960"/>
              <a:gd name="connsiteY1" fmla="*/ 0 h 2240438"/>
              <a:gd name="connsiteX2" fmla="*/ 2059960 w 2059960"/>
              <a:gd name="connsiteY2" fmla="*/ 2240438 h 2240438"/>
              <a:gd name="connsiteX3" fmla="*/ 0 w 2059960"/>
              <a:gd name="connsiteY3" fmla="*/ 2240438 h 2240438"/>
            </a:gdLst>
            <a:ahLst/>
            <a:cxnLst>
              <a:cxn ang="0">
                <a:pos x="connsiteX0" y="connsiteY0"/>
              </a:cxn>
              <a:cxn ang="0">
                <a:pos x="connsiteX1" y="connsiteY1"/>
              </a:cxn>
              <a:cxn ang="0">
                <a:pos x="connsiteX2" y="connsiteY2"/>
              </a:cxn>
              <a:cxn ang="0">
                <a:pos x="connsiteX3" y="connsiteY3"/>
              </a:cxn>
            </a:cxnLst>
            <a:rect l="l" t="t" r="r" b="b"/>
            <a:pathLst>
              <a:path w="2059960" h="2240438">
                <a:moveTo>
                  <a:pt x="0" y="0"/>
                </a:moveTo>
                <a:lnTo>
                  <a:pt x="2059960" y="0"/>
                </a:lnTo>
                <a:lnTo>
                  <a:pt x="2059960" y="2240438"/>
                </a:lnTo>
                <a:lnTo>
                  <a:pt x="0" y="224043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30956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4FD2824-7B1F-485C-926D-228809444855}"/>
              </a:ext>
            </a:extLst>
          </p:cNvPr>
          <p:cNvSpPr>
            <a:spLocks noGrp="1"/>
          </p:cNvSpPr>
          <p:nvPr>
            <p:ph type="pic" sz="quarter" idx="10" hasCustomPrompt="1"/>
          </p:nvPr>
        </p:nvSpPr>
        <p:spPr>
          <a:xfrm>
            <a:off x="4764771" y="1121229"/>
            <a:ext cx="6382201" cy="4615542"/>
          </a:xfrm>
          <a:custGeom>
            <a:avLst/>
            <a:gdLst>
              <a:gd name="connsiteX0" fmla="*/ 0 w 6382201"/>
              <a:gd name="connsiteY0" fmla="*/ 0 h 4615542"/>
              <a:gd name="connsiteX1" fmla="*/ 6382201 w 6382201"/>
              <a:gd name="connsiteY1" fmla="*/ 0 h 4615542"/>
              <a:gd name="connsiteX2" fmla="*/ 6382201 w 6382201"/>
              <a:gd name="connsiteY2" fmla="*/ 4615542 h 4615542"/>
              <a:gd name="connsiteX3" fmla="*/ 0 w 6382201"/>
              <a:gd name="connsiteY3" fmla="*/ 4615542 h 4615542"/>
            </a:gdLst>
            <a:ahLst/>
            <a:cxnLst>
              <a:cxn ang="0">
                <a:pos x="connsiteX0" y="connsiteY0"/>
              </a:cxn>
              <a:cxn ang="0">
                <a:pos x="connsiteX1" y="connsiteY1"/>
              </a:cxn>
              <a:cxn ang="0">
                <a:pos x="connsiteX2" y="connsiteY2"/>
              </a:cxn>
              <a:cxn ang="0">
                <a:pos x="connsiteX3" y="connsiteY3"/>
              </a:cxn>
            </a:cxnLst>
            <a:rect l="l" t="t" r="r" b="b"/>
            <a:pathLst>
              <a:path w="6382201" h="4615542">
                <a:moveTo>
                  <a:pt x="0" y="0"/>
                </a:moveTo>
                <a:lnTo>
                  <a:pt x="6382201" y="0"/>
                </a:lnTo>
                <a:lnTo>
                  <a:pt x="6382201" y="4615542"/>
                </a:lnTo>
                <a:lnTo>
                  <a:pt x="0" y="461554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69928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80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3FB70A7-1C18-4C50-9C49-818ADC07F1C0}"/>
              </a:ext>
            </a:extLst>
          </p:cNvPr>
          <p:cNvSpPr>
            <a:spLocks noGrp="1"/>
          </p:cNvSpPr>
          <p:nvPr>
            <p:ph type="pic" sz="quarter" idx="10" hasCustomPrompt="1"/>
          </p:nvPr>
        </p:nvSpPr>
        <p:spPr>
          <a:xfrm>
            <a:off x="0" y="522514"/>
            <a:ext cx="5143494" cy="5402729"/>
          </a:xfrm>
          <a:custGeom>
            <a:avLst/>
            <a:gdLst>
              <a:gd name="connsiteX0" fmla="*/ 0 w 5143494"/>
              <a:gd name="connsiteY0" fmla="*/ 0 h 5402729"/>
              <a:gd name="connsiteX1" fmla="*/ 5143494 w 5143494"/>
              <a:gd name="connsiteY1" fmla="*/ 0 h 5402729"/>
              <a:gd name="connsiteX2" fmla="*/ 5143494 w 5143494"/>
              <a:gd name="connsiteY2" fmla="*/ 5402729 h 5402729"/>
              <a:gd name="connsiteX3" fmla="*/ 0 w 5143494"/>
              <a:gd name="connsiteY3" fmla="*/ 5402729 h 5402729"/>
            </a:gdLst>
            <a:ahLst/>
            <a:cxnLst>
              <a:cxn ang="0">
                <a:pos x="connsiteX0" y="connsiteY0"/>
              </a:cxn>
              <a:cxn ang="0">
                <a:pos x="connsiteX1" y="connsiteY1"/>
              </a:cxn>
              <a:cxn ang="0">
                <a:pos x="connsiteX2" y="connsiteY2"/>
              </a:cxn>
              <a:cxn ang="0">
                <a:pos x="connsiteX3" y="connsiteY3"/>
              </a:cxn>
            </a:cxnLst>
            <a:rect l="l" t="t" r="r" b="b"/>
            <a:pathLst>
              <a:path w="5143494" h="5402729">
                <a:moveTo>
                  <a:pt x="0" y="0"/>
                </a:moveTo>
                <a:lnTo>
                  <a:pt x="5143494" y="0"/>
                </a:lnTo>
                <a:lnTo>
                  <a:pt x="5143494" y="5402729"/>
                </a:lnTo>
                <a:lnTo>
                  <a:pt x="0" y="54027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87CAFC33-A6DF-4274-A935-7606BBE87845}"/>
              </a:ext>
            </a:extLst>
          </p:cNvPr>
          <p:cNvSpPr>
            <a:spLocks noGrp="1"/>
          </p:cNvSpPr>
          <p:nvPr>
            <p:ph type="pic" sz="quarter" idx="12" hasCustomPrompt="1"/>
          </p:nvPr>
        </p:nvSpPr>
        <p:spPr>
          <a:xfrm>
            <a:off x="8708571" y="522514"/>
            <a:ext cx="3483429" cy="2406652"/>
          </a:xfrm>
          <a:custGeom>
            <a:avLst/>
            <a:gdLst>
              <a:gd name="connsiteX0" fmla="*/ 0 w 3483429"/>
              <a:gd name="connsiteY0" fmla="*/ 0 h 2406652"/>
              <a:gd name="connsiteX1" fmla="*/ 3483429 w 3483429"/>
              <a:gd name="connsiteY1" fmla="*/ 0 h 2406652"/>
              <a:gd name="connsiteX2" fmla="*/ 3483429 w 3483429"/>
              <a:gd name="connsiteY2" fmla="*/ 2406652 h 2406652"/>
              <a:gd name="connsiteX3" fmla="*/ 0 w 3483429"/>
              <a:gd name="connsiteY3" fmla="*/ 2406652 h 2406652"/>
            </a:gdLst>
            <a:ahLst/>
            <a:cxnLst>
              <a:cxn ang="0">
                <a:pos x="connsiteX0" y="connsiteY0"/>
              </a:cxn>
              <a:cxn ang="0">
                <a:pos x="connsiteX1" y="connsiteY1"/>
              </a:cxn>
              <a:cxn ang="0">
                <a:pos x="connsiteX2" y="connsiteY2"/>
              </a:cxn>
              <a:cxn ang="0">
                <a:pos x="connsiteX3" y="connsiteY3"/>
              </a:cxn>
            </a:cxnLst>
            <a:rect l="l" t="t" r="r" b="b"/>
            <a:pathLst>
              <a:path w="3483429" h="2406652">
                <a:moveTo>
                  <a:pt x="0" y="0"/>
                </a:moveTo>
                <a:lnTo>
                  <a:pt x="3483429" y="0"/>
                </a:lnTo>
                <a:lnTo>
                  <a:pt x="3483429" y="2406652"/>
                </a:lnTo>
                <a:lnTo>
                  <a:pt x="0" y="24066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12">
            <a:extLst>
              <a:ext uri="{FF2B5EF4-FFF2-40B4-BE49-F238E27FC236}">
                <a16:creationId xmlns:a16="http://schemas.microsoft.com/office/drawing/2014/main" id="{248DF983-6BDB-4D6B-947B-D99946448C3C}"/>
              </a:ext>
            </a:extLst>
          </p:cNvPr>
          <p:cNvSpPr>
            <a:spLocks noGrp="1"/>
          </p:cNvSpPr>
          <p:nvPr>
            <p:ph type="pic" sz="quarter" idx="13" hasCustomPrompt="1"/>
          </p:nvPr>
        </p:nvSpPr>
        <p:spPr>
          <a:xfrm>
            <a:off x="8708572" y="3048000"/>
            <a:ext cx="3483429" cy="2406652"/>
          </a:xfrm>
          <a:custGeom>
            <a:avLst/>
            <a:gdLst>
              <a:gd name="connsiteX0" fmla="*/ 0 w 3483429"/>
              <a:gd name="connsiteY0" fmla="*/ 0 h 2406652"/>
              <a:gd name="connsiteX1" fmla="*/ 3483429 w 3483429"/>
              <a:gd name="connsiteY1" fmla="*/ 0 h 2406652"/>
              <a:gd name="connsiteX2" fmla="*/ 3483429 w 3483429"/>
              <a:gd name="connsiteY2" fmla="*/ 2406652 h 2406652"/>
              <a:gd name="connsiteX3" fmla="*/ 0 w 3483429"/>
              <a:gd name="connsiteY3" fmla="*/ 2406652 h 2406652"/>
            </a:gdLst>
            <a:ahLst/>
            <a:cxnLst>
              <a:cxn ang="0">
                <a:pos x="connsiteX0" y="connsiteY0"/>
              </a:cxn>
              <a:cxn ang="0">
                <a:pos x="connsiteX1" y="connsiteY1"/>
              </a:cxn>
              <a:cxn ang="0">
                <a:pos x="connsiteX2" y="connsiteY2"/>
              </a:cxn>
              <a:cxn ang="0">
                <a:pos x="connsiteX3" y="connsiteY3"/>
              </a:cxn>
            </a:cxnLst>
            <a:rect l="l" t="t" r="r" b="b"/>
            <a:pathLst>
              <a:path w="3483429" h="2406652">
                <a:moveTo>
                  <a:pt x="0" y="0"/>
                </a:moveTo>
                <a:lnTo>
                  <a:pt x="3483429" y="0"/>
                </a:lnTo>
                <a:lnTo>
                  <a:pt x="3483429" y="2406652"/>
                </a:lnTo>
                <a:lnTo>
                  <a:pt x="0" y="24066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895502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4">
            <a:extLst>
              <a:ext uri="{FF2B5EF4-FFF2-40B4-BE49-F238E27FC236}">
                <a16:creationId xmlns:a16="http://schemas.microsoft.com/office/drawing/2014/main" id="{5AD2CFD9-F21C-4D6C-98B5-F0E85B6981DC}"/>
              </a:ext>
            </a:extLst>
          </p:cNvPr>
          <p:cNvSpPr>
            <a:spLocks noGrp="1"/>
          </p:cNvSpPr>
          <p:nvPr>
            <p:ph type="pic" sz="quarter" idx="10" hasCustomPrompt="1"/>
          </p:nvPr>
        </p:nvSpPr>
        <p:spPr>
          <a:xfrm>
            <a:off x="522515" y="1001486"/>
            <a:ext cx="3628571" cy="5334000"/>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4" name="Picture Placeholder 4">
            <a:extLst>
              <a:ext uri="{FF2B5EF4-FFF2-40B4-BE49-F238E27FC236}">
                <a16:creationId xmlns:a16="http://schemas.microsoft.com/office/drawing/2014/main" id="{07AD9278-D3E2-468D-99FA-084A697D8C88}"/>
              </a:ext>
            </a:extLst>
          </p:cNvPr>
          <p:cNvSpPr>
            <a:spLocks noGrp="1"/>
          </p:cNvSpPr>
          <p:nvPr>
            <p:ph type="pic" sz="quarter" idx="11" hasCustomPrompt="1"/>
          </p:nvPr>
        </p:nvSpPr>
        <p:spPr>
          <a:xfrm>
            <a:off x="4281714" y="522514"/>
            <a:ext cx="3628571" cy="5334000"/>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5" name="Picture Placeholder 4">
            <a:extLst>
              <a:ext uri="{FF2B5EF4-FFF2-40B4-BE49-F238E27FC236}">
                <a16:creationId xmlns:a16="http://schemas.microsoft.com/office/drawing/2014/main" id="{BA06E668-789F-4764-9343-0930E434C68D}"/>
              </a:ext>
            </a:extLst>
          </p:cNvPr>
          <p:cNvSpPr>
            <a:spLocks noGrp="1"/>
          </p:cNvSpPr>
          <p:nvPr>
            <p:ph type="pic" sz="quarter" idx="12" hasCustomPrompt="1"/>
          </p:nvPr>
        </p:nvSpPr>
        <p:spPr>
          <a:xfrm>
            <a:off x="8040914" y="2104568"/>
            <a:ext cx="3628571" cy="4230917"/>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089894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4330554E-7D57-4CB2-896D-2BA51619F86C}"/>
              </a:ext>
            </a:extLst>
          </p:cNvPr>
          <p:cNvSpPr>
            <a:spLocks noGrp="1"/>
          </p:cNvSpPr>
          <p:nvPr>
            <p:ph type="pic" sz="quarter" idx="10" hasCustomPrompt="1"/>
          </p:nvPr>
        </p:nvSpPr>
        <p:spPr>
          <a:xfrm>
            <a:off x="326570" y="3664857"/>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4" name="Picture Placeholder 23">
            <a:extLst>
              <a:ext uri="{FF2B5EF4-FFF2-40B4-BE49-F238E27FC236}">
                <a16:creationId xmlns:a16="http://schemas.microsoft.com/office/drawing/2014/main" id="{FA140F53-CB11-4960-8C8D-7B6F273D85E5}"/>
              </a:ext>
            </a:extLst>
          </p:cNvPr>
          <p:cNvSpPr>
            <a:spLocks noGrp="1"/>
          </p:cNvSpPr>
          <p:nvPr>
            <p:ph type="pic" sz="quarter" idx="11" hasCustomPrompt="1"/>
          </p:nvPr>
        </p:nvSpPr>
        <p:spPr>
          <a:xfrm>
            <a:off x="4295872" y="3664856"/>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5" name="Picture Placeholder 24">
            <a:extLst>
              <a:ext uri="{FF2B5EF4-FFF2-40B4-BE49-F238E27FC236}">
                <a16:creationId xmlns:a16="http://schemas.microsoft.com/office/drawing/2014/main" id="{7381129C-A80D-44EB-A036-38610A3101C8}"/>
              </a:ext>
            </a:extLst>
          </p:cNvPr>
          <p:cNvSpPr>
            <a:spLocks noGrp="1"/>
          </p:cNvSpPr>
          <p:nvPr>
            <p:ph type="pic" sz="quarter" idx="13" hasCustomPrompt="1"/>
          </p:nvPr>
        </p:nvSpPr>
        <p:spPr>
          <a:xfrm>
            <a:off x="8265172" y="3664854"/>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6" name="Picture Placeholder 25">
            <a:extLst>
              <a:ext uri="{FF2B5EF4-FFF2-40B4-BE49-F238E27FC236}">
                <a16:creationId xmlns:a16="http://schemas.microsoft.com/office/drawing/2014/main" id="{C1ABDE01-10D6-43A4-A9A6-E90EB4FE7639}"/>
              </a:ext>
            </a:extLst>
          </p:cNvPr>
          <p:cNvSpPr>
            <a:spLocks noGrp="1"/>
          </p:cNvSpPr>
          <p:nvPr>
            <p:ph type="pic" sz="quarter" idx="14" hasCustomPrompt="1"/>
          </p:nvPr>
        </p:nvSpPr>
        <p:spPr>
          <a:xfrm>
            <a:off x="326571" y="235856"/>
            <a:ext cx="11538858" cy="3193144"/>
          </a:xfrm>
          <a:custGeom>
            <a:avLst/>
            <a:gdLst>
              <a:gd name="connsiteX0" fmla="*/ 0 w 11538858"/>
              <a:gd name="connsiteY0" fmla="*/ 0 h 3193144"/>
              <a:gd name="connsiteX1" fmla="*/ 11538858 w 11538858"/>
              <a:gd name="connsiteY1" fmla="*/ 0 h 3193144"/>
              <a:gd name="connsiteX2" fmla="*/ 11538858 w 11538858"/>
              <a:gd name="connsiteY2" fmla="*/ 3193144 h 3193144"/>
              <a:gd name="connsiteX3" fmla="*/ 0 w 11538858"/>
              <a:gd name="connsiteY3" fmla="*/ 3193144 h 3193144"/>
            </a:gdLst>
            <a:ahLst/>
            <a:cxnLst>
              <a:cxn ang="0">
                <a:pos x="connsiteX0" y="connsiteY0"/>
              </a:cxn>
              <a:cxn ang="0">
                <a:pos x="connsiteX1" y="connsiteY1"/>
              </a:cxn>
              <a:cxn ang="0">
                <a:pos x="connsiteX2" y="connsiteY2"/>
              </a:cxn>
              <a:cxn ang="0">
                <a:pos x="connsiteX3" y="connsiteY3"/>
              </a:cxn>
            </a:cxnLst>
            <a:rect l="l" t="t" r="r" b="b"/>
            <a:pathLst>
              <a:path w="11538858" h="3193144">
                <a:moveTo>
                  <a:pt x="0" y="0"/>
                </a:moveTo>
                <a:lnTo>
                  <a:pt x="11538858" y="0"/>
                </a:lnTo>
                <a:lnTo>
                  <a:pt x="11538858" y="3193144"/>
                </a:lnTo>
                <a:lnTo>
                  <a:pt x="0" y="3193144"/>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2346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8">
            <a:extLst>
              <a:ext uri="{FF2B5EF4-FFF2-40B4-BE49-F238E27FC236}">
                <a16:creationId xmlns:a16="http://schemas.microsoft.com/office/drawing/2014/main" id="{07D16BEA-B348-405F-B529-C5D5E7DB9A2A}"/>
              </a:ext>
            </a:extLst>
          </p:cNvPr>
          <p:cNvSpPr>
            <a:spLocks noGrp="1"/>
          </p:cNvSpPr>
          <p:nvPr>
            <p:ph type="pic" sz="quarter" idx="17" hasCustomPrompt="1"/>
          </p:nvPr>
        </p:nvSpPr>
        <p:spPr>
          <a:xfrm>
            <a:off x="609600" y="609595"/>
            <a:ext cx="7810500" cy="5638806"/>
          </a:xfr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64357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A8CE2F2-50B7-45A7-A752-331D60C05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4" r:id="rId3"/>
    <p:sldLayoutId id="2147483651" r:id="rId4"/>
    <p:sldLayoutId id="2147483653" r:id="rId5"/>
    <p:sldLayoutId id="2147483661" r:id="rId6"/>
    <p:sldLayoutId id="2147483660" r:id="rId7"/>
    <p:sldLayoutId id="2147483658" r:id="rId8"/>
    <p:sldLayoutId id="2147483659" r:id="rId9"/>
    <p:sldLayoutId id="2147483656" r:id="rId10"/>
    <p:sldLayoutId id="2147483657"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 id="2147483683" r:id="rId33"/>
    <p:sldLayoutId id="2147483684" r:id="rId34"/>
    <p:sldLayoutId id="2147483685" r:id="rId35"/>
  </p:sldLayoutIdLst>
  <p:hf hdr="0" dt="0"/>
  <p:txStyles>
    <p:title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81BFFD-35AA-4EB5-9FDF-511CCFBFB525}"/>
              </a:ext>
            </a:extLst>
          </p:cNvPr>
          <p:cNvSpPr/>
          <p:nvPr/>
        </p:nvSpPr>
        <p:spPr>
          <a:xfrm>
            <a:off x="-1" y="1514061"/>
            <a:ext cx="12192002" cy="3829878"/>
          </a:xfrm>
          <a:prstGeom prst="rect">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FAEB225-3A25-4E58-A5C6-EFD9B00CA8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9879" y="2669587"/>
            <a:ext cx="4532244" cy="1518826"/>
          </a:xfrm>
          <a:prstGeom prst="rect">
            <a:avLst/>
          </a:prstGeom>
        </p:spPr>
      </p:pic>
      <p:sp>
        <p:nvSpPr>
          <p:cNvPr id="5" name="Picture Placeholder 4">
            <a:extLst>
              <a:ext uri="{FF2B5EF4-FFF2-40B4-BE49-F238E27FC236}">
                <a16:creationId xmlns:a16="http://schemas.microsoft.com/office/drawing/2014/main" id="{E87FC913-E9DF-47BE-93F8-A375DB616EB4}"/>
              </a:ext>
            </a:extLst>
          </p:cNvPr>
          <p:cNvSpPr>
            <a:spLocks noGrp="1"/>
          </p:cNvSpPr>
          <p:nvPr>
            <p:ph type="pic" sz="quarter" idx="15"/>
          </p:nvPr>
        </p:nvSpPr>
        <p:spPr/>
      </p:sp>
    </p:spTree>
    <p:extLst>
      <p:ext uri="{BB962C8B-B14F-4D97-AF65-F5344CB8AC3E}">
        <p14:creationId xmlns:p14="http://schemas.microsoft.com/office/powerpoint/2010/main" val="41115696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0A7994-8A20-42DA-91D3-510E52C03116}"/>
              </a:ext>
            </a:extLst>
          </p:cNvPr>
          <p:cNvSpPr/>
          <p:nvPr/>
        </p:nvSpPr>
        <p:spPr>
          <a:xfrm>
            <a:off x="669471" y="609595"/>
            <a:ext cx="3162300" cy="563880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Heart 16">
            <a:extLst>
              <a:ext uri="{FF2B5EF4-FFF2-40B4-BE49-F238E27FC236}">
                <a16:creationId xmlns:a16="http://schemas.microsoft.com/office/drawing/2014/main" id="{B6438A7B-A16D-471F-A7D6-F4B6C8C34D8B}"/>
              </a:ext>
            </a:extLst>
          </p:cNvPr>
          <p:cNvSpPr/>
          <p:nvPr/>
        </p:nvSpPr>
        <p:spPr>
          <a:xfrm>
            <a:off x="1256033" y="1382578"/>
            <a:ext cx="778669" cy="668855"/>
          </a:xfrm>
          <a:prstGeom prst="heart">
            <a:avLst/>
          </a:prstGeom>
          <a:solidFill>
            <a:schemeClr val="tx1">
              <a:alpha val="26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0494D34F-D34F-489A-83D8-410C68C45B23}"/>
              </a:ext>
            </a:extLst>
          </p:cNvPr>
          <p:cNvSpPr txBox="1"/>
          <p:nvPr/>
        </p:nvSpPr>
        <p:spPr>
          <a:xfrm>
            <a:off x="1169264" y="2315277"/>
            <a:ext cx="2162714" cy="1054135"/>
          </a:xfrm>
          <a:prstGeom prst="rect">
            <a:avLst/>
          </a:prstGeom>
          <a:noFill/>
        </p:spPr>
        <p:txBody>
          <a:bodyPr wrap="square" rtlCol="0">
            <a:spAutoFit/>
          </a:bodyPr>
          <a:lstStyle/>
          <a:p>
            <a:pPr>
              <a:lnSpc>
                <a:spcPts val="2500"/>
              </a:lnSpc>
            </a:pPr>
            <a:r>
              <a:rPr lang="en-US" sz="2300" dirty="0">
                <a:solidFill>
                  <a:schemeClr val="bg1">
                    <a:alpha val="64000"/>
                  </a:schemeClr>
                </a:solidFill>
                <a:latin typeface="Roboto Slab" pitchFamily="2" charset="0"/>
                <a:ea typeface="Roboto Slab" pitchFamily="2" charset="0"/>
                <a:cs typeface="spinwerad" charset="0"/>
              </a:rPr>
              <a:t>SIMPLICITY</a:t>
            </a:r>
          </a:p>
          <a:p>
            <a:pPr>
              <a:lnSpc>
                <a:spcPts val="2500"/>
              </a:lnSpc>
            </a:pPr>
            <a:r>
              <a:rPr lang="en-US" sz="2300" dirty="0">
                <a:solidFill>
                  <a:schemeClr val="bg1">
                    <a:alpha val="64000"/>
                  </a:schemeClr>
                </a:solidFill>
                <a:latin typeface="Roboto Slab" pitchFamily="2" charset="0"/>
                <a:ea typeface="Roboto Slab" pitchFamily="2" charset="0"/>
                <a:cs typeface="spinwerad" charset="0"/>
              </a:rPr>
              <a:t>CREATIVITUY</a:t>
            </a:r>
          </a:p>
          <a:p>
            <a:pPr>
              <a:lnSpc>
                <a:spcPts val="2500"/>
              </a:lnSpc>
            </a:pPr>
            <a:r>
              <a:rPr lang="en-US" sz="2300" dirty="0">
                <a:solidFill>
                  <a:schemeClr val="bg1">
                    <a:alpha val="64000"/>
                  </a:schemeClr>
                </a:solidFill>
                <a:latin typeface="Roboto Slab" pitchFamily="2" charset="0"/>
                <a:ea typeface="Roboto Slab" pitchFamily="2" charset="0"/>
                <a:cs typeface="spinwerad" charset="0"/>
              </a:rPr>
              <a:t>MINIMAL</a:t>
            </a:r>
          </a:p>
        </p:txBody>
      </p:sp>
      <p:sp>
        <p:nvSpPr>
          <p:cNvPr id="19" name="TextBox 18">
            <a:extLst>
              <a:ext uri="{FF2B5EF4-FFF2-40B4-BE49-F238E27FC236}">
                <a16:creationId xmlns:a16="http://schemas.microsoft.com/office/drawing/2014/main" id="{9DE656E5-59A6-4B82-8D12-78F39F6DD423}"/>
              </a:ext>
            </a:extLst>
          </p:cNvPr>
          <p:cNvSpPr txBox="1"/>
          <p:nvPr/>
        </p:nvSpPr>
        <p:spPr>
          <a:xfrm>
            <a:off x="1201178" y="3521038"/>
            <a:ext cx="2130800" cy="1954381"/>
          </a:xfrm>
          <a:prstGeom prst="rect">
            <a:avLst/>
          </a:prstGeom>
          <a:noFill/>
        </p:spPr>
        <p:txBody>
          <a:bodyPr wrap="square" rtlCol="0">
            <a:spAutoFit/>
          </a:bodyPr>
          <a:lstStyle/>
          <a:p>
            <a:r>
              <a:rPr lang="en-US" sz="1100" dirty="0">
                <a:solidFill>
                  <a:schemeClr val="bg1">
                    <a:alpha val="64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unknown printer took a galley.</a:t>
            </a:r>
          </a:p>
          <a:p>
            <a:endParaRPr lang="en-US" sz="1100" dirty="0">
              <a:solidFill>
                <a:schemeClr val="bg1">
                  <a:alpha val="64000"/>
                </a:schemeClr>
              </a:solidFill>
              <a:latin typeface="Roboto Slab" pitchFamily="2" charset="0"/>
              <a:ea typeface="Roboto Slab" pitchFamily="2" charset="0"/>
              <a:cs typeface="Bodoni 72 Book" charset="0"/>
            </a:endParaRPr>
          </a:p>
          <a:p>
            <a:r>
              <a:rPr lang="en-US" sz="1100" dirty="0">
                <a:solidFill>
                  <a:schemeClr val="bg1">
                    <a:alpha val="64000"/>
                  </a:schemeClr>
                </a:solidFill>
                <a:latin typeface="Roboto Slab" pitchFamily="2" charset="0"/>
                <a:ea typeface="Roboto Slab" pitchFamily="2" charset="0"/>
                <a:cs typeface="Bodoni 72 Book" charset="0"/>
              </a:rPr>
              <a:t>Lorem Ipsum has been the industry's standard dummy text ever since the 1500.</a:t>
            </a:r>
          </a:p>
        </p:txBody>
      </p:sp>
      <p:sp>
        <p:nvSpPr>
          <p:cNvPr id="4" name="Picture Placeholder 3">
            <a:extLst>
              <a:ext uri="{FF2B5EF4-FFF2-40B4-BE49-F238E27FC236}">
                <a16:creationId xmlns:a16="http://schemas.microsoft.com/office/drawing/2014/main" id="{22C68A41-B24D-4F3C-96B8-8C04A02D8ABA}"/>
              </a:ext>
            </a:extLst>
          </p:cNvPr>
          <p:cNvSpPr>
            <a:spLocks noGrp="1"/>
          </p:cNvSpPr>
          <p:nvPr>
            <p:ph type="pic" sz="quarter" idx="17"/>
          </p:nvPr>
        </p:nvSpPr>
        <p:spPr/>
      </p:sp>
      <p:sp>
        <p:nvSpPr>
          <p:cNvPr id="6" name="Picture Placeholder 5">
            <a:extLst>
              <a:ext uri="{FF2B5EF4-FFF2-40B4-BE49-F238E27FC236}">
                <a16:creationId xmlns:a16="http://schemas.microsoft.com/office/drawing/2014/main" id="{EBC12966-85B0-4552-B9C3-1D57C33A641F}"/>
              </a:ext>
            </a:extLst>
          </p:cNvPr>
          <p:cNvSpPr>
            <a:spLocks noGrp="1"/>
          </p:cNvSpPr>
          <p:nvPr>
            <p:ph type="pic" sz="quarter" idx="18"/>
          </p:nvPr>
        </p:nvSpPr>
        <p:spPr/>
      </p:sp>
      <p:sp>
        <p:nvSpPr>
          <p:cNvPr id="8" name="Picture Placeholder 7">
            <a:extLst>
              <a:ext uri="{FF2B5EF4-FFF2-40B4-BE49-F238E27FC236}">
                <a16:creationId xmlns:a16="http://schemas.microsoft.com/office/drawing/2014/main" id="{2BDFB15A-A62E-4E6D-96B5-BD12AD639DF6}"/>
              </a:ext>
            </a:extLst>
          </p:cNvPr>
          <p:cNvSpPr>
            <a:spLocks noGrp="1"/>
          </p:cNvSpPr>
          <p:nvPr>
            <p:ph type="pic" sz="quarter" idx="16"/>
          </p:nvPr>
        </p:nvSpPr>
        <p:spPr/>
      </p:sp>
    </p:spTree>
    <p:extLst>
      <p:ext uri="{BB962C8B-B14F-4D97-AF65-F5344CB8AC3E}">
        <p14:creationId xmlns:p14="http://schemas.microsoft.com/office/powerpoint/2010/main" val="3104599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F1C38D8-DAC3-42A1-A42E-3E2D6690E561}"/>
              </a:ext>
            </a:extLst>
          </p:cNvPr>
          <p:cNvSpPr/>
          <p:nvPr/>
        </p:nvSpPr>
        <p:spPr>
          <a:xfrm>
            <a:off x="600501" y="590266"/>
            <a:ext cx="3998795" cy="283873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A635B87E-8EB5-4675-AEAF-C4A79F68BE69}"/>
              </a:ext>
            </a:extLst>
          </p:cNvPr>
          <p:cNvGrpSpPr/>
          <p:nvPr/>
        </p:nvGrpSpPr>
        <p:grpSpPr>
          <a:xfrm>
            <a:off x="1552148" y="866200"/>
            <a:ext cx="2095500" cy="2286866"/>
            <a:chOff x="1606817" y="2790444"/>
            <a:chExt cx="2095500" cy="2286866"/>
          </a:xfrm>
        </p:grpSpPr>
        <p:sp>
          <p:nvSpPr>
            <p:cNvPr id="22" name="TextBox 21">
              <a:extLst>
                <a:ext uri="{FF2B5EF4-FFF2-40B4-BE49-F238E27FC236}">
                  <a16:creationId xmlns:a16="http://schemas.microsoft.com/office/drawing/2014/main" id="{4E92F330-A9C3-4117-853D-FB1EAFD411E8}"/>
                </a:ext>
              </a:extLst>
            </p:cNvPr>
            <p:cNvSpPr txBox="1"/>
            <p:nvPr/>
          </p:nvSpPr>
          <p:spPr>
            <a:xfrm>
              <a:off x="1606817" y="3620466"/>
              <a:ext cx="2095500" cy="861774"/>
            </a:xfrm>
            <a:prstGeom prst="rect">
              <a:avLst/>
            </a:prstGeom>
            <a:noFill/>
          </p:spPr>
          <p:txBody>
            <a:bodyPr wrap="square" rtlCol="0" anchor="ctr">
              <a:spAutoFit/>
            </a:bodyPr>
            <a:lstStyle/>
            <a:p>
              <a:pPr algn="ctr"/>
              <a:r>
                <a:rPr lang="en-US" sz="5000" dirty="0">
                  <a:solidFill>
                    <a:schemeClr val="bg1"/>
                  </a:solidFill>
                  <a:latin typeface="Roboto Slab" pitchFamily="2" charset="0"/>
                  <a:ea typeface="Roboto Slab" pitchFamily="2" charset="0"/>
                  <a:cs typeface="spinwerad" charset="0"/>
                </a:rPr>
                <a:t>2008</a:t>
              </a:r>
            </a:p>
          </p:txBody>
        </p:sp>
        <p:sp>
          <p:nvSpPr>
            <p:cNvPr id="23" name="Heart 22">
              <a:extLst>
                <a:ext uri="{FF2B5EF4-FFF2-40B4-BE49-F238E27FC236}">
                  <a16:creationId xmlns:a16="http://schemas.microsoft.com/office/drawing/2014/main" id="{214904A0-9F2F-4F5F-BD47-CFBAED37FF80}"/>
                </a:ext>
              </a:extLst>
            </p:cNvPr>
            <p:cNvSpPr/>
            <p:nvPr/>
          </p:nvSpPr>
          <p:spPr>
            <a:xfrm>
              <a:off x="2279278" y="2790444"/>
              <a:ext cx="750578" cy="644724"/>
            </a:xfrm>
            <a:prstGeom prst="heart">
              <a:avLst/>
            </a:prstGeom>
            <a:solidFill>
              <a:schemeClr val="tx1">
                <a:alpha val="33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8F68FA9-59FD-4D41-B5B9-4D5E3DE10676}"/>
                </a:ext>
              </a:extLst>
            </p:cNvPr>
            <p:cNvSpPr txBox="1"/>
            <p:nvPr/>
          </p:nvSpPr>
          <p:spPr>
            <a:xfrm>
              <a:off x="1606817" y="4307869"/>
              <a:ext cx="2095500" cy="769441"/>
            </a:xfrm>
            <a:prstGeom prst="rect">
              <a:avLst/>
            </a:prstGeom>
            <a:noFill/>
          </p:spPr>
          <p:txBody>
            <a:bodyPr wrap="square" rtlCol="0">
              <a:spAutoFit/>
            </a:bodyPr>
            <a:lstStyle/>
            <a:p>
              <a:pPr algn="ctr"/>
              <a:endParaRPr lang="en-US" sz="1100" dirty="0">
                <a:solidFill>
                  <a:schemeClr val="bg1"/>
                </a:solidFill>
                <a:latin typeface="Roboto Slab" pitchFamily="2" charset="0"/>
                <a:ea typeface="Roboto Slab" pitchFamily="2" charset="0"/>
                <a:cs typeface="Bodoni 72 Book" charset="0"/>
              </a:endParaRPr>
            </a:p>
            <a:p>
              <a:pPr algn="ctr"/>
              <a:r>
                <a:rPr lang="en-US" sz="1100" dirty="0">
                  <a:solidFill>
                    <a:schemeClr val="bg1"/>
                  </a:solidFill>
                  <a:latin typeface="Roboto Slab" pitchFamily="2" charset="0"/>
                  <a:ea typeface="Roboto Slab" pitchFamily="2" charset="0"/>
                  <a:cs typeface="Bodoni 72 Book" charset="0"/>
                </a:rPr>
                <a:t>Lorem Ipsum has been the industry's standard dummy text ever since the 1500.</a:t>
              </a:r>
            </a:p>
          </p:txBody>
        </p:sp>
      </p:grpSp>
      <p:sp>
        <p:nvSpPr>
          <p:cNvPr id="13" name="Rectangle 12">
            <a:extLst>
              <a:ext uri="{FF2B5EF4-FFF2-40B4-BE49-F238E27FC236}">
                <a16:creationId xmlns:a16="http://schemas.microsoft.com/office/drawing/2014/main" id="{EA3B4BDA-A246-4F47-AF10-7DBABB9FCA4B}"/>
              </a:ext>
            </a:extLst>
          </p:cNvPr>
          <p:cNvSpPr/>
          <p:nvPr/>
        </p:nvSpPr>
        <p:spPr>
          <a:xfrm>
            <a:off x="4695423" y="590266"/>
            <a:ext cx="6896076" cy="283873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7FFD0EE-CC10-4254-9615-88FB3AAC1892}"/>
              </a:ext>
            </a:extLst>
          </p:cNvPr>
          <p:cNvSpPr txBox="1"/>
          <p:nvPr/>
        </p:nvSpPr>
        <p:spPr>
          <a:xfrm>
            <a:off x="5603461" y="1418670"/>
            <a:ext cx="5080000" cy="1181927"/>
          </a:xfrm>
          <a:prstGeom prst="rect">
            <a:avLst/>
          </a:prstGeom>
          <a:noFill/>
        </p:spPr>
        <p:txBody>
          <a:bodyPr wrap="square" numCol="1" spcCol="288000" rtlCol="0">
            <a:spAutoFit/>
          </a:bodyPr>
          <a:lstStyle/>
          <a:p>
            <a:pP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solidFill>
                  <a:schemeClr val="bg1"/>
                </a:solidFill>
                <a:latin typeface="Roboto Slab" pitchFamily="2" charset="0"/>
                <a:ea typeface="Roboto Slab" pitchFamily="2" charset="0"/>
                <a:cs typeface="Bodoni 72 Book" charset="0"/>
              </a:rPr>
              <a:t>consectetur</a:t>
            </a:r>
            <a:r>
              <a:rPr lang="en-US" sz="1000" dirty="0">
                <a:solidFill>
                  <a:schemeClr val="bg1"/>
                </a:solidFill>
                <a:latin typeface="Roboto Slab" pitchFamily="2" charset="0"/>
                <a:ea typeface="Roboto Slab" pitchFamily="2" charset="0"/>
                <a:cs typeface="Bodoni 72 Book" charset="0"/>
              </a:rPr>
              <a:t>, from a Lorem Ipsum passage, and going through the cites of the word in classical literature, discovered the undoubtable source. Lorem Ipsum</a:t>
            </a:r>
          </a:p>
        </p:txBody>
      </p:sp>
      <p:sp>
        <p:nvSpPr>
          <p:cNvPr id="5" name="Picture Placeholder 4">
            <a:extLst>
              <a:ext uri="{FF2B5EF4-FFF2-40B4-BE49-F238E27FC236}">
                <a16:creationId xmlns:a16="http://schemas.microsoft.com/office/drawing/2014/main" id="{8252F169-33B2-438F-AA02-6CBA7C958128}"/>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6BBDB7F4-51A3-4EDC-A23A-3691C3D630B0}"/>
              </a:ext>
            </a:extLst>
          </p:cNvPr>
          <p:cNvSpPr>
            <a:spLocks noGrp="1"/>
          </p:cNvSpPr>
          <p:nvPr>
            <p:ph type="pic" sz="quarter" idx="17"/>
          </p:nvPr>
        </p:nvSpPr>
        <p:spPr/>
      </p:sp>
    </p:spTree>
    <p:extLst>
      <p:ext uri="{BB962C8B-B14F-4D97-AF65-F5344CB8AC3E}">
        <p14:creationId xmlns:p14="http://schemas.microsoft.com/office/powerpoint/2010/main" val="1972082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54DB997-033D-420F-842F-126CDA94702A}"/>
              </a:ext>
            </a:extLst>
          </p:cNvPr>
          <p:cNvSpPr/>
          <p:nvPr/>
        </p:nvSpPr>
        <p:spPr>
          <a:xfrm>
            <a:off x="1" y="0"/>
            <a:ext cx="6189777"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grpSp>
        <p:nvGrpSpPr>
          <p:cNvPr id="34" name="Group 33">
            <a:extLst>
              <a:ext uri="{FF2B5EF4-FFF2-40B4-BE49-F238E27FC236}">
                <a16:creationId xmlns:a16="http://schemas.microsoft.com/office/drawing/2014/main" id="{080C6101-21B1-4E9E-80DD-7D44C73E3955}"/>
              </a:ext>
            </a:extLst>
          </p:cNvPr>
          <p:cNvGrpSpPr/>
          <p:nvPr/>
        </p:nvGrpSpPr>
        <p:grpSpPr>
          <a:xfrm>
            <a:off x="856583" y="1925990"/>
            <a:ext cx="4476612" cy="3006021"/>
            <a:chOff x="1371738" y="2532126"/>
            <a:chExt cx="4476612" cy="3006021"/>
          </a:xfrm>
        </p:grpSpPr>
        <p:pic>
          <p:nvPicPr>
            <p:cNvPr id="13" name="Picture 12">
              <a:extLst>
                <a:ext uri="{FF2B5EF4-FFF2-40B4-BE49-F238E27FC236}">
                  <a16:creationId xmlns:a16="http://schemas.microsoft.com/office/drawing/2014/main" id="{D5F3A11B-184C-4C39-9445-8B35EC41D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767" y="2532126"/>
              <a:ext cx="2677233" cy="896873"/>
            </a:xfrm>
            <a:prstGeom prst="rect">
              <a:avLst/>
            </a:prstGeom>
          </p:spPr>
        </p:pic>
        <p:sp>
          <p:nvSpPr>
            <p:cNvPr id="33" name="TextBox 32">
              <a:extLst>
                <a:ext uri="{FF2B5EF4-FFF2-40B4-BE49-F238E27FC236}">
                  <a16:creationId xmlns:a16="http://schemas.microsoft.com/office/drawing/2014/main" id="{49F594B6-DF1B-48CF-A9E9-AC8389C82E52}"/>
                </a:ext>
              </a:extLst>
            </p:cNvPr>
            <p:cNvSpPr txBox="1"/>
            <p:nvPr/>
          </p:nvSpPr>
          <p:spPr>
            <a:xfrm>
              <a:off x="1371738" y="3865830"/>
              <a:ext cx="4476612" cy="1672317"/>
            </a:xfrm>
            <a:prstGeom prst="rect">
              <a:avLst/>
            </a:prstGeom>
            <a:noFill/>
          </p:spPr>
          <p:txBody>
            <a:bodyPr wrap="square" rtlCol="0">
              <a:spAutoFit/>
            </a:bodyPr>
            <a:lstStyle/>
            <a:p>
              <a:pPr>
                <a:lnSpc>
                  <a:spcPts val="4000"/>
                </a:lnSpc>
              </a:pPr>
              <a:r>
                <a:rPr lang="en-US" sz="5000" dirty="0">
                  <a:solidFill>
                    <a:schemeClr val="bg1"/>
                  </a:solidFill>
                  <a:latin typeface="Roboto Slab" pitchFamily="2" charset="0"/>
                  <a:ea typeface="Roboto Slab" pitchFamily="2" charset="0"/>
                  <a:cs typeface="spinwerad" charset="0"/>
                </a:rPr>
                <a:t>SIMPLICITY</a:t>
              </a:r>
            </a:p>
            <a:p>
              <a:pPr>
                <a:lnSpc>
                  <a:spcPts val="4000"/>
                </a:lnSpc>
              </a:pPr>
              <a:r>
                <a:rPr lang="en-US" sz="5000" dirty="0">
                  <a:solidFill>
                    <a:schemeClr val="bg1"/>
                  </a:solidFill>
                  <a:latin typeface="Roboto Slab" pitchFamily="2" charset="0"/>
                  <a:ea typeface="Roboto Slab" pitchFamily="2" charset="0"/>
                  <a:cs typeface="spinwerad" charset="0"/>
                </a:rPr>
                <a:t>CREATIVITUY</a:t>
              </a:r>
            </a:p>
            <a:p>
              <a:pPr>
                <a:lnSpc>
                  <a:spcPts val="4000"/>
                </a:lnSpc>
              </a:pPr>
              <a:r>
                <a:rPr lang="en-US" sz="5000" dirty="0">
                  <a:solidFill>
                    <a:schemeClr val="bg1"/>
                  </a:solidFill>
                  <a:latin typeface="Roboto Slab" pitchFamily="2" charset="0"/>
                  <a:ea typeface="Roboto Slab" pitchFamily="2" charset="0"/>
                  <a:cs typeface="spinwerad" charset="0"/>
                </a:rPr>
                <a:t>MINIMAL</a:t>
              </a:r>
            </a:p>
          </p:txBody>
        </p:sp>
      </p:grpSp>
      <p:cxnSp>
        <p:nvCxnSpPr>
          <p:cNvPr id="36" name="Straight Connector 35">
            <a:extLst>
              <a:ext uri="{FF2B5EF4-FFF2-40B4-BE49-F238E27FC236}">
                <a16:creationId xmlns:a16="http://schemas.microsoft.com/office/drawing/2014/main" id="{77F5EE7D-F779-49DE-85D6-33A65EB89BE1}"/>
              </a:ext>
            </a:extLst>
          </p:cNvPr>
          <p:cNvCxnSpPr>
            <a:cxnSpLocks/>
          </p:cNvCxnSpPr>
          <p:nvPr/>
        </p:nvCxnSpPr>
        <p:spPr>
          <a:xfrm>
            <a:off x="6189779" y="1990725"/>
            <a:ext cx="0" cy="28765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09A47B01-A93C-476E-8C4D-10C48E2C106D}"/>
              </a:ext>
            </a:extLst>
          </p:cNvPr>
          <p:cNvSpPr/>
          <p:nvPr/>
        </p:nvSpPr>
        <p:spPr>
          <a:xfrm>
            <a:off x="6292050" y="0"/>
            <a:ext cx="5899949" cy="266368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38" name="TextBox 37">
            <a:extLst>
              <a:ext uri="{FF2B5EF4-FFF2-40B4-BE49-F238E27FC236}">
                <a16:creationId xmlns:a16="http://schemas.microsoft.com/office/drawing/2014/main" id="{E24EF025-12FB-47C3-B8CF-78F84F4999D1}"/>
              </a:ext>
            </a:extLst>
          </p:cNvPr>
          <p:cNvSpPr txBox="1"/>
          <p:nvPr/>
        </p:nvSpPr>
        <p:spPr>
          <a:xfrm>
            <a:off x="6789383" y="740880"/>
            <a:ext cx="4905283" cy="1181927"/>
          </a:xfrm>
          <a:prstGeom prst="rect">
            <a:avLst/>
          </a:prstGeom>
          <a:noFill/>
        </p:spPr>
        <p:txBody>
          <a:bodyPr wrap="square" numCol="1" spcCol="288000" rtlCol="0">
            <a:spAutoFit/>
          </a:bodyPr>
          <a:lstStyle/>
          <a:p>
            <a:pP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solidFill>
                  <a:schemeClr val="bg1"/>
                </a:solidFill>
                <a:latin typeface="Roboto Slab" pitchFamily="2" charset="0"/>
                <a:ea typeface="Roboto Slab" pitchFamily="2" charset="0"/>
                <a:cs typeface="Bodoni 72 Book" charset="0"/>
              </a:rPr>
              <a:t>consectetur</a:t>
            </a:r>
            <a:r>
              <a:rPr lang="en-US" sz="1000" dirty="0">
                <a:solidFill>
                  <a:schemeClr val="bg1"/>
                </a:solidFill>
                <a:latin typeface="Roboto Slab" pitchFamily="2" charset="0"/>
                <a:ea typeface="Roboto Slab" pitchFamily="2" charset="0"/>
                <a:cs typeface="Bodoni 72 Book" charset="0"/>
              </a:rPr>
              <a:t>, from a Lorem Ipsum passage, and going through the cites of the word in classical literature, discovered the undoubtable source. Lorem Ipsum comes from sections 1.10.32</a:t>
            </a:r>
            <a:endParaRPr lang="en-US" sz="1000" i="1" dirty="0">
              <a:solidFill>
                <a:schemeClr val="bg1"/>
              </a:solidFill>
              <a:latin typeface="Roboto Slab" pitchFamily="2" charset="0"/>
              <a:ea typeface="Roboto Slab" pitchFamily="2" charset="0"/>
              <a:cs typeface="Bodoni 72 Book" charset="0"/>
            </a:endParaRPr>
          </a:p>
        </p:txBody>
      </p:sp>
      <p:sp>
        <p:nvSpPr>
          <p:cNvPr id="3" name="Picture Placeholder 2">
            <a:extLst>
              <a:ext uri="{FF2B5EF4-FFF2-40B4-BE49-F238E27FC236}">
                <a16:creationId xmlns:a16="http://schemas.microsoft.com/office/drawing/2014/main" id="{B430A6A2-E43D-4B3A-A56D-2A1AA55460CA}"/>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DDFF98DD-BCC4-4D35-B445-6ACD9CA86F87}"/>
              </a:ext>
            </a:extLst>
          </p:cNvPr>
          <p:cNvSpPr>
            <a:spLocks noGrp="1"/>
          </p:cNvSpPr>
          <p:nvPr>
            <p:ph type="pic" sz="quarter" idx="18"/>
          </p:nvPr>
        </p:nvSpPr>
        <p:spPr/>
      </p:sp>
    </p:spTree>
    <p:extLst>
      <p:ext uri="{BB962C8B-B14F-4D97-AF65-F5344CB8AC3E}">
        <p14:creationId xmlns:p14="http://schemas.microsoft.com/office/powerpoint/2010/main" val="15269554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09DA856-E4DB-4B54-B7D1-BC7F77A56F35}"/>
              </a:ext>
            </a:extLst>
          </p:cNvPr>
          <p:cNvSpPr/>
          <p:nvPr/>
        </p:nvSpPr>
        <p:spPr>
          <a:xfrm>
            <a:off x="3588" y="3397262"/>
            <a:ext cx="1262783" cy="121465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E09DDDDB-B389-4DB3-BB95-76E8D86C0505}"/>
              </a:ext>
            </a:extLst>
          </p:cNvPr>
          <p:cNvSpPr/>
          <p:nvPr/>
        </p:nvSpPr>
        <p:spPr>
          <a:xfrm>
            <a:off x="1266371" y="3059784"/>
            <a:ext cx="1552130" cy="15521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E41FAC66-A392-4793-A5F5-6295ED2A573B}"/>
              </a:ext>
            </a:extLst>
          </p:cNvPr>
          <p:cNvSpPr/>
          <p:nvPr/>
        </p:nvSpPr>
        <p:spPr>
          <a:xfrm>
            <a:off x="1266371" y="4611914"/>
            <a:ext cx="2246086" cy="224608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E9A648C8-C4D7-470A-8656-641EB0DF6636}"/>
              </a:ext>
            </a:extLst>
          </p:cNvPr>
          <p:cNvSpPr/>
          <p:nvPr/>
        </p:nvSpPr>
        <p:spPr>
          <a:xfrm>
            <a:off x="-333889" y="4611914"/>
            <a:ext cx="1600260" cy="1552130"/>
          </a:xfrm>
          <a:prstGeom prst="rect">
            <a:avLst/>
          </a:prstGeom>
          <a:solidFill>
            <a:schemeClr val="bg1">
              <a:lumMod val="85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5">
            <a:extLst>
              <a:ext uri="{FF2B5EF4-FFF2-40B4-BE49-F238E27FC236}">
                <a16:creationId xmlns:a16="http://schemas.microsoft.com/office/drawing/2014/main" id="{750B3968-D775-4DD2-BA0A-1D6435753906}"/>
              </a:ext>
            </a:extLst>
          </p:cNvPr>
          <p:cNvSpPr>
            <a:spLocks noEditPoints="1"/>
          </p:cNvSpPr>
          <p:nvPr/>
        </p:nvSpPr>
        <p:spPr bwMode="auto">
          <a:xfrm>
            <a:off x="418147" y="3805067"/>
            <a:ext cx="433664" cy="399042"/>
          </a:xfrm>
          <a:custGeom>
            <a:avLst/>
            <a:gdLst>
              <a:gd name="T0" fmla="*/ 214 w 280"/>
              <a:gd name="T1" fmla="*/ 186 h 256"/>
              <a:gd name="T2" fmla="*/ 241 w 280"/>
              <a:gd name="T3" fmla="*/ 182 h 256"/>
              <a:gd name="T4" fmla="*/ 272 w 280"/>
              <a:gd name="T5" fmla="*/ 170 h 256"/>
              <a:gd name="T6" fmla="*/ 240 w 280"/>
              <a:gd name="T7" fmla="*/ 81 h 256"/>
              <a:gd name="T8" fmla="*/ 161 w 280"/>
              <a:gd name="T9" fmla="*/ 28 h 256"/>
              <a:gd name="T10" fmla="*/ 108 w 280"/>
              <a:gd name="T11" fmla="*/ 0 h 256"/>
              <a:gd name="T12" fmla="*/ 52 w 280"/>
              <a:gd name="T13" fmla="*/ 47 h 256"/>
              <a:gd name="T14" fmla="*/ 47 w 280"/>
              <a:gd name="T15" fmla="*/ 84 h 256"/>
              <a:gd name="T16" fmla="*/ 54 w 280"/>
              <a:gd name="T17" fmla="*/ 117 h 256"/>
              <a:gd name="T18" fmla="*/ 70 w 280"/>
              <a:gd name="T19" fmla="*/ 166 h 256"/>
              <a:gd name="T20" fmla="*/ 22 w 280"/>
              <a:gd name="T21" fmla="*/ 200 h 256"/>
              <a:gd name="T22" fmla="*/ 0 w 280"/>
              <a:gd name="T23" fmla="*/ 256 h 256"/>
              <a:gd name="T24" fmla="*/ 280 w 280"/>
              <a:gd name="T25" fmla="*/ 239 h 256"/>
              <a:gd name="T26" fmla="*/ 206 w 280"/>
              <a:gd name="T27" fmla="*/ 247 h 256"/>
              <a:gd name="T28" fmla="*/ 10 w 280"/>
              <a:gd name="T29" fmla="*/ 237 h 256"/>
              <a:gd name="T30" fmla="*/ 68 w 280"/>
              <a:gd name="T31" fmla="*/ 185 h 256"/>
              <a:gd name="T32" fmla="*/ 80 w 280"/>
              <a:gd name="T33" fmla="*/ 147 h 256"/>
              <a:gd name="T34" fmla="*/ 63 w 280"/>
              <a:gd name="T35" fmla="*/ 113 h 256"/>
              <a:gd name="T36" fmla="*/ 61 w 280"/>
              <a:gd name="T37" fmla="*/ 110 h 256"/>
              <a:gd name="T38" fmla="*/ 56 w 280"/>
              <a:gd name="T39" fmla="*/ 84 h 256"/>
              <a:gd name="T40" fmla="*/ 61 w 280"/>
              <a:gd name="T41" fmla="*/ 75 h 256"/>
              <a:gd name="T42" fmla="*/ 61 w 280"/>
              <a:gd name="T43" fmla="*/ 46 h 256"/>
              <a:gd name="T44" fmla="*/ 108 w 280"/>
              <a:gd name="T45" fmla="*/ 9 h 256"/>
              <a:gd name="T46" fmla="*/ 153 w 280"/>
              <a:gd name="T47" fmla="*/ 36 h 256"/>
              <a:gd name="T48" fmla="*/ 154 w 280"/>
              <a:gd name="T49" fmla="*/ 38 h 256"/>
              <a:gd name="T50" fmla="*/ 154 w 280"/>
              <a:gd name="T51" fmla="*/ 39 h 256"/>
              <a:gd name="T52" fmla="*/ 154 w 280"/>
              <a:gd name="T53" fmla="*/ 41 h 256"/>
              <a:gd name="T54" fmla="*/ 154 w 280"/>
              <a:gd name="T55" fmla="*/ 43 h 256"/>
              <a:gd name="T56" fmla="*/ 154 w 280"/>
              <a:gd name="T57" fmla="*/ 44 h 256"/>
              <a:gd name="T58" fmla="*/ 154 w 280"/>
              <a:gd name="T59" fmla="*/ 75 h 256"/>
              <a:gd name="T60" fmla="*/ 159 w 280"/>
              <a:gd name="T61" fmla="*/ 84 h 256"/>
              <a:gd name="T62" fmla="*/ 152 w 280"/>
              <a:gd name="T63" fmla="*/ 111 h 256"/>
              <a:gd name="T64" fmla="*/ 149 w 280"/>
              <a:gd name="T65" fmla="*/ 114 h 256"/>
              <a:gd name="T66" fmla="*/ 132 w 280"/>
              <a:gd name="T67" fmla="*/ 146 h 256"/>
              <a:gd name="T68" fmla="*/ 131 w 280"/>
              <a:gd name="T69" fmla="*/ 167 h 256"/>
              <a:gd name="T70" fmla="*/ 131 w 280"/>
              <a:gd name="T71" fmla="*/ 171 h 256"/>
              <a:gd name="T72" fmla="*/ 132 w 280"/>
              <a:gd name="T73" fmla="*/ 174 h 256"/>
              <a:gd name="T74" fmla="*/ 134 w 280"/>
              <a:gd name="T75" fmla="*/ 177 h 256"/>
              <a:gd name="T76" fmla="*/ 137 w 280"/>
              <a:gd name="T77" fmla="*/ 182 h 256"/>
              <a:gd name="T78" fmla="*/ 143 w 280"/>
              <a:gd name="T79" fmla="*/ 186 h 256"/>
              <a:gd name="T80" fmla="*/ 206 w 280"/>
              <a:gd name="T81" fmla="*/ 238 h 256"/>
              <a:gd name="T82" fmla="*/ 271 w 280"/>
              <a:gd name="T83" fmla="*/ 247 h 256"/>
              <a:gd name="T84" fmla="*/ 215 w 280"/>
              <a:gd name="T85" fmla="*/ 238 h 256"/>
              <a:gd name="T86" fmla="*/ 160 w 280"/>
              <a:gd name="T87" fmla="*/ 184 h 256"/>
              <a:gd name="T88" fmla="*/ 152 w 280"/>
              <a:gd name="T89" fmla="*/ 173 h 256"/>
              <a:gd name="T90" fmla="*/ 141 w 280"/>
              <a:gd name="T91" fmla="*/ 171 h 256"/>
              <a:gd name="T92" fmla="*/ 140 w 280"/>
              <a:gd name="T93" fmla="*/ 167 h 256"/>
              <a:gd name="T94" fmla="*/ 144 w 280"/>
              <a:gd name="T95" fmla="*/ 146 h 256"/>
              <a:gd name="T96" fmla="*/ 168 w 280"/>
              <a:gd name="T97" fmla="*/ 102 h 256"/>
              <a:gd name="T98" fmla="*/ 164 w 280"/>
              <a:gd name="T99" fmla="*/ 71 h 256"/>
              <a:gd name="T100" fmla="*/ 163 w 280"/>
              <a:gd name="T101" fmla="*/ 37 h 256"/>
              <a:gd name="T102" fmla="*/ 231 w 280"/>
              <a:gd name="T103" fmla="*/ 81 h 256"/>
              <a:gd name="T104" fmla="*/ 263 w 280"/>
              <a:gd name="T105" fmla="*/ 167 h 256"/>
              <a:gd name="T106" fmla="*/ 241 w 280"/>
              <a:gd name="T107" fmla="*/ 173 h 256"/>
              <a:gd name="T108" fmla="*/ 202 w 280"/>
              <a:gd name="T109" fmla="*/ 177 h 256"/>
              <a:gd name="T110" fmla="*/ 210 w 280"/>
              <a:gd name="T111" fmla="*/ 194 h 256"/>
              <a:gd name="T112" fmla="*/ 271 w 280"/>
              <a:gd name="T113" fmla="*/ 23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 h="256">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0" name="Freeform 7">
            <a:extLst>
              <a:ext uri="{FF2B5EF4-FFF2-40B4-BE49-F238E27FC236}">
                <a16:creationId xmlns:a16="http://schemas.microsoft.com/office/drawing/2014/main" id="{4A80734C-09DE-4AEA-A9F5-018382461AB6}"/>
              </a:ext>
            </a:extLst>
          </p:cNvPr>
          <p:cNvSpPr>
            <a:spLocks noEditPoints="1"/>
          </p:cNvSpPr>
          <p:nvPr/>
        </p:nvSpPr>
        <p:spPr bwMode="auto">
          <a:xfrm>
            <a:off x="1775000" y="3566732"/>
            <a:ext cx="534872" cy="538235"/>
          </a:xfrm>
          <a:custGeom>
            <a:avLst/>
            <a:gdLst>
              <a:gd name="T0" fmla="*/ 230 w 280"/>
              <a:gd name="T1" fmla="*/ 103 h 280"/>
              <a:gd name="T2" fmla="*/ 255 w 280"/>
              <a:gd name="T3" fmla="*/ 63 h 280"/>
              <a:gd name="T4" fmla="*/ 207 w 280"/>
              <a:gd name="T5" fmla="*/ 29 h 280"/>
              <a:gd name="T6" fmla="*/ 171 w 280"/>
              <a:gd name="T7" fmla="*/ 41 h 280"/>
              <a:gd name="T8" fmla="*/ 124 w 280"/>
              <a:gd name="T9" fmla="*/ 0 h 280"/>
              <a:gd name="T10" fmla="*/ 103 w 280"/>
              <a:gd name="T11" fmla="*/ 50 h 280"/>
              <a:gd name="T12" fmla="*/ 53 w 280"/>
              <a:gd name="T13" fmla="*/ 29 h 280"/>
              <a:gd name="T14" fmla="*/ 29 w 280"/>
              <a:gd name="T15" fmla="*/ 73 h 280"/>
              <a:gd name="T16" fmla="*/ 41 w 280"/>
              <a:gd name="T17" fmla="*/ 109 h 280"/>
              <a:gd name="T18" fmla="*/ 0 w 280"/>
              <a:gd name="T19" fmla="*/ 157 h 280"/>
              <a:gd name="T20" fmla="*/ 50 w 280"/>
              <a:gd name="T21" fmla="*/ 177 h 280"/>
              <a:gd name="T22" fmla="*/ 25 w 280"/>
              <a:gd name="T23" fmla="*/ 217 h 280"/>
              <a:gd name="T24" fmla="*/ 73 w 280"/>
              <a:gd name="T25" fmla="*/ 251 h 280"/>
              <a:gd name="T26" fmla="*/ 109 w 280"/>
              <a:gd name="T27" fmla="*/ 239 h 280"/>
              <a:gd name="T28" fmla="*/ 157 w 280"/>
              <a:gd name="T29" fmla="*/ 280 h 280"/>
              <a:gd name="T30" fmla="*/ 178 w 280"/>
              <a:gd name="T31" fmla="*/ 230 h 280"/>
              <a:gd name="T32" fmla="*/ 227 w 280"/>
              <a:gd name="T33" fmla="*/ 251 h 280"/>
              <a:gd name="T34" fmla="*/ 251 w 280"/>
              <a:gd name="T35" fmla="*/ 207 h 280"/>
              <a:gd name="T36" fmla="*/ 240 w 280"/>
              <a:gd name="T37" fmla="*/ 171 h 280"/>
              <a:gd name="T38" fmla="*/ 280 w 280"/>
              <a:gd name="T39" fmla="*/ 123 h 280"/>
              <a:gd name="T40" fmla="*/ 266 w 280"/>
              <a:gd name="T41" fmla="*/ 161 h 280"/>
              <a:gd name="T42" fmla="*/ 225 w 280"/>
              <a:gd name="T43" fmla="*/ 196 h 280"/>
              <a:gd name="T44" fmla="*/ 220 w 280"/>
              <a:gd name="T45" fmla="*/ 244 h 280"/>
              <a:gd name="T46" fmla="*/ 174 w 280"/>
              <a:gd name="T47" fmla="*/ 221 h 280"/>
              <a:gd name="T48" fmla="*/ 157 w 280"/>
              <a:gd name="T49" fmla="*/ 270 h 280"/>
              <a:gd name="T50" fmla="*/ 119 w 280"/>
              <a:gd name="T51" fmla="*/ 239 h 280"/>
              <a:gd name="T52" fmla="*/ 85 w 280"/>
              <a:gd name="T53" fmla="*/ 225 h 280"/>
              <a:gd name="T54" fmla="*/ 37 w 280"/>
              <a:gd name="T55" fmla="*/ 220 h 280"/>
              <a:gd name="T56" fmla="*/ 60 w 280"/>
              <a:gd name="T57" fmla="*/ 173 h 280"/>
              <a:gd name="T58" fmla="*/ 11 w 280"/>
              <a:gd name="T59" fmla="*/ 157 h 280"/>
              <a:gd name="T60" fmla="*/ 41 w 280"/>
              <a:gd name="T61" fmla="*/ 119 h 280"/>
              <a:gd name="T62" fmla="*/ 37 w 280"/>
              <a:gd name="T63" fmla="*/ 66 h 280"/>
              <a:gd name="T64" fmla="*/ 66 w 280"/>
              <a:gd name="T65" fmla="*/ 37 h 280"/>
              <a:gd name="T66" fmla="*/ 119 w 280"/>
              <a:gd name="T67" fmla="*/ 41 h 280"/>
              <a:gd name="T68" fmla="*/ 157 w 280"/>
              <a:gd name="T69" fmla="*/ 10 h 280"/>
              <a:gd name="T70" fmla="*/ 174 w 280"/>
              <a:gd name="T71" fmla="*/ 60 h 280"/>
              <a:gd name="T72" fmla="*/ 220 w 280"/>
              <a:gd name="T73" fmla="*/ 37 h 280"/>
              <a:gd name="T74" fmla="*/ 225 w 280"/>
              <a:gd name="T75" fmla="*/ 84 h 280"/>
              <a:gd name="T76" fmla="*/ 266 w 280"/>
              <a:gd name="T77" fmla="*/ 119 h 280"/>
              <a:gd name="T78" fmla="*/ 140 w 280"/>
              <a:gd name="T79" fmla="*/ 93 h 280"/>
              <a:gd name="T80" fmla="*/ 187 w 280"/>
              <a:gd name="T81" fmla="*/ 140 h 280"/>
              <a:gd name="T82" fmla="*/ 104 w 280"/>
              <a:gd name="T83" fmla="*/ 140 h 280"/>
              <a:gd name="T84" fmla="*/ 140 w 280"/>
              <a:gd name="T85" fmla="*/ 17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31FCB5D8-CE36-46AC-9065-E03807CDCA86}"/>
              </a:ext>
            </a:extLst>
          </p:cNvPr>
          <p:cNvSpPr>
            <a:spLocks noEditPoints="1"/>
          </p:cNvSpPr>
          <p:nvPr/>
        </p:nvSpPr>
        <p:spPr bwMode="auto">
          <a:xfrm>
            <a:off x="1912197" y="5255658"/>
            <a:ext cx="954434" cy="958600"/>
          </a:xfrm>
          <a:custGeom>
            <a:avLst/>
            <a:gdLst>
              <a:gd name="T0" fmla="*/ 269 w 269"/>
              <a:gd name="T1" fmla="*/ 134 h 268"/>
              <a:gd name="T2" fmla="*/ 232 w 269"/>
              <a:gd name="T3" fmla="*/ 42 h 268"/>
              <a:gd name="T4" fmla="*/ 137 w 269"/>
              <a:gd name="T5" fmla="*/ 0 h 268"/>
              <a:gd name="T6" fmla="*/ 133 w 269"/>
              <a:gd name="T7" fmla="*/ 0 h 268"/>
              <a:gd name="T8" fmla="*/ 37 w 269"/>
              <a:gd name="T9" fmla="*/ 42 h 268"/>
              <a:gd name="T10" fmla="*/ 37 w 269"/>
              <a:gd name="T11" fmla="*/ 42 h 268"/>
              <a:gd name="T12" fmla="*/ 34 w 269"/>
              <a:gd name="T13" fmla="*/ 223 h 268"/>
              <a:gd name="T14" fmla="*/ 34 w 269"/>
              <a:gd name="T15" fmla="*/ 224 h 268"/>
              <a:gd name="T16" fmla="*/ 133 w 269"/>
              <a:gd name="T17" fmla="*/ 268 h 268"/>
              <a:gd name="T18" fmla="*/ 137 w 269"/>
              <a:gd name="T19" fmla="*/ 268 h 268"/>
              <a:gd name="T20" fmla="*/ 139 w 269"/>
              <a:gd name="T21" fmla="*/ 268 h 268"/>
              <a:gd name="T22" fmla="*/ 235 w 269"/>
              <a:gd name="T23" fmla="*/ 223 h 268"/>
              <a:gd name="T24" fmla="*/ 10 w 269"/>
              <a:gd name="T25" fmla="*/ 139 h 268"/>
              <a:gd name="T26" fmla="*/ 76 w 269"/>
              <a:gd name="T27" fmla="*/ 195 h 268"/>
              <a:gd name="T28" fmla="*/ 10 w 269"/>
              <a:gd name="T29" fmla="*/ 139 h 268"/>
              <a:gd name="T30" fmla="*/ 78 w 269"/>
              <a:gd name="T31" fmla="*/ 69 h 268"/>
              <a:gd name="T32" fmla="*/ 10 w 269"/>
              <a:gd name="T33" fmla="*/ 129 h 268"/>
              <a:gd name="T34" fmla="*/ 260 w 269"/>
              <a:gd name="T35" fmla="*/ 129 h 268"/>
              <a:gd name="T36" fmla="*/ 191 w 269"/>
              <a:gd name="T37" fmla="*/ 69 h 268"/>
              <a:gd name="T38" fmla="*/ 260 w 269"/>
              <a:gd name="T39" fmla="*/ 129 h 268"/>
              <a:gd name="T40" fmla="*/ 91 w 269"/>
              <a:gd name="T41" fmla="*/ 63 h 268"/>
              <a:gd name="T42" fmla="*/ 130 w 269"/>
              <a:gd name="T43" fmla="*/ 69 h 268"/>
              <a:gd name="T44" fmla="*/ 130 w 269"/>
              <a:gd name="T45" fmla="*/ 129 h 268"/>
              <a:gd name="T46" fmla="*/ 87 w 269"/>
              <a:gd name="T47" fmla="*/ 72 h 268"/>
              <a:gd name="T48" fmla="*/ 139 w 269"/>
              <a:gd name="T49" fmla="*/ 78 h 268"/>
              <a:gd name="T50" fmla="*/ 195 w 269"/>
              <a:gd name="T51" fmla="*/ 129 h 268"/>
              <a:gd name="T52" fmla="*/ 139 w 269"/>
              <a:gd name="T53" fmla="*/ 78 h 268"/>
              <a:gd name="T54" fmla="*/ 139 w 269"/>
              <a:gd name="T55" fmla="*/ 12 h 268"/>
              <a:gd name="T56" fmla="*/ 139 w 269"/>
              <a:gd name="T57" fmla="*/ 69 h 268"/>
              <a:gd name="T58" fmla="*/ 151 w 269"/>
              <a:gd name="T59" fmla="*/ 10 h 268"/>
              <a:gd name="T60" fmla="*/ 187 w 269"/>
              <a:gd name="T61" fmla="*/ 60 h 268"/>
              <a:gd name="T62" fmla="*/ 48 w 269"/>
              <a:gd name="T63" fmla="*/ 44 h 268"/>
              <a:gd name="T64" fmla="*/ 82 w 269"/>
              <a:gd name="T65" fmla="*/ 60 h 268"/>
              <a:gd name="T66" fmla="*/ 130 w 269"/>
              <a:gd name="T67" fmla="*/ 139 h 268"/>
              <a:gd name="T68" fmla="*/ 85 w 269"/>
              <a:gd name="T69" fmla="*/ 192 h 268"/>
              <a:gd name="T70" fmla="*/ 130 w 269"/>
              <a:gd name="T71" fmla="*/ 194 h 268"/>
              <a:gd name="T72" fmla="*/ 89 w 269"/>
              <a:gd name="T73" fmla="*/ 201 h 268"/>
              <a:gd name="T74" fmla="*/ 139 w 269"/>
              <a:gd name="T75" fmla="*/ 256 h 268"/>
              <a:gd name="T76" fmla="*/ 180 w 269"/>
              <a:gd name="T77" fmla="*/ 201 h 268"/>
              <a:gd name="T78" fmla="*/ 139 w 269"/>
              <a:gd name="T79" fmla="*/ 185 h 268"/>
              <a:gd name="T80" fmla="*/ 195 w 269"/>
              <a:gd name="T81" fmla="*/ 139 h 268"/>
              <a:gd name="T82" fmla="*/ 139 w 269"/>
              <a:gd name="T83" fmla="*/ 185 h 268"/>
              <a:gd name="T84" fmla="*/ 260 w 269"/>
              <a:gd name="T85" fmla="*/ 139 h 268"/>
              <a:gd name="T86" fmla="*/ 193 w 269"/>
              <a:gd name="T87" fmla="*/ 195 h 268"/>
              <a:gd name="T88" fmla="*/ 45 w 269"/>
              <a:gd name="T89" fmla="*/ 221 h 268"/>
              <a:gd name="T90" fmla="*/ 118 w 269"/>
              <a:gd name="T91" fmla="*/ 258 h 268"/>
              <a:gd name="T92" fmla="*/ 151 w 269"/>
              <a:gd name="T93" fmla="*/ 258 h 268"/>
              <a:gd name="T94" fmla="*/ 224 w 269"/>
              <a:gd name="T95" fmla="*/ 22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9" h="268">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5" name="TextBox 14">
            <a:extLst>
              <a:ext uri="{FF2B5EF4-FFF2-40B4-BE49-F238E27FC236}">
                <a16:creationId xmlns:a16="http://schemas.microsoft.com/office/drawing/2014/main" id="{AD65405E-1F62-43F3-8435-8897202B2BA9}"/>
              </a:ext>
            </a:extLst>
          </p:cNvPr>
          <p:cNvSpPr txBox="1"/>
          <p:nvPr/>
        </p:nvSpPr>
        <p:spPr>
          <a:xfrm>
            <a:off x="2866631" y="909220"/>
            <a:ext cx="4013140" cy="3195747"/>
          </a:xfrm>
          <a:prstGeom prst="rect">
            <a:avLst/>
          </a:prstGeom>
          <a:noFill/>
        </p:spPr>
        <p:txBody>
          <a:bodyPr wrap="square" numCol="1" spcCol="288000" rtlCol="0">
            <a:spAutoFit/>
          </a:bodyPr>
          <a:lstStyle/>
          <a:p>
            <a:pPr>
              <a:lnSpc>
                <a:spcPts val="2200"/>
              </a:lnSpc>
            </a:pPr>
            <a:r>
              <a:rPr lang="en-US" sz="1000" dirty="0">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latin typeface="Roboto Slab" pitchFamily="2" charset="0"/>
                <a:ea typeface="Roboto Slab" pitchFamily="2" charset="0"/>
                <a:cs typeface="Bodoni 72 Book" charset="0"/>
              </a:rPr>
              <a:t>consectetur</a:t>
            </a:r>
            <a:r>
              <a:rPr lang="en-US" sz="1000" dirty="0">
                <a:latin typeface="Roboto Slab" pitchFamily="2" charset="0"/>
                <a:ea typeface="Roboto Slab" pitchFamily="2" charset="0"/>
                <a:cs typeface="Bodoni 72 Book" charset="0"/>
              </a:rPr>
              <a:t>, from a Lorem Ipsum passage, and going through the cites of the word in classical literature, discovered the undoubtable source. Lorem Ipsum comes from sections 1.10.32 and 1.10.33 of "de </a:t>
            </a:r>
            <a:r>
              <a:rPr lang="en-US" sz="1000" dirty="0" err="1">
                <a:latin typeface="Roboto Slab" pitchFamily="2" charset="0"/>
                <a:ea typeface="Roboto Slab" pitchFamily="2" charset="0"/>
                <a:cs typeface="Bodoni 72 Book" charset="0"/>
              </a:rPr>
              <a:t>Finibus</a:t>
            </a:r>
            <a:r>
              <a:rPr lang="en-US" sz="1000" dirty="0">
                <a:latin typeface="Roboto Slab" pitchFamily="2" charset="0"/>
                <a:ea typeface="Roboto Slab" pitchFamily="2" charset="0"/>
                <a:cs typeface="Bodoni 72 Book" charset="0"/>
              </a:rPr>
              <a:t> </a:t>
            </a:r>
            <a:r>
              <a:rPr lang="en-US" sz="1000" dirty="0" err="1">
                <a:latin typeface="Roboto Slab" pitchFamily="2" charset="0"/>
                <a:ea typeface="Roboto Slab" pitchFamily="2" charset="0"/>
                <a:cs typeface="Bodoni 72 Book" charset="0"/>
              </a:rPr>
              <a:t>Bonorum</a:t>
            </a:r>
            <a:r>
              <a:rPr lang="en-US" sz="1000" dirty="0">
                <a:latin typeface="Roboto Slab" pitchFamily="2" charset="0"/>
                <a:ea typeface="Roboto Slab" pitchFamily="2" charset="0"/>
                <a:cs typeface="Bodoni 72 Book" charset="0"/>
              </a:rPr>
              <a:t> et </a:t>
            </a:r>
            <a:r>
              <a:rPr lang="en-US" sz="1000" dirty="0" err="1">
                <a:latin typeface="Roboto Slab" pitchFamily="2" charset="0"/>
                <a:ea typeface="Roboto Slab" pitchFamily="2" charset="0"/>
                <a:cs typeface="Bodoni 72 Book" charset="0"/>
              </a:rPr>
              <a:t>Malorum</a:t>
            </a:r>
            <a:r>
              <a:rPr lang="en-US" sz="1000" dirty="0">
                <a:latin typeface="Roboto Slab" pitchFamily="2" charset="0"/>
                <a:ea typeface="Roboto Slab" pitchFamily="2" charset="0"/>
                <a:cs typeface="Bodoni 72 Book" charset="0"/>
              </a:rPr>
              <a:t>" (The Extremes of Good and Evil) by Cicero, written in 45 BC. This book is a treatise on the theory of</a:t>
            </a:r>
          </a:p>
          <a:p>
            <a:pPr>
              <a:lnSpc>
                <a:spcPts val="2200"/>
              </a:lnSpc>
            </a:pPr>
            <a:endParaRPr lang="en-US" sz="1000" dirty="0">
              <a:latin typeface="Roboto Slab" pitchFamily="2" charset="0"/>
              <a:ea typeface="Roboto Slab" pitchFamily="2" charset="0"/>
              <a:cs typeface="Bodoni 72 Book" charset="0"/>
            </a:endParaRPr>
          </a:p>
          <a:p>
            <a:pPr>
              <a:lnSpc>
                <a:spcPts val="2200"/>
              </a:lnSpc>
            </a:pPr>
            <a:r>
              <a:rPr lang="en-US" sz="1000" i="1" dirty="0">
                <a:latin typeface="Roboto Slab" pitchFamily="2" charset="0"/>
                <a:ea typeface="Roboto Slab" pitchFamily="2" charset="0"/>
                <a:cs typeface="Bodoni 72 Book" charset="0"/>
              </a:rPr>
              <a:t>The standard chunk of Lorem Ipsum used since the 1500s is reproduced below for those interested. Sections 1.10.32 and</a:t>
            </a:r>
          </a:p>
        </p:txBody>
      </p:sp>
      <p:sp>
        <p:nvSpPr>
          <p:cNvPr id="3" name="Picture Placeholder 2">
            <a:extLst>
              <a:ext uri="{FF2B5EF4-FFF2-40B4-BE49-F238E27FC236}">
                <a16:creationId xmlns:a16="http://schemas.microsoft.com/office/drawing/2014/main" id="{53CECFD7-E4F5-4195-B50F-8A408C3A418D}"/>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A45DE82A-FDCB-42EF-B8E4-2996CA9EEFBA}"/>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117C2A4B-1380-4F94-9ABC-BE2C1155D5FD}"/>
              </a:ext>
            </a:extLst>
          </p:cNvPr>
          <p:cNvSpPr>
            <a:spLocks noGrp="1"/>
          </p:cNvSpPr>
          <p:nvPr>
            <p:ph type="pic" sz="quarter" idx="18"/>
          </p:nvPr>
        </p:nvSpPr>
        <p:spPr/>
      </p:sp>
    </p:spTree>
    <p:extLst>
      <p:ext uri="{BB962C8B-B14F-4D97-AF65-F5344CB8AC3E}">
        <p14:creationId xmlns:p14="http://schemas.microsoft.com/office/powerpoint/2010/main" val="709834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9A9412A-A670-4B24-AB3E-BA6CE493A4B8}"/>
              </a:ext>
            </a:extLst>
          </p:cNvPr>
          <p:cNvSpPr/>
          <p:nvPr/>
        </p:nvSpPr>
        <p:spPr>
          <a:xfrm>
            <a:off x="522515" y="1989350"/>
            <a:ext cx="2061028" cy="2496456"/>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ubtitle 6">
            <a:extLst>
              <a:ext uri="{FF2B5EF4-FFF2-40B4-BE49-F238E27FC236}">
                <a16:creationId xmlns:a16="http://schemas.microsoft.com/office/drawing/2014/main" id="{468DC2C6-5628-41BF-AFDB-3CCD83C99FD9}"/>
              </a:ext>
            </a:extLst>
          </p:cNvPr>
          <p:cNvSpPr txBox="1">
            <a:spLocks/>
          </p:cNvSpPr>
          <p:nvPr/>
        </p:nvSpPr>
        <p:spPr>
          <a:xfrm>
            <a:off x="762629" y="2455944"/>
            <a:ext cx="1580800" cy="156326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50000"/>
              </a:lnSpc>
            </a:pPr>
            <a:r>
              <a:rPr lang="en-US" sz="1000" dirty="0">
                <a:solidFill>
                  <a:schemeClr val="bg2"/>
                </a:solidFill>
                <a:latin typeface="Roboto Slab" pitchFamily="2" charset="0"/>
                <a:ea typeface="Roboto Slab" pitchFamily="2" charset="0"/>
                <a:cs typeface="Open Sans" panose="020B0606030504020204" pitchFamily="34" charset="0"/>
              </a:rPr>
              <a:t>There are many variations of passages of </a:t>
            </a:r>
            <a:r>
              <a:rPr lang="en-US" sz="1000" dirty="0" err="1">
                <a:solidFill>
                  <a:schemeClr val="bg2"/>
                </a:solidFill>
                <a:latin typeface="Roboto Slab" pitchFamily="2" charset="0"/>
                <a:ea typeface="Roboto Slab" pitchFamily="2" charset="0"/>
                <a:cs typeface="Open Sans" panose="020B0606030504020204" pitchFamily="34" charset="0"/>
              </a:rPr>
              <a:t>Lorem</a:t>
            </a:r>
            <a:r>
              <a:rPr lang="en-US" sz="1000" dirty="0">
                <a:solidFill>
                  <a:schemeClr val="bg2"/>
                </a:solidFill>
                <a:latin typeface="Roboto Slab" pitchFamily="2" charset="0"/>
                <a:ea typeface="Roboto Slab" pitchFamily="2" charset="0"/>
                <a:cs typeface="Open Sans" panose="020B0606030504020204" pitchFamily="34" charset="0"/>
              </a:rPr>
              <a:t> </a:t>
            </a:r>
            <a:r>
              <a:rPr lang="en-US" sz="1000" dirty="0" err="1">
                <a:solidFill>
                  <a:schemeClr val="bg2"/>
                </a:solidFill>
                <a:latin typeface="Roboto Slab" pitchFamily="2" charset="0"/>
                <a:ea typeface="Roboto Slab" pitchFamily="2" charset="0"/>
                <a:cs typeface="Open Sans" panose="020B0606030504020204" pitchFamily="34" charset="0"/>
              </a:rPr>
              <a:t>Ipsum</a:t>
            </a:r>
            <a:r>
              <a:rPr lang="en-US" sz="1000" dirty="0">
                <a:solidFill>
                  <a:schemeClr val="bg2"/>
                </a:solidFill>
                <a:latin typeface="Roboto Slab" pitchFamily="2" charset="0"/>
                <a:ea typeface="Roboto Slab" pitchFamily="2" charset="0"/>
                <a:cs typeface="Open Sans" panose="020B0606030504020204" pitchFamily="34" charset="0"/>
              </a:rPr>
              <a:t> available, but the majority have suffered alteration in some form by inject.</a:t>
            </a:r>
          </a:p>
        </p:txBody>
      </p:sp>
      <p:pic>
        <p:nvPicPr>
          <p:cNvPr id="26" name="Picture 25">
            <a:extLst>
              <a:ext uri="{FF2B5EF4-FFF2-40B4-BE49-F238E27FC236}">
                <a16:creationId xmlns:a16="http://schemas.microsoft.com/office/drawing/2014/main" id="{97BEDC08-020A-48C5-97CE-8183CB977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5" y="1186544"/>
            <a:ext cx="1888299" cy="632799"/>
          </a:xfrm>
          <a:prstGeom prst="rect">
            <a:avLst/>
          </a:prstGeom>
        </p:spPr>
      </p:pic>
      <p:sp>
        <p:nvSpPr>
          <p:cNvPr id="9" name="Rectangle 8">
            <a:extLst>
              <a:ext uri="{FF2B5EF4-FFF2-40B4-BE49-F238E27FC236}">
                <a16:creationId xmlns:a16="http://schemas.microsoft.com/office/drawing/2014/main" id="{6219E758-A916-4F88-8208-1A04DC499FD3}"/>
              </a:ext>
            </a:extLst>
          </p:cNvPr>
          <p:cNvSpPr/>
          <p:nvPr/>
        </p:nvSpPr>
        <p:spPr>
          <a:xfrm>
            <a:off x="2934773" y="1207716"/>
            <a:ext cx="5280312" cy="327809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C6D402B-26DB-421F-B2B1-64010B8E5BC9}"/>
              </a:ext>
            </a:extLst>
          </p:cNvPr>
          <p:cNvSpPr txBox="1"/>
          <p:nvPr/>
        </p:nvSpPr>
        <p:spPr>
          <a:xfrm>
            <a:off x="3568359" y="1691541"/>
            <a:ext cx="4013140" cy="2310441"/>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solidFill>
                  <a:schemeClr val="bg1"/>
                </a:solidFill>
                <a:latin typeface="Roboto Slab" pitchFamily="2" charset="0"/>
                <a:ea typeface="Roboto Slab" pitchFamily="2" charset="0"/>
                <a:cs typeface="Bodoni 72 Book" charset="0"/>
              </a:rPr>
              <a:t>consectetur</a:t>
            </a:r>
            <a:r>
              <a:rPr lang="en-US" sz="1000" dirty="0">
                <a:solidFill>
                  <a:schemeClr val="bg1"/>
                </a:solidFill>
                <a:latin typeface="Roboto Slab" pitchFamily="2" charset="0"/>
                <a:ea typeface="Roboto Slab" pitchFamily="2" charset="0"/>
                <a:cs typeface="Bodoni 72 Book" charset="0"/>
              </a:rPr>
              <a:t>, from a Lorem Ipsum passage, and going through the cites of the word in classical literature, discovered the undoubtable source. Lorem Ipsum comes from sections 1.10.32 and 1.10.33 of "de </a:t>
            </a:r>
            <a:r>
              <a:rPr lang="en-US" sz="1000" dirty="0" err="1">
                <a:solidFill>
                  <a:schemeClr val="bg1"/>
                </a:solidFill>
                <a:latin typeface="Roboto Slab" pitchFamily="2" charset="0"/>
                <a:ea typeface="Roboto Slab" pitchFamily="2" charset="0"/>
                <a:cs typeface="Bodoni 72 Book" charset="0"/>
              </a:rPr>
              <a:t>Finibus</a:t>
            </a:r>
            <a:r>
              <a:rPr lang="en-US" sz="1000" dirty="0">
                <a:solidFill>
                  <a:schemeClr val="bg1"/>
                </a:solidFill>
                <a:latin typeface="Roboto Slab" pitchFamily="2" charset="0"/>
                <a:ea typeface="Roboto Slab" pitchFamily="2" charset="0"/>
                <a:cs typeface="Bodoni 72 Book" charset="0"/>
              </a:rPr>
              <a:t> </a:t>
            </a:r>
            <a:r>
              <a:rPr lang="en-US" sz="1000" dirty="0" err="1">
                <a:solidFill>
                  <a:schemeClr val="bg1"/>
                </a:solidFill>
                <a:latin typeface="Roboto Slab" pitchFamily="2" charset="0"/>
                <a:ea typeface="Roboto Slab" pitchFamily="2" charset="0"/>
                <a:cs typeface="Bodoni 72 Book" charset="0"/>
              </a:rPr>
              <a:t>Bonorum</a:t>
            </a:r>
            <a:r>
              <a:rPr lang="en-US" sz="1000" dirty="0">
                <a:solidFill>
                  <a:schemeClr val="bg1"/>
                </a:solidFill>
                <a:latin typeface="Roboto Slab" pitchFamily="2" charset="0"/>
                <a:ea typeface="Roboto Slab" pitchFamily="2" charset="0"/>
                <a:cs typeface="Bodoni 72 Book" charset="0"/>
              </a:rPr>
              <a:t> et </a:t>
            </a:r>
            <a:r>
              <a:rPr lang="en-US" sz="1000" dirty="0" err="1">
                <a:solidFill>
                  <a:schemeClr val="bg1"/>
                </a:solidFill>
                <a:latin typeface="Roboto Slab" pitchFamily="2" charset="0"/>
                <a:ea typeface="Roboto Slab" pitchFamily="2" charset="0"/>
                <a:cs typeface="Bodoni 72 Book" charset="0"/>
              </a:rPr>
              <a:t>Malorum</a:t>
            </a:r>
            <a:r>
              <a:rPr lang="en-US" sz="1000" dirty="0">
                <a:solidFill>
                  <a:schemeClr val="bg1"/>
                </a:solidFill>
                <a:latin typeface="Roboto Slab" pitchFamily="2" charset="0"/>
                <a:ea typeface="Roboto Slab" pitchFamily="2" charset="0"/>
                <a:cs typeface="Bodoni 72 Book" charset="0"/>
              </a:rPr>
              <a:t>" (The Extremes of Good and Evil) by Cicero, written in 45 BC. This book is a treatise on the theory of</a:t>
            </a:r>
          </a:p>
        </p:txBody>
      </p:sp>
      <p:sp>
        <p:nvSpPr>
          <p:cNvPr id="3" name="Picture Placeholder 2">
            <a:extLst>
              <a:ext uri="{FF2B5EF4-FFF2-40B4-BE49-F238E27FC236}">
                <a16:creationId xmlns:a16="http://schemas.microsoft.com/office/drawing/2014/main" id="{C915F626-9730-49CA-A9A5-211B5B71AFE1}"/>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86539B28-6AAE-462D-BDC0-631C07F65D10}"/>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A81324BB-0496-4320-B476-B9129C3D1C14}"/>
              </a:ext>
            </a:extLst>
          </p:cNvPr>
          <p:cNvSpPr>
            <a:spLocks noGrp="1"/>
          </p:cNvSpPr>
          <p:nvPr>
            <p:ph type="pic" sz="quarter" idx="18"/>
          </p:nvPr>
        </p:nvSpPr>
        <p:spPr/>
      </p:sp>
    </p:spTree>
    <p:extLst>
      <p:ext uri="{BB962C8B-B14F-4D97-AF65-F5344CB8AC3E}">
        <p14:creationId xmlns:p14="http://schemas.microsoft.com/office/powerpoint/2010/main" val="12204434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100D9F-7066-4AEA-9BC3-7B5D8C776DAA}"/>
              </a:ext>
            </a:extLst>
          </p:cNvPr>
          <p:cNvSpPr/>
          <p:nvPr/>
        </p:nvSpPr>
        <p:spPr>
          <a:xfrm>
            <a:off x="0" y="0"/>
            <a:ext cx="12192000" cy="6858000"/>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3792E31-A939-4460-AB69-A2E5837B1F46}"/>
              </a:ext>
            </a:extLst>
          </p:cNvPr>
          <p:cNvGrpSpPr/>
          <p:nvPr/>
        </p:nvGrpSpPr>
        <p:grpSpPr>
          <a:xfrm>
            <a:off x="3127513" y="1584232"/>
            <a:ext cx="5936974" cy="3689537"/>
            <a:chOff x="3100051" y="1618588"/>
            <a:chExt cx="5936974" cy="3689537"/>
          </a:xfrm>
        </p:grpSpPr>
        <p:pic>
          <p:nvPicPr>
            <p:cNvPr id="14" name="Picture 13">
              <a:extLst>
                <a:ext uri="{FF2B5EF4-FFF2-40B4-BE49-F238E27FC236}">
                  <a16:creationId xmlns:a16="http://schemas.microsoft.com/office/drawing/2014/main" id="{E002376E-D303-446B-885A-40F209B63C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3138" y="1618588"/>
              <a:ext cx="2590800" cy="868218"/>
            </a:xfrm>
            <a:prstGeom prst="rect">
              <a:avLst/>
            </a:prstGeom>
          </p:spPr>
        </p:pic>
        <p:sp>
          <p:nvSpPr>
            <p:cNvPr id="15" name="TextBox 14">
              <a:extLst>
                <a:ext uri="{FF2B5EF4-FFF2-40B4-BE49-F238E27FC236}">
                  <a16:creationId xmlns:a16="http://schemas.microsoft.com/office/drawing/2014/main" id="{05C4CFD2-65AE-4A0E-AAD9-9EFEA59C605C}"/>
                </a:ext>
              </a:extLst>
            </p:cNvPr>
            <p:cNvSpPr txBox="1"/>
            <p:nvPr/>
          </p:nvSpPr>
          <p:spPr>
            <a:xfrm>
              <a:off x="3100051" y="2882347"/>
              <a:ext cx="5936974" cy="845296"/>
            </a:xfrm>
            <a:prstGeom prst="rect">
              <a:avLst/>
            </a:prstGeom>
            <a:noFill/>
          </p:spPr>
          <p:txBody>
            <a:bodyPr wrap="square" rtlCol="0">
              <a:spAutoFit/>
            </a:bodyPr>
            <a:lstStyle/>
            <a:p>
              <a:pPr algn="ct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17" name="TextBox 16">
              <a:extLst>
                <a:ext uri="{FF2B5EF4-FFF2-40B4-BE49-F238E27FC236}">
                  <a16:creationId xmlns:a16="http://schemas.microsoft.com/office/drawing/2014/main" id="{C8A3395B-7182-4F5C-A9C6-D9AF4760C70E}"/>
                </a:ext>
              </a:extLst>
            </p:cNvPr>
            <p:cNvSpPr txBox="1"/>
            <p:nvPr/>
          </p:nvSpPr>
          <p:spPr>
            <a:xfrm>
              <a:off x="3731738" y="4123185"/>
              <a:ext cx="4673600" cy="1184940"/>
            </a:xfrm>
            <a:prstGeom prst="rect">
              <a:avLst/>
            </a:prstGeom>
            <a:noFill/>
          </p:spPr>
          <p:txBody>
            <a:bodyPr wrap="square" rtlCol="0">
              <a:spAutoFit/>
            </a:bodyPr>
            <a:lstStyle/>
            <a:p>
              <a:pPr algn="ctr"/>
              <a:r>
                <a:rPr lang="en-US" sz="1200" dirty="0">
                  <a:solidFill>
                    <a:srgbClr val="000000"/>
                  </a:solidFill>
                  <a:latin typeface="Roboto Slab" pitchFamily="2" charset="0"/>
                  <a:ea typeface="Roboto Slab" pitchFamily="2" charset="0"/>
                  <a:cs typeface="Bodoni 72 Book" charset="0"/>
                </a:rPr>
                <a:t>Typesetting industry:</a:t>
              </a:r>
            </a:p>
            <a:p>
              <a:pPr algn="ctr"/>
              <a:r>
                <a:rPr lang="en-US" sz="1600" dirty="0">
                  <a:solidFill>
                    <a:schemeClr val="accent6">
                      <a:lumMod val="75000"/>
                    </a:schemeClr>
                  </a:solidFill>
                  <a:latin typeface="Roboto Slab" pitchFamily="2" charset="0"/>
                  <a:ea typeface="Roboto Slab" pitchFamily="2" charset="0"/>
                  <a:cs typeface="Bodoni 72 Book" charset="0"/>
                </a:rPr>
                <a:t>Lorem ipsum has been the industry</a:t>
              </a:r>
            </a:p>
            <a:p>
              <a:pPr algn="ctr"/>
              <a:endParaRPr lang="en-US" sz="1300" dirty="0">
                <a:solidFill>
                  <a:schemeClr val="accent5">
                    <a:lumMod val="50000"/>
                  </a:schemeClr>
                </a:solidFill>
                <a:latin typeface="Roboto Slab" pitchFamily="2" charset="0"/>
                <a:ea typeface="Roboto Slab" pitchFamily="2" charset="0"/>
                <a:cs typeface="Bodoni 72 Book" charset="0"/>
              </a:endParaRPr>
            </a:p>
            <a:p>
              <a:pPr algn="ctr"/>
              <a:r>
                <a:rPr lang="en-US" sz="1200" dirty="0">
                  <a:solidFill>
                    <a:srgbClr val="000000"/>
                  </a:solidFill>
                  <a:latin typeface="Roboto Slab" pitchFamily="2" charset="0"/>
                  <a:ea typeface="Roboto Slab" pitchFamily="2" charset="0"/>
                  <a:cs typeface="Bodoni 72 Book" charset="0"/>
                </a:rPr>
                <a:t>Standard:</a:t>
              </a:r>
            </a:p>
            <a:p>
              <a:pPr algn="ctr"/>
              <a:r>
                <a:rPr lang="en-US" sz="1600" dirty="0">
                  <a:solidFill>
                    <a:schemeClr val="accent6">
                      <a:lumMod val="75000"/>
                    </a:schemeClr>
                  </a:solidFill>
                  <a:latin typeface="Roboto Slab" pitchFamily="2" charset="0"/>
                  <a:ea typeface="Roboto Slab" pitchFamily="2" charset="0"/>
                  <a:cs typeface="Bodoni 72 Book" charset="0"/>
                </a:rPr>
                <a:t>Dummy text ever since 1500</a:t>
              </a:r>
            </a:p>
          </p:txBody>
        </p:sp>
      </p:grpSp>
    </p:spTree>
    <p:extLst>
      <p:ext uri="{BB962C8B-B14F-4D97-AF65-F5344CB8AC3E}">
        <p14:creationId xmlns:p14="http://schemas.microsoft.com/office/powerpoint/2010/main" val="323406114"/>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38376F-51E2-43F0-B809-CB4D804552F2}"/>
              </a:ext>
            </a:extLst>
          </p:cNvPr>
          <p:cNvSpPr/>
          <p:nvPr/>
        </p:nvSpPr>
        <p:spPr>
          <a:xfrm>
            <a:off x="556985" y="522514"/>
            <a:ext cx="3420834" cy="4297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DC0A72F-5AE4-47BB-A778-634902CA65CE}"/>
              </a:ext>
            </a:extLst>
          </p:cNvPr>
          <p:cNvSpPr txBox="1"/>
          <p:nvPr/>
        </p:nvSpPr>
        <p:spPr>
          <a:xfrm>
            <a:off x="1476027" y="1094271"/>
            <a:ext cx="1582750" cy="3153620"/>
          </a:xfrm>
          <a:prstGeom prst="rect">
            <a:avLst/>
          </a:prstGeom>
          <a:noFill/>
        </p:spPr>
        <p:txBody>
          <a:bodyPr wrap="square" rtlCol="0">
            <a:spAutoFit/>
          </a:bodyPr>
          <a:lstStyle/>
          <a:p>
            <a:pPr>
              <a:lnSpc>
                <a:spcPts val="1500"/>
              </a:lnSpc>
            </a:pPr>
            <a:r>
              <a:rPr lang="en-US" sz="1000" dirty="0">
                <a:solidFill>
                  <a:schemeClr val="bg1"/>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pic>
        <p:nvPicPr>
          <p:cNvPr id="22" name="Picture 21">
            <a:extLst>
              <a:ext uri="{FF2B5EF4-FFF2-40B4-BE49-F238E27FC236}">
                <a16:creationId xmlns:a16="http://schemas.microsoft.com/office/drawing/2014/main" id="{BFA84632-50B4-4E22-92FE-A88F96D9B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932" y="5391405"/>
            <a:ext cx="2074964" cy="695354"/>
          </a:xfrm>
          <a:prstGeom prst="rect">
            <a:avLst/>
          </a:prstGeom>
        </p:spPr>
      </p:pic>
      <p:sp>
        <p:nvSpPr>
          <p:cNvPr id="10" name="TextBox 9">
            <a:extLst>
              <a:ext uri="{FF2B5EF4-FFF2-40B4-BE49-F238E27FC236}">
                <a16:creationId xmlns:a16="http://schemas.microsoft.com/office/drawing/2014/main" id="{2E9011B6-4604-4550-B3B2-1A57308246A7}"/>
              </a:ext>
            </a:extLst>
          </p:cNvPr>
          <p:cNvSpPr txBox="1"/>
          <p:nvPr/>
        </p:nvSpPr>
        <p:spPr>
          <a:xfrm>
            <a:off x="3841831" y="5391405"/>
            <a:ext cx="7256238" cy="652936"/>
          </a:xfrm>
          <a:prstGeom prst="rect">
            <a:avLst/>
          </a:prstGeom>
          <a:noFill/>
        </p:spPr>
        <p:txBody>
          <a:bodyPr wrap="square" rtlCol="0">
            <a:spAutoFit/>
          </a:bodyPr>
          <a:lstStyle/>
          <a:p>
            <a:pP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1E201932-4550-45D0-A27B-B10D05AFCE3B}"/>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B8FF1E6-4AB9-4F89-AAC8-8201BA7AE5F5}"/>
              </a:ext>
            </a:extLst>
          </p:cNvPr>
          <p:cNvSpPr>
            <a:spLocks noGrp="1"/>
          </p:cNvSpPr>
          <p:nvPr>
            <p:ph type="pic" sz="quarter" idx="18"/>
          </p:nvPr>
        </p:nvSpPr>
        <p:spPr/>
      </p:sp>
    </p:spTree>
    <p:extLst>
      <p:ext uri="{BB962C8B-B14F-4D97-AF65-F5344CB8AC3E}">
        <p14:creationId xmlns:p14="http://schemas.microsoft.com/office/powerpoint/2010/main" val="1791755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54DB997-033D-420F-842F-126CDA94702A}"/>
              </a:ext>
            </a:extLst>
          </p:cNvPr>
          <p:cNvSpPr/>
          <p:nvPr/>
        </p:nvSpPr>
        <p:spPr>
          <a:xfrm>
            <a:off x="1" y="4911932"/>
            <a:ext cx="12191999" cy="19460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B80B74A5-06FF-4733-8966-80E2CEF4D59F}"/>
              </a:ext>
            </a:extLst>
          </p:cNvPr>
          <p:cNvGrpSpPr/>
          <p:nvPr/>
        </p:nvGrpSpPr>
        <p:grpSpPr>
          <a:xfrm>
            <a:off x="1803349" y="1316515"/>
            <a:ext cx="8585302" cy="4224971"/>
            <a:chOff x="1803349" y="1951942"/>
            <a:chExt cx="8585302" cy="4224971"/>
          </a:xfrm>
        </p:grpSpPr>
        <p:pic>
          <p:nvPicPr>
            <p:cNvPr id="20" name="Picture 19">
              <a:extLst>
                <a:ext uri="{FF2B5EF4-FFF2-40B4-BE49-F238E27FC236}">
                  <a16:creationId xmlns:a16="http://schemas.microsoft.com/office/drawing/2014/main" id="{94CE3582-8871-46F2-8181-439749EA03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9021" y="1951942"/>
              <a:ext cx="4133088" cy="1385065"/>
            </a:xfrm>
            <a:prstGeom prst="rect">
              <a:avLst/>
            </a:prstGeom>
          </p:spPr>
        </p:pic>
        <p:grpSp>
          <p:nvGrpSpPr>
            <p:cNvPr id="2" name="Group 1">
              <a:extLst>
                <a:ext uri="{FF2B5EF4-FFF2-40B4-BE49-F238E27FC236}">
                  <a16:creationId xmlns:a16="http://schemas.microsoft.com/office/drawing/2014/main" id="{B11D2E9E-2BEA-4C39-A8BF-D72F88EAD012}"/>
                </a:ext>
              </a:extLst>
            </p:cNvPr>
            <p:cNvGrpSpPr/>
            <p:nvPr/>
          </p:nvGrpSpPr>
          <p:grpSpPr>
            <a:xfrm>
              <a:off x="1803349" y="4308753"/>
              <a:ext cx="8585302" cy="861774"/>
              <a:chOff x="1803349" y="4344839"/>
              <a:chExt cx="8585302" cy="861774"/>
            </a:xfrm>
          </p:grpSpPr>
          <p:sp>
            <p:nvSpPr>
              <p:cNvPr id="11" name="TextBox 10">
                <a:extLst>
                  <a:ext uri="{FF2B5EF4-FFF2-40B4-BE49-F238E27FC236}">
                    <a16:creationId xmlns:a16="http://schemas.microsoft.com/office/drawing/2014/main" id="{791C50D5-9C01-42D1-9E60-891D44B98698}"/>
                  </a:ext>
                </a:extLst>
              </p:cNvPr>
              <p:cNvSpPr txBox="1"/>
              <p:nvPr/>
            </p:nvSpPr>
            <p:spPr>
              <a:xfrm>
                <a:off x="1803349" y="4344839"/>
                <a:ext cx="178313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Address:</a:t>
                </a:r>
              </a:p>
              <a:p>
                <a:pPr>
                  <a:lnSpc>
                    <a:spcPts val="2000"/>
                  </a:lnSpc>
                </a:pPr>
                <a:r>
                  <a:rPr lang="en-US" sz="1400" dirty="0">
                    <a:solidFill>
                      <a:srgbClr val="000000"/>
                    </a:solidFill>
                    <a:latin typeface="Roboto Slab" pitchFamily="2" charset="0"/>
                    <a:ea typeface="Roboto Slab" pitchFamily="2" charset="0"/>
                    <a:cs typeface="Bodoni 72 Book" charset="0"/>
                  </a:rPr>
                  <a:t>560 </a:t>
                </a:r>
                <a:r>
                  <a:rPr lang="en-US" sz="1400" dirty="0" err="1">
                    <a:solidFill>
                      <a:srgbClr val="000000"/>
                    </a:solidFill>
                    <a:latin typeface="Roboto Slab" pitchFamily="2" charset="0"/>
                    <a:ea typeface="Roboto Slab" pitchFamily="2" charset="0"/>
                    <a:cs typeface="Bodoni 72 Book" charset="0"/>
                  </a:rPr>
                  <a:t>Colins</a:t>
                </a:r>
                <a:r>
                  <a:rPr lang="en-US" sz="1400" dirty="0">
                    <a:solidFill>
                      <a:srgbClr val="000000"/>
                    </a:solidFill>
                    <a:latin typeface="Roboto Slab" pitchFamily="2" charset="0"/>
                    <a:ea typeface="Roboto Slab" pitchFamily="2" charset="0"/>
                    <a:cs typeface="Bodoni 72 Book" charset="0"/>
                  </a:rPr>
                  <a:t> Street,</a:t>
                </a:r>
              </a:p>
              <a:p>
                <a:pPr>
                  <a:lnSpc>
                    <a:spcPts val="2000"/>
                  </a:lnSpc>
                </a:pPr>
                <a:r>
                  <a:rPr lang="en-US" sz="1400" dirty="0">
                    <a:solidFill>
                      <a:srgbClr val="000000"/>
                    </a:solidFill>
                    <a:latin typeface="Roboto Slab" pitchFamily="2" charset="0"/>
                    <a:ea typeface="Roboto Slab" pitchFamily="2" charset="0"/>
                    <a:cs typeface="Bodoni 72 Book" charset="0"/>
                  </a:rPr>
                  <a:t>NY 86402</a:t>
                </a:r>
              </a:p>
            </p:txBody>
          </p:sp>
          <p:sp>
            <p:nvSpPr>
              <p:cNvPr id="12" name="TextBox 11">
                <a:extLst>
                  <a:ext uri="{FF2B5EF4-FFF2-40B4-BE49-F238E27FC236}">
                    <a16:creationId xmlns:a16="http://schemas.microsoft.com/office/drawing/2014/main" id="{6DB4BCDE-DF1F-49A7-A520-515F28C1263C}"/>
                  </a:ext>
                </a:extLst>
              </p:cNvPr>
              <p:cNvSpPr txBox="1"/>
              <p:nvPr/>
            </p:nvSpPr>
            <p:spPr>
              <a:xfrm>
                <a:off x="3865829" y="4344839"/>
                <a:ext cx="231145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Emails:</a:t>
                </a:r>
              </a:p>
              <a:p>
                <a:pPr>
                  <a:lnSpc>
                    <a:spcPts val="2000"/>
                  </a:lnSpc>
                </a:pPr>
                <a:r>
                  <a:rPr lang="en-US" sz="1400" dirty="0" err="1">
                    <a:solidFill>
                      <a:srgbClr val="000000"/>
                    </a:solidFill>
                    <a:latin typeface="Roboto Slab" pitchFamily="2" charset="0"/>
                    <a:ea typeface="Roboto Slab" pitchFamily="2" charset="0"/>
                    <a:cs typeface="Bodoni 72 Book" charset="0"/>
                  </a:rPr>
                  <a:t>myemail@domain.com</a:t>
                </a:r>
                <a:endParaRPr lang="en-US" sz="1400" dirty="0">
                  <a:solidFill>
                    <a:srgbClr val="000000"/>
                  </a:solidFill>
                  <a:latin typeface="Roboto Slab" pitchFamily="2" charset="0"/>
                  <a:ea typeface="Roboto Slab" pitchFamily="2" charset="0"/>
                  <a:cs typeface="Bodoni 72 Book" charset="0"/>
                </a:endParaRPr>
              </a:p>
              <a:p>
                <a:pPr>
                  <a:lnSpc>
                    <a:spcPts val="2000"/>
                  </a:lnSpc>
                </a:pPr>
                <a:r>
                  <a:rPr lang="en-US" sz="1400" dirty="0">
                    <a:solidFill>
                      <a:srgbClr val="000000"/>
                    </a:solidFill>
                    <a:latin typeface="Roboto Slab" pitchFamily="2" charset="0"/>
                    <a:ea typeface="Roboto Slab" pitchFamily="2" charset="0"/>
                    <a:cs typeface="Bodoni 72 Book" charset="0"/>
                  </a:rPr>
                  <a:t>2ndemail@domain.net</a:t>
                </a:r>
              </a:p>
            </p:txBody>
          </p:sp>
          <p:sp>
            <p:nvSpPr>
              <p:cNvPr id="14" name="TextBox 13">
                <a:extLst>
                  <a:ext uri="{FF2B5EF4-FFF2-40B4-BE49-F238E27FC236}">
                    <a16:creationId xmlns:a16="http://schemas.microsoft.com/office/drawing/2014/main" id="{E86C494E-CE78-4949-84BE-F0500D696B26}"/>
                  </a:ext>
                </a:extLst>
              </p:cNvPr>
              <p:cNvSpPr txBox="1"/>
              <p:nvPr/>
            </p:nvSpPr>
            <p:spPr>
              <a:xfrm>
                <a:off x="6456629" y="4344839"/>
                <a:ext cx="176281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Phone &amp; Fax:</a:t>
                </a:r>
              </a:p>
              <a:p>
                <a:pPr>
                  <a:lnSpc>
                    <a:spcPts val="2000"/>
                  </a:lnSpc>
                </a:pPr>
                <a:r>
                  <a:rPr lang="en-US" sz="1400" dirty="0">
                    <a:solidFill>
                      <a:srgbClr val="000000"/>
                    </a:solidFill>
                    <a:latin typeface="Roboto Slab" pitchFamily="2" charset="0"/>
                    <a:ea typeface="Roboto Slab" pitchFamily="2" charset="0"/>
                    <a:cs typeface="Bodoni 72 Book" charset="0"/>
                  </a:rPr>
                  <a:t>+1 028 280 093</a:t>
                </a:r>
              </a:p>
              <a:p>
                <a:pPr>
                  <a:lnSpc>
                    <a:spcPts val="2000"/>
                  </a:lnSpc>
                </a:pPr>
                <a:r>
                  <a:rPr lang="en-US" sz="1400" dirty="0">
                    <a:solidFill>
                      <a:srgbClr val="000000"/>
                    </a:solidFill>
                    <a:latin typeface="Roboto Slab" pitchFamily="2" charset="0"/>
                    <a:ea typeface="Roboto Slab" pitchFamily="2" charset="0"/>
                    <a:cs typeface="Bodoni 72 Book" charset="0"/>
                  </a:rPr>
                  <a:t>+1 203 309 209</a:t>
                </a:r>
              </a:p>
            </p:txBody>
          </p:sp>
          <p:sp>
            <p:nvSpPr>
              <p:cNvPr id="15" name="TextBox 14">
                <a:extLst>
                  <a:ext uri="{FF2B5EF4-FFF2-40B4-BE49-F238E27FC236}">
                    <a16:creationId xmlns:a16="http://schemas.microsoft.com/office/drawing/2014/main" id="{CCB4C94E-7032-46F0-939B-CB07C497D187}"/>
                  </a:ext>
                </a:extLst>
              </p:cNvPr>
              <p:cNvSpPr txBox="1"/>
              <p:nvPr/>
            </p:nvSpPr>
            <p:spPr>
              <a:xfrm>
                <a:off x="8498789" y="4344839"/>
                <a:ext cx="1889862"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Social Media:</a:t>
                </a:r>
              </a:p>
              <a:p>
                <a:pPr>
                  <a:lnSpc>
                    <a:spcPts val="2000"/>
                  </a:lnSpc>
                </a:pPr>
                <a:r>
                  <a:rPr lang="en-US" sz="1400" dirty="0">
                    <a:solidFill>
                      <a:srgbClr val="000000"/>
                    </a:solidFill>
                    <a:latin typeface="Roboto Slab" pitchFamily="2" charset="0"/>
                    <a:ea typeface="Roboto Slab" pitchFamily="2" charset="0"/>
                    <a:cs typeface="Bodoni 72 Book" charset="0"/>
                  </a:rPr>
                  <a:t>Twitteridname#01</a:t>
                </a:r>
              </a:p>
              <a:p>
                <a:pPr>
                  <a:lnSpc>
                    <a:spcPts val="2000"/>
                  </a:lnSpc>
                </a:pPr>
                <a:r>
                  <a:rPr lang="en-US" sz="1400" dirty="0" err="1">
                    <a:solidFill>
                      <a:srgbClr val="000000"/>
                    </a:solidFill>
                    <a:latin typeface="Roboto Slab" pitchFamily="2" charset="0"/>
                    <a:ea typeface="Roboto Slab" pitchFamily="2" charset="0"/>
                    <a:cs typeface="Bodoni 72 Book" charset="0"/>
                  </a:rPr>
                  <a:t>Instagram%id</a:t>
                </a:r>
                <a:endParaRPr lang="en-US" sz="1400" dirty="0">
                  <a:solidFill>
                    <a:srgbClr val="000000"/>
                  </a:solidFill>
                  <a:latin typeface="Roboto Slab" pitchFamily="2" charset="0"/>
                  <a:ea typeface="Roboto Slab" pitchFamily="2" charset="0"/>
                  <a:cs typeface="Bodoni 72 Book" charset="0"/>
                </a:endParaRPr>
              </a:p>
            </p:txBody>
          </p:sp>
        </p:grpSp>
        <p:sp>
          <p:nvSpPr>
            <p:cNvPr id="16" name="TextBox 15">
              <a:extLst>
                <a:ext uri="{FF2B5EF4-FFF2-40B4-BE49-F238E27FC236}">
                  <a16:creationId xmlns:a16="http://schemas.microsoft.com/office/drawing/2014/main" id="{06B38148-76DD-4950-B91F-676AB6425077}"/>
                </a:ext>
              </a:extLst>
            </p:cNvPr>
            <p:cNvSpPr txBox="1"/>
            <p:nvPr/>
          </p:nvSpPr>
          <p:spPr>
            <a:xfrm>
              <a:off x="4249394" y="5838359"/>
              <a:ext cx="3693212" cy="338554"/>
            </a:xfrm>
            <a:prstGeom prst="rect">
              <a:avLst/>
            </a:prstGeom>
            <a:noFill/>
          </p:spPr>
          <p:txBody>
            <a:bodyPr wrap="square" rtlCol="0">
              <a:spAutoFit/>
            </a:bodyPr>
            <a:lstStyle/>
            <a:p>
              <a:pPr algn="ctr"/>
              <a:r>
                <a:rPr lang="en-US" sz="1600" spc="600" dirty="0">
                  <a:solidFill>
                    <a:srgbClr val="000000"/>
                  </a:solidFill>
                  <a:latin typeface="Roboto Slab" pitchFamily="2" charset="0"/>
                  <a:ea typeface="Roboto Slab" pitchFamily="2" charset="0"/>
                  <a:cs typeface="Bodoni 72 Book" charset="0"/>
                </a:rPr>
                <a:t>www.website.com</a:t>
              </a:r>
            </a:p>
          </p:txBody>
        </p:sp>
        <p:cxnSp>
          <p:nvCxnSpPr>
            <p:cNvPr id="17" name="Straight Connector 16">
              <a:extLst>
                <a:ext uri="{FF2B5EF4-FFF2-40B4-BE49-F238E27FC236}">
                  <a16:creationId xmlns:a16="http://schemas.microsoft.com/office/drawing/2014/main" id="{BADB6353-AAE9-4A3F-99D4-AE4CF0D1587D}"/>
                </a:ext>
              </a:extLst>
            </p:cNvPr>
            <p:cNvCxnSpPr/>
            <p:nvPr/>
          </p:nvCxnSpPr>
          <p:spPr>
            <a:xfrm>
              <a:off x="1879600" y="5547360"/>
              <a:ext cx="8422640" cy="0"/>
            </a:xfrm>
            <a:prstGeom prst="line">
              <a:avLst/>
            </a:prstGeom>
            <a:ln>
              <a:solidFill>
                <a:srgbClr val="00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3800170-D3D8-453A-9299-032C6209739B}"/>
                </a:ext>
              </a:extLst>
            </p:cNvPr>
            <p:cNvCxnSpPr/>
            <p:nvPr/>
          </p:nvCxnSpPr>
          <p:spPr>
            <a:xfrm>
              <a:off x="1879600" y="3931920"/>
              <a:ext cx="8422640" cy="0"/>
            </a:xfrm>
            <a:prstGeom prst="line">
              <a:avLst/>
            </a:prstGeom>
            <a:ln>
              <a:solidFill>
                <a:srgbClr val="000000">
                  <a:alpha val="6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8972858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Timeline</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sp>
        <p:nvSpPr>
          <p:cNvPr id="2" name="Rectangle 1">
            <a:extLst>
              <a:ext uri="{FF2B5EF4-FFF2-40B4-BE49-F238E27FC236}">
                <a16:creationId xmlns:a16="http://schemas.microsoft.com/office/drawing/2014/main" id="{EDF0D8D1-FD59-4FB2-AB68-9F9F8A7C20EC}"/>
              </a:ext>
            </a:extLst>
          </p:cNvPr>
          <p:cNvSpPr/>
          <p:nvPr/>
        </p:nvSpPr>
        <p:spPr>
          <a:xfrm>
            <a:off x="4594424" y="2532288"/>
            <a:ext cx="3081744" cy="30695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4C20B91D-08FE-47B7-BF3B-73BAD2D16AAD}"/>
              </a:ext>
            </a:extLst>
          </p:cNvPr>
          <p:cNvGrpSpPr/>
          <p:nvPr/>
        </p:nvGrpSpPr>
        <p:grpSpPr>
          <a:xfrm>
            <a:off x="1239920" y="2821571"/>
            <a:ext cx="1697372" cy="2343522"/>
            <a:chOff x="3990166" y="3583572"/>
            <a:chExt cx="1697372" cy="2343522"/>
          </a:xfrm>
        </p:grpSpPr>
        <p:grpSp>
          <p:nvGrpSpPr>
            <p:cNvPr id="24" name="Group 23">
              <a:extLst>
                <a:ext uri="{FF2B5EF4-FFF2-40B4-BE49-F238E27FC236}">
                  <a16:creationId xmlns:a16="http://schemas.microsoft.com/office/drawing/2014/main" id="{56816711-1655-459F-B9B6-27B46FBB59CE}"/>
                </a:ext>
              </a:extLst>
            </p:cNvPr>
            <p:cNvGrpSpPr/>
            <p:nvPr/>
          </p:nvGrpSpPr>
          <p:grpSpPr>
            <a:xfrm>
              <a:off x="4413356" y="3583572"/>
              <a:ext cx="850992" cy="850992"/>
              <a:chOff x="2555409" y="2562319"/>
              <a:chExt cx="850992" cy="850992"/>
            </a:xfrm>
          </p:grpSpPr>
          <p:grpSp>
            <p:nvGrpSpPr>
              <p:cNvPr id="28" name="Group 27">
                <a:extLst>
                  <a:ext uri="{FF2B5EF4-FFF2-40B4-BE49-F238E27FC236}">
                    <a16:creationId xmlns:a16="http://schemas.microsoft.com/office/drawing/2014/main" id="{B37E29FC-4BEA-43C1-B2AD-3B46264922C9}"/>
                  </a:ext>
                </a:extLst>
              </p:cNvPr>
              <p:cNvGrpSpPr/>
              <p:nvPr/>
            </p:nvGrpSpPr>
            <p:grpSpPr>
              <a:xfrm>
                <a:off x="2555409" y="2562319"/>
                <a:ext cx="850992" cy="850992"/>
                <a:chOff x="2639921" y="3181304"/>
                <a:chExt cx="850992" cy="850992"/>
              </a:xfrm>
            </p:grpSpPr>
            <p:sp>
              <p:nvSpPr>
                <p:cNvPr id="30" name="Oval 29">
                  <a:extLst>
                    <a:ext uri="{FF2B5EF4-FFF2-40B4-BE49-F238E27FC236}">
                      <a16:creationId xmlns:a16="http://schemas.microsoft.com/office/drawing/2014/main" id="{BAAE2516-1391-49A1-89CF-DCEABC8F9A2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98CFD22C-08FF-449F-99D0-ADBA39A66245}"/>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C90FB92B-4D5B-4183-AC9E-8465F589DBB9}"/>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6">
                        <a:lumMod val="75000"/>
                      </a:schemeClr>
                    </a:solidFill>
                    <a:latin typeface="Roboto Slab" pitchFamily="2" charset="0"/>
                    <a:ea typeface="Roboto Slab" pitchFamily="2" charset="0"/>
                    <a:cs typeface="Lato" panose="020F0502020204030203" pitchFamily="34" charset="0"/>
                  </a:rPr>
                  <a:t>2015</a:t>
                </a:r>
              </a:p>
            </p:txBody>
          </p:sp>
        </p:grpSp>
        <p:sp>
          <p:nvSpPr>
            <p:cNvPr id="25" name="AutoShape 62">
              <a:extLst>
                <a:ext uri="{FF2B5EF4-FFF2-40B4-BE49-F238E27FC236}">
                  <a16:creationId xmlns:a16="http://schemas.microsoft.com/office/drawing/2014/main" id="{B62FAC63-F84F-4318-A09C-223890682EE5}"/>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lumMod val="75000"/>
              </a:schemeClr>
            </a:solidFill>
            <a:ln>
              <a:noFill/>
            </a:ln>
          </p:spPr>
          <p:txBody>
            <a:bodyPr lIns="0" tIns="0" rIns="0" bIns="0"/>
            <a:lstStyle/>
            <a:p>
              <a:endParaRPr lang="en-US" dirty="0"/>
            </a:p>
          </p:txBody>
        </p:sp>
        <p:sp>
          <p:nvSpPr>
            <p:cNvPr id="26" name="Rectangle 17">
              <a:extLst>
                <a:ext uri="{FF2B5EF4-FFF2-40B4-BE49-F238E27FC236}">
                  <a16:creationId xmlns:a16="http://schemas.microsoft.com/office/drawing/2014/main" id="{B0653BBA-0E27-4308-9D2B-5A15621632F3}"/>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7" name="Rectangle 17">
              <a:extLst>
                <a:ext uri="{FF2B5EF4-FFF2-40B4-BE49-F238E27FC236}">
                  <a16:creationId xmlns:a16="http://schemas.microsoft.com/office/drawing/2014/main" id="{83F7207D-2244-408E-87F7-A8187885F7BB}"/>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32" name="Group 31">
            <a:extLst>
              <a:ext uri="{FF2B5EF4-FFF2-40B4-BE49-F238E27FC236}">
                <a16:creationId xmlns:a16="http://schemas.microsoft.com/office/drawing/2014/main" id="{47F1AA98-4194-456E-8A36-5AB8F939F6D8}"/>
              </a:ext>
            </a:extLst>
          </p:cNvPr>
          <p:cNvGrpSpPr/>
          <p:nvPr/>
        </p:nvGrpSpPr>
        <p:grpSpPr>
          <a:xfrm>
            <a:off x="5246642" y="2821571"/>
            <a:ext cx="1697372" cy="2343522"/>
            <a:chOff x="7156459" y="3583572"/>
            <a:chExt cx="1697372" cy="2343522"/>
          </a:xfrm>
        </p:grpSpPr>
        <p:grpSp>
          <p:nvGrpSpPr>
            <p:cNvPr id="33" name="Group 32">
              <a:extLst>
                <a:ext uri="{FF2B5EF4-FFF2-40B4-BE49-F238E27FC236}">
                  <a16:creationId xmlns:a16="http://schemas.microsoft.com/office/drawing/2014/main" id="{490C4743-D7BD-407A-B395-039178BF97A5}"/>
                </a:ext>
              </a:extLst>
            </p:cNvPr>
            <p:cNvGrpSpPr/>
            <p:nvPr/>
          </p:nvGrpSpPr>
          <p:grpSpPr>
            <a:xfrm>
              <a:off x="7579649" y="3583572"/>
              <a:ext cx="850992" cy="850992"/>
              <a:chOff x="5721701" y="2562319"/>
              <a:chExt cx="850992" cy="850992"/>
            </a:xfrm>
          </p:grpSpPr>
          <p:grpSp>
            <p:nvGrpSpPr>
              <p:cNvPr id="37" name="Group 36">
                <a:extLst>
                  <a:ext uri="{FF2B5EF4-FFF2-40B4-BE49-F238E27FC236}">
                    <a16:creationId xmlns:a16="http://schemas.microsoft.com/office/drawing/2014/main" id="{F4BDA1A0-36F6-409D-A9FE-33D9EE24BCCA}"/>
                  </a:ext>
                </a:extLst>
              </p:cNvPr>
              <p:cNvGrpSpPr/>
              <p:nvPr/>
            </p:nvGrpSpPr>
            <p:grpSpPr>
              <a:xfrm>
                <a:off x="5721701" y="2562319"/>
                <a:ext cx="850992" cy="850992"/>
                <a:chOff x="2639921" y="3181304"/>
                <a:chExt cx="850992" cy="850992"/>
              </a:xfrm>
            </p:grpSpPr>
            <p:sp>
              <p:nvSpPr>
                <p:cNvPr id="39" name="Oval 38">
                  <a:extLst>
                    <a:ext uri="{FF2B5EF4-FFF2-40B4-BE49-F238E27FC236}">
                      <a16:creationId xmlns:a16="http://schemas.microsoft.com/office/drawing/2014/main" id="{91552224-1936-40B5-80C5-31C75C10F47F}"/>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40444F33-FED3-4D17-82D8-7ACDDEC47A1B}"/>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TextBox 37">
                <a:extLst>
                  <a:ext uri="{FF2B5EF4-FFF2-40B4-BE49-F238E27FC236}">
                    <a16:creationId xmlns:a16="http://schemas.microsoft.com/office/drawing/2014/main" id="{FAFDD31A-46F2-456D-91C5-A407FD32F3B0}"/>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2016</a:t>
                </a:r>
              </a:p>
            </p:txBody>
          </p:sp>
        </p:grpSp>
        <p:sp>
          <p:nvSpPr>
            <p:cNvPr id="34" name="AutoShape 9">
              <a:extLst>
                <a:ext uri="{FF2B5EF4-FFF2-40B4-BE49-F238E27FC236}">
                  <a16:creationId xmlns:a16="http://schemas.microsoft.com/office/drawing/2014/main" id="{02047D72-1168-428B-A5A2-98BEA9A7B24F}"/>
                </a:ext>
              </a:extLst>
            </p:cNvPr>
            <p:cNvSpPr>
              <a:spLocks/>
            </p:cNvSpPr>
            <p:nvPr/>
          </p:nvSpPr>
          <p:spPr bwMode="auto">
            <a:xfrm>
              <a:off x="7769691" y="458371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lumMod val="75000"/>
              </a:schemeClr>
            </a:solidFill>
            <a:ln>
              <a:noFill/>
            </a:ln>
          </p:spPr>
          <p:txBody>
            <a:bodyPr lIns="0" tIns="0" rIns="0" bIns="0"/>
            <a:lstStyle/>
            <a:p>
              <a:endParaRPr lang="en-US" dirty="0"/>
            </a:p>
          </p:txBody>
        </p:sp>
        <p:sp>
          <p:nvSpPr>
            <p:cNvPr id="35" name="Rectangle 17">
              <a:extLst>
                <a:ext uri="{FF2B5EF4-FFF2-40B4-BE49-F238E27FC236}">
                  <a16:creationId xmlns:a16="http://schemas.microsoft.com/office/drawing/2014/main" id="{3B2D249C-5F01-4396-BA22-6773CCD8F2C5}"/>
                </a:ext>
              </a:extLst>
            </p:cNvPr>
            <p:cNvSpPr>
              <a:spLocks/>
            </p:cNvSpPr>
            <p:nvPr/>
          </p:nvSpPr>
          <p:spPr bwMode="auto">
            <a:xfrm>
              <a:off x="7440207" y="5221877"/>
              <a:ext cx="1129876" cy="278295"/>
            </a:xfrm>
            <a:prstGeom prst="rect">
              <a:avLst/>
            </a:prstGeom>
            <a:noFill/>
            <a:ln w="12700" cap="flat">
              <a:noFill/>
              <a:miter lim="800000"/>
              <a:headEnd type="none" w="med" len="med"/>
              <a:tailEnd type="none" w="med" len="med"/>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36" name="Rectangle 17">
              <a:extLst>
                <a:ext uri="{FF2B5EF4-FFF2-40B4-BE49-F238E27FC236}">
                  <a16:creationId xmlns:a16="http://schemas.microsoft.com/office/drawing/2014/main" id="{D4DE91D6-4E9B-4B85-971A-E632D43AE349}"/>
                </a:ext>
              </a:extLst>
            </p:cNvPr>
            <p:cNvSpPr>
              <a:spLocks/>
            </p:cNvSpPr>
            <p:nvPr/>
          </p:nvSpPr>
          <p:spPr bwMode="auto">
            <a:xfrm>
              <a:off x="7156459"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41" name="Group 40">
            <a:extLst>
              <a:ext uri="{FF2B5EF4-FFF2-40B4-BE49-F238E27FC236}">
                <a16:creationId xmlns:a16="http://schemas.microsoft.com/office/drawing/2014/main" id="{EA83E0B7-CD47-44C3-B91E-BD6D97C090C5}"/>
              </a:ext>
            </a:extLst>
          </p:cNvPr>
          <p:cNvGrpSpPr/>
          <p:nvPr/>
        </p:nvGrpSpPr>
        <p:grpSpPr>
          <a:xfrm>
            <a:off x="9253364" y="2821571"/>
            <a:ext cx="1697372" cy="2343522"/>
            <a:chOff x="10322752" y="3583572"/>
            <a:chExt cx="1697372" cy="2343522"/>
          </a:xfrm>
        </p:grpSpPr>
        <p:grpSp>
          <p:nvGrpSpPr>
            <p:cNvPr id="42" name="Group 41">
              <a:extLst>
                <a:ext uri="{FF2B5EF4-FFF2-40B4-BE49-F238E27FC236}">
                  <a16:creationId xmlns:a16="http://schemas.microsoft.com/office/drawing/2014/main" id="{11C386EA-F9E9-4B1D-9C7B-2D1A6B474A64}"/>
                </a:ext>
              </a:extLst>
            </p:cNvPr>
            <p:cNvGrpSpPr/>
            <p:nvPr/>
          </p:nvGrpSpPr>
          <p:grpSpPr>
            <a:xfrm>
              <a:off x="10745942" y="3583572"/>
              <a:ext cx="850992" cy="850992"/>
              <a:chOff x="8887992" y="2562319"/>
              <a:chExt cx="850992" cy="850992"/>
            </a:xfrm>
          </p:grpSpPr>
          <p:grpSp>
            <p:nvGrpSpPr>
              <p:cNvPr id="46" name="Group 45">
                <a:extLst>
                  <a:ext uri="{FF2B5EF4-FFF2-40B4-BE49-F238E27FC236}">
                    <a16:creationId xmlns:a16="http://schemas.microsoft.com/office/drawing/2014/main" id="{CE56EF42-DCEC-4F98-B4A4-6CC662A8EF3E}"/>
                  </a:ext>
                </a:extLst>
              </p:cNvPr>
              <p:cNvGrpSpPr/>
              <p:nvPr/>
            </p:nvGrpSpPr>
            <p:grpSpPr>
              <a:xfrm>
                <a:off x="8887992" y="2562319"/>
                <a:ext cx="850992" cy="850992"/>
                <a:chOff x="2639921" y="3181304"/>
                <a:chExt cx="850992" cy="850992"/>
              </a:xfrm>
            </p:grpSpPr>
            <p:sp>
              <p:nvSpPr>
                <p:cNvPr id="48" name="Oval 47">
                  <a:extLst>
                    <a:ext uri="{FF2B5EF4-FFF2-40B4-BE49-F238E27FC236}">
                      <a16:creationId xmlns:a16="http://schemas.microsoft.com/office/drawing/2014/main" id="{1C6D5167-F028-4E59-816E-6FDDACD29454}"/>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578DD0-2076-47F9-B592-E8765B900456}"/>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a:extLst>
                  <a:ext uri="{FF2B5EF4-FFF2-40B4-BE49-F238E27FC236}">
                    <a16:creationId xmlns:a16="http://schemas.microsoft.com/office/drawing/2014/main" id="{F8F52CB2-E9B2-498C-9D59-01B89EE91D25}"/>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2017</a:t>
                </a:r>
              </a:p>
            </p:txBody>
          </p:sp>
        </p:grpSp>
        <p:sp>
          <p:nvSpPr>
            <p:cNvPr id="43" name="AutoShape 23">
              <a:extLst>
                <a:ext uri="{FF2B5EF4-FFF2-40B4-BE49-F238E27FC236}">
                  <a16:creationId xmlns:a16="http://schemas.microsoft.com/office/drawing/2014/main" id="{D4B98BA6-31D4-48FE-BE93-EC2ED8B5C81F}"/>
                </a:ext>
              </a:extLst>
            </p:cNvPr>
            <p:cNvSpPr>
              <a:spLocks/>
            </p:cNvSpPr>
            <p:nvPr/>
          </p:nvSpPr>
          <p:spPr bwMode="auto">
            <a:xfrm>
              <a:off x="10975359" y="460135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6">
                <a:lumMod val="75000"/>
              </a:schemeClr>
            </a:solidFill>
            <a:ln>
              <a:noFill/>
            </a:ln>
          </p:spPr>
          <p:txBody>
            <a:bodyPr lIns="0" tIns="0" rIns="0" bIns="0"/>
            <a:lstStyle/>
            <a:p>
              <a:endParaRPr lang="en-US" dirty="0"/>
            </a:p>
          </p:txBody>
        </p:sp>
        <p:sp>
          <p:nvSpPr>
            <p:cNvPr id="44" name="Rectangle 17">
              <a:extLst>
                <a:ext uri="{FF2B5EF4-FFF2-40B4-BE49-F238E27FC236}">
                  <a16:creationId xmlns:a16="http://schemas.microsoft.com/office/drawing/2014/main" id="{C2C2B80C-BC5E-46CF-8AD2-CA5BFF17FCF7}"/>
                </a:ext>
              </a:extLst>
            </p:cNvPr>
            <p:cNvSpPr>
              <a:spLocks/>
            </p:cNvSpPr>
            <p:nvPr/>
          </p:nvSpPr>
          <p:spPr bwMode="auto">
            <a:xfrm>
              <a:off x="10606500" y="5221877"/>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5" name="Rectangle 17">
              <a:extLst>
                <a:ext uri="{FF2B5EF4-FFF2-40B4-BE49-F238E27FC236}">
                  <a16:creationId xmlns:a16="http://schemas.microsoft.com/office/drawing/2014/main" id="{433FC8AF-F007-453A-8E44-501525FF6296}"/>
                </a:ext>
              </a:extLst>
            </p:cNvPr>
            <p:cNvSpPr>
              <a:spLocks/>
            </p:cNvSpPr>
            <p:nvPr/>
          </p:nvSpPr>
          <p:spPr bwMode="auto">
            <a:xfrm>
              <a:off x="10322752"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spTree>
    <p:extLst>
      <p:ext uri="{BB962C8B-B14F-4D97-AF65-F5344CB8AC3E}">
        <p14:creationId xmlns:p14="http://schemas.microsoft.com/office/powerpoint/2010/main" val="180423213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Timeline</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grpSp>
        <p:nvGrpSpPr>
          <p:cNvPr id="50" name="Group 49">
            <a:extLst>
              <a:ext uri="{FF2B5EF4-FFF2-40B4-BE49-F238E27FC236}">
                <a16:creationId xmlns:a16="http://schemas.microsoft.com/office/drawing/2014/main" id="{ECD4833D-44C6-41C7-B43F-0C6A8A2E8064}"/>
              </a:ext>
            </a:extLst>
          </p:cNvPr>
          <p:cNvGrpSpPr/>
          <p:nvPr/>
        </p:nvGrpSpPr>
        <p:grpSpPr>
          <a:xfrm>
            <a:off x="1037805" y="2262167"/>
            <a:ext cx="2362132" cy="1166833"/>
            <a:chOff x="-2461262" y="2846982"/>
            <a:chExt cx="2362132" cy="1166833"/>
          </a:xfrm>
        </p:grpSpPr>
        <p:sp>
          <p:nvSpPr>
            <p:cNvPr id="51" name="TextBox 50">
              <a:extLst>
                <a:ext uri="{FF2B5EF4-FFF2-40B4-BE49-F238E27FC236}">
                  <a16:creationId xmlns:a16="http://schemas.microsoft.com/office/drawing/2014/main" id="{9BD31931-FDC0-4C1C-A7A2-278A1FBE8D09}"/>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2017</a:t>
              </a:r>
            </a:p>
          </p:txBody>
        </p:sp>
        <p:sp>
          <p:nvSpPr>
            <p:cNvPr id="52" name="Rectangle 51">
              <a:extLst>
                <a:ext uri="{FF2B5EF4-FFF2-40B4-BE49-F238E27FC236}">
                  <a16:creationId xmlns:a16="http://schemas.microsoft.com/office/drawing/2014/main" id="{63E728C1-AC5F-4BD1-9E42-11D17E93C380}"/>
                </a:ext>
              </a:extLst>
            </p:cNvPr>
            <p:cNvSpPr/>
            <p:nvPr/>
          </p:nvSpPr>
          <p:spPr>
            <a:xfrm>
              <a:off x="-2461262" y="3178265"/>
              <a:ext cx="2362132"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53" name="Group 52">
            <a:extLst>
              <a:ext uri="{FF2B5EF4-FFF2-40B4-BE49-F238E27FC236}">
                <a16:creationId xmlns:a16="http://schemas.microsoft.com/office/drawing/2014/main" id="{78C442CE-93D6-4978-A649-DB33C02DFD3E}"/>
              </a:ext>
            </a:extLst>
          </p:cNvPr>
          <p:cNvGrpSpPr/>
          <p:nvPr/>
        </p:nvGrpSpPr>
        <p:grpSpPr>
          <a:xfrm>
            <a:off x="1037805" y="4384655"/>
            <a:ext cx="2362133" cy="1166833"/>
            <a:chOff x="-2461263" y="2846982"/>
            <a:chExt cx="2362133" cy="1166833"/>
          </a:xfrm>
        </p:grpSpPr>
        <p:sp>
          <p:nvSpPr>
            <p:cNvPr id="54" name="TextBox 53">
              <a:extLst>
                <a:ext uri="{FF2B5EF4-FFF2-40B4-BE49-F238E27FC236}">
                  <a16:creationId xmlns:a16="http://schemas.microsoft.com/office/drawing/2014/main" id="{04D53E89-29EE-44F9-A458-CA041DAA9A81}"/>
                </a:ext>
              </a:extLst>
            </p:cNvPr>
            <p:cNvSpPr txBox="1"/>
            <p:nvPr/>
          </p:nvSpPr>
          <p:spPr>
            <a:xfrm>
              <a:off x="-2461263" y="2846982"/>
              <a:ext cx="881675"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2018</a:t>
              </a:r>
            </a:p>
          </p:txBody>
        </p:sp>
        <p:sp>
          <p:nvSpPr>
            <p:cNvPr id="55" name="Rectangle 54">
              <a:extLst>
                <a:ext uri="{FF2B5EF4-FFF2-40B4-BE49-F238E27FC236}">
                  <a16:creationId xmlns:a16="http://schemas.microsoft.com/office/drawing/2014/main" id="{AFBC6C68-A02D-46DE-BBC7-AEB7AC887B84}"/>
                </a:ext>
              </a:extLst>
            </p:cNvPr>
            <p:cNvSpPr/>
            <p:nvPr/>
          </p:nvSpPr>
          <p:spPr>
            <a:xfrm>
              <a:off x="-2461262" y="3178265"/>
              <a:ext cx="2362132"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sp>
        <p:nvSpPr>
          <p:cNvPr id="3" name="Picture Placeholder 2">
            <a:extLst>
              <a:ext uri="{FF2B5EF4-FFF2-40B4-BE49-F238E27FC236}">
                <a16:creationId xmlns:a16="http://schemas.microsoft.com/office/drawing/2014/main" id="{B97AD8C8-B5F7-4361-959A-AAA9CEE08C90}"/>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2E59A70-1D67-425E-BCBD-7B559C8178AC}"/>
              </a:ext>
            </a:extLst>
          </p:cNvPr>
          <p:cNvSpPr>
            <a:spLocks noGrp="1"/>
          </p:cNvSpPr>
          <p:nvPr>
            <p:ph type="pic" sz="quarter" idx="19"/>
          </p:nvPr>
        </p:nvSpPr>
        <p:spPr/>
      </p:sp>
    </p:spTree>
    <p:extLst>
      <p:ext uri="{BB962C8B-B14F-4D97-AF65-F5344CB8AC3E}">
        <p14:creationId xmlns:p14="http://schemas.microsoft.com/office/powerpoint/2010/main" val="376110221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B035F6AA-BCEB-44D1-A2B4-AF443D59D056}"/>
              </a:ext>
            </a:extLst>
          </p:cNvPr>
          <p:cNvSpPr/>
          <p:nvPr/>
        </p:nvSpPr>
        <p:spPr>
          <a:xfrm>
            <a:off x="0" y="1959429"/>
            <a:ext cx="12192000" cy="2939142"/>
          </a:xfrm>
          <a:prstGeom prst="rect">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Group 66">
            <a:extLst>
              <a:ext uri="{FF2B5EF4-FFF2-40B4-BE49-F238E27FC236}">
                <a16:creationId xmlns:a16="http://schemas.microsoft.com/office/drawing/2014/main" id="{39C3C4B3-AF0F-41E4-B598-87AF354D2ECD}"/>
              </a:ext>
            </a:extLst>
          </p:cNvPr>
          <p:cNvGrpSpPr/>
          <p:nvPr/>
        </p:nvGrpSpPr>
        <p:grpSpPr>
          <a:xfrm>
            <a:off x="1930400" y="2309585"/>
            <a:ext cx="8331200" cy="2377337"/>
            <a:chOff x="1930400" y="2422356"/>
            <a:chExt cx="8331200" cy="2377337"/>
          </a:xfrm>
        </p:grpSpPr>
        <p:sp>
          <p:nvSpPr>
            <p:cNvPr id="50" name="Subtitle 6">
              <a:extLst>
                <a:ext uri="{FF2B5EF4-FFF2-40B4-BE49-F238E27FC236}">
                  <a16:creationId xmlns:a16="http://schemas.microsoft.com/office/drawing/2014/main" id="{388964B6-F39E-42CC-A3AD-981C2DEB6E50}"/>
                </a:ext>
              </a:extLst>
            </p:cNvPr>
            <p:cNvSpPr txBox="1">
              <a:spLocks/>
            </p:cNvSpPr>
            <p:nvPr/>
          </p:nvSpPr>
          <p:spPr>
            <a:xfrm>
              <a:off x="1930400" y="3324695"/>
              <a:ext cx="8331200" cy="763660"/>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2000"/>
                </a:lnSpc>
              </a:pPr>
              <a:r>
                <a:rPr lang="en-US" sz="1400" dirty="0">
                  <a:solidFill>
                    <a:schemeClr val="bg1"/>
                  </a:solidFill>
                  <a:latin typeface="Roboto Slab" pitchFamily="2" charset="0"/>
                  <a:ea typeface="Roboto Slab" pitchFamily="2" charset="0"/>
                  <a:cs typeface="Montserrat" charset="0"/>
                </a:rPr>
                <a:t>There are many variations of passages of Lorem Ipsum available, but the majority injected </a:t>
              </a:r>
              <a:r>
                <a:rPr lang="en-US" sz="1400" dirty="0" err="1">
                  <a:solidFill>
                    <a:schemeClr val="bg1"/>
                  </a:solidFill>
                  <a:latin typeface="Roboto Slab" pitchFamily="2" charset="0"/>
                  <a:ea typeface="Roboto Slab" pitchFamily="2" charset="0"/>
                  <a:cs typeface="Montserrat" charset="0"/>
                </a:rPr>
                <a:t>humour</a:t>
              </a:r>
              <a:r>
                <a:rPr lang="en-US" sz="1400" i="1" dirty="0" err="1">
                  <a:solidFill>
                    <a:schemeClr val="bg1"/>
                  </a:solidFill>
                  <a:latin typeface="Roboto Slab" pitchFamily="2" charset="0"/>
                  <a:ea typeface="Roboto Slab" pitchFamily="2" charset="0"/>
                  <a:cs typeface="Montserrat" charset="0"/>
                </a:rPr>
                <a:t>If</a:t>
              </a:r>
              <a:r>
                <a:rPr lang="en-US" sz="1400" i="1" dirty="0">
                  <a:solidFill>
                    <a:schemeClr val="bg1"/>
                  </a:solidFill>
                  <a:latin typeface="Roboto Slab" pitchFamily="2" charset="0"/>
                  <a:ea typeface="Roboto Slab" pitchFamily="2" charset="0"/>
                  <a:cs typeface="Montserrat" charset="0"/>
                </a:rPr>
                <a:t> you are going to use a passage of Lorem Ipsum, you need to be sure there isn't anything embarrassing hidden in the middle of text.</a:t>
              </a:r>
            </a:p>
          </p:txBody>
        </p:sp>
        <p:sp>
          <p:nvSpPr>
            <p:cNvPr id="51" name="TextBox 50">
              <a:extLst>
                <a:ext uri="{FF2B5EF4-FFF2-40B4-BE49-F238E27FC236}">
                  <a16:creationId xmlns:a16="http://schemas.microsoft.com/office/drawing/2014/main" id="{26663187-2748-4DB1-A331-18807B24C9AA}"/>
                </a:ext>
              </a:extLst>
            </p:cNvPr>
            <p:cNvSpPr txBox="1"/>
            <p:nvPr/>
          </p:nvSpPr>
          <p:spPr>
            <a:xfrm>
              <a:off x="3889829" y="2422356"/>
              <a:ext cx="4412342" cy="553998"/>
            </a:xfrm>
            <a:prstGeom prst="rect">
              <a:avLst/>
            </a:prstGeom>
            <a:noFill/>
          </p:spPr>
          <p:txBody>
            <a:bodyPr wrap="square" rtlCol="0">
              <a:spAutoFit/>
            </a:bodyPr>
            <a:lstStyle/>
            <a:p>
              <a:pPr algn="ctr"/>
              <a:r>
                <a:rPr lang="en-US" sz="3000" b="1" spc="2000" dirty="0">
                  <a:solidFill>
                    <a:schemeClr val="bg1"/>
                  </a:solidFill>
                  <a:latin typeface="Roboto Slab" pitchFamily="2" charset="0"/>
                  <a:ea typeface="Roboto Slab" pitchFamily="2" charset="0"/>
                  <a:cs typeface="Bebas" charset="0"/>
                </a:rPr>
                <a:t>WELCOME</a:t>
              </a:r>
            </a:p>
          </p:txBody>
        </p:sp>
        <p:cxnSp>
          <p:nvCxnSpPr>
            <p:cNvPr id="52" name="Straight Connector 51">
              <a:extLst>
                <a:ext uri="{FF2B5EF4-FFF2-40B4-BE49-F238E27FC236}">
                  <a16:creationId xmlns:a16="http://schemas.microsoft.com/office/drawing/2014/main" id="{5F9097B9-4C8E-45CB-ADAC-9D068CC27115}"/>
                </a:ext>
              </a:extLst>
            </p:cNvPr>
            <p:cNvCxnSpPr>
              <a:cxnSpLocks/>
            </p:cNvCxnSpPr>
            <p:nvPr/>
          </p:nvCxnSpPr>
          <p:spPr>
            <a:xfrm>
              <a:off x="5682343" y="3078951"/>
              <a:ext cx="82731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CCA1167F-7D28-4165-B286-D7B444E6168B}"/>
                </a:ext>
              </a:extLst>
            </p:cNvPr>
            <p:cNvSpPr/>
            <p:nvPr/>
          </p:nvSpPr>
          <p:spPr>
            <a:xfrm>
              <a:off x="5067300" y="4341978"/>
              <a:ext cx="2057400" cy="457715"/>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1070D900-2209-496C-B110-6880A5848ADF}"/>
                </a:ext>
              </a:extLst>
            </p:cNvPr>
            <p:cNvSpPr txBox="1"/>
            <p:nvPr/>
          </p:nvSpPr>
          <p:spPr>
            <a:xfrm>
              <a:off x="5291137" y="4416946"/>
              <a:ext cx="1609726" cy="307777"/>
            </a:xfrm>
            <a:prstGeom prst="rect">
              <a:avLst/>
            </a:prstGeom>
            <a:noFill/>
          </p:spPr>
          <p:txBody>
            <a:bodyPr wrap="square" rtlCol="0">
              <a:spAutoFit/>
            </a:bodyPr>
            <a:lstStyle/>
            <a:p>
              <a:pPr algn="ctr"/>
              <a:r>
                <a:rPr lang="en-US" sz="1400" dirty="0">
                  <a:solidFill>
                    <a:schemeClr val="bg1">
                      <a:lumMod val="85000"/>
                    </a:schemeClr>
                  </a:solidFill>
                  <a:latin typeface="Roboto Slab" pitchFamily="2" charset="0"/>
                  <a:ea typeface="Roboto Slab" pitchFamily="2" charset="0"/>
                  <a:cs typeface="Bebas" charset="0"/>
                </a:rPr>
                <a:t>MEETING 2018</a:t>
              </a:r>
            </a:p>
          </p:txBody>
        </p:sp>
      </p:grpSp>
      <p:sp>
        <p:nvSpPr>
          <p:cNvPr id="3" name="Picture Placeholder 2">
            <a:extLst>
              <a:ext uri="{FF2B5EF4-FFF2-40B4-BE49-F238E27FC236}">
                <a16:creationId xmlns:a16="http://schemas.microsoft.com/office/drawing/2014/main" id="{4FFBD127-B664-4CDE-8DE8-366C58337CE2}"/>
              </a:ext>
            </a:extLst>
          </p:cNvPr>
          <p:cNvSpPr>
            <a:spLocks noGrp="1"/>
          </p:cNvSpPr>
          <p:nvPr>
            <p:ph type="pic" sz="quarter" idx="15"/>
          </p:nvPr>
        </p:nvSpPr>
        <p:spPr/>
      </p:sp>
    </p:spTree>
    <p:extLst>
      <p:ext uri="{BB962C8B-B14F-4D97-AF65-F5344CB8AC3E}">
        <p14:creationId xmlns:p14="http://schemas.microsoft.com/office/powerpoint/2010/main" val="1362885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Information</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grpSp>
        <p:nvGrpSpPr>
          <p:cNvPr id="50" name="Group 49">
            <a:extLst>
              <a:ext uri="{FF2B5EF4-FFF2-40B4-BE49-F238E27FC236}">
                <a16:creationId xmlns:a16="http://schemas.microsoft.com/office/drawing/2014/main" id="{92A32901-A24C-4776-9810-C6EB7E28C0F9}"/>
              </a:ext>
            </a:extLst>
          </p:cNvPr>
          <p:cNvGrpSpPr/>
          <p:nvPr/>
        </p:nvGrpSpPr>
        <p:grpSpPr>
          <a:xfrm>
            <a:off x="632081" y="2182239"/>
            <a:ext cx="6234370" cy="3584241"/>
            <a:chOff x="934954" y="1591891"/>
            <a:chExt cx="6234370" cy="3584241"/>
          </a:xfrm>
        </p:grpSpPr>
        <p:grpSp>
          <p:nvGrpSpPr>
            <p:cNvPr id="51" name="Group 50">
              <a:extLst>
                <a:ext uri="{FF2B5EF4-FFF2-40B4-BE49-F238E27FC236}">
                  <a16:creationId xmlns:a16="http://schemas.microsoft.com/office/drawing/2014/main" id="{D04083F8-B4B9-4DCF-AD21-7CA8E899C6EB}"/>
                </a:ext>
              </a:extLst>
            </p:cNvPr>
            <p:cNvGrpSpPr/>
            <p:nvPr/>
          </p:nvGrpSpPr>
          <p:grpSpPr>
            <a:xfrm rot="900000">
              <a:off x="3387135" y="4103665"/>
              <a:ext cx="3551558" cy="857223"/>
              <a:chOff x="3617766" y="3000389"/>
              <a:chExt cx="3551558" cy="857223"/>
            </a:xfrm>
          </p:grpSpPr>
          <p:grpSp>
            <p:nvGrpSpPr>
              <p:cNvPr id="83" name="Group 82">
                <a:extLst>
                  <a:ext uri="{FF2B5EF4-FFF2-40B4-BE49-F238E27FC236}">
                    <a16:creationId xmlns:a16="http://schemas.microsoft.com/office/drawing/2014/main" id="{61FF4E85-D001-44B5-9F95-E9E61BA5CBAE}"/>
                  </a:ext>
                </a:extLst>
              </p:cNvPr>
              <p:cNvGrpSpPr/>
              <p:nvPr/>
            </p:nvGrpSpPr>
            <p:grpSpPr>
              <a:xfrm>
                <a:off x="4603924" y="3000389"/>
                <a:ext cx="2565400" cy="857223"/>
                <a:chOff x="5486400" y="2774977"/>
                <a:chExt cx="2565400" cy="857223"/>
              </a:xfrm>
            </p:grpSpPr>
            <p:sp>
              <p:nvSpPr>
                <p:cNvPr id="85" name="Rectangle: Rounded Corners 84">
                  <a:extLst>
                    <a:ext uri="{FF2B5EF4-FFF2-40B4-BE49-F238E27FC236}">
                      <a16:creationId xmlns:a16="http://schemas.microsoft.com/office/drawing/2014/main" id="{F274AEB4-FED5-432A-B7A4-BFBFD91FD7C1}"/>
                    </a:ext>
                  </a:extLst>
                </p:cNvPr>
                <p:cNvSpPr/>
                <p:nvPr/>
              </p:nvSpPr>
              <p:spPr>
                <a:xfrm>
                  <a:off x="5486400" y="2774977"/>
                  <a:ext cx="2565400" cy="857223"/>
                </a:xfrm>
                <a:prstGeom prst="roundRect">
                  <a:avLst>
                    <a:gd name="adj" fmla="val 2672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7490BAE0-DB8C-4CF6-90C1-2DB776BD8131}"/>
                    </a:ext>
                  </a:extLst>
                </p:cNvPr>
                <p:cNvSpPr/>
                <p:nvPr/>
              </p:nvSpPr>
              <p:spPr>
                <a:xfrm>
                  <a:off x="5765800" y="3038488"/>
                  <a:ext cx="330200" cy="33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117C826E-4AF9-4231-9DA5-63815712F8DB}"/>
                    </a:ext>
                  </a:extLst>
                </p:cNvPr>
                <p:cNvSpPr txBox="1"/>
                <p:nvPr/>
              </p:nvSpPr>
              <p:spPr>
                <a:xfrm>
                  <a:off x="6235700" y="3033178"/>
                  <a:ext cx="1384300" cy="338554"/>
                </a:xfrm>
                <a:prstGeom prst="rect">
                  <a:avLst/>
                </a:prstGeom>
                <a:noFill/>
              </p:spPr>
              <p:txBody>
                <a:bodyPr wrap="square" rtlCol="0">
                  <a:spAutoFit/>
                </a:bodyPr>
                <a:lstStyle/>
                <a:p>
                  <a:r>
                    <a:rPr lang="en-US" sz="1600" b="1" dirty="0">
                      <a:solidFill>
                        <a:schemeClr val="bg1"/>
                      </a:solidFill>
                      <a:latin typeface="Roboto Slab" pitchFamily="2" charset="0"/>
                      <a:ea typeface="Roboto Slab" pitchFamily="2" charset="0"/>
                    </a:rPr>
                    <a:t>Text Here</a:t>
                  </a:r>
                </a:p>
              </p:txBody>
            </p:sp>
          </p:grpSp>
          <p:cxnSp>
            <p:nvCxnSpPr>
              <p:cNvPr id="84" name="Straight Connector 83">
                <a:extLst>
                  <a:ext uri="{FF2B5EF4-FFF2-40B4-BE49-F238E27FC236}">
                    <a16:creationId xmlns:a16="http://schemas.microsoft.com/office/drawing/2014/main" id="{7E0ADC8F-630B-4C05-9994-1F196B0004A4}"/>
                  </a:ext>
                </a:extLst>
              </p:cNvPr>
              <p:cNvCxnSpPr>
                <a:cxnSpLocks/>
              </p:cNvCxnSpPr>
              <p:nvPr/>
            </p:nvCxnSpPr>
            <p:spPr>
              <a:xfrm rot="1289433" flipH="1">
                <a:off x="3617766" y="3163868"/>
                <a:ext cx="1341052" cy="52799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7FB6E3F6-B2C2-4A3D-B4DE-A356CE060421}"/>
                </a:ext>
              </a:extLst>
            </p:cNvPr>
            <p:cNvGrpSpPr/>
            <p:nvPr/>
          </p:nvGrpSpPr>
          <p:grpSpPr>
            <a:xfrm rot="20310567">
              <a:off x="3370276" y="1884522"/>
              <a:ext cx="3551558" cy="857223"/>
              <a:chOff x="3617766" y="3000389"/>
              <a:chExt cx="3551558" cy="857223"/>
            </a:xfrm>
          </p:grpSpPr>
          <p:grpSp>
            <p:nvGrpSpPr>
              <p:cNvPr id="70" name="Group 69">
                <a:extLst>
                  <a:ext uri="{FF2B5EF4-FFF2-40B4-BE49-F238E27FC236}">
                    <a16:creationId xmlns:a16="http://schemas.microsoft.com/office/drawing/2014/main" id="{2067BAEC-9C32-4E36-9854-1BA6CEA0C150}"/>
                  </a:ext>
                </a:extLst>
              </p:cNvPr>
              <p:cNvGrpSpPr/>
              <p:nvPr/>
            </p:nvGrpSpPr>
            <p:grpSpPr>
              <a:xfrm>
                <a:off x="4603924" y="3000389"/>
                <a:ext cx="2565400" cy="857223"/>
                <a:chOff x="5486400" y="2774977"/>
                <a:chExt cx="2565400" cy="857223"/>
              </a:xfrm>
            </p:grpSpPr>
            <p:sp>
              <p:nvSpPr>
                <p:cNvPr id="80" name="Rectangle: Rounded Corners 79">
                  <a:extLst>
                    <a:ext uri="{FF2B5EF4-FFF2-40B4-BE49-F238E27FC236}">
                      <a16:creationId xmlns:a16="http://schemas.microsoft.com/office/drawing/2014/main" id="{70B6E78F-0CCC-4C79-8AFE-29E1ECDF7747}"/>
                    </a:ext>
                  </a:extLst>
                </p:cNvPr>
                <p:cNvSpPr/>
                <p:nvPr/>
              </p:nvSpPr>
              <p:spPr>
                <a:xfrm>
                  <a:off x="5486400" y="2774977"/>
                  <a:ext cx="2565400" cy="857223"/>
                </a:xfrm>
                <a:prstGeom prst="roundRect">
                  <a:avLst>
                    <a:gd name="adj" fmla="val 2672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BC6B4029-789C-4317-A738-E5B1C1F6B40A}"/>
                    </a:ext>
                  </a:extLst>
                </p:cNvPr>
                <p:cNvSpPr/>
                <p:nvPr/>
              </p:nvSpPr>
              <p:spPr>
                <a:xfrm>
                  <a:off x="5765800" y="3038488"/>
                  <a:ext cx="330200" cy="33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6BDA27C9-FA9E-425B-8073-B11352443F1D}"/>
                    </a:ext>
                  </a:extLst>
                </p:cNvPr>
                <p:cNvSpPr txBox="1"/>
                <p:nvPr/>
              </p:nvSpPr>
              <p:spPr>
                <a:xfrm>
                  <a:off x="6235700" y="3033178"/>
                  <a:ext cx="1384300" cy="338554"/>
                </a:xfrm>
                <a:prstGeom prst="rect">
                  <a:avLst/>
                </a:prstGeom>
                <a:noFill/>
              </p:spPr>
              <p:txBody>
                <a:bodyPr wrap="square" rtlCol="0">
                  <a:spAutoFit/>
                </a:bodyPr>
                <a:lstStyle/>
                <a:p>
                  <a:r>
                    <a:rPr lang="en-US" sz="1600" b="1" dirty="0">
                      <a:solidFill>
                        <a:schemeClr val="bg1"/>
                      </a:solidFill>
                      <a:latin typeface="Roboto Slab" pitchFamily="2" charset="0"/>
                      <a:ea typeface="Roboto Slab" pitchFamily="2" charset="0"/>
                    </a:rPr>
                    <a:t>Text Here</a:t>
                  </a:r>
                </a:p>
              </p:txBody>
            </p:sp>
          </p:grpSp>
          <p:cxnSp>
            <p:nvCxnSpPr>
              <p:cNvPr id="71" name="Straight Connector 70">
                <a:extLst>
                  <a:ext uri="{FF2B5EF4-FFF2-40B4-BE49-F238E27FC236}">
                    <a16:creationId xmlns:a16="http://schemas.microsoft.com/office/drawing/2014/main" id="{2431FE31-BA59-48EC-8793-3987AE0E6B82}"/>
                  </a:ext>
                </a:extLst>
              </p:cNvPr>
              <p:cNvCxnSpPr>
                <a:cxnSpLocks/>
              </p:cNvCxnSpPr>
              <p:nvPr/>
            </p:nvCxnSpPr>
            <p:spPr>
              <a:xfrm rot="1289433" flipH="1">
                <a:off x="3617766" y="3163868"/>
                <a:ext cx="1341052" cy="52799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F5CFA8E5-1866-4F09-974E-2345C79CF179}"/>
                </a:ext>
              </a:extLst>
            </p:cNvPr>
            <p:cNvGrpSpPr/>
            <p:nvPr/>
          </p:nvGrpSpPr>
          <p:grpSpPr>
            <a:xfrm>
              <a:off x="3643389" y="3000389"/>
              <a:ext cx="3525935" cy="857223"/>
              <a:chOff x="3643389" y="3000389"/>
              <a:chExt cx="3525935" cy="857223"/>
            </a:xfrm>
          </p:grpSpPr>
          <p:grpSp>
            <p:nvGrpSpPr>
              <p:cNvPr id="65" name="Group 64">
                <a:extLst>
                  <a:ext uri="{FF2B5EF4-FFF2-40B4-BE49-F238E27FC236}">
                    <a16:creationId xmlns:a16="http://schemas.microsoft.com/office/drawing/2014/main" id="{0111C5C4-8B5A-4851-AC73-E5A4CCDD957A}"/>
                  </a:ext>
                </a:extLst>
              </p:cNvPr>
              <p:cNvGrpSpPr/>
              <p:nvPr/>
            </p:nvGrpSpPr>
            <p:grpSpPr>
              <a:xfrm>
                <a:off x="4603924" y="3000389"/>
                <a:ext cx="2565400" cy="857223"/>
                <a:chOff x="5486400" y="2774977"/>
                <a:chExt cx="2565400" cy="857223"/>
              </a:xfrm>
            </p:grpSpPr>
            <p:sp>
              <p:nvSpPr>
                <p:cNvPr id="67" name="Rectangle: Rounded Corners 66">
                  <a:extLst>
                    <a:ext uri="{FF2B5EF4-FFF2-40B4-BE49-F238E27FC236}">
                      <a16:creationId xmlns:a16="http://schemas.microsoft.com/office/drawing/2014/main" id="{42544B45-A2F9-41F4-8B8E-698A9AB50DEF}"/>
                    </a:ext>
                  </a:extLst>
                </p:cNvPr>
                <p:cNvSpPr/>
                <p:nvPr/>
              </p:nvSpPr>
              <p:spPr>
                <a:xfrm>
                  <a:off x="5486400" y="2774977"/>
                  <a:ext cx="2565400" cy="857223"/>
                </a:xfrm>
                <a:prstGeom prst="roundRect">
                  <a:avLst>
                    <a:gd name="adj" fmla="val 2672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7AEDEA0F-B6BC-4CC8-AD34-0C02590277B9}"/>
                    </a:ext>
                  </a:extLst>
                </p:cNvPr>
                <p:cNvSpPr/>
                <p:nvPr/>
              </p:nvSpPr>
              <p:spPr>
                <a:xfrm>
                  <a:off x="5765800" y="3038488"/>
                  <a:ext cx="330200" cy="33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22E154C2-02A0-4620-9591-50DC45EADF4F}"/>
                    </a:ext>
                  </a:extLst>
                </p:cNvPr>
                <p:cNvSpPr txBox="1"/>
                <p:nvPr/>
              </p:nvSpPr>
              <p:spPr>
                <a:xfrm>
                  <a:off x="6235700" y="3033178"/>
                  <a:ext cx="1384300" cy="338554"/>
                </a:xfrm>
                <a:prstGeom prst="rect">
                  <a:avLst/>
                </a:prstGeom>
                <a:noFill/>
              </p:spPr>
              <p:txBody>
                <a:bodyPr wrap="square" rtlCol="0">
                  <a:spAutoFit/>
                </a:bodyPr>
                <a:lstStyle/>
                <a:p>
                  <a:r>
                    <a:rPr lang="en-US" sz="1600" b="1" dirty="0">
                      <a:solidFill>
                        <a:schemeClr val="bg1"/>
                      </a:solidFill>
                      <a:latin typeface="Roboto Slab" pitchFamily="2" charset="0"/>
                      <a:ea typeface="Roboto Slab" pitchFamily="2" charset="0"/>
                    </a:rPr>
                    <a:t>Text Here</a:t>
                  </a:r>
                </a:p>
              </p:txBody>
            </p:sp>
          </p:grpSp>
          <p:cxnSp>
            <p:nvCxnSpPr>
              <p:cNvPr id="66" name="Straight Connector 65">
                <a:extLst>
                  <a:ext uri="{FF2B5EF4-FFF2-40B4-BE49-F238E27FC236}">
                    <a16:creationId xmlns:a16="http://schemas.microsoft.com/office/drawing/2014/main" id="{0A877230-EAAE-4F49-B66A-04F1CFEE5390}"/>
                  </a:ext>
                </a:extLst>
              </p:cNvPr>
              <p:cNvCxnSpPr>
                <a:cxnSpLocks/>
              </p:cNvCxnSpPr>
              <p:nvPr/>
            </p:nvCxnSpPr>
            <p:spPr>
              <a:xfrm flipH="1">
                <a:off x="3643389" y="3427867"/>
                <a:ext cx="1365527"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00317F0E-859C-4592-954A-52FED4D96AD4}"/>
                </a:ext>
              </a:extLst>
            </p:cNvPr>
            <p:cNvGrpSpPr/>
            <p:nvPr/>
          </p:nvGrpSpPr>
          <p:grpSpPr>
            <a:xfrm>
              <a:off x="934954" y="1591891"/>
              <a:ext cx="3348739" cy="3584241"/>
              <a:chOff x="4135354" y="2348575"/>
              <a:chExt cx="3348739" cy="3584241"/>
            </a:xfrm>
          </p:grpSpPr>
          <p:sp>
            <p:nvSpPr>
              <p:cNvPr id="55" name="Shape 8">
                <a:extLst>
                  <a:ext uri="{FF2B5EF4-FFF2-40B4-BE49-F238E27FC236}">
                    <a16:creationId xmlns:a16="http://schemas.microsoft.com/office/drawing/2014/main" id="{084938D5-7830-42D7-97D0-B57F8D397F2C}"/>
                  </a:ext>
                </a:extLst>
              </p:cNvPr>
              <p:cNvSpPr/>
              <p:nvPr/>
            </p:nvSpPr>
            <p:spPr>
              <a:xfrm>
                <a:off x="4135354" y="3135841"/>
                <a:ext cx="2797103" cy="2796975"/>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9">
                <a:extLst>
                  <a:ext uri="{FF2B5EF4-FFF2-40B4-BE49-F238E27FC236}">
                    <a16:creationId xmlns:a16="http://schemas.microsoft.com/office/drawing/2014/main" id="{7612CF61-F2CB-4D82-AEF0-400E685E6AE8}"/>
                  </a:ext>
                </a:extLst>
              </p:cNvPr>
              <p:cNvSpPr/>
              <p:nvPr/>
            </p:nvSpPr>
            <p:spPr>
              <a:xfrm>
                <a:off x="4387154" y="3445747"/>
                <a:ext cx="2456635" cy="24565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tx1">
                  <a:lumMod val="85000"/>
                  <a:lumOff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57" name="Shape 10">
                <a:extLst>
                  <a:ext uri="{FF2B5EF4-FFF2-40B4-BE49-F238E27FC236}">
                    <a16:creationId xmlns:a16="http://schemas.microsoft.com/office/drawing/2014/main" id="{7DD4C78C-C834-43FC-9ED9-8B44055E7408}"/>
                  </a:ext>
                </a:extLst>
              </p:cNvPr>
              <p:cNvSpPr/>
              <p:nvPr/>
            </p:nvSpPr>
            <p:spPr>
              <a:xfrm>
                <a:off x="4454946" y="3445747"/>
                <a:ext cx="2167013" cy="2166909"/>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58" name="Shape 11">
                <a:extLst>
                  <a:ext uri="{FF2B5EF4-FFF2-40B4-BE49-F238E27FC236}">
                    <a16:creationId xmlns:a16="http://schemas.microsoft.com/office/drawing/2014/main" id="{CE5F98C1-FB1C-4224-8E92-80642F7348FA}"/>
                  </a:ext>
                </a:extLst>
              </p:cNvPr>
              <p:cNvSpPr/>
              <p:nvPr/>
            </p:nvSpPr>
            <p:spPr>
              <a:xfrm>
                <a:off x="4735800" y="3726601"/>
                <a:ext cx="1602358" cy="16023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12">
                <a:extLst>
                  <a:ext uri="{FF2B5EF4-FFF2-40B4-BE49-F238E27FC236}">
                    <a16:creationId xmlns:a16="http://schemas.microsoft.com/office/drawing/2014/main" id="{A9AB971C-A541-4C80-A904-7FE80313A833}"/>
                  </a:ext>
                </a:extLst>
              </p:cNvPr>
              <p:cNvSpPr/>
              <p:nvPr/>
            </p:nvSpPr>
            <p:spPr>
              <a:xfrm>
                <a:off x="5016651" y="4007452"/>
                <a:ext cx="1037651" cy="10375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13">
                <a:extLst>
                  <a:ext uri="{FF2B5EF4-FFF2-40B4-BE49-F238E27FC236}">
                    <a16:creationId xmlns:a16="http://schemas.microsoft.com/office/drawing/2014/main" id="{30552F5F-3DBD-4104-9E3D-52D6BC7C371F}"/>
                  </a:ext>
                </a:extLst>
              </p:cNvPr>
              <p:cNvSpPr/>
              <p:nvPr/>
            </p:nvSpPr>
            <p:spPr>
              <a:xfrm>
                <a:off x="5297506" y="4297990"/>
                <a:ext cx="473078" cy="472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61" name="Shape 14">
                <a:extLst>
                  <a:ext uri="{FF2B5EF4-FFF2-40B4-BE49-F238E27FC236}">
                    <a16:creationId xmlns:a16="http://schemas.microsoft.com/office/drawing/2014/main" id="{E1217297-D99F-4DA0-89BF-3A5038CF4CA7}"/>
                  </a:ext>
                </a:extLst>
              </p:cNvPr>
              <p:cNvSpPr/>
              <p:nvPr/>
            </p:nvSpPr>
            <p:spPr>
              <a:xfrm rot="21209569">
                <a:off x="5384025" y="2348575"/>
                <a:ext cx="2100068" cy="2100470"/>
              </a:xfrm>
              <a:custGeom>
                <a:avLst/>
                <a:gdLst/>
                <a:ahLst/>
                <a:cxnLst>
                  <a:cxn ang="0">
                    <a:pos x="wd2" y="hd2"/>
                  </a:cxn>
                  <a:cxn ang="5400000">
                    <a:pos x="wd2" y="hd2"/>
                  </a:cxn>
                  <a:cxn ang="10800000">
                    <a:pos x="wd2" y="hd2"/>
                  </a:cxn>
                  <a:cxn ang="16200000">
                    <a:pos x="wd2" y="hd2"/>
                  </a:cxn>
                </a:cxnLst>
                <a:rect l="0" t="0" r="r" b="b"/>
                <a:pathLst>
                  <a:path w="21600" h="21600" extrusionOk="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64" name="Shape 15">
                <a:extLst>
                  <a:ext uri="{FF2B5EF4-FFF2-40B4-BE49-F238E27FC236}">
                    <a16:creationId xmlns:a16="http://schemas.microsoft.com/office/drawing/2014/main" id="{04C7C29B-5077-43A9-94D1-A339BBB6324B}"/>
                  </a:ext>
                </a:extLst>
              </p:cNvPr>
              <p:cNvSpPr/>
              <p:nvPr/>
            </p:nvSpPr>
            <p:spPr>
              <a:xfrm rot="21209569">
                <a:off x="5384025" y="2348575"/>
                <a:ext cx="1746365" cy="2100470"/>
              </a:xfrm>
              <a:custGeom>
                <a:avLst/>
                <a:gdLst/>
                <a:ahLst/>
                <a:cxnLst>
                  <a:cxn ang="0">
                    <a:pos x="wd2" y="hd2"/>
                  </a:cxn>
                  <a:cxn ang="5400000">
                    <a:pos x="wd2" y="hd2"/>
                  </a:cxn>
                  <a:cxn ang="10800000">
                    <a:pos x="wd2" y="hd2"/>
                  </a:cxn>
                  <a:cxn ang="16200000">
                    <a:pos x="wd2" y="hd2"/>
                  </a:cxn>
                </a:cxnLst>
                <a:rect l="0" t="0" r="r" b="b"/>
                <a:pathLst>
                  <a:path w="21600" h="21600" extrusionOk="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grpSp>
      <p:sp>
        <p:nvSpPr>
          <p:cNvPr id="16" name="Picture Placeholder 15">
            <a:extLst>
              <a:ext uri="{FF2B5EF4-FFF2-40B4-BE49-F238E27FC236}">
                <a16:creationId xmlns:a16="http://schemas.microsoft.com/office/drawing/2014/main" id="{15DADBD7-896D-4D84-B69C-EBCB5F12B333}"/>
              </a:ext>
            </a:extLst>
          </p:cNvPr>
          <p:cNvSpPr>
            <a:spLocks noGrp="1"/>
          </p:cNvSpPr>
          <p:nvPr>
            <p:ph type="pic" sz="quarter" idx="18"/>
          </p:nvPr>
        </p:nvSpPr>
        <p:spPr/>
      </p:sp>
      <p:sp>
        <p:nvSpPr>
          <p:cNvPr id="18" name="Picture Placeholder 17">
            <a:extLst>
              <a:ext uri="{FF2B5EF4-FFF2-40B4-BE49-F238E27FC236}">
                <a16:creationId xmlns:a16="http://schemas.microsoft.com/office/drawing/2014/main" id="{9C264DEA-CD15-4251-ABAB-7A432956DCB6}"/>
              </a:ext>
            </a:extLst>
          </p:cNvPr>
          <p:cNvSpPr>
            <a:spLocks noGrp="1"/>
          </p:cNvSpPr>
          <p:nvPr>
            <p:ph type="pic" sz="quarter" idx="21"/>
          </p:nvPr>
        </p:nvSpPr>
        <p:spPr/>
      </p:sp>
      <p:sp>
        <p:nvSpPr>
          <p:cNvPr id="20" name="Picture Placeholder 19">
            <a:extLst>
              <a:ext uri="{FF2B5EF4-FFF2-40B4-BE49-F238E27FC236}">
                <a16:creationId xmlns:a16="http://schemas.microsoft.com/office/drawing/2014/main" id="{8BECFDA4-4C24-4168-A648-DD8E168DDC44}"/>
              </a:ext>
            </a:extLst>
          </p:cNvPr>
          <p:cNvSpPr>
            <a:spLocks noGrp="1"/>
          </p:cNvSpPr>
          <p:nvPr>
            <p:ph type="pic" sz="quarter" idx="20"/>
          </p:nvPr>
        </p:nvSpPr>
        <p:spPr/>
      </p:sp>
    </p:spTree>
    <p:extLst>
      <p:ext uri="{BB962C8B-B14F-4D97-AF65-F5344CB8AC3E}">
        <p14:creationId xmlns:p14="http://schemas.microsoft.com/office/powerpoint/2010/main" val="2347862398"/>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377634-AB5D-46FB-973F-0D594BCAFFCE}"/>
              </a:ext>
            </a:extLst>
          </p:cNvPr>
          <p:cNvSpPr/>
          <p:nvPr/>
        </p:nvSpPr>
        <p:spPr>
          <a:xfrm>
            <a:off x="0" y="2368825"/>
            <a:ext cx="12192000" cy="212035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83191D9-D1F6-40AE-82F0-F9B8482186BD}"/>
              </a:ext>
            </a:extLst>
          </p:cNvPr>
          <p:cNvSpPr txBox="1"/>
          <p:nvPr/>
        </p:nvSpPr>
        <p:spPr>
          <a:xfrm>
            <a:off x="4867138" y="3075057"/>
            <a:ext cx="2457724"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131534397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3DBD31D-1371-4C05-AA16-8340EF8092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8149" y="676156"/>
            <a:ext cx="3695702" cy="1238488"/>
          </a:xfrm>
          <a:prstGeom prst="rect">
            <a:avLst/>
          </a:prstGeom>
        </p:spPr>
      </p:pic>
      <p:sp>
        <p:nvSpPr>
          <p:cNvPr id="5" name="Subtitle 6">
            <a:extLst>
              <a:ext uri="{FF2B5EF4-FFF2-40B4-BE49-F238E27FC236}">
                <a16:creationId xmlns:a16="http://schemas.microsoft.com/office/drawing/2014/main" id="{BCD55E60-293A-4A67-9479-0556AD69D8BF}"/>
              </a:ext>
            </a:extLst>
          </p:cNvPr>
          <p:cNvSpPr txBox="1">
            <a:spLocks/>
          </p:cNvSpPr>
          <p:nvPr/>
        </p:nvSpPr>
        <p:spPr>
          <a:xfrm>
            <a:off x="1930400" y="5207095"/>
            <a:ext cx="8331200" cy="763660"/>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2000"/>
              </a:lnSpc>
            </a:pPr>
            <a:r>
              <a:rPr lang="en-US" sz="1400" dirty="0">
                <a:solidFill>
                  <a:schemeClr val="tx1"/>
                </a:solidFill>
                <a:latin typeface="Roboto Slab" pitchFamily="2" charset="0"/>
                <a:ea typeface="Roboto Slab" pitchFamily="2" charset="0"/>
                <a:cs typeface="Montserrat" charset="0"/>
              </a:rPr>
              <a:t>There are many variations of passages of Lorem Ipsum available, but the majority injected </a:t>
            </a:r>
            <a:r>
              <a:rPr lang="en-US" sz="1400" dirty="0" err="1">
                <a:solidFill>
                  <a:schemeClr val="tx1"/>
                </a:solidFill>
                <a:latin typeface="Roboto Slab" pitchFamily="2" charset="0"/>
                <a:ea typeface="Roboto Slab" pitchFamily="2" charset="0"/>
                <a:cs typeface="Montserrat" charset="0"/>
              </a:rPr>
              <a:t>humour</a:t>
            </a:r>
            <a:r>
              <a:rPr lang="en-US" sz="1400" i="1" dirty="0" err="1">
                <a:solidFill>
                  <a:schemeClr val="tx1"/>
                </a:solidFill>
                <a:latin typeface="Roboto Slab" pitchFamily="2" charset="0"/>
                <a:ea typeface="Roboto Slab" pitchFamily="2" charset="0"/>
                <a:cs typeface="Montserrat" charset="0"/>
              </a:rPr>
              <a:t>If</a:t>
            </a:r>
            <a:r>
              <a:rPr lang="en-US" sz="1400" i="1" dirty="0">
                <a:solidFill>
                  <a:schemeClr val="tx1"/>
                </a:solidFill>
                <a:latin typeface="Roboto Slab" pitchFamily="2" charset="0"/>
                <a:ea typeface="Roboto Slab" pitchFamily="2" charset="0"/>
                <a:cs typeface="Montserrat" charset="0"/>
              </a:rPr>
              <a:t> you are going to use a passage of Lorem Ipsum, you need to be sure there isn't anything embarrassing hidden in the middle of text.</a:t>
            </a:r>
          </a:p>
        </p:txBody>
      </p:sp>
      <p:sp>
        <p:nvSpPr>
          <p:cNvPr id="3" name="Picture Placeholder 2">
            <a:extLst>
              <a:ext uri="{FF2B5EF4-FFF2-40B4-BE49-F238E27FC236}">
                <a16:creationId xmlns:a16="http://schemas.microsoft.com/office/drawing/2014/main" id="{E3251D63-50C4-4022-826A-B8C71B6C4BD1}"/>
              </a:ext>
            </a:extLst>
          </p:cNvPr>
          <p:cNvSpPr>
            <a:spLocks noGrp="1"/>
          </p:cNvSpPr>
          <p:nvPr>
            <p:ph type="pic" sz="quarter" idx="15"/>
          </p:nvPr>
        </p:nvSpPr>
        <p:spPr/>
      </p:sp>
    </p:spTree>
    <p:extLst>
      <p:ext uri="{BB962C8B-B14F-4D97-AF65-F5344CB8AC3E}">
        <p14:creationId xmlns:p14="http://schemas.microsoft.com/office/powerpoint/2010/main" val="255043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902089B-B059-42A9-81FC-C36F899F9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137120"/>
            <a:ext cx="2590800" cy="868218"/>
          </a:xfrm>
          <a:prstGeom prst="rect">
            <a:avLst/>
          </a:prstGeom>
        </p:spPr>
      </p:pic>
      <p:sp>
        <p:nvSpPr>
          <p:cNvPr id="13" name="TextBox 12">
            <a:extLst>
              <a:ext uri="{FF2B5EF4-FFF2-40B4-BE49-F238E27FC236}">
                <a16:creationId xmlns:a16="http://schemas.microsoft.com/office/drawing/2014/main" id="{EC1F9D33-CABC-436D-8999-0D0BE3921B35}"/>
              </a:ext>
            </a:extLst>
          </p:cNvPr>
          <p:cNvSpPr txBox="1"/>
          <p:nvPr/>
        </p:nvSpPr>
        <p:spPr>
          <a:xfrm>
            <a:off x="1656522" y="5024402"/>
            <a:ext cx="8878956" cy="829266"/>
          </a:xfrm>
          <a:prstGeom prst="rect">
            <a:avLst/>
          </a:prstGeom>
          <a:noFill/>
        </p:spPr>
        <p:txBody>
          <a:bodyPr wrap="square" rtlCol="0">
            <a:spAutoFit/>
          </a:bodyPr>
          <a:lstStyle/>
          <a:p>
            <a:pPr algn="ctr">
              <a:lnSpc>
                <a:spcPts val="20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AD2C383F-E101-4CC9-84D8-0DE64D7D53FF}"/>
              </a:ext>
            </a:extLst>
          </p:cNvPr>
          <p:cNvSpPr>
            <a:spLocks noGrp="1"/>
          </p:cNvSpPr>
          <p:nvPr>
            <p:ph type="pic" sz="quarter" idx="15"/>
          </p:nvPr>
        </p:nvSpPr>
        <p:spPr/>
      </p:sp>
    </p:spTree>
    <p:extLst>
      <p:ext uri="{BB962C8B-B14F-4D97-AF65-F5344CB8AC3E}">
        <p14:creationId xmlns:p14="http://schemas.microsoft.com/office/powerpoint/2010/main" val="15963681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7CF377B-4091-45EE-BE44-70552CB3C456}"/>
              </a:ext>
            </a:extLst>
          </p:cNvPr>
          <p:cNvSpPr/>
          <p:nvPr/>
        </p:nvSpPr>
        <p:spPr>
          <a:xfrm>
            <a:off x="0" y="0"/>
            <a:ext cx="12192000" cy="6858000"/>
          </a:xfrm>
          <a:prstGeom prst="rect">
            <a:avLst/>
          </a:prstGeom>
          <a:gradFill flip="none" rotWithShape="1">
            <a:gsLst>
              <a:gs pos="0">
                <a:schemeClr val="tx1">
                  <a:alpha val="88000"/>
                </a:schemeClr>
              </a:gs>
              <a:gs pos="100000">
                <a:schemeClr val="tx1">
                  <a:lumMod val="85000"/>
                  <a:lumOff val="15000"/>
                  <a:alpha val="9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E08D3CD-C7DB-4119-B3C2-C0FEA098DDDB}"/>
              </a:ext>
            </a:extLst>
          </p:cNvPr>
          <p:cNvSpPr/>
          <p:nvPr/>
        </p:nvSpPr>
        <p:spPr>
          <a:xfrm>
            <a:off x="3876675" y="381000"/>
            <a:ext cx="933448" cy="933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38E3574-9F69-4896-A56B-9EE8CD8F7948}"/>
              </a:ext>
            </a:extLst>
          </p:cNvPr>
          <p:cNvSpPr/>
          <p:nvPr/>
        </p:nvSpPr>
        <p:spPr>
          <a:xfrm>
            <a:off x="2128837" y="1990722"/>
            <a:ext cx="4429125" cy="442912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F7C2B0A-B073-4E35-A9EC-3372F76513F5}"/>
              </a:ext>
            </a:extLst>
          </p:cNvPr>
          <p:cNvSpPr/>
          <p:nvPr/>
        </p:nvSpPr>
        <p:spPr>
          <a:xfrm>
            <a:off x="671512" y="676274"/>
            <a:ext cx="2914650" cy="29146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ubtitle 6">
            <a:extLst>
              <a:ext uri="{FF2B5EF4-FFF2-40B4-BE49-F238E27FC236}">
                <a16:creationId xmlns:a16="http://schemas.microsoft.com/office/drawing/2014/main" id="{FDE66383-C423-415A-B06B-ED72A37C269A}"/>
              </a:ext>
            </a:extLst>
          </p:cNvPr>
          <p:cNvSpPr txBox="1">
            <a:spLocks/>
          </p:cNvSpPr>
          <p:nvPr/>
        </p:nvSpPr>
        <p:spPr>
          <a:xfrm>
            <a:off x="1161119" y="1481136"/>
            <a:ext cx="1935436" cy="130492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2000"/>
              </a:lnSpc>
            </a:pPr>
            <a:r>
              <a:rPr lang="en-US" sz="1400" dirty="0">
                <a:solidFill>
                  <a:schemeClr val="bg1"/>
                </a:solidFill>
                <a:latin typeface="Roboto Slab" pitchFamily="2" charset="0"/>
                <a:ea typeface="Roboto Slab" pitchFamily="2" charset="0"/>
                <a:cs typeface="Montserrat" charset="0"/>
              </a:rPr>
              <a:t>passages of Lorem Ipsum </a:t>
            </a:r>
            <a:r>
              <a:rPr lang="en-US" sz="1400" i="1" dirty="0">
                <a:solidFill>
                  <a:schemeClr val="bg1"/>
                </a:solidFill>
                <a:latin typeface="Roboto Slab" pitchFamily="2" charset="0"/>
                <a:ea typeface="Roboto Slab" pitchFamily="2" charset="0"/>
                <a:cs typeface="Montserrat" charset="0"/>
              </a:rPr>
              <a:t>Lorem Ipsum, you need to be sure there isn't hidden in the middle of text.</a:t>
            </a:r>
          </a:p>
        </p:txBody>
      </p:sp>
      <p:sp>
        <p:nvSpPr>
          <p:cNvPr id="11" name="Oval 10">
            <a:extLst>
              <a:ext uri="{FF2B5EF4-FFF2-40B4-BE49-F238E27FC236}">
                <a16:creationId xmlns:a16="http://schemas.microsoft.com/office/drawing/2014/main" id="{DA7E0773-E375-4429-AE62-389EA764E4A4}"/>
              </a:ext>
            </a:extLst>
          </p:cNvPr>
          <p:cNvSpPr/>
          <p:nvPr/>
        </p:nvSpPr>
        <p:spPr>
          <a:xfrm>
            <a:off x="5405437" y="1285874"/>
            <a:ext cx="2305050" cy="23050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16">
            <a:extLst>
              <a:ext uri="{FF2B5EF4-FFF2-40B4-BE49-F238E27FC236}">
                <a16:creationId xmlns:a16="http://schemas.microsoft.com/office/drawing/2014/main" id="{B32A8CDE-0ACC-4517-B544-8C846438060A}"/>
              </a:ext>
            </a:extLst>
          </p:cNvPr>
          <p:cNvSpPr>
            <a:spLocks noEditPoints="1"/>
          </p:cNvSpPr>
          <p:nvPr/>
        </p:nvSpPr>
        <p:spPr bwMode="auto">
          <a:xfrm>
            <a:off x="6086473" y="1966912"/>
            <a:ext cx="942978" cy="942974"/>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Freeform 15">
            <a:extLst>
              <a:ext uri="{FF2B5EF4-FFF2-40B4-BE49-F238E27FC236}">
                <a16:creationId xmlns:a16="http://schemas.microsoft.com/office/drawing/2014/main" id="{113B5B18-FA31-4F8B-8BA4-6E4D5FA1A71B}"/>
              </a:ext>
            </a:extLst>
          </p:cNvPr>
          <p:cNvSpPr>
            <a:spLocks noEditPoints="1"/>
          </p:cNvSpPr>
          <p:nvPr/>
        </p:nvSpPr>
        <p:spPr bwMode="auto">
          <a:xfrm>
            <a:off x="4200989" y="676274"/>
            <a:ext cx="284820" cy="34290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8370FCD3-6906-4705-9A91-504604BD24B6}"/>
              </a:ext>
            </a:extLst>
          </p:cNvPr>
          <p:cNvSpPr txBox="1"/>
          <p:nvPr/>
        </p:nvSpPr>
        <p:spPr>
          <a:xfrm>
            <a:off x="3207088" y="3109375"/>
            <a:ext cx="2272622" cy="2191818"/>
          </a:xfrm>
          <a:prstGeom prst="rect">
            <a:avLst/>
          </a:prstGeom>
          <a:noFill/>
        </p:spPr>
        <p:txBody>
          <a:bodyPr wrap="square" rtlCol="0">
            <a:spAutoFit/>
          </a:bodyPr>
          <a:lstStyle/>
          <a:p>
            <a:pPr algn="ctr">
              <a:lnSpc>
                <a:spcPts val="1500"/>
              </a:lnSpc>
            </a:pPr>
            <a:r>
              <a:rPr lang="en-US" sz="1000" dirty="0">
                <a:solidFill>
                  <a:schemeClr val="bg1"/>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16563129-E8DF-42E6-82D5-D9B924D8E5BB}"/>
              </a:ext>
            </a:extLst>
          </p:cNvPr>
          <p:cNvSpPr>
            <a:spLocks noGrp="1"/>
          </p:cNvSpPr>
          <p:nvPr>
            <p:ph type="pic" sz="quarter" idx="15"/>
          </p:nvPr>
        </p:nvSpPr>
        <p:spPr/>
      </p:sp>
    </p:spTree>
    <p:extLst>
      <p:ext uri="{BB962C8B-B14F-4D97-AF65-F5344CB8AC3E}">
        <p14:creationId xmlns:p14="http://schemas.microsoft.com/office/powerpoint/2010/main" val="109941364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6FFDBC4-85F0-4410-8BE3-0DE6630CAC10}"/>
              </a:ext>
            </a:extLst>
          </p:cNvPr>
          <p:cNvSpPr/>
          <p:nvPr/>
        </p:nvSpPr>
        <p:spPr>
          <a:xfrm>
            <a:off x="4288971" y="609599"/>
            <a:ext cx="3614057" cy="277495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097842D-0A9C-4A9D-A292-7384B46D2972}"/>
              </a:ext>
            </a:extLst>
          </p:cNvPr>
          <p:cNvSpPr/>
          <p:nvPr/>
        </p:nvSpPr>
        <p:spPr>
          <a:xfrm>
            <a:off x="4288971" y="3470274"/>
            <a:ext cx="3614057" cy="277495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6F60E36-26B4-4053-A5CA-16BEC7649ADA}"/>
              </a:ext>
            </a:extLst>
          </p:cNvPr>
          <p:cNvSpPr txBox="1"/>
          <p:nvPr/>
        </p:nvSpPr>
        <p:spPr>
          <a:xfrm>
            <a:off x="4800598" y="1051403"/>
            <a:ext cx="2590802" cy="2028312"/>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passage, and going through the cites of the word in classical literature, discovered the undoubtable source. Lorem Ipsum comes</a:t>
            </a:r>
            <a:endParaRPr lang="en-US" sz="1000" i="1" dirty="0">
              <a:solidFill>
                <a:schemeClr val="bg1"/>
              </a:solidFill>
              <a:latin typeface="Roboto Slab" pitchFamily="2" charset="0"/>
              <a:ea typeface="Roboto Slab" pitchFamily="2" charset="0"/>
              <a:cs typeface="Bodoni 72 Book" charset="0"/>
            </a:endParaRPr>
          </a:p>
        </p:txBody>
      </p:sp>
      <p:sp>
        <p:nvSpPr>
          <p:cNvPr id="18" name="TextBox 17">
            <a:extLst>
              <a:ext uri="{FF2B5EF4-FFF2-40B4-BE49-F238E27FC236}">
                <a16:creationId xmlns:a16="http://schemas.microsoft.com/office/drawing/2014/main" id="{CD535730-49E2-47C8-B3AA-7586FC7A9CDB}"/>
              </a:ext>
            </a:extLst>
          </p:cNvPr>
          <p:cNvSpPr txBox="1"/>
          <p:nvPr/>
        </p:nvSpPr>
        <p:spPr>
          <a:xfrm>
            <a:off x="4800598" y="3843593"/>
            <a:ext cx="2590802" cy="2028312"/>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passage, and going through the cites of the word in classical literature, discovered the undoubtable source. Lorem Ipsum comes</a:t>
            </a:r>
            <a:endParaRPr lang="en-US" sz="1000" i="1" dirty="0">
              <a:solidFill>
                <a:schemeClr val="bg1"/>
              </a:solidFill>
              <a:latin typeface="Roboto Slab" pitchFamily="2" charset="0"/>
              <a:ea typeface="Roboto Slab" pitchFamily="2" charset="0"/>
              <a:cs typeface="Bodoni 72 Book" charset="0"/>
            </a:endParaRPr>
          </a:p>
        </p:txBody>
      </p:sp>
      <p:sp>
        <p:nvSpPr>
          <p:cNvPr id="3" name="Picture Placeholder 2">
            <a:extLst>
              <a:ext uri="{FF2B5EF4-FFF2-40B4-BE49-F238E27FC236}">
                <a16:creationId xmlns:a16="http://schemas.microsoft.com/office/drawing/2014/main" id="{EB52854B-16E6-4594-8DE5-B52D413C5A25}"/>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B1C37444-BCF0-40DC-8285-022B9F8BEF34}"/>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85705604-F4B3-4959-9444-8FED7438D3D9}"/>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32046ACE-BF73-4134-8E5D-08462D344496}"/>
              </a:ext>
            </a:extLst>
          </p:cNvPr>
          <p:cNvSpPr>
            <a:spLocks noGrp="1"/>
          </p:cNvSpPr>
          <p:nvPr>
            <p:ph type="pic" sz="quarter" idx="15"/>
          </p:nvPr>
        </p:nvSpPr>
        <p:spPr/>
      </p:sp>
    </p:spTree>
    <p:extLst>
      <p:ext uri="{BB962C8B-B14F-4D97-AF65-F5344CB8AC3E}">
        <p14:creationId xmlns:p14="http://schemas.microsoft.com/office/powerpoint/2010/main" val="3622143961"/>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6BB30866-C9B8-4249-AD9E-090DC30E108E}"/>
              </a:ext>
            </a:extLst>
          </p:cNvPr>
          <p:cNvSpPr/>
          <p:nvPr/>
        </p:nvSpPr>
        <p:spPr>
          <a:xfrm>
            <a:off x="1996544" y="4550024"/>
            <a:ext cx="1832106" cy="1698372"/>
          </a:xfrm>
          <a:prstGeom prst="rect">
            <a:avLst/>
          </a:prstGeom>
          <a:solidFill>
            <a:schemeClr val="accent6">
              <a:lumMod val="7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96C11D73-DAB1-4EE7-A3F0-18BE4D35B614}"/>
              </a:ext>
            </a:extLst>
          </p:cNvPr>
          <p:cNvSpPr/>
          <p:nvPr/>
        </p:nvSpPr>
        <p:spPr>
          <a:xfrm>
            <a:off x="2435544" y="4814435"/>
            <a:ext cx="954107" cy="1169551"/>
          </a:xfrm>
          <a:prstGeom prst="rect">
            <a:avLst/>
          </a:prstGeom>
        </p:spPr>
        <p:txBody>
          <a:bodyPr wrap="none" anchor="ctr">
            <a:spAutoFit/>
          </a:bodyPr>
          <a:lstStyle/>
          <a:p>
            <a:pPr algn="ctr"/>
            <a:r>
              <a:rPr lang="en-US" sz="7000" dirty="0">
                <a:solidFill>
                  <a:schemeClr val="bg1"/>
                </a:solidFill>
                <a:latin typeface="FontAwesome" charset="0"/>
              </a:rPr>
              <a:t></a:t>
            </a:r>
            <a:endParaRPr lang="en-US" sz="7000" dirty="0">
              <a:solidFill>
                <a:schemeClr val="bg1"/>
              </a:solidFill>
            </a:endParaRPr>
          </a:p>
        </p:txBody>
      </p:sp>
      <p:pic>
        <p:nvPicPr>
          <p:cNvPr id="55" name="Picture 54">
            <a:extLst>
              <a:ext uri="{FF2B5EF4-FFF2-40B4-BE49-F238E27FC236}">
                <a16:creationId xmlns:a16="http://schemas.microsoft.com/office/drawing/2014/main" id="{D1885E29-F0D5-43A7-BE9F-52AD5BDB81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2945" y="667653"/>
            <a:ext cx="2333174" cy="781884"/>
          </a:xfrm>
          <a:prstGeom prst="rect">
            <a:avLst/>
          </a:prstGeom>
        </p:spPr>
      </p:pic>
      <p:sp>
        <p:nvSpPr>
          <p:cNvPr id="191" name="TextBox 190">
            <a:extLst>
              <a:ext uri="{FF2B5EF4-FFF2-40B4-BE49-F238E27FC236}">
                <a16:creationId xmlns:a16="http://schemas.microsoft.com/office/drawing/2014/main" id="{FA1B4735-1231-4523-81E0-4EADFD742F99}"/>
              </a:ext>
            </a:extLst>
          </p:cNvPr>
          <p:cNvSpPr txBox="1"/>
          <p:nvPr/>
        </p:nvSpPr>
        <p:spPr>
          <a:xfrm>
            <a:off x="1273457" y="1788210"/>
            <a:ext cx="2468110" cy="1169551"/>
          </a:xfrm>
          <a:prstGeom prst="rect">
            <a:avLst/>
          </a:prstGeom>
          <a:noFill/>
        </p:spPr>
        <p:txBody>
          <a:bodyPr wrap="square" rtlCol="0">
            <a:spAutoFit/>
          </a:bodyPr>
          <a:lstStyle/>
          <a:p>
            <a:pPr algn="r">
              <a:lnSpc>
                <a:spcPts val="4200"/>
              </a:lnSpc>
            </a:pPr>
            <a:r>
              <a:rPr lang="en-US" sz="4000" dirty="0">
                <a:solidFill>
                  <a:schemeClr val="accent6">
                    <a:lumMod val="75000"/>
                  </a:schemeClr>
                </a:solidFill>
                <a:latin typeface="Roboto Slab" pitchFamily="2" charset="0"/>
                <a:ea typeface="Roboto Slab" pitchFamily="2" charset="0"/>
                <a:cs typeface="spinwerad" charset="0"/>
              </a:rPr>
              <a:t>PHOTO</a:t>
            </a:r>
          </a:p>
          <a:p>
            <a:pPr algn="r">
              <a:lnSpc>
                <a:spcPts val="4200"/>
              </a:lnSpc>
            </a:pPr>
            <a:r>
              <a:rPr lang="en-US" sz="4000" dirty="0">
                <a:solidFill>
                  <a:schemeClr val="accent6">
                    <a:lumMod val="75000"/>
                  </a:schemeClr>
                </a:solidFill>
                <a:latin typeface="Roboto Slab" pitchFamily="2" charset="0"/>
                <a:ea typeface="Roboto Slab" pitchFamily="2" charset="0"/>
                <a:cs typeface="spinwerad" charset="0"/>
              </a:rPr>
              <a:t>MINIMAL</a:t>
            </a:r>
          </a:p>
        </p:txBody>
      </p:sp>
      <p:sp>
        <p:nvSpPr>
          <p:cNvPr id="10" name="TextBox 9">
            <a:extLst>
              <a:ext uri="{FF2B5EF4-FFF2-40B4-BE49-F238E27FC236}">
                <a16:creationId xmlns:a16="http://schemas.microsoft.com/office/drawing/2014/main" id="{7B5700F6-9790-4CDA-914C-5F2AD81BA0E2}"/>
              </a:ext>
            </a:extLst>
          </p:cNvPr>
          <p:cNvSpPr txBox="1"/>
          <p:nvPr/>
        </p:nvSpPr>
        <p:spPr>
          <a:xfrm>
            <a:off x="9335794" y="2372985"/>
            <a:ext cx="1582750" cy="3153620"/>
          </a:xfrm>
          <a:prstGeom prst="rect">
            <a:avLst/>
          </a:prstGeom>
          <a:noFill/>
        </p:spPr>
        <p:txBody>
          <a:bodyPr wrap="square" rtlCol="0">
            <a:spAutoFit/>
          </a:bodyPr>
          <a:lstStyle/>
          <a:p>
            <a:pP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7B8641B2-B173-4BE8-8CCB-7C0B73188605}"/>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4EA18207-889C-461E-897E-271DCD932F2F}"/>
              </a:ext>
            </a:extLst>
          </p:cNvPr>
          <p:cNvSpPr>
            <a:spLocks noGrp="1"/>
          </p:cNvSpPr>
          <p:nvPr>
            <p:ph type="pic" sz="quarter" idx="16"/>
          </p:nvPr>
        </p:nvSpPr>
        <p:spPr/>
      </p:sp>
    </p:spTree>
    <p:extLst>
      <p:ext uri="{BB962C8B-B14F-4D97-AF65-F5344CB8AC3E}">
        <p14:creationId xmlns:p14="http://schemas.microsoft.com/office/powerpoint/2010/main" val="2968871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B82E681-62B0-485C-938C-16D3FBE7A4C5}"/>
              </a:ext>
            </a:extLst>
          </p:cNvPr>
          <p:cNvGrpSpPr/>
          <p:nvPr/>
        </p:nvGrpSpPr>
        <p:grpSpPr>
          <a:xfrm>
            <a:off x="1143906" y="1584231"/>
            <a:ext cx="4700303" cy="3689537"/>
            <a:chOff x="1143906" y="1482632"/>
            <a:chExt cx="4700303" cy="3689537"/>
          </a:xfrm>
        </p:grpSpPr>
        <p:pic>
          <p:nvPicPr>
            <p:cNvPr id="19" name="Picture 18">
              <a:extLst>
                <a:ext uri="{FF2B5EF4-FFF2-40B4-BE49-F238E27FC236}">
                  <a16:creationId xmlns:a16="http://schemas.microsoft.com/office/drawing/2014/main" id="{2D0B663E-79F8-4687-BED6-3D9E0D134B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906" y="1482632"/>
              <a:ext cx="2590800" cy="868218"/>
            </a:xfrm>
            <a:prstGeom prst="rect">
              <a:avLst/>
            </a:prstGeom>
          </p:spPr>
        </p:pic>
        <p:sp>
          <p:nvSpPr>
            <p:cNvPr id="20" name="TextBox 19">
              <a:extLst>
                <a:ext uri="{FF2B5EF4-FFF2-40B4-BE49-F238E27FC236}">
                  <a16:creationId xmlns:a16="http://schemas.microsoft.com/office/drawing/2014/main" id="{A2E199B4-237F-4ADA-904E-C87C4EB6A6D5}"/>
                </a:ext>
              </a:extLst>
            </p:cNvPr>
            <p:cNvSpPr txBox="1"/>
            <p:nvPr/>
          </p:nvSpPr>
          <p:spPr>
            <a:xfrm>
              <a:off x="1143906" y="2678741"/>
              <a:ext cx="4700303" cy="1054135"/>
            </a:xfrm>
            <a:prstGeom prst="rect">
              <a:avLst/>
            </a:prstGeom>
            <a:noFill/>
          </p:spPr>
          <p:txBody>
            <a:bodyPr wrap="square" rtlCol="0">
              <a:spAutoFit/>
            </a:bodyPr>
            <a:lstStyle/>
            <a:p>
              <a:pP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21" name="TextBox 20">
              <a:extLst>
                <a:ext uri="{FF2B5EF4-FFF2-40B4-BE49-F238E27FC236}">
                  <a16:creationId xmlns:a16="http://schemas.microsoft.com/office/drawing/2014/main" id="{633E2B74-80EB-441A-A8D4-89722AFB7C4B}"/>
                </a:ext>
              </a:extLst>
            </p:cNvPr>
            <p:cNvSpPr txBox="1"/>
            <p:nvPr/>
          </p:nvSpPr>
          <p:spPr>
            <a:xfrm>
              <a:off x="1143906" y="3987229"/>
              <a:ext cx="4467268" cy="1184940"/>
            </a:xfrm>
            <a:prstGeom prst="rect">
              <a:avLst/>
            </a:prstGeom>
            <a:noFill/>
          </p:spPr>
          <p:txBody>
            <a:bodyPr wrap="square" rtlCol="0">
              <a:spAutoFit/>
            </a:bodyPr>
            <a:lstStyle/>
            <a:p>
              <a:r>
                <a:rPr lang="en-US" sz="1200" dirty="0">
                  <a:solidFill>
                    <a:srgbClr val="000000"/>
                  </a:solidFill>
                  <a:latin typeface="Roboto Slab" pitchFamily="2" charset="0"/>
                  <a:ea typeface="Roboto Slab" pitchFamily="2" charset="0"/>
                  <a:cs typeface="Bodoni 72 Book" charset="0"/>
                </a:rPr>
                <a:t>Typesetting industry:</a:t>
              </a:r>
            </a:p>
            <a:p>
              <a:r>
                <a:rPr lang="en-US" sz="1600" dirty="0">
                  <a:solidFill>
                    <a:schemeClr val="accent6">
                      <a:lumMod val="75000"/>
                    </a:schemeClr>
                  </a:solidFill>
                  <a:latin typeface="Roboto Slab" pitchFamily="2" charset="0"/>
                  <a:ea typeface="Roboto Slab" pitchFamily="2" charset="0"/>
                  <a:cs typeface="Bodoni 72 Book" charset="0"/>
                </a:rPr>
                <a:t>Lorem ipsum has been the industry</a:t>
              </a:r>
            </a:p>
            <a:p>
              <a:endParaRPr lang="en-US" sz="1300" dirty="0">
                <a:solidFill>
                  <a:schemeClr val="accent5">
                    <a:lumMod val="50000"/>
                  </a:schemeClr>
                </a:solidFill>
                <a:latin typeface="Roboto Slab" pitchFamily="2" charset="0"/>
                <a:ea typeface="Roboto Slab" pitchFamily="2" charset="0"/>
                <a:cs typeface="Bodoni 72 Book" charset="0"/>
              </a:endParaRPr>
            </a:p>
            <a:p>
              <a:r>
                <a:rPr lang="en-US" sz="1200" dirty="0">
                  <a:solidFill>
                    <a:srgbClr val="000000"/>
                  </a:solidFill>
                  <a:latin typeface="Roboto Slab" pitchFamily="2" charset="0"/>
                  <a:ea typeface="Roboto Slab" pitchFamily="2" charset="0"/>
                  <a:cs typeface="Bodoni 72 Book" charset="0"/>
                </a:rPr>
                <a:t>Standard:</a:t>
              </a:r>
            </a:p>
            <a:p>
              <a:r>
                <a:rPr lang="en-US" sz="1600" dirty="0">
                  <a:solidFill>
                    <a:schemeClr val="accent6">
                      <a:lumMod val="75000"/>
                    </a:schemeClr>
                  </a:solidFill>
                  <a:latin typeface="Roboto Slab" pitchFamily="2" charset="0"/>
                  <a:ea typeface="Roboto Slab" pitchFamily="2" charset="0"/>
                  <a:cs typeface="Bodoni 72 Book" charset="0"/>
                </a:rPr>
                <a:t>Dummy text ever since 1500</a:t>
              </a:r>
            </a:p>
          </p:txBody>
        </p:sp>
      </p:grpSp>
      <p:sp>
        <p:nvSpPr>
          <p:cNvPr id="4" name="Picture Placeholder 3">
            <a:extLst>
              <a:ext uri="{FF2B5EF4-FFF2-40B4-BE49-F238E27FC236}">
                <a16:creationId xmlns:a16="http://schemas.microsoft.com/office/drawing/2014/main" id="{6CDBC0F7-A359-42A3-B221-7B0F2374F0D0}"/>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72AAE39D-CAB9-45C2-9514-6F23A16B00D1}"/>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18ED2D3C-3FDB-4011-BBBE-496E1A10D72A}"/>
              </a:ext>
            </a:extLst>
          </p:cNvPr>
          <p:cNvSpPr>
            <a:spLocks noGrp="1"/>
          </p:cNvSpPr>
          <p:nvPr>
            <p:ph type="pic" sz="quarter" idx="16"/>
          </p:nvPr>
        </p:nvSpPr>
        <p:spPr/>
      </p:sp>
    </p:spTree>
    <p:extLst>
      <p:ext uri="{BB962C8B-B14F-4D97-AF65-F5344CB8AC3E}">
        <p14:creationId xmlns:p14="http://schemas.microsoft.com/office/powerpoint/2010/main" val="2241901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D343BC3-0B5A-4C37-A4C7-742A28454A89}"/>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D4A37345-D27D-4700-82DF-4D0FE10FB99B}"/>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1292166C-95B1-4EF0-BCA2-76385C3BDBA5}"/>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996681A9-AD10-4AAE-BA9C-E6B58B3A79F5}"/>
              </a:ext>
            </a:extLst>
          </p:cNvPr>
          <p:cNvSpPr>
            <a:spLocks noGrp="1"/>
          </p:cNvSpPr>
          <p:nvPr>
            <p:ph type="pic" sz="quarter" idx="17"/>
          </p:nvPr>
        </p:nvSpPr>
        <p:spPr/>
      </p:sp>
    </p:spTree>
    <p:extLst>
      <p:ext uri="{BB962C8B-B14F-4D97-AF65-F5344CB8AC3E}">
        <p14:creationId xmlns:p14="http://schemas.microsoft.com/office/powerpoint/2010/main" val="19739948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Office Theme">
  <a:themeElements>
    <a:clrScheme name="Custom 88">
      <a:dk1>
        <a:sysClr val="windowText" lastClr="000000"/>
      </a:dk1>
      <a:lt1>
        <a:sysClr val="window" lastClr="FFFFFF"/>
      </a:lt1>
      <a:dk2>
        <a:srgbClr val="005482"/>
      </a:dk2>
      <a:lt2>
        <a:srgbClr val="7D8287"/>
      </a:lt2>
      <a:accent1>
        <a:srgbClr val="8EBE3F"/>
      </a:accent1>
      <a:accent2>
        <a:srgbClr val="00ABB9"/>
      </a:accent2>
      <a:accent3>
        <a:srgbClr val="B2D235"/>
      </a:accent3>
      <a:accent4>
        <a:srgbClr val="FFAF28"/>
      </a:accent4>
      <a:accent5>
        <a:srgbClr val="FA4655"/>
      </a:accent5>
      <a:accent6>
        <a:srgbClr val="A596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9497</TotalTime>
  <Words>742</Words>
  <Application>Microsoft Office PowerPoint</Application>
  <PresentationFormat>Widescreen</PresentationFormat>
  <Paragraphs>82</Paragraphs>
  <Slides>21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21</vt:i4>
      </vt:variant>
    </vt:vector>
  </HeadingPairs>
  <TitlesOfParts>
    <vt:vector size="35" baseType="lpstr">
      <vt:lpstr>Arial</vt:lpstr>
      <vt:lpstr>Bebas</vt:lpstr>
      <vt:lpstr>Bodoni 72 Book</vt:lpstr>
      <vt:lpstr>Calibri</vt:lpstr>
      <vt:lpstr>FontAwesome</vt:lpstr>
      <vt:lpstr>Lato</vt:lpstr>
      <vt:lpstr>Montserrat</vt:lpstr>
      <vt:lpstr>Montserrat Light</vt:lpstr>
      <vt:lpstr>Montserrat-Regular</vt:lpstr>
      <vt:lpstr>Open Sans</vt:lpstr>
      <vt:lpstr>Roboto</vt:lpstr>
      <vt:lpstr>Roboto Slab</vt:lpstr>
      <vt:lpstr>spinwerad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Suman Sunar</cp:lastModifiedBy>
  <cp:revision>1261</cp:revision>
  <dcterms:created xsi:type="dcterms:W3CDTF">2017-09-28T05:04:55Z</dcterms:created>
  <dcterms:modified xsi:type="dcterms:W3CDTF">2018-11-08T08:52:41Z</dcterms:modified>
</cp:coreProperties>
</file>