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74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083835" y="905683"/>
            <a:ext cx="3495007" cy="5952317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CFD2F79-E403-4A8F-9F6C-E1E7FAFBA3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2313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692251E-1600-430E-B44A-CAB3FE24C5D6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675366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335CBD4-CFE7-4764-9149-584396C040A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628419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7E52CC-FFBD-4F8A-BC94-3A99C86AFBE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581471" y="3437502"/>
            <a:ext cx="2051050" cy="2046288"/>
          </a:xfrm>
          <a:custGeom>
            <a:avLst/>
            <a:gdLst>
              <a:gd name="connsiteX0" fmla="*/ 1025525 w 2051050"/>
              <a:gd name="connsiteY0" fmla="*/ 0 h 2046288"/>
              <a:gd name="connsiteX1" fmla="*/ 2051050 w 2051050"/>
              <a:gd name="connsiteY1" fmla="*/ 1023144 h 2046288"/>
              <a:gd name="connsiteX2" fmla="*/ 1025525 w 2051050"/>
              <a:gd name="connsiteY2" fmla="*/ 2046288 h 2046288"/>
              <a:gd name="connsiteX3" fmla="*/ 0 w 2051050"/>
              <a:gd name="connsiteY3" fmla="*/ 1023144 h 2046288"/>
              <a:gd name="connsiteX4" fmla="*/ 1025525 w 2051050"/>
              <a:gd name="connsiteY4" fmla="*/ 0 h 204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1050" h="2046288">
                <a:moveTo>
                  <a:pt x="1025525" y="0"/>
                </a:moveTo>
                <a:cubicBezTo>
                  <a:pt x="1591907" y="0"/>
                  <a:pt x="2051050" y="458077"/>
                  <a:pt x="2051050" y="1023144"/>
                </a:cubicBezTo>
                <a:cubicBezTo>
                  <a:pt x="2051050" y="1588211"/>
                  <a:pt x="1591907" y="2046288"/>
                  <a:pt x="1025525" y="2046288"/>
                </a:cubicBezTo>
                <a:cubicBezTo>
                  <a:pt x="459143" y="2046288"/>
                  <a:pt x="0" y="1588211"/>
                  <a:pt x="0" y="1023144"/>
                </a:cubicBezTo>
                <a:cubicBezTo>
                  <a:pt x="0" y="458077"/>
                  <a:pt x="459143" y="0"/>
                  <a:pt x="10255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755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423ABB1-0972-4CBD-970A-5DD3831BDCA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079750" y="1828801"/>
            <a:ext cx="2979738" cy="2487613"/>
          </a:xfrm>
          <a:custGeom>
            <a:avLst/>
            <a:gdLst>
              <a:gd name="connsiteX0" fmla="*/ 0 w 2979738"/>
              <a:gd name="connsiteY0" fmla="*/ 0 h 2487613"/>
              <a:gd name="connsiteX1" fmla="*/ 2979738 w 2979738"/>
              <a:gd name="connsiteY1" fmla="*/ 0 h 2487613"/>
              <a:gd name="connsiteX2" fmla="*/ 2979738 w 2979738"/>
              <a:gd name="connsiteY2" fmla="*/ 2487613 h 2487613"/>
              <a:gd name="connsiteX3" fmla="*/ 0 w 2979738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738" h="2487613">
                <a:moveTo>
                  <a:pt x="0" y="0"/>
                </a:moveTo>
                <a:lnTo>
                  <a:pt x="2979738" y="0"/>
                </a:lnTo>
                <a:lnTo>
                  <a:pt x="2979738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D2198E6-749C-42A1-B04B-4AE3FBAEF21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157913" y="1828801"/>
            <a:ext cx="6034088" cy="5027613"/>
          </a:xfrm>
          <a:custGeom>
            <a:avLst/>
            <a:gdLst>
              <a:gd name="connsiteX0" fmla="*/ 0 w 6034088"/>
              <a:gd name="connsiteY0" fmla="*/ 0 h 5027613"/>
              <a:gd name="connsiteX1" fmla="*/ 6034088 w 6034088"/>
              <a:gd name="connsiteY1" fmla="*/ 0 h 5027613"/>
              <a:gd name="connsiteX2" fmla="*/ 6034088 w 6034088"/>
              <a:gd name="connsiteY2" fmla="*/ 5027613 h 5027613"/>
              <a:gd name="connsiteX3" fmla="*/ 0 w 6034088"/>
              <a:gd name="connsiteY3" fmla="*/ 5027613 h 502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4088" h="5027613">
                <a:moveTo>
                  <a:pt x="0" y="0"/>
                </a:moveTo>
                <a:lnTo>
                  <a:pt x="6034088" y="0"/>
                </a:lnTo>
                <a:lnTo>
                  <a:pt x="6034088" y="5027613"/>
                </a:lnTo>
                <a:lnTo>
                  <a:pt x="0" y="502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B17E29-982D-4744-BCF1-183421E8559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3081338" y="4416427"/>
            <a:ext cx="2978150" cy="2439987"/>
          </a:xfrm>
          <a:custGeom>
            <a:avLst/>
            <a:gdLst>
              <a:gd name="connsiteX0" fmla="*/ 0 w 2978150"/>
              <a:gd name="connsiteY0" fmla="*/ 0 h 2439987"/>
              <a:gd name="connsiteX1" fmla="*/ 2978150 w 2978150"/>
              <a:gd name="connsiteY1" fmla="*/ 0 h 2439987"/>
              <a:gd name="connsiteX2" fmla="*/ 2978150 w 2978150"/>
              <a:gd name="connsiteY2" fmla="*/ 2439987 h 2439987"/>
              <a:gd name="connsiteX3" fmla="*/ 0 w 2978150"/>
              <a:gd name="connsiteY3" fmla="*/ 2439987 h 2439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39987">
                <a:moveTo>
                  <a:pt x="0" y="0"/>
                </a:moveTo>
                <a:lnTo>
                  <a:pt x="2978150" y="0"/>
                </a:lnTo>
                <a:lnTo>
                  <a:pt x="2978150" y="2439987"/>
                </a:lnTo>
                <a:lnTo>
                  <a:pt x="0" y="2439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1828801"/>
            <a:ext cx="2978150" cy="2487613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13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60CF23C-FD1C-4719-AFAC-F5DDA381E5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153515" y="1701766"/>
            <a:ext cx="3714750" cy="3714750"/>
          </a:xfrm>
          <a:custGeom>
            <a:avLst/>
            <a:gdLst>
              <a:gd name="connsiteX0" fmla="*/ 1857375 w 3714750"/>
              <a:gd name="connsiteY0" fmla="*/ 0 h 3714750"/>
              <a:gd name="connsiteX1" fmla="*/ 3714750 w 3714750"/>
              <a:gd name="connsiteY1" fmla="*/ 1857375 h 3714750"/>
              <a:gd name="connsiteX2" fmla="*/ 1857375 w 3714750"/>
              <a:gd name="connsiteY2" fmla="*/ 3714750 h 3714750"/>
              <a:gd name="connsiteX3" fmla="*/ 0 w 3714750"/>
              <a:gd name="connsiteY3" fmla="*/ 1857375 h 3714750"/>
              <a:gd name="connsiteX4" fmla="*/ 1857375 w 3714750"/>
              <a:gd name="connsiteY4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0" h="3714750">
                <a:moveTo>
                  <a:pt x="1857375" y="0"/>
                </a:moveTo>
                <a:cubicBezTo>
                  <a:pt x="2883175" y="0"/>
                  <a:pt x="3714750" y="831575"/>
                  <a:pt x="3714750" y="1857375"/>
                </a:cubicBezTo>
                <a:cubicBezTo>
                  <a:pt x="3714750" y="2883175"/>
                  <a:pt x="2883175" y="3714750"/>
                  <a:pt x="1857375" y="3714750"/>
                </a:cubicBezTo>
                <a:cubicBezTo>
                  <a:pt x="831575" y="3714750"/>
                  <a:pt x="0" y="2883175"/>
                  <a:pt x="0" y="1857375"/>
                </a:cubicBezTo>
                <a:cubicBezTo>
                  <a:pt x="0" y="831575"/>
                  <a:pt x="831575" y="0"/>
                  <a:pt x="1857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99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962399"/>
            <a:ext cx="12192000" cy="289718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256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94B4775-68C5-47C6-A22D-9E1C480406BF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8001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97B9CA4-18F3-499D-A3DA-2BA36E929659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84976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6EB5C82-D2B0-4CDC-8174-85AA08371561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219521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F3BC53B-6BC5-432B-ADF1-DA778D2E09D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589276" y="1929430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A06B745-A986-4064-9789-20D1F8F00E58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58927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13C0E794-BDF3-44BA-9250-D0E2C877FDE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621952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4C7572C-5494-410E-B28D-7A90AC10CDD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849766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70B5C7F-FD0B-4415-9897-8AC38D15CA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480011" y="4220316"/>
            <a:ext cx="2122714" cy="1510459"/>
          </a:xfrm>
          <a:custGeom>
            <a:avLst/>
            <a:gdLst>
              <a:gd name="connsiteX0" fmla="*/ 0 w 2122714"/>
              <a:gd name="connsiteY0" fmla="*/ 0 h 1510459"/>
              <a:gd name="connsiteX1" fmla="*/ 2122714 w 2122714"/>
              <a:gd name="connsiteY1" fmla="*/ 0 h 1510459"/>
              <a:gd name="connsiteX2" fmla="*/ 2122714 w 2122714"/>
              <a:gd name="connsiteY2" fmla="*/ 1510459 h 1510459"/>
              <a:gd name="connsiteX3" fmla="*/ 0 w 2122714"/>
              <a:gd name="connsiteY3" fmla="*/ 1510459 h 151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2714" h="1510459">
                <a:moveTo>
                  <a:pt x="0" y="0"/>
                </a:moveTo>
                <a:lnTo>
                  <a:pt x="2122714" y="0"/>
                </a:lnTo>
                <a:lnTo>
                  <a:pt x="2122714" y="1510459"/>
                </a:lnTo>
                <a:lnTo>
                  <a:pt x="0" y="15104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24883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5BB5260-309F-44E2-BBA5-370CB54D933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051300" y="1814513"/>
            <a:ext cx="4059238" cy="5040312"/>
          </a:xfrm>
          <a:custGeom>
            <a:avLst/>
            <a:gdLst>
              <a:gd name="connsiteX0" fmla="*/ 0 w 4059238"/>
              <a:gd name="connsiteY0" fmla="*/ 0 h 5040312"/>
              <a:gd name="connsiteX1" fmla="*/ 4059238 w 4059238"/>
              <a:gd name="connsiteY1" fmla="*/ 0 h 5040312"/>
              <a:gd name="connsiteX2" fmla="*/ 4059238 w 4059238"/>
              <a:gd name="connsiteY2" fmla="*/ 5040312 h 5040312"/>
              <a:gd name="connsiteX3" fmla="*/ 0 w 4059238"/>
              <a:gd name="connsiteY3" fmla="*/ 5040312 h 504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5040312">
                <a:moveTo>
                  <a:pt x="0" y="0"/>
                </a:moveTo>
                <a:lnTo>
                  <a:pt x="4059238" y="0"/>
                </a:lnTo>
                <a:lnTo>
                  <a:pt x="4059238" y="5040312"/>
                </a:lnTo>
                <a:lnTo>
                  <a:pt x="0" y="50403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1F1F3EE7-F9CD-4822-86DD-37B4BD9B37C5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025650" y="3840163"/>
            <a:ext cx="2025650" cy="3014662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9DA741-43D9-4437-85C0-45036CC50CB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-11113" y="1814513"/>
            <a:ext cx="4059238" cy="2025650"/>
          </a:xfrm>
          <a:custGeom>
            <a:avLst/>
            <a:gdLst>
              <a:gd name="connsiteX0" fmla="*/ 0 w 4059238"/>
              <a:gd name="connsiteY0" fmla="*/ 0 h 2025650"/>
              <a:gd name="connsiteX1" fmla="*/ 4059238 w 4059238"/>
              <a:gd name="connsiteY1" fmla="*/ 0 h 2025650"/>
              <a:gd name="connsiteX2" fmla="*/ 4059238 w 4059238"/>
              <a:gd name="connsiteY2" fmla="*/ 2025650 h 2025650"/>
              <a:gd name="connsiteX3" fmla="*/ 0 w 4059238"/>
              <a:gd name="connsiteY3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238" h="2025650">
                <a:moveTo>
                  <a:pt x="0" y="0"/>
                </a:moveTo>
                <a:lnTo>
                  <a:pt x="4059238" y="0"/>
                </a:lnTo>
                <a:lnTo>
                  <a:pt x="4059238" y="2025650"/>
                </a:lnTo>
                <a:lnTo>
                  <a:pt x="0" y="2025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7DEF106-6D62-4CE9-B059-A247AA2290A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10539" y="4432300"/>
            <a:ext cx="4081463" cy="2422525"/>
          </a:xfrm>
          <a:custGeom>
            <a:avLst/>
            <a:gdLst>
              <a:gd name="connsiteX0" fmla="*/ 0 w 4081463"/>
              <a:gd name="connsiteY0" fmla="*/ 0 h 2422525"/>
              <a:gd name="connsiteX1" fmla="*/ 4081463 w 4081463"/>
              <a:gd name="connsiteY1" fmla="*/ 0 h 2422525"/>
              <a:gd name="connsiteX2" fmla="*/ 4081463 w 4081463"/>
              <a:gd name="connsiteY2" fmla="*/ 2422525 h 2422525"/>
              <a:gd name="connsiteX3" fmla="*/ 0 w 4081463"/>
              <a:gd name="connsiteY3" fmla="*/ 2422525 h 242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422525">
                <a:moveTo>
                  <a:pt x="0" y="0"/>
                </a:moveTo>
                <a:lnTo>
                  <a:pt x="4081463" y="0"/>
                </a:lnTo>
                <a:lnTo>
                  <a:pt x="4081463" y="2422525"/>
                </a:lnTo>
                <a:lnTo>
                  <a:pt x="0" y="2422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0E5A251-C19A-45B7-8089-93273051D91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110538" y="1814514"/>
            <a:ext cx="4081463" cy="2617787"/>
          </a:xfrm>
          <a:custGeom>
            <a:avLst/>
            <a:gdLst>
              <a:gd name="connsiteX0" fmla="*/ 0 w 4081463"/>
              <a:gd name="connsiteY0" fmla="*/ 0 h 2617787"/>
              <a:gd name="connsiteX1" fmla="*/ 4081463 w 4081463"/>
              <a:gd name="connsiteY1" fmla="*/ 0 h 2617787"/>
              <a:gd name="connsiteX2" fmla="*/ 4081463 w 4081463"/>
              <a:gd name="connsiteY2" fmla="*/ 2617787 h 2617787"/>
              <a:gd name="connsiteX3" fmla="*/ 0 w 4081463"/>
              <a:gd name="connsiteY3" fmla="*/ 2617787 h 261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1463" h="2617787">
                <a:moveTo>
                  <a:pt x="0" y="0"/>
                </a:moveTo>
                <a:lnTo>
                  <a:pt x="4081463" y="0"/>
                </a:lnTo>
                <a:lnTo>
                  <a:pt x="4081463" y="2617787"/>
                </a:lnTo>
                <a:lnTo>
                  <a:pt x="0" y="2617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0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0"/>
            <a:ext cx="581025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B8CD8EC-E6C0-4909-9E94-D3C437B3BB9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824413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08A27FB-BE3A-4F95-BA67-3DB4CFA445F7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283451" y="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F77B97-672F-499E-929A-29E3E936E0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3653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9D49868-6F43-47D1-8E5D-22DB756ACFE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744075" y="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4421A50-ED1D-4D83-8663-3D8548BB805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283451" y="2293939"/>
            <a:ext cx="2460625" cy="2297113"/>
          </a:xfrm>
          <a:custGeom>
            <a:avLst/>
            <a:gdLst>
              <a:gd name="connsiteX0" fmla="*/ 0 w 2460625"/>
              <a:gd name="connsiteY0" fmla="*/ 0 h 2297113"/>
              <a:gd name="connsiteX1" fmla="*/ 2460625 w 2460625"/>
              <a:gd name="connsiteY1" fmla="*/ 0 h 2297113"/>
              <a:gd name="connsiteX2" fmla="*/ 2460625 w 2460625"/>
              <a:gd name="connsiteY2" fmla="*/ 2297113 h 2297113"/>
              <a:gd name="connsiteX3" fmla="*/ 0 w 2460625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7113">
                <a:moveTo>
                  <a:pt x="0" y="0"/>
                </a:moveTo>
                <a:lnTo>
                  <a:pt x="2460625" y="0"/>
                </a:lnTo>
                <a:lnTo>
                  <a:pt x="2460625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3CF602E-C9CB-4E61-8EC7-7AB62CECDD2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283451" y="4591050"/>
            <a:ext cx="2460625" cy="2293938"/>
          </a:xfrm>
          <a:custGeom>
            <a:avLst/>
            <a:gdLst>
              <a:gd name="connsiteX0" fmla="*/ 0 w 2460625"/>
              <a:gd name="connsiteY0" fmla="*/ 0 h 2293938"/>
              <a:gd name="connsiteX1" fmla="*/ 2460625 w 2460625"/>
              <a:gd name="connsiteY1" fmla="*/ 0 h 2293938"/>
              <a:gd name="connsiteX2" fmla="*/ 2460625 w 2460625"/>
              <a:gd name="connsiteY2" fmla="*/ 2293938 h 2293938"/>
              <a:gd name="connsiteX3" fmla="*/ 0 w 2460625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293938">
                <a:moveTo>
                  <a:pt x="0" y="0"/>
                </a:moveTo>
                <a:lnTo>
                  <a:pt x="2460625" y="0"/>
                </a:lnTo>
                <a:lnTo>
                  <a:pt x="2460625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394914C-0AF3-47EA-AEA3-1527D16FF5A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744075" y="2293939"/>
            <a:ext cx="2459038" cy="2297113"/>
          </a:xfrm>
          <a:custGeom>
            <a:avLst/>
            <a:gdLst>
              <a:gd name="connsiteX0" fmla="*/ 0 w 2459038"/>
              <a:gd name="connsiteY0" fmla="*/ 0 h 2297113"/>
              <a:gd name="connsiteX1" fmla="*/ 2459038 w 2459038"/>
              <a:gd name="connsiteY1" fmla="*/ 0 h 2297113"/>
              <a:gd name="connsiteX2" fmla="*/ 2459038 w 2459038"/>
              <a:gd name="connsiteY2" fmla="*/ 2297113 h 2297113"/>
              <a:gd name="connsiteX3" fmla="*/ 0 w 2459038"/>
              <a:gd name="connsiteY3" fmla="*/ 2297113 h 229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7113">
                <a:moveTo>
                  <a:pt x="0" y="0"/>
                </a:moveTo>
                <a:lnTo>
                  <a:pt x="2459038" y="0"/>
                </a:lnTo>
                <a:lnTo>
                  <a:pt x="2459038" y="2297113"/>
                </a:lnTo>
                <a:lnTo>
                  <a:pt x="0" y="229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8CE554D-472D-424B-93FD-176880A176C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744075" y="4591050"/>
            <a:ext cx="2459038" cy="2293938"/>
          </a:xfrm>
          <a:custGeom>
            <a:avLst/>
            <a:gdLst>
              <a:gd name="connsiteX0" fmla="*/ 0 w 2459038"/>
              <a:gd name="connsiteY0" fmla="*/ 0 h 2293938"/>
              <a:gd name="connsiteX1" fmla="*/ 2459038 w 2459038"/>
              <a:gd name="connsiteY1" fmla="*/ 0 h 2293938"/>
              <a:gd name="connsiteX2" fmla="*/ 2459038 w 2459038"/>
              <a:gd name="connsiteY2" fmla="*/ 2293938 h 2293938"/>
              <a:gd name="connsiteX3" fmla="*/ 0 w 2459038"/>
              <a:gd name="connsiteY3" fmla="*/ 2293938 h 22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293938">
                <a:moveTo>
                  <a:pt x="0" y="0"/>
                </a:moveTo>
                <a:lnTo>
                  <a:pt x="2459038" y="0"/>
                </a:lnTo>
                <a:lnTo>
                  <a:pt x="2459038" y="2293938"/>
                </a:lnTo>
                <a:lnTo>
                  <a:pt x="0" y="229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293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AE0AD1-0645-4443-A034-01CD854B0DA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260156" y="1456027"/>
            <a:ext cx="1671690" cy="1671690"/>
          </a:xfrm>
          <a:custGeom>
            <a:avLst/>
            <a:gdLst>
              <a:gd name="connsiteX0" fmla="*/ 835845 w 1671690"/>
              <a:gd name="connsiteY0" fmla="*/ 0 h 1671690"/>
              <a:gd name="connsiteX1" fmla="*/ 1671690 w 1671690"/>
              <a:gd name="connsiteY1" fmla="*/ 835845 h 1671690"/>
              <a:gd name="connsiteX2" fmla="*/ 835845 w 1671690"/>
              <a:gd name="connsiteY2" fmla="*/ 1671690 h 1671690"/>
              <a:gd name="connsiteX3" fmla="*/ 0 w 1671690"/>
              <a:gd name="connsiteY3" fmla="*/ 835845 h 1671690"/>
              <a:gd name="connsiteX4" fmla="*/ 835845 w 1671690"/>
              <a:gd name="connsiteY4" fmla="*/ 0 h 167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690" h="1671690">
                <a:moveTo>
                  <a:pt x="835845" y="0"/>
                </a:moveTo>
                <a:cubicBezTo>
                  <a:pt x="1297469" y="0"/>
                  <a:pt x="1671690" y="374221"/>
                  <a:pt x="1671690" y="835845"/>
                </a:cubicBezTo>
                <a:cubicBezTo>
                  <a:pt x="1671690" y="1297469"/>
                  <a:pt x="1297469" y="1671690"/>
                  <a:pt x="835845" y="1671690"/>
                </a:cubicBezTo>
                <a:cubicBezTo>
                  <a:pt x="374221" y="1671690"/>
                  <a:pt x="0" y="1297469"/>
                  <a:pt x="0" y="835845"/>
                </a:cubicBezTo>
                <a:cubicBezTo>
                  <a:pt x="0" y="374221"/>
                  <a:pt x="374221" y="0"/>
                  <a:pt x="835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09" r:id="rId6"/>
    <p:sldLayoutId id="2147483711" r:id="rId7"/>
    <p:sldLayoutId id="2147483713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516C358A-5994-45EA-893A-DB92663B0BD4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C1DCCD7-BE9D-434B-A344-BC1E31260FE5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209" name="Freeform 23">
              <a:extLst>
                <a:ext uri="{FF2B5EF4-FFF2-40B4-BE49-F238E27FC236}">
                  <a16:creationId xmlns:a16="http://schemas.microsoft.com/office/drawing/2014/main" id="{05CF2D5F-6B2E-426E-A9FF-6EFB9CCB7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24">
              <a:extLst>
                <a:ext uri="{FF2B5EF4-FFF2-40B4-BE49-F238E27FC236}">
                  <a16:creationId xmlns:a16="http://schemas.microsoft.com/office/drawing/2014/main" id="{999B3BF3-8EFF-43BD-8391-8E2B59889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5">
              <a:extLst>
                <a:ext uri="{FF2B5EF4-FFF2-40B4-BE49-F238E27FC236}">
                  <a16:creationId xmlns:a16="http://schemas.microsoft.com/office/drawing/2014/main" id="{95B21E1F-B941-49E0-A57D-4796513E4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12" name="Picture 211">
            <a:extLst>
              <a:ext uri="{FF2B5EF4-FFF2-40B4-BE49-F238E27FC236}">
                <a16:creationId xmlns:a16="http://schemas.microsoft.com/office/drawing/2014/main" id="{DEE95AFD-7AD8-4D17-B7A8-792F9CDDA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>
            <a:extLst>
              <a:ext uri="{FF2B5EF4-FFF2-40B4-BE49-F238E27FC236}">
                <a16:creationId xmlns:a16="http://schemas.microsoft.com/office/drawing/2014/main" id="{80AFF47F-CDD9-48F3-987C-AF4B98091313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0AC83891-2353-479E-A8ED-266474753F6B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92" name="Freeform 23">
              <a:extLst>
                <a:ext uri="{FF2B5EF4-FFF2-40B4-BE49-F238E27FC236}">
                  <a16:creationId xmlns:a16="http://schemas.microsoft.com/office/drawing/2014/main" id="{4064D22E-786C-40FF-8071-8E8DED869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24">
              <a:extLst>
                <a:ext uri="{FF2B5EF4-FFF2-40B4-BE49-F238E27FC236}">
                  <a16:creationId xmlns:a16="http://schemas.microsoft.com/office/drawing/2014/main" id="{C60AC44C-F948-488D-9E0C-4C9FAA65F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25">
              <a:extLst>
                <a:ext uri="{FF2B5EF4-FFF2-40B4-BE49-F238E27FC236}">
                  <a16:creationId xmlns:a16="http://schemas.microsoft.com/office/drawing/2014/main" id="{B3530D7D-FD0F-4F85-BC7D-4EEED3A1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7522" y="3078546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le 181">
            <a:extLst>
              <a:ext uri="{FF2B5EF4-FFF2-40B4-BE49-F238E27FC236}">
                <a16:creationId xmlns:a16="http://schemas.microsoft.com/office/drawing/2014/main" id="{395D9B27-BD2A-4ACB-AC2C-D540CB440E21}"/>
              </a:ext>
            </a:extLst>
          </p:cNvPr>
          <p:cNvSpPr/>
          <p:nvPr/>
        </p:nvSpPr>
        <p:spPr>
          <a:xfrm>
            <a:off x="446" y="3489"/>
            <a:ext cx="12192000" cy="31207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71E8D99F-6825-4BA0-A69B-E0F895A0A72C}"/>
              </a:ext>
            </a:extLst>
          </p:cNvPr>
          <p:cNvSpPr/>
          <p:nvPr/>
        </p:nvSpPr>
        <p:spPr>
          <a:xfrm>
            <a:off x="4897181" y="1566233"/>
            <a:ext cx="2397639" cy="239763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8744A75-A947-401E-882F-C3DBFA944362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5129" r="15543" b="49815"/>
          <a:stretch/>
        </p:blipFill>
        <p:spPr>
          <a:xfrm>
            <a:off x="5025103" y="1694155"/>
            <a:ext cx="2141794" cy="214179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646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2270170" y="5342177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2E4E716-007B-46A6-9CAA-50F3D7DCD6DD}"/>
              </a:ext>
            </a:extLst>
          </p:cNvPr>
          <p:cNvSpPr/>
          <p:nvPr/>
        </p:nvSpPr>
        <p:spPr>
          <a:xfrm>
            <a:off x="2326521" y="4350063"/>
            <a:ext cx="753895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198">
            <a:extLst>
              <a:ext uri="{FF2B5EF4-FFF2-40B4-BE49-F238E27FC236}">
                <a16:creationId xmlns:a16="http://schemas.microsoft.com/office/drawing/2014/main" id="{1DDFC641-15A1-43E1-851E-A2A1BD12430C}"/>
              </a:ext>
            </a:extLst>
          </p:cNvPr>
          <p:cNvSpPr/>
          <p:nvPr/>
        </p:nvSpPr>
        <p:spPr>
          <a:xfrm>
            <a:off x="446" y="3489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F71D5D41-A3FC-478B-8012-B8C7E4105D5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76" b="45838"/>
          <a:stretch/>
        </p:blipFill>
        <p:spPr>
          <a:xfrm>
            <a:off x="0" y="3962399"/>
            <a:ext cx="12192000" cy="289718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FB4F604B-57CA-4ABB-984C-39371D4A40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646" y="481013"/>
            <a:ext cx="10515600" cy="679450"/>
          </a:xfrm>
        </p:spPr>
        <p:txBody>
          <a:bodyPr/>
          <a:lstStyle/>
          <a:p>
            <a:r>
              <a:rPr lang="en-US" b="1" spc="600" dirty="0">
                <a:solidFill>
                  <a:schemeClr val="bg1"/>
                </a:solidFill>
              </a:rPr>
              <a:t>ABOUTUS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546D7091-8F2B-4A2E-811B-797F61FBA26B}"/>
              </a:ext>
            </a:extLst>
          </p:cNvPr>
          <p:cNvSpPr/>
          <p:nvPr/>
        </p:nvSpPr>
        <p:spPr>
          <a:xfrm>
            <a:off x="2270616" y="2458651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E6105C79-EBE8-4978-AF57-476AD558A0E4}"/>
              </a:ext>
            </a:extLst>
          </p:cNvPr>
          <p:cNvSpPr/>
          <p:nvPr/>
        </p:nvSpPr>
        <p:spPr>
          <a:xfrm>
            <a:off x="2326967" y="1523687"/>
            <a:ext cx="7538959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7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of type and scrambled it to make</a:t>
            </a: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23F76B1-FAD4-48B0-B55E-3EB83DFFC27E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204" name="Freeform 23">
              <a:extLst>
                <a:ext uri="{FF2B5EF4-FFF2-40B4-BE49-F238E27FC236}">
                  <a16:creationId xmlns:a16="http://schemas.microsoft.com/office/drawing/2014/main" id="{E77EB7CB-0DEA-4C10-BC12-2518B51BB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24">
              <a:extLst>
                <a:ext uri="{FF2B5EF4-FFF2-40B4-BE49-F238E27FC236}">
                  <a16:creationId xmlns:a16="http://schemas.microsoft.com/office/drawing/2014/main" id="{CCFAEA7C-F9E6-4C50-8FC8-DEBEA3DAA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25">
              <a:extLst>
                <a:ext uri="{FF2B5EF4-FFF2-40B4-BE49-F238E27FC236}">
                  <a16:creationId xmlns:a16="http://schemas.microsoft.com/office/drawing/2014/main" id="{26B825ED-7ACB-4EC7-945D-0A123C55A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D94EBC6-61D0-46BE-8F68-57FE0D910D28}"/>
              </a:ext>
            </a:extLst>
          </p:cNvPr>
          <p:cNvSpPr/>
          <p:nvPr/>
        </p:nvSpPr>
        <p:spPr>
          <a:xfrm>
            <a:off x="-893" y="5295900"/>
            <a:ext cx="12192893" cy="1563688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1774E3-1E59-4B9F-A3C4-C6996239B3FC}"/>
              </a:ext>
            </a:extLst>
          </p:cNvPr>
          <p:cNvGrpSpPr/>
          <p:nvPr/>
        </p:nvGrpSpPr>
        <p:grpSpPr>
          <a:xfrm>
            <a:off x="837753" y="5807416"/>
            <a:ext cx="10515600" cy="540656"/>
            <a:chOff x="918407" y="6039602"/>
            <a:chExt cx="10515600" cy="54065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0A55E5E-ADB6-47CB-9C6F-99A7EC394A3F}"/>
                </a:ext>
              </a:extLst>
            </p:cNvPr>
            <p:cNvGrpSpPr/>
            <p:nvPr/>
          </p:nvGrpSpPr>
          <p:grpSpPr>
            <a:xfrm>
              <a:off x="918407" y="6039602"/>
              <a:ext cx="2817120" cy="540656"/>
              <a:chOff x="838200" y="5292271"/>
              <a:chExt cx="2817120" cy="540656"/>
            </a:xfrm>
          </p:grpSpPr>
          <p:sp>
            <p:nvSpPr>
              <p:cNvPr id="402" name="Oval 401">
                <a:extLst>
                  <a:ext uri="{FF2B5EF4-FFF2-40B4-BE49-F238E27FC236}">
                    <a16:creationId xmlns:a16="http://schemas.microsoft.com/office/drawing/2014/main" id="{2B7706B3-68FF-4379-ACDA-7E35EB60E316}"/>
                  </a:ext>
                </a:extLst>
              </p:cNvPr>
              <p:cNvSpPr/>
              <p:nvPr/>
            </p:nvSpPr>
            <p:spPr>
              <a:xfrm>
                <a:off x="838200" y="5292271"/>
                <a:ext cx="540658" cy="54065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3" name="TextBox 402">
                <a:extLst>
                  <a:ext uri="{FF2B5EF4-FFF2-40B4-BE49-F238E27FC236}">
                    <a16:creationId xmlns:a16="http://schemas.microsoft.com/office/drawing/2014/main" id="{9852E3B9-DAB4-46AD-A88B-9709872A9496}"/>
                  </a:ext>
                </a:extLst>
              </p:cNvPr>
              <p:cNvSpPr txBox="1"/>
              <p:nvPr/>
            </p:nvSpPr>
            <p:spPr>
              <a:xfrm>
                <a:off x="883556" y="536254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sp>
            <p:nvSpPr>
              <p:cNvPr id="401" name="Rectangle 9">
                <a:extLst>
                  <a:ext uri="{FF2B5EF4-FFF2-40B4-BE49-F238E27FC236}">
                    <a16:creationId xmlns:a16="http://schemas.microsoft.com/office/drawing/2014/main" id="{D89F724D-908F-4523-9308-A89EEF924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04" y="5343912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0B51689-C8AD-4086-A884-F428220385A0}"/>
                </a:ext>
              </a:extLst>
            </p:cNvPr>
            <p:cNvGrpSpPr/>
            <p:nvPr/>
          </p:nvGrpSpPr>
          <p:grpSpPr>
            <a:xfrm>
              <a:off x="4714916" y="6039602"/>
              <a:ext cx="2824610" cy="540656"/>
              <a:chOff x="4634709" y="5292271"/>
              <a:chExt cx="2824610" cy="540656"/>
            </a:xfrm>
          </p:grpSpPr>
          <p:sp>
            <p:nvSpPr>
              <p:cNvPr id="407" name="Oval 406">
                <a:extLst>
                  <a:ext uri="{FF2B5EF4-FFF2-40B4-BE49-F238E27FC236}">
                    <a16:creationId xmlns:a16="http://schemas.microsoft.com/office/drawing/2014/main" id="{0A792596-EF2B-4976-AE2A-74E61608DAFA}"/>
                  </a:ext>
                </a:extLst>
              </p:cNvPr>
              <p:cNvSpPr/>
              <p:nvPr/>
            </p:nvSpPr>
            <p:spPr>
              <a:xfrm>
                <a:off x="4634709" y="5292271"/>
                <a:ext cx="540658" cy="540656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BFACF1EC-E771-440E-A526-2EF108856059}"/>
                  </a:ext>
                </a:extLst>
              </p:cNvPr>
              <p:cNvSpPr txBox="1"/>
              <p:nvPr/>
            </p:nvSpPr>
            <p:spPr>
              <a:xfrm>
                <a:off x="4680065" y="536254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  <p:sp>
            <p:nvSpPr>
              <p:cNvPr id="406" name="Rectangle 9">
                <a:extLst>
                  <a:ext uri="{FF2B5EF4-FFF2-40B4-BE49-F238E27FC236}">
                    <a16:creationId xmlns:a16="http://schemas.microsoft.com/office/drawing/2014/main" id="{F746122A-6769-4852-8C86-EA4F0DBA5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012" y="5343912"/>
                <a:ext cx="2113307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385B92E-134F-4DDD-A839-1E14A00FF7E7}"/>
                </a:ext>
              </a:extLst>
            </p:cNvPr>
            <p:cNvGrpSpPr/>
            <p:nvPr/>
          </p:nvGrpSpPr>
          <p:grpSpPr>
            <a:xfrm>
              <a:off x="8518915" y="6039602"/>
              <a:ext cx="2915092" cy="540656"/>
              <a:chOff x="8438708" y="5292271"/>
              <a:chExt cx="2915092" cy="540656"/>
            </a:xfrm>
          </p:grpSpPr>
          <p:sp>
            <p:nvSpPr>
              <p:cNvPr id="412" name="Oval 411">
                <a:extLst>
                  <a:ext uri="{FF2B5EF4-FFF2-40B4-BE49-F238E27FC236}">
                    <a16:creationId xmlns:a16="http://schemas.microsoft.com/office/drawing/2014/main" id="{BDA5C2D2-4ACF-47FA-8019-B81575A3EABD}"/>
                  </a:ext>
                </a:extLst>
              </p:cNvPr>
              <p:cNvSpPr/>
              <p:nvPr/>
            </p:nvSpPr>
            <p:spPr>
              <a:xfrm>
                <a:off x="8438708" y="5292271"/>
                <a:ext cx="540658" cy="540656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3" name="TextBox 412">
                <a:extLst>
                  <a:ext uri="{FF2B5EF4-FFF2-40B4-BE49-F238E27FC236}">
                    <a16:creationId xmlns:a16="http://schemas.microsoft.com/office/drawing/2014/main" id="{86574126-DE7E-4CAA-AA96-9597B48F34C7}"/>
                  </a:ext>
                </a:extLst>
              </p:cNvPr>
              <p:cNvSpPr txBox="1"/>
              <p:nvPr/>
            </p:nvSpPr>
            <p:spPr>
              <a:xfrm>
                <a:off x="8484064" y="536254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sp>
            <p:nvSpPr>
              <p:cNvPr id="411" name="Rectangle 9">
                <a:extLst>
                  <a:ext uri="{FF2B5EF4-FFF2-40B4-BE49-F238E27FC236}">
                    <a16:creationId xmlns:a16="http://schemas.microsoft.com/office/drawing/2014/main" id="{26127C71-E73D-42B4-9119-C01AA90CB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011" y="5343912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6635B98-8894-41E4-822C-5773723DBE6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241" name="Rectangle 240">
            <a:extLst>
              <a:ext uri="{FF2B5EF4-FFF2-40B4-BE49-F238E27FC236}">
                <a16:creationId xmlns:a16="http://schemas.microsoft.com/office/drawing/2014/main" id="{047B9BD9-BB5A-48AB-864E-D96C96A5799F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D1A6CC3-126D-4E04-9C97-95CC7AD0757A}"/>
              </a:ext>
            </a:extLst>
          </p:cNvPr>
          <p:cNvGrpSpPr/>
          <p:nvPr/>
        </p:nvGrpSpPr>
        <p:grpSpPr>
          <a:xfrm>
            <a:off x="1641337" y="2659048"/>
            <a:ext cx="4159246" cy="743781"/>
            <a:chOff x="2889896" y="7806637"/>
            <a:chExt cx="4159246" cy="74378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20DDE88-AC26-48BC-B0A0-2EF1520381FC}"/>
                </a:ext>
              </a:extLst>
            </p:cNvPr>
            <p:cNvGrpSpPr/>
            <p:nvPr/>
          </p:nvGrpSpPr>
          <p:grpSpPr>
            <a:xfrm>
              <a:off x="3886798" y="7806637"/>
              <a:ext cx="3162344" cy="743781"/>
              <a:chOff x="8410530" y="2471213"/>
              <a:chExt cx="3162344" cy="743781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60BDD00-D9EF-44CE-8BD0-D6E2254157BD}"/>
                  </a:ext>
                </a:extLst>
              </p:cNvPr>
              <p:cNvSpPr txBox="1"/>
              <p:nvPr/>
            </p:nvSpPr>
            <p:spPr>
              <a:xfrm>
                <a:off x="8410530" y="2471213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DFADDCED-D1ED-4539-B953-EDEAB01A54EA}"/>
                  </a:ext>
                </a:extLst>
              </p:cNvPr>
              <p:cNvSpPr/>
              <p:nvPr/>
            </p:nvSpPr>
            <p:spPr>
              <a:xfrm>
                <a:off x="8434311" y="2840533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FECD651-BC70-48AF-8F3E-0FD2695C56CF}"/>
                </a:ext>
              </a:extLst>
            </p:cNvPr>
            <p:cNvSpPr/>
            <p:nvPr/>
          </p:nvSpPr>
          <p:spPr>
            <a:xfrm>
              <a:off x="2889896" y="7853487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E2B1AF0F-473A-4EE2-9248-D835DD204B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5152" y="8031160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34AA908-67CC-46CF-A537-53728F999E4C}"/>
              </a:ext>
            </a:extLst>
          </p:cNvPr>
          <p:cNvGrpSpPr/>
          <p:nvPr/>
        </p:nvGrpSpPr>
        <p:grpSpPr>
          <a:xfrm>
            <a:off x="6486667" y="2614966"/>
            <a:ext cx="4159246" cy="741013"/>
            <a:chOff x="2889896" y="9266376"/>
            <a:chExt cx="4159246" cy="741013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855CFC9-6075-451A-B889-1471560BA53E}"/>
                </a:ext>
              </a:extLst>
            </p:cNvPr>
            <p:cNvSpPr/>
            <p:nvPr/>
          </p:nvSpPr>
          <p:spPr>
            <a:xfrm>
              <a:off x="2889896" y="9311842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C58DE26A-45B6-4A65-88E8-C86F412AB1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3678" y="9500813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EDC17B9-385B-4EEF-99A1-2D5A198C1837}"/>
                </a:ext>
              </a:extLst>
            </p:cNvPr>
            <p:cNvGrpSpPr/>
            <p:nvPr/>
          </p:nvGrpSpPr>
          <p:grpSpPr>
            <a:xfrm>
              <a:off x="3886798" y="9266376"/>
              <a:ext cx="3162344" cy="741013"/>
              <a:chOff x="8410530" y="3311505"/>
              <a:chExt cx="3162344" cy="74101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03D5E33-1571-4D65-A691-1A909A79E46E}"/>
                  </a:ext>
                </a:extLst>
              </p:cNvPr>
              <p:cNvSpPr/>
              <p:nvPr/>
            </p:nvSpPr>
            <p:spPr>
              <a:xfrm>
                <a:off x="8434311" y="3678057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5CAE5E5-1DED-4F75-9AB3-96044F001EE0}"/>
                  </a:ext>
                </a:extLst>
              </p:cNvPr>
              <p:cNvSpPr txBox="1"/>
              <p:nvPr/>
            </p:nvSpPr>
            <p:spPr>
              <a:xfrm>
                <a:off x="8410530" y="3311505"/>
                <a:ext cx="13335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Charities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9DFFD1B-BDD9-4C0A-8598-5899E32812A8}"/>
              </a:ext>
            </a:extLst>
          </p:cNvPr>
          <p:cNvGrpSpPr/>
          <p:nvPr/>
        </p:nvGrpSpPr>
        <p:grpSpPr>
          <a:xfrm>
            <a:off x="1641337" y="4613788"/>
            <a:ext cx="4159246" cy="743781"/>
            <a:chOff x="2889896" y="10823496"/>
            <a:chExt cx="4159246" cy="74378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5CB2A09-CDE4-4969-8E21-1A941B3C8A77}"/>
                </a:ext>
              </a:extLst>
            </p:cNvPr>
            <p:cNvSpPr/>
            <p:nvPr/>
          </p:nvSpPr>
          <p:spPr>
            <a:xfrm>
              <a:off x="2889896" y="10870346"/>
              <a:ext cx="758371" cy="65008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50687A9-A88C-4895-9BF2-0B18714B61FA}"/>
                </a:ext>
              </a:extLst>
            </p:cNvPr>
            <p:cNvGrpSpPr/>
            <p:nvPr/>
          </p:nvGrpSpPr>
          <p:grpSpPr>
            <a:xfrm>
              <a:off x="3154135" y="11048019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4" name="Freeform 5">
                <a:extLst>
                  <a:ext uri="{FF2B5EF4-FFF2-40B4-BE49-F238E27FC236}">
                    <a16:creationId xmlns:a16="http://schemas.microsoft.com/office/drawing/2014/main" id="{D3C04A78-94AC-4853-BDFA-5F8D78FD15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">
                <a:extLst>
                  <a:ext uri="{FF2B5EF4-FFF2-40B4-BE49-F238E27FC236}">
                    <a16:creationId xmlns:a16="http://schemas.microsoft.com/office/drawing/2014/main" id="{3FCA82AD-B9C6-4234-8E11-64EF31CD30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">
                <a:extLst>
                  <a:ext uri="{FF2B5EF4-FFF2-40B4-BE49-F238E27FC236}">
                    <a16:creationId xmlns:a16="http://schemas.microsoft.com/office/drawing/2014/main" id="{DD542996-C7B5-4EC0-9F61-F4502AB584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D81C7DB6-5A5A-48B8-9DD2-F00D857104DE}"/>
                </a:ext>
              </a:extLst>
            </p:cNvPr>
            <p:cNvGrpSpPr/>
            <p:nvPr/>
          </p:nvGrpSpPr>
          <p:grpSpPr>
            <a:xfrm>
              <a:off x="3886797" y="10823496"/>
              <a:ext cx="3162345" cy="743781"/>
              <a:chOff x="8410529" y="4160084"/>
              <a:chExt cx="3162345" cy="743781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18021331-C455-436B-856E-260867F8EF7D}"/>
                  </a:ext>
                </a:extLst>
              </p:cNvPr>
              <p:cNvSpPr/>
              <p:nvPr/>
            </p:nvSpPr>
            <p:spPr>
              <a:xfrm>
                <a:off x="8434311" y="4529404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66907C8-6FB3-42FE-9BB0-47577C13535C}"/>
                  </a:ext>
                </a:extLst>
              </p:cNvPr>
              <p:cNvSpPr txBox="1"/>
              <p:nvPr/>
            </p:nvSpPr>
            <p:spPr>
              <a:xfrm>
                <a:off x="8410529" y="4160084"/>
                <a:ext cx="16043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D6FA22E-A334-472A-B388-7D9352D2B751}"/>
              </a:ext>
            </a:extLst>
          </p:cNvPr>
          <p:cNvGrpSpPr/>
          <p:nvPr/>
        </p:nvGrpSpPr>
        <p:grpSpPr>
          <a:xfrm>
            <a:off x="6486667" y="4613788"/>
            <a:ext cx="4159246" cy="750556"/>
            <a:chOff x="2889896" y="12264113"/>
            <a:chExt cx="4159246" cy="750556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8783CEBD-48F5-4B1A-BD85-776C893EA07B}"/>
                </a:ext>
              </a:extLst>
            </p:cNvPr>
            <p:cNvSpPr/>
            <p:nvPr/>
          </p:nvSpPr>
          <p:spPr>
            <a:xfrm>
              <a:off x="2889896" y="12314351"/>
              <a:ext cx="758371" cy="65008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F87A2D95-EC29-4CE7-A988-922000698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7117" y="12492024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E2D40AE-7C29-4E60-85A2-CAAA50A67977}"/>
                </a:ext>
              </a:extLst>
            </p:cNvPr>
            <p:cNvGrpSpPr/>
            <p:nvPr/>
          </p:nvGrpSpPr>
          <p:grpSpPr>
            <a:xfrm>
              <a:off x="3886797" y="12264113"/>
              <a:ext cx="3162345" cy="750556"/>
              <a:chOff x="8410529" y="4993784"/>
              <a:chExt cx="3162345" cy="750556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FC061768-3BF6-407B-A9F7-D6A6076653A2}"/>
                  </a:ext>
                </a:extLst>
              </p:cNvPr>
              <p:cNvSpPr/>
              <p:nvPr/>
            </p:nvSpPr>
            <p:spPr>
              <a:xfrm>
                <a:off x="8434311" y="5369879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B36B95B-D736-472B-9E89-F08147108100}"/>
                  </a:ext>
                </a:extLst>
              </p:cNvPr>
              <p:cNvSpPr txBox="1"/>
              <p:nvPr/>
            </p:nvSpPr>
            <p:spPr>
              <a:xfrm>
                <a:off x="8410529" y="4993784"/>
                <a:ext cx="16043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Individual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ctangle 252">
            <a:extLst>
              <a:ext uri="{FF2B5EF4-FFF2-40B4-BE49-F238E27FC236}">
                <a16:creationId xmlns:a16="http://schemas.microsoft.com/office/drawing/2014/main" id="{75A31DD6-7861-4340-A0A6-0D16DD2CC08F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FFADC4F6-2A72-4745-8B76-D268A6357B3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0" b="44860"/>
          <a:stretch/>
        </p:blipFill>
        <p:spPr>
          <a:xfrm>
            <a:off x="1480011" y="1929430"/>
            <a:ext cx="2122714" cy="151045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7BF618FE-A13D-4A68-88B0-B4D57C55FE9C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8" b="43966"/>
          <a:stretch/>
        </p:blipFill>
        <p:spPr>
          <a:xfrm>
            <a:off x="3849766" y="1929430"/>
            <a:ext cx="2122714" cy="1510459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D6FD6A8-05BF-41B9-BEFC-52B80D60E639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" b="928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1940A88A-5CC6-45FD-9674-4624D11A5EC7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8" t="20167" r="11608" b="20953"/>
          <a:stretch/>
        </p:blipFill>
        <p:spPr>
          <a:xfrm>
            <a:off x="8589276" y="1929430"/>
            <a:ext cx="2122714" cy="1510459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FB8CF739-2183-414E-AC7A-9E3C01BFC65E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" b="927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28E56C1B-EDC5-4ACB-A35E-796F8673D33E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4CA72E2C-3F77-45D3-8296-8B91B69922B5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r="3226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4EC50CB4-07F2-4459-A172-498D5889DD2C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6" t="9536" r="7420" b="23727"/>
          <a:stretch/>
        </p:blipFill>
        <p:spPr>
          <a:xfrm>
            <a:off x="1480011" y="4220316"/>
            <a:ext cx="2122714" cy="151045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80011" y="384175"/>
            <a:ext cx="2197100" cy="67945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048C66A5-E8B5-4B46-8E7C-DE012DECFA4B}"/>
              </a:ext>
            </a:extLst>
          </p:cNvPr>
          <p:cNvSpPr/>
          <p:nvPr/>
        </p:nvSpPr>
        <p:spPr>
          <a:xfrm>
            <a:off x="-1019974" y="8120341"/>
            <a:ext cx="425444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standard dummy text ever since the 1500s, when an unknown printer took a galley of type and scrambled it to make a type specimen book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D9A83A-E1C8-4361-AA21-A842C991C422}"/>
              </a:ext>
            </a:extLst>
          </p:cNvPr>
          <p:cNvSpPr txBox="1"/>
          <p:nvPr/>
        </p:nvSpPr>
        <p:spPr>
          <a:xfrm>
            <a:off x="1608507" y="365569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7DB201AF-99CC-4672-8E11-C09BE15FD7F7}"/>
              </a:ext>
            </a:extLst>
          </p:cNvPr>
          <p:cNvSpPr txBox="1"/>
          <p:nvPr/>
        </p:nvSpPr>
        <p:spPr>
          <a:xfrm>
            <a:off x="3978262" y="365569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108851B3-586D-43D7-98E1-FFFA54E2A066}"/>
              </a:ext>
            </a:extLst>
          </p:cNvPr>
          <p:cNvSpPr txBox="1"/>
          <p:nvPr/>
        </p:nvSpPr>
        <p:spPr>
          <a:xfrm>
            <a:off x="6348017" y="365569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DF7E0DE7-1890-4C50-B89F-E33BA790D034}"/>
              </a:ext>
            </a:extLst>
          </p:cNvPr>
          <p:cNvSpPr txBox="1"/>
          <p:nvPr/>
        </p:nvSpPr>
        <p:spPr>
          <a:xfrm>
            <a:off x="8717772" y="3655695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E9FA65-F789-48DF-B9FE-9041ADEAF869}"/>
              </a:ext>
            </a:extLst>
          </p:cNvPr>
          <p:cNvGrpSpPr/>
          <p:nvPr/>
        </p:nvGrpSpPr>
        <p:grpSpPr>
          <a:xfrm>
            <a:off x="1608507" y="5973702"/>
            <a:ext cx="8974987" cy="348813"/>
            <a:chOff x="1737003" y="6118842"/>
            <a:chExt cx="8974987" cy="348813"/>
          </a:xfrm>
        </p:grpSpPr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E201575-EFF2-42B4-A7B2-C5CB16421213}"/>
                </a:ext>
              </a:extLst>
            </p:cNvPr>
            <p:cNvSpPr txBox="1"/>
            <p:nvPr/>
          </p:nvSpPr>
          <p:spPr>
            <a:xfrm>
              <a:off x="1737003" y="611884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188791A8-AA36-4C81-8B1F-8064DE8863A3}"/>
                </a:ext>
              </a:extLst>
            </p:cNvPr>
            <p:cNvSpPr txBox="1"/>
            <p:nvPr/>
          </p:nvSpPr>
          <p:spPr>
            <a:xfrm>
              <a:off x="4106758" y="611884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83F61E77-0F0D-4FDF-8331-03A94932CFCE}"/>
                </a:ext>
              </a:extLst>
            </p:cNvPr>
            <p:cNvSpPr txBox="1"/>
            <p:nvPr/>
          </p:nvSpPr>
          <p:spPr>
            <a:xfrm>
              <a:off x="6476513" y="611884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B310B4BF-4D4B-45D7-B585-E300F083A6F9}"/>
                </a:ext>
              </a:extLst>
            </p:cNvPr>
            <p:cNvSpPr txBox="1"/>
            <p:nvPr/>
          </p:nvSpPr>
          <p:spPr>
            <a:xfrm>
              <a:off x="8846268" y="611884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</p:grpSp>
      <p:sp>
        <p:nvSpPr>
          <p:cNvPr id="277" name="Rectangle 276">
            <a:extLst>
              <a:ext uri="{FF2B5EF4-FFF2-40B4-BE49-F238E27FC236}">
                <a16:creationId xmlns:a16="http://schemas.microsoft.com/office/drawing/2014/main" id="{1342182E-93B5-4AF2-AF65-3B33888BF3BE}"/>
              </a:ext>
            </a:extLst>
          </p:cNvPr>
          <p:cNvSpPr/>
          <p:nvPr/>
        </p:nvSpPr>
        <p:spPr>
          <a:xfrm>
            <a:off x="1480011" y="1011418"/>
            <a:ext cx="5204918" cy="57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Placeholder 65">
            <a:extLst>
              <a:ext uri="{FF2B5EF4-FFF2-40B4-BE49-F238E27FC236}">
                <a16:creationId xmlns:a16="http://schemas.microsoft.com/office/drawing/2014/main" id="{0AF707DC-B0F9-42E7-BDAA-867A49EFFED1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1" r="24821"/>
          <a:stretch>
            <a:fillRect/>
          </a:stretch>
        </p:blipFill>
        <p:spPr>
          <a:xfrm>
            <a:off x="0" y="3840163"/>
            <a:ext cx="2025650" cy="3014662"/>
          </a:xfrm>
        </p:spPr>
      </p:pic>
      <p:pic>
        <p:nvPicPr>
          <p:cNvPr id="68" name="Picture Placeholder 67">
            <a:extLst>
              <a:ext uri="{FF2B5EF4-FFF2-40B4-BE49-F238E27FC236}">
                <a16:creationId xmlns:a16="http://schemas.microsoft.com/office/drawing/2014/main" id="{320281AF-5336-4592-9887-06E9C18E15A3}"/>
              </a:ext>
            </a:extLst>
          </p:cNvPr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7" t="15639" r="24229" b="2631"/>
          <a:stretch/>
        </p:blipFill>
        <p:spPr>
          <a:xfrm>
            <a:off x="4051300" y="1814513"/>
            <a:ext cx="4059238" cy="5040312"/>
          </a:xfrm>
        </p:spPr>
      </p:pic>
      <p:pic>
        <p:nvPicPr>
          <p:cNvPr id="64" name="Picture Placeholder 63">
            <a:extLst>
              <a:ext uri="{FF2B5EF4-FFF2-40B4-BE49-F238E27FC236}">
                <a16:creationId xmlns:a16="http://schemas.microsoft.com/office/drawing/2014/main" id="{1170E08D-BF80-4397-9688-675621B004D2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4" t="12488" r="36644"/>
          <a:stretch/>
        </p:blipFill>
        <p:spPr>
          <a:xfrm>
            <a:off x="2025650" y="3840163"/>
            <a:ext cx="2025650" cy="3014662"/>
          </a:xfrm>
        </p:spPr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7D2F6C75-57A7-45B3-B600-8217BA553404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53" b="12653"/>
          <a:stretch>
            <a:fillRect/>
          </a:stretch>
        </p:blipFill>
        <p:spPr>
          <a:xfrm>
            <a:off x="-11113" y="1814513"/>
            <a:ext cx="4059238" cy="2025650"/>
          </a:xfrm>
        </p:spPr>
      </p:pic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121C3D63-97C7-4AB6-8DC5-8DD8B070908A}"/>
              </a:ext>
            </a:extLst>
          </p:cNvPr>
          <p:cNvPicPr>
            <a:picLocks noGrp="1" noChangeAspect="1"/>
          </p:cNvPicPr>
          <p:nvPr>
            <p:ph type="pic" sz="quarter" idx="32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1" b="5601"/>
          <a:stretch>
            <a:fillRect/>
          </a:stretch>
        </p:blipFill>
        <p:spPr>
          <a:xfrm>
            <a:off x="8110539" y="4432300"/>
            <a:ext cx="4081463" cy="2422525"/>
          </a:xfrm>
        </p:spPr>
      </p:pic>
      <p:pic>
        <p:nvPicPr>
          <p:cNvPr id="60" name="Picture Placeholder 59">
            <a:extLst>
              <a:ext uri="{FF2B5EF4-FFF2-40B4-BE49-F238E27FC236}">
                <a16:creationId xmlns:a16="http://schemas.microsoft.com/office/drawing/2014/main" id="{EFEDA411-B5FA-42DD-8A6C-80CE4585E496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" b="207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2644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2644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B115EFE4-1284-4F72-A6C2-D055BF78E4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113" y="1814513"/>
            <a:ext cx="4059238" cy="2025650"/>
          </a:xfrm>
          <a:prstGeom prst="rect">
            <a:avLst/>
          </a:prstGeom>
          <a:solidFill>
            <a:schemeClr val="accent2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99058D25-23EC-4DBE-B8CB-27190B1C1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1300" y="1814513"/>
            <a:ext cx="4059238" cy="5040312"/>
          </a:xfrm>
          <a:prstGeom prst="rect">
            <a:avLst/>
          </a:prstGeom>
          <a:solidFill>
            <a:schemeClr val="tx2">
              <a:lumMod val="50000"/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7">
            <a:extLst>
              <a:ext uri="{FF2B5EF4-FFF2-40B4-BE49-F238E27FC236}">
                <a16:creationId xmlns:a16="http://schemas.microsoft.com/office/drawing/2014/main" id="{41A9A02B-572B-4F13-91A6-882254411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840163"/>
            <a:ext cx="2025650" cy="3014662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9">
            <a:extLst>
              <a:ext uri="{FF2B5EF4-FFF2-40B4-BE49-F238E27FC236}">
                <a16:creationId xmlns:a16="http://schemas.microsoft.com/office/drawing/2014/main" id="{575F3AE3-22C6-449D-A168-A63106E36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0539" y="4432300"/>
            <a:ext cx="4081463" cy="2422525"/>
          </a:xfrm>
          <a:prstGeom prst="rect">
            <a:avLst/>
          </a:prstGeom>
          <a:solidFill>
            <a:schemeClr val="accent6"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4392345" y="3519061"/>
            <a:ext cx="33771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Rectangle 237">
            <a:extLst>
              <a:ext uri="{FF2B5EF4-FFF2-40B4-BE49-F238E27FC236}">
                <a16:creationId xmlns:a16="http://schemas.microsoft.com/office/drawing/2014/main" id="{B11E2FFB-C79E-4919-AEA2-A84C5FB95031}"/>
              </a:ext>
            </a:extLst>
          </p:cNvPr>
          <p:cNvSpPr/>
          <p:nvPr/>
        </p:nvSpPr>
        <p:spPr>
          <a:xfrm>
            <a:off x="893" y="3489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E968702A-0536-471B-B4E0-17A4FEC1D4EC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255" name="Freeform 23">
              <a:extLst>
                <a:ext uri="{FF2B5EF4-FFF2-40B4-BE49-F238E27FC236}">
                  <a16:creationId xmlns:a16="http://schemas.microsoft.com/office/drawing/2014/main" id="{05EB586E-4288-4950-BB80-A7ACDF458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4">
              <a:extLst>
                <a:ext uri="{FF2B5EF4-FFF2-40B4-BE49-F238E27FC236}">
                  <a16:creationId xmlns:a16="http://schemas.microsoft.com/office/drawing/2014/main" id="{8BB00804-660B-4E62-9312-18CC0FC6F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5">
              <a:extLst>
                <a:ext uri="{FF2B5EF4-FFF2-40B4-BE49-F238E27FC236}">
                  <a16:creationId xmlns:a16="http://schemas.microsoft.com/office/drawing/2014/main" id="{A96B530B-6669-4F0F-A10F-1259C7C5D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3570550-8F92-430E-8711-B78665955B2A}"/>
              </a:ext>
            </a:extLst>
          </p:cNvPr>
          <p:cNvGrpSpPr/>
          <p:nvPr/>
        </p:nvGrpSpPr>
        <p:grpSpPr>
          <a:xfrm>
            <a:off x="838200" y="2558701"/>
            <a:ext cx="1574800" cy="1571626"/>
            <a:chOff x="546101" y="2582862"/>
            <a:chExt cx="1574800" cy="157162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35ECEBE-EAC4-49A1-9900-38A2420642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101" y="2582862"/>
              <a:ext cx="1574800" cy="1571626"/>
            </a:xfrm>
            <a:custGeom>
              <a:avLst/>
              <a:gdLst>
                <a:gd name="T0" fmla="*/ 380 w 760"/>
                <a:gd name="T1" fmla="*/ 760 h 760"/>
                <a:gd name="T2" fmla="*/ 0 w 760"/>
                <a:gd name="T3" fmla="*/ 380 h 760"/>
                <a:gd name="T4" fmla="*/ 380 w 760"/>
                <a:gd name="T5" fmla="*/ 0 h 760"/>
                <a:gd name="T6" fmla="*/ 760 w 760"/>
                <a:gd name="T7" fmla="*/ 380 h 760"/>
                <a:gd name="T8" fmla="*/ 380 w 760"/>
                <a:gd name="T9" fmla="*/ 760 h 760"/>
                <a:gd name="T10" fmla="*/ 380 w 760"/>
                <a:gd name="T11" fmla="*/ 40 h 760"/>
                <a:gd name="T12" fmla="*/ 40 w 760"/>
                <a:gd name="T13" fmla="*/ 380 h 760"/>
                <a:gd name="T14" fmla="*/ 380 w 760"/>
                <a:gd name="T15" fmla="*/ 720 h 760"/>
                <a:gd name="T16" fmla="*/ 720 w 760"/>
                <a:gd name="T17" fmla="*/ 380 h 760"/>
                <a:gd name="T18" fmla="*/ 380 w 760"/>
                <a:gd name="T19" fmla="*/ 4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0" h="760">
                  <a:moveTo>
                    <a:pt x="380" y="760"/>
                  </a:moveTo>
                  <a:cubicBezTo>
                    <a:pt x="170" y="760"/>
                    <a:pt x="0" y="590"/>
                    <a:pt x="0" y="380"/>
                  </a:cubicBezTo>
                  <a:cubicBezTo>
                    <a:pt x="0" y="170"/>
                    <a:pt x="170" y="0"/>
                    <a:pt x="380" y="0"/>
                  </a:cubicBezTo>
                  <a:cubicBezTo>
                    <a:pt x="590" y="0"/>
                    <a:pt x="760" y="170"/>
                    <a:pt x="760" y="380"/>
                  </a:cubicBezTo>
                  <a:cubicBezTo>
                    <a:pt x="760" y="590"/>
                    <a:pt x="590" y="760"/>
                    <a:pt x="380" y="760"/>
                  </a:cubicBezTo>
                  <a:close/>
                  <a:moveTo>
                    <a:pt x="380" y="40"/>
                  </a:moveTo>
                  <a:cubicBezTo>
                    <a:pt x="193" y="40"/>
                    <a:pt x="40" y="193"/>
                    <a:pt x="40" y="380"/>
                  </a:cubicBezTo>
                  <a:cubicBezTo>
                    <a:pt x="40" y="567"/>
                    <a:pt x="193" y="720"/>
                    <a:pt x="380" y="720"/>
                  </a:cubicBezTo>
                  <a:cubicBezTo>
                    <a:pt x="567" y="720"/>
                    <a:pt x="720" y="567"/>
                    <a:pt x="720" y="380"/>
                  </a:cubicBezTo>
                  <a:cubicBezTo>
                    <a:pt x="720" y="193"/>
                    <a:pt x="567" y="40"/>
                    <a:pt x="380" y="4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ED9EF4A-6C8C-49FA-9DCC-2EB3C9BE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01" y="3444875"/>
              <a:ext cx="1565275" cy="709613"/>
            </a:xfrm>
            <a:custGeom>
              <a:avLst/>
              <a:gdLst>
                <a:gd name="T0" fmla="*/ 716 w 756"/>
                <a:gd name="T1" fmla="*/ 0 h 343"/>
                <a:gd name="T2" fmla="*/ 378 w 756"/>
                <a:gd name="T3" fmla="*/ 303 h 343"/>
                <a:gd name="T4" fmla="*/ 40 w 756"/>
                <a:gd name="T5" fmla="*/ 0 h 343"/>
                <a:gd name="T6" fmla="*/ 0 w 756"/>
                <a:gd name="T7" fmla="*/ 0 h 343"/>
                <a:gd name="T8" fmla="*/ 378 w 756"/>
                <a:gd name="T9" fmla="*/ 343 h 343"/>
                <a:gd name="T10" fmla="*/ 756 w 756"/>
                <a:gd name="T11" fmla="*/ 0 h 343"/>
                <a:gd name="T12" fmla="*/ 716 w 756"/>
                <a:gd name="T13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6" h="343">
                  <a:moveTo>
                    <a:pt x="716" y="0"/>
                  </a:moveTo>
                  <a:cubicBezTo>
                    <a:pt x="697" y="170"/>
                    <a:pt x="553" y="303"/>
                    <a:pt x="378" y="303"/>
                  </a:cubicBezTo>
                  <a:cubicBezTo>
                    <a:pt x="203" y="303"/>
                    <a:pt x="59" y="17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192"/>
                    <a:pt x="181" y="343"/>
                    <a:pt x="378" y="343"/>
                  </a:cubicBezTo>
                  <a:cubicBezTo>
                    <a:pt x="575" y="343"/>
                    <a:pt x="737" y="192"/>
                    <a:pt x="756" y="0"/>
                  </a:cubicBezTo>
                  <a:lnTo>
                    <a:pt x="7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4" name="Freeform 5">
            <a:extLst>
              <a:ext uri="{FF2B5EF4-FFF2-40B4-BE49-F238E27FC236}">
                <a16:creationId xmlns:a16="http://schemas.microsoft.com/office/drawing/2014/main" id="{3BCCB66E-54BC-4E2B-B3EC-894E09F1245E}"/>
              </a:ext>
            </a:extLst>
          </p:cNvPr>
          <p:cNvSpPr>
            <a:spLocks noEditPoints="1"/>
          </p:cNvSpPr>
          <p:nvPr/>
        </p:nvSpPr>
        <p:spPr bwMode="auto">
          <a:xfrm>
            <a:off x="3818467" y="2558701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Freeform 6">
            <a:extLst>
              <a:ext uri="{FF2B5EF4-FFF2-40B4-BE49-F238E27FC236}">
                <a16:creationId xmlns:a16="http://schemas.microsoft.com/office/drawing/2014/main" id="{C969F99C-C8C9-4C54-AC4D-A1C4AFF9639E}"/>
              </a:ext>
            </a:extLst>
          </p:cNvPr>
          <p:cNvSpPr>
            <a:spLocks/>
          </p:cNvSpPr>
          <p:nvPr/>
        </p:nvSpPr>
        <p:spPr bwMode="auto">
          <a:xfrm>
            <a:off x="3818467" y="3420714"/>
            <a:ext cx="1565275" cy="709613"/>
          </a:xfrm>
          <a:custGeom>
            <a:avLst/>
            <a:gdLst>
              <a:gd name="T0" fmla="*/ 716 w 756"/>
              <a:gd name="T1" fmla="*/ 0 h 343"/>
              <a:gd name="T2" fmla="*/ 378 w 756"/>
              <a:gd name="T3" fmla="*/ 303 h 343"/>
              <a:gd name="T4" fmla="*/ 40 w 756"/>
              <a:gd name="T5" fmla="*/ 0 h 343"/>
              <a:gd name="T6" fmla="*/ 0 w 756"/>
              <a:gd name="T7" fmla="*/ 0 h 343"/>
              <a:gd name="T8" fmla="*/ 378 w 756"/>
              <a:gd name="T9" fmla="*/ 343 h 343"/>
              <a:gd name="T10" fmla="*/ 756 w 756"/>
              <a:gd name="T11" fmla="*/ 0 h 343"/>
              <a:gd name="T12" fmla="*/ 716 w 756"/>
              <a:gd name="T13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343">
                <a:moveTo>
                  <a:pt x="716" y="0"/>
                </a:moveTo>
                <a:cubicBezTo>
                  <a:pt x="697" y="170"/>
                  <a:pt x="553" y="303"/>
                  <a:pt x="378" y="303"/>
                </a:cubicBezTo>
                <a:cubicBezTo>
                  <a:pt x="203" y="303"/>
                  <a:pt x="59" y="17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19" y="192"/>
                  <a:pt x="181" y="343"/>
                  <a:pt x="378" y="343"/>
                </a:cubicBezTo>
                <a:cubicBezTo>
                  <a:pt x="575" y="343"/>
                  <a:pt x="737" y="192"/>
                  <a:pt x="756" y="0"/>
                </a:cubicBezTo>
                <a:lnTo>
                  <a:pt x="7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Freeform 5">
            <a:extLst>
              <a:ext uri="{FF2B5EF4-FFF2-40B4-BE49-F238E27FC236}">
                <a16:creationId xmlns:a16="http://schemas.microsoft.com/office/drawing/2014/main" id="{424E6502-9287-4133-B05A-09C0CE03F2A9}"/>
              </a:ext>
            </a:extLst>
          </p:cNvPr>
          <p:cNvSpPr>
            <a:spLocks noEditPoints="1"/>
          </p:cNvSpPr>
          <p:nvPr/>
        </p:nvSpPr>
        <p:spPr bwMode="auto">
          <a:xfrm>
            <a:off x="6798734" y="2558701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Freeform 6">
            <a:extLst>
              <a:ext uri="{FF2B5EF4-FFF2-40B4-BE49-F238E27FC236}">
                <a16:creationId xmlns:a16="http://schemas.microsoft.com/office/drawing/2014/main" id="{51FEA000-77E0-4E7D-A2C8-DB3AB02C9B6F}"/>
              </a:ext>
            </a:extLst>
          </p:cNvPr>
          <p:cNvSpPr>
            <a:spLocks/>
          </p:cNvSpPr>
          <p:nvPr/>
        </p:nvSpPr>
        <p:spPr bwMode="auto">
          <a:xfrm>
            <a:off x="6798734" y="3420714"/>
            <a:ext cx="1565275" cy="709613"/>
          </a:xfrm>
          <a:custGeom>
            <a:avLst/>
            <a:gdLst>
              <a:gd name="T0" fmla="*/ 716 w 756"/>
              <a:gd name="T1" fmla="*/ 0 h 343"/>
              <a:gd name="T2" fmla="*/ 378 w 756"/>
              <a:gd name="T3" fmla="*/ 303 h 343"/>
              <a:gd name="T4" fmla="*/ 40 w 756"/>
              <a:gd name="T5" fmla="*/ 0 h 343"/>
              <a:gd name="T6" fmla="*/ 0 w 756"/>
              <a:gd name="T7" fmla="*/ 0 h 343"/>
              <a:gd name="T8" fmla="*/ 378 w 756"/>
              <a:gd name="T9" fmla="*/ 343 h 343"/>
              <a:gd name="T10" fmla="*/ 756 w 756"/>
              <a:gd name="T11" fmla="*/ 0 h 343"/>
              <a:gd name="T12" fmla="*/ 716 w 756"/>
              <a:gd name="T13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343">
                <a:moveTo>
                  <a:pt x="716" y="0"/>
                </a:moveTo>
                <a:cubicBezTo>
                  <a:pt x="697" y="170"/>
                  <a:pt x="553" y="303"/>
                  <a:pt x="378" y="303"/>
                </a:cubicBezTo>
                <a:cubicBezTo>
                  <a:pt x="203" y="303"/>
                  <a:pt x="59" y="17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19" y="192"/>
                  <a:pt x="181" y="343"/>
                  <a:pt x="378" y="343"/>
                </a:cubicBezTo>
                <a:cubicBezTo>
                  <a:pt x="575" y="343"/>
                  <a:pt x="737" y="192"/>
                  <a:pt x="756" y="0"/>
                </a:cubicBezTo>
                <a:lnTo>
                  <a:pt x="71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Freeform 5">
            <a:extLst>
              <a:ext uri="{FF2B5EF4-FFF2-40B4-BE49-F238E27FC236}">
                <a16:creationId xmlns:a16="http://schemas.microsoft.com/office/drawing/2014/main" id="{3C0136A4-1238-4881-8424-C75B182A79A2}"/>
              </a:ext>
            </a:extLst>
          </p:cNvPr>
          <p:cNvSpPr>
            <a:spLocks noEditPoints="1"/>
          </p:cNvSpPr>
          <p:nvPr/>
        </p:nvSpPr>
        <p:spPr bwMode="auto">
          <a:xfrm>
            <a:off x="9779000" y="2558701"/>
            <a:ext cx="1574800" cy="1571626"/>
          </a:xfrm>
          <a:custGeom>
            <a:avLst/>
            <a:gdLst>
              <a:gd name="T0" fmla="*/ 380 w 760"/>
              <a:gd name="T1" fmla="*/ 760 h 760"/>
              <a:gd name="T2" fmla="*/ 0 w 760"/>
              <a:gd name="T3" fmla="*/ 380 h 760"/>
              <a:gd name="T4" fmla="*/ 380 w 760"/>
              <a:gd name="T5" fmla="*/ 0 h 760"/>
              <a:gd name="T6" fmla="*/ 760 w 760"/>
              <a:gd name="T7" fmla="*/ 380 h 760"/>
              <a:gd name="T8" fmla="*/ 380 w 760"/>
              <a:gd name="T9" fmla="*/ 760 h 760"/>
              <a:gd name="T10" fmla="*/ 380 w 760"/>
              <a:gd name="T11" fmla="*/ 40 h 760"/>
              <a:gd name="T12" fmla="*/ 40 w 760"/>
              <a:gd name="T13" fmla="*/ 380 h 760"/>
              <a:gd name="T14" fmla="*/ 380 w 760"/>
              <a:gd name="T15" fmla="*/ 720 h 760"/>
              <a:gd name="T16" fmla="*/ 720 w 760"/>
              <a:gd name="T17" fmla="*/ 380 h 760"/>
              <a:gd name="T18" fmla="*/ 380 w 760"/>
              <a:gd name="T19" fmla="*/ 40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0" h="760">
                <a:moveTo>
                  <a:pt x="380" y="760"/>
                </a:moveTo>
                <a:cubicBezTo>
                  <a:pt x="170" y="760"/>
                  <a:pt x="0" y="590"/>
                  <a:pt x="0" y="380"/>
                </a:cubicBezTo>
                <a:cubicBezTo>
                  <a:pt x="0" y="170"/>
                  <a:pt x="170" y="0"/>
                  <a:pt x="380" y="0"/>
                </a:cubicBezTo>
                <a:cubicBezTo>
                  <a:pt x="590" y="0"/>
                  <a:pt x="760" y="170"/>
                  <a:pt x="760" y="380"/>
                </a:cubicBezTo>
                <a:cubicBezTo>
                  <a:pt x="760" y="590"/>
                  <a:pt x="590" y="760"/>
                  <a:pt x="380" y="760"/>
                </a:cubicBezTo>
                <a:close/>
                <a:moveTo>
                  <a:pt x="380" y="40"/>
                </a:moveTo>
                <a:cubicBezTo>
                  <a:pt x="193" y="40"/>
                  <a:pt x="40" y="193"/>
                  <a:pt x="40" y="380"/>
                </a:cubicBezTo>
                <a:cubicBezTo>
                  <a:pt x="40" y="567"/>
                  <a:pt x="193" y="720"/>
                  <a:pt x="380" y="720"/>
                </a:cubicBezTo>
                <a:cubicBezTo>
                  <a:pt x="567" y="720"/>
                  <a:pt x="720" y="567"/>
                  <a:pt x="720" y="380"/>
                </a:cubicBezTo>
                <a:cubicBezTo>
                  <a:pt x="720" y="193"/>
                  <a:pt x="567" y="40"/>
                  <a:pt x="380" y="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Freeform 6">
            <a:extLst>
              <a:ext uri="{FF2B5EF4-FFF2-40B4-BE49-F238E27FC236}">
                <a16:creationId xmlns:a16="http://schemas.microsoft.com/office/drawing/2014/main" id="{77A9C3A4-DFE6-4841-8346-7A01DC3DAF4F}"/>
              </a:ext>
            </a:extLst>
          </p:cNvPr>
          <p:cNvSpPr>
            <a:spLocks/>
          </p:cNvSpPr>
          <p:nvPr/>
        </p:nvSpPr>
        <p:spPr bwMode="auto">
          <a:xfrm>
            <a:off x="9779000" y="3420714"/>
            <a:ext cx="1565275" cy="709613"/>
          </a:xfrm>
          <a:custGeom>
            <a:avLst/>
            <a:gdLst>
              <a:gd name="T0" fmla="*/ 716 w 756"/>
              <a:gd name="T1" fmla="*/ 0 h 343"/>
              <a:gd name="T2" fmla="*/ 378 w 756"/>
              <a:gd name="T3" fmla="*/ 303 h 343"/>
              <a:gd name="T4" fmla="*/ 40 w 756"/>
              <a:gd name="T5" fmla="*/ 0 h 343"/>
              <a:gd name="T6" fmla="*/ 0 w 756"/>
              <a:gd name="T7" fmla="*/ 0 h 343"/>
              <a:gd name="T8" fmla="*/ 378 w 756"/>
              <a:gd name="T9" fmla="*/ 343 h 343"/>
              <a:gd name="T10" fmla="*/ 756 w 756"/>
              <a:gd name="T11" fmla="*/ 0 h 343"/>
              <a:gd name="T12" fmla="*/ 716 w 756"/>
              <a:gd name="T13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343">
                <a:moveTo>
                  <a:pt x="716" y="0"/>
                </a:moveTo>
                <a:cubicBezTo>
                  <a:pt x="697" y="170"/>
                  <a:pt x="553" y="303"/>
                  <a:pt x="378" y="303"/>
                </a:cubicBezTo>
                <a:cubicBezTo>
                  <a:pt x="203" y="303"/>
                  <a:pt x="59" y="17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19" y="192"/>
                  <a:pt x="181" y="343"/>
                  <a:pt x="378" y="343"/>
                </a:cubicBezTo>
                <a:cubicBezTo>
                  <a:pt x="575" y="343"/>
                  <a:pt x="737" y="192"/>
                  <a:pt x="756" y="0"/>
                </a:cubicBezTo>
                <a:lnTo>
                  <a:pt x="71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43B8EB-B7EC-490A-B09D-70B6116F6E22}"/>
              </a:ext>
            </a:extLst>
          </p:cNvPr>
          <p:cNvSpPr txBox="1"/>
          <p:nvPr/>
        </p:nvSpPr>
        <p:spPr>
          <a:xfrm>
            <a:off x="1009929" y="3090599"/>
            <a:ext cx="123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6B85FA70-8233-4CA2-B529-52D3AFF5C933}"/>
              </a:ext>
            </a:extLst>
          </p:cNvPr>
          <p:cNvSpPr txBox="1"/>
          <p:nvPr/>
        </p:nvSpPr>
        <p:spPr>
          <a:xfrm>
            <a:off x="3990196" y="3090599"/>
            <a:ext cx="123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272B7E73-536F-405B-A980-747870B92D49}"/>
              </a:ext>
            </a:extLst>
          </p:cNvPr>
          <p:cNvSpPr txBox="1"/>
          <p:nvPr/>
        </p:nvSpPr>
        <p:spPr>
          <a:xfrm>
            <a:off x="6970463" y="3090599"/>
            <a:ext cx="123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3C7EC4A9-DDAC-4F11-B00D-4BAE86B4A56C}"/>
              </a:ext>
            </a:extLst>
          </p:cNvPr>
          <p:cNvSpPr txBox="1"/>
          <p:nvPr/>
        </p:nvSpPr>
        <p:spPr>
          <a:xfrm>
            <a:off x="9950729" y="3090599"/>
            <a:ext cx="12313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AD68BC5-0586-4BED-8690-C38A234AD0D3}"/>
              </a:ext>
            </a:extLst>
          </p:cNvPr>
          <p:cNvGrpSpPr/>
          <p:nvPr/>
        </p:nvGrpSpPr>
        <p:grpSpPr>
          <a:xfrm>
            <a:off x="772151" y="4553485"/>
            <a:ext cx="1697372" cy="1340154"/>
            <a:chOff x="741935" y="4550242"/>
            <a:chExt cx="1697372" cy="1340154"/>
          </a:xfrm>
        </p:grpSpPr>
        <p:sp>
          <p:nvSpPr>
            <p:cNvPr id="262" name="AutoShape 62">
              <a:extLst>
                <a:ext uri="{FF2B5EF4-FFF2-40B4-BE49-F238E27FC236}">
                  <a16:creationId xmlns:a16="http://schemas.microsoft.com/office/drawing/2014/main" id="{C340221C-85DF-4D62-9BF3-F6B673974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4154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CCC3228D-B971-4D1D-899F-9901AE9B1F3C}"/>
                </a:ext>
              </a:extLst>
            </p:cNvPr>
            <p:cNvGrpSpPr/>
            <p:nvPr/>
          </p:nvGrpSpPr>
          <p:grpSpPr>
            <a:xfrm>
              <a:off x="741935" y="5056046"/>
              <a:ext cx="1697372" cy="834350"/>
              <a:chOff x="2126253" y="3896702"/>
              <a:chExt cx="1697372" cy="834350"/>
            </a:xfrm>
          </p:grpSpPr>
          <p:sp>
            <p:nvSpPr>
              <p:cNvPr id="264" name="Rectangle 17">
                <a:extLst>
                  <a:ext uri="{FF2B5EF4-FFF2-40B4-BE49-F238E27FC236}">
                    <a16:creationId xmlns:a16="http://schemas.microsoft.com/office/drawing/2014/main" id="{B3E19713-6DD1-4387-9FA8-8D91538E0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17AC8688-9BD6-4322-832E-2007AB472B7C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A0454B6-ADE3-4B07-9C25-08B308A9ECC9}"/>
              </a:ext>
            </a:extLst>
          </p:cNvPr>
          <p:cNvGrpSpPr/>
          <p:nvPr/>
        </p:nvGrpSpPr>
        <p:grpSpPr>
          <a:xfrm>
            <a:off x="3755473" y="4553485"/>
            <a:ext cx="1697372" cy="1340154"/>
            <a:chOff x="3772686" y="4714515"/>
            <a:chExt cx="1697372" cy="1340154"/>
          </a:xfrm>
        </p:grpSpPr>
        <p:sp>
          <p:nvSpPr>
            <p:cNvPr id="266" name="AutoShape 62">
              <a:extLst>
                <a:ext uri="{FF2B5EF4-FFF2-40B4-BE49-F238E27FC236}">
                  <a16:creationId xmlns:a16="http://schemas.microsoft.com/office/drawing/2014/main" id="{52C5A52C-4AA0-4E22-9357-D0EF74EE1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4905" y="471451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AD9DB153-DCED-4CED-BD85-8E35885B6D16}"/>
                </a:ext>
              </a:extLst>
            </p:cNvPr>
            <p:cNvGrpSpPr/>
            <p:nvPr/>
          </p:nvGrpSpPr>
          <p:grpSpPr>
            <a:xfrm>
              <a:off x="3772686" y="5220319"/>
              <a:ext cx="1697372" cy="834350"/>
              <a:chOff x="2126253" y="3896702"/>
              <a:chExt cx="1697372" cy="834350"/>
            </a:xfrm>
          </p:grpSpPr>
          <p:sp>
            <p:nvSpPr>
              <p:cNvPr id="268" name="Rectangle 17">
                <a:extLst>
                  <a:ext uri="{FF2B5EF4-FFF2-40B4-BE49-F238E27FC236}">
                    <a16:creationId xmlns:a16="http://schemas.microsoft.com/office/drawing/2014/main" id="{DC36D48F-CCE7-4928-84A8-EDF4E13E4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BE988C43-F679-4174-AFF1-ADE7FF0BC3C8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9877283-A769-4D08-90BC-3CF75B1BFDFC}"/>
              </a:ext>
            </a:extLst>
          </p:cNvPr>
          <p:cNvGrpSpPr/>
          <p:nvPr/>
        </p:nvGrpSpPr>
        <p:grpSpPr>
          <a:xfrm>
            <a:off x="9722117" y="4553485"/>
            <a:ext cx="1697372" cy="1340154"/>
            <a:chOff x="9432786" y="4838202"/>
            <a:chExt cx="1697372" cy="1340154"/>
          </a:xfrm>
        </p:grpSpPr>
        <p:sp>
          <p:nvSpPr>
            <p:cNvPr id="270" name="AutoShape 62">
              <a:extLst>
                <a:ext uri="{FF2B5EF4-FFF2-40B4-BE49-F238E27FC236}">
                  <a16:creationId xmlns:a16="http://schemas.microsoft.com/office/drawing/2014/main" id="{0BDFA0EE-3E7D-4F20-9C08-87A8CF3A9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5005" y="483820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BCC24819-B54B-4741-B4FA-12E221C005DF}"/>
                </a:ext>
              </a:extLst>
            </p:cNvPr>
            <p:cNvGrpSpPr/>
            <p:nvPr/>
          </p:nvGrpSpPr>
          <p:grpSpPr>
            <a:xfrm>
              <a:off x="9432786" y="5344006"/>
              <a:ext cx="1697372" cy="834350"/>
              <a:chOff x="2126253" y="3896702"/>
              <a:chExt cx="1697372" cy="834350"/>
            </a:xfrm>
          </p:grpSpPr>
          <p:sp>
            <p:nvSpPr>
              <p:cNvPr id="272" name="Rectangle 17">
                <a:extLst>
                  <a:ext uri="{FF2B5EF4-FFF2-40B4-BE49-F238E27FC236}">
                    <a16:creationId xmlns:a16="http://schemas.microsoft.com/office/drawing/2014/main" id="{90C667ED-5812-42C8-B718-C6D97D04C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631E3102-D181-4401-8BCC-1555F86204A6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43A1AF-EF7D-4241-8330-BF5F4ADD685B}"/>
              </a:ext>
            </a:extLst>
          </p:cNvPr>
          <p:cNvGrpSpPr/>
          <p:nvPr/>
        </p:nvGrpSpPr>
        <p:grpSpPr>
          <a:xfrm>
            <a:off x="6738795" y="4553485"/>
            <a:ext cx="1697372" cy="1340154"/>
            <a:chOff x="6985814" y="4550242"/>
            <a:chExt cx="1697372" cy="1340154"/>
          </a:xfrm>
        </p:grpSpPr>
        <p:sp>
          <p:nvSpPr>
            <p:cNvPr id="274" name="AutoShape 62">
              <a:extLst>
                <a:ext uri="{FF2B5EF4-FFF2-40B4-BE49-F238E27FC236}">
                  <a16:creationId xmlns:a16="http://schemas.microsoft.com/office/drawing/2014/main" id="{F5CAF343-B19F-4E5D-B39E-A0282E565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33" y="4550242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E8198B30-F7B0-4FA3-AA37-0204E4547C61}"/>
                </a:ext>
              </a:extLst>
            </p:cNvPr>
            <p:cNvGrpSpPr/>
            <p:nvPr/>
          </p:nvGrpSpPr>
          <p:grpSpPr>
            <a:xfrm>
              <a:off x="6985814" y="5056046"/>
              <a:ext cx="1697372" cy="834350"/>
              <a:chOff x="2126253" y="3896702"/>
              <a:chExt cx="1697372" cy="834350"/>
            </a:xfrm>
          </p:grpSpPr>
          <p:sp>
            <p:nvSpPr>
              <p:cNvPr id="276" name="Rectangle 17">
                <a:extLst>
                  <a:ext uri="{FF2B5EF4-FFF2-40B4-BE49-F238E27FC236}">
                    <a16:creationId xmlns:a16="http://schemas.microsoft.com/office/drawing/2014/main" id="{4AF08D33-C5B2-4770-BFF9-5761FFA76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F3DD1732-6B65-40CD-A18B-8ED5FC72B724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858500" y="6371344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092C0EA-5D58-4599-AA3C-5EE079FB7B0C}"/>
              </a:ext>
            </a:extLst>
          </p:cNvPr>
          <p:cNvGrpSpPr/>
          <p:nvPr/>
        </p:nvGrpSpPr>
        <p:grpSpPr>
          <a:xfrm>
            <a:off x="838200" y="2185988"/>
            <a:ext cx="2128838" cy="2490787"/>
            <a:chOff x="838200" y="2014538"/>
            <a:chExt cx="2128838" cy="2490787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57833D49-3132-4801-B3B5-28BE49769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950" y="3054350"/>
              <a:ext cx="795338" cy="1450975"/>
            </a:xfrm>
            <a:custGeom>
              <a:avLst/>
              <a:gdLst>
                <a:gd name="T0" fmla="*/ 130 w 163"/>
                <a:gd name="T1" fmla="*/ 299 h 299"/>
                <a:gd name="T2" fmla="*/ 123 w 163"/>
                <a:gd name="T3" fmla="*/ 133 h 299"/>
                <a:gd name="T4" fmla="*/ 161 w 163"/>
                <a:gd name="T5" fmla="*/ 48 h 299"/>
                <a:gd name="T6" fmla="*/ 143 w 163"/>
                <a:gd name="T7" fmla="*/ 51 h 299"/>
                <a:gd name="T8" fmla="*/ 108 w 163"/>
                <a:gd name="T9" fmla="*/ 75 h 299"/>
                <a:gd name="T10" fmla="*/ 80 w 163"/>
                <a:gd name="T11" fmla="*/ 6 h 299"/>
                <a:gd name="T12" fmla="*/ 77 w 163"/>
                <a:gd name="T13" fmla="*/ 52 h 299"/>
                <a:gd name="T14" fmla="*/ 48 w 163"/>
                <a:gd name="T15" fmla="*/ 33 h 299"/>
                <a:gd name="T16" fmla="*/ 27 w 163"/>
                <a:gd name="T17" fmla="*/ 17 h 299"/>
                <a:gd name="T18" fmla="*/ 52 w 163"/>
                <a:gd name="T19" fmla="*/ 75 h 299"/>
                <a:gd name="T20" fmla="*/ 10 w 163"/>
                <a:gd name="T21" fmla="*/ 35 h 299"/>
                <a:gd name="T22" fmla="*/ 9 w 163"/>
                <a:gd name="T23" fmla="*/ 53 h 299"/>
                <a:gd name="T24" fmla="*/ 43 w 163"/>
                <a:gd name="T25" fmla="*/ 93 h 299"/>
                <a:gd name="T26" fmla="*/ 10 w 163"/>
                <a:gd name="T27" fmla="*/ 76 h 299"/>
                <a:gd name="T28" fmla="*/ 20 w 163"/>
                <a:gd name="T29" fmla="*/ 98 h 299"/>
                <a:gd name="T30" fmla="*/ 71 w 163"/>
                <a:gd name="T31" fmla="*/ 161 h 299"/>
                <a:gd name="T32" fmla="*/ 62 w 163"/>
                <a:gd name="T3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99">
                  <a:moveTo>
                    <a:pt x="130" y="299"/>
                  </a:moveTo>
                  <a:cubicBezTo>
                    <a:pt x="130" y="299"/>
                    <a:pt x="107" y="195"/>
                    <a:pt x="123" y="133"/>
                  </a:cubicBezTo>
                  <a:cubicBezTo>
                    <a:pt x="139" y="70"/>
                    <a:pt x="163" y="57"/>
                    <a:pt x="161" y="48"/>
                  </a:cubicBezTo>
                  <a:cubicBezTo>
                    <a:pt x="159" y="38"/>
                    <a:pt x="147" y="42"/>
                    <a:pt x="143" y="51"/>
                  </a:cubicBezTo>
                  <a:cubicBezTo>
                    <a:pt x="139" y="60"/>
                    <a:pt x="123" y="79"/>
                    <a:pt x="108" y="75"/>
                  </a:cubicBezTo>
                  <a:cubicBezTo>
                    <a:pt x="94" y="72"/>
                    <a:pt x="91" y="12"/>
                    <a:pt x="80" y="6"/>
                  </a:cubicBezTo>
                  <a:cubicBezTo>
                    <a:pt x="70" y="0"/>
                    <a:pt x="73" y="28"/>
                    <a:pt x="77" y="52"/>
                  </a:cubicBezTo>
                  <a:cubicBezTo>
                    <a:pt x="80" y="76"/>
                    <a:pt x="60" y="62"/>
                    <a:pt x="48" y="33"/>
                  </a:cubicBezTo>
                  <a:cubicBezTo>
                    <a:pt x="36" y="4"/>
                    <a:pt x="28" y="13"/>
                    <a:pt x="27" y="17"/>
                  </a:cubicBezTo>
                  <a:cubicBezTo>
                    <a:pt x="25" y="21"/>
                    <a:pt x="54" y="72"/>
                    <a:pt x="52" y="75"/>
                  </a:cubicBezTo>
                  <a:cubicBezTo>
                    <a:pt x="49" y="77"/>
                    <a:pt x="13" y="34"/>
                    <a:pt x="10" y="35"/>
                  </a:cubicBezTo>
                  <a:cubicBezTo>
                    <a:pt x="6" y="36"/>
                    <a:pt x="0" y="40"/>
                    <a:pt x="9" y="53"/>
                  </a:cubicBezTo>
                  <a:cubicBezTo>
                    <a:pt x="17" y="67"/>
                    <a:pt x="44" y="90"/>
                    <a:pt x="43" y="93"/>
                  </a:cubicBezTo>
                  <a:cubicBezTo>
                    <a:pt x="41" y="97"/>
                    <a:pt x="18" y="76"/>
                    <a:pt x="10" y="76"/>
                  </a:cubicBezTo>
                  <a:cubicBezTo>
                    <a:pt x="2" y="75"/>
                    <a:pt x="5" y="87"/>
                    <a:pt x="20" y="98"/>
                  </a:cubicBezTo>
                  <a:cubicBezTo>
                    <a:pt x="34" y="109"/>
                    <a:pt x="71" y="121"/>
                    <a:pt x="71" y="161"/>
                  </a:cubicBezTo>
                  <a:cubicBezTo>
                    <a:pt x="72" y="202"/>
                    <a:pt x="62" y="299"/>
                    <a:pt x="62" y="299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5291E59-8BC5-4BAA-BC13-E4F02975B6FC}"/>
                </a:ext>
              </a:extLst>
            </p:cNvPr>
            <p:cNvGrpSpPr/>
            <p:nvPr/>
          </p:nvGrpSpPr>
          <p:grpSpPr>
            <a:xfrm>
              <a:off x="838200" y="2014538"/>
              <a:ext cx="2128838" cy="1679574"/>
              <a:chOff x="838200" y="2014538"/>
              <a:chExt cx="2128838" cy="1679574"/>
            </a:xfrm>
          </p:grpSpPr>
          <p:sp>
            <p:nvSpPr>
              <p:cNvPr id="20" name="Freeform 6">
                <a:extLst>
                  <a:ext uri="{FF2B5EF4-FFF2-40B4-BE49-F238E27FC236}">
                    <a16:creationId xmlns:a16="http://schemas.microsoft.com/office/drawing/2014/main" id="{8093FDAE-9442-430D-91C4-DC43EDBA6F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0213" y="2601913"/>
                <a:ext cx="360363" cy="422275"/>
              </a:xfrm>
              <a:custGeom>
                <a:avLst/>
                <a:gdLst>
                  <a:gd name="T0" fmla="*/ 33 w 74"/>
                  <a:gd name="T1" fmla="*/ 87 h 87"/>
                  <a:gd name="T2" fmla="*/ 2 w 74"/>
                  <a:gd name="T3" fmla="*/ 51 h 87"/>
                  <a:gd name="T4" fmla="*/ 15 w 74"/>
                  <a:gd name="T5" fmla="*/ 0 h 87"/>
                  <a:gd name="T6" fmla="*/ 33 w 74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87">
                    <a:moveTo>
                      <a:pt x="33" y="87"/>
                    </a:moveTo>
                    <a:cubicBezTo>
                      <a:pt x="33" y="87"/>
                      <a:pt x="4" y="78"/>
                      <a:pt x="2" y="51"/>
                    </a:cubicBezTo>
                    <a:cubicBezTo>
                      <a:pt x="0" y="23"/>
                      <a:pt x="15" y="0"/>
                      <a:pt x="15" y="0"/>
                    </a:cubicBezTo>
                    <a:cubicBezTo>
                      <a:pt x="15" y="0"/>
                      <a:pt x="74" y="40"/>
                      <a:pt x="33" y="8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7">
                <a:extLst>
                  <a:ext uri="{FF2B5EF4-FFF2-40B4-BE49-F238E27FC236}">
                    <a16:creationId xmlns:a16="http://schemas.microsoft.com/office/drawing/2014/main" id="{3FE98081-F690-4415-993D-C35FAD218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00" y="2752725"/>
                <a:ext cx="282575" cy="301625"/>
              </a:xfrm>
              <a:custGeom>
                <a:avLst/>
                <a:gdLst>
                  <a:gd name="T0" fmla="*/ 38 w 58"/>
                  <a:gd name="T1" fmla="*/ 62 h 62"/>
                  <a:gd name="T2" fmla="*/ 7 w 58"/>
                  <a:gd name="T3" fmla="*/ 41 h 62"/>
                  <a:gd name="T4" fmla="*/ 5 w 58"/>
                  <a:gd name="T5" fmla="*/ 0 h 62"/>
                  <a:gd name="T6" fmla="*/ 38 w 58"/>
                  <a:gd name="T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62">
                    <a:moveTo>
                      <a:pt x="38" y="62"/>
                    </a:moveTo>
                    <a:cubicBezTo>
                      <a:pt x="38" y="62"/>
                      <a:pt x="14" y="62"/>
                      <a:pt x="7" y="41"/>
                    </a:cubicBezTo>
                    <a:cubicBezTo>
                      <a:pt x="0" y="21"/>
                      <a:pt x="5" y="0"/>
                      <a:pt x="5" y="0"/>
                    </a:cubicBezTo>
                    <a:cubicBezTo>
                      <a:pt x="5" y="0"/>
                      <a:pt x="58" y="17"/>
                      <a:pt x="38" y="6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">
                <a:extLst>
                  <a:ext uri="{FF2B5EF4-FFF2-40B4-BE49-F238E27FC236}">
                    <a16:creationId xmlns:a16="http://schemas.microsoft.com/office/drawing/2014/main" id="{FEE3CF1E-D2D2-4CDF-80BF-2913FDAE8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338" y="2451100"/>
                <a:ext cx="303213" cy="325437"/>
              </a:xfrm>
              <a:custGeom>
                <a:avLst/>
                <a:gdLst>
                  <a:gd name="T0" fmla="*/ 16 w 62"/>
                  <a:gd name="T1" fmla="*/ 67 h 67"/>
                  <a:gd name="T2" fmla="*/ 9 w 62"/>
                  <a:gd name="T3" fmla="*/ 30 h 67"/>
                  <a:gd name="T4" fmla="*/ 36 w 62"/>
                  <a:gd name="T5" fmla="*/ 0 h 67"/>
                  <a:gd name="T6" fmla="*/ 16 w 62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2" h="67">
                    <a:moveTo>
                      <a:pt x="16" y="67"/>
                    </a:moveTo>
                    <a:cubicBezTo>
                      <a:pt x="16" y="67"/>
                      <a:pt x="0" y="50"/>
                      <a:pt x="9" y="30"/>
                    </a:cubicBezTo>
                    <a:cubicBezTo>
                      <a:pt x="18" y="11"/>
                      <a:pt x="36" y="0"/>
                      <a:pt x="36" y="0"/>
                    </a:cubicBezTo>
                    <a:cubicBezTo>
                      <a:pt x="36" y="0"/>
                      <a:pt x="62" y="49"/>
                      <a:pt x="16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">
                <a:extLst>
                  <a:ext uri="{FF2B5EF4-FFF2-40B4-BE49-F238E27FC236}">
                    <a16:creationId xmlns:a16="http://schemas.microsoft.com/office/drawing/2014/main" id="{E2F3FDF4-1B51-4985-AC1E-10CF102C5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3009900"/>
                <a:ext cx="223838" cy="223837"/>
              </a:xfrm>
              <a:custGeom>
                <a:avLst/>
                <a:gdLst>
                  <a:gd name="T0" fmla="*/ 42 w 46"/>
                  <a:gd name="T1" fmla="*/ 40 h 46"/>
                  <a:gd name="T2" fmla="*/ 12 w 46"/>
                  <a:gd name="T3" fmla="*/ 32 h 46"/>
                  <a:gd name="T4" fmla="*/ 0 w 46"/>
                  <a:gd name="T5" fmla="*/ 0 h 46"/>
                  <a:gd name="T6" fmla="*/ 42 w 46"/>
                  <a:gd name="T7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2" y="40"/>
                    </a:moveTo>
                    <a:cubicBezTo>
                      <a:pt x="42" y="40"/>
                      <a:pt x="23" y="46"/>
                      <a:pt x="12" y="32"/>
                    </a:cubicBezTo>
                    <a:cubicBezTo>
                      <a:pt x="1" y="18"/>
                      <a:pt x="0" y="0"/>
                      <a:pt x="0" y="0"/>
                    </a:cubicBezTo>
                    <a:cubicBezTo>
                      <a:pt x="0" y="0"/>
                      <a:pt x="46" y="0"/>
                      <a:pt x="42" y="4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0">
                <a:extLst>
                  <a:ext uri="{FF2B5EF4-FFF2-40B4-BE49-F238E27FC236}">
                    <a16:creationId xmlns:a16="http://schemas.microsoft.com/office/drawing/2014/main" id="{F30C43D7-E726-49B4-8CEE-6C148FFA0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13" y="3233738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4 h 52"/>
                  <a:gd name="T4" fmla="*/ 0 w 56"/>
                  <a:gd name="T5" fmla="*/ 21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1" y="52"/>
                      <a:pt x="25" y="44"/>
                    </a:cubicBezTo>
                    <a:cubicBezTo>
                      <a:pt x="9" y="36"/>
                      <a:pt x="0" y="21"/>
                      <a:pt x="0" y="21"/>
                    </a:cubicBezTo>
                    <a:cubicBezTo>
                      <a:pt x="0" y="21"/>
                      <a:pt x="42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1">
                <a:extLst>
                  <a:ext uri="{FF2B5EF4-FFF2-40B4-BE49-F238E27FC236}">
                    <a16:creationId xmlns:a16="http://schemas.microsoft.com/office/drawing/2014/main" id="{2808DDA9-B975-4C6F-8D6B-E48EF8441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460750"/>
                <a:ext cx="268288" cy="233362"/>
              </a:xfrm>
              <a:custGeom>
                <a:avLst/>
                <a:gdLst>
                  <a:gd name="T0" fmla="*/ 55 w 55"/>
                  <a:gd name="T1" fmla="*/ 22 h 48"/>
                  <a:gd name="T2" fmla="*/ 34 w 55"/>
                  <a:gd name="T3" fmla="*/ 45 h 48"/>
                  <a:gd name="T4" fmla="*/ 0 w 55"/>
                  <a:gd name="T5" fmla="*/ 42 h 48"/>
                  <a:gd name="T6" fmla="*/ 55 w 55"/>
                  <a:gd name="T7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48">
                    <a:moveTo>
                      <a:pt x="55" y="22"/>
                    </a:moveTo>
                    <a:cubicBezTo>
                      <a:pt x="55" y="22"/>
                      <a:pt x="52" y="41"/>
                      <a:pt x="34" y="45"/>
                    </a:cubicBezTo>
                    <a:cubicBezTo>
                      <a:pt x="17" y="48"/>
                      <a:pt x="0" y="42"/>
                      <a:pt x="0" y="42"/>
                    </a:cubicBezTo>
                    <a:cubicBezTo>
                      <a:pt x="0" y="42"/>
                      <a:pt x="20" y="0"/>
                      <a:pt x="55" y="2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2">
                <a:extLst>
                  <a:ext uri="{FF2B5EF4-FFF2-40B4-BE49-F238E27FC236}">
                    <a16:creationId xmlns:a16="http://schemas.microsoft.com/office/drawing/2014/main" id="{B606085E-AAAB-4FCB-94AA-4CDB6FA8E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3384550"/>
                <a:ext cx="273050" cy="231775"/>
              </a:xfrm>
              <a:custGeom>
                <a:avLst/>
                <a:gdLst>
                  <a:gd name="T0" fmla="*/ 56 w 56"/>
                  <a:gd name="T1" fmla="*/ 23 h 48"/>
                  <a:gd name="T2" fmla="*/ 34 w 56"/>
                  <a:gd name="T3" fmla="*/ 45 h 48"/>
                  <a:gd name="T4" fmla="*/ 0 w 56"/>
                  <a:gd name="T5" fmla="*/ 40 h 48"/>
                  <a:gd name="T6" fmla="*/ 56 w 56"/>
                  <a:gd name="T7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48">
                    <a:moveTo>
                      <a:pt x="56" y="23"/>
                    </a:moveTo>
                    <a:cubicBezTo>
                      <a:pt x="56" y="23"/>
                      <a:pt x="52" y="43"/>
                      <a:pt x="34" y="45"/>
                    </a:cubicBezTo>
                    <a:cubicBezTo>
                      <a:pt x="16" y="48"/>
                      <a:pt x="0" y="40"/>
                      <a:pt x="0" y="40"/>
                    </a:cubicBezTo>
                    <a:cubicBezTo>
                      <a:pt x="0" y="40"/>
                      <a:pt x="22" y="0"/>
                      <a:pt x="56" y="2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3">
                <a:extLst>
                  <a:ext uri="{FF2B5EF4-FFF2-40B4-BE49-F238E27FC236}">
                    <a16:creationId xmlns:a16="http://schemas.microsoft.com/office/drawing/2014/main" id="{4F6828BE-FE13-4411-9F61-1B96970C96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3038475"/>
                <a:ext cx="273050" cy="252412"/>
              </a:xfrm>
              <a:custGeom>
                <a:avLst/>
                <a:gdLst>
                  <a:gd name="T0" fmla="*/ 56 w 56"/>
                  <a:gd name="T1" fmla="*/ 38 h 52"/>
                  <a:gd name="T2" fmla="*/ 25 w 56"/>
                  <a:gd name="T3" fmla="*/ 45 h 52"/>
                  <a:gd name="T4" fmla="*/ 0 w 56"/>
                  <a:gd name="T5" fmla="*/ 22 h 52"/>
                  <a:gd name="T6" fmla="*/ 56 w 56"/>
                  <a:gd name="T7" fmla="*/ 3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2">
                    <a:moveTo>
                      <a:pt x="56" y="38"/>
                    </a:moveTo>
                    <a:cubicBezTo>
                      <a:pt x="56" y="38"/>
                      <a:pt x="42" y="52"/>
                      <a:pt x="25" y="45"/>
                    </a:cubicBezTo>
                    <a:cubicBezTo>
                      <a:pt x="9" y="38"/>
                      <a:pt x="0" y="22"/>
                      <a:pt x="0" y="22"/>
                    </a:cubicBezTo>
                    <a:cubicBezTo>
                      <a:pt x="0" y="22"/>
                      <a:pt x="40" y="0"/>
                      <a:pt x="56" y="3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4">
                <a:extLst>
                  <a:ext uri="{FF2B5EF4-FFF2-40B4-BE49-F238E27FC236}">
                    <a16:creationId xmlns:a16="http://schemas.microsoft.com/office/drawing/2014/main" id="{90FBEADC-B78D-46F4-B52C-CEF0F81A8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0" y="3228975"/>
                <a:ext cx="233363" cy="193675"/>
              </a:xfrm>
              <a:custGeom>
                <a:avLst/>
                <a:gdLst>
                  <a:gd name="T0" fmla="*/ 48 w 48"/>
                  <a:gd name="T1" fmla="*/ 26 h 40"/>
                  <a:gd name="T2" fmla="*/ 26 w 48"/>
                  <a:gd name="T3" fmla="*/ 38 h 40"/>
                  <a:gd name="T4" fmla="*/ 0 w 48"/>
                  <a:gd name="T5" fmla="*/ 27 h 40"/>
                  <a:gd name="T6" fmla="*/ 48 w 48"/>
                  <a:gd name="T7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48" y="26"/>
                    </a:moveTo>
                    <a:cubicBezTo>
                      <a:pt x="48" y="26"/>
                      <a:pt x="41" y="40"/>
                      <a:pt x="26" y="38"/>
                    </a:cubicBezTo>
                    <a:cubicBezTo>
                      <a:pt x="11" y="37"/>
                      <a:pt x="0" y="27"/>
                      <a:pt x="0" y="27"/>
                    </a:cubicBezTo>
                    <a:cubicBezTo>
                      <a:pt x="0" y="27"/>
                      <a:pt x="27" y="0"/>
                      <a:pt x="48" y="2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5">
                <a:extLst>
                  <a:ext uri="{FF2B5EF4-FFF2-40B4-BE49-F238E27FC236}">
                    <a16:creationId xmlns:a16="http://schemas.microsoft.com/office/drawing/2014/main" id="{A17004B9-E2D1-4A1C-A713-20D133BD7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2743200"/>
                <a:ext cx="184150" cy="193675"/>
              </a:xfrm>
              <a:custGeom>
                <a:avLst/>
                <a:gdLst>
                  <a:gd name="T0" fmla="*/ 38 w 38"/>
                  <a:gd name="T1" fmla="*/ 33 h 40"/>
                  <a:gd name="T2" fmla="*/ 13 w 38"/>
                  <a:gd name="T3" fmla="*/ 30 h 40"/>
                  <a:gd name="T4" fmla="*/ 0 w 38"/>
                  <a:gd name="T5" fmla="*/ 5 h 40"/>
                  <a:gd name="T6" fmla="*/ 38 w 38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8" y="33"/>
                    </a:moveTo>
                    <a:cubicBezTo>
                      <a:pt x="38" y="33"/>
                      <a:pt x="24" y="40"/>
                      <a:pt x="13" y="30"/>
                    </a:cubicBezTo>
                    <a:cubicBezTo>
                      <a:pt x="3" y="19"/>
                      <a:pt x="0" y="5"/>
                      <a:pt x="0" y="5"/>
                    </a:cubicBezTo>
                    <a:cubicBezTo>
                      <a:pt x="0" y="5"/>
                      <a:pt x="37" y="0"/>
                      <a:pt x="38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6">
                <a:extLst>
                  <a:ext uri="{FF2B5EF4-FFF2-40B4-BE49-F238E27FC236}">
                    <a16:creationId xmlns:a16="http://schemas.microsoft.com/office/drawing/2014/main" id="{278CE677-E687-4404-8C42-8F2637F76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775" y="2601913"/>
                <a:ext cx="150813" cy="160337"/>
              </a:xfrm>
              <a:custGeom>
                <a:avLst/>
                <a:gdLst>
                  <a:gd name="T0" fmla="*/ 31 w 31"/>
                  <a:gd name="T1" fmla="*/ 27 h 33"/>
                  <a:gd name="T2" fmla="*/ 11 w 31"/>
                  <a:gd name="T3" fmla="*/ 24 h 33"/>
                  <a:gd name="T4" fmla="*/ 0 w 31"/>
                  <a:gd name="T5" fmla="*/ 5 h 33"/>
                  <a:gd name="T6" fmla="*/ 31 w 31"/>
                  <a:gd name="T7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3">
                    <a:moveTo>
                      <a:pt x="31" y="27"/>
                    </a:moveTo>
                    <a:cubicBezTo>
                      <a:pt x="31" y="27"/>
                      <a:pt x="19" y="33"/>
                      <a:pt x="11" y="24"/>
                    </a:cubicBezTo>
                    <a:cubicBezTo>
                      <a:pt x="2" y="16"/>
                      <a:pt x="0" y="5"/>
                      <a:pt x="0" y="5"/>
                    </a:cubicBezTo>
                    <a:cubicBezTo>
                      <a:pt x="0" y="5"/>
                      <a:pt x="30" y="0"/>
                      <a:pt x="31" y="2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7">
                <a:extLst>
                  <a:ext uri="{FF2B5EF4-FFF2-40B4-BE49-F238E27FC236}">
                    <a16:creationId xmlns:a16="http://schemas.microsoft.com/office/drawing/2014/main" id="{8D031B71-8C2F-4386-804A-6A2F37582A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063" y="2538413"/>
                <a:ext cx="185738" cy="195262"/>
              </a:xfrm>
              <a:custGeom>
                <a:avLst/>
                <a:gdLst>
                  <a:gd name="T0" fmla="*/ 32 w 38"/>
                  <a:gd name="T1" fmla="*/ 37 h 40"/>
                  <a:gd name="T2" fmla="*/ 8 w 38"/>
                  <a:gd name="T3" fmla="*/ 28 h 40"/>
                  <a:gd name="T4" fmla="*/ 0 w 38"/>
                  <a:gd name="T5" fmla="*/ 0 h 40"/>
                  <a:gd name="T6" fmla="*/ 32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2" y="37"/>
                    </a:moveTo>
                    <a:cubicBezTo>
                      <a:pt x="32" y="37"/>
                      <a:pt x="16" y="40"/>
                      <a:pt x="8" y="28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2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8">
                <a:extLst>
                  <a:ext uri="{FF2B5EF4-FFF2-40B4-BE49-F238E27FC236}">
                    <a16:creationId xmlns:a16="http://schemas.microsoft.com/office/drawing/2014/main" id="{837BA135-3832-4AD7-B6A9-9801D01EB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875" y="2290763"/>
                <a:ext cx="185738" cy="195262"/>
              </a:xfrm>
              <a:custGeom>
                <a:avLst/>
                <a:gdLst>
                  <a:gd name="T0" fmla="*/ 31 w 38"/>
                  <a:gd name="T1" fmla="*/ 37 h 40"/>
                  <a:gd name="T2" fmla="*/ 7 w 38"/>
                  <a:gd name="T3" fmla="*/ 27 h 40"/>
                  <a:gd name="T4" fmla="*/ 0 w 38"/>
                  <a:gd name="T5" fmla="*/ 0 h 40"/>
                  <a:gd name="T6" fmla="*/ 31 w 38"/>
                  <a:gd name="T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31" y="37"/>
                    </a:moveTo>
                    <a:cubicBezTo>
                      <a:pt x="31" y="37"/>
                      <a:pt x="15" y="40"/>
                      <a:pt x="7" y="27"/>
                    </a:cubicBezTo>
                    <a:cubicBezTo>
                      <a:pt x="0" y="15"/>
                      <a:pt x="0" y="0"/>
                      <a:pt x="0" y="0"/>
                    </a:cubicBezTo>
                    <a:cubicBezTo>
                      <a:pt x="0" y="0"/>
                      <a:pt x="38" y="4"/>
                      <a:pt x="31" y="3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>
                <a:extLst>
                  <a:ext uri="{FF2B5EF4-FFF2-40B4-BE49-F238E27FC236}">
                    <a16:creationId xmlns:a16="http://schemas.microsoft.com/office/drawing/2014/main" id="{AFAAE1A1-4414-4647-A6B2-FCA0B58E8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050" y="2014538"/>
                <a:ext cx="209550" cy="223837"/>
              </a:xfrm>
              <a:custGeom>
                <a:avLst/>
                <a:gdLst>
                  <a:gd name="T0" fmla="*/ 11 w 43"/>
                  <a:gd name="T1" fmla="*/ 46 h 46"/>
                  <a:gd name="T2" fmla="*/ 7 w 43"/>
                  <a:gd name="T3" fmla="*/ 21 h 46"/>
                  <a:gd name="T4" fmla="*/ 26 w 43"/>
                  <a:gd name="T5" fmla="*/ 0 h 46"/>
                  <a:gd name="T6" fmla="*/ 11 w 43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6">
                    <a:moveTo>
                      <a:pt x="11" y="46"/>
                    </a:moveTo>
                    <a:cubicBezTo>
                      <a:pt x="11" y="46"/>
                      <a:pt x="0" y="34"/>
                      <a:pt x="7" y="21"/>
                    </a:cubicBezTo>
                    <a:cubicBezTo>
                      <a:pt x="14" y="7"/>
                      <a:pt x="26" y="0"/>
                      <a:pt x="26" y="0"/>
                    </a:cubicBezTo>
                    <a:cubicBezTo>
                      <a:pt x="26" y="0"/>
                      <a:pt x="43" y="35"/>
                      <a:pt x="11" y="46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>
                <a:extLst>
                  <a:ext uri="{FF2B5EF4-FFF2-40B4-BE49-F238E27FC236}">
                    <a16:creationId xmlns:a16="http://schemas.microsoft.com/office/drawing/2014/main" id="{CC7F8EE6-4996-4552-9959-9DB9ED56E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4600" y="2554288"/>
                <a:ext cx="169863" cy="165100"/>
              </a:xfrm>
              <a:custGeom>
                <a:avLst/>
                <a:gdLst>
                  <a:gd name="T0" fmla="*/ 3 w 35"/>
                  <a:gd name="T1" fmla="*/ 29 h 34"/>
                  <a:gd name="T2" fmla="*/ 11 w 35"/>
                  <a:gd name="T3" fmla="*/ 7 h 34"/>
                  <a:gd name="T4" fmla="*/ 35 w 35"/>
                  <a:gd name="T5" fmla="*/ 0 h 34"/>
                  <a:gd name="T6" fmla="*/ 3 w 35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4">
                    <a:moveTo>
                      <a:pt x="3" y="29"/>
                    </a:moveTo>
                    <a:cubicBezTo>
                      <a:pt x="3" y="29"/>
                      <a:pt x="0" y="14"/>
                      <a:pt x="11" y="7"/>
                    </a:cubicBezTo>
                    <a:cubicBezTo>
                      <a:pt x="22" y="0"/>
                      <a:pt x="35" y="0"/>
                      <a:pt x="35" y="0"/>
                    </a:cubicBezTo>
                    <a:cubicBezTo>
                      <a:pt x="35" y="0"/>
                      <a:pt x="32" y="34"/>
                      <a:pt x="3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>
                <a:extLst>
                  <a:ext uri="{FF2B5EF4-FFF2-40B4-BE49-F238E27FC236}">
                    <a16:creationId xmlns:a16="http://schemas.microsoft.com/office/drawing/2014/main" id="{3D6C11D1-2C17-4C82-B38A-416A27BFD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2413" y="2951163"/>
                <a:ext cx="174625" cy="165100"/>
              </a:xfrm>
              <a:custGeom>
                <a:avLst/>
                <a:gdLst>
                  <a:gd name="T0" fmla="*/ 4 w 36"/>
                  <a:gd name="T1" fmla="*/ 29 h 34"/>
                  <a:gd name="T2" fmla="*/ 11 w 36"/>
                  <a:gd name="T3" fmla="*/ 7 h 34"/>
                  <a:gd name="T4" fmla="*/ 36 w 36"/>
                  <a:gd name="T5" fmla="*/ 0 h 34"/>
                  <a:gd name="T6" fmla="*/ 4 w 36"/>
                  <a:gd name="T7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4">
                    <a:moveTo>
                      <a:pt x="4" y="29"/>
                    </a:moveTo>
                    <a:cubicBezTo>
                      <a:pt x="4" y="29"/>
                      <a:pt x="0" y="15"/>
                      <a:pt x="11" y="7"/>
                    </a:cubicBezTo>
                    <a:cubicBezTo>
                      <a:pt x="22" y="0"/>
                      <a:pt x="36" y="0"/>
                      <a:pt x="36" y="0"/>
                    </a:cubicBezTo>
                    <a:cubicBezTo>
                      <a:pt x="36" y="0"/>
                      <a:pt x="33" y="34"/>
                      <a:pt x="4" y="2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2">
                <a:extLst>
                  <a:ext uri="{FF2B5EF4-FFF2-40B4-BE49-F238E27FC236}">
                    <a16:creationId xmlns:a16="http://schemas.microsoft.com/office/drawing/2014/main" id="{DC380F6C-42B6-4596-BC08-8A595D7D1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0" y="2976563"/>
                <a:ext cx="209550" cy="179387"/>
              </a:xfrm>
              <a:custGeom>
                <a:avLst/>
                <a:gdLst>
                  <a:gd name="T0" fmla="*/ 43 w 43"/>
                  <a:gd name="T1" fmla="*/ 25 h 37"/>
                  <a:gd name="T2" fmla="*/ 22 w 43"/>
                  <a:gd name="T3" fmla="*/ 34 h 37"/>
                  <a:gd name="T4" fmla="*/ 0 w 43"/>
                  <a:gd name="T5" fmla="*/ 21 h 37"/>
                  <a:gd name="T6" fmla="*/ 43 w 43"/>
                  <a:gd name="T7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37">
                    <a:moveTo>
                      <a:pt x="43" y="25"/>
                    </a:moveTo>
                    <a:cubicBezTo>
                      <a:pt x="43" y="25"/>
                      <a:pt x="35" y="37"/>
                      <a:pt x="22" y="34"/>
                    </a:cubicBezTo>
                    <a:cubicBezTo>
                      <a:pt x="9" y="31"/>
                      <a:pt x="0" y="21"/>
                      <a:pt x="0" y="21"/>
                    </a:cubicBezTo>
                    <a:cubicBezTo>
                      <a:pt x="0" y="21"/>
                      <a:pt x="27" y="0"/>
                      <a:pt x="43" y="2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3">
                <a:extLst>
                  <a:ext uri="{FF2B5EF4-FFF2-40B4-BE49-F238E27FC236}">
                    <a16:creationId xmlns:a16="http://schemas.microsoft.com/office/drawing/2014/main" id="{B7F3A024-D70C-4509-917F-B37C57AD7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163" y="2320925"/>
                <a:ext cx="188913" cy="233362"/>
              </a:xfrm>
              <a:custGeom>
                <a:avLst/>
                <a:gdLst>
                  <a:gd name="T0" fmla="*/ 14 w 39"/>
                  <a:gd name="T1" fmla="*/ 48 h 48"/>
                  <a:gd name="T2" fmla="*/ 1 w 39"/>
                  <a:gd name="T3" fmla="*/ 26 h 48"/>
                  <a:gd name="T4" fmla="*/ 11 w 39"/>
                  <a:gd name="T5" fmla="*/ 0 h 48"/>
                  <a:gd name="T6" fmla="*/ 14 w 3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8">
                    <a:moveTo>
                      <a:pt x="14" y="48"/>
                    </a:moveTo>
                    <a:cubicBezTo>
                      <a:pt x="14" y="48"/>
                      <a:pt x="0" y="41"/>
                      <a:pt x="1" y="26"/>
                    </a:cubicBezTo>
                    <a:cubicBezTo>
                      <a:pt x="2" y="12"/>
                      <a:pt x="11" y="0"/>
                      <a:pt x="11" y="0"/>
                    </a:cubicBezTo>
                    <a:cubicBezTo>
                      <a:pt x="11" y="0"/>
                      <a:pt x="39" y="25"/>
                      <a:pt x="14" y="4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4">
                <a:extLst>
                  <a:ext uri="{FF2B5EF4-FFF2-40B4-BE49-F238E27FC236}">
                    <a16:creationId xmlns:a16="http://schemas.microsoft.com/office/drawing/2014/main" id="{754A4AED-01AB-4D76-94BE-51706E570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8700" y="2873375"/>
                <a:ext cx="188913" cy="195262"/>
              </a:xfrm>
              <a:custGeom>
                <a:avLst/>
                <a:gdLst>
                  <a:gd name="T0" fmla="*/ 39 w 39"/>
                  <a:gd name="T1" fmla="*/ 33 h 40"/>
                  <a:gd name="T2" fmla="*/ 14 w 39"/>
                  <a:gd name="T3" fmla="*/ 30 h 40"/>
                  <a:gd name="T4" fmla="*/ 0 w 39"/>
                  <a:gd name="T5" fmla="*/ 5 h 40"/>
                  <a:gd name="T6" fmla="*/ 39 w 39"/>
                  <a:gd name="T7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39" y="33"/>
                    </a:moveTo>
                    <a:cubicBezTo>
                      <a:pt x="39" y="33"/>
                      <a:pt x="24" y="40"/>
                      <a:pt x="14" y="30"/>
                    </a:cubicBezTo>
                    <a:cubicBezTo>
                      <a:pt x="3" y="20"/>
                      <a:pt x="0" y="5"/>
                      <a:pt x="0" y="5"/>
                    </a:cubicBezTo>
                    <a:cubicBezTo>
                      <a:pt x="0" y="5"/>
                      <a:pt x="38" y="0"/>
                      <a:pt x="39" y="33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5">
                <a:extLst>
                  <a:ext uri="{FF2B5EF4-FFF2-40B4-BE49-F238E27FC236}">
                    <a16:creationId xmlns:a16="http://schemas.microsoft.com/office/drawing/2014/main" id="{46744EED-FC93-4C7A-83F4-4729147AC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900" y="2436813"/>
                <a:ext cx="273050" cy="325437"/>
              </a:xfrm>
              <a:custGeom>
                <a:avLst/>
                <a:gdLst>
                  <a:gd name="T0" fmla="*/ 25 w 56"/>
                  <a:gd name="T1" fmla="*/ 67 h 67"/>
                  <a:gd name="T2" fmla="*/ 1 w 56"/>
                  <a:gd name="T3" fmla="*/ 39 h 67"/>
                  <a:gd name="T4" fmla="*/ 11 w 56"/>
                  <a:gd name="T5" fmla="*/ 0 h 67"/>
                  <a:gd name="T6" fmla="*/ 25 w 56"/>
                  <a:gd name="T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67">
                    <a:moveTo>
                      <a:pt x="25" y="67"/>
                    </a:moveTo>
                    <a:cubicBezTo>
                      <a:pt x="25" y="67"/>
                      <a:pt x="3" y="61"/>
                      <a:pt x="1" y="39"/>
                    </a:cubicBezTo>
                    <a:cubicBezTo>
                      <a:pt x="0" y="18"/>
                      <a:pt x="11" y="0"/>
                      <a:pt x="11" y="0"/>
                    </a:cubicBezTo>
                    <a:cubicBezTo>
                      <a:pt x="11" y="0"/>
                      <a:pt x="56" y="30"/>
                      <a:pt x="25" y="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6">
                <a:extLst>
                  <a:ext uri="{FF2B5EF4-FFF2-40B4-BE49-F238E27FC236}">
                    <a16:creationId xmlns:a16="http://schemas.microsoft.com/office/drawing/2014/main" id="{80C3B54D-0110-4FC1-B16B-8FF0097CE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813" y="2776538"/>
                <a:ext cx="390525" cy="407987"/>
              </a:xfrm>
              <a:custGeom>
                <a:avLst/>
                <a:gdLst>
                  <a:gd name="T0" fmla="*/ 21 w 80"/>
                  <a:gd name="T1" fmla="*/ 84 h 84"/>
                  <a:gd name="T2" fmla="*/ 14 w 80"/>
                  <a:gd name="T3" fmla="*/ 37 h 84"/>
                  <a:gd name="T4" fmla="*/ 51 w 80"/>
                  <a:gd name="T5" fmla="*/ 0 h 84"/>
                  <a:gd name="T6" fmla="*/ 21 w 80"/>
                  <a:gd name="T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4">
                    <a:moveTo>
                      <a:pt x="21" y="84"/>
                    </a:moveTo>
                    <a:cubicBezTo>
                      <a:pt x="21" y="84"/>
                      <a:pt x="0" y="61"/>
                      <a:pt x="14" y="37"/>
                    </a:cubicBezTo>
                    <a:cubicBezTo>
                      <a:pt x="27" y="13"/>
                      <a:pt x="51" y="0"/>
                      <a:pt x="51" y="0"/>
                    </a:cubicBezTo>
                    <a:cubicBezTo>
                      <a:pt x="51" y="0"/>
                      <a:pt x="80" y="66"/>
                      <a:pt x="21" y="8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7">
                <a:extLst>
                  <a:ext uri="{FF2B5EF4-FFF2-40B4-BE49-F238E27FC236}">
                    <a16:creationId xmlns:a16="http://schemas.microsoft.com/office/drawing/2014/main" id="{4B8AA83F-26B2-4EE1-A124-1AE5A2192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7263" y="2971800"/>
                <a:ext cx="252413" cy="242887"/>
              </a:xfrm>
              <a:custGeom>
                <a:avLst/>
                <a:gdLst>
                  <a:gd name="T0" fmla="*/ 10 w 52"/>
                  <a:gd name="T1" fmla="*/ 50 h 50"/>
                  <a:gd name="T2" fmla="*/ 12 w 52"/>
                  <a:gd name="T3" fmla="*/ 19 h 50"/>
                  <a:gd name="T4" fmla="*/ 41 w 52"/>
                  <a:gd name="T5" fmla="*/ 0 h 50"/>
                  <a:gd name="T6" fmla="*/ 10 w 5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10" y="50"/>
                    </a:moveTo>
                    <a:cubicBezTo>
                      <a:pt x="10" y="50"/>
                      <a:pt x="0" y="33"/>
                      <a:pt x="12" y="19"/>
                    </a:cubicBezTo>
                    <a:cubicBezTo>
                      <a:pt x="24" y="5"/>
                      <a:pt x="41" y="0"/>
                      <a:pt x="41" y="0"/>
                    </a:cubicBezTo>
                    <a:cubicBezTo>
                      <a:pt x="41" y="0"/>
                      <a:pt x="52" y="46"/>
                      <a:pt x="10" y="5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8">
                <a:extLst>
                  <a:ext uri="{FF2B5EF4-FFF2-40B4-BE49-F238E27FC236}">
                    <a16:creationId xmlns:a16="http://schemas.microsoft.com/office/drawing/2014/main" id="{987ACE96-B341-4EEF-BC08-74E4C20E7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9200" y="2981325"/>
                <a:ext cx="254000" cy="242887"/>
              </a:xfrm>
              <a:custGeom>
                <a:avLst/>
                <a:gdLst>
                  <a:gd name="T0" fmla="*/ 0 w 52"/>
                  <a:gd name="T1" fmla="*/ 32 h 50"/>
                  <a:gd name="T2" fmla="*/ 17 w 52"/>
                  <a:gd name="T3" fmla="*/ 6 h 50"/>
                  <a:gd name="T4" fmla="*/ 52 w 52"/>
                  <a:gd name="T5" fmla="*/ 5 h 50"/>
                  <a:gd name="T6" fmla="*/ 0 w 52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0">
                    <a:moveTo>
                      <a:pt x="0" y="32"/>
                    </a:moveTo>
                    <a:cubicBezTo>
                      <a:pt x="0" y="32"/>
                      <a:pt x="0" y="12"/>
                      <a:pt x="17" y="6"/>
                    </a:cubicBezTo>
                    <a:cubicBezTo>
                      <a:pt x="35" y="0"/>
                      <a:pt x="52" y="5"/>
                      <a:pt x="52" y="5"/>
                    </a:cubicBezTo>
                    <a:cubicBezTo>
                      <a:pt x="52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9">
                <a:extLst>
                  <a:ext uri="{FF2B5EF4-FFF2-40B4-BE49-F238E27FC236}">
                    <a16:creationId xmlns:a16="http://schemas.microsoft.com/office/drawing/2014/main" id="{158638C3-6D68-4904-B66B-41D98A87D4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625" y="2781300"/>
                <a:ext cx="258763" cy="242887"/>
              </a:xfrm>
              <a:custGeom>
                <a:avLst/>
                <a:gdLst>
                  <a:gd name="T0" fmla="*/ 0 w 53"/>
                  <a:gd name="T1" fmla="*/ 32 h 50"/>
                  <a:gd name="T2" fmla="*/ 18 w 53"/>
                  <a:gd name="T3" fmla="*/ 6 h 50"/>
                  <a:gd name="T4" fmla="*/ 53 w 53"/>
                  <a:gd name="T5" fmla="*/ 5 h 50"/>
                  <a:gd name="T6" fmla="*/ 0 w 53"/>
                  <a:gd name="T7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0">
                    <a:moveTo>
                      <a:pt x="0" y="32"/>
                    </a:moveTo>
                    <a:cubicBezTo>
                      <a:pt x="0" y="32"/>
                      <a:pt x="0" y="12"/>
                      <a:pt x="18" y="6"/>
                    </a:cubicBezTo>
                    <a:cubicBezTo>
                      <a:pt x="35" y="0"/>
                      <a:pt x="53" y="5"/>
                      <a:pt x="53" y="5"/>
                    </a:cubicBezTo>
                    <a:cubicBezTo>
                      <a:pt x="53" y="5"/>
                      <a:pt x="38" y="50"/>
                      <a:pt x="0" y="3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0">
                <a:extLst>
                  <a:ext uri="{FF2B5EF4-FFF2-40B4-BE49-F238E27FC236}">
                    <a16:creationId xmlns:a16="http://schemas.microsoft.com/office/drawing/2014/main" id="{79C3201E-9AB7-4B3A-8550-46D9CD39C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1075" y="2620963"/>
                <a:ext cx="252413" cy="247650"/>
              </a:xfrm>
              <a:custGeom>
                <a:avLst/>
                <a:gdLst>
                  <a:gd name="T0" fmla="*/ 10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0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0" y="51"/>
                    </a:moveTo>
                    <a:cubicBezTo>
                      <a:pt x="10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1">
                <a:extLst>
                  <a:ext uri="{FF2B5EF4-FFF2-40B4-BE49-F238E27FC236}">
                    <a16:creationId xmlns:a16="http://schemas.microsoft.com/office/drawing/2014/main" id="{2E13E422-F767-417D-AB1D-43C7E2C68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100" y="2368550"/>
                <a:ext cx="254000" cy="247650"/>
              </a:xfrm>
              <a:custGeom>
                <a:avLst/>
                <a:gdLst>
                  <a:gd name="T0" fmla="*/ 11 w 52"/>
                  <a:gd name="T1" fmla="*/ 51 h 51"/>
                  <a:gd name="T2" fmla="*/ 12 w 52"/>
                  <a:gd name="T3" fmla="*/ 19 h 51"/>
                  <a:gd name="T4" fmla="*/ 42 w 52"/>
                  <a:gd name="T5" fmla="*/ 0 h 51"/>
                  <a:gd name="T6" fmla="*/ 11 w 52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1">
                    <a:moveTo>
                      <a:pt x="11" y="51"/>
                    </a:moveTo>
                    <a:cubicBezTo>
                      <a:pt x="11" y="51"/>
                      <a:pt x="0" y="33"/>
                      <a:pt x="12" y="19"/>
                    </a:cubicBezTo>
                    <a:cubicBezTo>
                      <a:pt x="24" y="5"/>
                      <a:pt x="42" y="0"/>
                      <a:pt x="42" y="0"/>
                    </a:cubicBezTo>
                    <a:cubicBezTo>
                      <a:pt x="42" y="0"/>
                      <a:pt x="52" y="47"/>
                      <a:pt x="11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2">
                <a:extLst>
                  <a:ext uri="{FF2B5EF4-FFF2-40B4-BE49-F238E27FC236}">
                    <a16:creationId xmlns:a16="http://schemas.microsoft.com/office/drawing/2014/main" id="{9A229DD6-935B-411B-AC3B-119979482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975" y="2155825"/>
                <a:ext cx="247650" cy="247650"/>
              </a:xfrm>
              <a:custGeom>
                <a:avLst/>
                <a:gdLst>
                  <a:gd name="T0" fmla="*/ 10 w 51"/>
                  <a:gd name="T1" fmla="*/ 51 h 51"/>
                  <a:gd name="T2" fmla="*/ 11 w 51"/>
                  <a:gd name="T3" fmla="*/ 19 h 51"/>
                  <a:gd name="T4" fmla="*/ 41 w 51"/>
                  <a:gd name="T5" fmla="*/ 0 h 51"/>
                  <a:gd name="T6" fmla="*/ 10 w 51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1">
                    <a:moveTo>
                      <a:pt x="10" y="51"/>
                    </a:moveTo>
                    <a:cubicBezTo>
                      <a:pt x="10" y="51"/>
                      <a:pt x="0" y="33"/>
                      <a:pt x="11" y="19"/>
                    </a:cubicBezTo>
                    <a:cubicBezTo>
                      <a:pt x="23" y="5"/>
                      <a:pt x="41" y="0"/>
                      <a:pt x="41" y="0"/>
                    </a:cubicBezTo>
                    <a:cubicBezTo>
                      <a:pt x="41" y="0"/>
                      <a:pt x="51" y="47"/>
                      <a:pt x="10" y="5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3">
                <a:extLst>
                  <a:ext uri="{FF2B5EF4-FFF2-40B4-BE49-F238E27FC236}">
                    <a16:creationId xmlns:a16="http://schemas.microsoft.com/office/drawing/2014/main" id="{0337DEE0-C827-40B8-A1D6-74776130D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50" y="2106613"/>
                <a:ext cx="244475" cy="277812"/>
              </a:xfrm>
              <a:custGeom>
                <a:avLst/>
                <a:gdLst>
                  <a:gd name="T0" fmla="*/ 25 w 50"/>
                  <a:gd name="T1" fmla="*/ 57 h 57"/>
                  <a:gd name="T2" fmla="*/ 3 w 50"/>
                  <a:gd name="T3" fmla="*/ 34 h 57"/>
                  <a:gd name="T4" fmla="*/ 9 w 50"/>
                  <a:gd name="T5" fmla="*/ 0 h 57"/>
                  <a:gd name="T6" fmla="*/ 25 w 50"/>
                  <a:gd name="T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0" h="57">
                    <a:moveTo>
                      <a:pt x="25" y="57"/>
                    </a:moveTo>
                    <a:cubicBezTo>
                      <a:pt x="25" y="57"/>
                      <a:pt x="5" y="53"/>
                      <a:pt x="3" y="34"/>
                    </a:cubicBezTo>
                    <a:cubicBezTo>
                      <a:pt x="0" y="16"/>
                      <a:pt x="9" y="0"/>
                      <a:pt x="9" y="0"/>
                    </a:cubicBezTo>
                    <a:cubicBezTo>
                      <a:pt x="9" y="0"/>
                      <a:pt x="50" y="24"/>
                      <a:pt x="25" y="5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4">
                <a:extLst>
                  <a:ext uri="{FF2B5EF4-FFF2-40B4-BE49-F238E27FC236}">
                    <a16:creationId xmlns:a16="http://schemas.microsoft.com/office/drawing/2014/main" id="{7E5E7112-025E-49B7-ADF0-CF47D88F8D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4413" y="3413125"/>
                <a:ext cx="287338" cy="238125"/>
              </a:xfrm>
              <a:custGeom>
                <a:avLst/>
                <a:gdLst>
                  <a:gd name="T0" fmla="*/ 0 w 59"/>
                  <a:gd name="T1" fmla="*/ 20 h 49"/>
                  <a:gd name="T2" fmla="*/ 26 w 59"/>
                  <a:gd name="T3" fmla="*/ 0 h 49"/>
                  <a:gd name="T4" fmla="*/ 59 w 59"/>
                  <a:gd name="T5" fmla="*/ 11 h 49"/>
                  <a:gd name="T6" fmla="*/ 0 w 59"/>
                  <a:gd name="T7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9">
                    <a:moveTo>
                      <a:pt x="0" y="20"/>
                    </a:moveTo>
                    <a:cubicBezTo>
                      <a:pt x="0" y="20"/>
                      <a:pt x="8" y="0"/>
                      <a:pt x="26" y="0"/>
                    </a:cubicBezTo>
                    <a:cubicBezTo>
                      <a:pt x="44" y="0"/>
                      <a:pt x="59" y="11"/>
                      <a:pt x="59" y="11"/>
                    </a:cubicBezTo>
                    <a:cubicBezTo>
                      <a:pt x="59" y="11"/>
                      <a:pt x="30" y="49"/>
                      <a:pt x="0" y="2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5">
                <a:extLst>
                  <a:ext uri="{FF2B5EF4-FFF2-40B4-BE49-F238E27FC236}">
                    <a16:creationId xmlns:a16="http://schemas.microsoft.com/office/drawing/2014/main" id="{8055D94A-5E90-42E8-9195-EEE2A3D8A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625" y="3224213"/>
                <a:ext cx="258763" cy="231775"/>
              </a:xfrm>
              <a:custGeom>
                <a:avLst/>
                <a:gdLst>
                  <a:gd name="T0" fmla="*/ 0 w 53"/>
                  <a:gd name="T1" fmla="*/ 19 h 48"/>
                  <a:gd name="T2" fmla="*/ 23 w 53"/>
                  <a:gd name="T3" fmla="*/ 0 h 48"/>
                  <a:gd name="T4" fmla="*/ 53 w 53"/>
                  <a:gd name="T5" fmla="*/ 10 h 48"/>
                  <a:gd name="T6" fmla="*/ 0 w 53"/>
                  <a:gd name="T7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48">
                    <a:moveTo>
                      <a:pt x="0" y="19"/>
                    </a:moveTo>
                    <a:cubicBezTo>
                      <a:pt x="0" y="19"/>
                      <a:pt x="7" y="0"/>
                      <a:pt x="23" y="0"/>
                    </a:cubicBezTo>
                    <a:cubicBezTo>
                      <a:pt x="39" y="0"/>
                      <a:pt x="53" y="10"/>
                      <a:pt x="53" y="10"/>
                    </a:cubicBezTo>
                    <a:cubicBezTo>
                      <a:pt x="53" y="10"/>
                      <a:pt x="26" y="48"/>
                      <a:pt x="0" y="1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6">
                <a:extLst>
                  <a:ext uri="{FF2B5EF4-FFF2-40B4-BE49-F238E27FC236}">
                    <a16:creationId xmlns:a16="http://schemas.microsoft.com/office/drawing/2014/main" id="{E04F246D-86C7-4AA9-8F96-7638D8B20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5413" y="3151188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7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7">
                <a:extLst>
                  <a:ext uri="{FF2B5EF4-FFF2-40B4-BE49-F238E27FC236}">
                    <a16:creationId xmlns:a16="http://schemas.microsoft.com/office/drawing/2014/main" id="{57749D21-C67F-4CD2-8EDE-F4E56F182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5250" y="3321050"/>
                <a:ext cx="219075" cy="212725"/>
              </a:xfrm>
              <a:custGeom>
                <a:avLst/>
                <a:gdLst>
                  <a:gd name="T0" fmla="*/ 0 w 45"/>
                  <a:gd name="T1" fmla="*/ 14 h 44"/>
                  <a:gd name="T2" fmla="*/ 23 w 45"/>
                  <a:gd name="T3" fmla="*/ 4 h 44"/>
                  <a:gd name="T4" fmla="*/ 45 w 45"/>
                  <a:gd name="T5" fmla="*/ 19 h 44"/>
                  <a:gd name="T6" fmla="*/ 0 w 45"/>
                  <a:gd name="T7" fmla="*/ 1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14"/>
                    </a:moveTo>
                    <a:cubicBezTo>
                      <a:pt x="0" y="14"/>
                      <a:pt x="10" y="0"/>
                      <a:pt x="23" y="4"/>
                    </a:cubicBezTo>
                    <a:cubicBezTo>
                      <a:pt x="37" y="8"/>
                      <a:pt x="45" y="19"/>
                      <a:pt x="45" y="19"/>
                    </a:cubicBezTo>
                    <a:cubicBezTo>
                      <a:pt x="45" y="19"/>
                      <a:pt x="15" y="44"/>
                      <a:pt x="0" y="1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18" name="Group 617">
            <a:extLst>
              <a:ext uri="{FF2B5EF4-FFF2-40B4-BE49-F238E27FC236}">
                <a16:creationId xmlns:a16="http://schemas.microsoft.com/office/drawing/2014/main" id="{6F8B131A-D595-4EF2-9616-8716A814CD36}"/>
              </a:ext>
            </a:extLst>
          </p:cNvPr>
          <p:cNvGrpSpPr/>
          <p:nvPr/>
        </p:nvGrpSpPr>
        <p:grpSpPr>
          <a:xfrm>
            <a:off x="6555846" y="2397125"/>
            <a:ext cx="2016125" cy="2368550"/>
            <a:chOff x="6076951" y="2397125"/>
            <a:chExt cx="2016125" cy="2368550"/>
          </a:xfrm>
        </p:grpSpPr>
        <p:sp>
          <p:nvSpPr>
            <p:cNvPr id="608" name="Freeform 80">
              <a:extLst>
                <a:ext uri="{FF2B5EF4-FFF2-40B4-BE49-F238E27FC236}">
                  <a16:creationId xmlns:a16="http://schemas.microsoft.com/office/drawing/2014/main" id="{E5F97DA1-E651-47BC-8512-901985EEA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6" y="3292475"/>
              <a:ext cx="855663" cy="1473200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81">
              <a:extLst>
                <a:ext uri="{FF2B5EF4-FFF2-40B4-BE49-F238E27FC236}">
                  <a16:creationId xmlns:a16="http://schemas.microsoft.com/office/drawing/2014/main" id="{3409BFDD-1DFD-4511-8C7D-F94FD0F7C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413" y="2800350"/>
              <a:ext cx="441325" cy="477838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82">
              <a:extLst>
                <a:ext uri="{FF2B5EF4-FFF2-40B4-BE49-F238E27FC236}">
                  <a16:creationId xmlns:a16="http://schemas.microsoft.com/office/drawing/2014/main" id="{E49E9D46-D494-47FC-98D6-755D3D6B3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613" y="3186113"/>
              <a:ext cx="396875" cy="4095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83">
              <a:extLst>
                <a:ext uri="{FF2B5EF4-FFF2-40B4-BE49-F238E27FC236}">
                  <a16:creationId xmlns:a16="http://schemas.microsoft.com/office/drawing/2014/main" id="{669DDC5F-D8B1-40C8-8914-AD1DE0E44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1" y="2836863"/>
              <a:ext cx="465138" cy="446088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84">
              <a:extLst>
                <a:ext uri="{FF2B5EF4-FFF2-40B4-BE49-F238E27FC236}">
                  <a16:creationId xmlns:a16="http://schemas.microsoft.com/office/drawing/2014/main" id="{4C313CAF-B8CD-44A9-84E5-7C6543BDA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4588" y="3255963"/>
              <a:ext cx="598488" cy="614363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85">
              <a:extLst>
                <a:ext uri="{FF2B5EF4-FFF2-40B4-BE49-F238E27FC236}">
                  <a16:creationId xmlns:a16="http://schemas.microsoft.com/office/drawing/2014/main" id="{A8651294-FD1E-4A3B-B1B4-F6F450313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7426" y="2984500"/>
              <a:ext cx="506413" cy="473075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86">
              <a:extLst>
                <a:ext uri="{FF2B5EF4-FFF2-40B4-BE49-F238E27FC236}">
                  <a16:creationId xmlns:a16="http://schemas.microsoft.com/office/drawing/2014/main" id="{AAC4B2CC-F70F-4FD0-9235-FBC541C77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6" y="2397125"/>
              <a:ext cx="654050" cy="628650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87">
              <a:extLst>
                <a:ext uri="{FF2B5EF4-FFF2-40B4-BE49-F238E27FC236}">
                  <a16:creationId xmlns:a16="http://schemas.microsoft.com/office/drawing/2014/main" id="{CE2EF193-2F9D-4FEA-8E6D-57184D434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6951" y="3429000"/>
              <a:ext cx="496888" cy="506413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88">
              <a:extLst>
                <a:ext uri="{FF2B5EF4-FFF2-40B4-BE49-F238E27FC236}">
                  <a16:creationId xmlns:a16="http://schemas.microsoft.com/office/drawing/2014/main" id="{F1BA880D-4796-467D-85D0-30CF2A53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2051" y="3806825"/>
              <a:ext cx="447675" cy="403225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89">
              <a:extLst>
                <a:ext uri="{FF2B5EF4-FFF2-40B4-BE49-F238E27FC236}">
                  <a16:creationId xmlns:a16="http://schemas.microsoft.com/office/drawing/2014/main" id="{B32A729E-5226-434A-B3D1-CD88F7459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176" y="3227388"/>
              <a:ext cx="412750" cy="385763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A3CF54BB-70F2-40DC-AA6D-16B6CCE7C83F}"/>
              </a:ext>
            </a:extLst>
          </p:cNvPr>
          <p:cNvGrpSpPr/>
          <p:nvPr/>
        </p:nvGrpSpPr>
        <p:grpSpPr>
          <a:xfrm>
            <a:off x="9261475" y="2217738"/>
            <a:ext cx="2092325" cy="2455862"/>
            <a:chOff x="9332913" y="2046288"/>
            <a:chExt cx="2092325" cy="2455862"/>
          </a:xfrm>
        </p:grpSpPr>
        <p:sp>
          <p:nvSpPr>
            <p:cNvPr id="395" name="Freeform 67">
              <a:extLst>
                <a:ext uri="{FF2B5EF4-FFF2-40B4-BE49-F238E27FC236}">
                  <a16:creationId xmlns:a16="http://schemas.microsoft.com/office/drawing/2014/main" id="{C404D4F5-F8E1-49E3-AF94-189397F93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6475" y="2974975"/>
              <a:ext cx="889000" cy="1527175"/>
            </a:xfrm>
            <a:custGeom>
              <a:avLst/>
              <a:gdLst>
                <a:gd name="T0" fmla="*/ 66 w 186"/>
                <a:gd name="T1" fmla="*/ 321 h 321"/>
                <a:gd name="T2" fmla="*/ 73 w 186"/>
                <a:gd name="T3" fmla="*/ 180 h 321"/>
                <a:gd name="T4" fmla="*/ 0 w 186"/>
                <a:gd name="T5" fmla="*/ 81 h 321"/>
                <a:gd name="T6" fmla="*/ 12 w 186"/>
                <a:gd name="T7" fmla="*/ 70 h 321"/>
                <a:gd name="T8" fmla="*/ 81 w 186"/>
                <a:gd name="T9" fmla="*/ 148 h 321"/>
                <a:gd name="T10" fmla="*/ 88 w 186"/>
                <a:gd name="T11" fmla="*/ 0 h 321"/>
                <a:gd name="T12" fmla="*/ 106 w 186"/>
                <a:gd name="T13" fmla="*/ 0 h 321"/>
                <a:gd name="T14" fmla="*/ 113 w 186"/>
                <a:gd name="T15" fmla="*/ 97 h 321"/>
                <a:gd name="T16" fmla="*/ 173 w 186"/>
                <a:gd name="T17" fmla="*/ 32 h 321"/>
                <a:gd name="T18" fmla="*/ 186 w 186"/>
                <a:gd name="T19" fmla="*/ 50 h 321"/>
                <a:gd name="T20" fmla="*/ 123 w 186"/>
                <a:gd name="T21" fmla="*/ 126 h 321"/>
                <a:gd name="T22" fmla="*/ 118 w 186"/>
                <a:gd name="T23" fmla="*/ 202 h 321"/>
                <a:gd name="T24" fmla="*/ 130 w 186"/>
                <a:gd name="T25" fmla="*/ 319 h 321"/>
                <a:gd name="T26" fmla="*/ 66 w 186"/>
                <a:gd name="T27" fmla="*/ 32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6" h="321">
                  <a:moveTo>
                    <a:pt x="66" y="321"/>
                  </a:moveTo>
                  <a:cubicBezTo>
                    <a:pt x="66" y="321"/>
                    <a:pt x="83" y="212"/>
                    <a:pt x="73" y="18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81" y="148"/>
                    <a:pt x="81" y="148"/>
                    <a:pt x="81" y="148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3" y="126"/>
                    <a:pt x="112" y="126"/>
                    <a:pt x="118" y="202"/>
                  </a:cubicBezTo>
                  <a:cubicBezTo>
                    <a:pt x="125" y="279"/>
                    <a:pt x="130" y="319"/>
                    <a:pt x="130" y="319"/>
                  </a:cubicBezTo>
                  <a:lnTo>
                    <a:pt x="66" y="321"/>
                  </a:ln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68">
              <a:extLst>
                <a:ext uri="{FF2B5EF4-FFF2-40B4-BE49-F238E27FC236}">
                  <a16:creationId xmlns:a16="http://schemas.microsoft.com/office/drawing/2014/main" id="{88E5DE23-1F1C-4254-84C6-903003D4B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7425" y="2465388"/>
              <a:ext cx="458788" cy="495300"/>
            </a:xfrm>
            <a:custGeom>
              <a:avLst/>
              <a:gdLst>
                <a:gd name="T0" fmla="*/ 93 w 96"/>
                <a:gd name="T1" fmla="*/ 87 h 104"/>
                <a:gd name="T2" fmla="*/ 0 w 96"/>
                <a:gd name="T3" fmla="*/ 31 h 104"/>
                <a:gd name="T4" fmla="*/ 96 w 96"/>
                <a:gd name="T5" fmla="*/ 78 h 104"/>
                <a:gd name="T6" fmla="*/ 44 w 96"/>
                <a:gd name="T7" fmla="*/ 52 h 104"/>
                <a:gd name="T8" fmla="*/ 93 w 96"/>
                <a:gd name="T9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04">
                  <a:moveTo>
                    <a:pt x="93" y="87"/>
                  </a:moveTo>
                  <a:cubicBezTo>
                    <a:pt x="93" y="87"/>
                    <a:pt x="34" y="104"/>
                    <a:pt x="0" y="31"/>
                  </a:cubicBezTo>
                  <a:cubicBezTo>
                    <a:pt x="0" y="31"/>
                    <a:pt x="76" y="0"/>
                    <a:pt x="96" y="78"/>
                  </a:cubicBezTo>
                  <a:cubicBezTo>
                    <a:pt x="96" y="78"/>
                    <a:pt x="58" y="64"/>
                    <a:pt x="44" y="52"/>
                  </a:cubicBezTo>
                  <a:cubicBezTo>
                    <a:pt x="44" y="52"/>
                    <a:pt x="72" y="83"/>
                    <a:pt x="93" y="8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69">
              <a:extLst>
                <a:ext uri="{FF2B5EF4-FFF2-40B4-BE49-F238E27FC236}">
                  <a16:creationId xmlns:a16="http://schemas.microsoft.com/office/drawing/2014/main" id="{D06DC9C7-0965-43B0-B1B2-ECF92B30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1513" y="2865438"/>
              <a:ext cx="411163" cy="422275"/>
            </a:xfrm>
            <a:custGeom>
              <a:avLst/>
              <a:gdLst>
                <a:gd name="T0" fmla="*/ 68 w 86"/>
                <a:gd name="T1" fmla="*/ 89 h 89"/>
                <a:gd name="T2" fmla="*/ 0 w 86"/>
                <a:gd name="T3" fmla="*/ 1 h 89"/>
                <a:gd name="T4" fmla="*/ 75 w 86"/>
                <a:gd name="T5" fmla="*/ 82 h 89"/>
                <a:gd name="T6" fmla="*/ 35 w 86"/>
                <a:gd name="T7" fmla="*/ 37 h 89"/>
                <a:gd name="T8" fmla="*/ 68 w 86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9">
                  <a:moveTo>
                    <a:pt x="68" y="89"/>
                  </a:moveTo>
                  <a:cubicBezTo>
                    <a:pt x="68" y="89"/>
                    <a:pt x="5" y="83"/>
                    <a:pt x="0" y="1"/>
                  </a:cubicBezTo>
                  <a:cubicBezTo>
                    <a:pt x="0" y="1"/>
                    <a:pt x="86" y="0"/>
                    <a:pt x="75" y="82"/>
                  </a:cubicBezTo>
                  <a:cubicBezTo>
                    <a:pt x="75" y="82"/>
                    <a:pt x="43" y="54"/>
                    <a:pt x="35" y="37"/>
                  </a:cubicBezTo>
                  <a:cubicBezTo>
                    <a:pt x="35" y="37"/>
                    <a:pt x="50" y="77"/>
                    <a:pt x="68" y="8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70">
              <a:extLst>
                <a:ext uri="{FF2B5EF4-FFF2-40B4-BE49-F238E27FC236}">
                  <a16:creationId xmlns:a16="http://schemas.microsoft.com/office/drawing/2014/main" id="{E809C324-E0C2-4251-9F05-674662DBC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7650" y="2503488"/>
              <a:ext cx="482600" cy="461962"/>
            </a:xfrm>
            <a:custGeom>
              <a:avLst/>
              <a:gdLst>
                <a:gd name="T0" fmla="*/ 0 w 101"/>
                <a:gd name="T1" fmla="*/ 77 h 97"/>
                <a:gd name="T2" fmla="*/ 100 w 101"/>
                <a:gd name="T3" fmla="*/ 0 h 97"/>
                <a:gd name="T4" fmla="*/ 8 w 101"/>
                <a:gd name="T5" fmla="*/ 84 h 97"/>
                <a:gd name="T6" fmla="*/ 59 w 101"/>
                <a:gd name="T7" fmla="*/ 39 h 97"/>
                <a:gd name="T8" fmla="*/ 0 w 101"/>
                <a:gd name="T9" fmla="*/ 7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97">
                  <a:moveTo>
                    <a:pt x="0" y="77"/>
                  </a:moveTo>
                  <a:cubicBezTo>
                    <a:pt x="0" y="77"/>
                    <a:pt x="7" y="5"/>
                    <a:pt x="100" y="0"/>
                  </a:cubicBezTo>
                  <a:cubicBezTo>
                    <a:pt x="100" y="0"/>
                    <a:pt x="101" y="97"/>
                    <a:pt x="8" y="84"/>
                  </a:cubicBezTo>
                  <a:cubicBezTo>
                    <a:pt x="8" y="84"/>
                    <a:pt x="39" y="49"/>
                    <a:pt x="59" y="39"/>
                  </a:cubicBezTo>
                  <a:cubicBezTo>
                    <a:pt x="59" y="39"/>
                    <a:pt x="13" y="57"/>
                    <a:pt x="0" y="7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71">
              <a:extLst>
                <a:ext uri="{FF2B5EF4-FFF2-40B4-BE49-F238E27FC236}">
                  <a16:creationId xmlns:a16="http://schemas.microsoft.com/office/drawing/2014/main" id="{A3E8312F-69B1-432D-889A-2AC1EBF5C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4525" y="2936875"/>
              <a:ext cx="620713" cy="636587"/>
            </a:xfrm>
            <a:custGeom>
              <a:avLst/>
              <a:gdLst>
                <a:gd name="T0" fmla="*/ 0 w 130"/>
                <a:gd name="T1" fmla="*/ 55 h 134"/>
                <a:gd name="T2" fmla="*/ 130 w 130"/>
                <a:gd name="T3" fmla="*/ 54 h 134"/>
                <a:gd name="T4" fmla="*/ 2 w 130"/>
                <a:gd name="T5" fmla="*/ 66 h 134"/>
                <a:gd name="T6" fmla="*/ 72 w 130"/>
                <a:gd name="T7" fmla="*/ 61 h 134"/>
                <a:gd name="T8" fmla="*/ 0 w 130"/>
                <a:gd name="T9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4">
                  <a:moveTo>
                    <a:pt x="0" y="55"/>
                  </a:moveTo>
                  <a:cubicBezTo>
                    <a:pt x="0" y="55"/>
                    <a:pt x="50" y="0"/>
                    <a:pt x="130" y="54"/>
                  </a:cubicBezTo>
                  <a:cubicBezTo>
                    <a:pt x="130" y="54"/>
                    <a:pt x="72" y="134"/>
                    <a:pt x="2" y="66"/>
                  </a:cubicBezTo>
                  <a:cubicBezTo>
                    <a:pt x="2" y="66"/>
                    <a:pt x="50" y="56"/>
                    <a:pt x="72" y="61"/>
                  </a:cubicBezTo>
                  <a:cubicBezTo>
                    <a:pt x="72" y="61"/>
                    <a:pt x="24" y="47"/>
                    <a:pt x="0" y="5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72">
              <a:extLst>
                <a:ext uri="{FF2B5EF4-FFF2-40B4-BE49-F238E27FC236}">
                  <a16:creationId xmlns:a16="http://schemas.microsoft.com/office/drawing/2014/main" id="{3B460462-E442-4C4D-9D0C-445731A18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1013" y="2655888"/>
              <a:ext cx="525463" cy="488950"/>
            </a:xfrm>
            <a:custGeom>
              <a:avLst/>
              <a:gdLst>
                <a:gd name="T0" fmla="*/ 24 w 110"/>
                <a:gd name="T1" fmla="*/ 101 h 103"/>
                <a:gd name="T2" fmla="*/ 68 w 110"/>
                <a:gd name="T3" fmla="*/ 0 h 103"/>
                <a:gd name="T4" fmla="*/ 33 w 110"/>
                <a:gd name="T5" fmla="*/ 103 h 103"/>
                <a:gd name="T6" fmla="*/ 54 w 110"/>
                <a:gd name="T7" fmla="*/ 48 h 103"/>
                <a:gd name="T8" fmla="*/ 24 w 110"/>
                <a:gd name="T9" fmla="*/ 10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03">
                  <a:moveTo>
                    <a:pt x="24" y="101"/>
                  </a:moveTo>
                  <a:cubicBezTo>
                    <a:pt x="24" y="101"/>
                    <a:pt x="0" y="44"/>
                    <a:pt x="68" y="0"/>
                  </a:cubicBezTo>
                  <a:cubicBezTo>
                    <a:pt x="68" y="0"/>
                    <a:pt x="110" y="74"/>
                    <a:pt x="33" y="103"/>
                  </a:cubicBezTo>
                  <a:cubicBezTo>
                    <a:pt x="33" y="103"/>
                    <a:pt x="43" y="63"/>
                    <a:pt x="54" y="48"/>
                  </a:cubicBezTo>
                  <a:cubicBezTo>
                    <a:pt x="54" y="48"/>
                    <a:pt x="26" y="80"/>
                    <a:pt x="24" y="1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73">
              <a:extLst>
                <a:ext uri="{FF2B5EF4-FFF2-40B4-BE49-F238E27FC236}">
                  <a16:creationId xmlns:a16="http://schemas.microsoft.com/office/drawing/2014/main" id="{D19D4551-3BDE-4EB9-B5FA-971DCD6BB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6975" y="2046288"/>
              <a:ext cx="679450" cy="652462"/>
            </a:xfrm>
            <a:custGeom>
              <a:avLst/>
              <a:gdLst>
                <a:gd name="T0" fmla="*/ 55 w 142"/>
                <a:gd name="T1" fmla="*/ 137 h 137"/>
                <a:gd name="T2" fmla="*/ 62 w 142"/>
                <a:gd name="T3" fmla="*/ 0 h 137"/>
                <a:gd name="T4" fmla="*/ 66 w 142"/>
                <a:gd name="T5" fmla="*/ 136 h 137"/>
                <a:gd name="T6" fmla="*/ 65 w 142"/>
                <a:gd name="T7" fmla="*/ 62 h 137"/>
                <a:gd name="T8" fmla="*/ 55 w 142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7">
                  <a:moveTo>
                    <a:pt x="55" y="137"/>
                  </a:moveTo>
                  <a:cubicBezTo>
                    <a:pt x="55" y="137"/>
                    <a:pt x="0" y="81"/>
                    <a:pt x="62" y="0"/>
                  </a:cubicBezTo>
                  <a:cubicBezTo>
                    <a:pt x="62" y="0"/>
                    <a:pt x="142" y="68"/>
                    <a:pt x="66" y="136"/>
                  </a:cubicBezTo>
                  <a:cubicBezTo>
                    <a:pt x="66" y="136"/>
                    <a:pt x="59" y="85"/>
                    <a:pt x="65" y="62"/>
                  </a:cubicBezTo>
                  <a:cubicBezTo>
                    <a:pt x="65" y="62"/>
                    <a:pt x="47" y="112"/>
                    <a:pt x="55" y="1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74">
              <a:extLst>
                <a:ext uri="{FF2B5EF4-FFF2-40B4-BE49-F238E27FC236}">
                  <a16:creationId xmlns:a16="http://schemas.microsoft.com/office/drawing/2014/main" id="{FA6D63BC-83D5-45A8-AD4E-6E5843006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2913" y="3116263"/>
              <a:ext cx="515938" cy="523875"/>
            </a:xfrm>
            <a:custGeom>
              <a:avLst/>
              <a:gdLst>
                <a:gd name="T0" fmla="*/ 108 w 108"/>
                <a:gd name="T1" fmla="*/ 64 h 110"/>
                <a:gd name="T2" fmla="*/ 0 w 108"/>
                <a:gd name="T3" fmla="*/ 68 h 110"/>
                <a:gd name="T4" fmla="*/ 106 w 108"/>
                <a:gd name="T5" fmla="*/ 55 h 110"/>
                <a:gd name="T6" fmla="*/ 49 w 108"/>
                <a:gd name="T7" fmla="*/ 61 h 110"/>
                <a:gd name="T8" fmla="*/ 108 w 108"/>
                <a:gd name="T9" fmla="*/ 6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0">
                  <a:moveTo>
                    <a:pt x="108" y="64"/>
                  </a:moveTo>
                  <a:cubicBezTo>
                    <a:pt x="108" y="64"/>
                    <a:pt x="68" y="110"/>
                    <a:pt x="0" y="68"/>
                  </a:cubicBezTo>
                  <a:cubicBezTo>
                    <a:pt x="0" y="68"/>
                    <a:pt x="47" y="0"/>
                    <a:pt x="106" y="55"/>
                  </a:cubicBezTo>
                  <a:cubicBezTo>
                    <a:pt x="106" y="55"/>
                    <a:pt x="66" y="64"/>
                    <a:pt x="49" y="61"/>
                  </a:cubicBezTo>
                  <a:cubicBezTo>
                    <a:pt x="49" y="61"/>
                    <a:pt x="88" y="72"/>
                    <a:pt x="108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75">
              <a:extLst>
                <a:ext uri="{FF2B5EF4-FFF2-40B4-BE49-F238E27FC236}">
                  <a16:creationId xmlns:a16="http://schemas.microsoft.com/office/drawing/2014/main" id="{F6D1953C-D657-4A41-BA3D-2C9FC5E7A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4363" y="3506788"/>
              <a:ext cx="463550" cy="419100"/>
            </a:xfrm>
            <a:custGeom>
              <a:avLst/>
              <a:gdLst>
                <a:gd name="T0" fmla="*/ 88 w 97"/>
                <a:gd name="T1" fmla="*/ 4 h 88"/>
                <a:gd name="T2" fmla="*/ 21 w 97"/>
                <a:gd name="T3" fmla="*/ 88 h 88"/>
                <a:gd name="T4" fmla="*/ 80 w 97"/>
                <a:gd name="T5" fmla="*/ 0 h 88"/>
                <a:gd name="T6" fmla="*/ 47 w 97"/>
                <a:gd name="T7" fmla="*/ 47 h 88"/>
                <a:gd name="T8" fmla="*/ 88 w 97"/>
                <a:gd name="T9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88">
                  <a:moveTo>
                    <a:pt x="88" y="4"/>
                  </a:moveTo>
                  <a:cubicBezTo>
                    <a:pt x="88" y="4"/>
                    <a:pt x="97" y="64"/>
                    <a:pt x="21" y="88"/>
                  </a:cubicBezTo>
                  <a:cubicBezTo>
                    <a:pt x="21" y="88"/>
                    <a:pt x="0" y="8"/>
                    <a:pt x="80" y="0"/>
                  </a:cubicBezTo>
                  <a:cubicBezTo>
                    <a:pt x="80" y="0"/>
                    <a:pt x="61" y="35"/>
                    <a:pt x="47" y="47"/>
                  </a:cubicBezTo>
                  <a:cubicBezTo>
                    <a:pt x="47" y="47"/>
                    <a:pt x="81" y="23"/>
                    <a:pt x="88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76">
              <a:extLst>
                <a:ext uri="{FF2B5EF4-FFF2-40B4-BE49-F238E27FC236}">
                  <a16:creationId xmlns:a16="http://schemas.microsoft.com/office/drawing/2014/main" id="{19A6F66E-653C-48ED-875C-4B4C46C11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2908300"/>
              <a:ext cx="430213" cy="398462"/>
            </a:xfrm>
            <a:custGeom>
              <a:avLst/>
              <a:gdLst>
                <a:gd name="T0" fmla="*/ 22 w 90"/>
                <a:gd name="T1" fmla="*/ 82 h 84"/>
                <a:gd name="T2" fmla="*/ 55 w 90"/>
                <a:gd name="T3" fmla="*/ 0 h 84"/>
                <a:gd name="T4" fmla="*/ 29 w 90"/>
                <a:gd name="T5" fmla="*/ 84 h 84"/>
                <a:gd name="T6" fmla="*/ 44 w 90"/>
                <a:gd name="T7" fmla="*/ 39 h 84"/>
                <a:gd name="T8" fmla="*/ 22 w 90"/>
                <a:gd name="T9" fmla="*/ 8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22" y="82"/>
                  </a:moveTo>
                  <a:cubicBezTo>
                    <a:pt x="22" y="82"/>
                    <a:pt x="0" y="37"/>
                    <a:pt x="55" y="0"/>
                  </a:cubicBezTo>
                  <a:cubicBezTo>
                    <a:pt x="55" y="0"/>
                    <a:pt x="90" y="59"/>
                    <a:pt x="29" y="84"/>
                  </a:cubicBezTo>
                  <a:cubicBezTo>
                    <a:pt x="29" y="84"/>
                    <a:pt x="36" y="51"/>
                    <a:pt x="44" y="39"/>
                  </a:cubicBezTo>
                  <a:cubicBezTo>
                    <a:pt x="44" y="39"/>
                    <a:pt x="23" y="65"/>
                    <a:pt x="22" y="8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8" name="Group 597">
            <a:extLst>
              <a:ext uri="{FF2B5EF4-FFF2-40B4-BE49-F238E27FC236}">
                <a16:creationId xmlns:a16="http://schemas.microsoft.com/office/drawing/2014/main" id="{63343680-5463-4476-A8D8-0275B236C634}"/>
              </a:ext>
            </a:extLst>
          </p:cNvPr>
          <p:cNvGrpSpPr/>
          <p:nvPr/>
        </p:nvGrpSpPr>
        <p:grpSpPr>
          <a:xfrm>
            <a:off x="3656542" y="2336801"/>
            <a:ext cx="2209800" cy="2428875"/>
            <a:chOff x="3389313" y="2165351"/>
            <a:chExt cx="2209800" cy="2428875"/>
          </a:xfrm>
        </p:grpSpPr>
        <p:grpSp>
          <p:nvGrpSpPr>
            <p:cNvPr id="597" name="Group 596">
              <a:extLst>
                <a:ext uri="{FF2B5EF4-FFF2-40B4-BE49-F238E27FC236}">
                  <a16:creationId xmlns:a16="http://schemas.microsoft.com/office/drawing/2014/main" id="{42F4C76E-0185-4F61-B9C8-7CBFF6645ADA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59" name="Freeform 41">
                <a:extLst>
                  <a:ext uri="{FF2B5EF4-FFF2-40B4-BE49-F238E27FC236}">
                    <a16:creationId xmlns:a16="http://schemas.microsoft.com/office/drawing/2014/main" id="{584273C8-9B33-433C-9367-F1A0B3885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2">
                <a:extLst>
                  <a:ext uri="{FF2B5EF4-FFF2-40B4-BE49-F238E27FC236}">
                    <a16:creationId xmlns:a16="http://schemas.microsoft.com/office/drawing/2014/main" id="{B9784100-01F7-450B-8271-839D3BFEB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3">
                <a:extLst>
                  <a:ext uri="{FF2B5EF4-FFF2-40B4-BE49-F238E27FC236}">
                    <a16:creationId xmlns:a16="http://schemas.microsoft.com/office/drawing/2014/main" id="{70711BB6-4A41-47D4-A112-BD787B097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44">
                <a:extLst>
                  <a:ext uri="{FF2B5EF4-FFF2-40B4-BE49-F238E27FC236}">
                    <a16:creationId xmlns:a16="http://schemas.microsoft.com/office/drawing/2014/main" id="{36E9AC3B-0F91-4814-B808-D000EE553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5">
                <a:extLst>
                  <a:ext uri="{FF2B5EF4-FFF2-40B4-BE49-F238E27FC236}">
                    <a16:creationId xmlns:a16="http://schemas.microsoft.com/office/drawing/2014/main" id="{0FEFAD71-24DC-47CA-9FAC-75D2BC467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95" name="Freeform 46">
              <a:extLst>
                <a:ext uri="{FF2B5EF4-FFF2-40B4-BE49-F238E27FC236}">
                  <a16:creationId xmlns:a16="http://schemas.microsoft.com/office/drawing/2014/main" id="{28FD3E5F-18AF-488E-8609-29F2B5045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47">
              <a:extLst>
                <a:ext uri="{FF2B5EF4-FFF2-40B4-BE49-F238E27FC236}">
                  <a16:creationId xmlns:a16="http://schemas.microsoft.com/office/drawing/2014/main" id="{815112CF-FCA1-4A3D-AE42-8CD434F09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9FB4710-97F2-4729-98D0-782088D9682C}"/>
              </a:ext>
            </a:extLst>
          </p:cNvPr>
          <p:cNvSpPr/>
          <p:nvPr/>
        </p:nvSpPr>
        <p:spPr>
          <a:xfrm>
            <a:off x="0" y="4452730"/>
            <a:ext cx="12192000" cy="240527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50FBC7E2-5D1B-40A0-A436-E8C3005746E1}"/>
              </a:ext>
            </a:extLst>
          </p:cNvPr>
          <p:cNvGrpSpPr/>
          <p:nvPr/>
        </p:nvGrpSpPr>
        <p:grpSpPr>
          <a:xfrm>
            <a:off x="838200" y="5348188"/>
            <a:ext cx="10515600" cy="614355"/>
            <a:chOff x="838200" y="5333801"/>
            <a:chExt cx="10515600" cy="614355"/>
          </a:xfrm>
        </p:grpSpPr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FA046A33-19E6-491C-BDD2-B0EF3E6476AA}"/>
                </a:ext>
              </a:extLst>
            </p:cNvPr>
            <p:cNvGrpSpPr/>
            <p:nvPr/>
          </p:nvGrpSpPr>
          <p:grpSpPr>
            <a:xfrm>
              <a:off x="838200" y="5333801"/>
              <a:ext cx="2776527" cy="614355"/>
              <a:chOff x="3459692" y="7891782"/>
              <a:chExt cx="2776527" cy="614355"/>
            </a:xfrm>
          </p:grpSpPr>
          <p:sp>
            <p:nvSpPr>
              <p:cNvPr id="437" name="Oval 436">
                <a:extLst>
                  <a:ext uri="{FF2B5EF4-FFF2-40B4-BE49-F238E27FC236}">
                    <a16:creationId xmlns:a16="http://schemas.microsoft.com/office/drawing/2014/main" id="{DE1E88EF-B6F3-4AC6-BDC9-B02B68894E9E}"/>
                  </a:ext>
                </a:extLst>
              </p:cNvPr>
              <p:cNvSpPr/>
              <p:nvPr/>
            </p:nvSpPr>
            <p:spPr>
              <a:xfrm>
                <a:off x="3459692" y="7891782"/>
                <a:ext cx="614355" cy="614355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8" name="TextBox 437">
                <a:extLst>
                  <a:ext uri="{FF2B5EF4-FFF2-40B4-BE49-F238E27FC236}">
                    <a16:creationId xmlns:a16="http://schemas.microsoft.com/office/drawing/2014/main" id="{19F8659D-EEEC-4567-80D7-8802EA258C21}"/>
                  </a:ext>
                </a:extLst>
              </p:cNvPr>
              <p:cNvSpPr txBox="1"/>
              <p:nvPr/>
            </p:nvSpPr>
            <p:spPr>
              <a:xfrm>
                <a:off x="3566995" y="8037376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01</a:t>
                </a:r>
              </a:p>
            </p:txBody>
          </p:sp>
          <p:sp>
            <p:nvSpPr>
              <p:cNvPr id="439" name="Rectangle 17">
                <a:extLst>
                  <a:ext uri="{FF2B5EF4-FFF2-40B4-BE49-F238E27FC236}">
                    <a16:creationId xmlns:a16="http://schemas.microsoft.com/office/drawing/2014/main" id="{390E4A41-F26A-4FCC-9838-0A69A0EDD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87" y="7916608"/>
                <a:ext cx="1922932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946A3FC3-028C-4A92-B6B8-D2421943F464}"/>
                </a:ext>
              </a:extLst>
            </p:cNvPr>
            <p:cNvGrpSpPr/>
            <p:nvPr/>
          </p:nvGrpSpPr>
          <p:grpSpPr>
            <a:xfrm>
              <a:off x="4707737" y="5333801"/>
              <a:ext cx="2776527" cy="614355"/>
              <a:chOff x="3459692" y="9459236"/>
              <a:chExt cx="2776527" cy="614355"/>
            </a:xfrm>
          </p:grpSpPr>
          <p:sp>
            <p:nvSpPr>
              <p:cNvPr id="440" name="Rectangle 17">
                <a:extLst>
                  <a:ext uri="{FF2B5EF4-FFF2-40B4-BE49-F238E27FC236}">
                    <a16:creationId xmlns:a16="http://schemas.microsoft.com/office/drawing/2014/main" id="{DFA23785-6FC0-442E-9073-1AD37CC8C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87" y="9480827"/>
                <a:ext cx="1922932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F74F9081-79B9-4067-A782-A2F38F3B4B1B}"/>
                  </a:ext>
                </a:extLst>
              </p:cNvPr>
              <p:cNvSpPr/>
              <p:nvPr/>
            </p:nvSpPr>
            <p:spPr>
              <a:xfrm>
                <a:off x="3459692" y="9459236"/>
                <a:ext cx="614355" cy="614355"/>
              </a:xfrm>
              <a:prstGeom prst="ellipse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6" name="TextBox 445">
                <a:extLst>
                  <a:ext uri="{FF2B5EF4-FFF2-40B4-BE49-F238E27FC236}">
                    <a16:creationId xmlns:a16="http://schemas.microsoft.com/office/drawing/2014/main" id="{FDE7B1DF-55A9-445E-ACF4-AC63C932BBDF}"/>
                  </a:ext>
                </a:extLst>
              </p:cNvPr>
              <p:cNvSpPr txBox="1"/>
              <p:nvPr/>
            </p:nvSpPr>
            <p:spPr>
              <a:xfrm>
                <a:off x="3549064" y="9604831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02</a:t>
                </a:r>
              </a:p>
            </p:txBody>
          </p: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E0C6F228-B2A9-4094-B533-8C0A6A94BB71}"/>
                </a:ext>
              </a:extLst>
            </p:cNvPr>
            <p:cNvGrpSpPr/>
            <p:nvPr/>
          </p:nvGrpSpPr>
          <p:grpSpPr>
            <a:xfrm>
              <a:off x="8577273" y="5333801"/>
              <a:ext cx="2776527" cy="614355"/>
              <a:chOff x="3459692" y="11026690"/>
              <a:chExt cx="2776527" cy="614355"/>
            </a:xfrm>
          </p:grpSpPr>
          <p:sp>
            <p:nvSpPr>
              <p:cNvPr id="421" name="Oval 420">
                <a:extLst>
                  <a:ext uri="{FF2B5EF4-FFF2-40B4-BE49-F238E27FC236}">
                    <a16:creationId xmlns:a16="http://schemas.microsoft.com/office/drawing/2014/main" id="{2FB5E663-B03A-42DF-AC05-AE1089A17E89}"/>
                  </a:ext>
                </a:extLst>
              </p:cNvPr>
              <p:cNvSpPr/>
              <p:nvPr/>
            </p:nvSpPr>
            <p:spPr>
              <a:xfrm>
                <a:off x="3459692" y="11026690"/>
                <a:ext cx="614355" cy="614355"/>
              </a:xfrm>
              <a:prstGeom prst="ellipse">
                <a:avLst/>
              </a:prstGeom>
              <a:solidFill>
                <a:schemeClr val="accent6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1" name="Rectangle 17">
                <a:extLst>
                  <a:ext uri="{FF2B5EF4-FFF2-40B4-BE49-F238E27FC236}">
                    <a16:creationId xmlns:a16="http://schemas.microsoft.com/office/drawing/2014/main" id="{90EAE10A-9BE8-48E9-AC9C-AC5CF45E4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3287" y="11048284"/>
                <a:ext cx="1922932" cy="571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reliability. By using simple alignments we have created</a:t>
                </a:r>
              </a:p>
            </p:txBody>
          </p:sp>
          <p:sp>
            <p:nvSpPr>
              <p:cNvPr id="447" name="TextBox 446">
                <a:extLst>
                  <a:ext uri="{FF2B5EF4-FFF2-40B4-BE49-F238E27FC236}">
                    <a16:creationId xmlns:a16="http://schemas.microsoft.com/office/drawing/2014/main" id="{0D69241F-18BC-482C-A261-C4A18122615E}"/>
                  </a:ext>
                </a:extLst>
              </p:cNvPr>
              <p:cNvSpPr txBox="1"/>
              <p:nvPr/>
            </p:nvSpPr>
            <p:spPr>
              <a:xfrm>
                <a:off x="3549064" y="11172285"/>
                <a:ext cx="43561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55C2C53-CB43-4B8C-8083-6D4D2A1113E3}"/>
              </a:ext>
            </a:extLst>
          </p:cNvPr>
          <p:cNvPicPr>
            <a:picLocks noGrp="1" noChangeAspect="1"/>
          </p:cNvPicPr>
          <p:nvPr>
            <p:ph type="pic" sz="quarter" idx="3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9" b="21529"/>
          <a:stretch>
            <a:fillRect/>
          </a:stretch>
        </p:blipFill>
        <p:spPr>
          <a:xfrm>
            <a:off x="0" y="0"/>
            <a:ext cx="12192000" cy="463073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99A7D82-483C-4DA8-95D4-F80C7C1EABED}"/>
              </a:ext>
            </a:extLst>
          </p:cNvPr>
          <p:cNvSpPr/>
          <p:nvPr/>
        </p:nvSpPr>
        <p:spPr>
          <a:xfrm>
            <a:off x="0" y="0"/>
            <a:ext cx="12192000" cy="4630057"/>
          </a:xfrm>
          <a:prstGeom prst="rect">
            <a:avLst/>
          </a:prstGeom>
          <a:solidFill>
            <a:schemeClr val="accent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5" name="Rectangle 384">
            <a:extLst>
              <a:ext uri="{FF2B5EF4-FFF2-40B4-BE49-F238E27FC236}">
                <a16:creationId xmlns:a16="http://schemas.microsoft.com/office/drawing/2014/main" id="{C5BAC820-E562-4395-90D3-AC84393A216B}"/>
              </a:ext>
            </a:extLst>
          </p:cNvPr>
          <p:cNvSpPr/>
          <p:nvPr/>
        </p:nvSpPr>
        <p:spPr>
          <a:xfrm>
            <a:off x="2026442" y="5194527"/>
            <a:ext cx="81391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3887</TotalTime>
  <Words>353</Words>
  <Application>Microsoft Office PowerPoint</Application>
  <PresentationFormat>Widescreen</PresentationFormat>
  <Paragraphs>81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526</cp:revision>
  <dcterms:created xsi:type="dcterms:W3CDTF">2017-07-18T09:08:44Z</dcterms:created>
  <dcterms:modified xsi:type="dcterms:W3CDTF">2017-08-02T03:11:47Z</dcterms:modified>
</cp:coreProperties>
</file>