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660"/>
  </p:normalViewPr>
  <p:slideViewPr>
    <p:cSldViewPr snapToGrid="0">
      <p:cViewPr>
        <p:scale>
          <a:sx n="66" d="100"/>
          <a:sy n="66" d="100"/>
        </p:scale>
        <p:origin x="81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7/23/2017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7/23/2017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8635A5F0-4486-45F2-B4E5-C36B98707D9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25509" y="693966"/>
            <a:ext cx="2285092" cy="18478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8EBA3D01-4CFF-4C2C-925D-16CBDE182ED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224398" y="693966"/>
            <a:ext cx="2285092" cy="18478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91E71784-7C44-441C-B765-3722EF5EB4B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9224397" y="3824546"/>
            <a:ext cx="2285092" cy="18478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936FB9FA-2514-4D3B-A835-5BAB061032E5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325508" y="3824546"/>
            <a:ext cx="2285092" cy="18478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29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28682B1-FF75-429B-9EA2-3A55A89E2BB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143194" y="2259204"/>
            <a:ext cx="2092350" cy="2092350"/>
          </a:xfrm>
          <a:custGeom>
            <a:avLst/>
            <a:gdLst>
              <a:gd name="connsiteX0" fmla="*/ 1046175 w 2092350"/>
              <a:gd name="connsiteY0" fmla="*/ 0 h 2092350"/>
              <a:gd name="connsiteX1" fmla="*/ 2092350 w 2092350"/>
              <a:gd name="connsiteY1" fmla="*/ 1046175 h 2092350"/>
              <a:gd name="connsiteX2" fmla="*/ 1046175 w 2092350"/>
              <a:gd name="connsiteY2" fmla="*/ 2092350 h 2092350"/>
              <a:gd name="connsiteX3" fmla="*/ 0 w 2092350"/>
              <a:gd name="connsiteY3" fmla="*/ 1046175 h 2092350"/>
              <a:gd name="connsiteX4" fmla="*/ 1046175 w 2092350"/>
              <a:gd name="connsiteY4" fmla="*/ 0 h 209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2350" h="2092350">
                <a:moveTo>
                  <a:pt x="1046175" y="0"/>
                </a:moveTo>
                <a:cubicBezTo>
                  <a:pt x="1623961" y="0"/>
                  <a:pt x="2092350" y="468389"/>
                  <a:pt x="2092350" y="1046175"/>
                </a:cubicBezTo>
                <a:cubicBezTo>
                  <a:pt x="2092350" y="1623961"/>
                  <a:pt x="1623961" y="2092350"/>
                  <a:pt x="1046175" y="2092350"/>
                </a:cubicBezTo>
                <a:cubicBezTo>
                  <a:pt x="468389" y="2092350"/>
                  <a:pt x="0" y="1623961"/>
                  <a:pt x="0" y="1046175"/>
                </a:cubicBezTo>
                <a:cubicBezTo>
                  <a:pt x="0" y="468389"/>
                  <a:pt x="468389" y="0"/>
                  <a:pt x="104617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82D498D-94CB-425A-BF4F-96FFF16152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083455" y="2259204"/>
            <a:ext cx="2092350" cy="2092350"/>
          </a:xfrm>
          <a:custGeom>
            <a:avLst/>
            <a:gdLst>
              <a:gd name="connsiteX0" fmla="*/ 1046175 w 2092350"/>
              <a:gd name="connsiteY0" fmla="*/ 0 h 2092350"/>
              <a:gd name="connsiteX1" fmla="*/ 2092350 w 2092350"/>
              <a:gd name="connsiteY1" fmla="*/ 1046175 h 2092350"/>
              <a:gd name="connsiteX2" fmla="*/ 1046175 w 2092350"/>
              <a:gd name="connsiteY2" fmla="*/ 2092350 h 2092350"/>
              <a:gd name="connsiteX3" fmla="*/ 0 w 2092350"/>
              <a:gd name="connsiteY3" fmla="*/ 1046175 h 2092350"/>
              <a:gd name="connsiteX4" fmla="*/ 1046175 w 2092350"/>
              <a:gd name="connsiteY4" fmla="*/ 0 h 209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2350" h="2092350">
                <a:moveTo>
                  <a:pt x="1046175" y="0"/>
                </a:moveTo>
                <a:cubicBezTo>
                  <a:pt x="1623961" y="0"/>
                  <a:pt x="2092350" y="468389"/>
                  <a:pt x="2092350" y="1046175"/>
                </a:cubicBezTo>
                <a:cubicBezTo>
                  <a:pt x="2092350" y="1623961"/>
                  <a:pt x="1623961" y="2092350"/>
                  <a:pt x="1046175" y="2092350"/>
                </a:cubicBezTo>
                <a:cubicBezTo>
                  <a:pt x="468389" y="2092350"/>
                  <a:pt x="0" y="1623961"/>
                  <a:pt x="0" y="1046175"/>
                </a:cubicBezTo>
                <a:cubicBezTo>
                  <a:pt x="0" y="468389"/>
                  <a:pt x="468389" y="0"/>
                  <a:pt x="104617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DA4E768-59C6-4AEC-9F7C-0E2F9290B11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113325" y="2259204"/>
            <a:ext cx="2092350" cy="2092350"/>
          </a:xfrm>
          <a:custGeom>
            <a:avLst/>
            <a:gdLst>
              <a:gd name="connsiteX0" fmla="*/ 1046175 w 2092350"/>
              <a:gd name="connsiteY0" fmla="*/ 0 h 2092350"/>
              <a:gd name="connsiteX1" fmla="*/ 2092350 w 2092350"/>
              <a:gd name="connsiteY1" fmla="*/ 1046175 h 2092350"/>
              <a:gd name="connsiteX2" fmla="*/ 1046175 w 2092350"/>
              <a:gd name="connsiteY2" fmla="*/ 2092350 h 2092350"/>
              <a:gd name="connsiteX3" fmla="*/ 0 w 2092350"/>
              <a:gd name="connsiteY3" fmla="*/ 1046175 h 2092350"/>
              <a:gd name="connsiteX4" fmla="*/ 1046175 w 2092350"/>
              <a:gd name="connsiteY4" fmla="*/ 0 h 209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2350" h="2092350">
                <a:moveTo>
                  <a:pt x="1046175" y="0"/>
                </a:moveTo>
                <a:cubicBezTo>
                  <a:pt x="1623961" y="0"/>
                  <a:pt x="2092350" y="468389"/>
                  <a:pt x="2092350" y="1046175"/>
                </a:cubicBezTo>
                <a:cubicBezTo>
                  <a:pt x="2092350" y="1623961"/>
                  <a:pt x="1623961" y="2092350"/>
                  <a:pt x="1046175" y="2092350"/>
                </a:cubicBezTo>
                <a:cubicBezTo>
                  <a:pt x="468389" y="2092350"/>
                  <a:pt x="0" y="1623961"/>
                  <a:pt x="0" y="1046175"/>
                </a:cubicBezTo>
                <a:cubicBezTo>
                  <a:pt x="0" y="468389"/>
                  <a:pt x="468389" y="0"/>
                  <a:pt x="104617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7150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13E2D73-084E-4C12-8329-3CE569E0622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472375" y="1986735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E48E175-1124-4FFC-B785-A56D5D7756A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38200" y="1986734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0D54F75-1912-4DDC-8DD9-9752CF84E57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106548" y="1986735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851627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1A29A21F-1D52-416E-AC15-D0130865867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035334" y="2406195"/>
            <a:ext cx="2437832" cy="1905458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8558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1A29A21F-1D52-416E-AC15-D0130865867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7124925" y="2191657"/>
            <a:ext cx="3048906" cy="466634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7536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543542C1-12E8-476D-B3E9-F0A8702551FC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985229" y="2878681"/>
            <a:ext cx="3096446" cy="3096448"/>
          </a:xfrm>
          <a:custGeom>
            <a:avLst/>
            <a:gdLst>
              <a:gd name="connsiteX0" fmla="*/ 1548223 w 3096446"/>
              <a:gd name="connsiteY0" fmla="*/ 0 h 3096448"/>
              <a:gd name="connsiteX1" fmla="*/ 3096446 w 3096446"/>
              <a:gd name="connsiteY1" fmla="*/ 1548224 h 3096448"/>
              <a:gd name="connsiteX2" fmla="*/ 1548223 w 3096446"/>
              <a:gd name="connsiteY2" fmla="*/ 3096448 h 3096448"/>
              <a:gd name="connsiteX3" fmla="*/ 0 w 3096446"/>
              <a:gd name="connsiteY3" fmla="*/ 1548224 h 3096448"/>
              <a:gd name="connsiteX4" fmla="*/ 1548223 w 3096446"/>
              <a:gd name="connsiteY4" fmla="*/ 0 h 3096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96446" h="3096448">
                <a:moveTo>
                  <a:pt x="1548223" y="0"/>
                </a:moveTo>
                <a:cubicBezTo>
                  <a:pt x="2403283" y="0"/>
                  <a:pt x="3096446" y="693163"/>
                  <a:pt x="3096446" y="1548224"/>
                </a:cubicBezTo>
                <a:cubicBezTo>
                  <a:pt x="3096446" y="2403285"/>
                  <a:pt x="2403283" y="3096448"/>
                  <a:pt x="1548223" y="3096448"/>
                </a:cubicBezTo>
                <a:cubicBezTo>
                  <a:pt x="693163" y="3096448"/>
                  <a:pt x="0" y="2403285"/>
                  <a:pt x="0" y="1548224"/>
                </a:cubicBezTo>
                <a:cubicBezTo>
                  <a:pt x="0" y="693163"/>
                  <a:pt x="693163" y="0"/>
                  <a:pt x="154822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AA15EE1-CD9A-4446-B915-EA1529204294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615758" y="2890960"/>
            <a:ext cx="3096446" cy="3096448"/>
          </a:xfrm>
          <a:custGeom>
            <a:avLst/>
            <a:gdLst>
              <a:gd name="connsiteX0" fmla="*/ 1548223 w 3096446"/>
              <a:gd name="connsiteY0" fmla="*/ 0 h 3096448"/>
              <a:gd name="connsiteX1" fmla="*/ 3096446 w 3096446"/>
              <a:gd name="connsiteY1" fmla="*/ 1548224 h 3096448"/>
              <a:gd name="connsiteX2" fmla="*/ 1548223 w 3096446"/>
              <a:gd name="connsiteY2" fmla="*/ 3096448 h 3096448"/>
              <a:gd name="connsiteX3" fmla="*/ 0 w 3096446"/>
              <a:gd name="connsiteY3" fmla="*/ 1548224 h 3096448"/>
              <a:gd name="connsiteX4" fmla="*/ 1548223 w 3096446"/>
              <a:gd name="connsiteY4" fmla="*/ 0 h 3096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96446" h="3096448">
                <a:moveTo>
                  <a:pt x="1548223" y="0"/>
                </a:moveTo>
                <a:cubicBezTo>
                  <a:pt x="2403283" y="0"/>
                  <a:pt x="3096446" y="693163"/>
                  <a:pt x="3096446" y="1548224"/>
                </a:cubicBezTo>
                <a:cubicBezTo>
                  <a:pt x="3096446" y="2403285"/>
                  <a:pt x="2403283" y="3096448"/>
                  <a:pt x="1548223" y="3096448"/>
                </a:cubicBezTo>
                <a:cubicBezTo>
                  <a:pt x="693163" y="3096448"/>
                  <a:pt x="0" y="2403285"/>
                  <a:pt x="0" y="1548224"/>
                </a:cubicBezTo>
                <a:cubicBezTo>
                  <a:pt x="0" y="693163"/>
                  <a:pt x="693163" y="0"/>
                  <a:pt x="154822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0EC8EE1-9700-4D5F-A295-7FDB63CB36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843512" y="2878681"/>
            <a:ext cx="3096446" cy="3096448"/>
          </a:xfrm>
          <a:custGeom>
            <a:avLst/>
            <a:gdLst>
              <a:gd name="connsiteX0" fmla="*/ 1548223 w 3096446"/>
              <a:gd name="connsiteY0" fmla="*/ 0 h 3096448"/>
              <a:gd name="connsiteX1" fmla="*/ 3096446 w 3096446"/>
              <a:gd name="connsiteY1" fmla="*/ 1548224 h 3096448"/>
              <a:gd name="connsiteX2" fmla="*/ 1548223 w 3096446"/>
              <a:gd name="connsiteY2" fmla="*/ 3096448 h 3096448"/>
              <a:gd name="connsiteX3" fmla="*/ 0 w 3096446"/>
              <a:gd name="connsiteY3" fmla="*/ 1548224 h 3096448"/>
              <a:gd name="connsiteX4" fmla="*/ 1548223 w 3096446"/>
              <a:gd name="connsiteY4" fmla="*/ 0 h 3096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96446" h="3096448">
                <a:moveTo>
                  <a:pt x="1548223" y="0"/>
                </a:moveTo>
                <a:cubicBezTo>
                  <a:pt x="2403283" y="0"/>
                  <a:pt x="3096446" y="693163"/>
                  <a:pt x="3096446" y="1548224"/>
                </a:cubicBezTo>
                <a:cubicBezTo>
                  <a:pt x="3096446" y="2403285"/>
                  <a:pt x="2403283" y="3096448"/>
                  <a:pt x="1548223" y="3096448"/>
                </a:cubicBezTo>
                <a:cubicBezTo>
                  <a:pt x="693163" y="3096448"/>
                  <a:pt x="0" y="2403285"/>
                  <a:pt x="0" y="1548224"/>
                </a:cubicBezTo>
                <a:cubicBezTo>
                  <a:pt x="0" y="693163"/>
                  <a:pt x="693163" y="0"/>
                  <a:pt x="154822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942802D-3831-4E60-8BDD-138D187CA34E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099545" y="2878681"/>
            <a:ext cx="3096446" cy="3096448"/>
          </a:xfrm>
          <a:custGeom>
            <a:avLst/>
            <a:gdLst>
              <a:gd name="connsiteX0" fmla="*/ 1548223 w 3096446"/>
              <a:gd name="connsiteY0" fmla="*/ 0 h 3096448"/>
              <a:gd name="connsiteX1" fmla="*/ 3096446 w 3096446"/>
              <a:gd name="connsiteY1" fmla="*/ 1548224 h 3096448"/>
              <a:gd name="connsiteX2" fmla="*/ 1548223 w 3096446"/>
              <a:gd name="connsiteY2" fmla="*/ 3096448 h 3096448"/>
              <a:gd name="connsiteX3" fmla="*/ 0 w 3096446"/>
              <a:gd name="connsiteY3" fmla="*/ 1548224 h 3096448"/>
              <a:gd name="connsiteX4" fmla="*/ 1548223 w 3096446"/>
              <a:gd name="connsiteY4" fmla="*/ 0 h 3096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96446" h="3096448">
                <a:moveTo>
                  <a:pt x="1548223" y="0"/>
                </a:moveTo>
                <a:cubicBezTo>
                  <a:pt x="2403283" y="0"/>
                  <a:pt x="3096446" y="693163"/>
                  <a:pt x="3096446" y="1548224"/>
                </a:cubicBezTo>
                <a:cubicBezTo>
                  <a:pt x="3096446" y="2403285"/>
                  <a:pt x="2403283" y="3096448"/>
                  <a:pt x="1548223" y="3096448"/>
                </a:cubicBezTo>
                <a:cubicBezTo>
                  <a:pt x="693163" y="3096448"/>
                  <a:pt x="0" y="2403285"/>
                  <a:pt x="0" y="1548224"/>
                </a:cubicBezTo>
                <a:cubicBezTo>
                  <a:pt x="0" y="693163"/>
                  <a:pt x="693163" y="0"/>
                  <a:pt x="154822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888355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1A29A21F-1D52-416E-AC15-D0130865867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0" y="0"/>
            <a:ext cx="12192000" cy="2296657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511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605E9D75-3F11-4925-8890-F622EA2985B6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676374" y="2213252"/>
            <a:ext cx="2001079" cy="2001079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1FE2B31C-596E-4980-9411-C859A389FCD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514547" y="2213252"/>
            <a:ext cx="2001080" cy="2001079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1A29A21F-1D52-416E-AC15-D0130865867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38200" y="2213253"/>
            <a:ext cx="2001080" cy="2001079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627480B8-4D09-4511-985B-C586D4C8218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9352720" y="2213253"/>
            <a:ext cx="2001079" cy="2001078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175414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B1BFF69-2EFF-4BEE-8C94-0C5DB851418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090765" y="2034555"/>
            <a:ext cx="4240078" cy="4240074"/>
          </a:xfrm>
          <a:custGeom>
            <a:avLst/>
            <a:gdLst>
              <a:gd name="connsiteX0" fmla="*/ 2120039 w 4240078"/>
              <a:gd name="connsiteY0" fmla="*/ 0 h 4240074"/>
              <a:gd name="connsiteX1" fmla="*/ 4240078 w 4240078"/>
              <a:gd name="connsiteY1" fmla="*/ 2120037 h 4240074"/>
              <a:gd name="connsiteX2" fmla="*/ 2120039 w 4240078"/>
              <a:gd name="connsiteY2" fmla="*/ 4240074 h 4240074"/>
              <a:gd name="connsiteX3" fmla="*/ 0 w 4240078"/>
              <a:gd name="connsiteY3" fmla="*/ 2120037 h 4240074"/>
              <a:gd name="connsiteX4" fmla="*/ 2120039 w 4240078"/>
              <a:gd name="connsiteY4" fmla="*/ 0 h 4240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40078" h="4240074">
                <a:moveTo>
                  <a:pt x="2120039" y="0"/>
                </a:moveTo>
                <a:cubicBezTo>
                  <a:pt x="3290904" y="0"/>
                  <a:pt x="4240078" y="949173"/>
                  <a:pt x="4240078" y="2120037"/>
                </a:cubicBezTo>
                <a:cubicBezTo>
                  <a:pt x="4240078" y="3290901"/>
                  <a:pt x="3290904" y="4240074"/>
                  <a:pt x="2120039" y="4240074"/>
                </a:cubicBezTo>
                <a:cubicBezTo>
                  <a:pt x="949174" y="4240074"/>
                  <a:pt x="0" y="3290901"/>
                  <a:pt x="0" y="2120037"/>
                </a:cubicBezTo>
                <a:cubicBezTo>
                  <a:pt x="0" y="949173"/>
                  <a:pt x="949174" y="0"/>
                  <a:pt x="212003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821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8635A5F0-4486-45F2-B4E5-C36B98707D9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121966" y="1814513"/>
            <a:ext cx="1948070" cy="1673673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122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671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CBD914E-A92D-4F9E-949F-2973CC4D894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159245" y="1780252"/>
            <a:ext cx="1873513" cy="1873513"/>
          </a:xfrm>
          <a:custGeom>
            <a:avLst/>
            <a:gdLst>
              <a:gd name="connsiteX0" fmla="*/ 936757 w 1873513"/>
              <a:gd name="connsiteY0" fmla="*/ 0 h 1873513"/>
              <a:gd name="connsiteX1" fmla="*/ 1873513 w 1873513"/>
              <a:gd name="connsiteY1" fmla="*/ 936757 h 1873513"/>
              <a:gd name="connsiteX2" fmla="*/ 936757 w 1873513"/>
              <a:gd name="connsiteY2" fmla="*/ 1873513 h 1873513"/>
              <a:gd name="connsiteX3" fmla="*/ 0 w 1873513"/>
              <a:gd name="connsiteY3" fmla="*/ 936757 h 1873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3513" h="1873513">
                <a:moveTo>
                  <a:pt x="936757" y="0"/>
                </a:moveTo>
                <a:lnTo>
                  <a:pt x="1873513" y="936757"/>
                </a:lnTo>
                <a:lnTo>
                  <a:pt x="936757" y="1873513"/>
                </a:lnTo>
                <a:lnTo>
                  <a:pt x="0" y="9367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8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8635A5F0-4486-45F2-B4E5-C36B98707D9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2296657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33288DF-256B-45D9-ADCE-FE26EC20661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623518" y="2854022"/>
            <a:ext cx="2944964" cy="2944964"/>
          </a:xfrm>
          <a:custGeom>
            <a:avLst/>
            <a:gdLst>
              <a:gd name="connsiteX0" fmla="*/ 1472482 w 2944964"/>
              <a:gd name="connsiteY0" fmla="*/ 0 h 2944964"/>
              <a:gd name="connsiteX1" fmla="*/ 2944964 w 2944964"/>
              <a:gd name="connsiteY1" fmla="*/ 1472482 h 2944964"/>
              <a:gd name="connsiteX2" fmla="*/ 1472482 w 2944964"/>
              <a:gd name="connsiteY2" fmla="*/ 2944964 h 2944964"/>
              <a:gd name="connsiteX3" fmla="*/ 0 w 2944964"/>
              <a:gd name="connsiteY3" fmla="*/ 1472482 h 2944964"/>
              <a:gd name="connsiteX4" fmla="*/ 1472482 w 2944964"/>
              <a:gd name="connsiteY4" fmla="*/ 0 h 2944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4964" h="2944964">
                <a:moveTo>
                  <a:pt x="1472482" y="0"/>
                </a:moveTo>
                <a:cubicBezTo>
                  <a:pt x="2285711" y="0"/>
                  <a:pt x="2944964" y="659253"/>
                  <a:pt x="2944964" y="1472482"/>
                </a:cubicBezTo>
                <a:cubicBezTo>
                  <a:pt x="2944964" y="2285711"/>
                  <a:pt x="2285711" y="2944964"/>
                  <a:pt x="1472482" y="2944964"/>
                </a:cubicBezTo>
                <a:cubicBezTo>
                  <a:pt x="659253" y="2944964"/>
                  <a:pt x="0" y="2285711"/>
                  <a:pt x="0" y="1472482"/>
                </a:cubicBezTo>
                <a:cubicBezTo>
                  <a:pt x="0" y="659253"/>
                  <a:pt x="659253" y="0"/>
                  <a:pt x="147248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0F6E199-8C6A-4AD7-8E27-9118E928510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978036" y="2842344"/>
            <a:ext cx="2944964" cy="2944964"/>
          </a:xfrm>
          <a:custGeom>
            <a:avLst/>
            <a:gdLst>
              <a:gd name="connsiteX0" fmla="*/ 1472482 w 2944964"/>
              <a:gd name="connsiteY0" fmla="*/ 0 h 2944964"/>
              <a:gd name="connsiteX1" fmla="*/ 2944964 w 2944964"/>
              <a:gd name="connsiteY1" fmla="*/ 1472482 h 2944964"/>
              <a:gd name="connsiteX2" fmla="*/ 1472482 w 2944964"/>
              <a:gd name="connsiteY2" fmla="*/ 2944964 h 2944964"/>
              <a:gd name="connsiteX3" fmla="*/ 0 w 2944964"/>
              <a:gd name="connsiteY3" fmla="*/ 1472482 h 2944964"/>
              <a:gd name="connsiteX4" fmla="*/ 1472482 w 2944964"/>
              <a:gd name="connsiteY4" fmla="*/ 0 h 2944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4964" h="2944964">
                <a:moveTo>
                  <a:pt x="1472482" y="0"/>
                </a:moveTo>
                <a:cubicBezTo>
                  <a:pt x="2285711" y="0"/>
                  <a:pt x="2944964" y="659253"/>
                  <a:pt x="2944964" y="1472482"/>
                </a:cubicBezTo>
                <a:cubicBezTo>
                  <a:pt x="2944964" y="2285711"/>
                  <a:pt x="2285711" y="2944964"/>
                  <a:pt x="1472482" y="2944964"/>
                </a:cubicBezTo>
                <a:cubicBezTo>
                  <a:pt x="659253" y="2944964"/>
                  <a:pt x="0" y="2285711"/>
                  <a:pt x="0" y="1472482"/>
                </a:cubicBezTo>
                <a:cubicBezTo>
                  <a:pt x="0" y="659253"/>
                  <a:pt x="659253" y="0"/>
                  <a:pt x="147248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1C239D0-2AE9-4CBB-98B5-49B044A61057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269000" y="2842344"/>
            <a:ext cx="2944964" cy="2944964"/>
          </a:xfrm>
          <a:custGeom>
            <a:avLst/>
            <a:gdLst>
              <a:gd name="connsiteX0" fmla="*/ 1472482 w 2944964"/>
              <a:gd name="connsiteY0" fmla="*/ 0 h 2944964"/>
              <a:gd name="connsiteX1" fmla="*/ 2944964 w 2944964"/>
              <a:gd name="connsiteY1" fmla="*/ 1472482 h 2944964"/>
              <a:gd name="connsiteX2" fmla="*/ 1472482 w 2944964"/>
              <a:gd name="connsiteY2" fmla="*/ 2944964 h 2944964"/>
              <a:gd name="connsiteX3" fmla="*/ 0 w 2944964"/>
              <a:gd name="connsiteY3" fmla="*/ 1472482 h 2944964"/>
              <a:gd name="connsiteX4" fmla="*/ 1472482 w 2944964"/>
              <a:gd name="connsiteY4" fmla="*/ 0 h 2944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4964" h="2944964">
                <a:moveTo>
                  <a:pt x="1472482" y="0"/>
                </a:moveTo>
                <a:cubicBezTo>
                  <a:pt x="2285711" y="0"/>
                  <a:pt x="2944964" y="659253"/>
                  <a:pt x="2944964" y="1472482"/>
                </a:cubicBezTo>
                <a:cubicBezTo>
                  <a:pt x="2944964" y="2285711"/>
                  <a:pt x="2285711" y="2944964"/>
                  <a:pt x="1472482" y="2944964"/>
                </a:cubicBezTo>
                <a:cubicBezTo>
                  <a:pt x="659253" y="2944964"/>
                  <a:pt x="0" y="2285711"/>
                  <a:pt x="0" y="1472482"/>
                </a:cubicBezTo>
                <a:cubicBezTo>
                  <a:pt x="0" y="659253"/>
                  <a:pt x="659253" y="0"/>
                  <a:pt x="147248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85813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41A1AEB-9BDC-490D-8A21-D93078F711E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378450" y="2558439"/>
            <a:ext cx="1435100" cy="1435100"/>
          </a:xfrm>
          <a:custGeom>
            <a:avLst/>
            <a:gdLst>
              <a:gd name="connsiteX0" fmla="*/ 717550 w 1435100"/>
              <a:gd name="connsiteY0" fmla="*/ 0 h 1435100"/>
              <a:gd name="connsiteX1" fmla="*/ 1435100 w 1435100"/>
              <a:gd name="connsiteY1" fmla="*/ 717550 h 1435100"/>
              <a:gd name="connsiteX2" fmla="*/ 717550 w 1435100"/>
              <a:gd name="connsiteY2" fmla="*/ 1435100 h 1435100"/>
              <a:gd name="connsiteX3" fmla="*/ 0 w 1435100"/>
              <a:gd name="connsiteY3" fmla="*/ 717550 h 1435100"/>
              <a:gd name="connsiteX4" fmla="*/ 717550 w 1435100"/>
              <a:gd name="connsiteY4" fmla="*/ 0 h 143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5100" h="1435100">
                <a:moveTo>
                  <a:pt x="717550" y="0"/>
                </a:moveTo>
                <a:cubicBezTo>
                  <a:pt x="1113842" y="0"/>
                  <a:pt x="1435100" y="321258"/>
                  <a:pt x="1435100" y="717550"/>
                </a:cubicBezTo>
                <a:cubicBezTo>
                  <a:pt x="1435100" y="1113842"/>
                  <a:pt x="1113842" y="1435100"/>
                  <a:pt x="717550" y="1435100"/>
                </a:cubicBezTo>
                <a:cubicBezTo>
                  <a:pt x="321258" y="1435100"/>
                  <a:pt x="0" y="1113842"/>
                  <a:pt x="0" y="717550"/>
                </a:cubicBezTo>
                <a:cubicBezTo>
                  <a:pt x="0" y="321258"/>
                  <a:pt x="321258" y="0"/>
                  <a:pt x="7175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8130312-57C0-4C6D-B738-9BF83651667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639093" y="2558439"/>
            <a:ext cx="1435100" cy="1435100"/>
          </a:xfrm>
          <a:custGeom>
            <a:avLst/>
            <a:gdLst>
              <a:gd name="connsiteX0" fmla="*/ 717550 w 1435100"/>
              <a:gd name="connsiteY0" fmla="*/ 0 h 1435100"/>
              <a:gd name="connsiteX1" fmla="*/ 1435100 w 1435100"/>
              <a:gd name="connsiteY1" fmla="*/ 717550 h 1435100"/>
              <a:gd name="connsiteX2" fmla="*/ 717550 w 1435100"/>
              <a:gd name="connsiteY2" fmla="*/ 1435100 h 1435100"/>
              <a:gd name="connsiteX3" fmla="*/ 0 w 1435100"/>
              <a:gd name="connsiteY3" fmla="*/ 717550 h 1435100"/>
              <a:gd name="connsiteX4" fmla="*/ 717550 w 1435100"/>
              <a:gd name="connsiteY4" fmla="*/ 0 h 143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5100" h="1435100">
                <a:moveTo>
                  <a:pt x="717550" y="0"/>
                </a:moveTo>
                <a:cubicBezTo>
                  <a:pt x="1113842" y="0"/>
                  <a:pt x="1435100" y="321258"/>
                  <a:pt x="1435100" y="717550"/>
                </a:cubicBezTo>
                <a:cubicBezTo>
                  <a:pt x="1435100" y="1113842"/>
                  <a:pt x="1113842" y="1435100"/>
                  <a:pt x="717550" y="1435100"/>
                </a:cubicBezTo>
                <a:cubicBezTo>
                  <a:pt x="321258" y="1435100"/>
                  <a:pt x="0" y="1113842"/>
                  <a:pt x="0" y="717550"/>
                </a:cubicBezTo>
                <a:cubicBezTo>
                  <a:pt x="0" y="321258"/>
                  <a:pt x="321258" y="0"/>
                  <a:pt x="7175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B918653-9DAB-4260-B6DB-88723BBD438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9117805" y="2558439"/>
            <a:ext cx="1435100" cy="1435100"/>
          </a:xfrm>
          <a:custGeom>
            <a:avLst/>
            <a:gdLst>
              <a:gd name="connsiteX0" fmla="*/ 717550 w 1435100"/>
              <a:gd name="connsiteY0" fmla="*/ 0 h 1435100"/>
              <a:gd name="connsiteX1" fmla="*/ 1435100 w 1435100"/>
              <a:gd name="connsiteY1" fmla="*/ 717550 h 1435100"/>
              <a:gd name="connsiteX2" fmla="*/ 717550 w 1435100"/>
              <a:gd name="connsiteY2" fmla="*/ 1435100 h 1435100"/>
              <a:gd name="connsiteX3" fmla="*/ 0 w 1435100"/>
              <a:gd name="connsiteY3" fmla="*/ 717550 h 1435100"/>
              <a:gd name="connsiteX4" fmla="*/ 717550 w 1435100"/>
              <a:gd name="connsiteY4" fmla="*/ 0 h 143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5100" h="1435100">
                <a:moveTo>
                  <a:pt x="717550" y="0"/>
                </a:moveTo>
                <a:cubicBezTo>
                  <a:pt x="1113842" y="0"/>
                  <a:pt x="1435100" y="321258"/>
                  <a:pt x="1435100" y="717550"/>
                </a:cubicBezTo>
                <a:cubicBezTo>
                  <a:pt x="1435100" y="1113842"/>
                  <a:pt x="1113842" y="1435100"/>
                  <a:pt x="717550" y="1435100"/>
                </a:cubicBezTo>
                <a:cubicBezTo>
                  <a:pt x="321258" y="1435100"/>
                  <a:pt x="0" y="1113842"/>
                  <a:pt x="0" y="717550"/>
                </a:cubicBezTo>
                <a:cubicBezTo>
                  <a:pt x="0" y="321258"/>
                  <a:pt x="321258" y="0"/>
                  <a:pt x="7175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76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0915650" y="6356351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671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  <p:sldLayoutId id="2147483689" r:id="rId18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8.jpeg"/><Relationship Id="rId7" Type="http://schemas.openxmlformats.org/officeDocument/2006/relationships/image" Target="../media/image1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0915650" y="6356351"/>
            <a:ext cx="438150" cy="3111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73F7431-4CB6-4C62-8252-254ABC4E3F73}"/>
              </a:ext>
            </a:extLst>
          </p:cNvPr>
          <p:cNvGrpSpPr/>
          <p:nvPr/>
        </p:nvGrpSpPr>
        <p:grpSpPr>
          <a:xfrm rot="16200000">
            <a:off x="7646266" y="2312266"/>
            <a:ext cx="4547331" cy="4544137"/>
            <a:chOff x="249238" y="3254375"/>
            <a:chExt cx="2260601" cy="2259013"/>
          </a:xfrm>
          <a:solidFill>
            <a:srgbClr val="000000">
              <a:alpha val="14902"/>
            </a:srgbClr>
          </a:solidFill>
        </p:grpSpPr>
        <p:sp>
          <p:nvSpPr>
            <p:cNvPr id="11" name="Freeform 15">
              <a:extLst>
                <a:ext uri="{FF2B5EF4-FFF2-40B4-BE49-F238E27FC236}">
                  <a16:creationId xmlns:a16="http://schemas.microsoft.com/office/drawing/2014/main" id="{DD67A7DA-ACFF-4598-8FFE-5B1B957B2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851" y="4738688"/>
              <a:ext cx="1550988" cy="774700"/>
            </a:xfrm>
            <a:custGeom>
              <a:avLst/>
              <a:gdLst>
                <a:gd name="T0" fmla="*/ 660 w 977"/>
                <a:gd name="T1" fmla="*/ 169 h 488"/>
                <a:gd name="T2" fmla="*/ 490 w 977"/>
                <a:gd name="T3" fmla="*/ 0 h 488"/>
                <a:gd name="T4" fmla="*/ 0 w 977"/>
                <a:gd name="T5" fmla="*/ 488 h 488"/>
                <a:gd name="T6" fmla="*/ 977 w 977"/>
                <a:gd name="T7" fmla="*/ 488 h 488"/>
                <a:gd name="T8" fmla="*/ 660 w 977"/>
                <a:gd name="T9" fmla="*/ 169 h 488"/>
                <a:gd name="T10" fmla="*/ 660 w 977"/>
                <a:gd name="T11" fmla="*/ 169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7" h="488">
                  <a:moveTo>
                    <a:pt x="660" y="169"/>
                  </a:moveTo>
                  <a:lnTo>
                    <a:pt x="490" y="0"/>
                  </a:lnTo>
                  <a:lnTo>
                    <a:pt x="0" y="488"/>
                  </a:lnTo>
                  <a:lnTo>
                    <a:pt x="977" y="488"/>
                  </a:lnTo>
                  <a:lnTo>
                    <a:pt x="660" y="169"/>
                  </a:lnTo>
                  <a:lnTo>
                    <a:pt x="660" y="1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6">
              <a:extLst>
                <a:ext uri="{FF2B5EF4-FFF2-40B4-BE49-F238E27FC236}">
                  <a16:creationId xmlns:a16="http://schemas.microsoft.com/office/drawing/2014/main" id="{C19A750A-CEF2-4B4D-BABB-38D518C5E6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3254375"/>
              <a:ext cx="773113" cy="1547813"/>
            </a:xfrm>
            <a:custGeom>
              <a:avLst/>
              <a:gdLst>
                <a:gd name="T0" fmla="*/ 317 w 487"/>
                <a:gd name="T1" fmla="*/ 319 h 975"/>
                <a:gd name="T2" fmla="*/ 0 w 487"/>
                <a:gd name="T3" fmla="*/ 0 h 975"/>
                <a:gd name="T4" fmla="*/ 0 w 487"/>
                <a:gd name="T5" fmla="*/ 0 h 975"/>
                <a:gd name="T6" fmla="*/ 0 w 487"/>
                <a:gd name="T7" fmla="*/ 975 h 975"/>
                <a:gd name="T8" fmla="*/ 487 w 487"/>
                <a:gd name="T9" fmla="*/ 488 h 975"/>
                <a:gd name="T10" fmla="*/ 317 w 487"/>
                <a:gd name="T11" fmla="*/ 319 h 975"/>
                <a:gd name="T12" fmla="*/ 317 w 487"/>
                <a:gd name="T13" fmla="*/ 319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7" h="975">
                  <a:moveTo>
                    <a:pt x="317" y="319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975"/>
                  </a:lnTo>
                  <a:lnTo>
                    <a:pt x="487" y="488"/>
                  </a:lnTo>
                  <a:lnTo>
                    <a:pt x="317" y="319"/>
                  </a:lnTo>
                  <a:lnTo>
                    <a:pt x="317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7">
              <a:extLst>
                <a:ext uri="{FF2B5EF4-FFF2-40B4-BE49-F238E27FC236}">
                  <a16:creationId xmlns:a16="http://schemas.microsoft.com/office/drawing/2014/main" id="{EFC2CABD-27F9-40DB-B2CE-83E2E7D4A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3254375"/>
              <a:ext cx="2260600" cy="506413"/>
            </a:xfrm>
            <a:custGeom>
              <a:avLst/>
              <a:gdLst>
                <a:gd name="T0" fmla="*/ 1424 w 1424"/>
                <a:gd name="T1" fmla="*/ 0 h 319"/>
                <a:gd name="T2" fmla="*/ 0 w 1424"/>
                <a:gd name="T3" fmla="*/ 0 h 319"/>
                <a:gd name="T4" fmla="*/ 317 w 1424"/>
                <a:gd name="T5" fmla="*/ 319 h 319"/>
                <a:gd name="T6" fmla="*/ 1107 w 1424"/>
                <a:gd name="T7" fmla="*/ 319 h 319"/>
                <a:gd name="T8" fmla="*/ 1424 w 1424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4" h="319">
                  <a:moveTo>
                    <a:pt x="1424" y="0"/>
                  </a:moveTo>
                  <a:lnTo>
                    <a:pt x="0" y="0"/>
                  </a:lnTo>
                  <a:lnTo>
                    <a:pt x="317" y="319"/>
                  </a:lnTo>
                  <a:lnTo>
                    <a:pt x="1107" y="319"/>
                  </a:lnTo>
                  <a:lnTo>
                    <a:pt x="14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8">
              <a:extLst>
                <a:ext uri="{FF2B5EF4-FFF2-40B4-BE49-F238E27FC236}">
                  <a16:creationId xmlns:a16="http://schemas.microsoft.com/office/drawing/2014/main" id="{0028890C-376F-4D87-BF7E-97B6B8DC8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6601" y="3254375"/>
              <a:ext cx="503238" cy="2259013"/>
            </a:xfrm>
            <a:custGeom>
              <a:avLst/>
              <a:gdLst>
                <a:gd name="T0" fmla="*/ 0 w 317"/>
                <a:gd name="T1" fmla="*/ 319 h 1423"/>
                <a:gd name="T2" fmla="*/ 0 w 317"/>
                <a:gd name="T3" fmla="*/ 1104 h 1423"/>
                <a:gd name="T4" fmla="*/ 317 w 317"/>
                <a:gd name="T5" fmla="*/ 1423 h 1423"/>
                <a:gd name="T6" fmla="*/ 317 w 317"/>
                <a:gd name="T7" fmla="*/ 0 h 1423"/>
                <a:gd name="T8" fmla="*/ 0 w 317"/>
                <a:gd name="T9" fmla="*/ 319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1423">
                  <a:moveTo>
                    <a:pt x="0" y="319"/>
                  </a:moveTo>
                  <a:lnTo>
                    <a:pt x="0" y="1104"/>
                  </a:lnTo>
                  <a:lnTo>
                    <a:pt x="317" y="1423"/>
                  </a:lnTo>
                  <a:lnTo>
                    <a:pt x="317" y="0"/>
                  </a:lnTo>
                  <a:lnTo>
                    <a:pt x="0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9">
              <a:extLst>
                <a:ext uri="{FF2B5EF4-FFF2-40B4-BE49-F238E27FC236}">
                  <a16:creationId xmlns:a16="http://schemas.microsoft.com/office/drawing/2014/main" id="{86BA8A24-2B43-4A15-95FF-D0C92AEA6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3254375"/>
              <a:ext cx="752475" cy="506413"/>
            </a:xfrm>
            <a:custGeom>
              <a:avLst/>
              <a:gdLst>
                <a:gd name="T0" fmla="*/ 0 w 474"/>
                <a:gd name="T1" fmla="*/ 0 h 319"/>
                <a:gd name="T2" fmla="*/ 317 w 474"/>
                <a:gd name="T3" fmla="*/ 319 h 319"/>
                <a:gd name="T4" fmla="*/ 474 w 474"/>
                <a:gd name="T5" fmla="*/ 319 h 319"/>
                <a:gd name="T6" fmla="*/ 157 w 474"/>
                <a:gd name="T7" fmla="*/ 0 h 319"/>
                <a:gd name="T8" fmla="*/ 0 w 474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4" h="319">
                  <a:moveTo>
                    <a:pt x="0" y="0"/>
                  </a:moveTo>
                  <a:lnTo>
                    <a:pt x="317" y="319"/>
                  </a:lnTo>
                  <a:lnTo>
                    <a:pt x="474" y="319"/>
                  </a:lnTo>
                  <a:lnTo>
                    <a:pt x="15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0">
              <a:extLst>
                <a:ext uri="{FF2B5EF4-FFF2-40B4-BE49-F238E27FC236}">
                  <a16:creationId xmlns:a16="http://schemas.microsoft.com/office/drawing/2014/main" id="{61BE2F0F-FA8D-41B7-B93B-ACA6E3152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6601" y="4759325"/>
              <a:ext cx="503238" cy="754063"/>
            </a:xfrm>
            <a:custGeom>
              <a:avLst/>
              <a:gdLst>
                <a:gd name="T0" fmla="*/ 0 w 317"/>
                <a:gd name="T1" fmla="*/ 0 h 475"/>
                <a:gd name="T2" fmla="*/ 0 w 317"/>
                <a:gd name="T3" fmla="*/ 156 h 475"/>
                <a:gd name="T4" fmla="*/ 317 w 317"/>
                <a:gd name="T5" fmla="*/ 475 h 475"/>
                <a:gd name="T6" fmla="*/ 317 w 317"/>
                <a:gd name="T7" fmla="*/ 319 h 475"/>
                <a:gd name="T8" fmla="*/ 0 w 317"/>
                <a:gd name="T9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475">
                  <a:moveTo>
                    <a:pt x="0" y="0"/>
                  </a:moveTo>
                  <a:lnTo>
                    <a:pt x="0" y="156"/>
                  </a:lnTo>
                  <a:lnTo>
                    <a:pt x="317" y="475"/>
                  </a:lnTo>
                  <a:lnTo>
                    <a:pt x="317" y="31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1898CA5-7254-4973-B0FE-A1427B2D92DA}"/>
              </a:ext>
            </a:extLst>
          </p:cNvPr>
          <p:cNvGrpSpPr/>
          <p:nvPr/>
        </p:nvGrpSpPr>
        <p:grpSpPr>
          <a:xfrm>
            <a:off x="4418013" y="2930525"/>
            <a:ext cx="3355976" cy="993775"/>
            <a:chOff x="4418013" y="2930525"/>
            <a:chExt cx="3355976" cy="993775"/>
          </a:xfrm>
        </p:grpSpPr>
        <p:sp>
          <p:nvSpPr>
            <p:cNvPr id="19" name="Freeform 24">
              <a:extLst>
                <a:ext uri="{FF2B5EF4-FFF2-40B4-BE49-F238E27FC236}">
                  <a16:creationId xmlns:a16="http://schemas.microsoft.com/office/drawing/2014/main" id="{045A57E3-8221-457B-ACF1-4CDBE8025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988" y="3579813"/>
              <a:ext cx="674688" cy="338138"/>
            </a:xfrm>
            <a:custGeom>
              <a:avLst/>
              <a:gdLst>
                <a:gd name="T0" fmla="*/ 287 w 425"/>
                <a:gd name="T1" fmla="*/ 75 h 213"/>
                <a:gd name="T2" fmla="*/ 213 w 425"/>
                <a:gd name="T3" fmla="*/ 0 h 213"/>
                <a:gd name="T4" fmla="*/ 0 w 425"/>
                <a:gd name="T5" fmla="*/ 213 h 213"/>
                <a:gd name="T6" fmla="*/ 425 w 425"/>
                <a:gd name="T7" fmla="*/ 213 h 213"/>
                <a:gd name="T8" fmla="*/ 287 w 425"/>
                <a:gd name="T9" fmla="*/ 75 h 213"/>
                <a:gd name="T10" fmla="*/ 287 w 425"/>
                <a:gd name="T11" fmla="*/ 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5" h="213">
                  <a:moveTo>
                    <a:pt x="287" y="75"/>
                  </a:moveTo>
                  <a:lnTo>
                    <a:pt x="213" y="0"/>
                  </a:lnTo>
                  <a:lnTo>
                    <a:pt x="0" y="213"/>
                  </a:lnTo>
                  <a:lnTo>
                    <a:pt x="425" y="213"/>
                  </a:lnTo>
                  <a:lnTo>
                    <a:pt x="287" y="75"/>
                  </a:lnTo>
                  <a:lnTo>
                    <a:pt x="287" y="75"/>
                  </a:lnTo>
                  <a:close/>
                </a:path>
              </a:pathLst>
            </a:custGeom>
            <a:solidFill>
              <a:srgbClr val="4CB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5">
              <a:extLst>
                <a:ext uri="{FF2B5EF4-FFF2-40B4-BE49-F238E27FC236}">
                  <a16:creationId xmlns:a16="http://schemas.microsoft.com/office/drawing/2014/main" id="{7EC06EDF-0CBD-4F9D-A27C-3BC5AFB8EA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013" y="2930525"/>
              <a:ext cx="336550" cy="677863"/>
            </a:xfrm>
            <a:custGeom>
              <a:avLst/>
              <a:gdLst>
                <a:gd name="T0" fmla="*/ 137 w 212"/>
                <a:gd name="T1" fmla="*/ 138 h 427"/>
                <a:gd name="T2" fmla="*/ 0 w 212"/>
                <a:gd name="T3" fmla="*/ 0 h 427"/>
                <a:gd name="T4" fmla="*/ 0 w 212"/>
                <a:gd name="T5" fmla="*/ 0 h 427"/>
                <a:gd name="T6" fmla="*/ 0 w 212"/>
                <a:gd name="T7" fmla="*/ 427 h 427"/>
                <a:gd name="T8" fmla="*/ 212 w 212"/>
                <a:gd name="T9" fmla="*/ 212 h 427"/>
                <a:gd name="T10" fmla="*/ 137 w 212"/>
                <a:gd name="T11" fmla="*/ 138 h 427"/>
                <a:gd name="T12" fmla="*/ 137 w 212"/>
                <a:gd name="T13" fmla="*/ 138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2" h="427">
                  <a:moveTo>
                    <a:pt x="137" y="138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427"/>
                  </a:lnTo>
                  <a:lnTo>
                    <a:pt x="212" y="212"/>
                  </a:lnTo>
                  <a:lnTo>
                    <a:pt x="137" y="138"/>
                  </a:lnTo>
                  <a:lnTo>
                    <a:pt x="137" y="138"/>
                  </a:lnTo>
                  <a:close/>
                </a:path>
              </a:pathLst>
            </a:custGeom>
            <a:solidFill>
              <a:srgbClr val="00A8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6">
              <a:extLst>
                <a:ext uri="{FF2B5EF4-FFF2-40B4-BE49-F238E27FC236}">
                  <a16:creationId xmlns:a16="http://schemas.microsoft.com/office/drawing/2014/main" id="{32951B96-0297-4682-A8F4-C02FE33116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013" y="2930525"/>
              <a:ext cx="982663" cy="219075"/>
            </a:xfrm>
            <a:custGeom>
              <a:avLst/>
              <a:gdLst>
                <a:gd name="T0" fmla="*/ 619 w 619"/>
                <a:gd name="T1" fmla="*/ 0 h 138"/>
                <a:gd name="T2" fmla="*/ 0 w 619"/>
                <a:gd name="T3" fmla="*/ 0 h 138"/>
                <a:gd name="T4" fmla="*/ 137 w 619"/>
                <a:gd name="T5" fmla="*/ 138 h 138"/>
                <a:gd name="T6" fmla="*/ 481 w 619"/>
                <a:gd name="T7" fmla="*/ 138 h 138"/>
                <a:gd name="T8" fmla="*/ 619 w 619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9" h="138">
                  <a:moveTo>
                    <a:pt x="619" y="0"/>
                  </a:moveTo>
                  <a:lnTo>
                    <a:pt x="0" y="0"/>
                  </a:lnTo>
                  <a:lnTo>
                    <a:pt x="137" y="138"/>
                  </a:lnTo>
                  <a:lnTo>
                    <a:pt x="481" y="138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rgbClr val="126E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7">
              <a:extLst>
                <a:ext uri="{FF2B5EF4-FFF2-40B4-BE49-F238E27FC236}">
                  <a16:creationId xmlns:a16="http://schemas.microsoft.com/office/drawing/2014/main" id="{E10534E6-12CA-4E88-B8A7-AFA0F79EB8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1601" y="2930525"/>
              <a:ext cx="219075" cy="987425"/>
            </a:xfrm>
            <a:custGeom>
              <a:avLst/>
              <a:gdLst>
                <a:gd name="T0" fmla="*/ 0 w 138"/>
                <a:gd name="T1" fmla="*/ 138 h 622"/>
                <a:gd name="T2" fmla="*/ 0 w 138"/>
                <a:gd name="T3" fmla="*/ 484 h 622"/>
                <a:gd name="T4" fmla="*/ 138 w 138"/>
                <a:gd name="T5" fmla="*/ 622 h 622"/>
                <a:gd name="T6" fmla="*/ 138 w 138"/>
                <a:gd name="T7" fmla="*/ 0 h 622"/>
                <a:gd name="T8" fmla="*/ 0 w 138"/>
                <a:gd name="T9" fmla="*/ 138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622">
                  <a:moveTo>
                    <a:pt x="0" y="138"/>
                  </a:moveTo>
                  <a:lnTo>
                    <a:pt x="0" y="484"/>
                  </a:lnTo>
                  <a:lnTo>
                    <a:pt x="138" y="622"/>
                  </a:lnTo>
                  <a:lnTo>
                    <a:pt x="138" y="0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81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8">
              <a:extLst>
                <a:ext uri="{FF2B5EF4-FFF2-40B4-BE49-F238E27FC236}">
                  <a16:creationId xmlns:a16="http://schemas.microsoft.com/office/drawing/2014/main" id="{710A6711-8DD3-44BE-AF32-258217752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013" y="2930525"/>
              <a:ext cx="325438" cy="219075"/>
            </a:xfrm>
            <a:custGeom>
              <a:avLst/>
              <a:gdLst>
                <a:gd name="T0" fmla="*/ 0 w 205"/>
                <a:gd name="T1" fmla="*/ 0 h 138"/>
                <a:gd name="T2" fmla="*/ 137 w 205"/>
                <a:gd name="T3" fmla="*/ 138 h 138"/>
                <a:gd name="T4" fmla="*/ 205 w 205"/>
                <a:gd name="T5" fmla="*/ 138 h 138"/>
                <a:gd name="T6" fmla="*/ 68 w 205"/>
                <a:gd name="T7" fmla="*/ 0 h 138"/>
                <a:gd name="T8" fmla="*/ 0 w 205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138">
                  <a:moveTo>
                    <a:pt x="0" y="0"/>
                  </a:moveTo>
                  <a:lnTo>
                    <a:pt x="137" y="138"/>
                  </a:lnTo>
                  <a:lnTo>
                    <a:pt x="205" y="138"/>
                  </a:lnTo>
                  <a:lnTo>
                    <a:pt x="6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5C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9">
              <a:extLst>
                <a:ext uri="{FF2B5EF4-FFF2-40B4-BE49-F238E27FC236}">
                  <a16:creationId xmlns:a16="http://schemas.microsoft.com/office/drawing/2014/main" id="{C424A599-ECD4-4D4B-9A62-A5709441A0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1601" y="3587750"/>
              <a:ext cx="219075" cy="330200"/>
            </a:xfrm>
            <a:custGeom>
              <a:avLst/>
              <a:gdLst>
                <a:gd name="T0" fmla="*/ 0 w 138"/>
                <a:gd name="T1" fmla="*/ 0 h 208"/>
                <a:gd name="T2" fmla="*/ 0 w 138"/>
                <a:gd name="T3" fmla="*/ 70 h 208"/>
                <a:gd name="T4" fmla="*/ 138 w 138"/>
                <a:gd name="T5" fmla="*/ 208 h 208"/>
                <a:gd name="T6" fmla="*/ 138 w 138"/>
                <a:gd name="T7" fmla="*/ 140 h 208"/>
                <a:gd name="T8" fmla="*/ 0 w 138"/>
                <a:gd name="T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208">
                  <a:moveTo>
                    <a:pt x="0" y="0"/>
                  </a:moveTo>
                  <a:lnTo>
                    <a:pt x="0" y="70"/>
                  </a:lnTo>
                  <a:lnTo>
                    <a:pt x="138" y="208"/>
                  </a:lnTo>
                  <a:lnTo>
                    <a:pt x="138" y="1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0">
              <a:extLst>
                <a:ext uri="{FF2B5EF4-FFF2-40B4-BE49-F238E27FC236}">
                  <a16:creationId xmlns:a16="http://schemas.microsoft.com/office/drawing/2014/main" id="{C73322BF-8FED-4CFE-AE28-D9E0D8A2C4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49901" y="3257550"/>
              <a:ext cx="2224088" cy="666750"/>
            </a:xfrm>
            <a:custGeom>
              <a:avLst/>
              <a:gdLst>
                <a:gd name="T0" fmla="*/ 70 w 623"/>
                <a:gd name="T1" fmla="*/ 84 h 186"/>
                <a:gd name="T2" fmla="*/ 56 w 623"/>
                <a:gd name="T3" fmla="*/ 31 h 186"/>
                <a:gd name="T4" fmla="*/ 523 w 623"/>
                <a:gd name="T5" fmla="*/ 48 h 186"/>
                <a:gd name="T6" fmla="*/ 543 w 623"/>
                <a:gd name="T7" fmla="*/ 122 h 186"/>
                <a:gd name="T8" fmla="*/ 327 w 623"/>
                <a:gd name="T9" fmla="*/ 47 h 186"/>
                <a:gd name="T10" fmla="*/ 239 w 623"/>
                <a:gd name="T11" fmla="*/ 130 h 186"/>
                <a:gd name="T12" fmla="*/ 385 w 623"/>
                <a:gd name="T13" fmla="*/ 132 h 186"/>
                <a:gd name="T14" fmla="*/ 398 w 623"/>
                <a:gd name="T15" fmla="*/ 125 h 186"/>
                <a:gd name="T16" fmla="*/ 347 w 623"/>
                <a:gd name="T17" fmla="*/ 120 h 186"/>
                <a:gd name="T18" fmla="*/ 501 w 623"/>
                <a:gd name="T19" fmla="*/ 86 h 186"/>
                <a:gd name="T20" fmla="*/ 432 w 623"/>
                <a:gd name="T21" fmla="*/ 42 h 186"/>
                <a:gd name="T22" fmla="*/ 214 w 623"/>
                <a:gd name="T23" fmla="*/ 130 h 186"/>
                <a:gd name="T24" fmla="*/ 201 w 623"/>
                <a:gd name="T25" fmla="*/ 49 h 186"/>
                <a:gd name="T26" fmla="*/ 102 w 623"/>
                <a:gd name="T27" fmla="*/ 182 h 186"/>
                <a:gd name="T28" fmla="*/ 115 w 623"/>
                <a:gd name="T29" fmla="*/ 179 h 186"/>
                <a:gd name="T30" fmla="*/ 151 w 623"/>
                <a:gd name="T31" fmla="*/ 166 h 186"/>
                <a:gd name="T32" fmla="*/ 143 w 623"/>
                <a:gd name="T33" fmla="*/ 180 h 186"/>
                <a:gd name="T34" fmla="*/ 171 w 623"/>
                <a:gd name="T35" fmla="*/ 168 h 186"/>
                <a:gd name="T36" fmla="*/ 166 w 623"/>
                <a:gd name="T37" fmla="*/ 184 h 186"/>
                <a:gd name="T38" fmla="*/ 27 w 623"/>
                <a:gd name="T39" fmla="*/ 155 h 186"/>
                <a:gd name="T40" fmla="*/ 17 w 623"/>
                <a:gd name="T41" fmla="*/ 178 h 186"/>
                <a:gd name="T42" fmla="*/ 32 w 623"/>
                <a:gd name="T43" fmla="*/ 154 h 186"/>
                <a:gd name="T44" fmla="*/ 86 w 623"/>
                <a:gd name="T45" fmla="*/ 158 h 186"/>
                <a:gd name="T46" fmla="*/ 71 w 623"/>
                <a:gd name="T47" fmla="*/ 158 h 186"/>
                <a:gd name="T48" fmla="*/ 94 w 623"/>
                <a:gd name="T49" fmla="*/ 158 h 186"/>
                <a:gd name="T50" fmla="*/ 243 w 623"/>
                <a:gd name="T51" fmla="*/ 162 h 186"/>
                <a:gd name="T52" fmla="*/ 246 w 623"/>
                <a:gd name="T53" fmla="*/ 172 h 186"/>
                <a:gd name="T54" fmla="*/ 370 w 623"/>
                <a:gd name="T55" fmla="*/ 173 h 186"/>
                <a:gd name="T56" fmla="*/ 371 w 623"/>
                <a:gd name="T57" fmla="*/ 158 h 186"/>
                <a:gd name="T58" fmla="*/ 356 w 623"/>
                <a:gd name="T59" fmla="*/ 185 h 186"/>
                <a:gd name="T60" fmla="*/ 496 w 623"/>
                <a:gd name="T61" fmla="*/ 172 h 186"/>
                <a:gd name="T62" fmla="*/ 499 w 623"/>
                <a:gd name="T63" fmla="*/ 162 h 186"/>
                <a:gd name="T64" fmla="*/ 487 w 623"/>
                <a:gd name="T65" fmla="*/ 182 h 186"/>
                <a:gd name="T66" fmla="*/ 405 w 623"/>
                <a:gd name="T67" fmla="*/ 158 h 186"/>
                <a:gd name="T68" fmla="*/ 419 w 623"/>
                <a:gd name="T69" fmla="*/ 185 h 186"/>
                <a:gd name="T70" fmla="*/ 347 w 623"/>
                <a:gd name="T71" fmla="*/ 153 h 186"/>
                <a:gd name="T72" fmla="*/ 334 w 623"/>
                <a:gd name="T73" fmla="*/ 185 h 186"/>
                <a:gd name="T74" fmla="*/ 401 w 623"/>
                <a:gd name="T75" fmla="*/ 184 h 186"/>
                <a:gd name="T76" fmla="*/ 385 w 623"/>
                <a:gd name="T77" fmla="*/ 160 h 186"/>
                <a:gd name="T78" fmla="*/ 376 w 623"/>
                <a:gd name="T79" fmla="*/ 185 h 186"/>
                <a:gd name="T80" fmla="*/ 402 w 623"/>
                <a:gd name="T81" fmla="*/ 184 h 186"/>
                <a:gd name="T82" fmla="*/ 468 w 623"/>
                <a:gd name="T83" fmla="*/ 154 h 186"/>
                <a:gd name="T84" fmla="*/ 444 w 623"/>
                <a:gd name="T85" fmla="*/ 154 h 186"/>
                <a:gd name="T86" fmla="*/ 451 w 623"/>
                <a:gd name="T87" fmla="*/ 173 h 186"/>
                <a:gd name="T88" fmla="*/ 533 w 623"/>
                <a:gd name="T89" fmla="*/ 184 h 186"/>
                <a:gd name="T90" fmla="*/ 508 w 623"/>
                <a:gd name="T91" fmla="*/ 184 h 186"/>
                <a:gd name="T92" fmla="*/ 532 w 623"/>
                <a:gd name="T93" fmla="*/ 185 h 186"/>
                <a:gd name="T94" fmla="*/ 546 w 623"/>
                <a:gd name="T95" fmla="*/ 184 h 186"/>
                <a:gd name="T96" fmla="*/ 542 w 623"/>
                <a:gd name="T97" fmla="*/ 170 h 186"/>
                <a:gd name="T98" fmla="*/ 536 w 623"/>
                <a:gd name="T99" fmla="*/ 159 h 186"/>
                <a:gd name="T100" fmla="*/ 552 w 623"/>
                <a:gd name="T101" fmla="*/ 180 h 186"/>
                <a:gd name="T102" fmla="*/ 255 w 623"/>
                <a:gd name="T103" fmla="*/ 184 h 186"/>
                <a:gd name="T104" fmla="*/ 257 w 623"/>
                <a:gd name="T105" fmla="*/ 173 h 186"/>
                <a:gd name="T106" fmla="*/ 304 w 623"/>
                <a:gd name="T107" fmla="*/ 158 h 186"/>
                <a:gd name="T108" fmla="*/ 282 w 623"/>
                <a:gd name="T109" fmla="*/ 185 h 186"/>
                <a:gd name="T110" fmla="*/ 585 w 623"/>
                <a:gd name="T111" fmla="*/ 1 h 186"/>
                <a:gd name="T112" fmla="*/ 570 w 623"/>
                <a:gd name="T113" fmla="*/ 27 h 186"/>
                <a:gd name="T114" fmla="*/ 585 w 623"/>
                <a:gd name="T115" fmla="*/ 1 h 186"/>
                <a:gd name="T116" fmla="*/ 588 w 623"/>
                <a:gd name="T117" fmla="*/ 28 h 186"/>
                <a:gd name="T118" fmla="*/ 615 w 623"/>
                <a:gd name="T119" fmla="*/ 2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23" h="186">
                  <a:moveTo>
                    <a:pt x="147" y="132"/>
                  </a:moveTo>
                  <a:cubicBezTo>
                    <a:pt x="174" y="132"/>
                    <a:pt x="193" y="111"/>
                    <a:pt x="193" y="87"/>
                  </a:cubicBezTo>
                  <a:cubicBezTo>
                    <a:pt x="193" y="61"/>
                    <a:pt x="173" y="46"/>
                    <a:pt x="148" y="46"/>
                  </a:cubicBezTo>
                  <a:cubicBezTo>
                    <a:pt x="116" y="46"/>
                    <a:pt x="102" y="71"/>
                    <a:pt x="102" y="88"/>
                  </a:cubicBezTo>
                  <a:cubicBezTo>
                    <a:pt x="102" y="108"/>
                    <a:pt x="116" y="132"/>
                    <a:pt x="147" y="132"/>
                  </a:cubicBezTo>
                  <a:close/>
                  <a:moveTo>
                    <a:pt x="147" y="50"/>
                  </a:moveTo>
                  <a:cubicBezTo>
                    <a:pt x="165" y="50"/>
                    <a:pt x="181" y="63"/>
                    <a:pt x="181" y="90"/>
                  </a:cubicBezTo>
                  <a:cubicBezTo>
                    <a:pt x="181" y="122"/>
                    <a:pt x="160" y="127"/>
                    <a:pt x="150" y="127"/>
                  </a:cubicBezTo>
                  <a:cubicBezTo>
                    <a:pt x="130" y="127"/>
                    <a:pt x="114" y="111"/>
                    <a:pt x="114" y="85"/>
                  </a:cubicBezTo>
                  <a:cubicBezTo>
                    <a:pt x="114" y="62"/>
                    <a:pt x="128" y="50"/>
                    <a:pt x="147" y="50"/>
                  </a:cubicBezTo>
                  <a:close/>
                  <a:moveTo>
                    <a:pt x="94" y="82"/>
                  </a:moveTo>
                  <a:cubicBezTo>
                    <a:pt x="90" y="82"/>
                    <a:pt x="82" y="82"/>
                    <a:pt x="81" y="82"/>
                  </a:cubicBezTo>
                  <a:cubicBezTo>
                    <a:pt x="81" y="82"/>
                    <a:pt x="73" y="82"/>
                    <a:pt x="67" y="82"/>
                  </a:cubicBezTo>
                  <a:cubicBezTo>
                    <a:pt x="65" y="82"/>
                    <a:pt x="65" y="82"/>
                    <a:pt x="65" y="83"/>
                  </a:cubicBezTo>
                  <a:cubicBezTo>
                    <a:pt x="65" y="83"/>
                    <a:pt x="65" y="84"/>
                    <a:pt x="66" y="84"/>
                  </a:cubicBezTo>
                  <a:cubicBezTo>
                    <a:pt x="67" y="84"/>
                    <a:pt x="69" y="84"/>
                    <a:pt x="70" y="84"/>
                  </a:cubicBezTo>
                  <a:cubicBezTo>
                    <a:pt x="75" y="85"/>
                    <a:pt x="76" y="87"/>
                    <a:pt x="76" y="97"/>
                  </a:cubicBezTo>
                  <a:cubicBezTo>
                    <a:pt x="76" y="119"/>
                    <a:pt x="76" y="119"/>
                    <a:pt x="76" y="119"/>
                  </a:cubicBezTo>
                  <a:cubicBezTo>
                    <a:pt x="76" y="121"/>
                    <a:pt x="75" y="123"/>
                    <a:pt x="73" y="124"/>
                  </a:cubicBezTo>
                  <a:cubicBezTo>
                    <a:pt x="70" y="126"/>
                    <a:pt x="63" y="126"/>
                    <a:pt x="59" y="126"/>
                  </a:cubicBezTo>
                  <a:cubicBezTo>
                    <a:pt x="47" y="126"/>
                    <a:pt x="35" y="123"/>
                    <a:pt x="25" y="113"/>
                  </a:cubicBezTo>
                  <a:cubicBezTo>
                    <a:pt x="20" y="108"/>
                    <a:pt x="11" y="95"/>
                    <a:pt x="11" y="77"/>
                  </a:cubicBezTo>
                  <a:cubicBezTo>
                    <a:pt x="11" y="62"/>
                    <a:pt x="16" y="50"/>
                    <a:pt x="24" y="44"/>
                  </a:cubicBezTo>
                  <a:cubicBezTo>
                    <a:pt x="34" y="36"/>
                    <a:pt x="43" y="35"/>
                    <a:pt x="52" y="35"/>
                  </a:cubicBezTo>
                  <a:cubicBezTo>
                    <a:pt x="68" y="35"/>
                    <a:pt x="79" y="41"/>
                    <a:pt x="82" y="46"/>
                  </a:cubicBezTo>
                  <a:cubicBezTo>
                    <a:pt x="84" y="49"/>
                    <a:pt x="85" y="53"/>
                    <a:pt x="85" y="54"/>
                  </a:cubicBezTo>
                  <a:cubicBezTo>
                    <a:pt x="85" y="56"/>
                    <a:pt x="85" y="56"/>
                    <a:pt x="86" y="56"/>
                  </a:cubicBezTo>
                  <a:cubicBezTo>
                    <a:pt x="87" y="56"/>
                    <a:pt x="87" y="56"/>
                    <a:pt x="87" y="54"/>
                  </a:cubicBezTo>
                  <a:cubicBezTo>
                    <a:pt x="87" y="41"/>
                    <a:pt x="88" y="37"/>
                    <a:pt x="88" y="35"/>
                  </a:cubicBezTo>
                  <a:cubicBezTo>
                    <a:pt x="88" y="35"/>
                    <a:pt x="87" y="34"/>
                    <a:pt x="86" y="34"/>
                  </a:cubicBezTo>
                  <a:cubicBezTo>
                    <a:pt x="83" y="34"/>
                    <a:pt x="78" y="33"/>
                    <a:pt x="76" y="33"/>
                  </a:cubicBezTo>
                  <a:cubicBezTo>
                    <a:pt x="73" y="32"/>
                    <a:pt x="64" y="31"/>
                    <a:pt x="56" y="31"/>
                  </a:cubicBezTo>
                  <a:cubicBezTo>
                    <a:pt x="46" y="31"/>
                    <a:pt x="33" y="32"/>
                    <a:pt x="22" y="39"/>
                  </a:cubicBezTo>
                  <a:cubicBezTo>
                    <a:pt x="10" y="46"/>
                    <a:pt x="0" y="61"/>
                    <a:pt x="0" y="81"/>
                  </a:cubicBezTo>
                  <a:cubicBezTo>
                    <a:pt x="0" y="97"/>
                    <a:pt x="7" y="111"/>
                    <a:pt x="15" y="118"/>
                  </a:cubicBezTo>
                  <a:cubicBezTo>
                    <a:pt x="30" y="131"/>
                    <a:pt x="48" y="132"/>
                    <a:pt x="58" y="132"/>
                  </a:cubicBezTo>
                  <a:cubicBezTo>
                    <a:pt x="65" y="132"/>
                    <a:pt x="77" y="131"/>
                    <a:pt x="85" y="126"/>
                  </a:cubicBezTo>
                  <a:cubicBezTo>
                    <a:pt x="87" y="125"/>
                    <a:pt x="87" y="125"/>
                    <a:pt x="87" y="119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99"/>
                    <a:pt x="87" y="95"/>
                    <a:pt x="87" y="91"/>
                  </a:cubicBezTo>
                  <a:cubicBezTo>
                    <a:pt x="87" y="87"/>
                    <a:pt x="88" y="85"/>
                    <a:pt x="92" y="84"/>
                  </a:cubicBezTo>
                  <a:cubicBezTo>
                    <a:pt x="94" y="84"/>
                    <a:pt x="94" y="84"/>
                    <a:pt x="95" y="84"/>
                  </a:cubicBezTo>
                  <a:cubicBezTo>
                    <a:pt x="96" y="84"/>
                    <a:pt x="96" y="83"/>
                    <a:pt x="96" y="83"/>
                  </a:cubicBezTo>
                  <a:cubicBezTo>
                    <a:pt x="96" y="82"/>
                    <a:pt x="96" y="82"/>
                    <a:pt x="94" y="82"/>
                  </a:cubicBezTo>
                  <a:close/>
                  <a:moveTo>
                    <a:pt x="554" y="47"/>
                  </a:moveTo>
                  <a:cubicBezTo>
                    <a:pt x="549" y="47"/>
                    <a:pt x="540" y="47"/>
                    <a:pt x="538" y="47"/>
                  </a:cubicBezTo>
                  <a:cubicBezTo>
                    <a:pt x="537" y="47"/>
                    <a:pt x="530" y="47"/>
                    <a:pt x="525" y="47"/>
                  </a:cubicBezTo>
                  <a:cubicBezTo>
                    <a:pt x="523" y="47"/>
                    <a:pt x="523" y="47"/>
                    <a:pt x="523" y="48"/>
                  </a:cubicBezTo>
                  <a:cubicBezTo>
                    <a:pt x="523" y="48"/>
                    <a:pt x="523" y="49"/>
                    <a:pt x="524" y="49"/>
                  </a:cubicBezTo>
                  <a:cubicBezTo>
                    <a:pt x="525" y="49"/>
                    <a:pt x="527" y="49"/>
                    <a:pt x="528" y="49"/>
                  </a:cubicBezTo>
                  <a:cubicBezTo>
                    <a:pt x="532" y="50"/>
                    <a:pt x="532" y="51"/>
                    <a:pt x="532" y="55"/>
                  </a:cubicBezTo>
                  <a:cubicBezTo>
                    <a:pt x="533" y="59"/>
                    <a:pt x="533" y="62"/>
                    <a:pt x="533" y="79"/>
                  </a:cubicBezTo>
                  <a:cubicBezTo>
                    <a:pt x="533" y="98"/>
                    <a:pt x="533" y="98"/>
                    <a:pt x="533" y="98"/>
                  </a:cubicBezTo>
                  <a:cubicBezTo>
                    <a:pt x="533" y="109"/>
                    <a:pt x="533" y="118"/>
                    <a:pt x="532" y="122"/>
                  </a:cubicBezTo>
                  <a:cubicBezTo>
                    <a:pt x="532" y="125"/>
                    <a:pt x="531" y="127"/>
                    <a:pt x="529" y="128"/>
                  </a:cubicBezTo>
                  <a:cubicBezTo>
                    <a:pt x="528" y="128"/>
                    <a:pt x="527" y="128"/>
                    <a:pt x="526" y="128"/>
                  </a:cubicBezTo>
                  <a:cubicBezTo>
                    <a:pt x="525" y="128"/>
                    <a:pt x="525" y="129"/>
                    <a:pt x="525" y="129"/>
                  </a:cubicBezTo>
                  <a:cubicBezTo>
                    <a:pt x="525" y="130"/>
                    <a:pt x="525" y="130"/>
                    <a:pt x="526" y="130"/>
                  </a:cubicBezTo>
                  <a:cubicBezTo>
                    <a:pt x="530" y="130"/>
                    <a:pt x="537" y="130"/>
                    <a:pt x="538" y="130"/>
                  </a:cubicBezTo>
                  <a:cubicBezTo>
                    <a:pt x="538" y="130"/>
                    <a:pt x="546" y="130"/>
                    <a:pt x="552" y="130"/>
                  </a:cubicBezTo>
                  <a:cubicBezTo>
                    <a:pt x="553" y="130"/>
                    <a:pt x="554" y="130"/>
                    <a:pt x="554" y="129"/>
                  </a:cubicBezTo>
                  <a:cubicBezTo>
                    <a:pt x="554" y="129"/>
                    <a:pt x="553" y="128"/>
                    <a:pt x="553" y="128"/>
                  </a:cubicBezTo>
                  <a:cubicBezTo>
                    <a:pt x="552" y="128"/>
                    <a:pt x="549" y="128"/>
                    <a:pt x="548" y="128"/>
                  </a:cubicBezTo>
                  <a:cubicBezTo>
                    <a:pt x="544" y="127"/>
                    <a:pt x="544" y="125"/>
                    <a:pt x="543" y="122"/>
                  </a:cubicBezTo>
                  <a:cubicBezTo>
                    <a:pt x="543" y="118"/>
                    <a:pt x="543" y="109"/>
                    <a:pt x="543" y="98"/>
                  </a:cubicBezTo>
                  <a:cubicBezTo>
                    <a:pt x="543" y="54"/>
                    <a:pt x="543" y="54"/>
                    <a:pt x="543" y="54"/>
                  </a:cubicBezTo>
                  <a:cubicBezTo>
                    <a:pt x="543" y="52"/>
                    <a:pt x="543" y="52"/>
                    <a:pt x="544" y="51"/>
                  </a:cubicBezTo>
                  <a:cubicBezTo>
                    <a:pt x="545" y="51"/>
                    <a:pt x="548" y="51"/>
                    <a:pt x="550" y="51"/>
                  </a:cubicBezTo>
                  <a:cubicBezTo>
                    <a:pt x="553" y="51"/>
                    <a:pt x="559" y="50"/>
                    <a:pt x="565" y="56"/>
                  </a:cubicBezTo>
                  <a:cubicBezTo>
                    <a:pt x="571" y="62"/>
                    <a:pt x="572" y="69"/>
                    <a:pt x="572" y="73"/>
                  </a:cubicBezTo>
                  <a:cubicBezTo>
                    <a:pt x="572" y="83"/>
                    <a:pt x="563" y="90"/>
                    <a:pt x="551" y="90"/>
                  </a:cubicBezTo>
                  <a:cubicBezTo>
                    <a:pt x="548" y="90"/>
                    <a:pt x="548" y="91"/>
                    <a:pt x="548" y="92"/>
                  </a:cubicBezTo>
                  <a:cubicBezTo>
                    <a:pt x="548" y="92"/>
                    <a:pt x="548" y="93"/>
                    <a:pt x="549" y="93"/>
                  </a:cubicBezTo>
                  <a:cubicBezTo>
                    <a:pt x="550" y="93"/>
                    <a:pt x="552" y="93"/>
                    <a:pt x="552" y="93"/>
                  </a:cubicBezTo>
                  <a:cubicBezTo>
                    <a:pt x="570" y="93"/>
                    <a:pt x="582" y="82"/>
                    <a:pt x="582" y="66"/>
                  </a:cubicBezTo>
                  <a:cubicBezTo>
                    <a:pt x="582" y="61"/>
                    <a:pt x="578" y="56"/>
                    <a:pt x="576" y="53"/>
                  </a:cubicBezTo>
                  <a:cubicBezTo>
                    <a:pt x="574" y="52"/>
                    <a:pt x="569" y="47"/>
                    <a:pt x="554" y="47"/>
                  </a:cubicBezTo>
                  <a:close/>
                  <a:moveTo>
                    <a:pt x="328" y="49"/>
                  </a:moveTo>
                  <a:cubicBezTo>
                    <a:pt x="328" y="49"/>
                    <a:pt x="329" y="48"/>
                    <a:pt x="329" y="48"/>
                  </a:cubicBezTo>
                  <a:cubicBezTo>
                    <a:pt x="329" y="47"/>
                    <a:pt x="328" y="47"/>
                    <a:pt x="327" y="47"/>
                  </a:cubicBezTo>
                  <a:cubicBezTo>
                    <a:pt x="322" y="47"/>
                    <a:pt x="318" y="47"/>
                    <a:pt x="317" y="47"/>
                  </a:cubicBezTo>
                  <a:cubicBezTo>
                    <a:pt x="316" y="47"/>
                    <a:pt x="310" y="47"/>
                    <a:pt x="305" y="47"/>
                  </a:cubicBezTo>
                  <a:cubicBezTo>
                    <a:pt x="304" y="47"/>
                    <a:pt x="303" y="47"/>
                    <a:pt x="303" y="48"/>
                  </a:cubicBezTo>
                  <a:cubicBezTo>
                    <a:pt x="303" y="48"/>
                    <a:pt x="303" y="49"/>
                    <a:pt x="304" y="49"/>
                  </a:cubicBezTo>
                  <a:cubicBezTo>
                    <a:pt x="305" y="49"/>
                    <a:pt x="307" y="49"/>
                    <a:pt x="310" y="49"/>
                  </a:cubicBezTo>
                  <a:cubicBezTo>
                    <a:pt x="313" y="50"/>
                    <a:pt x="314" y="53"/>
                    <a:pt x="314" y="60"/>
                  </a:cubicBezTo>
                  <a:cubicBezTo>
                    <a:pt x="315" y="115"/>
                    <a:pt x="315" y="115"/>
                    <a:pt x="315" y="115"/>
                  </a:cubicBezTo>
                  <a:cubicBezTo>
                    <a:pt x="311" y="111"/>
                    <a:pt x="299" y="98"/>
                    <a:pt x="288" y="86"/>
                  </a:cubicBezTo>
                  <a:cubicBezTo>
                    <a:pt x="271" y="68"/>
                    <a:pt x="254" y="51"/>
                    <a:pt x="252" y="49"/>
                  </a:cubicBezTo>
                  <a:cubicBezTo>
                    <a:pt x="251" y="48"/>
                    <a:pt x="249" y="46"/>
                    <a:pt x="248" y="46"/>
                  </a:cubicBezTo>
                  <a:cubicBezTo>
                    <a:pt x="247" y="46"/>
                    <a:pt x="246" y="47"/>
                    <a:pt x="246" y="51"/>
                  </a:cubicBezTo>
                  <a:cubicBezTo>
                    <a:pt x="246" y="114"/>
                    <a:pt x="246" y="114"/>
                    <a:pt x="246" y="114"/>
                  </a:cubicBezTo>
                  <a:cubicBezTo>
                    <a:pt x="246" y="124"/>
                    <a:pt x="246" y="127"/>
                    <a:pt x="243" y="128"/>
                  </a:cubicBezTo>
                  <a:cubicBezTo>
                    <a:pt x="241" y="128"/>
                    <a:pt x="239" y="128"/>
                    <a:pt x="238" y="128"/>
                  </a:cubicBezTo>
                  <a:cubicBezTo>
                    <a:pt x="238" y="128"/>
                    <a:pt x="237" y="129"/>
                    <a:pt x="237" y="129"/>
                  </a:cubicBezTo>
                  <a:cubicBezTo>
                    <a:pt x="237" y="130"/>
                    <a:pt x="238" y="130"/>
                    <a:pt x="239" y="130"/>
                  </a:cubicBezTo>
                  <a:cubicBezTo>
                    <a:pt x="244" y="130"/>
                    <a:pt x="249" y="130"/>
                    <a:pt x="250" y="130"/>
                  </a:cubicBezTo>
                  <a:cubicBezTo>
                    <a:pt x="251" y="130"/>
                    <a:pt x="256" y="130"/>
                    <a:pt x="262" y="130"/>
                  </a:cubicBezTo>
                  <a:cubicBezTo>
                    <a:pt x="264" y="130"/>
                    <a:pt x="264" y="130"/>
                    <a:pt x="264" y="129"/>
                  </a:cubicBezTo>
                  <a:cubicBezTo>
                    <a:pt x="264" y="129"/>
                    <a:pt x="264" y="128"/>
                    <a:pt x="263" y="128"/>
                  </a:cubicBezTo>
                  <a:cubicBezTo>
                    <a:pt x="262" y="128"/>
                    <a:pt x="260" y="128"/>
                    <a:pt x="258" y="128"/>
                  </a:cubicBezTo>
                  <a:cubicBezTo>
                    <a:pt x="255" y="127"/>
                    <a:pt x="254" y="124"/>
                    <a:pt x="253" y="115"/>
                  </a:cubicBezTo>
                  <a:cubicBezTo>
                    <a:pt x="252" y="63"/>
                    <a:pt x="252" y="63"/>
                    <a:pt x="252" y="63"/>
                  </a:cubicBezTo>
                  <a:cubicBezTo>
                    <a:pt x="256" y="67"/>
                    <a:pt x="268" y="81"/>
                    <a:pt x="281" y="95"/>
                  </a:cubicBezTo>
                  <a:cubicBezTo>
                    <a:pt x="294" y="107"/>
                    <a:pt x="310" y="123"/>
                    <a:pt x="311" y="124"/>
                  </a:cubicBezTo>
                  <a:cubicBezTo>
                    <a:pt x="317" y="130"/>
                    <a:pt x="319" y="131"/>
                    <a:pt x="320" y="131"/>
                  </a:cubicBezTo>
                  <a:cubicBezTo>
                    <a:pt x="321" y="131"/>
                    <a:pt x="321" y="130"/>
                    <a:pt x="321" y="123"/>
                  </a:cubicBezTo>
                  <a:cubicBezTo>
                    <a:pt x="321" y="59"/>
                    <a:pt x="321" y="59"/>
                    <a:pt x="321" y="59"/>
                  </a:cubicBezTo>
                  <a:cubicBezTo>
                    <a:pt x="321" y="52"/>
                    <a:pt x="321" y="50"/>
                    <a:pt x="325" y="49"/>
                  </a:cubicBezTo>
                  <a:cubicBezTo>
                    <a:pt x="326" y="49"/>
                    <a:pt x="327" y="49"/>
                    <a:pt x="328" y="49"/>
                  </a:cubicBezTo>
                  <a:close/>
                  <a:moveTo>
                    <a:pt x="347" y="120"/>
                  </a:moveTo>
                  <a:cubicBezTo>
                    <a:pt x="360" y="131"/>
                    <a:pt x="376" y="132"/>
                    <a:pt x="385" y="132"/>
                  </a:cubicBezTo>
                  <a:cubicBezTo>
                    <a:pt x="391" y="132"/>
                    <a:pt x="402" y="130"/>
                    <a:pt x="409" y="127"/>
                  </a:cubicBezTo>
                  <a:cubicBezTo>
                    <a:pt x="410" y="126"/>
                    <a:pt x="411" y="126"/>
                    <a:pt x="411" y="121"/>
                  </a:cubicBezTo>
                  <a:cubicBezTo>
                    <a:pt x="411" y="108"/>
                    <a:pt x="411" y="108"/>
                    <a:pt x="411" y="108"/>
                  </a:cubicBezTo>
                  <a:cubicBezTo>
                    <a:pt x="411" y="104"/>
                    <a:pt x="411" y="101"/>
                    <a:pt x="411" y="97"/>
                  </a:cubicBezTo>
                  <a:cubicBezTo>
                    <a:pt x="411" y="93"/>
                    <a:pt x="412" y="92"/>
                    <a:pt x="415" y="91"/>
                  </a:cubicBezTo>
                  <a:cubicBezTo>
                    <a:pt x="416" y="91"/>
                    <a:pt x="417" y="91"/>
                    <a:pt x="418" y="91"/>
                  </a:cubicBezTo>
                  <a:cubicBezTo>
                    <a:pt x="418" y="91"/>
                    <a:pt x="419" y="90"/>
                    <a:pt x="419" y="90"/>
                  </a:cubicBezTo>
                  <a:cubicBezTo>
                    <a:pt x="419" y="89"/>
                    <a:pt x="418" y="89"/>
                    <a:pt x="417" y="89"/>
                  </a:cubicBezTo>
                  <a:cubicBezTo>
                    <a:pt x="413" y="89"/>
                    <a:pt x="406" y="89"/>
                    <a:pt x="406" y="89"/>
                  </a:cubicBezTo>
                  <a:cubicBezTo>
                    <a:pt x="405" y="89"/>
                    <a:pt x="397" y="89"/>
                    <a:pt x="392" y="89"/>
                  </a:cubicBezTo>
                  <a:cubicBezTo>
                    <a:pt x="391" y="89"/>
                    <a:pt x="390" y="89"/>
                    <a:pt x="390" y="90"/>
                  </a:cubicBezTo>
                  <a:cubicBezTo>
                    <a:pt x="390" y="90"/>
                    <a:pt x="391" y="91"/>
                    <a:pt x="391" y="91"/>
                  </a:cubicBezTo>
                  <a:cubicBezTo>
                    <a:pt x="392" y="91"/>
                    <a:pt x="394" y="91"/>
                    <a:pt x="395" y="91"/>
                  </a:cubicBezTo>
                  <a:cubicBezTo>
                    <a:pt x="400" y="92"/>
                    <a:pt x="400" y="93"/>
                    <a:pt x="400" y="102"/>
                  </a:cubicBezTo>
                  <a:cubicBezTo>
                    <a:pt x="400" y="121"/>
                    <a:pt x="400" y="121"/>
                    <a:pt x="400" y="121"/>
                  </a:cubicBezTo>
                  <a:cubicBezTo>
                    <a:pt x="400" y="123"/>
                    <a:pt x="399" y="124"/>
                    <a:pt x="398" y="125"/>
                  </a:cubicBezTo>
                  <a:cubicBezTo>
                    <a:pt x="395" y="126"/>
                    <a:pt x="390" y="127"/>
                    <a:pt x="386" y="127"/>
                  </a:cubicBezTo>
                  <a:cubicBezTo>
                    <a:pt x="375" y="127"/>
                    <a:pt x="366" y="123"/>
                    <a:pt x="356" y="115"/>
                  </a:cubicBezTo>
                  <a:cubicBezTo>
                    <a:pt x="352" y="111"/>
                    <a:pt x="344" y="100"/>
                    <a:pt x="344" y="85"/>
                  </a:cubicBezTo>
                  <a:cubicBezTo>
                    <a:pt x="344" y="72"/>
                    <a:pt x="349" y="62"/>
                    <a:pt x="356" y="57"/>
                  </a:cubicBezTo>
                  <a:cubicBezTo>
                    <a:pt x="364" y="50"/>
                    <a:pt x="373" y="50"/>
                    <a:pt x="379" y="50"/>
                  </a:cubicBezTo>
                  <a:cubicBezTo>
                    <a:pt x="394" y="50"/>
                    <a:pt x="403" y="54"/>
                    <a:pt x="406" y="58"/>
                  </a:cubicBezTo>
                  <a:cubicBezTo>
                    <a:pt x="408" y="61"/>
                    <a:pt x="408" y="64"/>
                    <a:pt x="408" y="66"/>
                  </a:cubicBezTo>
                  <a:cubicBezTo>
                    <a:pt x="408" y="67"/>
                    <a:pt x="408" y="67"/>
                    <a:pt x="409" y="67"/>
                  </a:cubicBezTo>
                  <a:cubicBezTo>
                    <a:pt x="410" y="67"/>
                    <a:pt x="410" y="67"/>
                    <a:pt x="410" y="65"/>
                  </a:cubicBezTo>
                  <a:cubicBezTo>
                    <a:pt x="410" y="54"/>
                    <a:pt x="411" y="51"/>
                    <a:pt x="411" y="50"/>
                  </a:cubicBezTo>
                  <a:cubicBezTo>
                    <a:pt x="411" y="49"/>
                    <a:pt x="411" y="48"/>
                    <a:pt x="410" y="48"/>
                  </a:cubicBezTo>
                  <a:cubicBezTo>
                    <a:pt x="407" y="48"/>
                    <a:pt x="403" y="48"/>
                    <a:pt x="400" y="47"/>
                  </a:cubicBezTo>
                  <a:cubicBezTo>
                    <a:pt x="398" y="47"/>
                    <a:pt x="390" y="46"/>
                    <a:pt x="383" y="46"/>
                  </a:cubicBezTo>
                  <a:cubicBezTo>
                    <a:pt x="374" y="46"/>
                    <a:pt x="363" y="46"/>
                    <a:pt x="353" y="53"/>
                  </a:cubicBezTo>
                  <a:cubicBezTo>
                    <a:pt x="343" y="59"/>
                    <a:pt x="334" y="71"/>
                    <a:pt x="334" y="89"/>
                  </a:cubicBezTo>
                  <a:cubicBezTo>
                    <a:pt x="334" y="102"/>
                    <a:pt x="340" y="114"/>
                    <a:pt x="347" y="120"/>
                  </a:cubicBezTo>
                  <a:close/>
                  <a:moveTo>
                    <a:pt x="497" y="122"/>
                  </a:moveTo>
                  <a:cubicBezTo>
                    <a:pt x="507" y="113"/>
                    <a:pt x="509" y="98"/>
                    <a:pt x="509" y="84"/>
                  </a:cubicBezTo>
                  <a:cubicBezTo>
                    <a:pt x="509" y="70"/>
                    <a:pt x="509" y="70"/>
                    <a:pt x="509" y="70"/>
                  </a:cubicBezTo>
                  <a:cubicBezTo>
                    <a:pt x="509" y="50"/>
                    <a:pt x="509" y="46"/>
                    <a:pt x="509" y="42"/>
                  </a:cubicBezTo>
                  <a:cubicBezTo>
                    <a:pt x="509" y="38"/>
                    <a:pt x="510" y="35"/>
                    <a:pt x="514" y="35"/>
                  </a:cubicBezTo>
                  <a:cubicBezTo>
                    <a:pt x="515" y="34"/>
                    <a:pt x="516" y="34"/>
                    <a:pt x="517" y="34"/>
                  </a:cubicBezTo>
                  <a:cubicBezTo>
                    <a:pt x="518" y="34"/>
                    <a:pt x="518" y="34"/>
                    <a:pt x="518" y="33"/>
                  </a:cubicBezTo>
                  <a:cubicBezTo>
                    <a:pt x="518" y="33"/>
                    <a:pt x="518" y="32"/>
                    <a:pt x="516" y="32"/>
                  </a:cubicBezTo>
                  <a:cubicBezTo>
                    <a:pt x="512" y="32"/>
                    <a:pt x="506" y="33"/>
                    <a:pt x="505" y="33"/>
                  </a:cubicBezTo>
                  <a:cubicBezTo>
                    <a:pt x="504" y="33"/>
                    <a:pt x="497" y="32"/>
                    <a:pt x="492" y="32"/>
                  </a:cubicBezTo>
                  <a:cubicBezTo>
                    <a:pt x="490" y="32"/>
                    <a:pt x="489" y="33"/>
                    <a:pt x="489" y="33"/>
                  </a:cubicBezTo>
                  <a:cubicBezTo>
                    <a:pt x="489" y="34"/>
                    <a:pt x="490" y="34"/>
                    <a:pt x="491" y="34"/>
                  </a:cubicBezTo>
                  <a:cubicBezTo>
                    <a:pt x="492" y="34"/>
                    <a:pt x="494" y="34"/>
                    <a:pt x="495" y="35"/>
                  </a:cubicBezTo>
                  <a:cubicBezTo>
                    <a:pt x="499" y="36"/>
                    <a:pt x="500" y="38"/>
                    <a:pt x="500" y="42"/>
                  </a:cubicBezTo>
                  <a:cubicBezTo>
                    <a:pt x="501" y="46"/>
                    <a:pt x="501" y="50"/>
                    <a:pt x="501" y="70"/>
                  </a:cubicBezTo>
                  <a:cubicBezTo>
                    <a:pt x="501" y="86"/>
                    <a:pt x="501" y="86"/>
                    <a:pt x="501" y="86"/>
                  </a:cubicBezTo>
                  <a:cubicBezTo>
                    <a:pt x="501" y="99"/>
                    <a:pt x="499" y="110"/>
                    <a:pt x="493" y="118"/>
                  </a:cubicBezTo>
                  <a:cubicBezTo>
                    <a:pt x="489" y="123"/>
                    <a:pt x="481" y="127"/>
                    <a:pt x="473" y="127"/>
                  </a:cubicBezTo>
                  <a:cubicBezTo>
                    <a:pt x="466" y="127"/>
                    <a:pt x="460" y="126"/>
                    <a:pt x="453" y="120"/>
                  </a:cubicBezTo>
                  <a:cubicBezTo>
                    <a:pt x="448" y="115"/>
                    <a:pt x="444" y="107"/>
                    <a:pt x="444" y="88"/>
                  </a:cubicBezTo>
                  <a:cubicBezTo>
                    <a:pt x="444" y="70"/>
                    <a:pt x="444" y="70"/>
                    <a:pt x="444" y="70"/>
                  </a:cubicBezTo>
                  <a:cubicBezTo>
                    <a:pt x="444" y="50"/>
                    <a:pt x="444" y="46"/>
                    <a:pt x="444" y="42"/>
                  </a:cubicBezTo>
                  <a:cubicBezTo>
                    <a:pt x="444" y="38"/>
                    <a:pt x="445" y="35"/>
                    <a:pt x="449" y="35"/>
                  </a:cubicBezTo>
                  <a:cubicBezTo>
                    <a:pt x="450" y="34"/>
                    <a:pt x="451" y="34"/>
                    <a:pt x="452" y="34"/>
                  </a:cubicBezTo>
                  <a:cubicBezTo>
                    <a:pt x="453" y="34"/>
                    <a:pt x="453" y="34"/>
                    <a:pt x="453" y="33"/>
                  </a:cubicBezTo>
                  <a:cubicBezTo>
                    <a:pt x="453" y="33"/>
                    <a:pt x="452" y="32"/>
                    <a:pt x="451" y="32"/>
                  </a:cubicBezTo>
                  <a:cubicBezTo>
                    <a:pt x="447" y="32"/>
                    <a:pt x="439" y="33"/>
                    <a:pt x="438" y="33"/>
                  </a:cubicBezTo>
                  <a:cubicBezTo>
                    <a:pt x="437" y="33"/>
                    <a:pt x="429" y="32"/>
                    <a:pt x="423" y="32"/>
                  </a:cubicBezTo>
                  <a:cubicBezTo>
                    <a:pt x="422" y="32"/>
                    <a:pt x="421" y="33"/>
                    <a:pt x="421" y="33"/>
                  </a:cubicBezTo>
                  <a:cubicBezTo>
                    <a:pt x="421" y="34"/>
                    <a:pt x="422" y="34"/>
                    <a:pt x="422" y="34"/>
                  </a:cubicBezTo>
                  <a:cubicBezTo>
                    <a:pt x="423" y="34"/>
                    <a:pt x="426" y="34"/>
                    <a:pt x="427" y="35"/>
                  </a:cubicBezTo>
                  <a:cubicBezTo>
                    <a:pt x="431" y="36"/>
                    <a:pt x="432" y="38"/>
                    <a:pt x="432" y="42"/>
                  </a:cubicBezTo>
                  <a:cubicBezTo>
                    <a:pt x="432" y="46"/>
                    <a:pt x="432" y="50"/>
                    <a:pt x="432" y="70"/>
                  </a:cubicBezTo>
                  <a:cubicBezTo>
                    <a:pt x="432" y="89"/>
                    <a:pt x="432" y="89"/>
                    <a:pt x="432" y="89"/>
                  </a:cubicBezTo>
                  <a:cubicBezTo>
                    <a:pt x="432" y="108"/>
                    <a:pt x="437" y="117"/>
                    <a:pt x="444" y="123"/>
                  </a:cubicBezTo>
                  <a:cubicBezTo>
                    <a:pt x="453" y="131"/>
                    <a:pt x="466" y="132"/>
                    <a:pt x="470" y="132"/>
                  </a:cubicBezTo>
                  <a:cubicBezTo>
                    <a:pt x="478" y="132"/>
                    <a:pt x="488" y="131"/>
                    <a:pt x="497" y="122"/>
                  </a:cubicBezTo>
                  <a:close/>
                  <a:moveTo>
                    <a:pt x="201" y="49"/>
                  </a:moveTo>
                  <a:cubicBezTo>
                    <a:pt x="202" y="49"/>
                    <a:pt x="203" y="49"/>
                    <a:pt x="205" y="49"/>
                  </a:cubicBezTo>
                  <a:cubicBezTo>
                    <a:pt x="207" y="50"/>
                    <a:pt x="208" y="51"/>
                    <a:pt x="208" y="55"/>
                  </a:cubicBezTo>
                  <a:cubicBezTo>
                    <a:pt x="209" y="59"/>
                    <a:pt x="209" y="62"/>
                    <a:pt x="209" y="79"/>
                  </a:cubicBezTo>
                  <a:cubicBezTo>
                    <a:pt x="209" y="98"/>
                    <a:pt x="209" y="98"/>
                    <a:pt x="209" y="98"/>
                  </a:cubicBezTo>
                  <a:cubicBezTo>
                    <a:pt x="209" y="109"/>
                    <a:pt x="208" y="118"/>
                    <a:pt x="208" y="122"/>
                  </a:cubicBezTo>
                  <a:cubicBezTo>
                    <a:pt x="208" y="125"/>
                    <a:pt x="207" y="127"/>
                    <a:pt x="205" y="128"/>
                  </a:cubicBezTo>
                  <a:cubicBezTo>
                    <a:pt x="204" y="128"/>
                    <a:pt x="203" y="128"/>
                    <a:pt x="201" y="128"/>
                  </a:cubicBezTo>
                  <a:cubicBezTo>
                    <a:pt x="201" y="128"/>
                    <a:pt x="201" y="129"/>
                    <a:pt x="201" y="129"/>
                  </a:cubicBezTo>
                  <a:cubicBezTo>
                    <a:pt x="201" y="130"/>
                    <a:pt x="201" y="130"/>
                    <a:pt x="202" y="130"/>
                  </a:cubicBezTo>
                  <a:cubicBezTo>
                    <a:pt x="206" y="130"/>
                    <a:pt x="213" y="130"/>
                    <a:pt x="214" y="130"/>
                  </a:cubicBezTo>
                  <a:cubicBezTo>
                    <a:pt x="214" y="130"/>
                    <a:pt x="222" y="130"/>
                    <a:pt x="228" y="130"/>
                  </a:cubicBezTo>
                  <a:cubicBezTo>
                    <a:pt x="229" y="130"/>
                    <a:pt x="230" y="130"/>
                    <a:pt x="230" y="129"/>
                  </a:cubicBezTo>
                  <a:cubicBezTo>
                    <a:pt x="230" y="129"/>
                    <a:pt x="229" y="128"/>
                    <a:pt x="229" y="128"/>
                  </a:cubicBezTo>
                  <a:cubicBezTo>
                    <a:pt x="228" y="128"/>
                    <a:pt x="225" y="128"/>
                    <a:pt x="224" y="128"/>
                  </a:cubicBezTo>
                  <a:cubicBezTo>
                    <a:pt x="220" y="127"/>
                    <a:pt x="220" y="125"/>
                    <a:pt x="219" y="122"/>
                  </a:cubicBezTo>
                  <a:cubicBezTo>
                    <a:pt x="219" y="118"/>
                    <a:pt x="219" y="109"/>
                    <a:pt x="219" y="98"/>
                  </a:cubicBezTo>
                  <a:cubicBezTo>
                    <a:pt x="219" y="79"/>
                    <a:pt x="219" y="79"/>
                    <a:pt x="219" y="79"/>
                  </a:cubicBezTo>
                  <a:cubicBezTo>
                    <a:pt x="219" y="62"/>
                    <a:pt x="219" y="59"/>
                    <a:pt x="219" y="55"/>
                  </a:cubicBezTo>
                  <a:cubicBezTo>
                    <a:pt x="219" y="51"/>
                    <a:pt x="220" y="50"/>
                    <a:pt x="223" y="49"/>
                  </a:cubicBezTo>
                  <a:cubicBezTo>
                    <a:pt x="224" y="49"/>
                    <a:pt x="225" y="49"/>
                    <a:pt x="226" y="49"/>
                  </a:cubicBezTo>
                  <a:cubicBezTo>
                    <a:pt x="226" y="49"/>
                    <a:pt x="227" y="48"/>
                    <a:pt x="227" y="48"/>
                  </a:cubicBezTo>
                  <a:cubicBezTo>
                    <a:pt x="227" y="47"/>
                    <a:pt x="226" y="47"/>
                    <a:pt x="225" y="47"/>
                  </a:cubicBezTo>
                  <a:cubicBezTo>
                    <a:pt x="222" y="47"/>
                    <a:pt x="214" y="47"/>
                    <a:pt x="214" y="47"/>
                  </a:cubicBezTo>
                  <a:cubicBezTo>
                    <a:pt x="213" y="47"/>
                    <a:pt x="206" y="47"/>
                    <a:pt x="202" y="47"/>
                  </a:cubicBezTo>
                  <a:cubicBezTo>
                    <a:pt x="201" y="47"/>
                    <a:pt x="200" y="47"/>
                    <a:pt x="200" y="48"/>
                  </a:cubicBezTo>
                  <a:cubicBezTo>
                    <a:pt x="200" y="48"/>
                    <a:pt x="201" y="49"/>
                    <a:pt x="201" y="49"/>
                  </a:cubicBezTo>
                  <a:close/>
                  <a:moveTo>
                    <a:pt x="127" y="184"/>
                  </a:moveTo>
                  <a:cubicBezTo>
                    <a:pt x="126" y="184"/>
                    <a:pt x="126" y="184"/>
                    <a:pt x="125" y="184"/>
                  </a:cubicBezTo>
                  <a:cubicBezTo>
                    <a:pt x="124" y="184"/>
                    <a:pt x="123" y="184"/>
                    <a:pt x="121" y="182"/>
                  </a:cubicBezTo>
                  <a:cubicBezTo>
                    <a:pt x="119" y="180"/>
                    <a:pt x="116" y="176"/>
                    <a:pt x="113" y="173"/>
                  </a:cubicBezTo>
                  <a:cubicBezTo>
                    <a:pt x="117" y="170"/>
                    <a:pt x="118" y="167"/>
                    <a:pt x="118" y="164"/>
                  </a:cubicBezTo>
                  <a:cubicBezTo>
                    <a:pt x="118" y="162"/>
                    <a:pt x="116" y="160"/>
                    <a:pt x="115" y="159"/>
                  </a:cubicBezTo>
                  <a:cubicBezTo>
                    <a:pt x="114" y="158"/>
                    <a:pt x="111" y="158"/>
                    <a:pt x="109" y="158"/>
                  </a:cubicBezTo>
                  <a:cubicBezTo>
                    <a:pt x="107" y="158"/>
                    <a:pt x="104" y="158"/>
                    <a:pt x="104" y="158"/>
                  </a:cubicBezTo>
                  <a:cubicBezTo>
                    <a:pt x="104" y="158"/>
                    <a:pt x="101" y="158"/>
                    <a:pt x="100" y="158"/>
                  </a:cubicBezTo>
                  <a:cubicBezTo>
                    <a:pt x="99" y="158"/>
                    <a:pt x="99" y="158"/>
                    <a:pt x="99" y="158"/>
                  </a:cubicBezTo>
                  <a:cubicBezTo>
                    <a:pt x="99" y="158"/>
                    <a:pt x="99" y="159"/>
                    <a:pt x="99" y="159"/>
                  </a:cubicBezTo>
                  <a:cubicBezTo>
                    <a:pt x="100" y="159"/>
                    <a:pt x="100" y="159"/>
                    <a:pt x="101" y="159"/>
                  </a:cubicBezTo>
                  <a:cubicBezTo>
                    <a:pt x="102" y="159"/>
                    <a:pt x="102" y="159"/>
                    <a:pt x="102" y="161"/>
                  </a:cubicBezTo>
                  <a:cubicBezTo>
                    <a:pt x="102" y="162"/>
                    <a:pt x="102" y="163"/>
                    <a:pt x="102" y="168"/>
                  </a:cubicBezTo>
                  <a:cubicBezTo>
                    <a:pt x="102" y="175"/>
                    <a:pt x="102" y="175"/>
                    <a:pt x="102" y="175"/>
                  </a:cubicBezTo>
                  <a:cubicBezTo>
                    <a:pt x="102" y="178"/>
                    <a:pt x="102" y="181"/>
                    <a:pt x="102" y="182"/>
                  </a:cubicBezTo>
                  <a:cubicBezTo>
                    <a:pt x="102" y="183"/>
                    <a:pt x="102" y="184"/>
                    <a:pt x="101" y="184"/>
                  </a:cubicBezTo>
                  <a:cubicBezTo>
                    <a:pt x="101" y="184"/>
                    <a:pt x="100" y="184"/>
                    <a:pt x="100" y="184"/>
                  </a:cubicBezTo>
                  <a:cubicBezTo>
                    <a:pt x="100" y="184"/>
                    <a:pt x="100" y="185"/>
                    <a:pt x="100" y="185"/>
                  </a:cubicBezTo>
                  <a:cubicBezTo>
                    <a:pt x="100" y="185"/>
                    <a:pt x="100" y="185"/>
                    <a:pt x="100" y="185"/>
                  </a:cubicBezTo>
                  <a:cubicBezTo>
                    <a:pt x="101" y="185"/>
                    <a:pt x="104" y="185"/>
                    <a:pt x="104" y="185"/>
                  </a:cubicBezTo>
                  <a:cubicBezTo>
                    <a:pt x="104" y="185"/>
                    <a:pt x="106" y="185"/>
                    <a:pt x="108" y="185"/>
                  </a:cubicBezTo>
                  <a:cubicBezTo>
                    <a:pt x="109" y="185"/>
                    <a:pt x="109" y="185"/>
                    <a:pt x="109" y="185"/>
                  </a:cubicBezTo>
                  <a:cubicBezTo>
                    <a:pt x="109" y="185"/>
                    <a:pt x="109" y="184"/>
                    <a:pt x="109" y="184"/>
                  </a:cubicBezTo>
                  <a:cubicBezTo>
                    <a:pt x="108" y="184"/>
                    <a:pt x="107" y="184"/>
                    <a:pt x="107" y="184"/>
                  </a:cubicBezTo>
                  <a:cubicBezTo>
                    <a:pt x="106" y="184"/>
                    <a:pt x="106" y="183"/>
                    <a:pt x="105" y="182"/>
                  </a:cubicBezTo>
                  <a:cubicBezTo>
                    <a:pt x="105" y="181"/>
                    <a:pt x="105" y="178"/>
                    <a:pt x="105" y="175"/>
                  </a:cubicBezTo>
                  <a:cubicBezTo>
                    <a:pt x="105" y="174"/>
                    <a:pt x="105" y="174"/>
                    <a:pt x="105" y="174"/>
                  </a:cubicBezTo>
                  <a:cubicBezTo>
                    <a:pt x="105" y="174"/>
                    <a:pt x="105" y="173"/>
                    <a:pt x="106" y="173"/>
                  </a:cubicBezTo>
                  <a:cubicBezTo>
                    <a:pt x="110" y="174"/>
                    <a:pt x="110" y="174"/>
                    <a:pt x="110" y="174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112" y="175"/>
                    <a:pt x="113" y="177"/>
                    <a:pt x="115" y="179"/>
                  </a:cubicBezTo>
                  <a:cubicBezTo>
                    <a:pt x="117" y="182"/>
                    <a:pt x="118" y="183"/>
                    <a:pt x="120" y="184"/>
                  </a:cubicBezTo>
                  <a:cubicBezTo>
                    <a:pt x="121" y="185"/>
                    <a:pt x="122" y="185"/>
                    <a:pt x="124" y="185"/>
                  </a:cubicBezTo>
                  <a:cubicBezTo>
                    <a:pt x="126" y="185"/>
                    <a:pt x="126" y="185"/>
                    <a:pt x="126" y="185"/>
                  </a:cubicBezTo>
                  <a:cubicBezTo>
                    <a:pt x="127" y="185"/>
                    <a:pt x="127" y="185"/>
                    <a:pt x="127" y="185"/>
                  </a:cubicBezTo>
                  <a:cubicBezTo>
                    <a:pt x="127" y="185"/>
                    <a:pt x="127" y="184"/>
                    <a:pt x="127" y="184"/>
                  </a:cubicBezTo>
                  <a:close/>
                  <a:moveTo>
                    <a:pt x="112" y="172"/>
                  </a:moveTo>
                  <a:cubicBezTo>
                    <a:pt x="112" y="172"/>
                    <a:pt x="111" y="172"/>
                    <a:pt x="110" y="172"/>
                  </a:cubicBezTo>
                  <a:cubicBezTo>
                    <a:pt x="108" y="172"/>
                    <a:pt x="106" y="172"/>
                    <a:pt x="106" y="172"/>
                  </a:cubicBezTo>
                  <a:cubicBezTo>
                    <a:pt x="105" y="172"/>
                    <a:pt x="105" y="172"/>
                    <a:pt x="105" y="171"/>
                  </a:cubicBezTo>
                  <a:cubicBezTo>
                    <a:pt x="105" y="160"/>
                    <a:pt x="105" y="160"/>
                    <a:pt x="105" y="160"/>
                  </a:cubicBezTo>
                  <a:cubicBezTo>
                    <a:pt x="105" y="160"/>
                    <a:pt x="105" y="159"/>
                    <a:pt x="106" y="159"/>
                  </a:cubicBezTo>
                  <a:cubicBezTo>
                    <a:pt x="106" y="159"/>
                    <a:pt x="107" y="159"/>
                    <a:pt x="108" y="159"/>
                  </a:cubicBezTo>
                  <a:cubicBezTo>
                    <a:pt x="112" y="159"/>
                    <a:pt x="115" y="162"/>
                    <a:pt x="115" y="166"/>
                  </a:cubicBezTo>
                  <a:cubicBezTo>
                    <a:pt x="115" y="169"/>
                    <a:pt x="114" y="171"/>
                    <a:pt x="112" y="172"/>
                  </a:cubicBezTo>
                  <a:close/>
                  <a:moveTo>
                    <a:pt x="152" y="167"/>
                  </a:moveTo>
                  <a:cubicBezTo>
                    <a:pt x="151" y="166"/>
                    <a:pt x="151" y="166"/>
                    <a:pt x="151" y="166"/>
                  </a:cubicBezTo>
                  <a:cubicBezTo>
                    <a:pt x="146" y="163"/>
                    <a:pt x="145" y="161"/>
                    <a:pt x="145" y="159"/>
                  </a:cubicBezTo>
                  <a:cubicBezTo>
                    <a:pt x="145" y="156"/>
                    <a:pt x="148" y="154"/>
                    <a:pt x="151" y="154"/>
                  </a:cubicBezTo>
                  <a:cubicBezTo>
                    <a:pt x="154" y="154"/>
                    <a:pt x="156" y="156"/>
                    <a:pt x="156" y="156"/>
                  </a:cubicBezTo>
                  <a:cubicBezTo>
                    <a:pt x="156" y="157"/>
                    <a:pt x="156" y="158"/>
                    <a:pt x="156" y="158"/>
                  </a:cubicBezTo>
                  <a:cubicBezTo>
                    <a:pt x="156" y="159"/>
                    <a:pt x="156" y="159"/>
                    <a:pt x="157" y="159"/>
                  </a:cubicBezTo>
                  <a:cubicBezTo>
                    <a:pt x="157" y="159"/>
                    <a:pt x="157" y="159"/>
                    <a:pt x="157" y="158"/>
                  </a:cubicBezTo>
                  <a:cubicBezTo>
                    <a:pt x="157" y="155"/>
                    <a:pt x="157" y="154"/>
                    <a:pt x="157" y="154"/>
                  </a:cubicBezTo>
                  <a:cubicBezTo>
                    <a:pt x="157" y="153"/>
                    <a:pt x="157" y="153"/>
                    <a:pt x="157" y="153"/>
                  </a:cubicBezTo>
                  <a:cubicBezTo>
                    <a:pt x="156" y="153"/>
                    <a:pt x="156" y="153"/>
                    <a:pt x="155" y="153"/>
                  </a:cubicBezTo>
                  <a:cubicBezTo>
                    <a:pt x="154" y="153"/>
                    <a:pt x="153" y="153"/>
                    <a:pt x="151" y="153"/>
                  </a:cubicBezTo>
                  <a:cubicBezTo>
                    <a:pt x="146" y="153"/>
                    <a:pt x="143" y="156"/>
                    <a:pt x="143" y="160"/>
                  </a:cubicBezTo>
                  <a:cubicBezTo>
                    <a:pt x="143" y="163"/>
                    <a:pt x="144" y="166"/>
                    <a:pt x="148" y="169"/>
                  </a:cubicBezTo>
                  <a:cubicBezTo>
                    <a:pt x="150" y="171"/>
                    <a:pt x="150" y="171"/>
                    <a:pt x="150" y="171"/>
                  </a:cubicBezTo>
                  <a:cubicBezTo>
                    <a:pt x="154" y="174"/>
                    <a:pt x="155" y="175"/>
                    <a:pt x="155" y="178"/>
                  </a:cubicBezTo>
                  <a:cubicBezTo>
                    <a:pt x="155" y="181"/>
                    <a:pt x="153" y="184"/>
                    <a:pt x="149" y="184"/>
                  </a:cubicBezTo>
                  <a:cubicBezTo>
                    <a:pt x="146" y="184"/>
                    <a:pt x="143" y="183"/>
                    <a:pt x="143" y="180"/>
                  </a:cubicBezTo>
                  <a:cubicBezTo>
                    <a:pt x="143" y="179"/>
                    <a:pt x="143" y="179"/>
                    <a:pt x="143" y="178"/>
                  </a:cubicBezTo>
                  <a:cubicBezTo>
                    <a:pt x="143" y="178"/>
                    <a:pt x="142" y="178"/>
                    <a:pt x="142" y="178"/>
                  </a:cubicBezTo>
                  <a:cubicBezTo>
                    <a:pt x="142" y="178"/>
                    <a:pt x="142" y="178"/>
                    <a:pt x="142" y="178"/>
                  </a:cubicBezTo>
                  <a:cubicBezTo>
                    <a:pt x="142" y="179"/>
                    <a:pt x="142" y="181"/>
                    <a:pt x="142" y="183"/>
                  </a:cubicBezTo>
                  <a:cubicBezTo>
                    <a:pt x="142" y="184"/>
                    <a:pt x="142" y="184"/>
                    <a:pt x="142" y="184"/>
                  </a:cubicBezTo>
                  <a:cubicBezTo>
                    <a:pt x="144" y="185"/>
                    <a:pt x="146" y="186"/>
                    <a:pt x="148" y="186"/>
                  </a:cubicBezTo>
                  <a:cubicBezTo>
                    <a:pt x="150" y="186"/>
                    <a:pt x="152" y="185"/>
                    <a:pt x="154" y="184"/>
                  </a:cubicBezTo>
                  <a:cubicBezTo>
                    <a:pt x="157" y="182"/>
                    <a:pt x="158" y="179"/>
                    <a:pt x="158" y="177"/>
                  </a:cubicBezTo>
                  <a:cubicBezTo>
                    <a:pt x="158" y="173"/>
                    <a:pt x="157" y="171"/>
                    <a:pt x="152" y="167"/>
                  </a:cubicBezTo>
                  <a:close/>
                  <a:moveTo>
                    <a:pt x="183" y="180"/>
                  </a:moveTo>
                  <a:cubicBezTo>
                    <a:pt x="182" y="180"/>
                    <a:pt x="182" y="180"/>
                    <a:pt x="182" y="180"/>
                  </a:cubicBezTo>
                  <a:cubicBezTo>
                    <a:pt x="182" y="181"/>
                    <a:pt x="182" y="182"/>
                    <a:pt x="181" y="182"/>
                  </a:cubicBezTo>
                  <a:cubicBezTo>
                    <a:pt x="181" y="183"/>
                    <a:pt x="179" y="184"/>
                    <a:pt x="177" y="184"/>
                  </a:cubicBezTo>
                  <a:cubicBezTo>
                    <a:pt x="174" y="184"/>
                    <a:pt x="173" y="183"/>
                    <a:pt x="172" y="183"/>
                  </a:cubicBezTo>
                  <a:cubicBezTo>
                    <a:pt x="171" y="182"/>
                    <a:pt x="171" y="180"/>
                    <a:pt x="171" y="175"/>
                  </a:cubicBezTo>
                  <a:cubicBezTo>
                    <a:pt x="171" y="168"/>
                    <a:pt x="171" y="168"/>
                    <a:pt x="171" y="168"/>
                  </a:cubicBezTo>
                  <a:cubicBezTo>
                    <a:pt x="171" y="163"/>
                    <a:pt x="171" y="162"/>
                    <a:pt x="171" y="161"/>
                  </a:cubicBezTo>
                  <a:cubicBezTo>
                    <a:pt x="171" y="159"/>
                    <a:pt x="172" y="159"/>
                    <a:pt x="173" y="159"/>
                  </a:cubicBezTo>
                  <a:cubicBezTo>
                    <a:pt x="173" y="159"/>
                    <a:pt x="174" y="158"/>
                    <a:pt x="174" y="158"/>
                  </a:cubicBezTo>
                  <a:cubicBezTo>
                    <a:pt x="174" y="158"/>
                    <a:pt x="174" y="158"/>
                    <a:pt x="174" y="158"/>
                  </a:cubicBezTo>
                  <a:cubicBezTo>
                    <a:pt x="174" y="158"/>
                    <a:pt x="174" y="158"/>
                    <a:pt x="174" y="158"/>
                  </a:cubicBezTo>
                  <a:cubicBezTo>
                    <a:pt x="173" y="158"/>
                    <a:pt x="170" y="158"/>
                    <a:pt x="170" y="158"/>
                  </a:cubicBezTo>
                  <a:cubicBezTo>
                    <a:pt x="169" y="158"/>
                    <a:pt x="167" y="158"/>
                    <a:pt x="165" y="158"/>
                  </a:cubicBezTo>
                  <a:cubicBezTo>
                    <a:pt x="165" y="158"/>
                    <a:pt x="165" y="158"/>
                    <a:pt x="165" y="158"/>
                  </a:cubicBezTo>
                  <a:cubicBezTo>
                    <a:pt x="165" y="158"/>
                    <a:pt x="165" y="159"/>
                    <a:pt x="165" y="159"/>
                  </a:cubicBezTo>
                  <a:cubicBezTo>
                    <a:pt x="165" y="159"/>
                    <a:pt x="166" y="159"/>
                    <a:pt x="166" y="159"/>
                  </a:cubicBezTo>
                  <a:cubicBezTo>
                    <a:pt x="168" y="159"/>
                    <a:pt x="168" y="159"/>
                    <a:pt x="168" y="161"/>
                  </a:cubicBezTo>
                  <a:cubicBezTo>
                    <a:pt x="168" y="162"/>
                    <a:pt x="168" y="163"/>
                    <a:pt x="168" y="168"/>
                  </a:cubicBezTo>
                  <a:cubicBezTo>
                    <a:pt x="168" y="175"/>
                    <a:pt x="168" y="175"/>
                    <a:pt x="168" y="175"/>
                  </a:cubicBezTo>
                  <a:cubicBezTo>
                    <a:pt x="168" y="178"/>
                    <a:pt x="168" y="181"/>
                    <a:pt x="168" y="182"/>
                  </a:cubicBezTo>
                  <a:cubicBezTo>
                    <a:pt x="168" y="183"/>
                    <a:pt x="168" y="184"/>
                    <a:pt x="167" y="184"/>
                  </a:cubicBezTo>
                  <a:cubicBezTo>
                    <a:pt x="166" y="184"/>
                    <a:pt x="166" y="184"/>
                    <a:pt x="166" y="184"/>
                  </a:cubicBezTo>
                  <a:cubicBezTo>
                    <a:pt x="165" y="184"/>
                    <a:pt x="165" y="185"/>
                    <a:pt x="165" y="185"/>
                  </a:cubicBezTo>
                  <a:cubicBezTo>
                    <a:pt x="165" y="185"/>
                    <a:pt x="166" y="185"/>
                    <a:pt x="166" y="185"/>
                  </a:cubicBezTo>
                  <a:cubicBezTo>
                    <a:pt x="167" y="185"/>
                    <a:pt x="167" y="185"/>
                    <a:pt x="168" y="185"/>
                  </a:cubicBezTo>
                  <a:cubicBezTo>
                    <a:pt x="169" y="185"/>
                    <a:pt x="169" y="185"/>
                    <a:pt x="170" y="185"/>
                  </a:cubicBezTo>
                  <a:cubicBezTo>
                    <a:pt x="171" y="185"/>
                    <a:pt x="172" y="185"/>
                    <a:pt x="174" y="185"/>
                  </a:cubicBezTo>
                  <a:cubicBezTo>
                    <a:pt x="175" y="185"/>
                    <a:pt x="177" y="185"/>
                    <a:pt x="180" y="185"/>
                  </a:cubicBezTo>
                  <a:cubicBezTo>
                    <a:pt x="182" y="185"/>
                    <a:pt x="182" y="185"/>
                    <a:pt x="182" y="184"/>
                  </a:cubicBezTo>
                  <a:cubicBezTo>
                    <a:pt x="183" y="183"/>
                    <a:pt x="183" y="181"/>
                    <a:pt x="183" y="180"/>
                  </a:cubicBezTo>
                  <a:cubicBezTo>
                    <a:pt x="183" y="180"/>
                    <a:pt x="183" y="180"/>
                    <a:pt x="183" y="180"/>
                  </a:cubicBezTo>
                  <a:close/>
                  <a:moveTo>
                    <a:pt x="34" y="153"/>
                  </a:moveTo>
                  <a:cubicBezTo>
                    <a:pt x="34" y="153"/>
                    <a:pt x="34" y="153"/>
                    <a:pt x="34" y="153"/>
                  </a:cubicBezTo>
                  <a:cubicBezTo>
                    <a:pt x="33" y="153"/>
                    <a:pt x="30" y="153"/>
                    <a:pt x="30" y="153"/>
                  </a:cubicBezTo>
                  <a:cubicBezTo>
                    <a:pt x="29" y="153"/>
                    <a:pt x="28" y="153"/>
                    <a:pt x="27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4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5"/>
                  </a:cubicBezTo>
                  <a:cubicBezTo>
                    <a:pt x="27" y="156"/>
                    <a:pt x="27" y="156"/>
                    <a:pt x="27" y="157"/>
                  </a:cubicBezTo>
                  <a:cubicBezTo>
                    <a:pt x="26" y="159"/>
                    <a:pt x="20" y="168"/>
                    <a:pt x="20" y="170"/>
                  </a:cubicBezTo>
                  <a:cubicBezTo>
                    <a:pt x="19" y="168"/>
                    <a:pt x="13" y="157"/>
                    <a:pt x="12" y="156"/>
                  </a:cubicBezTo>
                  <a:cubicBezTo>
                    <a:pt x="12" y="156"/>
                    <a:pt x="11" y="155"/>
                    <a:pt x="11" y="155"/>
                  </a:cubicBezTo>
                  <a:cubicBezTo>
                    <a:pt x="11" y="154"/>
                    <a:pt x="12" y="154"/>
                    <a:pt x="12" y="154"/>
                  </a:cubicBezTo>
                  <a:cubicBezTo>
                    <a:pt x="12" y="154"/>
                    <a:pt x="13" y="154"/>
                    <a:pt x="13" y="153"/>
                  </a:cubicBezTo>
                  <a:cubicBezTo>
                    <a:pt x="13" y="153"/>
                    <a:pt x="13" y="153"/>
                    <a:pt x="12" y="153"/>
                  </a:cubicBezTo>
                  <a:cubicBezTo>
                    <a:pt x="10" y="153"/>
                    <a:pt x="9" y="153"/>
                    <a:pt x="9" y="153"/>
                  </a:cubicBezTo>
                  <a:cubicBezTo>
                    <a:pt x="8" y="153"/>
                    <a:pt x="5" y="153"/>
                    <a:pt x="4" y="153"/>
                  </a:cubicBezTo>
                  <a:cubicBezTo>
                    <a:pt x="4" y="153"/>
                    <a:pt x="4" y="153"/>
                    <a:pt x="4" y="153"/>
                  </a:cubicBezTo>
                  <a:cubicBezTo>
                    <a:pt x="4" y="154"/>
                    <a:pt x="4" y="154"/>
                    <a:pt x="4" y="154"/>
                  </a:cubicBezTo>
                  <a:cubicBezTo>
                    <a:pt x="5" y="154"/>
                    <a:pt x="5" y="154"/>
                    <a:pt x="6" y="154"/>
                  </a:cubicBezTo>
                  <a:cubicBezTo>
                    <a:pt x="7" y="155"/>
                    <a:pt x="8" y="156"/>
                    <a:pt x="9" y="158"/>
                  </a:cubicBezTo>
                  <a:cubicBezTo>
                    <a:pt x="10" y="160"/>
                    <a:pt x="16" y="169"/>
                    <a:pt x="16" y="170"/>
                  </a:cubicBezTo>
                  <a:cubicBezTo>
                    <a:pt x="17" y="171"/>
                    <a:pt x="17" y="172"/>
                    <a:pt x="17" y="174"/>
                  </a:cubicBezTo>
                  <a:cubicBezTo>
                    <a:pt x="17" y="178"/>
                    <a:pt x="17" y="178"/>
                    <a:pt x="17" y="178"/>
                  </a:cubicBezTo>
                  <a:cubicBezTo>
                    <a:pt x="17" y="178"/>
                    <a:pt x="17" y="180"/>
                    <a:pt x="17" y="182"/>
                  </a:cubicBezTo>
                  <a:cubicBezTo>
                    <a:pt x="17" y="183"/>
                    <a:pt x="17" y="184"/>
                    <a:pt x="16" y="184"/>
                  </a:cubicBezTo>
                  <a:cubicBezTo>
                    <a:pt x="15" y="184"/>
                    <a:pt x="15" y="184"/>
                    <a:pt x="15" y="184"/>
                  </a:cubicBezTo>
                  <a:cubicBezTo>
                    <a:pt x="14" y="184"/>
                    <a:pt x="14" y="184"/>
                    <a:pt x="14" y="185"/>
                  </a:cubicBezTo>
                  <a:cubicBezTo>
                    <a:pt x="14" y="185"/>
                    <a:pt x="14" y="185"/>
                    <a:pt x="15" y="185"/>
                  </a:cubicBezTo>
                  <a:cubicBezTo>
                    <a:pt x="16" y="185"/>
                    <a:pt x="19" y="185"/>
                    <a:pt x="19" y="185"/>
                  </a:cubicBezTo>
                  <a:cubicBezTo>
                    <a:pt x="19" y="185"/>
                    <a:pt x="22" y="185"/>
                    <a:pt x="24" y="185"/>
                  </a:cubicBezTo>
                  <a:cubicBezTo>
                    <a:pt x="25" y="185"/>
                    <a:pt x="25" y="185"/>
                    <a:pt x="25" y="185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4" y="184"/>
                    <a:pt x="23" y="184"/>
                    <a:pt x="23" y="184"/>
                  </a:cubicBezTo>
                  <a:cubicBezTo>
                    <a:pt x="21" y="184"/>
                    <a:pt x="21" y="183"/>
                    <a:pt x="21" y="182"/>
                  </a:cubicBezTo>
                  <a:cubicBezTo>
                    <a:pt x="21" y="180"/>
                    <a:pt x="21" y="178"/>
                    <a:pt x="21" y="178"/>
                  </a:cubicBezTo>
                  <a:cubicBezTo>
                    <a:pt x="21" y="174"/>
                    <a:pt x="21" y="174"/>
                    <a:pt x="21" y="174"/>
                  </a:cubicBezTo>
                  <a:cubicBezTo>
                    <a:pt x="21" y="173"/>
                    <a:pt x="21" y="171"/>
                    <a:pt x="21" y="170"/>
                  </a:cubicBezTo>
                  <a:cubicBezTo>
                    <a:pt x="22" y="168"/>
                    <a:pt x="28" y="158"/>
                    <a:pt x="29" y="157"/>
                  </a:cubicBezTo>
                  <a:cubicBezTo>
                    <a:pt x="30" y="155"/>
                    <a:pt x="31" y="155"/>
                    <a:pt x="32" y="154"/>
                  </a:cubicBezTo>
                  <a:cubicBezTo>
                    <a:pt x="32" y="154"/>
                    <a:pt x="33" y="154"/>
                    <a:pt x="34" y="154"/>
                  </a:cubicBezTo>
                  <a:cubicBezTo>
                    <a:pt x="34" y="154"/>
                    <a:pt x="34" y="154"/>
                    <a:pt x="34" y="153"/>
                  </a:cubicBezTo>
                  <a:close/>
                  <a:moveTo>
                    <a:pt x="48" y="157"/>
                  </a:moveTo>
                  <a:cubicBezTo>
                    <a:pt x="38" y="157"/>
                    <a:pt x="33" y="166"/>
                    <a:pt x="33" y="171"/>
                  </a:cubicBezTo>
                  <a:cubicBezTo>
                    <a:pt x="33" y="178"/>
                    <a:pt x="38" y="185"/>
                    <a:pt x="48" y="185"/>
                  </a:cubicBezTo>
                  <a:cubicBezTo>
                    <a:pt x="57" y="185"/>
                    <a:pt x="63" y="179"/>
                    <a:pt x="63" y="171"/>
                  </a:cubicBezTo>
                  <a:cubicBezTo>
                    <a:pt x="63" y="163"/>
                    <a:pt x="56" y="157"/>
                    <a:pt x="48" y="157"/>
                  </a:cubicBezTo>
                  <a:close/>
                  <a:moveTo>
                    <a:pt x="49" y="184"/>
                  </a:moveTo>
                  <a:cubicBezTo>
                    <a:pt x="42" y="184"/>
                    <a:pt x="37" y="179"/>
                    <a:pt x="37" y="170"/>
                  </a:cubicBezTo>
                  <a:cubicBezTo>
                    <a:pt x="37" y="163"/>
                    <a:pt x="42" y="159"/>
                    <a:pt x="48" y="159"/>
                  </a:cubicBezTo>
                  <a:cubicBezTo>
                    <a:pt x="54" y="159"/>
                    <a:pt x="59" y="163"/>
                    <a:pt x="59" y="172"/>
                  </a:cubicBezTo>
                  <a:cubicBezTo>
                    <a:pt x="59" y="182"/>
                    <a:pt x="52" y="184"/>
                    <a:pt x="49" y="184"/>
                  </a:cubicBezTo>
                  <a:close/>
                  <a:moveTo>
                    <a:pt x="94" y="158"/>
                  </a:moveTo>
                  <a:cubicBezTo>
                    <a:pt x="92" y="158"/>
                    <a:pt x="91" y="158"/>
                    <a:pt x="90" y="158"/>
                  </a:cubicBezTo>
                  <a:cubicBezTo>
                    <a:pt x="90" y="158"/>
                    <a:pt x="88" y="158"/>
                    <a:pt x="86" y="158"/>
                  </a:cubicBezTo>
                  <a:cubicBezTo>
                    <a:pt x="86" y="158"/>
                    <a:pt x="86" y="158"/>
                    <a:pt x="86" y="158"/>
                  </a:cubicBezTo>
                  <a:cubicBezTo>
                    <a:pt x="86" y="158"/>
                    <a:pt x="86" y="159"/>
                    <a:pt x="86" y="159"/>
                  </a:cubicBezTo>
                  <a:cubicBezTo>
                    <a:pt x="86" y="159"/>
                    <a:pt x="87" y="159"/>
                    <a:pt x="87" y="159"/>
                  </a:cubicBezTo>
                  <a:cubicBezTo>
                    <a:pt x="89" y="159"/>
                    <a:pt x="89" y="159"/>
                    <a:pt x="89" y="161"/>
                  </a:cubicBezTo>
                  <a:cubicBezTo>
                    <a:pt x="89" y="162"/>
                    <a:pt x="89" y="163"/>
                    <a:pt x="89" y="168"/>
                  </a:cubicBezTo>
                  <a:cubicBezTo>
                    <a:pt x="89" y="173"/>
                    <a:pt x="89" y="173"/>
                    <a:pt x="89" y="173"/>
                  </a:cubicBezTo>
                  <a:cubicBezTo>
                    <a:pt x="89" y="176"/>
                    <a:pt x="89" y="179"/>
                    <a:pt x="87" y="181"/>
                  </a:cubicBezTo>
                  <a:cubicBezTo>
                    <a:pt x="86" y="183"/>
                    <a:pt x="83" y="184"/>
                    <a:pt x="81" y="184"/>
                  </a:cubicBezTo>
                  <a:cubicBezTo>
                    <a:pt x="79" y="184"/>
                    <a:pt x="77" y="184"/>
                    <a:pt x="76" y="182"/>
                  </a:cubicBezTo>
                  <a:cubicBezTo>
                    <a:pt x="74" y="181"/>
                    <a:pt x="73" y="178"/>
                    <a:pt x="73" y="173"/>
                  </a:cubicBezTo>
                  <a:cubicBezTo>
                    <a:pt x="73" y="168"/>
                    <a:pt x="73" y="168"/>
                    <a:pt x="73" y="168"/>
                  </a:cubicBezTo>
                  <a:cubicBezTo>
                    <a:pt x="73" y="163"/>
                    <a:pt x="73" y="162"/>
                    <a:pt x="73" y="161"/>
                  </a:cubicBezTo>
                  <a:cubicBezTo>
                    <a:pt x="73" y="159"/>
                    <a:pt x="73" y="159"/>
                    <a:pt x="74" y="159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5" y="159"/>
                    <a:pt x="76" y="158"/>
                    <a:pt x="76" y="158"/>
                  </a:cubicBezTo>
                  <a:cubicBezTo>
                    <a:pt x="76" y="158"/>
                    <a:pt x="75" y="158"/>
                    <a:pt x="75" y="158"/>
                  </a:cubicBezTo>
                  <a:cubicBezTo>
                    <a:pt x="74" y="158"/>
                    <a:pt x="72" y="158"/>
                    <a:pt x="71" y="158"/>
                  </a:cubicBezTo>
                  <a:cubicBezTo>
                    <a:pt x="71" y="158"/>
                    <a:pt x="69" y="158"/>
                    <a:pt x="67" y="158"/>
                  </a:cubicBezTo>
                  <a:cubicBezTo>
                    <a:pt x="67" y="158"/>
                    <a:pt x="66" y="158"/>
                    <a:pt x="66" y="158"/>
                  </a:cubicBezTo>
                  <a:cubicBezTo>
                    <a:pt x="66" y="158"/>
                    <a:pt x="67" y="159"/>
                    <a:pt x="67" y="159"/>
                  </a:cubicBezTo>
                  <a:cubicBezTo>
                    <a:pt x="67" y="159"/>
                    <a:pt x="68" y="159"/>
                    <a:pt x="68" y="159"/>
                  </a:cubicBezTo>
                  <a:cubicBezTo>
                    <a:pt x="69" y="159"/>
                    <a:pt x="69" y="159"/>
                    <a:pt x="69" y="161"/>
                  </a:cubicBezTo>
                  <a:cubicBezTo>
                    <a:pt x="69" y="162"/>
                    <a:pt x="69" y="163"/>
                    <a:pt x="69" y="168"/>
                  </a:cubicBezTo>
                  <a:cubicBezTo>
                    <a:pt x="69" y="174"/>
                    <a:pt x="69" y="174"/>
                    <a:pt x="69" y="174"/>
                  </a:cubicBezTo>
                  <a:cubicBezTo>
                    <a:pt x="69" y="179"/>
                    <a:pt x="71" y="181"/>
                    <a:pt x="73" y="183"/>
                  </a:cubicBezTo>
                  <a:cubicBezTo>
                    <a:pt x="75" y="185"/>
                    <a:pt x="79" y="185"/>
                    <a:pt x="80" y="185"/>
                  </a:cubicBezTo>
                  <a:cubicBezTo>
                    <a:pt x="83" y="185"/>
                    <a:pt x="85" y="185"/>
                    <a:pt x="88" y="183"/>
                  </a:cubicBezTo>
                  <a:cubicBezTo>
                    <a:pt x="91" y="180"/>
                    <a:pt x="92" y="176"/>
                    <a:pt x="92" y="172"/>
                  </a:cubicBezTo>
                  <a:cubicBezTo>
                    <a:pt x="92" y="168"/>
                    <a:pt x="92" y="168"/>
                    <a:pt x="92" y="168"/>
                  </a:cubicBezTo>
                  <a:cubicBezTo>
                    <a:pt x="92" y="163"/>
                    <a:pt x="92" y="162"/>
                    <a:pt x="92" y="161"/>
                  </a:cubicBezTo>
                  <a:cubicBezTo>
                    <a:pt x="92" y="159"/>
                    <a:pt x="92" y="159"/>
                    <a:pt x="93" y="159"/>
                  </a:cubicBezTo>
                  <a:cubicBezTo>
                    <a:pt x="93" y="159"/>
                    <a:pt x="94" y="159"/>
                    <a:pt x="94" y="159"/>
                  </a:cubicBezTo>
                  <a:cubicBezTo>
                    <a:pt x="94" y="159"/>
                    <a:pt x="94" y="158"/>
                    <a:pt x="94" y="158"/>
                  </a:cubicBezTo>
                  <a:cubicBezTo>
                    <a:pt x="94" y="158"/>
                    <a:pt x="94" y="158"/>
                    <a:pt x="94" y="158"/>
                  </a:cubicBezTo>
                  <a:close/>
                  <a:moveTo>
                    <a:pt x="246" y="172"/>
                  </a:moveTo>
                  <a:cubicBezTo>
                    <a:pt x="245" y="172"/>
                    <a:pt x="243" y="172"/>
                    <a:pt x="243" y="172"/>
                  </a:cubicBezTo>
                  <a:cubicBezTo>
                    <a:pt x="242" y="172"/>
                    <a:pt x="240" y="172"/>
                    <a:pt x="238" y="172"/>
                  </a:cubicBezTo>
                  <a:cubicBezTo>
                    <a:pt x="238" y="172"/>
                    <a:pt x="238" y="172"/>
                    <a:pt x="238" y="172"/>
                  </a:cubicBezTo>
                  <a:cubicBezTo>
                    <a:pt x="238" y="172"/>
                    <a:pt x="238" y="172"/>
                    <a:pt x="238" y="172"/>
                  </a:cubicBezTo>
                  <a:cubicBezTo>
                    <a:pt x="238" y="172"/>
                    <a:pt x="239" y="172"/>
                    <a:pt x="239" y="172"/>
                  </a:cubicBezTo>
                  <a:cubicBezTo>
                    <a:pt x="241" y="173"/>
                    <a:pt x="241" y="173"/>
                    <a:pt x="241" y="176"/>
                  </a:cubicBezTo>
                  <a:cubicBezTo>
                    <a:pt x="241" y="182"/>
                    <a:pt x="241" y="182"/>
                    <a:pt x="241" y="182"/>
                  </a:cubicBezTo>
                  <a:cubicBezTo>
                    <a:pt x="241" y="183"/>
                    <a:pt x="241" y="183"/>
                    <a:pt x="240" y="183"/>
                  </a:cubicBezTo>
                  <a:cubicBezTo>
                    <a:pt x="239" y="184"/>
                    <a:pt x="237" y="184"/>
                    <a:pt x="236" y="184"/>
                  </a:cubicBezTo>
                  <a:cubicBezTo>
                    <a:pt x="233" y="184"/>
                    <a:pt x="230" y="183"/>
                    <a:pt x="227" y="180"/>
                  </a:cubicBezTo>
                  <a:cubicBezTo>
                    <a:pt x="225" y="179"/>
                    <a:pt x="223" y="175"/>
                    <a:pt x="223" y="170"/>
                  </a:cubicBezTo>
                  <a:cubicBezTo>
                    <a:pt x="223" y="166"/>
                    <a:pt x="224" y="163"/>
                    <a:pt x="226" y="161"/>
                  </a:cubicBezTo>
                  <a:cubicBezTo>
                    <a:pt x="229" y="159"/>
                    <a:pt x="232" y="159"/>
                    <a:pt x="234" y="159"/>
                  </a:cubicBezTo>
                  <a:cubicBezTo>
                    <a:pt x="239" y="159"/>
                    <a:pt x="242" y="160"/>
                    <a:pt x="243" y="162"/>
                  </a:cubicBezTo>
                  <a:cubicBezTo>
                    <a:pt x="243" y="162"/>
                    <a:pt x="243" y="164"/>
                    <a:pt x="243" y="164"/>
                  </a:cubicBezTo>
                  <a:cubicBezTo>
                    <a:pt x="243" y="164"/>
                    <a:pt x="244" y="165"/>
                    <a:pt x="244" y="165"/>
                  </a:cubicBezTo>
                  <a:cubicBezTo>
                    <a:pt x="244" y="165"/>
                    <a:pt x="244" y="164"/>
                    <a:pt x="244" y="164"/>
                  </a:cubicBezTo>
                  <a:cubicBezTo>
                    <a:pt x="244" y="160"/>
                    <a:pt x="244" y="159"/>
                    <a:pt x="244" y="159"/>
                  </a:cubicBezTo>
                  <a:cubicBezTo>
                    <a:pt x="244" y="159"/>
                    <a:pt x="244" y="158"/>
                    <a:pt x="244" y="158"/>
                  </a:cubicBezTo>
                  <a:cubicBezTo>
                    <a:pt x="243" y="158"/>
                    <a:pt x="242" y="158"/>
                    <a:pt x="241" y="158"/>
                  </a:cubicBezTo>
                  <a:cubicBezTo>
                    <a:pt x="240" y="158"/>
                    <a:pt x="238" y="157"/>
                    <a:pt x="235" y="157"/>
                  </a:cubicBezTo>
                  <a:cubicBezTo>
                    <a:pt x="232" y="157"/>
                    <a:pt x="229" y="158"/>
                    <a:pt x="225" y="160"/>
                  </a:cubicBezTo>
                  <a:cubicBezTo>
                    <a:pt x="222" y="162"/>
                    <a:pt x="219" y="166"/>
                    <a:pt x="219" y="171"/>
                  </a:cubicBezTo>
                  <a:cubicBezTo>
                    <a:pt x="219" y="176"/>
                    <a:pt x="221" y="180"/>
                    <a:pt x="224" y="182"/>
                  </a:cubicBezTo>
                  <a:cubicBezTo>
                    <a:pt x="228" y="185"/>
                    <a:pt x="233" y="185"/>
                    <a:pt x="236" y="185"/>
                  </a:cubicBezTo>
                  <a:cubicBezTo>
                    <a:pt x="238" y="185"/>
                    <a:pt x="241" y="185"/>
                    <a:pt x="244" y="184"/>
                  </a:cubicBezTo>
                  <a:cubicBezTo>
                    <a:pt x="244" y="184"/>
                    <a:pt x="244" y="184"/>
                    <a:pt x="244" y="182"/>
                  </a:cubicBezTo>
                  <a:cubicBezTo>
                    <a:pt x="244" y="178"/>
                    <a:pt x="244" y="178"/>
                    <a:pt x="244" y="178"/>
                  </a:cubicBezTo>
                  <a:cubicBezTo>
                    <a:pt x="244" y="176"/>
                    <a:pt x="244" y="175"/>
                    <a:pt x="244" y="174"/>
                  </a:cubicBezTo>
                  <a:cubicBezTo>
                    <a:pt x="244" y="173"/>
                    <a:pt x="245" y="172"/>
                    <a:pt x="246" y="172"/>
                  </a:cubicBezTo>
                  <a:cubicBezTo>
                    <a:pt x="246" y="172"/>
                    <a:pt x="246" y="172"/>
                    <a:pt x="247" y="172"/>
                  </a:cubicBezTo>
                  <a:cubicBezTo>
                    <a:pt x="247" y="172"/>
                    <a:pt x="247" y="172"/>
                    <a:pt x="247" y="172"/>
                  </a:cubicBezTo>
                  <a:cubicBezTo>
                    <a:pt x="247" y="172"/>
                    <a:pt x="247" y="172"/>
                    <a:pt x="246" y="172"/>
                  </a:cubicBezTo>
                  <a:close/>
                  <a:moveTo>
                    <a:pt x="372" y="180"/>
                  </a:moveTo>
                  <a:cubicBezTo>
                    <a:pt x="372" y="180"/>
                    <a:pt x="372" y="180"/>
                    <a:pt x="372" y="181"/>
                  </a:cubicBezTo>
                  <a:cubicBezTo>
                    <a:pt x="371" y="182"/>
                    <a:pt x="371" y="183"/>
                    <a:pt x="370" y="183"/>
                  </a:cubicBezTo>
                  <a:cubicBezTo>
                    <a:pt x="369" y="184"/>
                    <a:pt x="367" y="184"/>
                    <a:pt x="366" y="184"/>
                  </a:cubicBezTo>
                  <a:cubicBezTo>
                    <a:pt x="363" y="184"/>
                    <a:pt x="362" y="183"/>
                    <a:pt x="362" y="181"/>
                  </a:cubicBezTo>
                  <a:cubicBezTo>
                    <a:pt x="362" y="180"/>
                    <a:pt x="362" y="176"/>
                    <a:pt x="362" y="175"/>
                  </a:cubicBezTo>
                  <a:cubicBezTo>
                    <a:pt x="362" y="172"/>
                    <a:pt x="362" y="172"/>
                    <a:pt x="362" y="172"/>
                  </a:cubicBezTo>
                  <a:cubicBezTo>
                    <a:pt x="362" y="171"/>
                    <a:pt x="362" y="171"/>
                    <a:pt x="362" y="171"/>
                  </a:cubicBezTo>
                  <a:cubicBezTo>
                    <a:pt x="363" y="171"/>
                    <a:pt x="367" y="171"/>
                    <a:pt x="368" y="172"/>
                  </a:cubicBezTo>
                  <a:cubicBezTo>
                    <a:pt x="369" y="172"/>
                    <a:pt x="369" y="172"/>
                    <a:pt x="370" y="173"/>
                  </a:cubicBezTo>
                  <a:cubicBezTo>
                    <a:pt x="370" y="173"/>
                    <a:pt x="370" y="173"/>
                    <a:pt x="370" y="174"/>
                  </a:cubicBezTo>
                  <a:cubicBezTo>
                    <a:pt x="370" y="174"/>
                    <a:pt x="370" y="174"/>
                    <a:pt x="370" y="174"/>
                  </a:cubicBezTo>
                  <a:cubicBezTo>
                    <a:pt x="370" y="174"/>
                    <a:pt x="370" y="174"/>
                    <a:pt x="370" y="173"/>
                  </a:cubicBezTo>
                  <a:cubicBezTo>
                    <a:pt x="370" y="173"/>
                    <a:pt x="370" y="172"/>
                    <a:pt x="370" y="171"/>
                  </a:cubicBezTo>
                  <a:cubicBezTo>
                    <a:pt x="371" y="170"/>
                    <a:pt x="371" y="169"/>
                    <a:pt x="371" y="169"/>
                  </a:cubicBezTo>
                  <a:cubicBezTo>
                    <a:pt x="371" y="169"/>
                    <a:pt x="371" y="169"/>
                    <a:pt x="371" y="169"/>
                  </a:cubicBezTo>
                  <a:cubicBezTo>
                    <a:pt x="370" y="169"/>
                    <a:pt x="370" y="169"/>
                    <a:pt x="370" y="169"/>
                  </a:cubicBezTo>
                  <a:cubicBezTo>
                    <a:pt x="370" y="170"/>
                    <a:pt x="369" y="170"/>
                    <a:pt x="368" y="170"/>
                  </a:cubicBezTo>
                  <a:cubicBezTo>
                    <a:pt x="367" y="170"/>
                    <a:pt x="362" y="170"/>
                    <a:pt x="362" y="170"/>
                  </a:cubicBezTo>
                  <a:cubicBezTo>
                    <a:pt x="362" y="170"/>
                    <a:pt x="362" y="170"/>
                    <a:pt x="362" y="170"/>
                  </a:cubicBezTo>
                  <a:cubicBezTo>
                    <a:pt x="362" y="160"/>
                    <a:pt x="362" y="160"/>
                    <a:pt x="362" y="160"/>
                  </a:cubicBezTo>
                  <a:cubicBezTo>
                    <a:pt x="362" y="160"/>
                    <a:pt x="362" y="159"/>
                    <a:pt x="362" y="159"/>
                  </a:cubicBezTo>
                  <a:cubicBezTo>
                    <a:pt x="362" y="159"/>
                    <a:pt x="367" y="159"/>
                    <a:pt x="367" y="160"/>
                  </a:cubicBezTo>
                  <a:cubicBezTo>
                    <a:pt x="369" y="160"/>
                    <a:pt x="370" y="160"/>
                    <a:pt x="370" y="161"/>
                  </a:cubicBezTo>
                  <a:cubicBezTo>
                    <a:pt x="370" y="161"/>
                    <a:pt x="370" y="162"/>
                    <a:pt x="370" y="162"/>
                  </a:cubicBezTo>
                  <a:cubicBezTo>
                    <a:pt x="370" y="162"/>
                    <a:pt x="370" y="162"/>
                    <a:pt x="370" y="162"/>
                  </a:cubicBezTo>
                  <a:cubicBezTo>
                    <a:pt x="371" y="162"/>
                    <a:pt x="371" y="162"/>
                    <a:pt x="371" y="162"/>
                  </a:cubicBezTo>
                  <a:cubicBezTo>
                    <a:pt x="371" y="162"/>
                    <a:pt x="371" y="160"/>
                    <a:pt x="371" y="160"/>
                  </a:cubicBezTo>
                  <a:cubicBezTo>
                    <a:pt x="371" y="159"/>
                    <a:pt x="371" y="158"/>
                    <a:pt x="371" y="158"/>
                  </a:cubicBezTo>
                  <a:cubicBezTo>
                    <a:pt x="371" y="158"/>
                    <a:pt x="371" y="158"/>
                    <a:pt x="371" y="158"/>
                  </a:cubicBezTo>
                  <a:cubicBezTo>
                    <a:pt x="371" y="158"/>
                    <a:pt x="371" y="158"/>
                    <a:pt x="371" y="158"/>
                  </a:cubicBezTo>
                  <a:cubicBezTo>
                    <a:pt x="370" y="158"/>
                    <a:pt x="370" y="158"/>
                    <a:pt x="369" y="158"/>
                  </a:cubicBezTo>
                  <a:cubicBezTo>
                    <a:pt x="368" y="158"/>
                    <a:pt x="360" y="158"/>
                    <a:pt x="360" y="158"/>
                  </a:cubicBezTo>
                  <a:cubicBezTo>
                    <a:pt x="360" y="158"/>
                    <a:pt x="358" y="158"/>
                    <a:pt x="356" y="158"/>
                  </a:cubicBezTo>
                  <a:cubicBezTo>
                    <a:pt x="355" y="158"/>
                    <a:pt x="355" y="158"/>
                    <a:pt x="355" y="158"/>
                  </a:cubicBezTo>
                  <a:cubicBezTo>
                    <a:pt x="355" y="158"/>
                    <a:pt x="355" y="159"/>
                    <a:pt x="356" y="159"/>
                  </a:cubicBezTo>
                  <a:cubicBezTo>
                    <a:pt x="356" y="159"/>
                    <a:pt x="357" y="159"/>
                    <a:pt x="357" y="159"/>
                  </a:cubicBezTo>
                  <a:cubicBezTo>
                    <a:pt x="358" y="159"/>
                    <a:pt x="358" y="159"/>
                    <a:pt x="358" y="161"/>
                  </a:cubicBezTo>
                  <a:cubicBezTo>
                    <a:pt x="358" y="162"/>
                    <a:pt x="358" y="163"/>
                    <a:pt x="358" y="168"/>
                  </a:cubicBezTo>
                  <a:cubicBezTo>
                    <a:pt x="358" y="175"/>
                    <a:pt x="358" y="175"/>
                    <a:pt x="358" y="175"/>
                  </a:cubicBezTo>
                  <a:cubicBezTo>
                    <a:pt x="358" y="178"/>
                    <a:pt x="358" y="181"/>
                    <a:pt x="358" y="182"/>
                  </a:cubicBezTo>
                  <a:cubicBezTo>
                    <a:pt x="358" y="183"/>
                    <a:pt x="358" y="184"/>
                    <a:pt x="357" y="184"/>
                  </a:cubicBezTo>
                  <a:cubicBezTo>
                    <a:pt x="357" y="184"/>
                    <a:pt x="356" y="184"/>
                    <a:pt x="356" y="184"/>
                  </a:cubicBezTo>
                  <a:cubicBezTo>
                    <a:pt x="356" y="184"/>
                    <a:pt x="356" y="185"/>
                    <a:pt x="356" y="185"/>
                  </a:cubicBezTo>
                  <a:cubicBezTo>
                    <a:pt x="356" y="185"/>
                    <a:pt x="356" y="185"/>
                    <a:pt x="356" y="185"/>
                  </a:cubicBezTo>
                  <a:cubicBezTo>
                    <a:pt x="357" y="185"/>
                    <a:pt x="358" y="185"/>
                    <a:pt x="359" y="185"/>
                  </a:cubicBezTo>
                  <a:cubicBezTo>
                    <a:pt x="359" y="185"/>
                    <a:pt x="360" y="185"/>
                    <a:pt x="360" y="185"/>
                  </a:cubicBezTo>
                  <a:cubicBezTo>
                    <a:pt x="361" y="185"/>
                    <a:pt x="362" y="185"/>
                    <a:pt x="363" y="185"/>
                  </a:cubicBezTo>
                  <a:cubicBezTo>
                    <a:pt x="365" y="185"/>
                    <a:pt x="367" y="185"/>
                    <a:pt x="370" y="185"/>
                  </a:cubicBezTo>
                  <a:cubicBezTo>
                    <a:pt x="371" y="185"/>
                    <a:pt x="371" y="185"/>
                    <a:pt x="372" y="184"/>
                  </a:cubicBezTo>
                  <a:cubicBezTo>
                    <a:pt x="372" y="183"/>
                    <a:pt x="372" y="181"/>
                    <a:pt x="372" y="181"/>
                  </a:cubicBezTo>
                  <a:cubicBezTo>
                    <a:pt x="372" y="180"/>
                    <a:pt x="372" y="180"/>
                    <a:pt x="372" y="180"/>
                  </a:cubicBezTo>
                  <a:close/>
                  <a:moveTo>
                    <a:pt x="501" y="180"/>
                  </a:moveTo>
                  <a:cubicBezTo>
                    <a:pt x="500" y="180"/>
                    <a:pt x="500" y="180"/>
                    <a:pt x="500" y="181"/>
                  </a:cubicBezTo>
                  <a:cubicBezTo>
                    <a:pt x="500" y="182"/>
                    <a:pt x="500" y="183"/>
                    <a:pt x="499" y="183"/>
                  </a:cubicBezTo>
                  <a:cubicBezTo>
                    <a:pt x="498" y="184"/>
                    <a:pt x="496" y="184"/>
                    <a:pt x="495" y="184"/>
                  </a:cubicBezTo>
                  <a:cubicBezTo>
                    <a:pt x="491" y="184"/>
                    <a:pt x="491" y="183"/>
                    <a:pt x="491" y="181"/>
                  </a:cubicBezTo>
                  <a:cubicBezTo>
                    <a:pt x="490" y="180"/>
                    <a:pt x="491" y="176"/>
                    <a:pt x="491" y="175"/>
                  </a:cubicBezTo>
                  <a:cubicBezTo>
                    <a:pt x="491" y="172"/>
                    <a:pt x="491" y="172"/>
                    <a:pt x="491" y="172"/>
                  </a:cubicBezTo>
                  <a:cubicBezTo>
                    <a:pt x="491" y="171"/>
                    <a:pt x="491" y="171"/>
                    <a:pt x="491" y="171"/>
                  </a:cubicBezTo>
                  <a:cubicBezTo>
                    <a:pt x="491" y="171"/>
                    <a:pt x="495" y="171"/>
                    <a:pt x="496" y="172"/>
                  </a:cubicBezTo>
                  <a:cubicBezTo>
                    <a:pt x="498" y="172"/>
                    <a:pt x="498" y="172"/>
                    <a:pt x="498" y="173"/>
                  </a:cubicBezTo>
                  <a:cubicBezTo>
                    <a:pt x="498" y="173"/>
                    <a:pt x="498" y="173"/>
                    <a:pt x="498" y="174"/>
                  </a:cubicBezTo>
                  <a:cubicBezTo>
                    <a:pt x="498" y="174"/>
                    <a:pt x="498" y="174"/>
                    <a:pt x="499" y="174"/>
                  </a:cubicBezTo>
                  <a:cubicBezTo>
                    <a:pt x="499" y="174"/>
                    <a:pt x="499" y="174"/>
                    <a:pt x="499" y="173"/>
                  </a:cubicBezTo>
                  <a:cubicBezTo>
                    <a:pt x="499" y="173"/>
                    <a:pt x="499" y="172"/>
                    <a:pt x="499" y="171"/>
                  </a:cubicBezTo>
                  <a:cubicBezTo>
                    <a:pt x="499" y="170"/>
                    <a:pt x="499" y="169"/>
                    <a:pt x="499" y="169"/>
                  </a:cubicBezTo>
                  <a:cubicBezTo>
                    <a:pt x="499" y="169"/>
                    <a:pt x="499" y="169"/>
                    <a:pt x="499" y="169"/>
                  </a:cubicBezTo>
                  <a:cubicBezTo>
                    <a:pt x="499" y="169"/>
                    <a:pt x="499" y="169"/>
                    <a:pt x="499" y="169"/>
                  </a:cubicBezTo>
                  <a:cubicBezTo>
                    <a:pt x="498" y="170"/>
                    <a:pt x="498" y="170"/>
                    <a:pt x="497" y="170"/>
                  </a:cubicBezTo>
                  <a:cubicBezTo>
                    <a:pt x="496" y="170"/>
                    <a:pt x="491" y="170"/>
                    <a:pt x="491" y="170"/>
                  </a:cubicBezTo>
                  <a:cubicBezTo>
                    <a:pt x="491" y="170"/>
                    <a:pt x="491" y="170"/>
                    <a:pt x="491" y="170"/>
                  </a:cubicBezTo>
                  <a:cubicBezTo>
                    <a:pt x="491" y="160"/>
                    <a:pt x="491" y="160"/>
                    <a:pt x="491" y="160"/>
                  </a:cubicBezTo>
                  <a:cubicBezTo>
                    <a:pt x="491" y="160"/>
                    <a:pt x="491" y="159"/>
                    <a:pt x="491" y="159"/>
                  </a:cubicBezTo>
                  <a:cubicBezTo>
                    <a:pt x="491" y="159"/>
                    <a:pt x="495" y="159"/>
                    <a:pt x="496" y="160"/>
                  </a:cubicBezTo>
                  <a:cubicBezTo>
                    <a:pt x="498" y="160"/>
                    <a:pt x="498" y="160"/>
                    <a:pt x="499" y="161"/>
                  </a:cubicBezTo>
                  <a:cubicBezTo>
                    <a:pt x="499" y="161"/>
                    <a:pt x="499" y="162"/>
                    <a:pt x="499" y="162"/>
                  </a:cubicBezTo>
                  <a:cubicBezTo>
                    <a:pt x="499" y="162"/>
                    <a:pt x="499" y="162"/>
                    <a:pt x="499" y="162"/>
                  </a:cubicBezTo>
                  <a:cubicBezTo>
                    <a:pt x="499" y="162"/>
                    <a:pt x="499" y="162"/>
                    <a:pt x="500" y="162"/>
                  </a:cubicBezTo>
                  <a:cubicBezTo>
                    <a:pt x="500" y="162"/>
                    <a:pt x="500" y="160"/>
                    <a:pt x="500" y="160"/>
                  </a:cubicBezTo>
                  <a:cubicBezTo>
                    <a:pt x="500" y="159"/>
                    <a:pt x="500" y="158"/>
                    <a:pt x="500" y="158"/>
                  </a:cubicBezTo>
                  <a:cubicBezTo>
                    <a:pt x="500" y="158"/>
                    <a:pt x="500" y="158"/>
                    <a:pt x="500" y="158"/>
                  </a:cubicBezTo>
                  <a:cubicBezTo>
                    <a:pt x="500" y="158"/>
                    <a:pt x="500" y="158"/>
                    <a:pt x="499" y="158"/>
                  </a:cubicBezTo>
                  <a:cubicBezTo>
                    <a:pt x="499" y="158"/>
                    <a:pt x="498" y="158"/>
                    <a:pt x="498" y="158"/>
                  </a:cubicBezTo>
                  <a:cubicBezTo>
                    <a:pt x="497" y="158"/>
                    <a:pt x="489" y="158"/>
                    <a:pt x="489" y="158"/>
                  </a:cubicBezTo>
                  <a:cubicBezTo>
                    <a:pt x="489" y="158"/>
                    <a:pt x="486" y="158"/>
                    <a:pt x="485" y="158"/>
                  </a:cubicBezTo>
                  <a:cubicBezTo>
                    <a:pt x="484" y="158"/>
                    <a:pt x="484" y="158"/>
                    <a:pt x="484" y="158"/>
                  </a:cubicBezTo>
                  <a:cubicBezTo>
                    <a:pt x="484" y="158"/>
                    <a:pt x="484" y="159"/>
                    <a:pt x="484" y="159"/>
                  </a:cubicBezTo>
                  <a:cubicBezTo>
                    <a:pt x="485" y="159"/>
                    <a:pt x="485" y="159"/>
                    <a:pt x="486" y="159"/>
                  </a:cubicBezTo>
                  <a:cubicBezTo>
                    <a:pt x="487" y="159"/>
                    <a:pt x="487" y="159"/>
                    <a:pt x="487" y="161"/>
                  </a:cubicBezTo>
                  <a:cubicBezTo>
                    <a:pt x="487" y="162"/>
                    <a:pt x="487" y="163"/>
                    <a:pt x="487" y="168"/>
                  </a:cubicBezTo>
                  <a:cubicBezTo>
                    <a:pt x="487" y="175"/>
                    <a:pt x="487" y="175"/>
                    <a:pt x="487" y="175"/>
                  </a:cubicBezTo>
                  <a:cubicBezTo>
                    <a:pt x="487" y="178"/>
                    <a:pt x="487" y="181"/>
                    <a:pt x="487" y="182"/>
                  </a:cubicBezTo>
                  <a:cubicBezTo>
                    <a:pt x="487" y="183"/>
                    <a:pt x="487" y="184"/>
                    <a:pt x="486" y="184"/>
                  </a:cubicBezTo>
                  <a:cubicBezTo>
                    <a:pt x="486" y="184"/>
                    <a:pt x="485" y="184"/>
                    <a:pt x="485" y="184"/>
                  </a:cubicBezTo>
                  <a:cubicBezTo>
                    <a:pt x="485" y="184"/>
                    <a:pt x="485" y="185"/>
                    <a:pt x="485" y="185"/>
                  </a:cubicBezTo>
                  <a:cubicBezTo>
                    <a:pt x="485" y="185"/>
                    <a:pt x="485" y="185"/>
                    <a:pt x="485" y="185"/>
                  </a:cubicBezTo>
                  <a:cubicBezTo>
                    <a:pt x="486" y="185"/>
                    <a:pt x="487" y="185"/>
                    <a:pt x="487" y="185"/>
                  </a:cubicBezTo>
                  <a:cubicBezTo>
                    <a:pt x="488" y="185"/>
                    <a:pt x="489" y="185"/>
                    <a:pt x="489" y="185"/>
                  </a:cubicBezTo>
                  <a:cubicBezTo>
                    <a:pt x="489" y="185"/>
                    <a:pt x="490" y="185"/>
                    <a:pt x="492" y="185"/>
                  </a:cubicBezTo>
                  <a:cubicBezTo>
                    <a:pt x="493" y="185"/>
                    <a:pt x="496" y="185"/>
                    <a:pt x="498" y="185"/>
                  </a:cubicBezTo>
                  <a:cubicBezTo>
                    <a:pt x="500" y="185"/>
                    <a:pt x="500" y="185"/>
                    <a:pt x="500" y="184"/>
                  </a:cubicBezTo>
                  <a:cubicBezTo>
                    <a:pt x="501" y="183"/>
                    <a:pt x="501" y="181"/>
                    <a:pt x="501" y="181"/>
                  </a:cubicBezTo>
                  <a:cubicBezTo>
                    <a:pt x="501" y="180"/>
                    <a:pt x="501" y="180"/>
                    <a:pt x="501" y="180"/>
                  </a:cubicBezTo>
                  <a:close/>
                  <a:moveTo>
                    <a:pt x="425" y="158"/>
                  </a:moveTo>
                  <a:cubicBezTo>
                    <a:pt x="425" y="158"/>
                    <a:pt x="425" y="158"/>
                    <a:pt x="424" y="158"/>
                  </a:cubicBezTo>
                  <a:cubicBezTo>
                    <a:pt x="424" y="158"/>
                    <a:pt x="423" y="158"/>
                    <a:pt x="422" y="158"/>
                  </a:cubicBezTo>
                  <a:cubicBezTo>
                    <a:pt x="408" y="158"/>
                    <a:pt x="408" y="158"/>
                    <a:pt x="408" y="158"/>
                  </a:cubicBezTo>
                  <a:cubicBezTo>
                    <a:pt x="407" y="158"/>
                    <a:pt x="406" y="158"/>
                    <a:pt x="405" y="158"/>
                  </a:cubicBezTo>
                  <a:cubicBezTo>
                    <a:pt x="404" y="158"/>
                    <a:pt x="403" y="157"/>
                    <a:pt x="403" y="157"/>
                  </a:cubicBezTo>
                  <a:cubicBezTo>
                    <a:pt x="403" y="157"/>
                    <a:pt x="403" y="158"/>
                    <a:pt x="403" y="158"/>
                  </a:cubicBezTo>
                  <a:cubicBezTo>
                    <a:pt x="403" y="158"/>
                    <a:pt x="402" y="162"/>
                    <a:pt x="402" y="162"/>
                  </a:cubicBezTo>
                  <a:cubicBezTo>
                    <a:pt x="402" y="162"/>
                    <a:pt x="402" y="162"/>
                    <a:pt x="402" y="162"/>
                  </a:cubicBezTo>
                  <a:cubicBezTo>
                    <a:pt x="402" y="162"/>
                    <a:pt x="402" y="162"/>
                    <a:pt x="403" y="162"/>
                  </a:cubicBezTo>
                  <a:cubicBezTo>
                    <a:pt x="403" y="162"/>
                    <a:pt x="403" y="161"/>
                    <a:pt x="403" y="161"/>
                  </a:cubicBezTo>
                  <a:cubicBezTo>
                    <a:pt x="404" y="160"/>
                    <a:pt x="405" y="160"/>
                    <a:pt x="407" y="160"/>
                  </a:cubicBezTo>
                  <a:cubicBezTo>
                    <a:pt x="412" y="160"/>
                    <a:pt x="412" y="160"/>
                    <a:pt x="412" y="160"/>
                  </a:cubicBezTo>
                  <a:cubicBezTo>
                    <a:pt x="412" y="175"/>
                    <a:pt x="412" y="175"/>
                    <a:pt x="412" y="175"/>
                  </a:cubicBezTo>
                  <a:cubicBezTo>
                    <a:pt x="412" y="178"/>
                    <a:pt x="412" y="181"/>
                    <a:pt x="412" y="182"/>
                  </a:cubicBezTo>
                  <a:cubicBezTo>
                    <a:pt x="412" y="183"/>
                    <a:pt x="412" y="184"/>
                    <a:pt x="411" y="184"/>
                  </a:cubicBezTo>
                  <a:cubicBezTo>
                    <a:pt x="411" y="184"/>
                    <a:pt x="410" y="184"/>
                    <a:pt x="410" y="184"/>
                  </a:cubicBezTo>
                  <a:cubicBezTo>
                    <a:pt x="410" y="184"/>
                    <a:pt x="410" y="185"/>
                    <a:pt x="410" y="185"/>
                  </a:cubicBezTo>
                  <a:cubicBezTo>
                    <a:pt x="410" y="185"/>
                    <a:pt x="410" y="185"/>
                    <a:pt x="410" y="185"/>
                  </a:cubicBezTo>
                  <a:cubicBezTo>
                    <a:pt x="411" y="185"/>
                    <a:pt x="414" y="185"/>
                    <a:pt x="414" y="185"/>
                  </a:cubicBezTo>
                  <a:cubicBezTo>
                    <a:pt x="414" y="185"/>
                    <a:pt x="417" y="185"/>
                    <a:pt x="419" y="185"/>
                  </a:cubicBezTo>
                  <a:cubicBezTo>
                    <a:pt x="419" y="185"/>
                    <a:pt x="419" y="185"/>
                    <a:pt x="419" y="185"/>
                  </a:cubicBezTo>
                  <a:cubicBezTo>
                    <a:pt x="419" y="185"/>
                    <a:pt x="419" y="184"/>
                    <a:pt x="419" y="184"/>
                  </a:cubicBezTo>
                  <a:cubicBezTo>
                    <a:pt x="419" y="184"/>
                    <a:pt x="418" y="184"/>
                    <a:pt x="417" y="184"/>
                  </a:cubicBezTo>
                  <a:cubicBezTo>
                    <a:pt x="416" y="184"/>
                    <a:pt x="416" y="183"/>
                    <a:pt x="416" y="182"/>
                  </a:cubicBezTo>
                  <a:cubicBezTo>
                    <a:pt x="416" y="181"/>
                    <a:pt x="416" y="178"/>
                    <a:pt x="416" y="175"/>
                  </a:cubicBezTo>
                  <a:cubicBezTo>
                    <a:pt x="416" y="160"/>
                    <a:pt x="416" y="160"/>
                    <a:pt x="416" y="160"/>
                  </a:cubicBezTo>
                  <a:cubicBezTo>
                    <a:pt x="420" y="160"/>
                    <a:pt x="420" y="160"/>
                    <a:pt x="420" y="160"/>
                  </a:cubicBezTo>
                  <a:cubicBezTo>
                    <a:pt x="424" y="160"/>
                    <a:pt x="425" y="161"/>
                    <a:pt x="425" y="162"/>
                  </a:cubicBezTo>
                  <a:cubicBezTo>
                    <a:pt x="425" y="162"/>
                    <a:pt x="425" y="162"/>
                    <a:pt x="425" y="162"/>
                  </a:cubicBezTo>
                  <a:cubicBezTo>
                    <a:pt x="425" y="163"/>
                    <a:pt x="425" y="163"/>
                    <a:pt x="425" y="163"/>
                  </a:cubicBezTo>
                  <a:cubicBezTo>
                    <a:pt x="425" y="163"/>
                    <a:pt x="425" y="162"/>
                    <a:pt x="425" y="162"/>
                  </a:cubicBezTo>
                  <a:cubicBezTo>
                    <a:pt x="425" y="162"/>
                    <a:pt x="425" y="159"/>
                    <a:pt x="425" y="158"/>
                  </a:cubicBezTo>
                  <a:cubicBezTo>
                    <a:pt x="425" y="158"/>
                    <a:pt x="425" y="158"/>
                    <a:pt x="425" y="158"/>
                  </a:cubicBezTo>
                  <a:close/>
                  <a:moveTo>
                    <a:pt x="351" y="153"/>
                  </a:moveTo>
                  <a:cubicBezTo>
                    <a:pt x="351" y="153"/>
                    <a:pt x="351" y="153"/>
                    <a:pt x="350" y="153"/>
                  </a:cubicBezTo>
                  <a:cubicBezTo>
                    <a:pt x="349" y="153"/>
                    <a:pt x="348" y="153"/>
                    <a:pt x="347" y="153"/>
                  </a:cubicBezTo>
                  <a:cubicBezTo>
                    <a:pt x="331" y="153"/>
                    <a:pt x="331" y="153"/>
                    <a:pt x="331" y="153"/>
                  </a:cubicBezTo>
                  <a:cubicBezTo>
                    <a:pt x="331" y="153"/>
                    <a:pt x="329" y="153"/>
                    <a:pt x="328" y="153"/>
                  </a:cubicBezTo>
                  <a:cubicBezTo>
                    <a:pt x="327" y="153"/>
                    <a:pt x="326" y="153"/>
                    <a:pt x="326" y="153"/>
                  </a:cubicBezTo>
                  <a:cubicBezTo>
                    <a:pt x="326" y="153"/>
                    <a:pt x="326" y="153"/>
                    <a:pt x="326" y="153"/>
                  </a:cubicBezTo>
                  <a:cubicBezTo>
                    <a:pt x="326" y="154"/>
                    <a:pt x="325" y="157"/>
                    <a:pt x="325" y="158"/>
                  </a:cubicBezTo>
                  <a:cubicBezTo>
                    <a:pt x="325" y="158"/>
                    <a:pt x="325" y="158"/>
                    <a:pt x="325" y="158"/>
                  </a:cubicBezTo>
                  <a:cubicBezTo>
                    <a:pt x="325" y="158"/>
                    <a:pt x="325" y="158"/>
                    <a:pt x="325" y="158"/>
                  </a:cubicBezTo>
                  <a:cubicBezTo>
                    <a:pt x="326" y="157"/>
                    <a:pt x="326" y="157"/>
                    <a:pt x="326" y="156"/>
                  </a:cubicBezTo>
                  <a:cubicBezTo>
                    <a:pt x="327" y="155"/>
                    <a:pt x="328" y="155"/>
                    <a:pt x="330" y="155"/>
                  </a:cubicBezTo>
                  <a:cubicBezTo>
                    <a:pt x="337" y="155"/>
                    <a:pt x="337" y="155"/>
                    <a:pt x="337" y="155"/>
                  </a:cubicBezTo>
                  <a:cubicBezTo>
                    <a:pt x="337" y="173"/>
                    <a:pt x="337" y="173"/>
                    <a:pt x="337" y="173"/>
                  </a:cubicBezTo>
                  <a:cubicBezTo>
                    <a:pt x="337" y="177"/>
                    <a:pt x="337" y="180"/>
                    <a:pt x="336" y="182"/>
                  </a:cubicBezTo>
                  <a:cubicBezTo>
                    <a:pt x="336" y="183"/>
                    <a:pt x="336" y="184"/>
                    <a:pt x="335" y="184"/>
                  </a:cubicBezTo>
                  <a:cubicBezTo>
                    <a:pt x="335" y="184"/>
                    <a:pt x="334" y="184"/>
                    <a:pt x="334" y="184"/>
                  </a:cubicBezTo>
                  <a:cubicBezTo>
                    <a:pt x="334" y="184"/>
                    <a:pt x="334" y="184"/>
                    <a:pt x="334" y="185"/>
                  </a:cubicBezTo>
                  <a:cubicBezTo>
                    <a:pt x="334" y="185"/>
                    <a:pt x="334" y="185"/>
                    <a:pt x="334" y="185"/>
                  </a:cubicBezTo>
                  <a:cubicBezTo>
                    <a:pt x="336" y="185"/>
                    <a:pt x="338" y="185"/>
                    <a:pt x="338" y="185"/>
                  </a:cubicBezTo>
                  <a:cubicBezTo>
                    <a:pt x="339" y="185"/>
                    <a:pt x="341" y="185"/>
                    <a:pt x="344" y="185"/>
                  </a:cubicBezTo>
                  <a:cubicBezTo>
                    <a:pt x="344" y="185"/>
                    <a:pt x="344" y="185"/>
                    <a:pt x="344" y="185"/>
                  </a:cubicBezTo>
                  <a:cubicBezTo>
                    <a:pt x="344" y="184"/>
                    <a:pt x="344" y="184"/>
                    <a:pt x="344" y="184"/>
                  </a:cubicBezTo>
                  <a:cubicBezTo>
                    <a:pt x="343" y="184"/>
                    <a:pt x="343" y="184"/>
                    <a:pt x="342" y="184"/>
                  </a:cubicBezTo>
                  <a:cubicBezTo>
                    <a:pt x="341" y="184"/>
                    <a:pt x="340" y="183"/>
                    <a:pt x="340" y="182"/>
                  </a:cubicBezTo>
                  <a:cubicBezTo>
                    <a:pt x="340" y="180"/>
                    <a:pt x="340" y="177"/>
                    <a:pt x="340" y="173"/>
                  </a:cubicBezTo>
                  <a:cubicBezTo>
                    <a:pt x="340" y="155"/>
                    <a:pt x="340" y="155"/>
                    <a:pt x="340" y="155"/>
                  </a:cubicBezTo>
                  <a:cubicBezTo>
                    <a:pt x="345" y="155"/>
                    <a:pt x="345" y="155"/>
                    <a:pt x="345" y="155"/>
                  </a:cubicBezTo>
                  <a:cubicBezTo>
                    <a:pt x="349" y="155"/>
                    <a:pt x="350" y="156"/>
                    <a:pt x="351" y="157"/>
                  </a:cubicBezTo>
                  <a:cubicBezTo>
                    <a:pt x="351" y="158"/>
                    <a:pt x="351" y="158"/>
                    <a:pt x="351" y="158"/>
                  </a:cubicBezTo>
                  <a:cubicBezTo>
                    <a:pt x="351" y="158"/>
                    <a:pt x="351" y="159"/>
                    <a:pt x="351" y="159"/>
                  </a:cubicBezTo>
                  <a:cubicBezTo>
                    <a:pt x="351" y="159"/>
                    <a:pt x="351" y="158"/>
                    <a:pt x="351" y="158"/>
                  </a:cubicBezTo>
                  <a:cubicBezTo>
                    <a:pt x="351" y="158"/>
                    <a:pt x="351" y="155"/>
                    <a:pt x="351" y="153"/>
                  </a:cubicBezTo>
                  <a:cubicBezTo>
                    <a:pt x="351" y="153"/>
                    <a:pt x="351" y="153"/>
                    <a:pt x="351" y="153"/>
                  </a:cubicBezTo>
                  <a:close/>
                  <a:moveTo>
                    <a:pt x="401" y="184"/>
                  </a:moveTo>
                  <a:cubicBezTo>
                    <a:pt x="399" y="184"/>
                    <a:pt x="399" y="183"/>
                    <a:pt x="398" y="183"/>
                  </a:cubicBezTo>
                  <a:cubicBezTo>
                    <a:pt x="398" y="182"/>
                    <a:pt x="391" y="171"/>
                    <a:pt x="391" y="170"/>
                  </a:cubicBezTo>
                  <a:cubicBezTo>
                    <a:pt x="397" y="162"/>
                    <a:pt x="397" y="162"/>
                    <a:pt x="397" y="162"/>
                  </a:cubicBezTo>
                  <a:cubicBezTo>
                    <a:pt x="398" y="160"/>
                    <a:pt x="398" y="159"/>
                    <a:pt x="399" y="159"/>
                  </a:cubicBezTo>
                  <a:cubicBezTo>
                    <a:pt x="400" y="159"/>
                    <a:pt x="400" y="159"/>
                    <a:pt x="401" y="159"/>
                  </a:cubicBezTo>
                  <a:cubicBezTo>
                    <a:pt x="401" y="159"/>
                    <a:pt x="401" y="158"/>
                    <a:pt x="401" y="158"/>
                  </a:cubicBezTo>
                  <a:cubicBezTo>
                    <a:pt x="401" y="158"/>
                    <a:pt x="401" y="158"/>
                    <a:pt x="400" y="158"/>
                  </a:cubicBezTo>
                  <a:cubicBezTo>
                    <a:pt x="399" y="158"/>
                    <a:pt x="398" y="158"/>
                    <a:pt x="397" y="158"/>
                  </a:cubicBezTo>
                  <a:cubicBezTo>
                    <a:pt x="397" y="158"/>
                    <a:pt x="395" y="158"/>
                    <a:pt x="394" y="158"/>
                  </a:cubicBezTo>
                  <a:cubicBezTo>
                    <a:pt x="394" y="158"/>
                    <a:pt x="393" y="158"/>
                    <a:pt x="393" y="158"/>
                  </a:cubicBezTo>
                  <a:cubicBezTo>
                    <a:pt x="393" y="158"/>
                    <a:pt x="393" y="159"/>
                    <a:pt x="394" y="159"/>
                  </a:cubicBezTo>
                  <a:cubicBezTo>
                    <a:pt x="394" y="159"/>
                    <a:pt x="394" y="159"/>
                    <a:pt x="395" y="159"/>
                  </a:cubicBezTo>
                  <a:cubicBezTo>
                    <a:pt x="395" y="159"/>
                    <a:pt x="395" y="159"/>
                    <a:pt x="395" y="159"/>
                  </a:cubicBezTo>
                  <a:cubicBezTo>
                    <a:pt x="395" y="160"/>
                    <a:pt x="395" y="160"/>
                    <a:pt x="395" y="160"/>
                  </a:cubicBezTo>
                  <a:cubicBezTo>
                    <a:pt x="395" y="161"/>
                    <a:pt x="391" y="167"/>
                    <a:pt x="390" y="169"/>
                  </a:cubicBezTo>
                  <a:cubicBezTo>
                    <a:pt x="388" y="166"/>
                    <a:pt x="386" y="163"/>
                    <a:pt x="385" y="160"/>
                  </a:cubicBezTo>
                  <a:cubicBezTo>
                    <a:pt x="385" y="160"/>
                    <a:pt x="384" y="159"/>
                    <a:pt x="384" y="159"/>
                  </a:cubicBezTo>
                  <a:cubicBezTo>
                    <a:pt x="384" y="159"/>
                    <a:pt x="385" y="159"/>
                    <a:pt x="385" y="159"/>
                  </a:cubicBezTo>
                  <a:cubicBezTo>
                    <a:pt x="385" y="159"/>
                    <a:pt x="386" y="159"/>
                    <a:pt x="386" y="159"/>
                  </a:cubicBezTo>
                  <a:cubicBezTo>
                    <a:pt x="386" y="159"/>
                    <a:pt x="386" y="158"/>
                    <a:pt x="386" y="158"/>
                  </a:cubicBezTo>
                  <a:cubicBezTo>
                    <a:pt x="386" y="158"/>
                    <a:pt x="386" y="158"/>
                    <a:pt x="386" y="158"/>
                  </a:cubicBezTo>
                  <a:cubicBezTo>
                    <a:pt x="384" y="158"/>
                    <a:pt x="382" y="158"/>
                    <a:pt x="382" y="158"/>
                  </a:cubicBezTo>
                  <a:cubicBezTo>
                    <a:pt x="382" y="158"/>
                    <a:pt x="379" y="158"/>
                    <a:pt x="378" y="158"/>
                  </a:cubicBezTo>
                  <a:cubicBezTo>
                    <a:pt x="377" y="158"/>
                    <a:pt x="377" y="158"/>
                    <a:pt x="377" y="158"/>
                  </a:cubicBezTo>
                  <a:cubicBezTo>
                    <a:pt x="377" y="158"/>
                    <a:pt x="377" y="159"/>
                    <a:pt x="377" y="159"/>
                  </a:cubicBezTo>
                  <a:cubicBezTo>
                    <a:pt x="378" y="159"/>
                    <a:pt x="378" y="159"/>
                    <a:pt x="379" y="159"/>
                  </a:cubicBezTo>
                  <a:cubicBezTo>
                    <a:pt x="380" y="159"/>
                    <a:pt x="381" y="160"/>
                    <a:pt x="382" y="162"/>
                  </a:cubicBezTo>
                  <a:cubicBezTo>
                    <a:pt x="388" y="171"/>
                    <a:pt x="388" y="171"/>
                    <a:pt x="388" y="171"/>
                  </a:cubicBezTo>
                  <a:cubicBezTo>
                    <a:pt x="381" y="181"/>
                    <a:pt x="381" y="181"/>
                    <a:pt x="381" y="181"/>
                  </a:cubicBezTo>
                  <a:cubicBezTo>
                    <a:pt x="380" y="183"/>
                    <a:pt x="379" y="184"/>
                    <a:pt x="378" y="184"/>
                  </a:cubicBezTo>
                  <a:cubicBezTo>
                    <a:pt x="377" y="184"/>
                    <a:pt x="377" y="184"/>
                    <a:pt x="377" y="184"/>
                  </a:cubicBezTo>
                  <a:cubicBezTo>
                    <a:pt x="376" y="184"/>
                    <a:pt x="376" y="185"/>
                    <a:pt x="376" y="185"/>
                  </a:cubicBezTo>
                  <a:cubicBezTo>
                    <a:pt x="376" y="185"/>
                    <a:pt x="376" y="185"/>
                    <a:pt x="377" y="185"/>
                  </a:cubicBezTo>
                  <a:cubicBezTo>
                    <a:pt x="378" y="185"/>
                    <a:pt x="380" y="185"/>
                    <a:pt x="380" y="185"/>
                  </a:cubicBezTo>
                  <a:cubicBezTo>
                    <a:pt x="380" y="185"/>
                    <a:pt x="383" y="185"/>
                    <a:pt x="384" y="185"/>
                  </a:cubicBezTo>
                  <a:cubicBezTo>
                    <a:pt x="384" y="185"/>
                    <a:pt x="384" y="185"/>
                    <a:pt x="384" y="185"/>
                  </a:cubicBezTo>
                  <a:cubicBezTo>
                    <a:pt x="384" y="185"/>
                    <a:pt x="384" y="184"/>
                    <a:pt x="384" y="184"/>
                  </a:cubicBezTo>
                  <a:cubicBezTo>
                    <a:pt x="384" y="184"/>
                    <a:pt x="383" y="184"/>
                    <a:pt x="383" y="184"/>
                  </a:cubicBezTo>
                  <a:cubicBezTo>
                    <a:pt x="383" y="184"/>
                    <a:pt x="382" y="184"/>
                    <a:pt x="382" y="184"/>
                  </a:cubicBezTo>
                  <a:cubicBezTo>
                    <a:pt x="382" y="183"/>
                    <a:pt x="383" y="183"/>
                    <a:pt x="383" y="182"/>
                  </a:cubicBezTo>
                  <a:cubicBezTo>
                    <a:pt x="389" y="173"/>
                    <a:pt x="389" y="173"/>
                    <a:pt x="389" y="173"/>
                  </a:cubicBezTo>
                  <a:cubicBezTo>
                    <a:pt x="391" y="176"/>
                    <a:pt x="393" y="180"/>
                    <a:pt x="395" y="183"/>
                  </a:cubicBezTo>
                  <a:cubicBezTo>
                    <a:pt x="395" y="184"/>
                    <a:pt x="395" y="184"/>
                    <a:pt x="395" y="184"/>
                  </a:cubicBezTo>
                  <a:cubicBezTo>
                    <a:pt x="394" y="184"/>
                    <a:pt x="394" y="184"/>
                    <a:pt x="394" y="185"/>
                  </a:cubicBezTo>
                  <a:cubicBezTo>
                    <a:pt x="394" y="185"/>
                    <a:pt x="395" y="185"/>
                    <a:pt x="396" y="185"/>
                  </a:cubicBezTo>
                  <a:cubicBezTo>
                    <a:pt x="398" y="185"/>
                    <a:pt x="399" y="185"/>
                    <a:pt x="402" y="185"/>
                  </a:cubicBezTo>
                  <a:cubicBezTo>
                    <a:pt x="402" y="185"/>
                    <a:pt x="402" y="185"/>
                    <a:pt x="402" y="185"/>
                  </a:cubicBezTo>
                  <a:cubicBezTo>
                    <a:pt x="402" y="184"/>
                    <a:pt x="402" y="184"/>
                    <a:pt x="402" y="184"/>
                  </a:cubicBezTo>
                  <a:cubicBezTo>
                    <a:pt x="402" y="184"/>
                    <a:pt x="401" y="184"/>
                    <a:pt x="401" y="184"/>
                  </a:cubicBezTo>
                  <a:close/>
                  <a:moveTo>
                    <a:pt x="477" y="184"/>
                  </a:moveTo>
                  <a:cubicBezTo>
                    <a:pt x="476" y="184"/>
                    <a:pt x="476" y="184"/>
                    <a:pt x="475" y="184"/>
                  </a:cubicBezTo>
                  <a:cubicBezTo>
                    <a:pt x="474" y="184"/>
                    <a:pt x="473" y="183"/>
                    <a:pt x="473" y="182"/>
                  </a:cubicBezTo>
                  <a:cubicBezTo>
                    <a:pt x="473" y="180"/>
                    <a:pt x="473" y="177"/>
                    <a:pt x="473" y="173"/>
                  </a:cubicBezTo>
                  <a:cubicBezTo>
                    <a:pt x="473" y="165"/>
                    <a:pt x="473" y="165"/>
                    <a:pt x="473" y="165"/>
                  </a:cubicBezTo>
                  <a:cubicBezTo>
                    <a:pt x="473" y="159"/>
                    <a:pt x="473" y="158"/>
                    <a:pt x="473" y="156"/>
                  </a:cubicBezTo>
                  <a:cubicBezTo>
                    <a:pt x="473" y="155"/>
                    <a:pt x="474" y="154"/>
                    <a:pt x="475" y="154"/>
                  </a:cubicBezTo>
                  <a:cubicBezTo>
                    <a:pt x="475" y="154"/>
                    <a:pt x="476" y="154"/>
                    <a:pt x="476" y="154"/>
                  </a:cubicBezTo>
                  <a:cubicBezTo>
                    <a:pt x="476" y="154"/>
                    <a:pt x="476" y="154"/>
                    <a:pt x="476" y="154"/>
                  </a:cubicBezTo>
                  <a:cubicBezTo>
                    <a:pt x="476" y="153"/>
                    <a:pt x="476" y="153"/>
                    <a:pt x="475" y="153"/>
                  </a:cubicBezTo>
                  <a:cubicBezTo>
                    <a:pt x="474" y="153"/>
                    <a:pt x="472" y="153"/>
                    <a:pt x="471" y="153"/>
                  </a:cubicBezTo>
                  <a:cubicBezTo>
                    <a:pt x="471" y="153"/>
                    <a:pt x="469" y="153"/>
                    <a:pt x="467" y="153"/>
                  </a:cubicBezTo>
                  <a:cubicBezTo>
                    <a:pt x="466" y="153"/>
                    <a:pt x="466" y="153"/>
                    <a:pt x="466" y="154"/>
                  </a:cubicBezTo>
                  <a:cubicBezTo>
                    <a:pt x="466" y="154"/>
                    <a:pt x="466" y="154"/>
                    <a:pt x="466" y="154"/>
                  </a:cubicBezTo>
                  <a:cubicBezTo>
                    <a:pt x="467" y="154"/>
                    <a:pt x="467" y="154"/>
                    <a:pt x="468" y="154"/>
                  </a:cubicBezTo>
                  <a:cubicBezTo>
                    <a:pt x="469" y="154"/>
                    <a:pt x="469" y="155"/>
                    <a:pt x="470" y="156"/>
                  </a:cubicBezTo>
                  <a:cubicBezTo>
                    <a:pt x="470" y="158"/>
                    <a:pt x="470" y="159"/>
                    <a:pt x="470" y="165"/>
                  </a:cubicBezTo>
                  <a:cubicBezTo>
                    <a:pt x="470" y="166"/>
                    <a:pt x="470" y="166"/>
                    <a:pt x="470" y="166"/>
                  </a:cubicBezTo>
                  <a:cubicBezTo>
                    <a:pt x="470" y="166"/>
                    <a:pt x="469" y="167"/>
                    <a:pt x="469" y="167"/>
                  </a:cubicBezTo>
                  <a:cubicBezTo>
                    <a:pt x="452" y="167"/>
                    <a:pt x="452" y="167"/>
                    <a:pt x="452" y="167"/>
                  </a:cubicBezTo>
                  <a:cubicBezTo>
                    <a:pt x="451" y="167"/>
                    <a:pt x="451" y="166"/>
                    <a:pt x="451" y="166"/>
                  </a:cubicBezTo>
                  <a:cubicBezTo>
                    <a:pt x="451" y="165"/>
                    <a:pt x="451" y="165"/>
                    <a:pt x="451" y="165"/>
                  </a:cubicBezTo>
                  <a:cubicBezTo>
                    <a:pt x="451" y="159"/>
                    <a:pt x="451" y="158"/>
                    <a:pt x="451" y="156"/>
                  </a:cubicBezTo>
                  <a:cubicBezTo>
                    <a:pt x="451" y="155"/>
                    <a:pt x="452" y="154"/>
                    <a:pt x="453" y="154"/>
                  </a:cubicBezTo>
                  <a:cubicBezTo>
                    <a:pt x="453" y="154"/>
                    <a:pt x="454" y="154"/>
                    <a:pt x="454" y="154"/>
                  </a:cubicBezTo>
                  <a:cubicBezTo>
                    <a:pt x="454" y="154"/>
                    <a:pt x="454" y="154"/>
                    <a:pt x="454" y="154"/>
                  </a:cubicBezTo>
                  <a:cubicBezTo>
                    <a:pt x="454" y="153"/>
                    <a:pt x="454" y="153"/>
                    <a:pt x="454" y="153"/>
                  </a:cubicBezTo>
                  <a:cubicBezTo>
                    <a:pt x="452" y="153"/>
                    <a:pt x="450" y="153"/>
                    <a:pt x="450" y="153"/>
                  </a:cubicBezTo>
                  <a:cubicBezTo>
                    <a:pt x="449" y="153"/>
                    <a:pt x="447" y="153"/>
                    <a:pt x="445" y="153"/>
                  </a:cubicBezTo>
                  <a:cubicBezTo>
                    <a:pt x="444" y="153"/>
                    <a:pt x="444" y="153"/>
                    <a:pt x="444" y="154"/>
                  </a:cubicBezTo>
                  <a:cubicBezTo>
                    <a:pt x="444" y="154"/>
                    <a:pt x="444" y="154"/>
                    <a:pt x="444" y="154"/>
                  </a:cubicBezTo>
                  <a:cubicBezTo>
                    <a:pt x="445" y="154"/>
                    <a:pt x="446" y="154"/>
                    <a:pt x="446" y="154"/>
                  </a:cubicBezTo>
                  <a:cubicBezTo>
                    <a:pt x="447" y="154"/>
                    <a:pt x="448" y="155"/>
                    <a:pt x="448" y="156"/>
                  </a:cubicBezTo>
                  <a:cubicBezTo>
                    <a:pt x="448" y="158"/>
                    <a:pt x="448" y="159"/>
                    <a:pt x="448" y="165"/>
                  </a:cubicBezTo>
                  <a:cubicBezTo>
                    <a:pt x="448" y="173"/>
                    <a:pt x="448" y="173"/>
                    <a:pt x="448" y="173"/>
                  </a:cubicBezTo>
                  <a:cubicBezTo>
                    <a:pt x="448" y="177"/>
                    <a:pt x="448" y="180"/>
                    <a:pt x="448" y="182"/>
                  </a:cubicBezTo>
                  <a:cubicBezTo>
                    <a:pt x="447" y="183"/>
                    <a:pt x="447" y="184"/>
                    <a:pt x="446" y="184"/>
                  </a:cubicBezTo>
                  <a:cubicBezTo>
                    <a:pt x="446" y="184"/>
                    <a:pt x="445" y="184"/>
                    <a:pt x="445" y="184"/>
                  </a:cubicBezTo>
                  <a:cubicBezTo>
                    <a:pt x="445" y="184"/>
                    <a:pt x="445" y="184"/>
                    <a:pt x="445" y="185"/>
                  </a:cubicBezTo>
                  <a:cubicBezTo>
                    <a:pt x="445" y="185"/>
                    <a:pt x="445" y="185"/>
                    <a:pt x="445" y="185"/>
                  </a:cubicBezTo>
                  <a:cubicBezTo>
                    <a:pt x="447" y="185"/>
                    <a:pt x="449" y="185"/>
                    <a:pt x="450" y="185"/>
                  </a:cubicBezTo>
                  <a:cubicBezTo>
                    <a:pt x="450" y="185"/>
                    <a:pt x="452" y="185"/>
                    <a:pt x="455" y="185"/>
                  </a:cubicBezTo>
                  <a:cubicBezTo>
                    <a:pt x="455" y="185"/>
                    <a:pt x="455" y="185"/>
                    <a:pt x="455" y="185"/>
                  </a:cubicBezTo>
                  <a:cubicBezTo>
                    <a:pt x="455" y="184"/>
                    <a:pt x="455" y="184"/>
                    <a:pt x="455" y="184"/>
                  </a:cubicBezTo>
                  <a:cubicBezTo>
                    <a:pt x="455" y="184"/>
                    <a:pt x="454" y="184"/>
                    <a:pt x="453" y="184"/>
                  </a:cubicBezTo>
                  <a:cubicBezTo>
                    <a:pt x="452" y="184"/>
                    <a:pt x="452" y="183"/>
                    <a:pt x="452" y="182"/>
                  </a:cubicBezTo>
                  <a:cubicBezTo>
                    <a:pt x="451" y="180"/>
                    <a:pt x="451" y="177"/>
                    <a:pt x="451" y="173"/>
                  </a:cubicBezTo>
                  <a:cubicBezTo>
                    <a:pt x="451" y="168"/>
                    <a:pt x="451" y="168"/>
                    <a:pt x="451" y="168"/>
                  </a:cubicBezTo>
                  <a:cubicBezTo>
                    <a:pt x="451" y="168"/>
                    <a:pt x="451" y="168"/>
                    <a:pt x="452" y="168"/>
                  </a:cubicBezTo>
                  <a:cubicBezTo>
                    <a:pt x="469" y="168"/>
                    <a:pt x="469" y="168"/>
                    <a:pt x="469" y="168"/>
                  </a:cubicBezTo>
                  <a:cubicBezTo>
                    <a:pt x="469" y="168"/>
                    <a:pt x="470" y="168"/>
                    <a:pt x="470" y="168"/>
                  </a:cubicBezTo>
                  <a:cubicBezTo>
                    <a:pt x="470" y="173"/>
                    <a:pt x="470" y="173"/>
                    <a:pt x="470" y="173"/>
                  </a:cubicBezTo>
                  <a:cubicBezTo>
                    <a:pt x="470" y="177"/>
                    <a:pt x="470" y="180"/>
                    <a:pt x="469" y="182"/>
                  </a:cubicBezTo>
                  <a:cubicBezTo>
                    <a:pt x="469" y="183"/>
                    <a:pt x="469" y="184"/>
                    <a:pt x="468" y="184"/>
                  </a:cubicBezTo>
                  <a:cubicBezTo>
                    <a:pt x="468" y="184"/>
                    <a:pt x="467" y="184"/>
                    <a:pt x="467" y="184"/>
                  </a:cubicBezTo>
                  <a:cubicBezTo>
                    <a:pt x="467" y="184"/>
                    <a:pt x="467" y="184"/>
                    <a:pt x="467" y="185"/>
                  </a:cubicBezTo>
                  <a:cubicBezTo>
                    <a:pt x="467" y="185"/>
                    <a:pt x="467" y="185"/>
                    <a:pt x="467" y="185"/>
                  </a:cubicBezTo>
                  <a:cubicBezTo>
                    <a:pt x="469" y="185"/>
                    <a:pt x="471" y="185"/>
                    <a:pt x="471" y="185"/>
                  </a:cubicBezTo>
                  <a:cubicBezTo>
                    <a:pt x="472" y="185"/>
                    <a:pt x="474" y="185"/>
                    <a:pt x="477" y="185"/>
                  </a:cubicBezTo>
                  <a:cubicBezTo>
                    <a:pt x="477" y="185"/>
                    <a:pt x="477" y="185"/>
                    <a:pt x="477" y="185"/>
                  </a:cubicBezTo>
                  <a:cubicBezTo>
                    <a:pt x="477" y="184"/>
                    <a:pt x="477" y="184"/>
                    <a:pt x="477" y="184"/>
                  </a:cubicBezTo>
                  <a:close/>
                  <a:moveTo>
                    <a:pt x="535" y="184"/>
                  </a:moveTo>
                  <a:cubicBezTo>
                    <a:pt x="535" y="184"/>
                    <a:pt x="534" y="184"/>
                    <a:pt x="533" y="184"/>
                  </a:cubicBezTo>
                  <a:cubicBezTo>
                    <a:pt x="533" y="184"/>
                    <a:pt x="531" y="184"/>
                    <a:pt x="529" y="182"/>
                  </a:cubicBezTo>
                  <a:cubicBezTo>
                    <a:pt x="527" y="180"/>
                    <a:pt x="525" y="176"/>
                    <a:pt x="522" y="173"/>
                  </a:cubicBezTo>
                  <a:cubicBezTo>
                    <a:pt x="525" y="170"/>
                    <a:pt x="526" y="167"/>
                    <a:pt x="526" y="164"/>
                  </a:cubicBezTo>
                  <a:cubicBezTo>
                    <a:pt x="526" y="162"/>
                    <a:pt x="525" y="160"/>
                    <a:pt x="524" y="159"/>
                  </a:cubicBezTo>
                  <a:cubicBezTo>
                    <a:pt x="522" y="158"/>
                    <a:pt x="519" y="158"/>
                    <a:pt x="517" y="158"/>
                  </a:cubicBezTo>
                  <a:cubicBezTo>
                    <a:pt x="516" y="158"/>
                    <a:pt x="512" y="158"/>
                    <a:pt x="512" y="158"/>
                  </a:cubicBezTo>
                  <a:cubicBezTo>
                    <a:pt x="512" y="158"/>
                    <a:pt x="509" y="158"/>
                    <a:pt x="508" y="158"/>
                  </a:cubicBezTo>
                  <a:cubicBezTo>
                    <a:pt x="507" y="158"/>
                    <a:pt x="507" y="158"/>
                    <a:pt x="507" y="158"/>
                  </a:cubicBezTo>
                  <a:cubicBezTo>
                    <a:pt x="507" y="158"/>
                    <a:pt x="507" y="159"/>
                    <a:pt x="507" y="159"/>
                  </a:cubicBezTo>
                  <a:cubicBezTo>
                    <a:pt x="508" y="159"/>
                    <a:pt x="508" y="159"/>
                    <a:pt x="509" y="159"/>
                  </a:cubicBezTo>
                  <a:cubicBezTo>
                    <a:pt x="510" y="159"/>
                    <a:pt x="510" y="159"/>
                    <a:pt x="510" y="161"/>
                  </a:cubicBezTo>
                  <a:cubicBezTo>
                    <a:pt x="510" y="162"/>
                    <a:pt x="510" y="163"/>
                    <a:pt x="510" y="168"/>
                  </a:cubicBezTo>
                  <a:cubicBezTo>
                    <a:pt x="510" y="175"/>
                    <a:pt x="510" y="175"/>
                    <a:pt x="510" y="175"/>
                  </a:cubicBezTo>
                  <a:cubicBezTo>
                    <a:pt x="510" y="178"/>
                    <a:pt x="510" y="181"/>
                    <a:pt x="510" y="182"/>
                  </a:cubicBezTo>
                  <a:cubicBezTo>
                    <a:pt x="510" y="183"/>
                    <a:pt x="510" y="184"/>
                    <a:pt x="509" y="184"/>
                  </a:cubicBezTo>
                  <a:cubicBezTo>
                    <a:pt x="509" y="184"/>
                    <a:pt x="508" y="184"/>
                    <a:pt x="508" y="184"/>
                  </a:cubicBezTo>
                  <a:cubicBezTo>
                    <a:pt x="508" y="184"/>
                    <a:pt x="508" y="185"/>
                    <a:pt x="508" y="185"/>
                  </a:cubicBezTo>
                  <a:cubicBezTo>
                    <a:pt x="508" y="185"/>
                    <a:pt x="508" y="185"/>
                    <a:pt x="508" y="185"/>
                  </a:cubicBezTo>
                  <a:cubicBezTo>
                    <a:pt x="509" y="185"/>
                    <a:pt x="512" y="185"/>
                    <a:pt x="512" y="185"/>
                  </a:cubicBezTo>
                  <a:cubicBezTo>
                    <a:pt x="512" y="185"/>
                    <a:pt x="514" y="185"/>
                    <a:pt x="516" y="185"/>
                  </a:cubicBezTo>
                  <a:cubicBezTo>
                    <a:pt x="517" y="185"/>
                    <a:pt x="517" y="185"/>
                    <a:pt x="517" y="185"/>
                  </a:cubicBezTo>
                  <a:cubicBezTo>
                    <a:pt x="517" y="185"/>
                    <a:pt x="517" y="184"/>
                    <a:pt x="517" y="184"/>
                  </a:cubicBezTo>
                  <a:cubicBezTo>
                    <a:pt x="516" y="184"/>
                    <a:pt x="516" y="184"/>
                    <a:pt x="515" y="184"/>
                  </a:cubicBezTo>
                  <a:cubicBezTo>
                    <a:pt x="514" y="184"/>
                    <a:pt x="514" y="183"/>
                    <a:pt x="514" y="182"/>
                  </a:cubicBezTo>
                  <a:cubicBezTo>
                    <a:pt x="513" y="181"/>
                    <a:pt x="513" y="178"/>
                    <a:pt x="513" y="175"/>
                  </a:cubicBezTo>
                  <a:cubicBezTo>
                    <a:pt x="513" y="174"/>
                    <a:pt x="513" y="174"/>
                    <a:pt x="513" y="174"/>
                  </a:cubicBezTo>
                  <a:cubicBezTo>
                    <a:pt x="513" y="174"/>
                    <a:pt x="514" y="173"/>
                    <a:pt x="514" y="173"/>
                  </a:cubicBezTo>
                  <a:cubicBezTo>
                    <a:pt x="518" y="174"/>
                    <a:pt x="518" y="174"/>
                    <a:pt x="518" y="174"/>
                  </a:cubicBezTo>
                  <a:cubicBezTo>
                    <a:pt x="519" y="174"/>
                    <a:pt x="519" y="174"/>
                    <a:pt x="519" y="174"/>
                  </a:cubicBezTo>
                  <a:cubicBezTo>
                    <a:pt x="520" y="175"/>
                    <a:pt x="521" y="177"/>
                    <a:pt x="523" y="179"/>
                  </a:cubicBezTo>
                  <a:cubicBezTo>
                    <a:pt x="525" y="182"/>
                    <a:pt x="526" y="183"/>
                    <a:pt x="528" y="184"/>
                  </a:cubicBezTo>
                  <a:cubicBezTo>
                    <a:pt x="529" y="185"/>
                    <a:pt x="530" y="185"/>
                    <a:pt x="532" y="185"/>
                  </a:cubicBezTo>
                  <a:cubicBezTo>
                    <a:pt x="534" y="185"/>
                    <a:pt x="534" y="185"/>
                    <a:pt x="534" y="185"/>
                  </a:cubicBezTo>
                  <a:cubicBezTo>
                    <a:pt x="535" y="185"/>
                    <a:pt x="535" y="185"/>
                    <a:pt x="535" y="185"/>
                  </a:cubicBezTo>
                  <a:cubicBezTo>
                    <a:pt x="535" y="185"/>
                    <a:pt x="535" y="184"/>
                    <a:pt x="535" y="184"/>
                  </a:cubicBezTo>
                  <a:close/>
                  <a:moveTo>
                    <a:pt x="521" y="172"/>
                  </a:moveTo>
                  <a:cubicBezTo>
                    <a:pt x="520" y="172"/>
                    <a:pt x="519" y="172"/>
                    <a:pt x="518" y="172"/>
                  </a:cubicBezTo>
                  <a:cubicBezTo>
                    <a:pt x="516" y="172"/>
                    <a:pt x="514" y="172"/>
                    <a:pt x="514" y="172"/>
                  </a:cubicBezTo>
                  <a:cubicBezTo>
                    <a:pt x="514" y="172"/>
                    <a:pt x="513" y="172"/>
                    <a:pt x="513" y="171"/>
                  </a:cubicBezTo>
                  <a:cubicBezTo>
                    <a:pt x="513" y="160"/>
                    <a:pt x="513" y="160"/>
                    <a:pt x="513" y="160"/>
                  </a:cubicBezTo>
                  <a:cubicBezTo>
                    <a:pt x="513" y="160"/>
                    <a:pt x="514" y="159"/>
                    <a:pt x="514" y="159"/>
                  </a:cubicBezTo>
                  <a:cubicBezTo>
                    <a:pt x="514" y="159"/>
                    <a:pt x="515" y="159"/>
                    <a:pt x="516" y="159"/>
                  </a:cubicBezTo>
                  <a:cubicBezTo>
                    <a:pt x="520" y="159"/>
                    <a:pt x="523" y="162"/>
                    <a:pt x="523" y="166"/>
                  </a:cubicBezTo>
                  <a:cubicBezTo>
                    <a:pt x="523" y="169"/>
                    <a:pt x="522" y="171"/>
                    <a:pt x="521" y="172"/>
                  </a:cubicBezTo>
                  <a:close/>
                  <a:moveTo>
                    <a:pt x="552" y="180"/>
                  </a:moveTo>
                  <a:cubicBezTo>
                    <a:pt x="552" y="180"/>
                    <a:pt x="552" y="180"/>
                    <a:pt x="552" y="181"/>
                  </a:cubicBezTo>
                  <a:cubicBezTo>
                    <a:pt x="551" y="182"/>
                    <a:pt x="551" y="183"/>
                    <a:pt x="550" y="183"/>
                  </a:cubicBezTo>
                  <a:cubicBezTo>
                    <a:pt x="549" y="184"/>
                    <a:pt x="547" y="184"/>
                    <a:pt x="546" y="184"/>
                  </a:cubicBezTo>
                  <a:cubicBezTo>
                    <a:pt x="543" y="184"/>
                    <a:pt x="542" y="183"/>
                    <a:pt x="542" y="181"/>
                  </a:cubicBezTo>
                  <a:cubicBezTo>
                    <a:pt x="542" y="180"/>
                    <a:pt x="542" y="176"/>
                    <a:pt x="542" y="175"/>
                  </a:cubicBezTo>
                  <a:cubicBezTo>
                    <a:pt x="542" y="172"/>
                    <a:pt x="542" y="172"/>
                    <a:pt x="542" y="172"/>
                  </a:cubicBezTo>
                  <a:cubicBezTo>
                    <a:pt x="542" y="171"/>
                    <a:pt x="542" y="171"/>
                    <a:pt x="542" y="171"/>
                  </a:cubicBezTo>
                  <a:cubicBezTo>
                    <a:pt x="543" y="171"/>
                    <a:pt x="547" y="171"/>
                    <a:pt x="548" y="172"/>
                  </a:cubicBezTo>
                  <a:cubicBezTo>
                    <a:pt x="549" y="172"/>
                    <a:pt x="549" y="172"/>
                    <a:pt x="550" y="173"/>
                  </a:cubicBezTo>
                  <a:cubicBezTo>
                    <a:pt x="550" y="173"/>
                    <a:pt x="550" y="173"/>
                    <a:pt x="550" y="174"/>
                  </a:cubicBezTo>
                  <a:cubicBezTo>
                    <a:pt x="550" y="174"/>
                    <a:pt x="550" y="174"/>
                    <a:pt x="550" y="174"/>
                  </a:cubicBezTo>
                  <a:cubicBezTo>
                    <a:pt x="550" y="174"/>
                    <a:pt x="550" y="174"/>
                    <a:pt x="550" y="173"/>
                  </a:cubicBezTo>
                  <a:cubicBezTo>
                    <a:pt x="550" y="173"/>
                    <a:pt x="550" y="172"/>
                    <a:pt x="551" y="171"/>
                  </a:cubicBezTo>
                  <a:cubicBezTo>
                    <a:pt x="551" y="170"/>
                    <a:pt x="551" y="169"/>
                    <a:pt x="551" y="169"/>
                  </a:cubicBezTo>
                  <a:cubicBezTo>
                    <a:pt x="551" y="169"/>
                    <a:pt x="551" y="169"/>
                    <a:pt x="551" y="169"/>
                  </a:cubicBezTo>
                  <a:cubicBezTo>
                    <a:pt x="550" y="169"/>
                    <a:pt x="550" y="169"/>
                    <a:pt x="550" y="169"/>
                  </a:cubicBezTo>
                  <a:cubicBezTo>
                    <a:pt x="550" y="170"/>
                    <a:pt x="549" y="170"/>
                    <a:pt x="548" y="170"/>
                  </a:cubicBezTo>
                  <a:cubicBezTo>
                    <a:pt x="547" y="170"/>
                    <a:pt x="543" y="170"/>
                    <a:pt x="542" y="170"/>
                  </a:cubicBezTo>
                  <a:cubicBezTo>
                    <a:pt x="542" y="170"/>
                    <a:pt x="542" y="170"/>
                    <a:pt x="542" y="170"/>
                  </a:cubicBezTo>
                  <a:cubicBezTo>
                    <a:pt x="542" y="160"/>
                    <a:pt x="542" y="160"/>
                    <a:pt x="542" y="160"/>
                  </a:cubicBezTo>
                  <a:cubicBezTo>
                    <a:pt x="542" y="160"/>
                    <a:pt x="542" y="159"/>
                    <a:pt x="542" y="159"/>
                  </a:cubicBezTo>
                  <a:cubicBezTo>
                    <a:pt x="543" y="159"/>
                    <a:pt x="547" y="159"/>
                    <a:pt x="547" y="160"/>
                  </a:cubicBezTo>
                  <a:cubicBezTo>
                    <a:pt x="549" y="160"/>
                    <a:pt x="550" y="160"/>
                    <a:pt x="550" y="161"/>
                  </a:cubicBezTo>
                  <a:cubicBezTo>
                    <a:pt x="550" y="161"/>
                    <a:pt x="550" y="162"/>
                    <a:pt x="550" y="162"/>
                  </a:cubicBezTo>
                  <a:cubicBezTo>
                    <a:pt x="550" y="162"/>
                    <a:pt x="550" y="162"/>
                    <a:pt x="551" y="162"/>
                  </a:cubicBezTo>
                  <a:cubicBezTo>
                    <a:pt x="551" y="162"/>
                    <a:pt x="551" y="162"/>
                    <a:pt x="551" y="162"/>
                  </a:cubicBezTo>
                  <a:cubicBezTo>
                    <a:pt x="551" y="162"/>
                    <a:pt x="551" y="160"/>
                    <a:pt x="551" y="160"/>
                  </a:cubicBezTo>
                  <a:cubicBezTo>
                    <a:pt x="551" y="159"/>
                    <a:pt x="551" y="158"/>
                    <a:pt x="551" y="158"/>
                  </a:cubicBezTo>
                  <a:cubicBezTo>
                    <a:pt x="551" y="158"/>
                    <a:pt x="551" y="158"/>
                    <a:pt x="551" y="158"/>
                  </a:cubicBezTo>
                  <a:cubicBezTo>
                    <a:pt x="551" y="158"/>
                    <a:pt x="551" y="158"/>
                    <a:pt x="551" y="158"/>
                  </a:cubicBezTo>
                  <a:cubicBezTo>
                    <a:pt x="550" y="158"/>
                    <a:pt x="550" y="158"/>
                    <a:pt x="549" y="158"/>
                  </a:cubicBezTo>
                  <a:cubicBezTo>
                    <a:pt x="548" y="158"/>
                    <a:pt x="540" y="158"/>
                    <a:pt x="540" y="158"/>
                  </a:cubicBezTo>
                  <a:cubicBezTo>
                    <a:pt x="540" y="158"/>
                    <a:pt x="538" y="158"/>
                    <a:pt x="536" y="158"/>
                  </a:cubicBezTo>
                  <a:cubicBezTo>
                    <a:pt x="536" y="158"/>
                    <a:pt x="535" y="158"/>
                    <a:pt x="535" y="158"/>
                  </a:cubicBezTo>
                  <a:cubicBezTo>
                    <a:pt x="535" y="158"/>
                    <a:pt x="536" y="159"/>
                    <a:pt x="536" y="159"/>
                  </a:cubicBezTo>
                  <a:cubicBezTo>
                    <a:pt x="536" y="159"/>
                    <a:pt x="537" y="159"/>
                    <a:pt x="537" y="159"/>
                  </a:cubicBezTo>
                  <a:cubicBezTo>
                    <a:pt x="538" y="159"/>
                    <a:pt x="538" y="159"/>
                    <a:pt x="538" y="161"/>
                  </a:cubicBezTo>
                  <a:cubicBezTo>
                    <a:pt x="539" y="162"/>
                    <a:pt x="539" y="163"/>
                    <a:pt x="539" y="168"/>
                  </a:cubicBezTo>
                  <a:cubicBezTo>
                    <a:pt x="539" y="175"/>
                    <a:pt x="539" y="175"/>
                    <a:pt x="539" y="175"/>
                  </a:cubicBezTo>
                  <a:cubicBezTo>
                    <a:pt x="539" y="178"/>
                    <a:pt x="539" y="181"/>
                    <a:pt x="538" y="182"/>
                  </a:cubicBezTo>
                  <a:cubicBezTo>
                    <a:pt x="538" y="183"/>
                    <a:pt x="538" y="184"/>
                    <a:pt x="537" y="184"/>
                  </a:cubicBezTo>
                  <a:cubicBezTo>
                    <a:pt x="537" y="184"/>
                    <a:pt x="537" y="184"/>
                    <a:pt x="536" y="184"/>
                  </a:cubicBezTo>
                  <a:cubicBezTo>
                    <a:pt x="536" y="184"/>
                    <a:pt x="536" y="185"/>
                    <a:pt x="536" y="185"/>
                  </a:cubicBezTo>
                  <a:cubicBezTo>
                    <a:pt x="536" y="185"/>
                    <a:pt x="536" y="185"/>
                    <a:pt x="537" y="185"/>
                  </a:cubicBezTo>
                  <a:cubicBezTo>
                    <a:pt x="537" y="185"/>
                    <a:pt x="538" y="185"/>
                    <a:pt x="539" y="185"/>
                  </a:cubicBezTo>
                  <a:cubicBezTo>
                    <a:pt x="539" y="185"/>
                    <a:pt x="540" y="185"/>
                    <a:pt x="540" y="185"/>
                  </a:cubicBezTo>
                  <a:cubicBezTo>
                    <a:pt x="541" y="185"/>
                    <a:pt x="542" y="185"/>
                    <a:pt x="543" y="185"/>
                  </a:cubicBezTo>
                  <a:cubicBezTo>
                    <a:pt x="545" y="185"/>
                    <a:pt x="547" y="185"/>
                    <a:pt x="550" y="185"/>
                  </a:cubicBezTo>
                  <a:cubicBezTo>
                    <a:pt x="551" y="185"/>
                    <a:pt x="552" y="185"/>
                    <a:pt x="552" y="184"/>
                  </a:cubicBezTo>
                  <a:cubicBezTo>
                    <a:pt x="552" y="183"/>
                    <a:pt x="552" y="181"/>
                    <a:pt x="552" y="181"/>
                  </a:cubicBezTo>
                  <a:cubicBezTo>
                    <a:pt x="552" y="180"/>
                    <a:pt x="552" y="180"/>
                    <a:pt x="552" y="180"/>
                  </a:cubicBezTo>
                  <a:close/>
                  <a:moveTo>
                    <a:pt x="276" y="184"/>
                  </a:moveTo>
                  <a:cubicBezTo>
                    <a:pt x="276" y="184"/>
                    <a:pt x="275" y="184"/>
                    <a:pt x="275" y="184"/>
                  </a:cubicBezTo>
                  <a:cubicBezTo>
                    <a:pt x="274" y="184"/>
                    <a:pt x="273" y="183"/>
                    <a:pt x="272" y="180"/>
                  </a:cubicBezTo>
                  <a:cubicBezTo>
                    <a:pt x="269" y="175"/>
                    <a:pt x="263" y="160"/>
                    <a:pt x="263" y="159"/>
                  </a:cubicBezTo>
                  <a:cubicBezTo>
                    <a:pt x="262" y="158"/>
                    <a:pt x="262" y="157"/>
                    <a:pt x="262" y="157"/>
                  </a:cubicBezTo>
                  <a:cubicBezTo>
                    <a:pt x="262" y="157"/>
                    <a:pt x="261" y="157"/>
                    <a:pt x="261" y="159"/>
                  </a:cubicBezTo>
                  <a:cubicBezTo>
                    <a:pt x="252" y="181"/>
                    <a:pt x="252" y="181"/>
                    <a:pt x="252" y="181"/>
                  </a:cubicBezTo>
                  <a:cubicBezTo>
                    <a:pt x="252" y="183"/>
                    <a:pt x="251" y="184"/>
                    <a:pt x="249" y="184"/>
                  </a:cubicBezTo>
                  <a:cubicBezTo>
                    <a:pt x="249" y="184"/>
                    <a:pt x="248" y="184"/>
                    <a:pt x="248" y="184"/>
                  </a:cubicBezTo>
                  <a:cubicBezTo>
                    <a:pt x="248" y="184"/>
                    <a:pt x="248" y="184"/>
                    <a:pt x="248" y="185"/>
                  </a:cubicBezTo>
                  <a:cubicBezTo>
                    <a:pt x="248" y="185"/>
                    <a:pt x="248" y="185"/>
                    <a:pt x="248" y="185"/>
                  </a:cubicBezTo>
                  <a:cubicBezTo>
                    <a:pt x="250" y="185"/>
                    <a:pt x="252" y="185"/>
                    <a:pt x="252" y="185"/>
                  </a:cubicBezTo>
                  <a:cubicBezTo>
                    <a:pt x="253" y="185"/>
                    <a:pt x="255" y="185"/>
                    <a:pt x="256" y="185"/>
                  </a:cubicBezTo>
                  <a:cubicBezTo>
                    <a:pt x="256" y="185"/>
                    <a:pt x="256" y="185"/>
                    <a:pt x="256" y="185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5" y="184"/>
                    <a:pt x="255" y="184"/>
                    <a:pt x="255" y="184"/>
                  </a:cubicBezTo>
                  <a:cubicBezTo>
                    <a:pt x="255" y="184"/>
                    <a:pt x="254" y="184"/>
                    <a:pt x="254" y="183"/>
                  </a:cubicBezTo>
                  <a:cubicBezTo>
                    <a:pt x="254" y="183"/>
                    <a:pt x="254" y="182"/>
                    <a:pt x="255" y="181"/>
                  </a:cubicBezTo>
                  <a:cubicBezTo>
                    <a:pt x="257" y="175"/>
                    <a:pt x="257" y="175"/>
                    <a:pt x="257" y="175"/>
                  </a:cubicBezTo>
                  <a:cubicBezTo>
                    <a:pt x="257" y="175"/>
                    <a:pt x="257" y="175"/>
                    <a:pt x="257" y="175"/>
                  </a:cubicBezTo>
                  <a:cubicBezTo>
                    <a:pt x="266" y="175"/>
                    <a:pt x="266" y="175"/>
                    <a:pt x="266" y="175"/>
                  </a:cubicBezTo>
                  <a:cubicBezTo>
                    <a:pt x="266" y="175"/>
                    <a:pt x="266" y="175"/>
                    <a:pt x="266" y="175"/>
                  </a:cubicBezTo>
                  <a:cubicBezTo>
                    <a:pt x="269" y="183"/>
                    <a:pt x="269" y="183"/>
                    <a:pt x="269" y="183"/>
                  </a:cubicBezTo>
                  <a:cubicBezTo>
                    <a:pt x="270" y="184"/>
                    <a:pt x="269" y="184"/>
                    <a:pt x="269" y="184"/>
                  </a:cubicBezTo>
                  <a:cubicBezTo>
                    <a:pt x="269" y="184"/>
                    <a:pt x="269" y="184"/>
                    <a:pt x="269" y="185"/>
                  </a:cubicBezTo>
                  <a:cubicBezTo>
                    <a:pt x="269" y="185"/>
                    <a:pt x="269" y="185"/>
                    <a:pt x="270" y="185"/>
                  </a:cubicBezTo>
                  <a:cubicBezTo>
                    <a:pt x="273" y="185"/>
                    <a:pt x="275" y="185"/>
                    <a:pt x="276" y="185"/>
                  </a:cubicBezTo>
                  <a:cubicBezTo>
                    <a:pt x="276" y="185"/>
                    <a:pt x="277" y="185"/>
                    <a:pt x="277" y="185"/>
                  </a:cubicBezTo>
                  <a:cubicBezTo>
                    <a:pt x="277" y="184"/>
                    <a:pt x="276" y="184"/>
                    <a:pt x="276" y="184"/>
                  </a:cubicBezTo>
                  <a:close/>
                  <a:moveTo>
                    <a:pt x="265" y="174"/>
                  </a:moveTo>
                  <a:cubicBezTo>
                    <a:pt x="258" y="174"/>
                    <a:pt x="258" y="174"/>
                    <a:pt x="258" y="174"/>
                  </a:cubicBezTo>
                  <a:cubicBezTo>
                    <a:pt x="257" y="174"/>
                    <a:pt x="257" y="173"/>
                    <a:pt x="257" y="173"/>
                  </a:cubicBezTo>
                  <a:cubicBezTo>
                    <a:pt x="261" y="163"/>
                    <a:pt x="261" y="163"/>
                    <a:pt x="261" y="163"/>
                  </a:cubicBezTo>
                  <a:cubicBezTo>
                    <a:pt x="261" y="163"/>
                    <a:pt x="261" y="163"/>
                    <a:pt x="262" y="163"/>
                  </a:cubicBezTo>
                  <a:cubicBezTo>
                    <a:pt x="265" y="173"/>
                    <a:pt x="265" y="173"/>
                    <a:pt x="265" y="173"/>
                  </a:cubicBezTo>
                  <a:cubicBezTo>
                    <a:pt x="265" y="173"/>
                    <a:pt x="265" y="174"/>
                    <a:pt x="265" y="174"/>
                  </a:cubicBezTo>
                  <a:close/>
                  <a:moveTo>
                    <a:pt x="200" y="157"/>
                  </a:moveTo>
                  <a:cubicBezTo>
                    <a:pt x="190" y="157"/>
                    <a:pt x="185" y="166"/>
                    <a:pt x="185" y="171"/>
                  </a:cubicBezTo>
                  <a:cubicBezTo>
                    <a:pt x="185" y="178"/>
                    <a:pt x="190" y="185"/>
                    <a:pt x="200" y="185"/>
                  </a:cubicBezTo>
                  <a:cubicBezTo>
                    <a:pt x="209" y="185"/>
                    <a:pt x="215" y="179"/>
                    <a:pt x="215" y="171"/>
                  </a:cubicBezTo>
                  <a:cubicBezTo>
                    <a:pt x="215" y="163"/>
                    <a:pt x="208" y="157"/>
                    <a:pt x="200" y="157"/>
                  </a:cubicBezTo>
                  <a:close/>
                  <a:moveTo>
                    <a:pt x="201" y="184"/>
                  </a:moveTo>
                  <a:cubicBezTo>
                    <a:pt x="194" y="184"/>
                    <a:pt x="189" y="179"/>
                    <a:pt x="189" y="170"/>
                  </a:cubicBezTo>
                  <a:cubicBezTo>
                    <a:pt x="189" y="163"/>
                    <a:pt x="194" y="159"/>
                    <a:pt x="200" y="159"/>
                  </a:cubicBezTo>
                  <a:cubicBezTo>
                    <a:pt x="206" y="159"/>
                    <a:pt x="211" y="163"/>
                    <a:pt x="211" y="172"/>
                  </a:cubicBezTo>
                  <a:cubicBezTo>
                    <a:pt x="211" y="182"/>
                    <a:pt x="204" y="184"/>
                    <a:pt x="201" y="184"/>
                  </a:cubicBezTo>
                  <a:close/>
                  <a:moveTo>
                    <a:pt x="307" y="158"/>
                  </a:moveTo>
                  <a:cubicBezTo>
                    <a:pt x="306" y="158"/>
                    <a:pt x="304" y="158"/>
                    <a:pt x="304" y="158"/>
                  </a:cubicBezTo>
                  <a:cubicBezTo>
                    <a:pt x="303" y="158"/>
                    <a:pt x="302" y="158"/>
                    <a:pt x="300" y="158"/>
                  </a:cubicBezTo>
                  <a:cubicBezTo>
                    <a:pt x="300" y="158"/>
                    <a:pt x="299" y="158"/>
                    <a:pt x="299" y="158"/>
                  </a:cubicBezTo>
                  <a:cubicBezTo>
                    <a:pt x="299" y="158"/>
                    <a:pt x="299" y="159"/>
                    <a:pt x="300" y="159"/>
                  </a:cubicBezTo>
                  <a:cubicBezTo>
                    <a:pt x="300" y="159"/>
                    <a:pt x="301" y="159"/>
                    <a:pt x="301" y="159"/>
                  </a:cubicBezTo>
                  <a:cubicBezTo>
                    <a:pt x="303" y="159"/>
                    <a:pt x="303" y="160"/>
                    <a:pt x="303" y="162"/>
                  </a:cubicBezTo>
                  <a:cubicBezTo>
                    <a:pt x="303" y="180"/>
                    <a:pt x="303" y="180"/>
                    <a:pt x="303" y="180"/>
                  </a:cubicBezTo>
                  <a:cubicBezTo>
                    <a:pt x="302" y="179"/>
                    <a:pt x="298" y="174"/>
                    <a:pt x="294" y="171"/>
                  </a:cubicBezTo>
                  <a:cubicBezTo>
                    <a:pt x="289" y="165"/>
                    <a:pt x="283" y="159"/>
                    <a:pt x="283" y="159"/>
                  </a:cubicBezTo>
                  <a:cubicBezTo>
                    <a:pt x="282" y="158"/>
                    <a:pt x="282" y="157"/>
                    <a:pt x="281" y="157"/>
                  </a:cubicBezTo>
                  <a:cubicBezTo>
                    <a:pt x="281" y="157"/>
                    <a:pt x="281" y="158"/>
                    <a:pt x="281" y="159"/>
                  </a:cubicBezTo>
                  <a:cubicBezTo>
                    <a:pt x="281" y="180"/>
                    <a:pt x="281" y="180"/>
                    <a:pt x="281" y="180"/>
                  </a:cubicBezTo>
                  <a:cubicBezTo>
                    <a:pt x="281" y="183"/>
                    <a:pt x="281" y="184"/>
                    <a:pt x="280" y="184"/>
                  </a:cubicBezTo>
                  <a:cubicBezTo>
                    <a:pt x="279" y="184"/>
                    <a:pt x="279" y="184"/>
                    <a:pt x="278" y="184"/>
                  </a:cubicBezTo>
                  <a:cubicBezTo>
                    <a:pt x="278" y="184"/>
                    <a:pt x="278" y="184"/>
                    <a:pt x="278" y="185"/>
                  </a:cubicBezTo>
                  <a:cubicBezTo>
                    <a:pt x="278" y="185"/>
                    <a:pt x="278" y="185"/>
                    <a:pt x="279" y="185"/>
                  </a:cubicBezTo>
                  <a:cubicBezTo>
                    <a:pt x="280" y="185"/>
                    <a:pt x="282" y="185"/>
                    <a:pt x="282" y="185"/>
                  </a:cubicBezTo>
                  <a:cubicBezTo>
                    <a:pt x="282" y="185"/>
                    <a:pt x="284" y="185"/>
                    <a:pt x="286" y="185"/>
                  </a:cubicBezTo>
                  <a:cubicBezTo>
                    <a:pt x="286" y="185"/>
                    <a:pt x="287" y="185"/>
                    <a:pt x="287" y="185"/>
                  </a:cubicBezTo>
                  <a:cubicBezTo>
                    <a:pt x="287" y="184"/>
                    <a:pt x="287" y="184"/>
                    <a:pt x="286" y="184"/>
                  </a:cubicBezTo>
                  <a:cubicBezTo>
                    <a:pt x="286" y="184"/>
                    <a:pt x="285" y="184"/>
                    <a:pt x="285" y="184"/>
                  </a:cubicBezTo>
                  <a:cubicBezTo>
                    <a:pt x="284" y="184"/>
                    <a:pt x="283" y="183"/>
                    <a:pt x="283" y="180"/>
                  </a:cubicBezTo>
                  <a:cubicBezTo>
                    <a:pt x="283" y="163"/>
                    <a:pt x="283" y="163"/>
                    <a:pt x="283" y="163"/>
                  </a:cubicBezTo>
                  <a:cubicBezTo>
                    <a:pt x="284" y="164"/>
                    <a:pt x="288" y="169"/>
                    <a:pt x="292" y="173"/>
                  </a:cubicBezTo>
                  <a:cubicBezTo>
                    <a:pt x="296" y="177"/>
                    <a:pt x="302" y="183"/>
                    <a:pt x="302" y="183"/>
                  </a:cubicBezTo>
                  <a:cubicBezTo>
                    <a:pt x="304" y="185"/>
                    <a:pt x="304" y="185"/>
                    <a:pt x="305" y="185"/>
                  </a:cubicBezTo>
                  <a:cubicBezTo>
                    <a:pt x="305" y="185"/>
                    <a:pt x="305" y="185"/>
                    <a:pt x="305" y="183"/>
                  </a:cubicBezTo>
                  <a:cubicBezTo>
                    <a:pt x="305" y="162"/>
                    <a:pt x="305" y="162"/>
                    <a:pt x="305" y="162"/>
                  </a:cubicBezTo>
                  <a:cubicBezTo>
                    <a:pt x="305" y="160"/>
                    <a:pt x="305" y="159"/>
                    <a:pt x="306" y="159"/>
                  </a:cubicBezTo>
                  <a:cubicBezTo>
                    <a:pt x="307" y="159"/>
                    <a:pt x="307" y="159"/>
                    <a:pt x="307" y="159"/>
                  </a:cubicBezTo>
                  <a:cubicBezTo>
                    <a:pt x="308" y="159"/>
                    <a:pt x="308" y="158"/>
                    <a:pt x="308" y="158"/>
                  </a:cubicBezTo>
                  <a:cubicBezTo>
                    <a:pt x="308" y="158"/>
                    <a:pt x="307" y="158"/>
                    <a:pt x="307" y="158"/>
                  </a:cubicBezTo>
                  <a:close/>
                  <a:moveTo>
                    <a:pt x="585" y="1"/>
                  </a:moveTo>
                  <a:cubicBezTo>
                    <a:pt x="585" y="1"/>
                    <a:pt x="584" y="1"/>
                    <a:pt x="584" y="1"/>
                  </a:cubicBezTo>
                  <a:cubicBezTo>
                    <a:pt x="583" y="1"/>
                    <a:pt x="583" y="1"/>
                    <a:pt x="581" y="1"/>
                  </a:cubicBezTo>
                  <a:cubicBezTo>
                    <a:pt x="568" y="1"/>
                    <a:pt x="568" y="1"/>
                    <a:pt x="568" y="1"/>
                  </a:cubicBezTo>
                  <a:cubicBezTo>
                    <a:pt x="568" y="1"/>
                    <a:pt x="566" y="1"/>
                    <a:pt x="565" y="1"/>
                  </a:cubicBezTo>
                  <a:cubicBezTo>
                    <a:pt x="564" y="1"/>
                    <a:pt x="564" y="0"/>
                    <a:pt x="564" y="0"/>
                  </a:cubicBezTo>
                  <a:cubicBezTo>
                    <a:pt x="564" y="0"/>
                    <a:pt x="564" y="1"/>
                    <a:pt x="563" y="1"/>
                  </a:cubicBezTo>
                  <a:cubicBezTo>
                    <a:pt x="563" y="1"/>
                    <a:pt x="563" y="4"/>
                    <a:pt x="563" y="5"/>
                  </a:cubicBezTo>
                  <a:cubicBezTo>
                    <a:pt x="563" y="5"/>
                    <a:pt x="563" y="5"/>
                    <a:pt x="563" y="5"/>
                  </a:cubicBezTo>
                  <a:cubicBezTo>
                    <a:pt x="563" y="5"/>
                    <a:pt x="563" y="5"/>
                    <a:pt x="563" y="5"/>
                  </a:cubicBezTo>
                  <a:cubicBezTo>
                    <a:pt x="563" y="4"/>
                    <a:pt x="563" y="4"/>
                    <a:pt x="564" y="4"/>
                  </a:cubicBezTo>
                  <a:cubicBezTo>
                    <a:pt x="564" y="3"/>
                    <a:pt x="565" y="2"/>
                    <a:pt x="567" y="2"/>
                  </a:cubicBezTo>
                  <a:cubicBezTo>
                    <a:pt x="573" y="2"/>
                    <a:pt x="573" y="2"/>
                    <a:pt x="573" y="2"/>
                  </a:cubicBezTo>
                  <a:cubicBezTo>
                    <a:pt x="573" y="17"/>
                    <a:pt x="573" y="17"/>
                    <a:pt x="573" y="17"/>
                  </a:cubicBezTo>
                  <a:cubicBezTo>
                    <a:pt x="573" y="21"/>
                    <a:pt x="573" y="23"/>
                    <a:pt x="572" y="25"/>
                  </a:cubicBezTo>
                  <a:cubicBezTo>
                    <a:pt x="572" y="26"/>
                    <a:pt x="572" y="27"/>
                    <a:pt x="571" y="27"/>
                  </a:cubicBezTo>
                  <a:cubicBezTo>
                    <a:pt x="571" y="27"/>
                    <a:pt x="571" y="27"/>
                    <a:pt x="570" y="27"/>
                  </a:cubicBezTo>
                  <a:cubicBezTo>
                    <a:pt x="570" y="27"/>
                    <a:pt x="570" y="27"/>
                    <a:pt x="570" y="27"/>
                  </a:cubicBezTo>
                  <a:cubicBezTo>
                    <a:pt x="570" y="27"/>
                    <a:pt x="570" y="28"/>
                    <a:pt x="571" y="28"/>
                  </a:cubicBezTo>
                  <a:cubicBezTo>
                    <a:pt x="572" y="28"/>
                    <a:pt x="574" y="27"/>
                    <a:pt x="574" y="27"/>
                  </a:cubicBezTo>
                  <a:cubicBezTo>
                    <a:pt x="574" y="27"/>
                    <a:pt x="577" y="28"/>
                    <a:pt x="578" y="28"/>
                  </a:cubicBezTo>
                  <a:cubicBezTo>
                    <a:pt x="579" y="28"/>
                    <a:pt x="579" y="27"/>
                    <a:pt x="579" y="27"/>
                  </a:cubicBezTo>
                  <a:cubicBezTo>
                    <a:pt x="579" y="27"/>
                    <a:pt x="579" y="27"/>
                    <a:pt x="579" y="27"/>
                  </a:cubicBezTo>
                  <a:cubicBezTo>
                    <a:pt x="578" y="27"/>
                    <a:pt x="578" y="27"/>
                    <a:pt x="577" y="27"/>
                  </a:cubicBezTo>
                  <a:cubicBezTo>
                    <a:pt x="576" y="27"/>
                    <a:pt x="576" y="26"/>
                    <a:pt x="576" y="25"/>
                  </a:cubicBezTo>
                  <a:cubicBezTo>
                    <a:pt x="576" y="23"/>
                    <a:pt x="576" y="21"/>
                    <a:pt x="576" y="17"/>
                  </a:cubicBezTo>
                  <a:cubicBezTo>
                    <a:pt x="576" y="2"/>
                    <a:pt x="576" y="2"/>
                    <a:pt x="576" y="2"/>
                  </a:cubicBezTo>
                  <a:cubicBezTo>
                    <a:pt x="580" y="2"/>
                    <a:pt x="580" y="2"/>
                    <a:pt x="580" y="2"/>
                  </a:cubicBezTo>
                  <a:cubicBezTo>
                    <a:pt x="583" y="2"/>
                    <a:pt x="584" y="3"/>
                    <a:pt x="584" y="4"/>
                  </a:cubicBezTo>
                  <a:cubicBezTo>
                    <a:pt x="584" y="5"/>
                    <a:pt x="584" y="5"/>
                    <a:pt x="584" y="5"/>
                  </a:cubicBezTo>
                  <a:cubicBezTo>
                    <a:pt x="584" y="5"/>
                    <a:pt x="585" y="5"/>
                    <a:pt x="585" y="5"/>
                  </a:cubicBezTo>
                  <a:cubicBezTo>
                    <a:pt x="585" y="5"/>
                    <a:pt x="585" y="5"/>
                    <a:pt x="585" y="5"/>
                  </a:cubicBezTo>
                  <a:cubicBezTo>
                    <a:pt x="585" y="4"/>
                    <a:pt x="585" y="2"/>
                    <a:pt x="585" y="1"/>
                  </a:cubicBezTo>
                  <a:cubicBezTo>
                    <a:pt x="585" y="1"/>
                    <a:pt x="585" y="1"/>
                    <a:pt x="585" y="1"/>
                  </a:cubicBezTo>
                  <a:close/>
                  <a:moveTo>
                    <a:pt x="622" y="27"/>
                  </a:moveTo>
                  <a:cubicBezTo>
                    <a:pt x="622" y="27"/>
                    <a:pt x="621" y="27"/>
                    <a:pt x="620" y="27"/>
                  </a:cubicBezTo>
                  <a:cubicBezTo>
                    <a:pt x="619" y="26"/>
                    <a:pt x="618" y="24"/>
                    <a:pt x="618" y="23"/>
                  </a:cubicBezTo>
                  <a:cubicBezTo>
                    <a:pt x="616" y="1"/>
                    <a:pt x="616" y="1"/>
                    <a:pt x="616" y="1"/>
                  </a:cubicBezTo>
                  <a:cubicBezTo>
                    <a:pt x="616" y="1"/>
                    <a:pt x="616" y="0"/>
                    <a:pt x="615" y="0"/>
                  </a:cubicBezTo>
                  <a:cubicBezTo>
                    <a:pt x="615" y="0"/>
                    <a:pt x="615" y="1"/>
                    <a:pt x="615" y="1"/>
                  </a:cubicBezTo>
                  <a:cubicBezTo>
                    <a:pt x="605" y="23"/>
                    <a:pt x="605" y="23"/>
                    <a:pt x="605" y="23"/>
                  </a:cubicBezTo>
                  <a:cubicBezTo>
                    <a:pt x="594" y="1"/>
                    <a:pt x="594" y="1"/>
                    <a:pt x="594" y="1"/>
                  </a:cubicBezTo>
                  <a:cubicBezTo>
                    <a:pt x="594" y="0"/>
                    <a:pt x="593" y="0"/>
                    <a:pt x="593" y="0"/>
                  </a:cubicBezTo>
                  <a:cubicBezTo>
                    <a:pt x="593" y="0"/>
                    <a:pt x="593" y="1"/>
                    <a:pt x="593" y="1"/>
                  </a:cubicBezTo>
                  <a:cubicBezTo>
                    <a:pt x="590" y="24"/>
                    <a:pt x="590" y="24"/>
                    <a:pt x="590" y="24"/>
                  </a:cubicBezTo>
                  <a:cubicBezTo>
                    <a:pt x="590" y="25"/>
                    <a:pt x="590" y="27"/>
                    <a:pt x="589" y="27"/>
                  </a:cubicBezTo>
                  <a:cubicBezTo>
                    <a:pt x="588" y="27"/>
                    <a:pt x="588" y="27"/>
                    <a:pt x="588" y="27"/>
                  </a:cubicBezTo>
                  <a:cubicBezTo>
                    <a:pt x="588" y="27"/>
                    <a:pt x="587" y="27"/>
                    <a:pt x="587" y="27"/>
                  </a:cubicBezTo>
                  <a:cubicBezTo>
                    <a:pt x="587" y="27"/>
                    <a:pt x="588" y="28"/>
                    <a:pt x="588" y="28"/>
                  </a:cubicBezTo>
                  <a:cubicBezTo>
                    <a:pt x="589" y="28"/>
                    <a:pt x="591" y="27"/>
                    <a:pt x="591" y="27"/>
                  </a:cubicBezTo>
                  <a:cubicBezTo>
                    <a:pt x="591" y="27"/>
                    <a:pt x="593" y="28"/>
                    <a:pt x="594" y="28"/>
                  </a:cubicBezTo>
                  <a:cubicBezTo>
                    <a:pt x="595" y="28"/>
                    <a:pt x="595" y="27"/>
                    <a:pt x="595" y="27"/>
                  </a:cubicBezTo>
                  <a:cubicBezTo>
                    <a:pt x="595" y="27"/>
                    <a:pt x="595" y="27"/>
                    <a:pt x="595" y="27"/>
                  </a:cubicBezTo>
                  <a:cubicBezTo>
                    <a:pt x="594" y="27"/>
                    <a:pt x="594" y="27"/>
                    <a:pt x="593" y="27"/>
                  </a:cubicBezTo>
                  <a:cubicBezTo>
                    <a:pt x="593" y="27"/>
                    <a:pt x="592" y="26"/>
                    <a:pt x="592" y="26"/>
                  </a:cubicBezTo>
                  <a:cubicBezTo>
                    <a:pt x="592" y="25"/>
                    <a:pt x="592" y="25"/>
                    <a:pt x="592" y="24"/>
                  </a:cubicBezTo>
                  <a:cubicBezTo>
                    <a:pt x="594" y="8"/>
                    <a:pt x="594" y="8"/>
                    <a:pt x="594" y="8"/>
                  </a:cubicBezTo>
                  <a:cubicBezTo>
                    <a:pt x="594" y="8"/>
                    <a:pt x="594" y="8"/>
                    <a:pt x="594" y="8"/>
                  </a:cubicBezTo>
                  <a:cubicBezTo>
                    <a:pt x="594" y="9"/>
                    <a:pt x="598" y="17"/>
                    <a:pt x="599" y="18"/>
                  </a:cubicBezTo>
                  <a:cubicBezTo>
                    <a:pt x="599" y="18"/>
                    <a:pt x="602" y="24"/>
                    <a:pt x="603" y="26"/>
                  </a:cubicBezTo>
                  <a:cubicBezTo>
                    <a:pt x="603" y="27"/>
                    <a:pt x="604" y="27"/>
                    <a:pt x="604" y="27"/>
                  </a:cubicBezTo>
                  <a:cubicBezTo>
                    <a:pt x="604" y="27"/>
                    <a:pt x="604" y="27"/>
                    <a:pt x="605" y="26"/>
                  </a:cubicBezTo>
                  <a:cubicBezTo>
                    <a:pt x="614" y="7"/>
                    <a:pt x="614" y="7"/>
                    <a:pt x="614" y="7"/>
                  </a:cubicBezTo>
                  <a:cubicBezTo>
                    <a:pt x="614" y="7"/>
                    <a:pt x="614" y="7"/>
                    <a:pt x="614" y="7"/>
                  </a:cubicBezTo>
                  <a:cubicBezTo>
                    <a:pt x="615" y="25"/>
                    <a:pt x="615" y="25"/>
                    <a:pt x="615" y="25"/>
                  </a:cubicBezTo>
                  <a:cubicBezTo>
                    <a:pt x="616" y="26"/>
                    <a:pt x="615" y="27"/>
                    <a:pt x="615" y="27"/>
                  </a:cubicBezTo>
                  <a:cubicBezTo>
                    <a:pt x="615" y="27"/>
                    <a:pt x="615" y="27"/>
                    <a:pt x="615" y="27"/>
                  </a:cubicBezTo>
                  <a:cubicBezTo>
                    <a:pt x="615" y="27"/>
                    <a:pt x="615" y="27"/>
                    <a:pt x="616" y="27"/>
                  </a:cubicBezTo>
                  <a:cubicBezTo>
                    <a:pt x="617" y="27"/>
                    <a:pt x="621" y="28"/>
                    <a:pt x="622" y="28"/>
                  </a:cubicBezTo>
                  <a:cubicBezTo>
                    <a:pt x="622" y="28"/>
                    <a:pt x="623" y="27"/>
                    <a:pt x="623" y="27"/>
                  </a:cubicBezTo>
                  <a:cubicBezTo>
                    <a:pt x="623" y="27"/>
                    <a:pt x="623" y="27"/>
                    <a:pt x="622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D3CB72C-F15D-4FE9-AA59-9DB1F2CB6D3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956629" y="3075057"/>
            <a:ext cx="227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</a:t>
            </a:r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4000" u="sng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673DCE4-72BB-4FD5-81B5-AA44999D67EE}"/>
              </a:ext>
            </a:extLst>
          </p:cNvPr>
          <p:cNvGrpSpPr/>
          <p:nvPr/>
        </p:nvGrpSpPr>
        <p:grpSpPr>
          <a:xfrm rot="16200000">
            <a:off x="7646266" y="2312266"/>
            <a:ext cx="4547331" cy="4544137"/>
            <a:chOff x="249238" y="3254375"/>
            <a:chExt cx="2260601" cy="2259013"/>
          </a:xfrm>
          <a:solidFill>
            <a:srgbClr val="000000">
              <a:alpha val="14902"/>
            </a:srgbClr>
          </a:solidFill>
        </p:grpSpPr>
        <p:sp>
          <p:nvSpPr>
            <p:cNvPr id="12" name="Freeform 15">
              <a:extLst>
                <a:ext uri="{FF2B5EF4-FFF2-40B4-BE49-F238E27FC236}">
                  <a16:creationId xmlns:a16="http://schemas.microsoft.com/office/drawing/2014/main" id="{070C5A03-BE0E-4BBF-ACA2-1B2859037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851" y="4738688"/>
              <a:ext cx="1550988" cy="774700"/>
            </a:xfrm>
            <a:custGeom>
              <a:avLst/>
              <a:gdLst>
                <a:gd name="T0" fmla="*/ 660 w 977"/>
                <a:gd name="T1" fmla="*/ 169 h 488"/>
                <a:gd name="T2" fmla="*/ 490 w 977"/>
                <a:gd name="T3" fmla="*/ 0 h 488"/>
                <a:gd name="T4" fmla="*/ 0 w 977"/>
                <a:gd name="T5" fmla="*/ 488 h 488"/>
                <a:gd name="T6" fmla="*/ 977 w 977"/>
                <a:gd name="T7" fmla="*/ 488 h 488"/>
                <a:gd name="T8" fmla="*/ 660 w 977"/>
                <a:gd name="T9" fmla="*/ 169 h 488"/>
                <a:gd name="T10" fmla="*/ 660 w 977"/>
                <a:gd name="T11" fmla="*/ 169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7" h="488">
                  <a:moveTo>
                    <a:pt x="660" y="169"/>
                  </a:moveTo>
                  <a:lnTo>
                    <a:pt x="490" y="0"/>
                  </a:lnTo>
                  <a:lnTo>
                    <a:pt x="0" y="488"/>
                  </a:lnTo>
                  <a:lnTo>
                    <a:pt x="977" y="488"/>
                  </a:lnTo>
                  <a:lnTo>
                    <a:pt x="660" y="169"/>
                  </a:lnTo>
                  <a:lnTo>
                    <a:pt x="660" y="1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6">
              <a:extLst>
                <a:ext uri="{FF2B5EF4-FFF2-40B4-BE49-F238E27FC236}">
                  <a16:creationId xmlns:a16="http://schemas.microsoft.com/office/drawing/2014/main" id="{43F9AD0D-5313-4933-8019-1889899DE0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3254375"/>
              <a:ext cx="773113" cy="1547813"/>
            </a:xfrm>
            <a:custGeom>
              <a:avLst/>
              <a:gdLst>
                <a:gd name="T0" fmla="*/ 317 w 487"/>
                <a:gd name="T1" fmla="*/ 319 h 975"/>
                <a:gd name="T2" fmla="*/ 0 w 487"/>
                <a:gd name="T3" fmla="*/ 0 h 975"/>
                <a:gd name="T4" fmla="*/ 0 w 487"/>
                <a:gd name="T5" fmla="*/ 0 h 975"/>
                <a:gd name="T6" fmla="*/ 0 w 487"/>
                <a:gd name="T7" fmla="*/ 975 h 975"/>
                <a:gd name="T8" fmla="*/ 487 w 487"/>
                <a:gd name="T9" fmla="*/ 488 h 975"/>
                <a:gd name="T10" fmla="*/ 317 w 487"/>
                <a:gd name="T11" fmla="*/ 319 h 975"/>
                <a:gd name="T12" fmla="*/ 317 w 487"/>
                <a:gd name="T13" fmla="*/ 319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7" h="975">
                  <a:moveTo>
                    <a:pt x="317" y="319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975"/>
                  </a:lnTo>
                  <a:lnTo>
                    <a:pt x="487" y="488"/>
                  </a:lnTo>
                  <a:lnTo>
                    <a:pt x="317" y="319"/>
                  </a:lnTo>
                  <a:lnTo>
                    <a:pt x="317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7">
              <a:extLst>
                <a:ext uri="{FF2B5EF4-FFF2-40B4-BE49-F238E27FC236}">
                  <a16:creationId xmlns:a16="http://schemas.microsoft.com/office/drawing/2014/main" id="{232A4FC0-C023-48C1-B162-FED10F4B70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3254375"/>
              <a:ext cx="2260600" cy="506413"/>
            </a:xfrm>
            <a:custGeom>
              <a:avLst/>
              <a:gdLst>
                <a:gd name="T0" fmla="*/ 1424 w 1424"/>
                <a:gd name="T1" fmla="*/ 0 h 319"/>
                <a:gd name="T2" fmla="*/ 0 w 1424"/>
                <a:gd name="T3" fmla="*/ 0 h 319"/>
                <a:gd name="T4" fmla="*/ 317 w 1424"/>
                <a:gd name="T5" fmla="*/ 319 h 319"/>
                <a:gd name="T6" fmla="*/ 1107 w 1424"/>
                <a:gd name="T7" fmla="*/ 319 h 319"/>
                <a:gd name="T8" fmla="*/ 1424 w 1424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4" h="319">
                  <a:moveTo>
                    <a:pt x="1424" y="0"/>
                  </a:moveTo>
                  <a:lnTo>
                    <a:pt x="0" y="0"/>
                  </a:lnTo>
                  <a:lnTo>
                    <a:pt x="317" y="319"/>
                  </a:lnTo>
                  <a:lnTo>
                    <a:pt x="1107" y="319"/>
                  </a:lnTo>
                  <a:lnTo>
                    <a:pt x="14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8">
              <a:extLst>
                <a:ext uri="{FF2B5EF4-FFF2-40B4-BE49-F238E27FC236}">
                  <a16:creationId xmlns:a16="http://schemas.microsoft.com/office/drawing/2014/main" id="{09312F37-B912-444C-83D7-C306A879A5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6601" y="3254375"/>
              <a:ext cx="503238" cy="2259013"/>
            </a:xfrm>
            <a:custGeom>
              <a:avLst/>
              <a:gdLst>
                <a:gd name="T0" fmla="*/ 0 w 317"/>
                <a:gd name="T1" fmla="*/ 319 h 1423"/>
                <a:gd name="T2" fmla="*/ 0 w 317"/>
                <a:gd name="T3" fmla="*/ 1104 h 1423"/>
                <a:gd name="T4" fmla="*/ 317 w 317"/>
                <a:gd name="T5" fmla="*/ 1423 h 1423"/>
                <a:gd name="T6" fmla="*/ 317 w 317"/>
                <a:gd name="T7" fmla="*/ 0 h 1423"/>
                <a:gd name="T8" fmla="*/ 0 w 317"/>
                <a:gd name="T9" fmla="*/ 319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1423">
                  <a:moveTo>
                    <a:pt x="0" y="319"/>
                  </a:moveTo>
                  <a:lnTo>
                    <a:pt x="0" y="1104"/>
                  </a:lnTo>
                  <a:lnTo>
                    <a:pt x="317" y="1423"/>
                  </a:lnTo>
                  <a:lnTo>
                    <a:pt x="317" y="0"/>
                  </a:lnTo>
                  <a:lnTo>
                    <a:pt x="0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9">
              <a:extLst>
                <a:ext uri="{FF2B5EF4-FFF2-40B4-BE49-F238E27FC236}">
                  <a16:creationId xmlns:a16="http://schemas.microsoft.com/office/drawing/2014/main" id="{BA4E45F7-67D2-4A1C-97A7-9543B0E0B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3254375"/>
              <a:ext cx="752475" cy="506413"/>
            </a:xfrm>
            <a:custGeom>
              <a:avLst/>
              <a:gdLst>
                <a:gd name="T0" fmla="*/ 0 w 474"/>
                <a:gd name="T1" fmla="*/ 0 h 319"/>
                <a:gd name="T2" fmla="*/ 317 w 474"/>
                <a:gd name="T3" fmla="*/ 319 h 319"/>
                <a:gd name="T4" fmla="*/ 474 w 474"/>
                <a:gd name="T5" fmla="*/ 319 h 319"/>
                <a:gd name="T6" fmla="*/ 157 w 474"/>
                <a:gd name="T7" fmla="*/ 0 h 319"/>
                <a:gd name="T8" fmla="*/ 0 w 474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4" h="319">
                  <a:moveTo>
                    <a:pt x="0" y="0"/>
                  </a:moveTo>
                  <a:lnTo>
                    <a:pt x="317" y="319"/>
                  </a:lnTo>
                  <a:lnTo>
                    <a:pt x="474" y="319"/>
                  </a:lnTo>
                  <a:lnTo>
                    <a:pt x="15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0">
              <a:extLst>
                <a:ext uri="{FF2B5EF4-FFF2-40B4-BE49-F238E27FC236}">
                  <a16:creationId xmlns:a16="http://schemas.microsoft.com/office/drawing/2014/main" id="{8D049D3E-7DF2-46F5-943A-2BC9A015C1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6601" y="4759325"/>
              <a:ext cx="503238" cy="754063"/>
            </a:xfrm>
            <a:custGeom>
              <a:avLst/>
              <a:gdLst>
                <a:gd name="T0" fmla="*/ 0 w 317"/>
                <a:gd name="T1" fmla="*/ 0 h 475"/>
                <a:gd name="T2" fmla="*/ 0 w 317"/>
                <a:gd name="T3" fmla="*/ 156 h 475"/>
                <a:gd name="T4" fmla="*/ 317 w 317"/>
                <a:gd name="T5" fmla="*/ 475 h 475"/>
                <a:gd name="T6" fmla="*/ 317 w 317"/>
                <a:gd name="T7" fmla="*/ 319 h 475"/>
                <a:gd name="T8" fmla="*/ 0 w 317"/>
                <a:gd name="T9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475">
                  <a:moveTo>
                    <a:pt x="0" y="0"/>
                  </a:moveTo>
                  <a:lnTo>
                    <a:pt x="0" y="156"/>
                  </a:lnTo>
                  <a:lnTo>
                    <a:pt x="317" y="475"/>
                  </a:lnTo>
                  <a:lnTo>
                    <a:pt x="317" y="31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7A516D4-385D-49C3-906E-710EB42AFFC2}"/>
              </a:ext>
            </a:extLst>
          </p:cNvPr>
          <p:cNvSpPr/>
          <p:nvPr/>
        </p:nvSpPr>
        <p:spPr>
          <a:xfrm>
            <a:off x="0" y="1845122"/>
            <a:ext cx="12192000" cy="302760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F2BFE0B-F747-46EF-ACD8-68FE34039129}"/>
              </a:ext>
            </a:extLst>
          </p:cNvPr>
          <p:cNvSpPr/>
          <p:nvPr/>
        </p:nvSpPr>
        <p:spPr>
          <a:xfrm>
            <a:off x="838200" y="2252111"/>
            <a:ext cx="2832100" cy="221362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79DC01F7-41CE-4803-A5C2-B0C7691DB5AC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1" t="12180" r="30895" b="25533"/>
          <a:stretch/>
        </p:blipFill>
        <p:spPr>
          <a:xfrm>
            <a:off x="1035334" y="2406195"/>
            <a:ext cx="2437832" cy="1905458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variation of the ordinary lorem ipsum text has been used lorem ipsum text has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Welcome Message</a:t>
            </a:r>
          </a:p>
        </p:txBody>
      </p:sp>
      <p:sp>
        <p:nvSpPr>
          <p:cNvPr id="34" name="Rectangle 9">
            <a:extLst>
              <a:ext uri="{FF2B5EF4-FFF2-40B4-BE49-F238E27FC236}">
                <a16:creationId xmlns:a16="http://schemas.microsoft.com/office/drawing/2014/main" id="{FDF1BD31-2CD3-4FEB-B5B2-00927335B6AC}"/>
              </a:ext>
            </a:extLst>
          </p:cNvPr>
          <p:cNvSpPr>
            <a:spLocks/>
          </p:cNvSpPr>
          <p:nvPr/>
        </p:nvSpPr>
        <p:spPr bwMode="auto">
          <a:xfrm>
            <a:off x="838200" y="5086621"/>
            <a:ext cx="10515600" cy="1444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Design is meant to project an image of professionalism and reliability. By using simple alignments we have created a very </a:t>
            </a:r>
            <a:r>
              <a:rPr lang="en-US" sz="12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spaciousy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feeling &amp; The simplicity lorem suggests strength and the </a:t>
            </a:r>
            <a:r>
              <a:rPr lang="en-US" sz="12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spaciousn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contributes to the aesthetics meant to project an image</a:t>
            </a:r>
          </a:p>
          <a:p>
            <a:pPr algn="ctr">
              <a:lnSpc>
                <a:spcPct val="120000"/>
              </a:lnSpc>
            </a:pP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Montserrat-Regular" charset="0"/>
            </a:endParaRPr>
          </a:p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using simple alignments we have created a very </a:t>
            </a:r>
            <a:r>
              <a:rPr lang="en-US" sz="12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spaciousy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feeling &amp; The simplicity ipsum suggests strength and the </a:t>
            </a:r>
            <a:r>
              <a:rPr lang="en-US" sz="12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spaciousn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contributes to the aesthetics meant to project an image of professionalism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80F266F-B974-4870-B41F-C9D3233DFC62}"/>
              </a:ext>
            </a:extLst>
          </p:cNvPr>
          <p:cNvSpPr/>
          <p:nvPr/>
        </p:nvSpPr>
        <p:spPr>
          <a:xfrm>
            <a:off x="4311229" y="2799797"/>
            <a:ext cx="5116909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ABF24C71-66B6-4F79-9140-301A15283338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12195175" cy="6862989"/>
          </a:xfrm>
          <a:custGeom>
            <a:avLst/>
            <a:gdLst>
              <a:gd name="T0" fmla="*/ 0 w 7682"/>
              <a:gd name="T1" fmla="*/ 0 h 4314"/>
              <a:gd name="T2" fmla="*/ 0 w 7682"/>
              <a:gd name="T3" fmla="*/ 4314 h 4314"/>
              <a:gd name="T4" fmla="*/ 2604 w 7682"/>
              <a:gd name="T5" fmla="*/ 4314 h 4314"/>
              <a:gd name="T6" fmla="*/ 7682 w 7682"/>
              <a:gd name="T7" fmla="*/ 915 h 4314"/>
              <a:gd name="T8" fmla="*/ 7682 w 7682"/>
              <a:gd name="T9" fmla="*/ 0 h 4314"/>
              <a:gd name="T10" fmla="*/ 0 w 7682"/>
              <a:gd name="T11" fmla="*/ 0 h 4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682" h="4314">
                <a:moveTo>
                  <a:pt x="0" y="0"/>
                </a:moveTo>
                <a:lnTo>
                  <a:pt x="0" y="4314"/>
                </a:lnTo>
                <a:lnTo>
                  <a:pt x="2604" y="4314"/>
                </a:lnTo>
                <a:lnTo>
                  <a:pt x="7682" y="915"/>
                </a:lnTo>
                <a:lnTo>
                  <a:pt x="768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10000"/>
              <a:alpha val="96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1BF450F0-04E7-4C07-859A-E488090323B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9787" y="481013"/>
            <a:ext cx="10515600" cy="67945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About</a:t>
            </a:r>
            <a:r>
              <a:rPr lang="en-US" dirty="0">
                <a:solidFill>
                  <a:schemeClr val="bg1"/>
                </a:solidFill>
              </a:rPr>
              <a:t> us</a:t>
            </a:r>
          </a:p>
        </p:txBody>
      </p:sp>
      <p:sp>
        <p:nvSpPr>
          <p:cNvPr id="20" name="Subtitle 19">
            <a:extLst>
              <a:ext uri="{FF2B5EF4-FFF2-40B4-BE49-F238E27FC236}">
                <a16:creationId xmlns:a16="http://schemas.microsoft.com/office/drawing/2014/main" id="{A67E06B2-B636-4E7C-A3CE-22B855B4EEB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9787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 variation of the ordinary lorem ipsum text has been used lorem ipsum text has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id="{998E6A1D-10C2-4CB7-9DD1-71707A578939}"/>
              </a:ext>
            </a:extLst>
          </p:cNvPr>
          <p:cNvSpPr>
            <a:spLocks/>
          </p:cNvSpPr>
          <p:nvPr/>
        </p:nvSpPr>
        <p:spPr bwMode="auto">
          <a:xfrm>
            <a:off x="4470400" y="1752827"/>
            <a:ext cx="7724775" cy="5141913"/>
          </a:xfrm>
          <a:custGeom>
            <a:avLst/>
            <a:gdLst>
              <a:gd name="T0" fmla="*/ 0 w 4866"/>
              <a:gd name="T1" fmla="*/ 3219 h 3239"/>
              <a:gd name="T2" fmla="*/ 4866 w 4866"/>
              <a:gd name="T3" fmla="*/ 0 h 3239"/>
              <a:gd name="T4" fmla="*/ 4866 w 4866"/>
              <a:gd name="T5" fmla="*/ 3239 h 3239"/>
              <a:gd name="T6" fmla="*/ 0 w 4866"/>
              <a:gd name="T7" fmla="*/ 3219 h 3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866" h="3239">
                <a:moveTo>
                  <a:pt x="0" y="3219"/>
                </a:moveTo>
                <a:lnTo>
                  <a:pt x="4866" y="0"/>
                </a:lnTo>
                <a:lnTo>
                  <a:pt x="4866" y="3239"/>
                </a:lnTo>
                <a:lnTo>
                  <a:pt x="0" y="3219"/>
                </a:lnTo>
                <a:close/>
              </a:path>
            </a:pathLst>
          </a:custGeom>
          <a:solidFill>
            <a:schemeClr val="accent5">
              <a:alpha val="8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3F22325-1E29-45A2-80F4-CBE9B158684A}"/>
              </a:ext>
            </a:extLst>
          </p:cNvPr>
          <p:cNvGrpSpPr/>
          <p:nvPr/>
        </p:nvGrpSpPr>
        <p:grpSpPr>
          <a:xfrm>
            <a:off x="838200" y="2410090"/>
            <a:ext cx="2890382" cy="1288798"/>
            <a:chOff x="403000" y="2226502"/>
            <a:chExt cx="2890382" cy="1288798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5A42846-B2CF-4171-8816-86DBF32157F2}"/>
                </a:ext>
              </a:extLst>
            </p:cNvPr>
            <p:cNvSpPr txBox="1"/>
            <p:nvPr/>
          </p:nvSpPr>
          <p:spPr>
            <a:xfrm>
              <a:off x="403000" y="2226502"/>
              <a:ext cx="23499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Headline Text One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34018FA3-6A50-4F36-8DFF-B3C76219F645}"/>
                </a:ext>
              </a:extLst>
            </p:cNvPr>
            <p:cNvSpPr/>
            <p:nvPr/>
          </p:nvSpPr>
          <p:spPr>
            <a:xfrm>
              <a:off x="878115" y="2941360"/>
              <a:ext cx="2415267" cy="573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0" i="0" dirty="0">
                  <a:solidFill>
                    <a:schemeClr val="bg1"/>
                  </a:solidFill>
                  <a:effectLst/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commonly used to demonstrate graphic elements of a document.</a:t>
              </a:r>
              <a:endPara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B0C30ED3-6CBA-403C-A965-55C8D3E26687}"/>
                </a:ext>
              </a:extLst>
            </p:cNvPr>
            <p:cNvGrpSpPr/>
            <p:nvPr/>
          </p:nvGrpSpPr>
          <p:grpSpPr>
            <a:xfrm>
              <a:off x="403000" y="3004522"/>
              <a:ext cx="478971" cy="478971"/>
              <a:chOff x="872218" y="5167369"/>
              <a:chExt cx="478971" cy="478971"/>
            </a:xfrm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489155CB-80CB-47A4-8330-036BE3C7C63F}"/>
                  </a:ext>
                </a:extLst>
              </p:cNvPr>
              <p:cNvSpPr/>
              <p:nvPr/>
            </p:nvSpPr>
            <p:spPr>
              <a:xfrm>
                <a:off x="872218" y="5167369"/>
                <a:ext cx="478971" cy="47897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3C666E38-0A1B-4705-8A22-C1D24B8E298F}"/>
                  </a:ext>
                </a:extLst>
              </p:cNvPr>
              <p:cNvSpPr txBox="1"/>
              <p:nvPr/>
            </p:nvSpPr>
            <p:spPr>
              <a:xfrm>
                <a:off x="947511" y="5222188"/>
                <a:ext cx="239485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1</a:t>
                </a:r>
              </a:p>
            </p:txBody>
          </p:sp>
        </p:grp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BCD3FA0-6BFE-4086-950A-5AB65F1F6B80}"/>
              </a:ext>
            </a:extLst>
          </p:cNvPr>
          <p:cNvGrpSpPr/>
          <p:nvPr/>
        </p:nvGrpSpPr>
        <p:grpSpPr>
          <a:xfrm>
            <a:off x="838200" y="4311735"/>
            <a:ext cx="2890382" cy="1288798"/>
            <a:chOff x="4214134" y="2278018"/>
            <a:chExt cx="2890382" cy="1288798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6A308C1-94A7-4ECC-BE27-04E84084A929}"/>
                </a:ext>
              </a:extLst>
            </p:cNvPr>
            <p:cNvGrpSpPr/>
            <p:nvPr/>
          </p:nvGrpSpPr>
          <p:grpSpPr>
            <a:xfrm>
              <a:off x="4214134" y="2278018"/>
              <a:ext cx="2890382" cy="1288798"/>
              <a:chOff x="4214134" y="2278018"/>
              <a:chExt cx="2890382" cy="1288798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4DAD41F-53DA-45B0-8071-F304A91BF260}"/>
                  </a:ext>
                </a:extLst>
              </p:cNvPr>
              <p:cNvSpPr txBox="1"/>
              <p:nvPr/>
            </p:nvSpPr>
            <p:spPr>
              <a:xfrm>
                <a:off x="4214134" y="2278018"/>
                <a:ext cx="234995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Headline Text Two</a:t>
                </a: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E5E45588-5B8F-494D-BA8E-6F7F13017427}"/>
                  </a:ext>
                </a:extLst>
              </p:cNvPr>
              <p:cNvSpPr/>
              <p:nvPr/>
            </p:nvSpPr>
            <p:spPr>
              <a:xfrm>
                <a:off x="4689249" y="2992876"/>
                <a:ext cx="2415267" cy="57394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1200" b="0" i="0" dirty="0">
                    <a:solidFill>
                      <a:schemeClr val="bg1"/>
                    </a:solidFill>
                    <a:effectLst/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commonly used to demonstrate graphic elements of a document.</a:t>
                </a:r>
                <a:endPara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1D5A1078-5430-471D-A87E-E6AA866FD40E}"/>
                  </a:ext>
                </a:extLst>
              </p:cNvPr>
              <p:cNvSpPr/>
              <p:nvPr/>
            </p:nvSpPr>
            <p:spPr>
              <a:xfrm>
                <a:off x="4214134" y="3056038"/>
                <a:ext cx="478971" cy="478971"/>
              </a:xfrm>
              <a:prstGeom prst="ellipse">
                <a:avLst/>
              </a:prstGeom>
              <a:solidFill>
                <a:schemeClr val="accent5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DEB6B37-F18C-48F0-AEC9-912E64B6560E}"/>
                </a:ext>
              </a:extLst>
            </p:cNvPr>
            <p:cNvSpPr txBox="1"/>
            <p:nvPr/>
          </p:nvSpPr>
          <p:spPr>
            <a:xfrm>
              <a:off x="4289427" y="3110857"/>
              <a:ext cx="2394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</a:t>
              </a:r>
            </a:p>
          </p:txBody>
        </p:sp>
      </p:grpSp>
      <p:pic>
        <p:nvPicPr>
          <p:cNvPr id="46" name="Picture Placeholder 45">
            <a:extLst>
              <a:ext uri="{FF2B5EF4-FFF2-40B4-BE49-F238E27FC236}">
                <a16:creationId xmlns:a16="http://schemas.microsoft.com/office/drawing/2014/main" id="{A6127B13-FFF6-4DB4-AD3E-AB7ECD68CEEF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3" r="6273"/>
          <a:stretch>
            <a:fillRect/>
          </a:stretch>
        </p:blipFill>
        <p:spPr>
          <a:xfrm>
            <a:off x="6778171" y="1689979"/>
            <a:ext cx="3395660" cy="5197048"/>
          </a:xfrm>
        </p:spPr>
      </p:pic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Placeholder 106">
            <a:extLst>
              <a:ext uri="{FF2B5EF4-FFF2-40B4-BE49-F238E27FC236}">
                <a16:creationId xmlns:a16="http://schemas.microsoft.com/office/drawing/2014/main" id="{4D69E03B-57FA-4607-9920-01217D7F8669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69" b="35869"/>
          <a:stretch>
            <a:fillRect/>
          </a:stretch>
        </p:blipFill>
        <p:spPr>
          <a:xfrm>
            <a:off x="0" y="0"/>
            <a:ext cx="12192000" cy="2296657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36458E3-889D-46F2-9C21-EDFD54E95F84}"/>
              </a:ext>
            </a:extLst>
          </p:cNvPr>
          <p:cNvSpPr/>
          <p:nvPr/>
        </p:nvSpPr>
        <p:spPr>
          <a:xfrm>
            <a:off x="17463" y="0"/>
            <a:ext cx="12192000" cy="2296657"/>
          </a:xfrm>
          <a:prstGeom prst="rect">
            <a:avLst/>
          </a:prstGeom>
          <a:solidFill>
            <a:schemeClr val="tx1">
              <a:lumMod val="85000"/>
              <a:lumOff val="1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bg1"/>
                </a:solidFill>
              </a:rPr>
              <a:t>A variation of the ordinary lorem ipsum text has been used lorem ipsum text has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Our Services</a:t>
            </a:r>
          </a:p>
        </p:txBody>
      </p:sp>
      <p:sp>
        <p:nvSpPr>
          <p:cNvPr id="84" name="Freeform 11">
            <a:extLst>
              <a:ext uri="{FF2B5EF4-FFF2-40B4-BE49-F238E27FC236}">
                <a16:creationId xmlns:a16="http://schemas.microsoft.com/office/drawing/2014/main" id="{767BFF3D-3455-4481-8ED1-C7C223CC7924}"/>
              </a:ext>
            </a:extLst>
          </p:cNvPr>
          <p:cNvSpPr>
            <a:spLocks noEditPoints="1"/>
          </p:cNvSpPr>
          <p:nvPr/>
        </p:nvSpPr>
        <p:spPr bwMode="auto">
          <a:xfrm>
            <a:off x="838200" y="2822118"/>
            <a:ext cx="3390504" cy="3381475"/>
          </a:xfrm>
          <a:custGeom>
            <a:avLst/>
            <a:gdLst>
              <a:gd name="T0" fmla="*/ 784 w 1502"/>
              <a:gd name="T1" fmla="*/ 1489 h 1498"/>
              <a:gd name="T2" fmla="*/ 826 w 1502"/>
              <a:gd name="T3" fmla="*/ 1494 h 1498"/>
              <a:gd name="T4" fmla="*/ 635 w 1502"/>
              <a:gd name="T5" fmla="*/ 1489 h 1498"/>
              <a:gd name="T6" fmla="*/ 894 w 1502"/>
              <a:gd name="T7" fmla="*/ 1476 h 1498"/>
              <a:gd name="T8" fmla="*/ 569 w 1502"/>
              <a:gd name="T9" fmla="*/ 1476 h 1498"/>
              <a:gd name="T10" fmla="*/ 971 w 1502"/>
              <a:gd name="T11" fmla="*/ 1457 h 1498"/>
              <a:gd name="T12" fmla="*/ 494 w 1502"/>
              <a:gd name="T13" fmla="*/ 1444 h 1498"/>
              <a:gd name="T14" fmla="*/ 1039 w 1502"/>
              <a:gd name="T15" fmla="*/ 1441 h 1498"/>
              <a:gd name="T16" fmla="*/ 428 w 1502"/>
              <a:gd name="T17" fmla="*/ 1417 h 1498"/>
              <a:gd name="T18" fmla="*/ 390 w 1502"/>
              <a:gd name="T19" fmla="*/ 1406 h 1498"/>
              <a:gd name="T20" fmla="*/ 353 w 1502"/>
              <a:gd name="T21" fmla="*/ 1385 h 1498"/>
              <a:gd name="T22" fmla="*/ 1171 w 1502"/>
              <a:gd name="T23" fmla="*/ 1370 h 1498"/>
              <a:gd name="T24" fmla="*/ 297 w 1502"/>
              <a:gd name="T25" fmla="*/ 1346 h 1498"/>
              <a:gd name="T26" fmla="*/ 269 w 1502"/>
              <a:gd name="T27" fmla="*/ 1313 h 1498"/>
              <a:gd name="T28" fmla="*/ 1257 w 1502"/>
              <a:gd name="T29" fmla="*/ 1302 h 1498"/>
              <a:gd name="T30" fmla="*/ 1280 w 1502"/>
              <a:gd name="T31" fmla="*/ 1269 h 1498"/>
              <a:gd name="T32" fmla="*/ 1314 w 1502"/>
              <a:gd name="T33" fmla="*/ 1244 h 1498"/>
              <a:gd name="T34" fmla="*/ 160 w 1502"/>
              <a:gd name="T35" fmla="*/ 1212 h 1498"/>
              <a:gd name="T36" fmla="*/ 1352 w 1502"/>
              <a:gd name="T37" fmla="*/ 1184 h 1498"/>
              <a:gd name="T38" fmla="*/ 121 w 1502"/>
              <a:gd name="T39" fmla="*/ 1157 h 1498"/>
              <a:gd name="T40" fmla="*/ 1395 w 1502"/>
              <a:gd name="T41" fmla="*/ 1118 h 1498"/>
              <a:gd name="T42" fmla="*/ 88 w 1502"/>
              <a:gd name="T43" fmla="*/ 1084 h 1498"/>
              <a:gd name="T44" fmla="*/ 1434 w 1502"/>
              <a:gd name="T45" fmla="*/ 1059 h 1498"/>
              <a:gd name="T46" fmla="*/ 59 w 1502"/>
              <a:gd name="T47" fmla="*/ 1019 h 1498"/>
              <a:gd name="T48" fmla="*/ 38 w 1502"/>
              <a:gd name="T49" fmla="*/ 985 h 1498"/>
              <a:gd name="T50" fmla="*/ 26 w 1502"/>
              <a:gd name="T51" fmla="*/ 945 h 1498"/>
              <a:gd name="T52" fmla="*/ 1482 w 1502"/>
              <a:gd name="T53" fmla="*/ 918 h 1498"/>
              <a:gd name="T54" fmla="*/ 11 w 1502"/>
              <a:gd name="T55" fmla="*/ 878 h 1498"/>
              <a:gd name="T56" fmla="*/ 13 w 1502"/>
              <a:gd name="T57" fmla="*/ 836 h 1498"/>
              <a:gd name="T58" fmla="*/ 1499 w 1502"/>
              <a:gd name="T59" fmla="*/ 810 h 1498"/>
              <a:gd name="T60" fmla="*/ 1493 w 1502"/>
              <a:gd name="T61" fmla="*/ 769 h 1498"/>
              <a:gd name="T62" fmla="*/ 1501 w 1502"/>
              <a:gd name="T63" fmla="*/ 728 h 1498"/>
              <a:gd name="T64" fmla="*/ 10 w 1502"/>
              <a:gd name="T65" fmla="*/ 688 h 1498"/>
              <a:gd name="T66" fmla="*/ 1496 w 1502"/>
              <a:gd name="T67" fmla="*/ 657 h 1498"/>
              <a:gd name="T68" fmla="*/ 18 w 1502"/>
              <a:gd name="T69" fmla="*/ 622 h 1498"/>
              <a:gd name="T70" fmla="*/ 1474 w 1502"/>
              <a:gd name="T71" fmla="*/ 579 h 1498"/>
              <a:gd name="T72" fmla="*/ 37 w 1502"/>
              <a:gd name="T73" fmla="*/ 543 h 1498"/>
              <a:gd name="T74" fmla="*/ 1455 w 1502"/>
              <a:gd name="T75" fmla="*/ 513 h 1498"/>
              <a:gd name="T76" fmla="*/ 52 w 1502"/>
              <a:gd name="T77" fmla="*/ 474 h 1498"/>
              <a:gd name="T78" fmla="*/ 75 w 1502"/>
              <a:gd name="T79" fmla="*/ 441 h 1498"/>
              <a:gd name="T80" fmla="*/ 85 w 1502"/>
              <a:gd name="T81" fmla="*/ 401 h 1498"/>
              <a:gd name="T82" fmla="*/ 1402 w 1502"/>
              <a:gd name="T83" fmla="*/ 376 h 1498"/>
              <a:gd name="T84" fmla="*/ 128 w 1502"/>
              <a:gd name="T85" fmla="*/ 345 h 1498"/>
              <a:gd name="T86" fmla="*/ 145 w 1502"/>
              <a:gd name="T87" fmla="*/ 306 h 1498"/>
              <a:gd name="T88" fmla="*/ 1334 w 1502"/>
              <a:gd name="T89" fmla="*/ 290 h 1498"/>
              <a:gd name="T90" fmla="*/ 1307 w 1502"/>
              <a:gd name="T91" fmla="*/ 258 h 1498"/>
              <a:gd name="T92" fmla="*/ 1287 w 1502"/>
              <a:gd name="T93" fmla="*/ 224 h 1498"/>
              <a:gd name="T94" fmla="*/ 251 w 1502"/>
              <a:gd name="T95" fmla="*/ 201 h 1498"/>
              <a:gd name="T96" fmla="*/ 1234 w 1502"/>
              <a:gd name="T97" fmla="*/ 176 h 1498"/>
              <a:gd name="T98" fmla="*/ 302 w 1502"/>
              <a:gd name="T99" fmla="*/ 159 h 1498"/>
              <a:gd name="T100" fmla="*/ 1165 w 1502"/>
              <a:gd name="T101" fmla="*/ 134 h 1498"/>
              <a:gd name="T102" fmla="*/ 369 w 1502"/>
              <a:gd name="T103" fmla="*/ 113 h 1498"/>
              <a:gd name="T104" fmla="*/ 1106 w 1502"/>
              <a:gd name="T105" fmla="*/ 98 h 1498"/>
              <a:gd name="T106" fmla="*/ 427 w 1502"/>
              <a:gd name="T107" fmla="*/ 73 h 1498"/>
              <a:gd name="T108" fmla="*/ 466 w 1502"/>
              <a:gd name="T109" fmla="*/ 64 h 1498"/>
              <a:gd name="T110" fmla="*/ 501 w 1502"/>
              <a:gd name="T111" fmla="*/ 43 h 1498"/>
              <a:gd name="T112" fmla="*/ 973 w 1502"/>
              <a:gd name="T113" fmla="*/ 33 h 1498"/>
              <a:gd name="T114" fmla="*/ 570 w 1502"/>
              <a:gd name="T115" fmla="*/ 30 h 1498"/>
              <a:gd name="T116" fmla="*/ 609 w 1502"/>
              <a:gd name="T117" fmla="*/ 13 h 1498"/>
              <a:gd name="T118" fmla="*/ 864 w 1502"/>
              <a:gd name="T119" fmla="*/ 16 h 1498"/>
              <a:gd name="T120" fmla="*/ 822 w 1502"/>
              <a:gd name="T121" fmla="*/ 11 h 1498"/>
              <a:gd name="T122" fmla="*/ 784 w 1502"/>
              <a:gd name="T123" fmla="*/ 1 h 1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02" h="1498">
                <a:moveTo>
                  <a:pt x="745" y="1498"/>
                </a:moveTo>
                <a:lnTo>
                  <a:pt x="744" y="1498"/>
                </a:lnTo>
                <a:lnTo>
                  <a:pt x="744" y="1490"/>
                </a:lnTo>
                <a:lnTo>
                  <a:pt x="746" y="1490"/>
                </a:lnTo>
                <a:lnTo>
                  <a:pt x="745" y="1498"/>
                </a:lnTo>
                <a:close/>
                <a:moveTo>
                  <a:pt x="743" y="1498"/>
                </a:moveTo>
                <a:lnTo>
                  <a:pt x="741" y="1498"/>
                </a:lnTo>
                <a:lnTo>
                  <a:pt x="742" y="1490"/>
                </a:lnTo>
                <a:lnTo>
                  <a:pt x="743" y="1490"/>
                </a:lnTo>
                <a:lnTo>
                  <a:pt x="743" y="1498"/>
                </a:lnTo>
                <a:close/>
                <a:moveTo>
                  <a:pt x="760" y="1498"/>
                </a:moveTo>
                <a:lnTo>
                  <a:pt x="760" y="1490"/>
                </a:lnTo>
                <a:lnTo>
                  <a:pt x="761" y="1490"/>
                </a:lnTo>
                <a:lnTo>
                  <a:pt x="762" y="1498"/>
                </a:lnTo>
                <a:lnTo>
                  <a:pt x="760" y="1498"/>
                </a:lnTo>
                <a:close/>
                <a:moveTo>
                  <a:pt x="740" y="1498"/>
                </a:moveTo>
                <a:lnTo>
                  <a:pt x="739" y="1498"/>
                </a:lnTo>
                <a:lnTo>
                  <a:pt x="739" y="1490"/>
                </a:lnTo>
                <a:lnTo>
                  <a:pt x="740" y="1490"/>
                </a:lnTo>
                <a:lnTo>
                  <a:pt x="740" y="1498"/>
                </a:lnTo>
                <a:close/>
                <a:moveTo>
                  <a:pt x="763" y="1498"/>
                </a:moveTo>
                <a:lnTo>
                  <a:pt x="763" y="1490"/>
                </a:lnTo>
                <a:lnTo>
                  <a:pt x="764" y="1490"/>
                </a:lnTo>
                <a:lnTo>
                  <a:pt x="764" y="1498"/>
                </a:lnTo>
                <a:lnTo>
                  <a:pt x="763" y="1498"/>
                </a:lnTo>
                <a:close/>
                <a:moveTo>
                  <a:pt x="766" y="1498"/>
                </a:moveTo>
                <a:lnTo>
                  <a:pt x="765" y="1490"/>
                </a:lnTo>
                <a:lnTo>
                  <a:pt x="767" y="1490"/>
                </a:lnTo>
                <a:lnTo>
                  <a:pt x="767" y="1498"/>
                </a:lnTo>
                <a:lnTo>
                  <a:pt x="766" y="1498"/>
                </a:lnTo>
                <a:close/>
                <a:moveTo>
                  <a:pt x="724" y="1498"/>
                </a:moveTo>
                <a:lnTo>
                  <a:pt x="722" y="1498"/>
                </a:lnTo>
                <a:lnTo>
                  <a:pt x="723" y="1490"/>
                </a:lnTo>
                <a:lnTo>
                  <a:pt x="724" y="1490"/>
                </a:lnTo>
                <a:lnTo>
                  <a:pt x="724" y="1498"/>
                </a:lnTo>
                <a:close/>
                <a:moveTo>
                  <a:pt x="721" y="1497"/>
                </a:moveTo>
                <a:lnTo>
                  <a:pt x="720" y="1497"/>
                </a:lnTo>
                <a:lnTo>
                  <a:pt x="720" y="1489"/>
                </a:lnTo>
                <a:lnTo>
                  <a:pt x="721" y="1489"/>
                </a:lnTo>
                <a:lnTo>
                  <a:pt x="721" y="1497"/>
                </a:lnTo>
                <a:close/>
                <a:moveTo>
                  <a:pt x="782" y="1497"/>
                </a:moveTo>
                <a:lnTo>
                  <a:pt x="782" y="1489"/>
                </a:lnTo>
                <a:lnTo>
                  <a:pt x="783" y="1489"/>
                </a:lnTo>
                <a:lnTo>
                  <a:pt x="783" y="1497"/>
                </a:lnTo>
                <a:lnTo>
                  <a:pt x="782" y="1497"/>
                </a:lnTo>
                <a:close/>
                <a:moveTo>
                  <a:pt x="718" y="1497"/>
                </a:moveTo>
                <a:lnTo>
                  <a:pt x="717" y="1497"/>
                </a:lnTo>
                <a:lnTo>
                  <a:pt x="717" y="1489"/>
                </a:lnTo>
                <a:lnTo>
                  <a:pt x="719" y="1489"/>
                </a:lnTo>
                <a:lnTo>
                  <a:pt x="718" y="1497"/>
                </a:lnTo>
                <a:close/>
                <a:moveTo>
                  <a:pt x="785" y="1497"/>
                </a:moveTo>
                <a:lnTo>
                  <a:pt x="784" y="1489"/>
                </a:lnTo>
                <a:lnTo>
                  <a:pt x="786" y="1489"/>
                </a:lnTo>
                <a:lnTo>
                  <a:pt x="786" y="1497"/>
                </a:lnTo>
                <a:lnTo>
                  <a:pt x="785" y="1497"/>
                </a:lnTo>
                <a:close/>
                <a:moveTo>
                  <a:pt x="787" y="1497"/>
                </a:moveTo>
                <a:lnTo>
                  <a:pt x="787" y="1489"/>
                </a:lnTo>
                <a:lnTo>
                  <a:pt x="788" y="1489"/>
                </a:lnTo>
                <a:lnTo>
                  <a:pt x="789" y="1497"/>
                </a:lnTo>
                <a:lnTo>
                  <a:pt x="787" y="1497"/>
                </a:lnTo>
                <a:close/>
                <a:moveTo>
                  <a:pt x="702" y="1496"/>
                </a:moveTo>
                <a:lnTo>
                  <a:pt x="701" y="1496"/>
                </a:lnTo>
                <a:lnTo>
                  <a:pt x="701" y="1488"/>
                </a:lnTo>
                <a:lnTo>
                  <a:pt x="703" y="1489"/>
                </a:lnTo>
                <a:lnTo>
                  <a:pt x="702" y="1496"/>
                </a:lnTo>
                <a:close/>
                <a:moveTo>
                  <a:pt x="700" y="1496"/>
                </a:moveTo>
                <a:lnTo>
                  <a:pt x="698" y="1496"/>
                </a:lnTo>
                <a:lnTo>
                  <a:pt x="699" y="1488"/>
                </a:lnTo>
                <a:lnTo>
                  <a:pt x="700" y="1488"/>
                </a:lnTo>
                <a:lnTo>
                  <a:pt x="700" y="1496"/>
                </a:lnTo>
                <a:close/>
                <a:moveTo>
                  <a:pt x="803" y="1496"/>
                </a:moveTo>
                <a:lnTo>
                  <a:pt x="803" y="1488"/>
                </a:lnTo>
                <a:lnTo>
                  <a:pt x="804" y="1488"/>
                </a:lnTo>
                <a:lnTo>
                  <a:pt x="805" y="1496"/>
                </a:lnTo>
                <a:lnTo>
                  <a:pt x="803" y="1496"/>
                </a:lnTo>
                <a:close/>
                <a:moveTo>
                  <a:pt x="697" y="1496"/>
                </a:moveTo>
                <a:lnTo>
                  <a:pt x="696" y="1496"/>
                </a:lnTo>
                <a:lnTo>
                  <a:pt x="696" y="1488"/>
                </a:lnTo>
                <a:lnTo>
                  <a:pt x="697" y="1488"/>
                </a:lnTo>
                <a:lnTo>
                  <a:pt x="697" y="1496"/>
                </a:lnTo>
                <a:close/>
                <a:moveTo>
                  <a:pt x="806" y="1496"/>
                </a:moveTo>
                <a:lnTo>
                  <a:pt x="806" y="1488"/>
                </a:lnTo>
                <a:lnTo>
                  <a:pt x="807" y="1488"/>
                </a:lnTo>
                <a:lnTo>
                  <a:pt x="807" y="1496"/>
                </a:lnTo>
                <a:lnTo>
                  <a:pt x="806" y="1496"/>
                </a:lnTo>
                <a:close/>
                <a:moveTo>
                  <a:pt x="809" y="1496"/>
                </a:moveTo>
                <a:lnTo>
                  <a:pt x="808" y="1488"/>
                </a:lnTo>
                <a:lnTo>
                  <a:pt x="809" y="1488"/>
                </a:lnTo>
                <a:lnTo>
                  <a:pt x="810" y="1496"/>
                </a:lnTo>
                <a:lnTo>
                  <a:pt x="809" y="1496"/>
                </a:lnTo>
                <a:close/>
                <a:moveTo>
                  <a:pt x="681" y="1495"/>
                </a:moveTo>
                <a:lnTo>
                  <a:pt x="679" y="1495"/>
                </a:lnTo>
                <a:lnTo>
                  <a:pt x="680" y="1487"/>
                </a:lnTo>
                <a:lnTo>
                  <a:pt x="681" y="1487"/>
                </a:lnTo>
                <a:lnTo>
                  <a:pt x="681" y="1495"/>
                </a:lnTo>
                <a:close/>
                <a:moveTo>
                  <a:pt x="678" y="1495"/>
                </a:moveTo>
                <a:lnTo>
                  <a:pt x="676" y="1494"/>
                </a:lnTo>
                <a:lnTo>
                  <a:pt x="677" y="1486"/>
                </a:lnTo>
                <a:lnTo>
                  <a:pt x="679" y="1487"/>
                </a:lnTo>
                <a:lnTo>
                  <a:pt x="678" y="1495"/>
                </a:lnTo>
                <a:close/>
                <a:moveTo>
                  <a:pt x="825" y="1494"/>
                </a:moveTo>
                <a:lnTo>
                  <a:pt x="824" y="1486"/>
                </a:lnTo>
                <a:lnTo>
                  <a:pt x="826" y="1486"/>
                </a:lnTo>
                <a:lnTo>
                  <a:pt x="826" y="1494"/>
                </a:lnTo>
                <a:lnTo>
                  <a:pt x="825" y="1494"/>
                </a:lnTo>
                <a:close/>
                <a:moveTo>
                  <a:pt x="675" y="1494"/>
                </a:moveTo>
                <a:lnTo>
                  <a:pt x="674" y="1494"/>
                </a:lnTo>
                <a:lnTo>
                  <a:pt x="675" y="1486"/>
                </a:lnTo>
                <a:lnTo>
                  <a:pt x="676" y="1486"/>
                </a:lnTo>
                <a:lnTo>
                  <a:pt x="675" y="1494"/>
                </a:lnTo>
                <a:close/>
                <a:moveTo>
                  <a:pt x="828" y="1494"/>
                </a:moveTo>
                <a:lnTo>
                  <a:pt x="827" y="1486"/>
                </a:lnTo>
                <a:lnTo>
                  <a:pt x="828" y="1486"/>
                </a:lnTo>
                <a:lnTo>
                  <a:pt x="829" y="1494"/>
                </a:lnTo>
                <a:lnTo>
                  <a:pt x="828" y="1494"/>
                </a:lnTo>
                <a:close/>
                <a:moveTo>
                  <a:pt x="830" y="1494"/>
                </a:moveTo>
                <a:lnTo>
                  <a:pt x="830" y="1486"/>
                </a:lnTo>
                <a:lnTo>
                  <a:pt x="831" y="1486"/>
                </a:lnTo>
                <a:lnTo>
                  <a:pt x="832" y="1494"/>
                </a:lnTo>
                <a:lnTo>
                  <a:pt x="830" y="1494"/>
                </a:lnTo>
                <a:close/>
                <a:moveTo>
                  <a:pt x="659" y="1493"/>
                </a:moveTo>
                <a:lnTo>
                  <a:pt x="658" y="1492"/>
                </a:lnTo>
                <a:lnTo>
                  <a:pt x="659" y="1484"/>
                </a:lnTo>
                <a:lnTo>
                  <a:pt x="660" y="1485"/>
                </a:lnTo>
                <a:lnTo>
                  <a:pt x="659" y="1493"/>
                </a:lnTo>
                <a:close/>
                <a:moveTo>
                  <a:pt x="656" y="1492"/>
                </a:moveTo>
                <a:lnTo>
                  <a:pt x="655" y="1492"/>
                </a:lnTo>
                <a:lnTo>
                  <a:pt x="656" y="1484"/>
                </a:lnTo>
                <a:lnTo>
                  <a:pt x="657" y="1484"/>
                </a:lnTo>
                <a:lnTo>
                  <a:pt x="656" y="1492"/>
                </a:lnTo>
                <a:close/>
                <a:moveTo>
                  <a:pt x="846" y="1492"/>
                </a:moveTo>
                <a:lnTo>
                  <a:pt x="845" y="1484"/>
                </a:lnTo>
                <a:lnTo>
                  <a:pt x="847" y="1484"/>
                </a:lnTo>
                <a:lnTo>
                  <a:pt x="848" y="1492"/>
                </a:lnTo>
                <a:lnTo>
                  <a:pt x="846" y="1492"/>
                </a:lnTo>
                <a:close/>
                <a:moveTo>
                  <a:pt x="654" y="1492"/>
                </a:moveTo>
                <a:lnTo>
                  <a:pt x="652" y="1492"/>
                </a:lnTo>
                <a:lnTo>
                  <a:pt x="654" y="1484"/>
                </a:lnTo>
                <a:lnTo>
                  <a:pt x="655" y="1484"/>
                </a:lnTo>
                <a:lnTo>
                  <a:pt x="654" y="1492"/>
                </a:lnTo>
                <a:close/>
                <a:moveTo>
                  <a:pt x="849" y="1492"/>
                </a:moveTo>
                <a:lnTo>
                  <a:pt x="848" y="1484"/>
                </a:lnTo>
                <a:lnTo>
                  <a:pt x="849" y="1484"/>
                </a:lnTo>
                <a:lnTo>
                  <a:pt x="850" y="1491"/>
                </a:lnTo>
                <a:lnTo>
                  <a:pt x="849" y="1492"/>
                </a:lnTo>
                <a:close/>
                <a:moveTo>
                  <a:pt x="852" y="1491"/>
                </a:moveTo>
                <a:lnTo>
                  <a:pt x="851" y="1483"/>
                </a:lnTo>
                <a:lnTo>
                  <a:pt x="852" y="1483"/>
                </a:lnTo>
                <a:lnTo>
                  <a:pt x="853" y="1491"/>
                </a:lnTo>
                <a:lnTo>
                  <a:pt x="852" y="1491"/>
                </a:lnTo>
                <a:close/>
                <a:moveTo>
                  <a:pt x="638" y="1490"/>
                </a:moveTo>
                <a:lnTo>
                  <a:pt x="636" y="1489"/>
                </a:lnTo>
                <a:lnTo>
                  <a:pt x="637" y="1482"/>
                </a:lnTo>
                <a:lnTo>
                  <a:pt x="639" y="1482"/>
                </a:lnTo>
                <a:lnTo>
                  <a:pt x="638" y="1490"/>
                </a:lnTo>
                <a:close/>
                <a:moveTo>
                  <a:pt x="635" y="1489"/>
                </a:moveTo>
                <a:lnTo>
                  <a:pt x="634" y="1489"/>
                </a:lnTo>
                <a:lnTo>
                  <a:pt x="635" y="1481"/>
                </a:lnTo>
                <a:lnTo>
                  <a:pt x="636" y="1481"/>
                </a:lnTo>
                <a:lnTo>
                  <a:pt x="635" y="1489"/>
                </a:lnTo>
                <a:close/>
                <a:moveTo>
                  <a:pt x="868" y="1489"/>
                </a:moveTo>
                <a:lnTo>
                  <a:pt x="867" y="1481"/>
                </a:lnTo>
                <a:lnTo>
                  <a:pt x="868" y="1481"/>
                </a:lnTo>
                <a:lnTo>
                  <a:pt x="869" y="1489"/>
                </a:lnTo>
                <a:lnTo>
                  <a:pt x="868" y="1489"/>
                </a:lnTo>
                <a:close/>
                <a:moveTo>
                  <a:pt x="632" y="1489"/>
                </a:moveTo>
                <a:lnTo>
                  <a:pt x="631" y="1489"/>
                </a:lnTo>
                <a:lnTo>
                  <a:pt x="632" y="1481"/>
                </a:lnTo>
                <a:lnTo>
                  <a:pt x="633" y="1481"/>
                </a:lnTo>
                <a:lnTo>
                  <a:pt x="632" y="1489"/>
                </a:lnTo>
                <a:close/>
                <a:moveTo>
                  <a:pt x="871" y="1489"/>
                </a:moveTo>
                <a:lnTo>
                  <a:pt x="869" y="1481"/>
                </a:lnTo>
                <a:lnTo>
                  <a:pt x="871" y="1480"/>
                </a:lnTo>
                <a:lnTo>
                  <a:pt x="872" y="1488"/>
                </a:lnTo>
                <a:lnTo>
                  <a:pt x="871" y="1489"/>
                </a:lnTo>
                <a:close/>
                <a:moveTo>
                  <a:pt x="873" y="1488"/>
                </a:moveTo>
                <a:lnTo>
                  <a:pt x="872" y="1480"/>
                </a:lnTo>
                <a:lnTo>
                  <a:pt x="873" y="1480"/>
                </a:lnTo>
                <a:lnTo>
                  <a:pt x="875" y="1488"/>
                </a:lnTo>
                <a:lnTo>
                  <a:pt x="873" y="1488"/>
                </a:lnTo>
                <a:close/>
                <a:moveTo>
                  <a:pt x="616" y="1486"/>
                </a:moveTo>
                <a:lnTo>
                  <a:pt x="615" y="1486"/>
                </a:lnTo>
                <a:lnTo>
                  <a:pt x="616" y="1478"/>
                </a:lnTo>
                <a:lnTo>
                  <a:pt x="618" y="1478"/>
                </a:lnTo>
                <a:lnTo>
                  <a:pt x="616" y="1486"/>
                </a:lnTo>
                <a:close/>
                <a:moveTo>
                  <a:pt x="614" y="1486"/>
                </a:moveTo>
                <a:lnTo>
                  <a:pt x="612" y="1485"/>
                </a:lnTo>
                <a:lnTo>
                  <a:pt x="614" y="1478"/>
                </a:lnTo>
                <a:lnTo>
                  <a:pt x="615" y="1478"/>
                </a:lnTo>
                <a:lnTo>
                  <a:pt x="614" y="1486"/>
                </a:lnTo>
                <a:close/>
                <a:moveTo>
                  <a:pt x="889" y="1485"/>
                </a:moveTo>
                <a:lnTo>
                  <a:pt x="888" y="1477"/>
                </a:lnTo>
                <a:lnTo>
                  <a:pt x="889" y="1477"/>
                </a:lnTo>
                <a:lnTo>
                  <a:pt x="891" y="1485"/>
                </a:lnTo>
                <a:lnTo>
                  <a:pt x="889" y="1485"/>
                </a:lnTo>
                <a:close/>
                <a:moveTo>
                  <a:pt x="611" y="1485"/>
                </a:moveTo>
                <a:lnTo>
                  <a:pt x="610" y="1485"/>
                </a:lnTo>
                <a:lnTo>
                  <a:pt x="611" y="1477"/>
                </a:lnTo>
                <a:lnTo>
                  <a:pt x="613" y="1477"/>
                </a:lnTo>
                <a:lnTo>
                  <a:pt x="611" y="1485"/>
                </a:lnTo>
                <a:close/>
                <a:moveTo>
                  <a:pt x="892" y="1485"/>
                </a:moveTo>
                <a:lnTo>
                  <a:pt x="890" y="1477"/>
                </a:lnTo>
                <a:lnTo>
                  <a:pt x="892" y="1477"/>
                </a:lnTo>
                <a:lnTo>
                  <a:pt x="893" y="1485"/>
                </a:lnTo>
                <a:lnTo>
                  <a:pt x="892" y="1485"/>
                </a:lnTo>
                <a:close/>
                <a:moveTo>
                  <a:pt x="895" y="1484"/>
                </a:moveTo>
                <a:lnTo>
                  <a:pt x="893" y="1476"/>
                </a:lnTo>
                <a:lnTo>
                  <a:pt x="894" y="1476"/>
                </a:lnTo>
                <a:lnTo>
                  <a:pt x="896" y="1484"/>
                </a:lnTo>
                <a:lnTo>
                  <a:pt x="895" y="1484"/>
                </a:lnTo>
                <a:close/>
                <a:moveTo>
                  <a:pt x="595" y="1482"/>
                </a:moveTo>
                <a:lnTo>
                  <a:pt x="594" y="1482"/>
                </a:lnTo>
                <a:lnTo>
                  <a:pt x="595" y="1474"/>
                </a:lnTo>
                <a:lnTo>
                  <a:pt x="597" y="1474"/>
                </a:lnTo>
                <a:lnTo>
                  <a:pt x="595" y="1482"/>
                </a:lnTo>
                <a:close/>
                <a:moveTo>
                  <a:pt x="592" y="1481"/>
                </a:moveTo>
                <a:lnTo>
                  <a:pt x="591" y="1481"/>
                </a:lnTo>
                <a:lnTo>
                  <a:pt x="593" y="1473"/>
                </a:lnTo>
                <a:lnTo>
                  <a:pt x="594" y="1474"/>
                </a:lnTo>
                <a:lnTo>
                  <a:pt x="592" y="1481"/>
                </a:lnTo>
                <a:close/>
                <a:moveTo>
                  <a:pt x="911" y="1481"/>
                </a:moveTo>
                <a:lnTo>
                  <a:pt x="909" y="1473"/>
                </a:lnTo>
                <a:lnTo>
                  <a:pt x="910" y="1473"/>
                </a:lnTo>
                <a:lnTo>
                  <a:pt x="912" y="1481"/>
                </a:lnTo>
                <a:lnTo>
                  <a:pt x="911" y="1481"/>
                </a:lnTo>
                <a:close/>
                <a:moveTo>
                  <a:pt x="590" y="1481"/>
                </a:moveTo>
                <a:lnTo>
                  <a:pt x="588" y="1481"/>
                </a:lnTo>
                <a:lnTo>
                  <a:pt x="590" y="1473"/>
                </a:lnTo>
                <a:lnTo>
                  <a:pt x="591" y="1473"/>
                </a:lnTo>
                <a:lnTo>
                  <a:pt x="590" y="1481"/>
                </a:lnTo>
                <a:close/>
                <a:moveTo>
                  <a:pt x="913" y="1481"/>
                </a:moveTo>
                <a:lnTo>
                  <a:pt x="912" y="1473"/>
                </a:lnTo>
                <a:lnTo>
                  <a:pt x="913" y="1472"/>
                </a:lnTo>
                <a:lnTo>
                  <a:pt x="915" y="1480"/>
                </a:lnTo>
                <a:lnTo>
                  <a:pt x="913" y="1481"/>
                </a:lnTo>
                <a:close/>
                <a:moveTo>
                  <a:pt x="916" y="1480"/>
                </a:moveTo>
                <a:lnTo>
                  <a:pt x="914" y="1472"/>
                </a:lnTo>
                <a:lnTo>
                  <a:pt x="915" y="1472"/>
                </a:lnTo>
                <a:lnTo>
                  <a:pt x="917" y="1480"/>
                </a:lnTo>
                <a:lnTo>
                  <a:pt x="916" y="1480"/>
                </a:lnTo>
                <a:close/>
                <a:moveTo>
                  <a:pt x="574" y="1477"/>
                </a:moveTo>
                <a:lnTo>
                  <a:pt x="573" y="1477"/>
                </a:lnTo>
                <a:lnTo>
                  <a:pt x="575" y="1469"/>
                </a:lnTo>
                <a:lnTo>
                  <a:pt x="576" y="1469"/>
                </a:lnTo>
                <a:lnTo>
                  <a:pt x="574" y="1477"/>
                </a:lnTo>
                <a:close/>
                <a:moveTo>
                  <a:pt x="571" y="1477"/>
                </a:moveTo>
                <a:lnTo>
                  <a:pt x="570" y="1476"/>
                </a:lnTo>
                <a:lnTo>
                  <a:pt x="572" y="1469"/>
                </a:lnTo>
                <a:lnTo>
                  <a:pt x="573" y="1469"/>
                </a:lnTo>
                <a:lnTo>
                  <a:pt x="571" y="1477"/>
                </a:lnTo>
                <a:close/>
                <a:moveTo>
                  <a:pt x="932" y="1476"/>
                </a:moveTo>
                <a:lnTo>
                  <a:pt x="930" y="1468"/>
                </a:lnTo>
                <a:lnTo>
                  <a:pt x="931" y="1468"/>
                </a:lnTo>
                <a:lnTo>
                  <a:pt x="933" y="1476"/>
                </a:lnTo>
                <a:lnTo>
                  <a:pt x="932" y="1476"/>
                </a:lnTo>
                <a:close/>
                <a:moveTo>
                  <a:pt x="569" y="1476"/>
                </a:moveTo>
                <a:lnTo>
                  <a:pt x="567" y="1476"/>
                </a:lnTo>
                <a:lnTo>
                  <a:pt x="569" y="1468"/>
                </a:lnTo>
                <a:lnTo>
                  <a:pt x="571" y="1468"/>
                </a:lnTo>
                <a:lnTo>
                  <a:pt x="569" y="1476"/>
                </a:lnTo>
                <a:close/>
                <a:moveTo>
                  <a:pt x="934" y="1476"/>
                </a:moveTo>
                <a:lnTo>
                  <a:pt x="932" y="1468"/>
                </a:lnTo>
                <a:lnTo>
                  <a:pt x="933" y="1468"/>
                </a:lnTo>
                <a:lnTo>
                  <a:pt x="935" y="1475"/>
                </a:lnTo>
                <a:lnTo>
                  <a:pt x="934" y="1476"/>
                </a:lnTo>
                <a:close/>
                <a:moveTo>
                  <a:pt x="937" y="1475"/>
                </a:moveTo>
                <a:lnTo>
                  <a:pt x="935" y="1467"/>
                </a:lnTo>
                <a:lnTo>
                  <a:pt x="936" y="1467"/>
                </a:lnTo>
                <a:lnTo>
                  <a:pt x="938" y="1475"/>
                </a:lnTo>
                <a:lnTo>
                  <a:pt x="937" y="1475"/>
                </a:lnTo>
                <a:close/>
                <a:moveTo>
                  <a:pt x="553" y="1472"/>
                </a:moveTo>
                <a:lnTo>
                  <a:pt x="552" y="1472"/>
                </a:lnTo>
                <a:lnTo>
                  <a:pt x="554" y="1464"/>
                </a:lnTo>
                <a:lnTo>
                  <a:pt x="555" y="1464"/>
                </a:lnTo>
                <a:lnTo>
                  <a:pt x="553" y="1472"/>
                </a:lnTo>
                <a:close/>
                <a:moveTo>
                  <a:pt x="550" y="1471"/>
                </a:moveTo>
                <a:lnTo>
                  <a:pt x="549" y="1471"/>
                </a:lnTo>
                <a:lnTo>
                  <a:pt x="551" y="1463"/>
                </a:lnTo>
                <a:lnTo>
                  <a:pt x="552" y="1464"/>
                </a:lnTo>
                <a:lnTo>
                  <a:pt x="550" y="1471"/>
                </a:lnTo>
                <a:close/>
                <a:moveTo>
                  <a:pt x="953" y="1471"/>
                </a:moveTo>
                <a:lnTo>
                  <a:pt x="950" y="1463"/>
                </a:lnTo>
                <a:lnTo>
                  <a:pt x="952" y="1463"/>
                </a:lnTo>
                <a:lnTo>
                  <a:pt x="954" y="1470"/>
                </a:lnTo>
                <a:lnTo>
                  <a:pt x="953" y="1471"/>
                </a:lnTo>
                <a:close/>
                <a:moveTo>
                  <a:pt x="548" y="1471"/>
                </a:moveTo>
                <a:lnTo>
                  <a:pt x="546" y="1470"/>
                </a:lnTo>
                <a:lnTo>
                  <a:pt x="549" y="1462"/>
                </a:lnTo>
                <a:lnTo>
                  <a:pt x="550" y="1463"/>
                </a:lnTo>
                <a:lnTo>
                  <a:pt x="548" y="1471"/>
                </a:lnTo>
                <a:close/>
                <a:moveTo>
                  <a:pt x="955" y="1470"/>
                </a:moveTo>
                <a:lnTo>
                  <a:pt x="953" y="1462"/>
                </a:lnTo>
                <a:lnTo>
                  <a:pt x="954" y="1462"/>
                </a:lnTo>
                <a:lnTo>
                  <a:pt x="957" y="1470"/>
                </a:lnTo>
                <a:lnTo>
                  <a:pt x="955" y="1470"/>
                </a:lnTo>
                <a:close/>
                <a:moveTo>
                  <a:pt x="958" y="1469"/>
                </a:moveTo>
                <a:lnTo>
                  <a:pt x="956" y="1462"/>
                </a:lnTo>
                <a:lnTo>
                  <a:pt x="957" y="1461"/>
                </a:lnTo>
                <a:lnTo>
                  <a:pt x="959" y="1469"/>
                </a:lnTo>
                <a:lnTo>
                  <a:pt x="958" y="1469"/>
                </a:lnTo>
                <a:close/>
                <a:moveTo>
                  <a:pt x="532" y="1466"/>
                </a:moveTo>
                <a:lnTo>
                  <a:pt x="531" y="1466"/>
                </a:lnTo>
                <a:lnTo>
                  <a:pt x="533" y="1458"/>
                </a:lnTo>
                <a:lnTo>
                  <a:pt x="535" y="1458"/>
                </a:lnTo>
                <a:lnTo>
                  <a:pt x="532" y="1466"/>
                </a:lnTo>
                <a:close/>
                <a:moveTo>
                  <a:pt x="530" y="1465"/>
                </a:moveTo>
                <a:lnTo>
                  <a:pt x="528" y="1465"/>
                </a:lnTo>
                <a:lnTo>
                  <a:pt x="531" y="1457"/>
                </a:lnTo>
                <a:lnTo>
                  <a:pt x="532" y="1458"/>
                </a:lnTo>
                <a:lnTo>
                  <a:pt x="530" y="1465"/>
                </a:lnTo>
                <a:close/>
                <a:moveTo>
                  <a:pt x="973" y="1465"/>
                </a:moveTo>
                <a:lnTo>
                  <a:pt x="971" y="1457"/>
                </a:lnTo>
                <a:lnTo>
                  <a:pt x="972" y="1457"/>
                </a:lnTo>
                <a:lnTo>
                  <a:pt x="975" y="1464"/>
                </a:lnTo>
                <a:lnTo>
                  <a:pt x="973" y="1465"/>
                </a:lnTo>
                <a:close/>
                <a:moveTo>
                  <a:pt x="527" y="1464"/>
                </a:moveTo>
                <a:lnTo>
                  <a:pt x="526" y="1464"/>
                </a:lnTo>
                <a:lnTo>
                  <a:pt x="528" y="1456"/>
                </a:lnTo>
                <a:lnTo>
                  <a:pt x="529" y="1457"/>
                </a:lnTo>
                <a:lnTo>
                  <a:pt x="527" y="1464"/>
                </a:lnTo>
                <a:close/>
                <a:moveTo>
                  <a:pt x="976" y="1464"/>
                </a:moveTo>
                <a:lnTo>
                  <a:pt x="973" y="1456"/>
                </a:lnTo>
                <a:lnTo>
                  <a:pt x="975" y="1456"/>
                </a:lnTo>
                <a:lnTo>
                  <a:pt x="977" y="1464"/>
                </a:lnTo>
                <a:lnTo>
                  <a:pt x="976" y="1464"/>
                </a:lnTo>
                <a:close/>
                <a:moveTo>
                  <a:pt x="978" y="1463"/>
                </a:moveTo>
                <a:lnTo>
                  <a:pt x="976" y="1455"/>
                </a:lnTo>
                <a:lnTo>
                  <a:pt x="977" y="1455"/>
                </a:lnTo>
                <a:lnTo>
                  <a:pt x="980" y="1463"/>
                </a:lnTo>
                <a:lnTo>
                  <a:pt x="978" y="1463"/>
                </a:lnTo>
                <a:close/>
                <a:moveTo>
                  <a:pt x="511" y="1459"/>
                </a:moveTo>
                <a:lnTo>
                  <a:pt x="510" y="1459"/>
                </a:lnTo>
                <a:lnTo>
                  <a:pt x="513" y="1451"/>
                </a:lnTo>
                <a:lnTo>
                  <a:pt x="514" y="1452"/>
                </a:lnTo>
                <a:lnTo>
                  <a:pt x="511" y="1459"/>
                </a:lnTo>
                <a:close/>
                <a:moveTo>
                  <a:pt x="509" y="1459"/>
                </a:moveTo>
                <a:lnTo>
                  <a:pt x="508" y="1458"/>
                </a:lnTo>
                <a:lnTo>
                  <a:pt x="510" y="1451"/>
                </a:lnTo>
                <a:lnTo>
                  <a:pt x="511" y="1451"/>
                </a:lnTo>
                <a:lnTo>
                  <a:pt x="509" y="1459"/>
                </a:lnTo>
                <a:close/>
                <a:moveTo>
                  <a:pt x="994" y="1458"/>
                </a:moveTo>
                <a:lnTo>
                  <a:pt x="991" y="1450"/>
                </a:lnTo>
                <a:lnTo>
                  <a:pt x="993" y="1450"/>
                </a:lnTo>
                <a:lnTo>
                  <a:pt x="995" y="1458"/>
                </a:lnTo>
                <a:lnTo>
                  <a:pt x="994" y="1458"/>
                </a:lnTo>
                <a:close/>
                <a:moveTo>
                  <a:pt x="506" y="1458"/>
                </a:moveTo>
                <a:lnTo>
                  <a:pt x="505" y="1457"/>
                </a:lnTo>
                <a:lnTo>
                  <a:pt x="508" y="1449"/>
                </a:lnTo>
                <a:lnTo>
                  <a:pt x="509" y="1450"/>
                </a:lnTo>
                <a:lnTo>
                  <a:pt x="506" y="1458"/>
                </a:lnTo>
                <a:close/>
                <a:moveTo>
                  <a:pt x="997" y="1457"/>
                </a:moveTo>
                <a:lnTo>
                  <a:pt x="994" y="1449"/>
                </a:lnTo>
                <a:lnTo>
                  <a:pt x="995" y="1449"/>
                </a:lnTo>
                <a:lnTo>
                  <a:pt x="998" y="1457"/>
                </a:lnTo>
                <a:lnTo>
                  <a:pt x="997" y="1457"/>
                </a:lnTo>
                <a:close/>
                <a:moveTo>
                  <a:pt x="999" y="1456"/>
                </a:moveTo>
                <a:lnTo>
                  <a:pt x="996" y="1448"/>
                </a:lnTo>
                <a:lnTo>
                  <a:pt x="998" y="1448"/>
                </a:lnTo>
                <a:lnTo>
                  <a:pt x="1000" y="1456"/>
                </a:lnTo>
                <a:lnTo>
                  <a:pt x="999" y="1456"/>
                </a:lnTo>
                <a:close/>
                <a:moveTo>
                  <a:pt x="491" y="1452"/>
                </a:moveTo>
                <a:lnTo>
                  <a:pt x="490" y="1452"/>
                </a:lnTo>
                <a:lnTo>
                  <a:pt x="493" y="1444"/>
                </a:lnTo>
                <a:lnTo>
                  <a:pt x="494" y="1444"/>
                </a:lnTo>
                <a:lnTo>
                  <a:pt x="491" y="1452"/>
                </a:lnTo>
                <a:close/>
                <a:moveTo>
                  <a:pt x="489" y="1451"/>
                </a:moveTo>
                <a:lnTo>
                  <a:pt x="487" y="1451"/>
                </a:lnTo>
                <a:lnTo>
                  <a:pt x="490" y="1443"/>
                </a:lnTo>
                <a:lnTo>
                  <a:pt x="491" y="1444"/>
                </a:lnTo>
                <a:lnTo>
                  <a:pt x="489" y="1451"/>
                </a:lnTo>
                <a:close/>
                <a:moveTo>
                  <a:pt x="1014" y="1451"/>
                </a:moveTo>
                <a:lnTo>
                  <a:pt x="1011" y="1443"/>
                </a:lnTo>
                <a:lnTo>
                  <a:pt x="1013" y="1443"/>
                </a:lnTo>
                <a:lnTo>
                  <a:pt x="1015" y="1450"/>
                </a:lnTo>
                <a:lnTo>
                  <a:pt x="1014" y="1451"/>
                </a:lnTo>
                <a:close/>
                <a:moveTo>
                  <a:pt x="486" y="1450"/>
                </a:moveTo>
                <a:lnTo>
                  <a:pt x="485" y="1450"/>
                </a:lnTo>
                <a:lnTo>
                  <a:pt x="488" y="1442"/>
                </a:lnTo>
                <a:lnTo>
                  <a:pt x="489" y="1443"/>
                </a:lnTo>
                <a:lnTo>
                  <a:pt x="486" y="1450"/>
                </a:lnTo>
                <a:close/>
                <a:moveTo>
                  <a:pt x="1017" y="1450"/>
                </a:moveTo>
                <a:lnTo>
                  <a:pt x="1014" y="1442"/>
                </a:lnTo>
                <a:lnTo>
                  <a:pt x="1015" y="1442"/>
                </a:lnTo>
                <a:lnTo>
                  <a:pt x="1018" y="1449"/>
                </a:lnTo>
                <a:lnTo>
                  <a:pt x="1017" y="1450"/>
                </a:lnTo>
                <a:close/>
                <a:moveTo>
                  <a:pt x="1019" y="1449"/>
                </a:moveTo>
                <a:lnTo>
                  <a:pt x="1016" y="1441"/>
                </a:lnTo>
                <a:lnTo>
                  <a:pt x="1018" y="1441"/>
                </a:lnTo>
                <a:lnTo>
                  <a:pt x="1020" y="1448"/>
                </a:lnTo>
                <a:lnTo>
                  <a:pt x="1019" y="1449"/>
                </a:lnTo>
                <a:close/>
                <a:moveTo>
                  <a:pt x="471" y="1444"/>
                </a:moveTo>
                <a:lnTo>
                  <a:pt x="469" y="1444"/>
                </a:lnTo>
                <a:lnTo>
                  <a:pt x="472" y="1436"/>
                </a:lnTo>
                <a:lnTo>
                  <a:pt x="474" y="1437"/>
                </a:lnTo>
                <a:lnTo>
                  <a:pt x="471" y="1444"/>
                </a:lnTo>
                <a:close/>
                <a:moveTo>
                  <a:pt x="468" y="1443"/>
                </a:moveTo>
                <a:lnTo>
                  <a:pt x="467" y="1443"/>
                </a:lnTo>
                <a:lnTo>
                  <a:pt x="470" y="1435"/>
                </a:lnTo>
                <a:lnTo>
                  <a:pt x="471" y="1436"/>
                </a:lnTo>
                <a:lnTo>
                  <a:pt x="468" y="1443"/>
                </a:lnTo>
                <a:close/>
                <a:moveTo>
                  <a:pt x="1035" y="1443"/>
                </a:moveTo>
                <a:lnTo>
                  <a:pt x="1032" y="1435"/>
                </a:lnTo>
                <a:lnTo>
                  <a:pt x="1033" y="1435"/>
                </a:lnTo>
                <a:lnTo>
                  <a:pt x="1036" y="1442"/>
                </a:lnTo>
                <a:lnTo>
                  <a:pt x="1035" y="1443"/>
                </a:lnTo>
                <a:close/>
                <a:moveTo>
                  <a:pt x="466" y="1442"/>
                </a:moveTo>
                <a:lnTo>
                  <a:pt x="464" y="1442"/>
                </a:lnTo>
                <a:lnTo>
                  <a:pt x="467" y="1434"/>
                </a:lnTo>
                <a:lnTo>
                  <a:pt x="469" y="1435"/>
                </a:lnTo>
                <a:lnTo>
                  <a:pt x="466" y="1442"/>
                </a:lnTo>
                <a:close/>
                <a:moveTo>
                  <a:pt x="1037" y="1442"/>
                </a:moveTo>
                <a:lnTo>
                  <a:pt x="1034" y="1434"/>
                </a:lnTo>
                <a:lnTo>
                  <a:pt x="1035" y="1434"/>
                </a:lnTo>
                <a:lnTo>
                  <a:pt x="1038" y="1441"/>
                </a:lnTo>
                <a:lnTo>
                  <a:pt x="1037" y="1442"/>
                </a:lnTo>
                <a:close/>
                <a:moveTo>
                  <a:pt x="1039" y="1441"/>
                </a:moveTo>
                <a:lnTo>
                  <a:pt x="1036" y="1433"/>
                </a:lnTo>
                <a:lnTo>
                  <a:pt x="1038" y="1433"/>
                </a:lnTo>
                <a:lnTo>
                  <a:pt x="1041" y="1440"/>
                </a:lnTo>
                <a:lnTo>
                  <a:pt x="1039" y="1441"/>
                </a:lnTo>
                <a:close/>
                <a:moveTo>
                  <a:pt x="451" y="1436"/>
                </a:moveTo>
                <a:lnTo>
                  <a:pt x="449" y="1435"/>
                </a:lnTo>
                <a:lnTo>
                  <a:pt x="453" y="1428"/>
                </a:lnTo>
                <a:lnTo>
                  <a:pt x="454" y="1429"/>
                </a:lnTo>
                <a:lnTo>
                  <a:pt x="451" y="1436"/>
                </a:lnTo>
                <a:close/>
                <a:moveTo>
                  <a:pt x="448" y="1435"/>
                </a:moveTo>
                <a:lnTo>
                  <a:pt x="447" y="1434"/>
                </a:lnTo>
                <a:lnTo>
                  <a:pt x="450" y="1427"/>
                </a:lnTo>
                <a:lnTo>
                  <a:pt x="451" y="1427"/>
                </a:lnTo>
                <a:lnTo>
                  <a:pt x="448" y="1435"/>
                </a:lnTo>
                <a:close/>
                <a:moveTo>
                  <a:pt x="1054" y="1434"/>
                </a:moveTo>
                <a:lnTo>
                  <a:pt x="1051" y="1427"/>
                </a:lnTo>
                <a:lnTo>
                  <a:pt x="1052" y="1426"/>
                </a:lnTo>
                <a:lnTo>
                  <a:pt x="1055" y="1434"/>
                </a:lnTo>
                <a:lnTo>
                  <a:pt x="1054" y="1434"/>
                </a:lnTo>
                <a:close/>
                <a:moveTo>
                  <a:pt x="446" y="1434"/>
                </a:moveTo>
                <a:lnTo>
                  <a:pt x="445" y="1433"/>
                </a:lnTo>
                <a:lnTo>
                  <a:pt x="448" y="1426"/>
                </a:lnTo>
                <a:lnTo>
                  <a:pt x="449" y="1426"/>
                </a:lnTo>
                <a:lnTo>
                  <a:pt x="446" y="1434"/>
                </a:lnTo>
                <a:close/>
                <a:moveTo>
                  <a:pt x="1057" y="1433"/>
                </a:moveTo>
                <a:lnTo>
                  <a:pt x="1053" y="1426"/>
                </a:lnTo>
                <a:lnTo>
                  <a:pt x="1055" y="1425"/>
                </a:lnTo>
                <a:lnTo>
                  <a:pt x="1058" y="1433"/>
                </a:lnTo>
                <a:lnTo>
                  <a:pt x="1057" y="1433"/>
                </a:lnTo>
                <a:close/>
                <a:moveTo>
                  <a:pt x="1059" y="1432"/>
                </a:moveTo>
                <a:lnTo>
                  <a:pt x="1056" y="1425"/>
                </a:lnTo>
                <a:lnTo>
                  <a:pt x="1057" y="1424"/>
                </a:lnTo>
                <a:lnTo>
                  <a:pt x="1060" y="1432"/>
                </a:lnTo>
                <a:lnTo>
                  <a:pt x="1059" y="1432"/>
                </a:lnTo>
                <a:close/>
                <a:moveTo>
                  <a:pt x="431" y="1427"/>
                </a:moveTo>
                <a:lnTo>
                  <a:pt x="430" y="1426"/>
                </a:lnTo>
                <a:lnTo>
                  <a:pt x="433" y="1419"/>
                </a:lnTo>
                <a:lnTo>
                  <a:pt x="434" y="1420"/>
                </a:lnTo>
                <a:lnTo>
                  <a:pt x="431" y="1427"/>
                </a:lnTo>
                <a:close/>
                <a:moveTo>
                  <a:pt x="428" y="1426"/>
                </a:moveTo>
                <a:lnTo>
                  <a:pt x="427" y="1425"/>
                </a:lnTo>
                <a:lnTo>
                  <a:pt x="431" y="1418"/>
                </a:lnTo>
                <a:lnTo>
                  <a:pt x="432" y="1419"/>
                </a:lnTo>
                <a:lnTo>
                  <a:pt x="428" y="1426"/>
                </a:lnTo>
                <a:close/>
                <a:moveTo>
                  <a:pt x="1074" y="1425"/>
                </a:moveTo>
                <a:lnTo>
                  <a:pt x="1071" y="1418"/>
                </a:lnTo>
                <a:lnTo>
                  <a:pt x="1072" y="1418"/>
                </a:lnTo>
                <a:lnTo>
                  <a:pt x="1075" y="1425"/>
                </a:lnTo>
                <a:lnTo>
                  <a:pt x="1074" y="1425"/>
                </a:lnTo>
                <a:close/>
                <a:moveTo>
                  <a:pt x="426" y="1425"/>
                </a:moveTo>
                <a:lnTo>
                  <a:pt x="425" y="1424"/>
                </a:lnTo>
                <a:lnTo>
                  <a:pt x="428" y="1417"/>
                </a:lnTo>
                <a:lnTo>
                  <a:pt x="429" y="1417"/>
                </a:lnTo>
                <a:lnTo>
                  <a:pt x="426" y="1425"/>
                </a:lnTo>
                <a:close/>
                <a:moveTo>
                  <a:pt x="1076" y="1424"/>
                </a:moveTo>
                <a:lnTo>
                  <a:pt x="1073" y="1417"/>
                </a:lnTo>
                <a:lnTo>
                  <a:pt x="1074" y="1416"/>
                </a:lnTo>
                <a:lnTo>
                  <a:pt x="1078" y="1424"/>
                </a:lnTo>
                <a:lnTo>
                  <a:pt x="1076" y="1424"/>
                </a:lnTo>
                <a:close/>
                <a:moveTo>
                  <a:pt x="1079" y="1423"/>
                </a:moveTo>
                <a:lnTo>
                  <a:pt x="1075" y="1416"/>
                </a:lnTo>
                <a:lnTo>
                  <a:pt x="1076" y="1415"/>
                </a:lnTo>
                <a:lnTo>
                  <a:pt x="1080" y="1422"/>
                </a:lnTo>
                <a:lnTo>
                  <a:pt x="1079" y="1423"/>
                </a:lnTo>
                <a:close/>
                <a:moveTo>
                  <a:pt x="411" y="1418"/>
                </a:moveTo>
                <a:lnTo>
                  <a:pt x="410" y="1417"/>
                </a:lnTo>
                <a:lnTo>
                  <a:pt x="414" y="1410"/>
                </a:lnTo>
                <a:lnTo>
                  <a:pt x="415" y="1410"/>
                </a:lnTo>
                <a:lnTo>
                  <a:pt x="411" y="1418"/>
                </a:lnTo>
                <a:close/>
                <a:moveTo>
                  <a:pt x="409" y="1416"/>
                </a:moveTo>
                <a:lnTo>
                  <a:pt x="408" y="1416"/>
                </a:lnTo>
                <a:lnTo>
                  <a:pt x="412" y="1409"/>
                </a:lnTo>
                <a:lnTo>
                  <a:pt x="413" y="1409"/>
                </a:lnTo>
                <a:lnTo>
                  <a:pt x="409" y="1416"/>
                </a:lnTo>
                <a:close/>
                <a:moveTo>
                  <a:pt x="1093" y="1416"/>
                </a:moveTo>
                <a:lnTo>
                  <a:pt x="1090" y="1409"/>
                </a:lnTo>
                <a:lnTo>
                  <a:pt x="1091" y="1408"/>
                </a:lnTo>
                <a:lnTo>
                  <a:pt x="1094" y="1415"/>
                </a:lnTo>
                <a:lnTo>
                  <a:pt x="1093" y="1416"/>
                </a:lnTo>
                <a:close/>
                <a:moveTo>
                  <a:pt x="407" y="1415"/>
                </a:moveTo>
                <a:lnTo>
                  <a:pt x="406" y="1414"/>
                </a:lnTo>
                <a:lnTo>
                  <a:pt x="409" y="1407"/>
                </a:lnTo>
                <a:lnTo>
                  <a:pt x="410" y="1408"/>
                </a:lnTo>
                <a:lnTo>
                  <a:pt x="407" y="1415"/>
                </a:lnTo>
                <a:close/>
                <a:moveTo>
                  <a:pt x="1096" y="1415"/>
                </a:moveTo>
                <a:lnTo>
                  <a:pt x="1092" y="1407"/>
                </a:lnTo>
                <a:lnTo>
                  <a:pt x="1093" y="1407"/>
                </a:lnTo>
                <a:lnTo>
                  <a:pt x="1097" y="1414"/>
                </a:lnTo>
                <a:lnTo>
                  <a:pt x="1096" y="1415"/>
                </a:lnTo>
                <a:close/>
                <a:moveTo>
                  <a:pt x="1098" y="1413"/>
                </a:moveTo>
                <a:lnTo>
                  <a:pt x="1094" y="1406"/>
                </a:lnTo>
                <a:lnTo>
                  <a:pt x="1095" y="1406"/>
                </a:lnTo>
                <a:lnTo>
                  <a:pt x="1099" y="1413"/>
                </a:lnTo>
                <a:lnTo>
                  <a:pt x="1098" y="1413"/>
                </a:lnTo>
                <a:close/>
                <a:moveTo>
                  <a:pt x="392" y="1408"/>
                </a:moveTo>
                <a:lnTo>
                  <a:pt x="391" y="1407"/>
                </a:lnTo>
                <a:lnTo>
                  <a:pt x="395" y="1400"/>
                </a:lnTo>
                <a:lnTo>
                  <a:pt x="396" y="1400"/>
                </a:lnTo>
                <a:lnTo>
                  <a:pt x="392" y="1408"/>
                </a:lnTo>
                <a:close/>
                <a:moveTo>
                  <a:pt x="390" y="1406"/>
                </a:moveTo>
                <a:lnTo>
                  <a:pt x="389" y="1406"/>
                </a:lnTo>
                <a:lnTo>
                  <a:pt x="392" y="1399"/>
                </a:lnTo>
                <a:lnTo>
                  <a:pt x="394" y="1399"/>
                </a:lnTo>
                <a:lnTo>
                  <a:pt x="390" y="1406"/>
                </a:lnTo>
                <a:close/>
                <a:moveTo>
                  <a:pt x="1112" y="1406"/>
                </a:moveTo>
                <a:lnTo>
                  <a:pt x="1109" y="1399"/>
                </a:lnTo>
                <a:lnTo>
                  <a:pt x="1110" y="1398"/>
                </a:lnTo>
                <a:lnTo>
                  <a:pt x="1114" y="1405"/>
                </a:lnTo>
                <a:lnTo>
                  <a:pt x="1112" y="1406"/>
                </a:lnTo>
                <a:close/>
                <a:moveTo>
                  <a:pt x="387" y="1405"/>
                </a:moveTo>
                <a:lnTo>
                  <a:pt x="386" y="1404"/>
                </a:lnTo>
                <a:lnTo>
                  <a:pt x="390" y="1397"/>
                </a:lnTo>
                <a:lnTo>
                  <a:pt x="391" y="1398"/>
                </a:lnTo>
                <a:lnTo>
                  <a:pt x="387" y="1405"/>
                </a:lnTo>
                <a:close/>
                <a:moveTo>
                  <a:pt x="1115" y="1404"/>
                </a:moveTo>
                <a:lnTo>
                  <a:pt x="1111" y="1397"/>
                </a:lnTo>
                <a:lnTo>
                  <a:pt x="1112" y="1397"/>
                </a:lnTo>
                <a:lnTo>
                  <a:pt x="1116" y="1404"/>
                </a:lnTo>
                <a:lnTo>
                  <a:pt x="1115" y="1404"/>
                </a:lnTo>
                <a:close/>
                <a:moveTo>
                  <a:pt x="1117" y="1403"/>
                </a:moveTo>
                <a:lnTo>
                  <a:pt x="1113" y="1396"/>
                </a:lnTo>
                <a:lnTo>
                  <a:pt x="1114" y="1396"/>
                </a:lnTo>
                <a:lnTo>
                  <a:pt x="1118" y="1403"/>
                </a:lnTo>
                <a:lnTo>
                  <a:pt x="1117" y="1403"/>
                </a:lnTo>
                <a:close/>
                <a:moveTo>
                  <a:pt x="373" y="1397"/>
                </a:moveTo>
                <a:lnTo>
                  <a:pt x="372" y="1396"/>
                </a:lnTo>
                <a:lnTo>
                  <a:pt x="376" y="1389"/>
                </a:lnTo>
                <a:lnTo>
                  <a:pt x="377" y="1390"/>
                </a:lnTo>
                <a:lnTo>
                  <a:pt x="373" y="1397"/>
                </a:lnTo>
                <a:close/>
                <a:moveTo>
                  <a:pt x="371" y="1396"/>
                </a:moveTo>
                <a:lnTo>
                  <a:pt x="370" y="1395"/>
                </a:lnTo>
                <a:lnTo>
                  <a:pt x="374" y="1388"/>
                </a:lnTo>
                <a:lnTo>
                  <a:pt x="375" y="1389"/>
                </a:lnTo>
                <a:lnTo>
                  <a:pt x="371" y="1396"/>
                </a:lnTo>
                <a:close/>
                <a:moveTo>
                  <a:pt x="1131" y="1395"/>
                </a:moveTo>
                <a:lnTo>
                  <a:pt x="1127" y="1388"/>
                </a:lnTo>
                <a:lnTo>
                  <a:pt x="1128" y="1387"/>
                </a:lnTo>
                <a:lnTo>
                  <a:pt x="1132" y="1394"/>
                </a:lnTo>
                <a:lnTo>
                  <a:pt x="1131" y="1395"/>
                </a:lnTo>
                <a:close/>
                <a:moveTo>
                  <a:pt x="369" y="1394"/>
                </a:moveTo>
                <a:lnTo>
                  <a:pt x="368" y="1394"/>
                </a:lnTo>
                <a:lnTo>
                  <a:pt x="372" y="1386"/>
                </a:lnTo>
                <a:lnTo>
                  <a:pt x="373" y="1387"/>
                </a:lnTo>
                <a:lnTo>
                  <a:pt x="369" y="1394"/>
                </a:lnTo>
                <a:close/>
                <a:moveTo>
                  <a:pt x="1133" y="1394"/>
                </a:moveTo>
                <a:lnTo>
                  <a:pt x="1129" y="1387"/>
                </a:lnTo>
                <a:lnTo>
                  <a:pt x="1130" y="1386"/>
                </a:lnTo>
                <a:lnTo>
                  <a:pt x="1134" y="1393"/>
                </a:lnTo>
                <a:lnTo>
                  <a:pt x="1133" y="1394"/>
                </a:lnTo>
                <a:close/>
                <a:moveTo>
                  <a:pt x="1136" y="1392"/>
                </a:moveTo>
                <a:lnTo>
                  <a:pt x="1132" y="1385"/>
                </a:lnTo>
                <a:lnTo>
                  <a:pt x="1133" y="1385"/>
                </a:lnTo>
                <a:lnTo>
                  <a:pt x="1137" y="1392"/>
                </a:lnTo>
                <a:lnTo>
                  <a:pt x="1136" y="1392"/>
                </a:lnTo>
                <a:close/>
                <a:moveTo>
                  <a:pt x="355" y="1386"/>
                </a:moveTo>
                <a:lnTo>
                  <a:pt x="353" y="1385"/>
                </a:lnTo>
                <a:lnTo>
                  <a:pt x="358" y="1378"/>
                </a:lnTo>
                <a:lnTo>
                  <a:pt x="359" y="1379"/>
                </a:lnTo>
                <a:lnTo>
                  <a:pt x="355" y="1386"/>
                </a:lnTo>
                <a:close/>
                <a:moveTo>
                  <a:pt x="352" y="1384"/>
                </a:moveTo>
                <a:lnTo>
                  <a:pt x="351" y="1383"/>
                </a:lnTo>
                <a:lnTo>
                  <a:pt x="355" y="1377"/>
                </a:lnTo>
                <a:lnTo>
                  <a:pt x="357" y="1377"/>
                </a:lnTo>
                <a:lnTo>
                  <a:pt x="352" y="1384"/>
                </a:lnTo>
                <a:close/>
                <a:moveTo>
                  <a:pt x="1149" y="1384"/>
                </a:moveTo>
                <a:lnTo>
                  <a:pt x="1145" y="1377"/>
                </a:lnTo>
                <a:lnTo>
                  <a:pt x="1146" y="1376"/>
                </a:lnTo>
                <a:lnTo>
                  <a:pt x="1151" y="1383"/>
                </a:lnTo>
                <a:lnTo>
                  <a:pt x="1149" y="1384"/>
                </a:lnTo>
                <a:close/>
                <a:moveTo>
                  <a:pt x="350" y="1383"/>
                </a:moveTo>
                <a:lnTo>
                  <a:pt x="349" y="1382"/>
                </a:lnTo>
                <a:lnTo>
                  <a:pt x="353" y="1375"/>
                </a:lnTo>
                <a:lnTo>
                  <a:pt x="354" y="1376"/>
                </a:lnTo>
                <a:lnTo>
                  <a:pt x="350" y="1383"/>
                </a:lnTo>
                <a:close/>
                <a:moveTo>
                  <a:pt x="1152" y="1382"/>
                </a:moveTo>
                <a:lnTo>
                  <a:pt x="1147" y="1376"/>
                </a:lnTo>
                <a:lnTo>
                  <a:pt x="1148" y="1375"/>
                </a:lnTo>
                <a:lnTo>
                  <a:pt x="1153" y="1382"/>
                </a:lnTo>
                <a:lnTo>
                  <a:pt x="1152" y="1382"/>
                </a:lnTo>
                <a:close/>
                <a:moveTo>
                  <a:pt x="1154" y="1381"/>
                </a:moveTo>
                <a:lnTo>
                  <a:pt x="1150" y="1374"/>
                </a:lnTo>
                <a:lnTo>
                  <a:pt x="1151" y="1373"/>
                </a:lnTo>
                <a:lnTo>
                  <a:pt x="1155" y="1380"/>
                </a:lnTo>
                <a:lnTo>
                  <a:pt x="1154" y="1381"/>
                </a:lnTo>
                <a:close/>
                <a:moveTo>
                  <a:pt x="336" y="1374"/>
                </a:moveTo>
                <a:lnTo>
                  <a:pt x="335" y="1373"/>
                </a:lnTo>
                <a:lnTo>
                  <a:pt x="340" y="1367"/>
                </a:lnTo>
                <a:lnTo>
                  <a:pt x="341" y="1367"/>
                </a:lnTo>
                <a:lnTo>
                  <a:pt x="336" y="1374"/>
                </a:lnTo>
                <a:close/>
                <a:moveTo>
                  <a:pt x="334" y="1372"/>
                </a:moveTo>
                <a:lnTo>
                  <a:pt x="333" y="1372"/>
                </a:lnTo>
                <a:lnTo>
                  <a:pt x="338" y="1365"/>
                </a:lnTo>
                <a:lnTo>
                  <a:pt x="339" y="1366"/>
                </a:lnTo>
                <a:lnTo>
                  <a:pt x="334" y="1372"/>
                </a:lnTo>
                <a:close/>
                <a:moveTo>
                  <a:pt x="1168" y="1372"/>
                </a:moveTo>
                <a:lnTo>
                  <a:pt x="1163" y="1365"/>
                </a:lnTo>
                <a:lnTo>
                  <a:pt x="1164" y="1365"/>
                </a:lnTo>
                <a:lnTo>
                  <a:pt x="1169" y="1371"/>
                </a:lnTo>
                <a:lnTo>
                  <a:pt x="1168" y="1372"/>
                </a:lnTo>
                <a:close/>
                <a:moveTo>
                  <a:pt x="332" y="1371"/>
                </a:moveTo>
                <a:lnTo>
                  <a:pt x="331" y="1370"/>
                </a:lnTo>
                <a:lnTo>
                  <a:pt x="335" y="1364"/>
                </a:lnTo>
                <a:lnTo>
                  <a:pt x="336" y="1364"/>
                </a:lnTo>
                <a:lnTo>
                  <a:pt x="332" y="1371"/>
                </a:lnTo>
                <a:close/>
                <a:moveTo>
                  <a:pt x="1170" y="1371"/>
                </a:moveTo>
                <a:lnTo>
                  <a:pt x="1165" y="1364"/>
                </a:lnTo>
                <a:lnTo>
                  <a:pt x="1166" y="1363"/>
                </a:lnTo>
                <a:lnTo>
                  <a:pt x="1171" y="1370"/>
                </a:lnTo>
                <a:lnTo>
                  <a:pt x="1170" y="1371"/>
                </a:lnTo>
                <a:close/>
                <a:moveTo>
                  <a:pt x="1172" y="1369"/>
                </a:moveTo>
                <a:lnTo>
                  <a:pt x="1168" y="1362"/>
                </a:lnTo>
                <a:lnTo>
                  <a:pt x="1169" y="1362"/>
                </a:lnTo>
                <a:lnTo>
                  <a:pt x="1173" y="1368"/>
                </a:lnTo>
                <a:lnTo>
                  <a:pt x="1172" y="1369"/>
                </a:lnTo>
                <a:close/>
                <a:moveTo>
                  <a:pt x="319" y="1362"/>
                </a:moveTo>
                <a:lnTo>
                  <a:pt x="318" y="1361"/>
                </a:lnTo>
                <a:lnTo>
                  <a:pt x="322" y="1354"/>
                </a:lnTo>
                <a:lnTo>
                  <a:pt x="323" y="1355"/>
                </a:lnTo>
                <a:lnTo>
                  <a:pt x="319" y="1362"/>
                </a:lnTo>
                <a:close/>
                <a:moveTo>
                  <a:pt x="317" y="1360"/>
                </a:moveTo>
                <a:lnTo>
                  <a:pt x="315" y="1359"/>
                </a:lnTo>
                <a:lnTo>
                  <a:pt x="320" y="1353"/>
                </a:lnTo>
                <a:lnTo>
                  <a:pt x="321" y="1354"/>
                </a:lnTo>
                <a:lnTo>
                  <a:pt x="317" y="1360"/>
                </a:lnTo>
                <a:close/>
                <a:moveTo>
                  <a:pt x="1185" y="1360"/>
                </a:moveTo>
                <a:lnTo>
                  <a:pt x="1181" y="1353"/>
                </a:lnTo>
                <a:lnTo>
                  <a:pt x="1182" y="1353"/>
                </a:lnTo>
                <a:lnTo>
                  <a:pt x="1186" y="1359"/>
                </a:lnTo>
                <a:lnTo>
                  <a:pt x="1185" y="1360"/>
                </a:lnTo>
                <a:close/>
                <a:moveTo>
                  <a:pt x="314" y="1359"/>
                </a:moveTo>
                <a:lnTo>
                  <a:pt x="313" y="1358"/>
                </a:lnTo>
                <a:lnTo>
                  <a:pt x="318" y="1351"/>
                </a:lnTo>
                <a:lnTo>
                  <a:pt x="319" y="1352"/>
                </a:lnTo>
                <a:lnTo>
                  <a:pt x="314" y="1359"/>
                </a:lnTo>
                <a:close/>
                <a:moveTo>
                  <a:pt x="1187" y="1358"/>
                </a:moveTo>
                <a:lnTo>
                  <a:pt x="1183" y="1352"/>
                </a:lnTo>
                <a:lnTo>
                  <a:pt x="1184" y="1351"/>
                </a:lnTo>
                <a:lnTo>
                  <a:pt x="1189" y="1358"/>
                </a:lnTo>
                <a:lnTo>
                  <a:pt x="1187" y="1358"/>
                </a:lnTo>
                <a:close/>
                <a:moveTo>
                  <a:pt x="1190" y="1357"/>
                </a:moveTo>
                <a:lnTo>
                  <a:pt x="1185" y="1350"/>
                </a:lnTo>
                <a:lnTo>
                  <a:pt x="1186" y="1350"/>
                </a:lnTo>
                <a:lnTo>
                  <a:pt x="1191" y="1356"/>
                </a:lnTo>
                <a:lnTo>
                  <a:pt x="1190" y="1357"/>
                </a:lnTo>
                <a:close/>
                <a:moveTo>
                  <a:pt x="301" y="1349"/>
                </a:moveTo>
                <a:lnTo>
                  <a:pt x="300" y="1348"/>
                </a:lnTo>
                <a:lnTo>
                  <a:pt x="305" y="1342"/>
                </a:lnTo>
                <a:lnTo>
                  <a:pt x="306" y="1343"/>
                </a:lnTo>
                <a:lnTo>
                  <a:pt x="301" y="1349"/>
                </a:lnTo>
                <a:close/>
                <a:moveTo>
                  <a:pt x="299" y="1348"/>
                </a:moveTo>
                <a:lnTo>
                  <a:pt x="298" y="1347"/>
                </a:lnTo>
                <a:lnTo>
                  <a:pt x="303" y="1340"/>
                </a:lnTo>
                <a:lnTo>
                  <a:pt x="304" y="1341"/>
                </a:lnTo>
                <a:lnTo>
                  <a:pt x="299" y="1348"/>
                </a:lnTo>
                <a:close/>
                <a:moveTo>
                  <a:pt x="1203" y="1347"/>
                </a:moveTo>
                <a:lnTo>
                  <a:pt x="1198" y="1341"/>
                </a:lnTo>
                <a:lnTo>
                  <a:pt x="1199" y="1340"/>
                </a:lnTo>
                <a:lnTo>
                  <a:pt x="1204" y="1346"/>
                </a:lnTo>
                <a:lnTo>
                  <a:pt x="1203" y="1347"/>
                </a:lnTo>
                <a:close/>
                <a:moveTo>
                  <a:pt x="297" y="1346"/>
                </a:moveTo>
                <a:lnTo>
                  <a:pt x="296" y="1345"/>
                </a:lnTo>
                <a:lnTo>
                  <a:pt x="300" y="1339"/>
                </a:lnTo>
                <a:lnTo>
                  <a:pt x="302" y="1340"/>
                </a:lnTo>
                <a:lnTo>
                  <a:pt x="297" y="1346"/>
                </a:lnTo>
                <a:close/>
                <a:moveTo>
                  <a:pt x="1205" y="1346"/>
                </a:moveTo>
                <a:lnTo>
                  <a:pt x="1200" y="1339"/>
                </a:lnTo>
                <a:lnTo>
                  <a:pt x="1201" y="1338"/>
                </a:lnTo>
                <a:lnTo>
                  <a:pt x="1206" y="1345"/>
                </a:lnTo>
                <a:lnTo>
                  <a:pt x="1205" y="1346"/>
                </a:lnTo>
                <a:close/>
                <a:moveTo>
                  <a:pt x="1207" y="1344"/>
                </a:moveTo>
                <a:lnTo>
                  <a:pt x="1202" y="1338"/>
                </a:lnTo>
                <a:lnTo>
                  <a:pt x="1203" y="1337"/>
                </a:lnTo>
                <a:lnTo>
                  <a:pt x="1208" y="1343"/>
                </a:lnTo>
                <a:lnTo>
                  <a:pt x="1207" y="1344"/>
                </a:lnTo>
                <a:close/>
                <a:moveTo>
                  <a:pt x="284" y="1336"/>
                </a:moveTo>
                <a:lnTo>
                  <a:pt x="283" y="1335"/>
                </a:lnTo>
                <a:lnTo>
                  <a:pt x="288" y="1329"/>
                </a:lnTo>
                <a:lnTo>
                  <a:pt x="289" y="1330"/>
                </a:lnTo>
                <a:lnTo>
                  <a:pt x="284" y="1336"/>
                </a:lnTo>
                <a:close/>
                <a:moveTo>
                  <a:pt x="282" y="1334"/>
                </a:moveTo>
                <a:lnTo>
                  <a:pt x="281" y="1334"/>
                </a:lnTo>
                <a:lnTo>
                  <a:pt x="286" y="1327"/>
                </a:lnTo>
                <a:lnTo>
                  <a:pt x="287" y="1328"/>
                </a:lnTo>
                <a:lnTo>
                  <a:pt x="282" y="1334"/>
                </a:lnTo>
                <a:close/>
                <a:moveTo>
                  <a:pt x="1220" y="1334"/>
                </a:moveTo>
                <a:lnTo>
                  <a:pt x="1215" y="1328"/>
                </a:lnTo>
                <a:lnTo>
                  <a:pt x="1216" y="1327"/>
                </a:lnTo>
                <a:lnTo>
                  <a:pt x="1221" y="1333"/>
                </a:lnTo>
                <a:lnTo>
                  <a:pt x="1220" y="1334"/>
                </a:lnTo>
                <a:close/>
                <a:moveTo>
                  <a:pt x="280" y="1333"/>
                </a:moveTo>
                <a:lnTo>
                  <a:pt x="279" y="1332"/>
                </a:lnTo>
                <a:lnTo>
                  <a:pt x="284" y="1326"/>
                </a:lnTo>
                <a:lnTo>
                  <a:pt x="285" y="1326"/>
                </a:lnTo>
                <a:lnTo>
                  <a:pt x="280" y="1333"/>
                </a:lnTo>
                <a:close/>
                <a:moveTo>
                  <a:pt x="1222" y="1332"/>
                </a:moveTo>
                <a:lnTo>
                  <a:pt x="1217" y="1326"/>
                </a:lnTo>
                <a:lnTo>
                  <a:pt x="1218" y="1325"/>
                </a:lnTo>
                <a:lnTo>
                  <a:pt x="1223" y="1332"/>
                </a:lnTo>
                <a:lnTo>
                  <a:pt x="1222" y="1332"/>
                </a:lnTo>
                <a:close/>
                <a:moveTo>
                  <a:pt x="1224" y="1331"/>
                </a:moveTo>
                <a:lnTo>
                  <a:pt x="1219" y="1324"/>
                </a:lnTo>
                <a:lnTo>
                  <a:pt x="1220" y="1323"/>
                </a:lnTo>
                <a:lnTo>
                  <a:pt x="1225" y="1330"/>
                </a:lnTo>
                <a:lnTo>
                  <a:pt x="1224" y="1331"/>
                </a:lnTo>
                <a:close/>
                <a:moveTo>
                  <a:pt x="267" y="1322"/>
                </a:moveTo>
                <a:lnTo>
                  <a:pt x="266" y="1321"/>
                </a:lnTo>
                <a:lnTo>
                  <a:pt x="271" y="1315"/>
                </a:lnTo>
                <a:lnTo>
                  <a:pt x="272" y="1316"/>
                </a:lnTo>
                <a:lnTo>
                  <a:pt x="267" y="1322"/>
                </a:lnTo>
                <a:close/>
                <a:moveTo>
                  <a:pt x="265" y="1320"/>
                </a:moveTo>
                <a:lnTo>
                  <a:pt x="264" y="1320"/>
                </a:lnTo>
                <a:lnTo>
                  <a:pt x="269" y="1313"/>
                </a:lnTo>
                <a:lnTo>
                  <a:pt x="270" y="1314"/>
                </a:lnTo>
                <a:lnTo>
                  <a:pt x="265" y="1320"/>
                </a:lnTo>
                <a:close/>
                <a:moveTo>
                  <a:pt x="1237" y="1320"/>
                </a:moveTo>
                <a:lnTo>
                  <a:pt x="1231" y="1314"/>
                </a:lnTo>
                <a:lnTo>
                  <a:pt x="1232" y="1313"/>
                </a:lnTo>
                <a:lnTo>
                  <a:pt x="1238" y="1319"/>
                </a:lnTo>
                <a:lnTo>
                  <a:pt x="1237" y="1320"/>
                </a:lnTo>
                <a:close/>
                <a:moveTo>
                  <a:pt x="263" y="1319"/>
                </a:moveTo>
                <a:lnTo>
                  <a:pt x="262" y="1318"/>
                </a:lnTo>
                <a:lnTo>
                  <a:pt x="267" y="1312"/>
                </a:lnTo>
                <a:lnTo>
                  <a:pt x="268" y="1313"/>
                </a:lnTo>
                <a:lnTo>
                  <a:pt x="263" y="1319"/>
                </a:lnTo>
                <a:close/>
                <a:moveTo>
                  <a:pt x="1239" y="1318"/>
                </a:moveTo>
                <a:lnTo>
                  <a:pt x="1234" y="1312"/>
                </a:lnTo>
                <a:lnTo>
                  <a:pt x="1235" y="1311"/>
                </a:lnTo>
                <a:lnTo>
                  <a:pt x="1240" y="1317"/>
                </a:lnTo>
                <a:lnTo>
                  <a:pt x="1239" y="1318"/>
                </a:lnTo>
                <a:close/>
                <a:moveTo>
                  <a:pt x="1241" y="1317"/>
                </a:moveTo>
                <a:lnTo>
                  <a:pt x="1236" y="1311"/>
                </a:lnTo>
                <a:lnTo>
                  <a:pt x="1237" y="1310"/>
                </a:lnTo>
                <a:lnTo>
                  <a:pt x="1242" y="1316"/>
                </a:lnTo>
                <a:lnTo>
                  <a:pt x="1241" y="1317"/>
                </a:lnTo>
                <a:close/>
                <a:moveTo>
                  <a:pt x="251" y="1308"/>
                </a:moveTo>
                <a:lnTo>
                  <a:pt x="250" y="1307"/>
                </a:lnTo>
                <a:lnTo>
                  <a:pt x="255" y="1301"/>
                </a:lnTo>
                <a:lnTo>
                  <a:pt x="256" y="1302"/>
                </a:lnTo>
                <a:lnTo>
                  <a:pt x="251" y="1308"/>
                </a:lnTo>
                <a:close/>
                <a:moveTo>
                  <a:pt x="249" y="1306"/>
                </a:moveTo>
                <a:lnTo>
                  <a:pt x="248" y="1305"/>
                </a:lnTo>
                <a:lnTo>
                  <a:pt x="253" y="1299"/>
                </a:lnTo>
                <a:lnTo>
                  <a:pt x="254" y="1300"/>
                </a:lnTo>
                <a:lnTo>
                  <a:pt x="249" y="1306"/>
                </a:lnTo>
                <a:close/>
                <a:moveTo>
                  <a:pt x="1253" y="1306"/>
                </a:moveTo>
                <a:lnTo>
                  <a:pt x="1248" y="1300"/>
                </a:lnTo>
                <a:lnTo>
                  <a:pt x="1248" y="1299"/>
                </a:lnTo>
                <a:lnTo>
                  <a:pt x="1254" y="1305"/>
                </a:lnTo>
                <a:lnTo>
                  <a:pt x="1253" y="1306"/>
                </a:lnTo>
                <a:close/>
                <a:moveTo>
                  <a:pt x="247" y="1304"/>
                </a:moveTo>
                <a:lnTo>
                  <a:pt x="246" y="1304"/>
                </a:lnTo>
                <a:lnTo>
                  <a:pt x="251" y="1298"/>
                </a:lnTo>
                <a:lnTo>
                  <a:pt x="252" y="1299"/>
                </a:lnTo>
                <a:lnTo>
                  <a:pt x="247" y="1304"/>
                </a:lnTo>
                <a:close/>
                <a:moveTo>
                  <a:pt x="1255" y="1304"/>
                </a:moveTo>
                <a:lnTo>
                  <a:pt x="1249" y="1298"/>
                </a:lnTo>
                <a:lnTo>
                  <a:pt x="1250" y="1297"/>
                </a:lnTo>
                <a:lnTo>
                  <a:pt x="1256" y="1303"/>
                </a:lnTo>
                <a:lnTo>
                  <a:pt x="1255" y="1304"/>
                </a:lnTo>
                <a:close/>
                <a:moveTo>
                  <a:pt x="1257" y="1302"/>
                </a:moveTo>
                <a:lnTo>
                  <a:pt x="1251" y="1296"/>
                </a:lnTo>
                <a:lnTo>
                  <a:pt x="1252" y="1296"/>
                </a:lnTo>
                <a:lnTo>
                  <a:pt x="1258" y="1301"/>
                </a:lnTo>
                <a:lnTo>
                  <a:pt x="1257" y="1302"/>
                </a:lnTo>
                <a:close/>
                <a:moveTo>
                  <a:pt x="235" y="1294"/>
                </a:moveTo>
                <a:lnTo>
                  <a:pt x="234" y="1293"/>
                </a:lnTo>
                <a:lnTo>
                  <a:pt x="240" y="1287"/>
                </a:lnTo>
                <a:lnTo>
                  <a:pt x="240" y="1288"/>
                </a:lnTo>
                <a:lnTo>
                  <a:pt x="235" y="1294"/>
                </a:lnTo>
                <a:close/>
                <a:moveTo>
                  <a:pt x="233" y="1292"/>
                </a:moveTo>
                <a:lnTo>
                  <a:pt x="232" y="1291"/>
                </a:lnTo>
                <a:lnTo>
                  <a:pt x="238" y="1285"/>
                </a:lnTo>
                <a:lnTo>
                  <a:pt x="239" y="1286"/>
                </a:lnTo>
                <a:lnTo>
                  <a:pt x="233" y="1292"/>
                </a:lnTo>
                <a:close/>
                <a:moveTo>
                  <a:pt x="1269" y="1291"/>
                </a:moveTo>
                <a:lnTo>
                  <a:pt x="1263" y="1286"/>
                </a:lnTo>
                <a:lnTo>
                  <a:pt x="1264" y="1285"/>
                </a:lnTo>
                <a:lnTo>
                  <a:pt x="1270" y="1290"/>
                </a:lnTo>
                <a:lnTo>
                  <a:pt x="1269" y="1291"/>
                </a:lnTo>
                <a:close/>
                <a:moveTo>
                  <a:pt x="231" y="1290"/>
                </a:moveTo>
                <a:lnTo>
                  <a:pt x="230" y="1289"/>
                </a:lnTo>
                <a:lnTo>
                  <a:pt x="236" y="1283"/>
                </a:lnTo>
                <a:lnTo>
                  <a:pt x="237" y="1284"/>
                </a:lnTo>
                <a:lnTo>
                  <a:pt x="231" y="1290"/>
                </a:lnTo>
                <a:close/>
                <a:moveTo>
                  <a:pt x="1271" y="1290"/>
                </a:moveTo>
                <a:lnTo>
                  <a:pt x="1265" y="1284"/>
                </a:lnTo>
                <a:lnTo>
                  <a:pt x="1266" y="1283"/>
                </a:lnTo>
                <a:lnTo>
                  <a:pt x="1272" y="1289"/>
                </a:lnTo>
                <a:lnTo>
                  <a:pt x="1271" y="1290"/>
                </a:lnTo>
                <a:close/>
                <a:moveTo>
                  <a:pt x="1272" y="1288"/>
                </a:moveTo>
                <a:lnTo>
                  <a:pt x="1267" y="1282"/>
                </a:lnTo>
                <a:lnTo>
                  <a:pt x="1268" y="1281"/>
                </a:lnTo>
                <a:lnTo>
                  <a:pt x="1273" y="1287"/>
                </a:lnTo>
                <a:lnTo>
                  <a:pt x="1272" y="1288"/>
                </a:lnTo>
                <a:close/>
                <a:moveTo>
                  <a:pt x="219" y="1279"/>
                </a:moveTo>
                <a:lnTo>
                  <a:pt x="218" y="1278"/>
                </a:lnTo>
                <a:lnTo>
                  <a:pt x="224" y="1272"/>
                </a:lnTo>
                <a:lnTo>
                  <a:pt x="225" y="1273"/>
                </a:lnTo>
                <a:lnTo>
                  <a:pt x="219" y="1279"/>
                </a:lnTo>
                <a:close/>
                <a:moveTo>
                  <a:pt x="217" y="1277"/>
                </a:moveTo>
                <a:lnTo>
                  <a:pt x="216" y="1276"/>
                </a:lnTo>
                <a:lnTo>
                  <a:pt x="222" y="1270"/>
                </a:lnTo>
                <a:lnTo>
                  <a:pt x="223" y="1271"/>
                </a:lnTo>
                <a:lnTo>
                  <a:pt x="217" y="1277"/>
                </a:lnTo>
                <a:close/>
                <a:moveTo>
                  <a:pt x="1284" y="1276"/>
                </a:moveTo>
                <a:lnTo>
                  <a:pt x="1279" y="1271"/>
                </a:lnTo>
                <a:lnTo>
                  <a:pt x="1280" y="1270"/>
                </a:lnTo>
                <a:lnTo>
                  <a:pt x="1285" y="1275"/>
                </a:lnTo>
                <a:lnTo>
                  <a:pt x="1284" y="1276"/>
                </a:lnTo>
                <a:close/>
                <a:moveTo>
                  <a:pt x="215" y="1275"/>
                </a:moveTo>
                <a:lnTo>
                  <a:pt x="215" y="1274"/>
                </a:lnTo>
                <a:lnTo>
                  <a:pt x="220" y="1268"/>
                </a:lnTo>
                <a:lnTo>
                  <a:pt x="221" y="1269"/>
                </a:lnTo>
                <a:lnTo>
                  <a:pt x="215" y="1275"/>
                </a:lnTo>
                <a:close/>
                <a:moveTo>
                  <a:pt x="1286" y="1274"/>
                </a:moveTo>
                <a:lnTo>
                  <a:pt x="1280" y="1269"/>
                </a:lnTo>
                <a:lnTo>
                  <a:pt x="1281" y="1268"/>
                </a:lnTo>
                <a:lnTo>
                  <a:pt x="1287" y="1273"/>
                </a:lnTo>
                <a:lnTo>
                  <a:pt x="1286" y="1274"/>
                </a:lnTo>
                <a:close/>
                <a:moveTo>
                  <a:pt x="1288" y="1273"/>
                </a:moveTo>
                <a:lnTo>
                  <a:pt x="1282" y="1267"/>
                </a:lnTo>
                <a:lnTo>
                  <a:pt x="1283" y="1266"/>
                </a:lnTo>
                <a:lnTo>
                  <a:pt x="1289" y="1272"/>
                </a:lnTo>
                <a:lnTo>
                  <a:pt x="1288" y="1273"/>
                </a:lnTo>
                <a:close/>
                <a:moveTo>
                  <a:pt x="204" y="1263"/>
                </a:moveTo>
                <a:lnTo>
                  <a:pt x="203" y="1262"/>
                </a:lnTo>
                <a:lnTo>
                  <a:pt x="209" y="1256"/>
                </a:lnTo>
                <a:lnTo>
                  <a:pt x="210" y="1257"/>
                </a:lnTo>
                <a:lnTo>
                  <a:pt x="204" y="1263"/>
                </a:lnTo>
                <a:close/>
                <a:moveTo>
                  <a:pt x="202" y="1261"/>
                </a:moveTo>
                <a:lnTo>
                  <a:pt x="202" y="1260"/>
                </a:lnTo>
                <a:lnTo>
                  <a:pt x="207" y="1254"/>
                </a:lnTo>
                <a:lnTo>
                  <a:pt x="208" y="1255"/>
                </a:lnTo>
                <a:lnTo>
                  <a:pt x="202" y="1261"/>
                </a:lnTo>
                <a:close/>
                <a:moveTo>
                  <a:pt x="1299" y="1261"/>
                </a:moveTo>
                <a:lnTo>
                  <a:pt x="1293" y="1255"/>
                </a:lnTo>
                <a:lnTo>
                  <a:pt x="1294" y="1254"/>
                </a:lnTo>
                <a:lnTo>
                  <a:pt x="1300" y="1260"/>
                </a:lnTo>
                <a:lnTo>
                  <a:pt x="1299" y="1261"/>
                </a:lnTo>
                <a:close/>
                <a:moveTo>
                  <a:pt x="201" y="1259"/>
                </a:moveTo>
                <a:lnTo>
                  <a:pt x="200" y="1258"/>
                </a:lnTo>
                <a:lnTo>
                  <a:pt x="206" y="1252"/>
                </a:lnTo>
                <a:lnTo>
                  <a:pt x="206" y="1253"/>
                </a:lnTo>
                <a:lnTo>
                  <a:pt x="201" y="1259"/>
                </a:lnTo>
                <a:close/>
                <a:moveTo>
                  <a:pt x="1301" y="1259"/>
                </a:moveTo>
                <a:lnTo>
                  <a:pt x="1295" y="1253"/>
                </a:lnTo>
                <a:lnTo>
                  <a:pt x="1296" y="1252"/>
                </a:lnTo>
                <a:lnTo>
                  <a:pt x="1302" y="1258"/>
                </a:lnTo>
                <a:lnTo>
                  <a:pt x="1301" y="1259"/>
                </a:lnTo>
                <a:close/>
                <a:moveTo>
                  <a:pt x="1303" y="1257"/>
                </a:moveTo>
                <a:lnTo>
                  <a:pt x="1297" y="1251"/>
                </a:lnTo>
                <a:lnTo>
                  <a:pt x="1298" y="1250"/>
                </a:lnTo>
                <a:lnTo>
                  <a:pt x="1304" y="1256"/>
                </a:lnTo>
                <a:lnTo>
                  <a:pt x="1303" y="1257"/>
                </a:lnTo>
                <a:close/>
                <a:moveTo>
                  <a:pt x="190" y="1247"/>
                </a:moveTo>
                <a:lnTo>
                  <a:pt x="189" y="1246"/>
                </a:lnTo>
                <a:lnTo>
                  <a:pt x="195" y="1241"/>
                </a:lnTo>
                <a:lnTo>
                  <a:pt x="196" y="1242"/>
                </a:lnTo>
                <a:lnTo>
                  <a:pt x="190" y="1247"/>
                </a:lnTo>
                <a:close/>
                <a:moveTo>
                  <a:pt x="188" y="1245"/>
                </a:moveTo>
                <a:lnTo>
                  <a:pt x="187" y="1244"/>
                </a:lnTo>
                <a:lnTo>
                  <a:pt x="193" y="1239"/>
                </a:lnTo>
                <a:lnTo>
                  <a:pt x="194" y="1240"/>
                </a:lnTo>
                <a:lnTo>
                  <a:pt x="188" y="1245"/>
                </a:lnTo>
                <a:close/>
                <a:moveTo>
                  <a:pt x="1314" y="1245"/>
                </a:moveTo>
                <a:lnTo>
                  <a:pt x="1308" y="1239"/>
                </a:lnTo>
                <a:lnTo>
                  <a:pt x="1308" y="1238"/>
                </a:lnTo>
                <a:lnTo>
                  <a:pt x="1314" y="1244"/>
                </a:lnTo>
                <a:lnTo>
                  <a:pt x="1314" y="1245"/>
                </a:lnTo>
                <a:close/>
                <a:moveTo>
                  <a:pt x="186" y="1243"/>
                </a:moveTo>
                <a:lnTo>
                  <a:pt x="185" y="1242"/>
                </a:lnTo>
                <a:lnTo>
                  <a:pt x="191" y="1237"/>
                </a:lnTo>
                <a:lnTo>
                  <a:pt x="192" y="1238"/>
                </a:lnTo>
                <a:lnTo>
                  <a:pt x="186" y="1243"/>
                </a:lnTo>
                <a:close/>
                <a:moveTo>
                  <a:pt x="1315" y="1243"/>
                </a:moveTo>
                <a:lnTo>
                  <a:pt x="1309" y="1237"/>
                </a:lnTo>
                <a:lnTo>
                  <a:pt x="1310" y="1236"/>
                </a:lnTo>
                <a:lnTo>
                  <a:pt x="1316" y="1242"/>
                </a:lnTo>
                <a:lnTo>
                  <a:pt x="1315" y="1243"/>
                </a:lnTo>
                <a:close/>
                <a:moveTo>
                  <a:pt x="1317" y="1241"/>
                </a:moveTo>
                <a:lnTo>
                  <a:pt x="1311" y="1235"/>
                </a:lnTo>
                <a:lnTo>
                  <a:pt x="1312" y="1234"/>
                </a:lnTo>
                <a:lnTo>
                  <a:pt x="1318" y="1240"/>
                </a:lnTo>
                <a:lnTo>
                  <a:pt x="1317" y="1241"/>
                </a:lnTo>
                <a:close/>
                <a:moveTo>
                  <a:pt x="175" y="1231"/>
                </a:moveTo>
                <a:lnTo>
                  <a:pt x="175" y="1230"/>
                </a:lnTo>
                <a:lnTo>
                  <a:pt x="181" y="1225"/>
                </a:lnTo>
                <a:lnTo>
                  <a:pt x="182" y="1226"/>
                </a:lnTo>
                <a:lnTo>
                  <a:pt x="175" y="1231"/>
                </a:lnTo>
                <a:close/>
                <a:moveTo>
                  <a:pt x="174" y="1229"/>
                </a:moveTo>
                <a:lnTo>
                  <a:pt x="173" y="1228"/>
                </a:lnTo>
                <a:lnTo>
                  <a:pt x="179" y="1223"/>
                </a:lnTo>
                <a:lnTo>
                  <a:pt x="180" y="1224"/>
                </a:lnTo>
                <a:lnTo>
                  <a:pt x="174" y="1229"/>
                </a:lnTo>
                <a:close/>
                <a:moveTo>
                  <a:pt x="1328" y="1228"/>
                </a:moveTo>
                <a:lnTo>
                  <a:pt x="1322" y="1223"/>
                </a:lnTo>
                <a:lnTo>
                  <a:pt x="1323" y="1222"/>
                </a:lnTo>
                <a:lnTo>
                  <a:pt x="1329" y="1227"/>
                </a:lnTo>
                <a:lnTo>
                  <a:pt x="1328" y="1228"/>
                </a:lnTo>
                <a:close/>
                <a:moveTo>
                  <a:pt x="172" y="1227"/>
                </a:moveTo>
                <a:lnTo>
                  <a:pt x="171" y="1226"/>
                </a:lnTo>
                <a:lnTo>
                  <a:pt x="177" y="1221"/>
                </a:lnTo>
                <a:lnTo>
                  <a:pt x="178" y="1222"/>
                </a:lnTo>
                <a:lnTo>
                  <a:pt x="172" y="1227"/>
                </a:lnTo>
                <a:close/>
                <a:moveTo>
                  <a:pt x="1330" y="1226"/>
                </a:moveTo>
                <a:lnTo>
                  <a:pt x="1323" y="1221"/>
                </a:lnTo>
                <a:lnTo>
                  <a:pt x="1324" y="1220"/>
                </a:lnTo>
                <a:lnTo>
                  <a:pt x="1330" y="1225"/>
                </a:lnTo>
                <a:lnTo>
                  <a:pt x="1330" y="1226"/>
                </a:lnTo>
                <a:close/>
                <a:moveTo>
                  <a:pt x="1331" y="1224"/>
                </a:moveTo>
                <a:lnTo>
                  <a:pt x="1325" y="1219"/>
                </a:lnTo>
                <a:lnTo>
                  <a:pt x="1326" y="1218"/>
                </a:lnTo>
                <a:lnTo>
                  <a:pt x="1332" y="1223"/>
                </a:lnTo>
                <a:lnTo>
                  <a:pt x="1331" y="1224"/>
                </a:lnTo>
                <a:close/>
                <a:moveTo>
                  <a:pt x="162" y="1214"/>
                </a:moveTo>
                <a:lnTo>
                  <a:pt x="161" y="1213"/>
                </a:lnTo>
                <a:lnTo>
                  <a:pt x="167" y="1208"/>
                </a:lnTo>
                <a:lnTo>
                  <a:pt x="168" y="1209"/>
                </a:lnTo>
                <a:lnTo>
                  <a:pt x="162" y="1214"/>
                </a:lnTo>
                <a:close/>
                <a:moveTo>
                  <a:pt x="160" y="1212"/>
                </a:moveTo>
                <a:lnTo>
                  <a:pt x="159" y="1211"/>
                </a:lnTo>
                <a:lnTo>
                  <a:pt x="166" y="1206"/>
                </a:lnTo>
                <a:lnTo>
                  <a:pt x="166" y="1207"/>
                </a:lnTo>
                <a:lnTo>
                  <a:pt x="160" y="1212"/>
                </a:lnTo>
                <a:close/>
                <a:moveTo>
                  <a:pt x="1341" y="1212"/>
                </a:moveTo>
                <a:lnTo>
                  <a:pt x="1335" y="1207"/>
                </a:lnTo>
                <a:lnTo>
                  <a:pt x="1336" y="1206"/>
                </a:lnTo>
                <a:lnTo>
                  <a:pt x="1342" y="1211"/>
                </a:lnTo>
                <a:lnTo>
                  <a:pt x="1341" y="1212"/>
                </a:lnTo>
                <a:close/>
                <a:moveTo>
                  <a:pt x="159" y="1210"/>
                </a:moveTo>
                <a:lnTo>
                  <a:pt x="158" y="1209"/>
                </a:lnTo>
                <a:lnTo>
                  <a:pt x="164" y="1204"/>
                </a:lnTo>
                <a:lnTo>
                  <a:pt x="165" y="1205"/>
                </a:lnTo>
                <a:lnTo>
                  <a:pt x="159" y="1210"/>
                </a:lnTo>
                <a:close/>
                <a:moveTo>
                  <a:pt x="1343" y="1210"/>
                </a:moveTo>
                <a:lnTo>
                  <a:pt x="1337" y="1205"/>
                </a:lnTo>
                <a:lnTo>
                  <a:pt x="1338" y="1204"/>
                </a:lnTo>
                <a:lnTo>
                  <a:pt x="1344" y="1208"/>
                </a:lnTo>
                <a:lnTo>
                  <a:pt x="1343" y="1210"/>
                </a:lnTo>
                <a:close/>
                <a:moveTo>
                  <a:pt x="1345" y="1207"/>
                </a:moveTo>
                <a:lnTo>
                  <a:pt x="1338" y="1203"/>
                </a:lnTo>
                <a:lnTo>
                  <a:pt x="1339" y="1201"/>
                </a:lnTo>
                <a:lnTo>
                  <a:pt x="1346" y="1206"/>
                </a:lnTo>
                <a:lnTo>
                  <a:pt x="1345" y="1207"/>
                </a:lnTo>
                <a:close/>
                <a:moveTo>
                  <a:pt x="149" y="1197"/>
                </a:moveTo>
                <a:lnTo>
                  <a:pt x="148" y="1196"/>
                </a:lnTo>
                <a:lnTo>
                  <a:pt x="154" y="1191"/>
                </a:lnTo>
                <a:lnTo>
                  <a:pt x="155" y="1192"/>
                </a:lnTo>
                <a:lnTo>
                  <a:pt x="149" y="1197"/>
                </a:lnTo>
                <a:close/>
                <a:moveTo>
                  <a:pt x="147" y="1195"/>
                </a:moveTo>
                <a:lnTo>
                  <a:pt x="146" y="1194"/>
                </a:lnTo>
                <a:lnTo>
                  <a:pt x="153" y="1189"/>
                </a:lnTo>
                <a:lnTo>
                  <a:pt x="154" y="1190"/>
                </a:lnTo>
                <a:lnTo>
                  <a:pt x="147" y="1195"/>
                </a:lnTo>
                <a:close/>
                <a:moveTo>
                  <a:pt x="1354" y="1194"/>
                </a:moveTo>
                <a:lnTo>
                  <a:pt x="1348" y="1189"/>
                </a:lnTo>
                <a:lnTo>
                  <a:pt x="1349" y="1188"/>
                </a:lnTo>
                <a:lnTo>
                  <a:pt x="1355" y="1193"/>
                </a:lnTo>
                <a:lnTo>
                  <a:pt x="1354" y="1194"/>
                </a:lnTo>
                <a:close/>
                <a:moveTo>
                  <a:pt x="145" y="1193"/>
                </a:moveTo>
                <a:lnTo>
                  <a:pt x="144" y="1191"/>
                </a:lnTo>
                <a:lnTo>
                  <a:pt x="151" y="1187"/>
                </a:lnTo>
                <a:lnTo>
                  <a:pt x="152" y="1188"/>
                </a:lnTo>
                <a:lnTo>
                  <a:pt x="145" y="1193"/>
                </a:lnTo>
                <a:close/>
                <a:moveTo>
                  <a:pt x="1356" y="1192"/>
                </a:moveTo>
                <a:lnTo>
                  <a:pt x="1350" y="1187"/>
                </a:lnTo>
                <a:lnTo>
                  <a:pt x="1350" y="1186"/>
                </a:lnTo>
                <a:lnTo>
                  <a:pt x="1357" y="1191"/>
                </a:lnTo>
                <a:lnTo>
                  <a:pt x="1356" y="1192"/>
                </a:lnTo>
                <a:close/>
                <a:moveTo>
                  <a:pt x="1358" y="1190"/>
                </a:moveTo>
                <a:lnTo>
                  <a:pt x="1351" y="1185"/>
                </a:lnTo>
                <a:lnTo>
                  <a:pt x="1352" y="1184"/>
                </a:lnTo>
                <a:lnTo>
                  <a:pt x="1359" y="1189"/>
                </a:lnTo>
                <a:lnTo>
                  <a:pt x="1358" y="1190"/>
                </a:lnTo>
                <a:close/>
                <a:moveTo>
                  <a:pt x="136" y="1179"/>
                </a:moveTo>
                <a:lnTo>
                  <a:pt x="135" y="1178"/>
                </a:lnTo>
                <a:lnTo>
                  <a:pt x="142" y="1174"/>
                </a:lnTo>
                <a:lnTo>
                  <a:pt x="142" y="1175"/>
                </a:lnTo>
                <a:lnTo>
                  <a:pt x="136" y="1179"/>
                </a:lnTo>
                <a:close/>
                <a:moveTo>
                  <a:pt x="134" y="1177"/>
                </a:moveTo>
                <a:lnTo>
                  <a:pt x="134" y="1176"/>
                </a:lnTo>
                <a:lnTo>
                  <a:pt x="140" y="1172"/>
                </a:lnTo>
                <a:lnTo>
                  <a:pt x="141" y="1173"/>
                </a:lnTo>
                <a:lnTo>
                  <a:pt x="134" y="1177"/>
                </a:lnTo>
                <a:close/>
                <a:moveTo>
                  <a:pt x="1367" y="1177"/>
                </a:moveTo>
                <a:lnTo>
                  <a:pt x="1361" y="1172"/>
                </a:lnTo>
                <a:lnTo>
                  <a:pt x="1362" y="1171"/>
                </a:lnTo>
                <a:lnTo>
                  <a:pt x="1368" y="1176"/>
                </a:lnTo>
                <a:lnTo>
                  <a:pt x="1367" y="1177"/>
                </a:lnTo>
                <a:close/>
                <a:moveTo>
                  <a:pt x="133" y="1175"/>
                </a:moveTo>
                <a:lnTo>
                  <a:pt x="132" y="1174"/>
                </a:lnTo>
                <a:lnTo>
                  <a:pt x="139" y="1169"/>
                </a:lnTo>
                <a:lnTo>
                  <a:pt x="139" y="1171"/>
                </a:lnTo>
                <a:lnTo>
                  <a:pt x="133" y="1175"/>
                </a:lnTo>
                <a:close/>
                <a:moveTo>
                  <a:pt x="1369" y="1175"/>
                </a:moveTo>
                <a:lnTo>
                  <a:pt x="1362" y="1170"/>
                </a:lnTo>
                <a:lnTo>
                  <a:pt x="1363" y="1169"/>
                </a:lnTo>
                <a:lnTo>
                  <a:pt x="1370" y="1173"/>
                </a:lnTo>
                <a:lnTo>
                  <a:pt x="1369" y="1175"/>
                </a:lnTo>
                <a:close/>
                <a:moveTo>
                  <a:pt x="1370" y="1172"/>
                </a:moveTo>
                <a:lnTo>
                  <a:pt x="1364" y="1168"/>
                </a:lnTo>
                <a:lnTo>
                  <a:pt x="1365" y="1167"/>
                </a:lnTo>
                <a:lnTo>
                  <a:pt x="1371" y="1171"/>
                </a:lnTo>
                <a:lnTo>
                  <a:pt x="1370" y="1172"/>
                </a:lnTo>
                <a:close/>
                <a:moveTo>
                  <a:pt x="124" y="1162"/>
                </a:moveTo>
                <a:lnTo>
                  <a:pt x="123" y="1161"/>
                </a:lnTo>
                <a:lnTo>
                  <a:pt x="130" y="1156"/>
                </a:lnTo>
                <a:lnTo>
                  <a:pt x="130" y="1157"/>
                </a:lnTo>
                <a:lnTo>
                  <a:pt x="124" y="1162"/>
                </a:lnTo>
                <a:close/>
                <a:moveTo>
                  <a:pt x="122" y="1160"/>
                </a:moveTo>
                <a:lnTo>
                  <a:pt x="122" y="1158"/>
                </a:lnTo>
                <a:lnTo>
                  <a:pt x="128" y="1154"/>
                </a:lnTo>
                <a:lnTo>
                  <a:pt x="129" y="1155"/>
                </a:lnTo>
                <a:lnTo>
                  <a:pt x="122" y="1160"/>
                </a:lnTo>
                <a:close/>
                <a:moveTo>
                  <a:pt x="1379" y="1159"/>
                </a:moveTo>
                <a:lnTo>
                  <a:pt x="1373" y="1155"/>
                </a:lnTo>
                <a:lnTo>
                  <a:pt x="1373" y="1153"/>
                </a:lnTo>
                <a:lnTo>
                  <a:pt x="1380" y="1158"/>
                </a:lnTo>
                <a:lnTo>
                  <a:pt x="1379" y="1159"/>
                </a:lnTo>
                <a:close/>
                <a:moveTo>
                  <a:pt x="121" y="1157"/>
                </a:moveTo>
                <a:lnTo>
                  <a:pt x="120" y="1156"/>
                </a:lnTo>
                <a:lnTo>
                  <a:pt x="127" y="1152"/>
                </a:lnTo>
                <a:lnTo>
                  <a:pt x="128" y="1153"/>
                </a:lnTo>
                <a:lnTo>
                  <a:pt x="121" y="1157"/>
                </a:lnTo>
                <a:close/>
                <a:moveTo>
                  <a:pt x="1381" y="1157"/>
                </a:moveTo>
                <a:lnTo>
                  <a:pt x="1374" y="1152"/>
                </a:lnTo>
                <a:lnTo>
                  <a:pt x="1375" y="1151"/>
                </a:lnTo>
                <a:lnTo>
                  <a:pt x="1382" y="1156"/>
                </a:lnTo>
                <a:lnTo>
                  <a:pt x="1381" y="1157"/>
                </a:lnTo>
                <a:close/>
                <a:moveTo>
                  <a:pt x="1382" y="1154"/>
                </a:moveTo>
                <a:lnTo>
                  <a:pt x="1376" y="1150"/>
                </a:lnTo>
                <a:lnTo>
                  <a:pt x="1376" y="1149"/>
                </a:lnTo>
                <a:lnTo>
                  <a:pt x="1383" y="1153"/>
                </a:lnTo>
                <a:lnTo>
                  <a:pt x="1382" y="1154"/>
                </a:lnTo>
                <a:close/>
                <a:moveTo>
                  <a:pt x="112" y="1144"/>
                </a:moveTo>
                <a:lnTo>
                  <a:pt x="112" y="1143"/>
                </a:lnTo>
                <a:lnTo>
                  <a:pt x="118" y="1138"/>
                </a:lnTo>
                <a:lnTo>
                  <a:pt x="119" y="1139"/>
                </a:lnTo>
                <a:lnTo>
                  <a:pt x="112" y="1144"/>
                </a:lnTo>
                <a:close/>
                <a:moveTo>
                  <a:pt x="111" y="1141"/>
                </a:moveTo>
                <a:lnTo>
                  <a:pt x="110" y="1140"/>
                </a:lnTo>
                <a:lnTo>
                  <a:pt x="117" y="1136"/>
                </a:lnTo>
                <a:lnTo>
                  <a:pt x="118" y="1137"/>
                </a:lnTo>
                <a:lnTo>
                  <a:pt x="111" y="1141"/>
                </a:lnTo>
                <a:close/>
                <a:moveTo>
                  <a:pt x="1391" y="1141"/>
                </a:moveTo>
                <a:lnTo>
                  <a:pt x="1384" y="1136"/>
                </a:lnTo>
                <a:lnTo>
                  <a:pt x="1385" y="1135"/>
                </a:lnTo>
                <a:lnTo>
                  <a:pt x="1392" y="1140"/>
                </a:lnTo>
                <a:lnTo>
                  <a:pt x="1391" y="1141"/>
                </a:lnTo>
                <a:close/>
                <a:moveTo>
                  <a:pt x="109" y="1139"/>
                </a:moveTo>
                <a:lnTo>
                  <a:pt x="109" y="1138"/>
                </a:lnTo>
                <a:lnTo>
                  <a:pt x="116" y="1134"/>
                </a:lnTo>
                <a:lnTo>
                  <a:pt x="116" y="1135"/>
                </a:lnTo>
                <a:lnTo>
                  <a:pt x="109" y="1139"/>
                </a:lnTo>
                <a:close/>
                <a:moveTo>
                  <a:pt x="1392" y="1138"/>
                </a:moveTo>
                <a:lnTo>
                  <a:pt x="1385" y="1134"/>
                </a:lnTo>
                <a:lnTo>
                  <a:pt x="1386" y="1133"/>
                </a:lnTo>
                <a:lnTo>
                  <a:pt x="1393" y="1137"/>
                </a:lnTo>
                <a:lnTo>
                  <a:pt x="1392" y="1138"/>
                </a:lnTo>
                <a:close/>
                <a:moveTo>
                  <a:pt x="1394" y="1136"/>
                </a:moveTo>
                <a:lnTo>
                  <a:pt x="1387" y="1132"/>
                </a:lnTo>
                <a:lnTo>
                  <a:pt x="1388" y="1131"/>
                </a:lnTo>
                <a:lnTo>
                  <a:pt x="1394" y="1135"/>
                </a:lnTo>
                <a:lnTo>
                  <a:pt x="1394" y="1136"/>
                </a:lnTo>
                <a:close/>
                <a:moveTo>
                  <a:pt x="101" y="1125"/>
                </a:moveTo>
                <a:lnTo>
                  <a:pt x="100" y="1124"/>
                </a:lnTo>
                <a:lnTo>
                  <a:pt x="107" y="1120"/>
                </a:lnTo>
                <a:lnTo>
                  <a:pt x="108" y="1121"/>
                </a:lnTo>
                <a:lnTo>
                  <a:pt x="101" y="1125"/>
                </a:lnTo>
                <a:close/>
                <a:moveTo>
                  <a:pt x="100" y="1123"/>
                </a:moveTo>
                <a:lnTo>
                  <a:pt x="99" y="1122"/>
                </a:lnTo>
                <a:lnTo>
                  <a:pt x="106" y="1118"/>
                </a:lnTo>
                <a:lnTo>
                  <a:pt x="107" y="1119"/>
                </a:lnTo>
                <a:lnTo>
                  <a:pt x="100" y="1123"/>
                </a:lnTo>
                <a:close/>
                <a:moveTo>
                  <a:pt x="1402" y="1122"/>
                </a:moveTo>
                <a:lnTo>
                  <a:pt x="1395" y="1118"/>
                </a:lnTo>
                <a:lnTo>
                  <a:pt x="1396" y="1117"/>
                </a:lnTo>
                <a:lnTo>
                  <a:pt x="1403" y="1121"/>
                </a:lnTo>
                <a:lnTo>
                  <a:pt x="1402" y="1122"/>
                </a:lnTo>
                <a:close/>
                <a:moveTo>
                  <a:pt x="98" y="1120"/>
                </a:moveTo>
                <a:lnTo>
                  <a:pt x="98" y="1119"/>
                </a:lnTo>
                <a:lnTo>
                  <a:pt x="104" y="1115"/>
                </a:lnTo>
                <a:lnTo>
                  <a:pt x="105" y="1116"/>
                </a:lnTo>
                <a:lnTo>
                  <a:pt x="98" y="1120"/>
                </a:lnTo>
                <a:close/>
                <a:moveTo>
                  <a:pt x="1404" y="1120"/>
                </a:moveTo>
                <a:lnTo>
                  <a:pt x="1396" y="1116"/>
                </a:lnTo>
                <a:lnTo>
                  <a:pt x="1397" y="1115"/>
                </a:lnTo>
                <a:lnTo>
                  <a:pt x="1404" y="1118"/>
                </a:lnTo>
                <a:lnTo>
                  <a:pt x="1404" y="1120"/>
                </a:lnTo>
                <a:close/>
                <a:moveTo>
                  <a:pt x="1405" y="1117"/>
                </a:moveTo>
                <a:lnTo>
                  <a:pt x="1398" y="1113"/>
                </a:lnTo>
                <a:lnTo>
                  <a:pt x="1398" y="1112"/>
                </a:lnTo>
                <a:lnTo>
                  <a:pt x="1406" y="1116"/>
                </a:lnTo>
                <a:lnTo>
                  <a:pt x="1405" y="1117"/>
                </a:lnTo>
                <a:close/>
                <a:moveTo>
                  <a:pt x="90" y="1106"/>
                </a:moveTo>
                <a:lnTo>
                  <a:pt x="90" y="1105"/>
                </a:lnTo>
                <a:lnTo>
                  <a:pt x="97" y="1101"/>
                </a:lnTo>
                <a:lnTo>
                  <a:pt x="97" y="1103"/>
                </a:lnTo>
                <a:lnTo>
                  <a:pt x="90" y="1106"/>
                </a:lnTo>
                <a:close/>
                <a:moveTo>
                  <a:pt x="89" y="1104"/>
                </a:moveTo>
                <a:lnTo>
                  <a:pt x="88" y="1103"/>
                </a:lnTo>
                <a:lnTo>
                  <a:pt x="95" y="1099"/>
                </a:lnTo>
                <a:lnTo>
                  <a:pt x="96" y="1100"/>
                </a:lnTo>
                <a:lnTo>
                  <a:pt x="89" y="1104"/>
                </a:lnTo>
                <a:close/>
                <a:moveTo>
                  <a:pt x="1413" y="1103"/>
                </a:moveTo>
                <a:lnTo>
                  <a:pt x="1406" y="1099"/>
                </a:lnTo>
                <a:lnTo>
                  <a:pt x="1406" y="1098"/>
                </a:lnTo>
                <a:lnTo>
                  <a:pt x="1413" y="1102"/>
                </a:lnTo>
                <a:lnTo>
                  <a:pt x="1413" y="1103"/>
                </a:lnTo>
                <a:close/>
                <a:moveTo>
                  <a:pt x="88" y="1102"/>
                </a:moveTo>
                <a:lnTo>
                  <a:pt x="87" y="1100"/>
                </a:lnTo>
                <a:lnTo>
                  <a:pt x="94" y="1097"/>
                </a:lnTo>
                <a:lnTo>
                  <a:pt x="95" y="1098"/>
                </a:lnTo>
                <a:lnTo>
                  <a:pt x="88" y="1102"/>
                </a:lnTo>
                <a:close/>
                <a:moveTo>
                  <a:pt x="1414" y="1101"/>
                </a:moveTo>
                <a:lnTo>
                  <a:pt x="1407" y="1097"/>
                </a:lnTo>
                <a:lnTo>
                  <a:pt x="1408" y="1096"/>
                </a:lnTo>
                <a:lnTo>
                  <a:pt x="1415" y="1100"/>
                </a:lnTo>
                <a:lnTo>
                  <a:pt x="1414" y="1101"/>
                </a:lnTo>
                <a:close/>
                <a:moveTo>
                  <a:pt x="1415" y="1098"/>
                </a:moveTo>
                <a:lnTo>
                  <a:pt x="1408" y="1095"/>
                </a:lnTo>
                <a:lnTo>
                  <a:pt x="1409" y="1094"/>
                </a:lnTo>
                <a:lnTo>
                  <a:pt x="1416" y="1097"/>
                </a:lnTo>
                <a:lnTo>
                  <a:pt x="1415" y="1098"/>
                </a:lnTo>
                <a:close/>
                <a:moveTo>
                  <a:pt x="80" y="1087"/>
                </a:moveTo>
                <a:lnTo>
                  <a:pt x="80" y="1086"/>
                </a:lnTo>
                <a:lnTo>
                  <a:pt x="87" y="1083"/>
                </a:lnTo>
                <a:lnTo>
                  <a:pt x="88" y="1084"/>
                </a:lnTo>
                <a:lnTo>
                  <a:pt x="80" y="1087"/>
                </a:lnTo>
                <a:close/>
                <a:moveTo>
                  <a:pt x="79" y="1085"/>
                </a:moveTo>
                <a:lnTo>
                  <a:pt x="79" y="1084"/>
                </a:lnTo>
                <a:lnTo>
                  <a:pt x="86" y="1080"/>
                </a:lnTo>
                <a:lnTo>
                  <a:pt x="86" y="1081"/>
                </a:lnTo>
                <a:lnTo>
                  <a:pt x="79" y="1085"/>
                </a:lnTo>
                <a:close/>
                <a:moveTo>
                  <a:pt x="1423" y="1084"/>
                </a:moveTo>
                <a:lnTo>
                  <a:pt x="1415" y="1080"/>
                </a:lnTo>
                <a:lnTo>
                  <a:pt x="1416" y="1079"/>
                </a:lnTo>
                <a:lnTo>
                  <a:pt x="1423" y="1083"/>
                </a:lnTo>
                <a:lnTo>
                  <a:pt x="1423" y="1084"/>
                </a:lnTo>
                <a:close/>
                <a:moveTo>
                  <a:pt x="78" y="1083"/>
                </a:moveTo>
                <a:lnTo>
                  <a:pt x="77" y="1081"/>
                </a:lnTo>
                <a:lnTo>
                  <a:pt x="85" y="1078"/>
                </a:lnTo>
                <a:lnTo>
                  <a:pt x="85" y="1079"/>
                </a:lnTo>
                <a:lnTo>
                  <a:pt x="78" y="1083"/>
                </a:lnTo>
                <a:close/>
                <a:moveTo>
                  <a:pt x="1424" y="1082"/>
                </a:moveTo>
                <a:lnTo>
                  <a:pt x="1417" y="1078"/>
                </a:lnTo>
                <a:lnTo>
                  <a:pt x="1417" y="1077"/>
                </a:lnTo>
                <a:lnTo>
                  <a:pt x="1424" y="1080"/>
                </a:lnTo>
                <a:lnTo>
                  <a:pt x="1424" y="1082"/>
                </a:lnTo>
                <a:close/>
                <a:moveTo>
                  <a:pt x="1425" y="1079"/>
                </a:moveTo>
                <a:lnTo>
                  <a:pt x="1418" y="1075"/>
                </a:lnTo>
                <a:lnTo>
                  <a:pt x="1418" y="1074"/>
                </a:lnTo>
                <a:lnTo>
                  <a:pt x="1426" y="1078"/>
                </a:lnTo>
                <a:lnTo>
                  <a:pt x="1425" y="1079"/>
                </a:lnTo>
                <a:close/>
                <a:moveTo>
                  <a:pt x="71" y="1068"/>
                </a:moveTo>
                <a:lnTo>
                  <a:pt x="70" y="1067"/>
                </a:lnTo>
                <a:lnTo>
                  <a:pt x="78" y="1063"/>
                </a:lnTo>
                <a:lnTo>
                  <a:pt x="78" y="1064"/>
                </a:lnTo>
                <a:lnTo>
                  <a:pt x="71" y="1068"/>
                </a:lnTo>
                <a:close/>
                <a:moveTo>
                  <a:pt x="70" y="1065"/>
                </a:moveTo>
                <a:lnTo>
                  <a:pt x="69" y="1064"/>
                </a:lnTo>
                <a:lnTo>
                  <a:pt x="77" y="1061"/>
                </a:lnTo>
                <a:lnTo>
                  <a:pt x="77" y="1062"/>
                </a:lnTo>
                <a:lnTo>
                  <a:pt x="70" y="1065"/>
                </a:lnTo>
                <a:close/>
                <a:moveTo>
                  <a:pt x="1432" y="1064"/>
                </a:moveTo>
                <a:lnTo>
                  <a:pt x="1425" y="1061"/>
                </a:lnTo>
                <a:lnTo>
                  <a:pt x="1425" y="1060"/>
                </a:lnTo>
                <a:lnTo>
                  <a:pt x="1433" y="1063"/>
                </a:lnTo>
                <a:lnTo>
                  <a:pt x="1432" y="1064"/>
                </a:lnTo>
                <a:close/>
                <a:moveTo>
                  <a:pt x="69" y="1063"/>
                </a:moveTo>
                <a:lnTo>
                  <a:pt x="68" y="1062"/>
                </a:lnTo>
                <a:lnTo>
                  <a:pt x="75" y="1058"/>
                </a:lnTo>
                <a:lnTo>
                  <a:pt x="76" y="1060"/>
                </a:lnTo>
                <a:lnTo>
                  <a:pt x="69" y="1063"/>
                </a:lnTo>
                <a:close/>
                <a:moveTo>
                  <a:pt x="1433" y="1062"/>
                </a:moveTo>
                <a:lnTo>
                  <a:pt x="1426" y="1059"/>
                </a:lnTo>
                <a:lnTo>
                  <a:pt x="1426" y="1057"/>
                </a:lnTo>
                <a:lnTo>
                  <a:pt x="1434" y="1061"/>
                </a:lnTo>
                <a:lnTo>
                  <a:pt x="1433" y="1062"/>
                </a:lnTo>
                <a:close/>
                <a:moveTo>
                  <a:pt x="1434" y="1059"/>
                </a:moveTo>
                <a:lnTo>
                  <a:pt x="1427" y="1056"/>
                </a:lnTo>
                <a:lnTo>
                  <a:pt x="1427" y="1055"/>
                </a:lnTo>
                <a:lnTo>
                  <a:pt x="1435" y="1058"/>
                </a:lnTo>
                <a:lnTo>
                  <a:pt x="1434" y="1059"/>
                </a:lnTo>
                <a:close/>
                <a:moveTo>
                  <a:pt x="62" y="1048"/>
                </a:moveTo>
                <a:lnTo>
                  <a:pt x="61" y="1047"/>
                </a:lnTo>
                <a:lnTo>
                  <a:pt x="69" y="1044"/>
                </a:lnTo>
                <a:lnTo>
                  <a:pt x="69" y="1045"/>
                </a:lnTo>
                <a:lnTo>
                  <a:pt x="62" y="1048"/>
                </a:lnTo>
                <a:close/>
                <a:moveTo>
                  <a:pt x="61" y="1046"/>
                </a:moveTo>
                <a:lnTo>
                  <a:pt x="60" y="1045"/>
                </a:lnTo>
                <a:lnTo>
                  <a:pt x="68" y="1042"/>
                </a:lnTo>
                <a:lnTo>
                  <a:pt x="68" y="1043"/>
                </a:lnTo>
                <a:lnTo>
                  <a:pt x="61" y="1046"/>
                </a:lnTo>
                <a:close/>
                <a:moveTo>
                  <a:pt x="1441" y="1045"/>
                </a:moveTo>
                <a:lnTo>
                  <a:pt x="1433" y="1042"/>
                </a:lnTo>
                <a:lnTo>
                  <a:pt x="1434" y="1040"/>
                </a:lnTo>
                <a:lnTo>
                  <a:pt x="1441" y="1043"/>
                </a:lnTo>
                <a:lnTo>
                  <a:pt x="1441" y="1045"/>
                </a:lnTo>
                <a:close/>
                <a:moveTo>
                  <a:pt x="60" y="1043"/>
                </a:moveTo>
                <a:lnTo>
                  <a:pt x="59" y="1042"/>
                </a:lnTo>
                <a:lnTo>
                  <a:pt x="67" y="1039"/>
                </a:lnTo>
                <a:lnTo>
                  <a:pt x="67" y="1040"/>
                </a:lnTo>
                <a:lnTo>
                  <a:pt x="60" y="1043"/>
                </a:lnTo>
                <a:close/>
                <a:moveTo>
                  <a:pt x="1442" y="1042"/>
                </a:moveTo>
                <a:lnTo>
                  <a:pt x="1434" y="1039"/>
                </a:lnTo>
                <a:lnTo>
                  <a:pt x="1435" y="1038"/>
                </a:lnTo>
                <a:lnTo>
                  <a:pt x="1443" y="1041"/>
                </a:lnTo>
                <a:lnTo>
                  <a:pt x="1442" y="1042"/>
                </a:lnTo>
                <a:close/>
                <a:moveTo>
                  <a:pt x="1443" y="1040"/>
                </a:moveTo>
                <a:lnTo>
                  <a:pt x="1435" y="1037"/>
                </a:lnTo>
                <a:lnTo>
                  <a:pt x="1436" y="1035"/>
                </a:lnTo>
                <a:lnTo>
                  <a:pt x="1444" y="1038"/>
                </a:lnTo>
                <a:lnTo>
                  <a:pt x="1443" y="1040"/>
                </a:lnTo>
                <a:close/>
                <a:moveTo>
                  <a:pt x="54" y="1029"/>
                </a:moveTo>
                <a:lnTo>
                  <a:pt x="53" y="1027"/>
                </a:lnTo>
                <a:lnTo>
                  <a:pt x="60" y="1024"/>
                </a:lnTo>
                <a:lnTo>
                  <a:pt x="61" y="1026"/>
                </a:lnTo>
                <a:lnTo>
                  <a:pt x="54" y="1029"/>
                </a:lnTo>
                <a:close/>
                <a:moveTo>
                  <a:pt x="53" y="1026"/>
                </a:moveTo>
                <a:lnTo>
                  <a:pt x="52" y="1025"/>
                </a:lnTo>
                <a:lnTo>
                  <a:pt x="59" y="1022"/>
                </a:lnTo>
                <a:lnTo>
                  <a:pt x="60" y="1023"/>
                </a:lnTo>
                <a:lnTo>
                  <a:pt x="53" y="1026"/>
                </a:lnTo>
                <a:close/>
                <a:moveTo>
                  <a:pt x="1449" y="1025"/>
                </a:moveTo>
                <a:lnTo>
                  <a:pt x="1442" y="1022"/>
                </a:lnTo>
                <a:lnTo>
                  <a:pt x="1442" y="1021"/>
                </a:lnTo>
                <a:lnTo>
                  <a:pt x="1450" y="1024"/>
                </a:lnTo>
                <a:lnTo>
                  <a:pt x="1449" y="1025"/>
                </a:lnTo>
                <a:close/>
                <a:moveTo>
                  <a:pt x="52" y="1024"/>
                </a:moveTo>
                <a:lnTo>
                  <a:pt x="51" y="1022"/>
                </a:lnTo>
                <a:lnTo>
                  <a:pt x="59" y="1019"/>
                </a:lnTo>
                <a:lnTo>
                  <a:pt x="59" y="1021"/>
                </a:lnTo>
                <a:lnTo>
                  <a:pt x="52" y="1024"/>
                </a:lnTo>
                <a:close/>
                <a:moveTo>
                  <a:pt x="1450" y="1022"/>
                </a:moveTo>
                <a:lnTo>
                  <a:pt x="1443" y="1019"/>
                </a:lnTo>
                <a:lnTo>
                  <a:pt x="1443" y="1018"/>
                </a:lnTo>
                <a:lnTo>
                  <a:pt x="1451" y="1021"/>
                </a:lnTo>
                <a:lnTo>
                  <a:pt x="1450" y="1022"/>
                </a:lnTo>
                <a:close/>
                <a:moveTo>
                  <a:pt x="1451" y="1020"/>
                </a:moveTo>
                <a:lnTo>
                  <a:pt x="1444" y="1017"/>
                </a:lnTo>
                <a:lnTo>
                  <a:pt x="1444" y="1016"/>
                </a:lnTo>
                <a:lnTo>
                  <a:pt x="1452" y="1019"/>
                </a:lnTo>
                <a:lnTo>
                  <a:pt x="1451" y="1020"/>
                </a:lnTo>
                <a:close/>
                <a:moveTo>
                  <a:pt x="46" y="1008"/>
                </a:moveTo>
                <a:lnTo>
                  <a:pt x="45" y="1007"/>
                </a:lnTo>
                <a:lnTo>
                  <a:pt x="53" y="1004"/>
                </a:lnTo>
                <a:lnTo>
                  <a:pt x="53" y="1006"/>
                </a:lnTo>
                <a:lnTo>
                  <a:pt x="46" y="1008"/>
                </a:lnTo>
                <a:close/>
                <a:moveTo>
                  <a:pt x="45" y="1006"/>
                </a:moveTo>
                <a:lnTo>
                  <a:pt x="44" y="1005"/>
                </a:lnTo>
                <a:lnTo>
                  <a:pt x="52" y="1002"/>
                </a:lnTo>
                <a:lnTo>
                  <a:pt x="52" y="1003"/>
                </a:lnTo>
                <a:lnTo>
                  <a:pt x="45" y="1006"/>
                </a:lnTo>
                <a:close/>
                <a:moveTo>
                  <a:pt x="1457" y="1004"/>
                </a:moveTo>
                <a:lnTo>
                  <a:pt x="1449" y="1002"/>
                </a:lnTo>
                <a:lnTo>
                  <a:pt x="1450" y="1000"/>
                </a:lnTo>
                <a:lnTo>
                  <a:pt x="1457" y="1003"/>
                </a:lnTo>
                <a:lnTo>
                  <a:pt x="1457" y="1004"/>
                </a:lnTo>
                <a:close/>
                <a:moveTo>
                  <a:pt x="44" y="1003"/>
                </a:moveTo>
                <a:lnTo>
                  <a:pt x="44" y="1002"/>
                </a:lnTo>
                <a:lnTo>
                  <a:pt x="51" y="999"/>
                </a:lnTo>
                <a:lnTo>
                  <a:pt x="52" y="1001"/>
                </a:lnTo>
                <a:lnTo>
                  <a:pt x="44" y="1003"/>
                </a:lnTo>
                <a:close/>
                <a:moveTo>
                  <a:pt x="1458" y="1002"/>
                </a:moveTo>
                <a:lnTo>
                  <a:pt x="1450" y="999"/>
                </a:lnTo>
                <a:lnTo>
                  <a:pt x="1451" y="998"/>
                </a:lnTo>
                <a:lnTo>
                  <a:pt x="1458" y="1000"/>
                </a:lnTo>
                <a:lnTo>
                  <a:pt x="1458" y="1002"/>
                </a:lnTo>
                <a:close/>
                <a:moveTo>
                  <a:pt x="1459" y="999"/>
                </a:moveTo>
                <a:lnTo>
                  <a:pt x="1451" y="997"/>
                </a:lnTo>
                <a:lnTo>
                  <a:pt x="1452" y="995"/>
                </a:lnTo>
                <a:lnTo>
                  <a:pt x="1459" y="998"/>
                </a:lnTo>
                <a:lnTo>
                  <a:pt x="1459" y="999"/>
                </a:lnTo>
                <a:close/>
                <a:moveTo>
                  <a:pt x="39" y="988"/>
                </a:moveTo>
                <a:lnTo>
                  <a:pt x="38" y="987"/>
                </a:lnTo>
                <a:lnTo>
                  <a:pt x="46" y="984"/>
                </a:lnTo>
                <a:lnTo>
                  <a:pt x="46" y="985"/>
                </a:lnTo>
                <a:lnTo>
                  <a:pt x="39" y="988"/>
                </a:lnTo>
                <a:close/>
                <a:moveTo>
                  <a:pt x="38" y="985"/>
                </a:moveTo>
                <a:lnTo>
                  <a:pt x="37" y="984"/>
                </a:lnTo>
                <a:lnTo>
                  <a:pt x="45" y="982"/>
                </a:lnTo>
                <a:lnTo>
                  <a:pt x="45" y="983"/>
                </a:lnTo>
                <a:lnTo>
                  <a:pt x="38" y="985"/>
                </a:lnTo>
                <a:close/>
                <a:moveTo>
                  <a:pt x="1464" y="984"/>
                </a:moveTo>
                <a:lnTo>
                  <a:pt x="1456" y="981"/>
                </a:lnTo>
                <a:lnTo>
                  <a:pt x="1457" y="980"/>
                </a:lnTo>
                <a:lnTo>
                  <a:pt x="1464" y="983"/>
                </a:lnTo>
                <a:lnTo>
                  <a:pt x="1464" y="984"/>
                </a:lnTo>
                <a:close/>
                <a:moveTo>
                  <a:pt x="37" y="983"/>
                </a:moveTo>
                <a:lnTo>
                  <a:pt x="37" y="982"/>
                </a:lnTo>
                <a:lnTo>
                  <a:pt x="44" y="979"/>
                </a:lnTo>
                <a:lnTo>
                  <a:pt x="45" y="980"/>
                </a:lnTo>
                <a:lnTo>
                  <a:pt x="37" y="983"/>
                </a:lnTo>
                <a:close/>
                <a:moveTo>
                  <a:pt x="1465" y="981"/>
                </a:moveTo>
                <a:lnTo>
                  <a:pt x="1457" y="979"/>
                </a:lnTo>
                <a:lnTo>
                  <a:pt x="1458" y="978"/>
                </a:lnTo>
                <a:lnTo>
                  <a:pt x="1465" y="980"/>
                </a:lnTo>
                <a:lnTo>
                  <a:pt x="1465" y="981"/>
                </a:lnTo>
                <a:close/>
                <a:moveTo>
                  <a:pt x="1466" y="979"/>
                </a:moveTo>
                <a:lnTo>
                  <a:pt x="1458" y="976"/>
                </a:lnTo>
                <a:lnTo>
                  <a:pt x="1458" y="975"/>
                </a:lnTo>
                <a:lnTo>
                  <a:pt x="1466" y="978"/>
                </a:lnTo>
                <a:lnTo>
                  <a:pt x="1466" y="979"/>
                </a:lnTo>
                <a:close/>
                <a:moveTo>
                  <a:pt x="32" y="968"/>
                </a:moveTo>
                <a:lnTo>
                  <a:pt x="32" y="966"/>
                </a:lnTo>
                <a:lnTo>
                  <a:pt x="39" y="964"/>
                </a:lnTo>
                <a:lnTo>
                  <a:pt x="40" y="965"/>
                </a:lnTo>
                <a:lnTo>
                  <a:pt x="32" y="968"/>
                </a:lnTo>
                <a:close/>
                <a:moveTo>
                  <a:pt x="31" y="965"/>
                </a:moveTo>
                <a:lnTo>
                  <a:pt x="31" y="964"/>
                </a:lnTo>
                <a:lnTo>
                  <a:pt x="39" y="961"/>
                </a:lnTo>
                <a:lnTo>
                  <a:pt x="39" y="963"/>
                </a:lnTo>
                <a:lnTo>
                  <a:pt x="31" y="965"/>
                </a:lnTo>
                <a:close/>
                <a:moveTo>
                  <a:pt x="1470" y="963"/>
                </a:moveTo>
                <a:lnTo>
                  <a:pt x="1463" y="961"/>
                </a:lnTo>
                <a:lnTo>
                  <a:pt x="1463" y="960"/>
                </a:lnTo>
                <a:lnTo>
                  <a:pt x="1471" y="962"/>
                </a:lnTo>
                <a:lnTo>
                  <a:pt x="1470" y="963"/>
                </a:lnTo>
                <a:close/>
                <a:moveTo>
                  <a:pt x="31" y="962"/>
                </a:moveTo>
                <a:lnTo>
                  <a:pt x="30" y="961"/>
                </a:lnTo>
                <a:lnTo>
                  <a:pt x="38" y="959"/>
                </a:lnTo>
                <a:lnTo>
                  <a:pt x="38" y="960"/>
                </a:lnTo>
                <a:lnTo>
                  <a:pt x="31" y="962"/>
                </a:lnTo>
                <a:close/>
                <a:moveTo>
                  <a:pt x="1471" y="961"/>
                </a:moveTo>
                <a:lnTo>
                  <a:pt x="1464" y="959"/>
                </a:lnTo>
                <a:lnTo>
                  <a:pt x="1464" y="957"/>
                </a:lnTo>
                <a:lnTo>
                  <a:pt x="1472" y="960"/>
                </a:lnTo>
                <a:lnTo>
                  <a:pt x="1471" y="961"/>
                </a:lnTo>
                <a:close/>
                <a:moveTo>
                  <a:pt x="1472" y="958"/>
                </a:moveTo>
                <a:lnTo>
                  <a:pt x="1464" y="956"/>
                </a:lnTo>
                <a:lnTo>
                  <a:pt x="1465" y="955"/>
                </a:lnTo>
                <a:lnTo>
                  <a:pt x="1472" y="957"/>
                </a:lnTo>
                <a:lnTo>
                  <a:pt x="1472" y="958"/>
                </a:lnTo>
                <a:close/>
                <a:moveTo>
                  <a:pt x="26" y="947"/>
                </a:moveTo>
                <a:lnTo>
                  <a:pt x="26" y="945"/>
                </a:lnTo>
                <a:lnTo>
                  <a:pt x="34" y="943"/>
                </a:lnTo>
                <a:lnTo>
                  <a:pt x="34" y="945"/>
                </a:lnTo>
                <a:lnTo>
                  <a:pt x="26" y="947"/>
                </a:lnTo>
                <a:close/>
                <a:moveTo>
                  <a:pt x="25" y="944"/>
                </a:moveTo>
                <a:lnTo>
                  <a:pt x="25" y="943"/>
                </a:lnTo>
                <a:lnTo>
                  <a:pt x="33" y="941"/>
                </a:lnTo>
                <a:lnTo>
                  <a:pt x="33" y="942"/>
                </a:lnTo>
                <a:lnTo>
                  <a:pt x="25" y="944"/>
                </a:lnTo>
                <a:close/>
                <a:moveTo>
                  <a:pt x="1476" y="942"/>
                </a:moveTo>
                <a:lnTo>
                  <a:pt x="1469" y="940"/>
                </a:lnTo>
                <a:lnTo>
                  <a:pt x="1469" y="939"/>
                </a:lnTo>
                <a:lnTo>
                  <a:pt x="1477" y="941"/>
                </a:lnTo>
                <a:lnTo>
                  <a:pt x="1476" y="942"/>
                </a:lnTo>
                <a:close/>
                <a:moveTo>
                  <a:pt x="25" y="941"/>
                </a:moveTo>
                <a:lnTo>
                  <a:pt x="24" y="940"/>
                </a:lnTo>
                <a:lnTo>
                  <a:pt x="32" y="938"/>
                </a:lnTo>
                <a:lnTo>
                  <a:pt x="33" y="939"/>
                </a:lnTo>
                <a:lnTo>
                  <a:pt x="25" y="941"/>
                </a:lnTo>
                <a:close/>
                <a:moveTo>
                  <a:pt x="1477" y="940"/>
                </a:moveTo>
                <a:lnTo>
                  <a:pt x="1469" y="938"/>
                </a:lnTo>
                <a:lnTo>
                  <a:pt x="1470" y="937"/>
                </a:lnTo>
                <a:lnTo>
                  <a:pt x="1477" y="939"/>
                </a:lnTo>
                <a:lnTo>
                  <a:pt x="1477" y="940"/>
                </a:lnTo>
                <a:close/>
                <a:moveTo>
                  <a:pt x="1478" y="937"/>
                </a:moveTo>
                <a:lnTo>
                  <a:pt x="1470" y="935"/>
                </a:lnTo>
                <a:lnTo>
                  <a:pt x="1470" y="934"/>
                </a:lnTo>
                <a:lnTo>
                  <a:pt x="1478" y="936"/>
                </a:lnTo>
                <a:lnTo>
                  <a:pt x="1478" y="937"/>
                </a:lnTo>
                <a:close/>
                <a:moveTo>
                  <a:pt x="20" y="926"/>
                </a:moveTo>
                <a:lnTo>
                  <a:pt x="20" y="925"/>
                </a:lnTo>
                <a:lnTo>
                  <a:pt x="28" y="923"/>
                </a:lnTo>
                <a:lnTo>
                  <a:pt x="29" y="924"/>
                </a:lnTo>
                <a:lnTo>
                  <a:pt x="20" y="926"/>
                </a:lnTo>
                <a:close/>
                <a:moveTo>
                  <a:pt x="20" y="923"/>
                </a:moveTo>
                <a:lnTo>
                  <a:pt x="20" y="922"/>
                </a:lnTo>
                <a:lnTo>
                  <a:pt x="28" y="920"/>
                </a:lnTo>
                <a:lnTo>
                  <a:pt x="28" y="921"/>
                </a:lnTo>
                <a:lnTo>
                  <a:pt x="20" y="923"/>
                </a:lnTo>
                <a:close/>
                <a:moveTo>
                  <a:pt x="1481" y="922"/>
                </a:moveTo>
                <a:lnTo>
                  <a:pt x="1474" y="920"/>
                </a:lnTo>
                <a:lnTo>
                  <a:pt x="1474" y="918"/>
                </a:lnTo>
                <a:lnTo>
                  <a:pt x="1482" y="920"/>
                </a:lnTo>
                <a:lnTo>
                  <a:pt x="1481" y="922"/>
                </a:lnTo>
                <a:close/>
                <a:moveTo>
                  <a:pt x="19" y="921"/>
                </a:moveTo>
                <a:lnTo>
                  <a:pt x="19" y="919"/>
                </a:lnTo>
                <a:lnTo>
                  <a:pt x="27" y="917"/>
                </a:lnTo>
                <a:lnTo>
                  <a:pt x="27" y="919"/>
                </a:lnTo>
                <a:lnTo>
                  <a:pt x="19" y="921"/>
                </a:lnTo>
                <a:close/>
                <a:moveTo>
                  <a:pt x="1482" y="919"/>
                </a:moveTo>
                <a:lnTo>
                  <a:pt x="1474" y="917"/>
                </a:lnTo>
                <a:lnTo>
                  <a:pt x="1475" y="916"/>
                </a:lnTo>
                <a:lnTo>
                  <a:pt x="1482" y="918"/>
                </a:lnTo>
                <a:lnTo>
                  <a:pt x="1482" y="919"/>
                </a:lnTo>
                <a:close/>
                <a:moveTo>
                  <a:pt x="1483" y="916"/>
                </a:moveTo>
                <a:lnTo>
                  <a:pt x="1475" y="915"/>
                </a:lnTo>
                <a:lnTo>
                  <a:pt x="1475" y="913"/>
                </a:lnTo>
                <a:lnTo>
                  <a:pt x="1483" y="915"/>
                </a:lnTo>
                <a:lnTo>
                  <a:pt x="1483" y="916"/>
                </a:lnTo>
                <a:close/>
                <a:moveTo>
                  <a:pt x="16" y="905"/>
                </a:moveTo>
                <a:lnTo>
                  <a:pt x="15" y="904"/>
                </a:lnTo>
                <a:lnTo>
                  <a:pt x="24" y="902"/>
                </a:lnTo>
                <a:lnTo>
                  <a:pt x="24" y="903"/>
                </a:lnTo>
                <a:lnTo>
                  <a:pt x="16" y="905"/>
                </a:lnTo>
                <a:close/>
                <a:moveTo>
                  <a:pt x="15" y="902"/>
                </a:moveTo>
                <a:lnTo>
                  <a:pt x="15" y="901"/>
                </a:lnTo>
                <a:lnTo>
                  <a:pt x="23" y="899"/>
                </a:lnTo>
                <a:lnTo>
                  <a:pt x="23" y="901"/>
                </a:lnTo>
                <a:lnTo>
                  <a:pt x="15" y="902"/>
                </a:lnTo>
                <a:close/>
                <a:moveTo>
                  <a:pt x="1486" y="901"/>
                </a:moveTo>
                <a:lnTo>
                  <a:pt x="1478" y="899"/>
                </a:lnTo>
                <a:lnTo>
                  <a:pt x="1479" y="898"/>
                </a:lnTo>
                <a:lnTo>
                  <a:pt x="1487" y="899"/>
                </a:lnTo>
                <a:lnTo>
                  <a:pt x="1486" y="901"/>
                </a:lnTo>
                <a:close/>
                <a:moveTo>
                  <a:pt x="15" y="900"/>
                </a:moveTo>
                <a:lnTo>
                  <a:pt x="14" y="898"/>
                </a:lnTo>
                <a:lnTo>
                  <a:pt x="23" y="897"/>
                </a:lnTo>
                <a:lnTo>
                  <a:pt x="23" y="898"/>
                </a:lnTo>
                <a:lnTo>
                  <a:pt x="15" y="900"/>
                </a:lnTo>
                <a:close/>
                <a:moveTo>
                  <a:pt x="1487" y="898"/>
                </a:moveTo>
                <a:lnTo>
                  <a:pt x="1479" y="896"/>
                </a:lnTo>
                <a:lnTo>
                  <a:pt x="1479" y="895"/>
                </a:lnTo>
                <a:lnTo>
                  <a:pt x="1487" y="897"/>
                </a:lnTo>
                <a:lnTo>
                  <a:pt x="1487" y="898"/>
                </a:lnTo>
                <a:close/>
                <a:moveTo>
                  <a:pt x="1487" y="895"/>
                </a:moveTo>
                <a:lnTo>
                  <a:pt x="1479" y="894"/>
                </a:lnTo>
                <a:lnTo>
                  <a:pt x="1480" y="892"/>
                </a:lnTo>
                <a:lnTo>
                  <a:pt x="1488" y="894"/>
                </a:lnTo>
                <a:lnTo>
                  <a:pt x="1487" y="895"/>
                </a:lnTo>
                <a:close/>
                <a:moveTo>
                  <a:pt x="12" y="883"/>
                </a:moveTo>
                <a:lnTo>
                  <a:pt x="11" y="882"/>
                </a:lnTo>
                <a:lnTo>
                  <a:pt x="19" y="881"/>
                </a:lnTo>
                <a:lnTo>
                  <a:pt x="19" y="882"/>
                </a:lnTo>
                <a:lnTo>
                  <a:pt x="12" y="883"/>
                </a:lnTo>
                <a:close/>
                <a:moveTo>
                  <a:pt x="11" y="881"/>
                </a:moveTo>
                <a:lnTo>
                  <a:pt x="11" y="880"/>
                </a:lnTo>
                <a:lnTo>
                  <a:pt x="19" y="878"/>
                </a:lnTo>
                <a:lnTo>
                  <a:pt x="19" y="879"/>
                </a:lnTo>
                <a:lnTo>
                  <a:pt x="11" y="881"/>
                </a:lnTo>
                <a:close/>
                <a:moveTo>
                  <a:pt x="1490" y="879"/>
                </a:moveTo>
                <a:lnTo>
                  <a:pt x="1482" y="878"/>
                </a:lnTo>
                <a:lnTo>
                  <a:pt x="1482" y="877"/>
                </a:lnTo>
                <a:lnTo>
                  <a:pt x="1491" y="878"/>
                </a:lnTo>
                <a:lnTo>
                  <a:pt x="1490" y="879"/>
                </a:lnTo>
                <a:close/>
                <a:moveTo>
                  <a:pt x="11" y="878"/>
                </a:moveTo>
                <a:lnTo>
                  <a:pt x="10" y="877"/>
                </a:lnTo>
                <a:lnTo>
                  <a:pt x="18" y="876"/>
                </a:lnTo>
                <a:lnTo>
                  <a:pt x="19" y="877"/>
                </a:lnTo>
                <a:lnTo>
                  <a:pt x="11" y="878"/>
                </a:lnTo>
                <a:close/>
                <a:moveTo>
                  <a:pt x="1491" y="877"/>
                </a:moveTo>
                <a:lnTo>
                  <a:pt x="1483" y="875"/>
                </a:lnTo>
                <a:lnTo>
                  <a:pt x="1483" y="874"/>
                </a:lnTo>
                <a:lnTo>
                  <a:pt x="1491" y="875"/>
                </a:lnTo>
                <a:lnTo>
                  <a:pt x="1491" y="877"/>
                </a:lnTo>
                <a:close/>
                <a:moveTo>
                  <a:pt x="1491" y="874"/>
                </a:moveTo>
                <a:lnTo>
                  <a:pt x="1483" y="873"/>
                </a:lnTo>
                <a:lnTo>
                  <a:pt x="1483" y="871"/>
                </a:lnTo>
                <a:lnTo>
                  <a:pt x="1492" y="873"/>
                </a:lnTo>
                <a:lnTo>
                  <a:pt x="1491" y="874"/>
                </a:lnTo>
                <a:close/>
                <a:moveTo>
                  <a:pt x="8" y="862"/>
                </a:moveTo>
                <a:lnTo>
                  <a:pt x="8" y="861"/>
                </a:lnTo>
                <a:lnTo>
                  <a:pt x="16" y="860"/>
                </a:lnTo>
                <a:lnTo>
                  <a:pt x="16" y="861"/>
                </a:lnTo>
                <a:lnTo>
                  <a:pt x="8" y="862"/>
                </a:lnTo>
                <a:close/>
                <a:moveTo>
                  <a:pt x="8" y="860"/>
                </a:moveTo>
                <a:lnTo>
                  <a:pt x="7" y="858"/>
                </a:lnTo>
                <a:lnTo>
                  <a:pt x="15" y="857"/>
                </a:lnTo>
                <a:lnTo>
                  <a:pt x="16" y="858"/>
                </a:lnTo>
                <a:lnTo>
                  <a:pt x="8" y="860"/>
                </a:lnTo>
                <a:close/>
                <a:moveTo>
                  <a:pt x="1494" y="858"/>
                </a:moveTo>
                <a:lnTo>
                  <a:pt x="1486" y="857"/>
                </a:lnTo>
                <a:lnTo>
                  <a:pt x="1486" y="856"/>
                </a:lnTo>
                <a:lnTo>
                  <a:pt x="1494" y="857"/>
                </a:lnTo>
                <a:lnTo>
                  <a:pt x="1494" y="858"/>
                </a:lnTo>
                <a:close/>
                <a:moveTo>
                  <a:pt x="7" y="857"/>
                </a:moveTo>
                <a:lnTo>
                  <a:pt x="7" y="856"/>
                </a:lnTo>
                <a:lnTo>
                  <a:pt x="15" y="855"/>
                </a:lnTo>
                <a:lnTo>
                  <a:pt x="15" y="856"/>
                </a:lnTo>
                <a:lnTo>
                  <a:pt x="7" y="857"/>
                </a:lnTo>
                <a:close/>
                <a:moveTo>
                  <a:pt x="1494" y="855"/>
                </a:moveTo>
                <a:lnTo>
                  <a:pt x="1486" y="854"/>
                </a:lnTo>
                <a:lnTo>
                  <a:pt x="1486" y="853"/>
                </a:lnTo>
                <a:lnTo>
                  <a:pt x="1494" y="854"/>
                </a:lnTo>
                <a:lnTo>
                  <a:pt x="1494" y="855"/>
                </a:lnTo>
                <a:close/>
                <a:moveTo>
                  <a:pt x="1495" y="853"/>
                </a:moveTo>
                <a:lnTo>
                  <a:pt x="1487" y="852"/>
                </a:lnTo>
                <a:lnTo>
                  <a:pt x="1487" y="850"/>
                </a:lnTo>
                <a:lnTo>
                  <a:pt x="1495" y="851"/>
                </a:lnTo>
                <a:lnTo>
                  <a:pt x="1495" y="853"/>
                </a:lnTo>
                <a:close/>
                <a:moveTo>
                  <a:pt x="5" y="841"/>
                </a:moveTo>
                <a:lnTo>
                  <a:pt x="5" y="840"/>
                </a:lnTo>
                <a:lnTo>
                  <a:pt x="13" y="839"/>
                </a:lnTo>
                <a:lnTo>
                  <a:pt x="13" y="840"/>
                </a:lnTo>
                <a:lnTo>
                  <a:pt x="5" y="841"/>
                </a:lnTo>
                <a:close/>
                <a:moveTo>
                  <a:pt x="5" y="838"/>
                </a:moveTo>
                <a:lnTo>
                  <a:pt x="5" y="837"/>
                </a:lnTo>
                <a:lnTo>
                  <a:pt x="13" y="836"/>
                </a:lnTo>
                <a:lnTo>
                  <a:pt x="13" y="837"/>
                </a:lnTo>
                <a:lnTo>
                  <a:pt x="5" y="838"/>
                </a:lnTo>
                <a:close/>
                <a:moveTo>
                  <a:pt x="1497" y="837"/>
                </a:moveTo>
                <a:lnTo>
                  <a:pt x="1489" y="836"/>
                </a:lnTo>
                <a:lnTo>
                  <a:pt x="1489" y="834"/>
                </a:lnTo>
                <a:lnTo>
                  <a:pt x="1497" y="835"/>
                </a:lnTo>
                <a:lnTo>
                  <a:pt x="1497" y="837"/>
                </a:lnTo>
                <a:close/>
                <a:moveTo>
                  <a:pt x="5" y="836"/>
                </a:moveTo>
                <a:lnTo>
                  <a:pt x="4" y="834"/>
                </a:lnTo>
                <a:lnTo>
                  <a:pt x="12" y="833"/>
                </a:lnTo>
                <a:lnTo>
                  <a:pt x="12" y="835"/>
                </a:lnTo>
                <a:lnTo>
                  <a:pt x="5" y="836"/>
                </a:lnTo>
                <a:close/>
                <a:moveTo>
                  <a:pt x="1497" y="834"/>
                </a:moveTo>
                <a:lnTo>
                  <a:pt x="1489" y="833"/>
                </a:lnTo>
                <a:lnTo>
                  <a:pt x="1489" y="832"/>
                </a:lnTo>
                <a:lnTo>
                  <a:pt x="1497" y="833"/>
                </a:lnTo>
                <a:lnTo>
                  <a:pt x="1497" y="834"/>
                </a:lnTo>
                <a:close/>
                <a:moveTo>
                  <a:pt x="1497" y="831"/>
                </a:moveTo>
                <a:lnTo>
                  <a:pt x="1489" y="830"/>
                </a:lnTo>
                <a:lnTo>
                  <a:pt x="1489" y="829"/>
                </a:lnTo>
                <a:lnTo>
                  <a:pt x="1497" y="830"/>
                </a:lnTo>
                <a:lnTo>
                  <a:pt x="1497" y="831"/>
                </a:lnTo>
                <a:close/>
                <a:moveTo>
                  <a:pt x="3" y="819"/>
                </a:moveTo>
                <a:lnTo>
                  <a:pt x="3" y="818"/>
                </a:lnTo>
                <a:lnTo>
                  <a:pt x="11" y="817"/>
                </a:lnTo>
                <a:lnTo>
                  <a:pt x="11" y="819"/>
                </a:lnTo>
                <a:lnTo>
                  <a:pt x="3" y="819"/>
                </a:lnTo>
                <a:close/>
                <a:moveTo>
                  <a:pt x="3" y="817"/>
                </a:moveTo>
                <a:lnTo>
                  <a:pt x="3" y="815"/>
                </a:lnTo>
                <a:lnTo>
                  <a:pt x="10" y="815"/>
                </a:lnTo>
                <a:lnTo>
                  <a:pt x="11" y="816"/>
                </a:lnTo>
                <a:lnTo>
                  <a:pt x="3" y="817"/>
                </a:lnTo>
                <a:close/>
                <a:moveTo>
                  <a:pt x="1499" y="815"/>
                </a:moveTo>
                <a:lnTo>
                  <a:pt x="1491" y="814"/>
                </a:lnTo>
                <a:lnTo>
                  <a:pt x="1491" y="813"/>
                </a:lnTo>
                <a:lnTo>
                  <a:pt x="1499" y="814"/>
                </a:lnTo>
                <a:lnTo>
                  <a:pt x="1499" y="815"/>
                </a:lnTo>
                <a:close/>
                <a:moveTo>
                  <a:pt x="2" y="814"/>
                </a:moveTo>
                <a:lnTo>
                  <a:pt x="2" y="813"/>
                </a:lnTo>
                <a:lnTo>
                  <a:pt x="10" y="812"/>
                </a:lnTo>
                <a:lnTo>
                  <a:pt x="10" y="813"/>
                </a:lnTo>
                <a:lnTo>
                  <a:pt x="2" y="814"/>
                </a:lnTo>
                <a:close/>
                <a:moveTo>
                  <a:pt x="1499" y="812"/>
                </a:moveTo>
                <a:lnTo>
                  <a:pt x="1491" y="812"/>
                </a:lnTo>
                <a:lnTo>
                  <a:pt x="1491" y="810"/>
                </a:lnTo>
                <a:lnTo>
                  <a:pt x="1499" y="811"/>
                </a:lnTo>
                <a:lnTo>
                  <a:pt x="1499" y="812"/>
                </a:lnTo>
                <a:close/>
                <a:moveTo>
                  <a:pt x="1499" y="810"/>
                </a:moveTo>
                <a:lnTo>
                  <a:pt x="1491" y="809"/>
                </a:lnTo>
                <a:lnTo>
                  <a:pt x="1491" y="808"/>
                </a:lnTo>
                <a:lnTo>
                  <a:pt x="1499" y="808"/>
                </a:lnTo>
                <a:lnTo>
                  <a:pt x="1499" y="810"/>
                </a:lnTo>
                <a:close/>
                <a:moveTo>
                  <a:pt x="1" y="798"/>
                </a:moveTo>
                <a:lnTo>
                  <a:pt x="1" y="797"/>
                </a:lnTo>
                <a:lnTo>
                  <a:pt x="9" y="796"/>
                </a:lnTo>
                <a:lnTo>
                  <a:pt x="9" y="797"/>
                </a:lnTo>
                <a:lnTo>
                  <a:pt x="1" y="798"/>
                </a:lnTo>
                <a:close/>
                <a:moveTo>
                  <a:pt x="1" y="795"/>
                </a:moveTo>
                <a:lnTo>
                  <a:pt x="1" y="794"/>
                </a:lnTo>
                <a:lnTo>
                  <a:pt x="9" y="793"/>
                </a:lnTo>
                <a:lnTo>
                  <a:pt x="9" y="795"/>
                </a:lnTo>
                <a:lnTo>
                  <a:pt x="1" y="795"/>
                </a:lnTo>
                <a:close/>
                <a:moveTo>
                  <a:pt x="1500" y="794"/>
                </a:moveTo>
                <a:lnTo>
                  <a:pt x="1492" y="793"/>
                </a:lnTo>
                <a:lnTo>
                  <a:pt x="1492" y="792"/>
                </a:lnTo>
                <a:lnTo>
                  <a:pt x="1500" y="792"/>
                </a:lnTo>
                <a:lnTo>
                  <a:pt x="1500" y="794"/>
                </a:lnTo>
                <a:close/>
                <a:moveTo>
                  <a:pt x="1" y="793"/>
                </a:moveTo>
                <a:lnTo>
                  <a:pt x="1" y="791"/>
                </a:lnTo>
                <a:lnTo>
                  <a:pt x="9" y="791"/>
                </a:lnTo>
                <a:lnTo>
                  <a:pt x="9" y="792"/>
                </a:lnTo>
                <a:lnTo>
                  <a:pt x="1" y="793"/>
                </a:lnTo>
                <a:close/>
                <a:moveTo>
                  <a:pt x="1501" y="791"/>
                </a:moveTo>
                <a:lnTo>
                  <a:pt x="1493" y="790"/>
                </a:lnTo>
                <a:lnTo>
                  <a:pt x="1493" y="789"/>
                </a:lnTo>
                <a:lnTo>
                  <a:pt x="1501" y="790"/>
                </a:lnTo>
                <a:lnTo>
                  <a:pt x="1501" y="791"/>
                </a:lnTo>
                <a:close/>
                <a:moveTo>
                  <a:pt x="1501" y="788"/>
                </a:moveTo>
                <a:lnTo>
                  <a:pt x="1493" y="788"/>
                </a:lnTo>
                <a:lnTo>
                  <a:pt x="1493" y="786"/>
                </a:lnTo>
                <a:lnTo>
                  <a:pt x="1501" y="787"/>
                </a:lnTo>
                <a:lnTo>
                  <a:pt x="1501" y="788"/>
                </a:lnTo>
                <a:close/>
                <a:moveTo>
                  <a:pt x="0" y="776"/>
                </a:moveTo>
                <a:lnTo>
                  <a:pt x="0" y="775"/>
                </a:lnTo>
                <a:lnTo>
                  <a:pt x="8" y="775"/>
                </a:lnTo>
                <a:lnTo>
                  <a:pt x="8" y="776"/>
                </a:lnTo>
                <a:lnTo>
                  <a:pt x="0" y="776"/>
                </a:lnTo>
                <a:close/>
                <a:moveTo>
                  <a:pt x="0" y="774"/>
                </a:moveTo>
                <a:lnTo>
                  <a:pt x="0" y="772"/>
                </a:lnTo>
                <a:lnTo>
                  <a:pt x="8" y="772"/>
                </a:lnTo>
                <a:lnTo>
                  <a:pt x="8" y="774"/>
                </a:lnTo>
                <a:lnTo>
                  <a:pt x="0" y="774"/>
                </a:lnTo>
                <a:close/>
                <a:moveTo>
                  <a:pt x="1501" y="772"/>
                </a:moveTo>
                <a:lnTo>
                  <a:pt x="1493" y="772"/>
                </a:lnTo>
                <a:lnTo>
                  <a:pt x="1493" y="771"/>
                </a:lnTo>
                <a:lnTo>
                  <a:pt x="1501" y="771"/>
                </a:lnTo>
                <a:lnTo>
                  <a:pt x="1501" y="772"/>
                </a:lnTo>
                <a:close/>
                <a:moveTo>
                  <a:pt x="0" y="771"/>
                </a:moveTo>
                <a:lnTo>
                  <a:pt x="0" y="770"/>
                </a:lnTo>
                <a:lnTo>
                  <a:pt x="8" y="770"/>
                </a:lnTo>
                <a:lnTo>
                  <a:pt x="8" y="771"/>
                </a:lnTo>
                <a:lnTo>
                  <a:pt x="0" y="771"/>
                </a:lnTo>
                <a:close/>
                <a:moveTo>
                  <a:pt x="1501" y="769"/>
                </a:moveTo>
                <a:lnTo>
                  <a:pt x="1493" y="769"/>
                </a:lnTo>
                <a:lnTo>
                  <a:pt x="1493" y="768"/>
                </a:lnTo>
                <a:lnTo>
                  <a:pt x="1501" y="768"/>
                </a:lnTo>
                <a:lnTo>
                  <a:pt x="1501" y="769"/>
                </a:lnTo>
                <a:close/>
                <a:moveTo>
                  <a:pt x="1501" y="767"/>
                </a:moveTo>
                <a:lnTo>
                  <a:pt x="1493" y="767"/>
                </a:lnTo>
                <a:lnTo>
                  <a:pt x="1493" y="765"/>
                </a:lnTo>
                <a:lnTo>
                  <a:pt x="1501" y="765"/>
                </a:lnTo>
                <a:lnTo>
                  <a:pt x="1501" y="767"/>
                </a:lnTo>
                <a:close/>
                <a:moveTo>
                  <a:pt x="0" y="755"/>
                </a:moveTo>
                <a:lnTo>
                  <a:pt x="0" y="753"/>
                </a:lnTo>
                <a:lnTo>
                  <a:pt x="8" y="753"/>
                </a:lnTo>
                <a:lnTo>
                  <a:pt x="8" y="755"/>
                </a:lnTo>
                <a:lnTo>
                  <a:pt x="0" y="755"/>
                </a:lnTo>
                <a:close/>
                <a:moveTo>
                  <a:pt x="0" y="752"/>
                </a:moveTo>
                <a:lnTo>
                  <a:pt x="0" y="751"/>
                </a:lnTo>
                <a:lnTo>
                  <a:pt x="8" y="751"/>
                </a:lnTo>
                <a:lnTo>
                  <a:pt x="8" y="752"/>
                </a:lnTo>
                <a:lnTo>
                  <a:pt x="0" y="752"/>
                </a:lnTo>
                <a:close/>
                <a:moveTo>
                  <a:pt x="1502" y="750"/>
                </a:moveTo>
                <a:lnTo>
                  <a:pt x="1494" y="750"/>
                </a:lnTo>
                <a:lnTo>
                  <a:pt x="1494" y="748"/>
                </a:lnTo>
                <a:lnTo>
                  <a:pt x="1502" y="748"/>
                </a:lnTo>
                <a:lnTo>
                  <a:pt x="1502" y="750"/>
                </a:lnTo>
                <a:close/>
                <a:moveTo>
                  <a:pt x="8" y="749"/>
                </a:moveTo>
                <a:lnTo>
                  <a:pt x="0" y="749"/>
                </a:lnTo>
                <a:lnTo>
                  <a:pt x="0" y="748"/>
                </a:lnTo>
                <a:lnTo>
                  <a:pt x="8" y="748"/>
                </a:lnTo>
                <a:lnTo>
                  <a:pt x="8" y="749"/>
                </a:lnTo>
                <a:close/>
                <a:moveTo>
                  <a:pt x="1494" y="747"/>
                </a:moveTo>
                <a:lnTo>
                  <a:pt x="1494" y="746"/>
                </a:lnTo>
                <a:lnTo>
                  <a:pt x="1502" y="746"/>
                </a:lnTo>
                <a:lnTo>
                  <a:pt x="1502" y="747"/>
                </a:lnTo>
                <a:lnTo>
                  <a:pt x="1494" y="747"/>
                </a:lnTo>
                <a:close/>
                <a:moveTo>
                  <a:pt x="1494" y="744"/>
                </a:moveTo>
                <a:lnTo>
                  <a:pt x="1494" y="743"/>
                </a:lnTo>
                <a:lnTo>
                  <a:pt x="1502" y="743"/>
                </a:lnTo>
                <a:lnTo>
                  <a:pt x="1502" y="744"/>
                </a:lnTo>
                <a:lnTo>
                  <a:pt x="1494" y="744"/>
                </a:lnTo>
                <a:close/>
                <a:moveTo>
                  <a:pt x="8" y="733"/>
                </a:moveTo>
                <a:lnTo>
                  <a:pt x="0" y="733"/>
                </a:lnTo>
                <a:lnTo>
                  <a:pt x="0" y="732"/>
                </a:lnTo>
                <a:lnTo>
                  <a:pt x="8" y="732"/>
                </a:lnTo>
                <a:lnTo>
                  <a:pt x="8" y="733"/>
                </a:lnTo>
                <a:close/>
                <a:moveTo>
                  <a:pt x="8" y="731"/>
                </a:moveTo>
                <a:lnTo>
                  <a:pt x="0" y="731"/>
                </a:lnTo>
                <a:lnTo>
                  <a:pt x="0" y="729"/>
                </a:lnTo>
                <a:lnTo>
                  <a:pt x="8" y="729"/>
                </a:lnTo>
                <a:lnTo>
                  <a:pt x="8" y="731"/>
                </a:lnTo>
                <a:close/>
                <a:moveTo>
                  <a:pt x="1493" y="728"/>
                </a:moveTo>
                <a:lnTo>
                  <a:pt x="1493" y="727"/>
                </a:lnTo>
                <a:lnTo>
                  <a:pt x="1501" y="727"/>
                </a:lnTo>
                <a:lnTo>
                  <a:pt x="1501" y="728"/>
                </a:lnTo>
                <a:lnTo>
                  <a:pt x="1493" y="728"/>
                </a:lnTo>
                <a:close/>
                <a:moveTo>
                  <a:pt x="8" y="728"/>
                </a:moveTo>
                <a:lnTo>
                  <a:pt x="0" y="728"/>
                </a:lnTo>
                <a:lnTo>
                  <a:pt x="0" y="727"/>
                </a:lnTo>
                <a:lnTo>
                  <a:pt x="8" y="727"/>
                </a:lnTo>
                <a:lnTo>
                  <a:pt x="8" y="728"/>
                </a:lnTo>
                <a:close/>
                <a:moveTo>
                  <a:pt x="1493" y="726"/>
                </a:moveTo>
                <a:lnTo>
                  <a:pt x="1493" y="724"/>
                </a:lnTo>
                <a:lnTo>
                  <a:pt x="1501" y="724"/>
                </a:lnTo>
                <a:lnTo>
                  <a:pt x="1501" y="725"/>
                </a:lnTo>
                <a:lnTo>
                  <a:pt x="1493" y="726"/>
                </a:lnTo>
                <a:close/>
                <a:moveTo>
                  <a:pt x="1493" y="723"/>
                </a:moveTo>
                <a:lnTo>
                  <a:pt x="1493" y="722"/>
                </a:lnTo>
                <a:lnTo>
                  <a:pt x="1501" y="721"/>
                </a:lnTo>
                <a:lnTo>
                  <a:pt x="1501" y="723"/>
                </a:lnTo>
                <a:lnTo>
                  <a:pt x="1493" y="723"/>
                </a:lnTo>
                <a:close/>
                <a:moveTo>
                  <a:pt x="9" y="712"/>
                </a:moveTo>
                <a:lnTo>
                  <a:pt x="1" y="712"/>
                </a:lnTo>
                <a:lnTo>
                  <a:pt x="1" y="710"/>
                </a:lnTo>
                <a:lnTo>
                  <a:pt x="9" y="711"/>
                </a:lnTo>
                <a:lnTo>
                  <a:pt x="9" y="712"/>
                </a:lnTo>
                <a:close/>
                <a:moveTo>
                  <a:pt x="9" y="710"/>
                </a:moveTo>
                <a:lnTo>
                  <a:pt x="1" y="709"/>
                </a:lnTo>
                <a:lnTo>
                  <a:pt x="1" y="708"/>
                </a:lnTo>
                <a:lnTo>
                  <a:pt x="9" y="708"/>
                </a:lnTo>
                <a:lnTo>
                  <a:pt x="9" y="710"/>
                </a:lnTo>
                <a:close/>
                <a:moveTo>
                  <a:pt x="1493" y="707"/>
                </a:moveTo>
                <a:lnTo>
                  <a:pt x="1492" y="706"/>
                </a:lnTo>
                <a:lnTo>
                  <a:pt x="1500" y="705"/>
                </a:lnTo>
                <a:lnTo>
                  <a:pt x="1500" y="707"/>
                </a:lnTo>
                <a:lnTo>
                  <a:pt x="1493" y="707"/>
                </a:lnTo>
                <a:close/>
                <a:moveTo>
                  <a:pt x="9" y="707"/>
                </a:moveTo>
                <a:lnTo>
                  <a:pt x="1" y="706"/>
                </a:lnTo>
                <a:lnTo>
                  <a:pt x="1" y="705"/>
                </a:lnTo>
                <a:lnTo>
                  <a:pt x="9" y="706"/>
                </a:lnTo>
                <a:lnTo>
                  <a:pt x="9" y="707"/>
                </a:lnTo>
                <a:close/>
                <a:moveTo>
                  <a:pt x="1492" y="705"/>
                </a:moveTo>
                <a:lnTo>
                  <a:pt x="1492" y="703"/>
                </a:lnTo>
                <a:lnTo>
                  <a:pt x="1500" y="702"/>
                </a:lnTo>
                <a:lnTo>
                  <a:pt x="1500" y="704"/>
                </a:lnTo>
                <a:lnTo>
                  <a:pt x="1492" y="705"/>
                </a:lnTo>
                <a:close/>
                <a:moveTo>
                  <a:pt x="1492" y="702"/>
                </a:moveTo>
                <a:lnTo>
                  <a:pt x="1492" y="700"/>
                </a:lnTo>
                <a:lnTo>
                  <a:pt x="1500" y="700"/>
                </a:lnTo>
                <a:lnTo>
                  <a:pt x="1500" y="701"/>
                </a:lnTo>
                <a:lnTo>
                  <a:pt x="1492" y="702"/>
                </a:lnTo>
                <a:close/>
                <a:moveTo>
                  <a:pt x="10" y="691"/>
                </a:moveTo>
                <a:lnTo>
                  <a:pt x="2" y="690"/>
                </a:lnTo>
                <a:lnTo>
                  <a:pt x="2" y="689"/>
                </a:lnTo>
                <a:lnTo>
                  <a:pt x="10" y="689"/>
                </a:lnTo>
                <a:lnTo>
                  <a:pt x="10" y="691"/>
                </a:lnTo>
                <a:close/>
                <a:moveTo>
                  <a:pt x="10" y="688"/>
                </a:moveTo>
                <a:lnTo>
                  <a:pt x="2" y="687"/>
                </a:lnTo>
                <a:lnTo>
                  <a:pt x="2" y="686"/>
                </a:lnTo>
                <a:lnTo>
                  <a:pt x="10" y="687"/>
                </a:lnTo>
                <a:lnTo>
                  <a:pt x="10" y="688"/>
                </a:lnTo>
                <a:close/>
                <a:moveTo>
                  <a:pt x="1491" y="686"/>
                </a:moveTo>
                <a:lnTo>
                  <a:pt x="1491" y="684"/>
                </a:lnTo>
                <a:lnTo>
                  <a:pt x="1499" y="684"/>
                </a:lnTo>
                <a:lnTo>
                  <a:pt x="1499" y="685"/>
                </a:lnTo>
                <a:lnTo>
                  <a:pt x="1491" y="686"/>
                </a:lnTo>
                <a:close/>
                <a:moveTo>
                  <a:pt x="10" y="685"/>
                </a:moveTo>
                <a:lnTo>
                  <a:pt x="2" y="685"/>
                </a:lnTo>
                <a:lnTo>
                  <a:pt x="2" y="683"/>
                </a:lnTo>
                <a:lnTo>
                  <a:pt x="10" y="684"/>
                </a:lnTo>
                <a:lnTo>
                  <a:pt x="10" y="685"/>
                </a:lnTo>
                <a:close/>
                <a:moveTo>
                  <a:pt x="1491" y="683"/>
                </a:moveTo>
                <a:lnTo>
                  <a:pt x="1491" y="682"/>
                </a:lnTo>
                <a:lnTo>
                  <a:pt x="1499" y="681"/>
                </a:lnTo>
                <a:lnTo>
                  <a:pt x="1499" y="682"/>
                </a:lnTo>
                <a:lnTo>
                  <a:pt x="1491" y="683"/>
                </a:lnTo>
                <a:close/>
                <a:moveTo>
                  <a:pt x="1491" y="680"/>
                </a:moveTo>
                <a:lnTo>
                  <a:pt x="1490" y="679"/>
                </a:lnTo>
                <a:lnTo>
                  <a:pt x="1498" y="678"/>
                </a:lnTo>
                <a:lnTo>
                  <a:pt x="1499" y="680"/>
                </a:lnTo>
                <a:lnTo>
                  <a:pt x="1491" y="680"/>
                </a:lnTo>
                <a:close/>
                <a:moveTo>
                  <a:pt x="12" y="670"/>
                </a:moveTo>
                <a:lnTo>
                  <a:pt x="4" y="669"/>
                </a:lnTo>
                <a:lnTo>
                  <a:pt x="4" y="667"/>
                </a:lnTo>
                <a:lnTo>
                  <a:pt x="12" y="668"/>
                </a:lnTo>
                <a:lnTo>
                  <a:pt x="12" y="670"/>
                </a:lnTo>
                <a:close/>
                <a:moveTo>
                  <a:pt x="12" y="667"/>
                </a:moveTo>
                <a:lnTo>
                  <a:pt x="4" y="666"/>
                </a:lnTo>
                <a:lnTo>
                  <a:pt x="4" y="665"/>
                </a:lnTo>
                <a:lnTo>
                  <a:pt x="12" y="666"/>
                </a:lnTo>
                <a:lnTo>
                  <a:pt x="12" y="667"/>
                </a:lnTo>
                <a:close/>
                <a:moveTo>
                  <a:pt x="1489" y="665"/>
                </a:moveTo>
                <a:lnTo>
                  <a:pt x="1489" y="663"/>
                </a:lnTo>
                <a:lnTo>
                  <a:pt x="1497" y="662"/>
                </a:lnTo>
                <a:lnTo>
                  <a:pt x="1497" y="664"/>
                </a:lnTo>
                <a:lnTo>
                  <a:pt x="1489" y="665"/>
                </a:lnTo>
                <a:close/>
                <a:moveTo>
                  <a:pt x="12" y="664"/>
                </a:moveTo>
                <a:lnTo>
                  <a:pt x="4" y="663"/>
                </a:lnTo>
                <a:lnTo>
                  <a:pt x="5" y="662"/>
                </a:lnTo>
                <a:lnTo>
                  <a:pt x="13" y="663"/>
                </a:lnTo>
                <a:lnTo>
                  <a:pt x="12" y="664"/>
                </a:lnTo>
                <a:close/>
                <a:moveTo>
                  <a:pt x="1489" y="662"/>
                </a:moveTo>
                <a:lnTo>
                  <a:pt x="1488" y="661"/>
                </a:lnTo>
                <a:lnTo>
                  <a:pt x="1496" y="660"/>
                </a:lnTo>
                <a:lnTo>
                  <a:pt x="1497" y="661"/>
                </a:lnTo>
                <a:lnTo>
                  <a:pt x="1489" y="662"/>
                </a:lnTo>
                <a:close/>
                <a:moveTo>
                  <a:pt x="1488" y="659"/>
                </a:moveTo>
                <a:lnTo>
                  <a:pt x="1488" y="658"/>
                </a:lnTo>
                <a:lnTo>
                  <a:pt x="1496" y="657"/>
                </a:lnTo>
                <a:lnTo>
                  <a:pt x="1496" y="658"/>
                </a:lnTo>
                <a:lnTo>
                  <a:pt x="1488" y="659"/>
                </a:lnTo>
                <a:close/>
                <a:moveTo>
                  <a:pt x="14" y="648"/>
                </a:moveTo>
                <a:lnTo>
                  <a:pt x="6" y="647"/>
                </a:lnTo>
                <a:lnTo>
                  <a:pt x="7" y="646"/>
                </a:lnTo>
                <a:lnTo>
                  <a:pt x="15" y="647"/>
                </a:lnTo>
                <a:lnTo>
                  <a:pt x="14" y="648"/>
                </a:lnTo>
                <a:close/>
                <a:moveTo>
                  <a:pt x="15" y="646"/>
                </a:moveTo>
                <a:lnTo>
                  <a:pt x="7" y="645"/>
                </a:lnTo>
                <a:lnTo>
                  <a:pt x="7" y="643"/>
                </a:lnTo>
                <a:lnTo>
                  <a:pt x="15" y="644"/>
                </a:lnTo>
                <a:lnTo>
                  <a:pt x="15" y="646"/>
                </a:lnTo>
                <a:close/>
                <a:moveTo>
                  <a:pt x="1486" y="643"/>
                </a:moveTo>
                <a:lnTo>
                  <a:pt x="1486" y="642"/>
                </a:lnTo>
                <a:lnTo>
                  <a:pt x="1494" y="641"/>
                </a:lnTo>
                <a:lnTo>
                  <a:pt x="1494" y="642"/>
                </a:lnTo>
                <a:lnTo>
                  <a:pt x="1486" y="643"/>
                </a:lnTo>
                <a:close/>
                <a:moveTo>
                  <a:pt x="15" y="643"/>
                </a:moveTo>
                <a:lnTo>
                  <a:pt x="7" y="642"/>
                </a:lnTo>
                <a:lnTo>
                  <a:pt x="7" y="641"/>
                </a:lnTo>
                <a:lnTo>
                  <a:pt x="15" y="642"/>
                </a:lnTo>
                <a:lnTo>
                  <a:pt x="15" y="643"/>
                </a:lnTo>
                <a:close/>
                <a:moveTo>
                  <a:pt x="1486" y="641"/>
                </a:moveTo>
                <a:lnTo>
                  <a:pt x="1486" y="639"/>
                </a:lnTo>
                <a:lnTo>
                  <a:pt x="1494" y="638"/>
                </a:lnTo>
                <a:lnTo>
                  <a:pt x="1494" y="639"/>
                </a:lnTo>
                <a:lnTo>
                  <a:pt x="1486" y="641"/>
                </a:lnTo>
                <a:close/>
                <a:moveTo>
                  <a:pt x="1485" y="638"/>
                </a:moveTo>
                <a:lnTo>
                  <a:pt x="1485" y="637"/>
                </a:lnTo>
                <a:lnTo>
                  <a:pt x="1493" y="635"/>
                </a:lnTo>
                <a:lnTo>
                  <a:pt x="1493" y="637"/>
                </a:lnTo>
                <a:lnTo>
                  <a:pt x="1485" y="638"/>
                </a:lnTo>
                <a:close/>
                <a:moveTo>
                  <a:pt x="18" y="627"/>
                </a:moveTo>
                <a:lnTo>
                  <a:pt x="10" y="626"/>
                </a:lnTo>
                <a:lnTo>
                  <a:pt x="10" y="624"/>
                </a:lnTo>
                <a:lnTo>
                  <a:pt x="18" y="626"/>
                </a:lnTo>
                <a:lnTo>
                  <a:pt x="18" y="627"/>
                </a:lnTo>
                <a:close/>
                <a:moveTo>
                  <a:pt x="18" y="624"/>
                </a:moveTo>
                <a:lnTo>
                  <a:pt x="10" y="623"/>
                </a:lnTo>
                <a:lnTo>
                  <a:pt x="10" y="622"/>
                </a:lnTo>
                <a:lnTo>
                  <a:pt x="18" y="623"/>
                </a:lnTo>
                <a:lnTo>
                  <a:pt x="18" y="624"/>
                </a:lnTo>
                <a:close/>
                <a:moveTo>
                  <a:pt x="1483" y="622"/>
                </a:moveTo>
                <a:lnTo>
                  <a:pt x="1482" y="621"/>
                </a:lnTo>
                <a:lnTo>
                  <a:pt x="1491" y="619"/>
                </a:lnTo>
                <a:lnTo>
                  <a:pt x="1491" y="621"/>
                </a:lnTo>
                <a:lnTo>
                  <a:pt x="1483" y="622"/>
                </a:lnTo>
                <a:close/>
                <a:moveTo>
                  <a:pt x="18" y="622"/>
                </a:moveTo>
                <a:lnTo>
                  <a:pt x="11" y="620"/>
                </a:lnTo>
                <a:lnTo>
                  <a:pt x="11" y="619"/>
                </a:lnTo>
                <a:lnTo>
                  <a:pt x="19" y="621"/>
                </a:lnTo>
                <a:lnTo>
                  <a:pt x="18" y="622"/>
                </a:lnTo>
                <a:close/>
                <a:moveTo>
                  <a:pt x="1482" y="620"/>
                </a:moveTo>
                <a:lnTo>
                  <a:pt x="1482" y="618"/>
                </a:lnTo>
                <a:lnTo>
                  <a:pt x="1490" y="617"/>
                </a:lnTo>
                <a:lnTo>
                  <a:pt x="1490" y="618"/>
                </a:lnTo>
                <a:lnTo>
                  <a:pt x="1482" y="620"/>
                </a:lnTo>
                <a:close/>
                <a:moveTo>
                  <a:pt x="1482" y="617"/>
                </a:moveTo>
                <a:lnTo>
                  <a:pt x="1481" y="616"/>
                </a:lnTo>
                <a:lnTo>
                  <a:pt x="1490" y="614"/>
                </a:lnTo>
                <a:lnTo>
                  <a:pt x="1490" y="615"/>
                </a:lnTo>
                <a:lnTo>
                  <a:pt x="1482" y="617"/>
                </a:lnTo>
                <a:close/>
                <a:moveTo>
                  <a:pt x="21" y="606"/>
                </a:moveTo>
                <a:lnTo>
                  <a:pt x="13" y="605"/>
                </a:lnTo>
                <a:lnTo>
                  <a:pt x="14" y="603"/>
                </a:lnTo>
                <a:lnTo>
                  <a:pt x="22" y="605"/>
                </a:lnTo>
                <a:lnTo>
                  <a:pt x="21" y="606"/>
                </a:lnTo>
                <a:close/>
                <a:moveTo>
                  <a:pt x="22" y="604"/>
                </a:moveTo>
                <a:lnTo>
                  <a:pt x="14" y="602"/>
                </a:lnTo>
                <a:lnTo>
                  <a:pt x="14" y="601"/>
                </a:lnTo>
                <a:lnTo>
                  <a:pt x="22" y="602"/>
                </a:lnTo>
                <a:lnTo>
                  <a:pt x="22" y="604"/>
                </a:lnTo>
                <a:close/>
                <a:moveTo>
                  <a:pt x="1479" y="601"/>
                </a:moveTo>
                <a:lnTo>
                  <a:pt x="1478" y="600"/>
                </a:lnTo>
                <a:lnTo>
                  <a:pt x="1487" y="598"/>
                </a:lnTo>
                <a:lnTo>
                  <a:pt x="1487" y="600"/>
                </a:lnTo>
                <a:lnTo>
                  <a:pt x="1479" y="601"/>
                </a:lnTo>
                <a:close/>
                <a:moveTo>
                  <a:pt x="23" y="601"/>
                </a:moveTo>
                <a:lnTo>
                  <a:pt x="15" y="599"/>
                </a:lnTo>
                <a:lnTo>
                  <a:pt x="15" y="598"/>
                </a:lnTo>
                <a:lnTo>
                  <a:pt x="23" y="600"/>
                </a:lnTo>
                <a:lnTo>
                  <a:pt x="23" y="601"/>
                </a:lnTo>
                <a:close/>
                <a:moveTo>
                  <a:pt x="1478" y="599"/>
                </a:moveTo>
                <a:lnTo>
                  <a:pt x="1478" y="597"/>
                </a:lnTo>
                <a:lnTo>
                  <a:pt x="1486" y="596"/>
                </a:lnTo>
                <a:lnTo>
                  <a:pt x="1486" y="597"/>
                </a:lnTo>
                <a:lnTo>
                  <a:pt x="1478" y="599"/>
                </a:lnTo>
                <a:close/>
                <a:moveTo>
                  <a:pt x="1478" y="596"/>
                </a:moveTo>
                <a:lnTo>
                  <a:pt x="1477" y="595"/>
                </a:lnTo>
                <a:lnTo>
                  <a:pt x="1485" y="593"/>
                </a:lnTo>
                <a:lnTo>
                  <a:pt x="1486" y="594"/>
                </a:lnTo>
                <a:lnTo>
                  <a:pt x="1478" y="596"/>
                </a:lnTo>
                <a:close/>
                <a:moveTo>
                  <a:pt x="26" y="585"/>
                </a:moveTo>
                <a:lnTo>
                  <a:pt x="18" y="584"/>
                </a:lnTo>
                <a:lnTo>
                  <a:pt x="18" y="582"/>
                </a:lnTo>
                <a:lnTo>
                  <a:pt x="26" y="584"/>
                </a:lnTo>
                <a:lnTo>
                  <a:pt x="26" y="585"/>
                </a:lnTo>
                <a:close/>
                <a:moveTo>
                  <a:pt x="27" y="583"/>
                </a:moveTo>
                <a:lnTo>
                  <a:pt x="18" y="581"/>
                </a:lnTo>
                <a:lnTo>
                  <a:pt x="19" y="580"/>
                </a:lnTo>
                <a:lnTo>
                  <a:pt x="27" y="582"/>
                </a:lnTo>
                <a:lnTo>
                  <a:pt x="27" y="583"/>
                </a:lnTo>
                <a:close/>
                <a:moveTo>
                  <a:pt x="1474" y="581"/>
                </a:moveTo>
                <a:lnTo>
                  <a:pt x="1474" y="579"/>
                </a:lnTo>
                <a:lnTo>
                  <a:pt x="1482" y="577"/>
                </a:lnTo>
                <a:lnTo>
                  <a:pt x="1482" y="579"/>
                </a:lnTo>
                <a:lnTo>
                  <a:pt x="1474" y="581"/>
                </a:lnTo>
                <a:close/>
                <a:moveTo>
                  <a:pt x="27" y="580"/>
                </a:moveTo>
                <a:lnTo>
                  <a:pt x="19" y="578"/>
                </a:lnTo>
                <a:lnTo>
                  <a:pt x="19" y="577"/>
                </a:lnTo>
                <a:lnTo>
                  <a:pt x="28" y="579"/>
                </a:lnTo>
                <a:lnTo>
                  <a:pt x="27" y="580"/>
                </a:lnTo>
                <a:close/>
                <a:moveTo>
                  <a:pt x="1474" y="578"/>
                </a:moveTo>
                <a:lnTo>
                  <a:pt x="1473" y="576"/>
                </a:lnTo>
                <a:lnTo>
                  <a:pt x="1481" y="574"/>
                </a:lnTo>
                <a:lnTo>
                  <a:pt x="1481" y="576"/>
                </a:lnTo>
                <a:lnTo>
                  <a:pt x="1474" y="578"/>
                </a:lnTo>
                <a:close/>
                <a:moveTo>
                  <a:pt x="1473" y="575"/>
                </a:moveTo>
                <a:lnTo>
                  <a:pt x="1473" y="574"/>
                </a:lnTo>
                <a:lnTo>
                  <a:pt x="1480" y="572"/>
                </a:lnTo>
                <a:lnTo>
                  <a:pt x="1481" y="573"/>
                </a:lnTo>
                <a:lnTo>
                  <a:pt x="1473" y="575"/>
                </a:lnTo>
                <a:close/>
                <a:moveTo>
                  <a:pt x="31" y="564"/>
                </a:moveTo>
                <a:lnTo>
                  <a:pt x="23" y="562"/>
                </a:lnTo>
                <a:lnTo>
                  <a:pt x="24" y="561"/>
                </a:lnTo>
                <a:lnTo>
                  <a:pt x="31" y="563"/>
                </a:lnTo>
                <a:lnTo>
                  <a:pt x="31" y="564"/>
                </a:lnTo>
                <a:close/>
                <a:moveTo>
                  <a:pt x="32" y="562"/>
                </a:moveTo>
                <a:lnTo>
                  <a:pt x="24" y="560"/>
                </a:lnTo>
                <a:lnTo>
                  <a:pt x="24" y="559"/>
                </a:lnTo>
                <a:lnTo>
                  <a:pt x="32" y="561"/>
                </a:lnTo>
                <a:lnTo>
                  <a:pt x="32" y="562"/>
                </a:lnTo>
                <a:close/>
                <a:moveTo>
                  <a:pt x="1469" y="560"/>
                </a:moveTo>
                <a:lnTo>
                  <a:pt x="1469" y="558"/>
                </a:lnTo>
                <a:lnTo>
                  <a:pt x="1476" y="556"/>
                </a:lnTo>
                <a:lnTo>
                  <a:pt x="1477" y="558"/>
                </a:lnTo>
                <a:lnTo>
                  <a:pt x="1469" y="560"/>
                </a:lnTo>
                <a:close/>
                <a:moveTo>
                  <a:pt x="32" y="559"/>
                </a:moveTo>
                <a:lnTo>
                  <a:pt x="25" y="557"/>
                </a:lnTo>
                <a:lnTo>
                  <a:pt x="25" y="556"/>
                </a:lnTo>
                <a:lnTo>
                  <a:pt x="33" y="558"/>
                </a:lnTo>
                <a:lnTo>
                  <a:pt x="32" y="559"/>
                </a:lnTo>
                <a:close/>
                <a:moveTo>
                  <a:pt x="1468" y="557"/>
                </a:moveTo>
                <a:lnTo>
                  <a:pt x="1468" y="556"/>
                </a:lnTo>
                <a:lnTo>
                  <a:pt x="1476" y="554"/>
                </a:lnTo>
                <a:lnTo>
                  <a:pt x="1476" y="555"/>
                </a:lnTo>
                <a:lnTo>
                  <a:pt x="1468" y="557"/>
                </a:lnTo>
                <a:close/>
                <a:moveTo>
                  <a:pt x="1468" y="554"/>
                </a:moveTo>
                <a:lnTo>
                  <a:pt x="1467" y="553"/>
                </a:lnTo>
                <a:lnTo>
                  <a:pt x="1475" y="551"/>
                </a:lnTo>
                <a:lnTo>
                  <a:pt x="1475" y="552"/>
                </a:lnTo>
                <a:lnTo>
                  <a:pt x="1468" y="554"/>
                </a:lnTo>
                <a:close/>
                <a:moveTo>
                  <a:pt x="37" y="544"/>
                </a:moveTo>
                <a:lnTo>
                  <a:pt x="29" y="542"/>
                </a:lnTo>
                <a:lnTo>
                  <a:pt x="29" y="540"/>
                </a:lnTo>
                <a:lnTo>
                  <a:pt x="37" y="543"/>
                </a:lnTo>
                <a:lnTo>
                  <a:pt x="37" y="544"/>
                </a:lnTo>
                <a:close/>
                <a:moveTo>
                  <a:pt x="37" y="541"/>
                </a:moveTo>
                <a:lnTo>
                  <a:pt x="30" y="539"/>
                </a:lnTo>
                <a:lnTo>
                  <a:pt x="30" y="538"/>
                </a:lnTo>
                <a:lnTo>
                  <a:pt x="38" y="540"/>
                </a:lnTo>
                <a:lnTo>
                  <a:pt x="37" y="541"/>
                </a:lnTo>
                <a:close/>
                <a:moveTo>
                  <a:pt x="1463" y="539"/>
                </a:moveTo>
                <a:lnTo>
                  <a:pt x="1463" y="538"/>
                </a:lnTo>
                <a:lnTo>
                  <a:pt x="1471" y="536"/>
                </a:lnTo>
                <a:lnTo>
                  <a:pt x="1471" y="537"/>
                </a:lnTo>
                <a:lnTo>
                  <a:pt x="1463" y="539"/>
                </a:lnTo>
                <a:close/>
                <a:moveTo>
                  <a:pt x="38" y="539"/>
                </a:moveTo>
                <a:lnTo>
                  <a:pt x="30" y="537"/>
                </a:lnTo>
                <a:lnTo>
                  <a:pt x="31" y="535"/>
                </a:lnTo>
                <a:lnTo>
                  <a:pt x="38" y="538"/>
                </a:lnTo>
                <a:lnTo>
                  <a:pt x="38" y="539"/>
                </a:lnTo>
                <a:close/>
                <a:moveTo>
                  <a:pt x="1463" y="537"/>
                </a:moveTo>
                <a:lnTo>
                  <a:pt x="1462" y="535"/>
                </a:lnTo>
                <a:lnTo>
                  <a:pt x="1470" y="533"/>
                </a:lnTo>
                <a:lnTo>
                  <a:pt x="1470" y="534"/>
                </a:lnTo>
                <a:lnTo>
                  <a:pt x="1463" y="537"/>
                </a:lnTo>
                <a:close/>
                <a:moveTo>
                  <a:pt x="1462" y="534"/>
                </a:moveTo>
                <a:lnTo>
                  <a:pt x="1461" y="533"/>
                </a:lnTo>
                <a:lnTo>
                  <a:pt x="1469" y="530"/>
                </a:lnTo>
                <a:lnTo>
                  <a:pt x="1469" y="532"/>
                </a:lnTo>
                <a:lnTo>
                  <a:pt x="1462" y="534"/>
                </a:lnTo>
                <a:close/>
                <a:moveTo>
                  <a:pt x="43" y="524"/>
                </a:moveTo>
                <a:lnTo>
                  <a:pt x="35" y="521"/>
                </a:lnTo>
                <a:lnTo>
                  <a:pt x="36" y="520"/>
                </a:lnTo>
                <a:lnTo>
                  <a:pt x="43" y="522"/>
                </a:lnTo>
                <a:lnTo>
                  <a:pt x="43" y="524"/>
                </a:lnTo>
                <a:close/>
                <a:moveTo>
                  <a:pt x="44" y="521"/>
                </a:moveTo>
                <a:lnTo>
                  <a:pt x="36" y="519"/>
                </a:lnTo>
                <a:lnTo>
                  <a:pt x="36" y="517"/>
                </a:lnTo>
                <a:lnTo>
                  <a:pt x="44" y="520"/>
                </a:lnTo>
                <a:lnTo>
                  <a:pt x="44" y="521"/>
                </a:lnTo>
                <a:close/>
                <a:moveTo>
                  <a:pt x="1457" y="519"/>
                </a:moveTo>
                <a:lnTo>
                  <a:pt x="1457" y="518"/>
                </a:lnTo>
                <a:lnTo>
                  <a:pt x="1464" y="515"/>
                </a:lnTo>
                <a:lnTo>
                  <a:pt x="1465" y="516"/>
                </a:lnTo>
                <a:lnTo>
                  <a:pt x="1457" y="519"/>
                </a:lnTo>
                <a:close/>
                <a:moveTo>
                  <a:pt x="44" y="519"/>
                </a:moveTo>
                <a:lnTo>
                  <a:pt x="37" y="516"/>
                </a:lnTo>
                <a:lnTo>
                  <a:pt x="37" y="514"/>
                </a:lnTo>
                <a:lnTo>
                  <a:pt x="45" y="517"/>
                </a:lnTo>
                <a:lnTo>
                  <a:pt x="44" y="519"/>
                </a:lnTo>
                <a:close/>
                <a:moveTo>
                  <a:pt x="1456" y="516"/>
                </a:moveTo>
                <a:lnTo>
                  <a:pt x="1456" y="515"/>
                </a:lnTo>
                <a:lnTo>
                  <a:pt x="1463" y="512"/>
                </a:lnTo>
                <a:lnTo>
                  <a:pt x="1464" y="513"/>
                </a:lnTo>
                <a:lnTo>
                  <a:pt x="1456" y="516"/>
                </a:lnTo>
                <a:close/>
                <a:moveTo>
                  <a:pt x="1455" y="513"/>
                </a:moveTo>
                <a:lnTo>
                  <a:pt x="1455" y="512"/>
                </a:lnTo>
                <a:lnTo>
                  <a:pt x="1462" y="510"/>
                </a:lnTo>
                <a:lnTo>
                  <a:pt x="1463" y="511"/>
                </a:lnTo>
                <a:lnTo>
                  <a:pt x="1455" y="513"/>
                </a:lnTo>
                <a:close/>
                <a:moveTo>
                  <a:pt x="50" y="503"/>
                </a:moveTo>
                <a:lnTo>
                  <a:pt x="42" y="500"/>
                </a:lnTo>
                <a:lnTo>
                  <a:pt x="42" y="499"/>
                </a:lnTo>
                <a:lnTo>
                  <a:pt x="50" y="502"/>
                </a:lnTo>
                <a:lnTo>
                  <a:pt x="50" y="503"/>
                </a:lnTo>
                <a:close/>
                <a:moveTo>
                  <a:pt x="50" y="501"/>
                </a:moveTo>
                <a:lnTo>
                  <a:pt x="43" y="498"/>
                </a:lnTo>
                <a:lnTo>
                  <a:pt x="43" y="497"/>
                </a:lnTo>
                <a:lnTo>
                  <a:pt x="51" y="499"/>
                </a:lnTo>
                <a:lnTo>
                  <a:pt x="50" y="501"/>
                </a:lnTo>
                <a:close/>
                <a:moveTo>
                  <a:pt x="1450" y="498"/>
                </a:moveTo>
                <a:lnTo>
                  <a:pt x="1450" y="497"/>
                </a:lnTo>
                <a:lnTo>
                  <a:pt x="1457" y="494"/>
                </a:lnTo>
                <a:lnTo>
                  <a:pt x="1458" y="496"/>
                </a:lnTo>
                <a:lnTo>
                  <a:pt x="1450" y="498"/>
                </a:lnTo>
                <a:close/>
                <a:moveTo>
                  <a:pt x="51" y="498"/>
                </a:moveTo>
                <a:lnTo>
                  <a:pt x="44" y="495"/>
                </a:lnTo>
                <a:lnTo>
                  <a:pt x="44" y="494"/>
                </a:lnTo>
                <a:lnTo>
                  <a:pt x="52" y="497"/>
                </a:lnTo>
                <a:lnTo>
                  <a:pt x="51" y="498"/>
                </a:lnTo>
                <a:close/>
                <a:moveTo>
                  <a:pt x="1449" y="496"/>
                </a:moveTo>
                <a:lnTo>
                  <a:pt x="1449" y="495"/>
                </a:lnTo>
                <a:lnTo>
                  <a:pt x="1456" y="492"/>
                </a:lnTo>
                <a:lnTo>
                  <a:pt x="1457" y="493"/>
                </a:lnTo>
                <a:lnTo>
                  <a:pt x="1449" y="496"/>
                </a:lnTo>
                <a:close/>
                <a:moveTo>
                  <a:pt x="1448" y="493"/>
                </a:moveTo>
                <a:lnTo>
                  <a:pt x="1448" y="492"/>
                </a:lnTo>
                <a:lnTo>
                  <a:pt x="1455" y="489"/>
                </a:lnTo>
                <a:lnTo>
                  <a:pt x="1456" y="491"/>
                </a:lnTo>
                <a:lnTo>
                  <a:pt x="1448" y="493"/>
                </a:lnTo>
                <a:close/>
                <a:moveTo>
                  <a:pt x="57" y="483"/>
                </a:moveTo>
                <a:lnTo>
                  <a:pt x="49" y="480"/>
                </a:lnTo>
                <a:lnTo>
                  <a:pt x="50" y="479"/>
                </a:lnTo>
                <a:lnTo>
                  <a:pt x="57" y="482"/>
                </a:lnTo>
                <a:lnTo>
                  <a:pt x="57" y="483"/>
                </a:lnTo>
                <a:close/>
                <a:moveTo>
                  <a:pt x="58" y="481"/>
                </a:moveTo>
                <a:lnTo>
                  <a:pt x="50" y="478"/>
                </a:lnTo>
                <a:lnTo>
                  <a:pt x="51" y="476"/>
                </a:lnTo>
                <a:lnTo>
                  <a:pt x="58" y="479"/>
                </a:lnTo>
                <a:lnTo>
                  <a:pt x="58" y="481"/>
                </a:lnTo>
                <a:close/>
                <a:moveTo>
                  <a:pt x="1443" y="479"/>
                </a:moveTo>
                <a:lnTo>
                  <a:pt x="1442" y="477"/>
                </a:lnTo>
                <a:lnTo>
                  <a:pt x="1450" y="474"/>
                </a:lnTo>
                <a:lnTo>
                  <a:pt x="1450" y="476"/>
                </a:lnTo>
                <a:lnTo>
                  <a:pt x="1443" y="479"/>
                </a:lnTo>
                <a:close/>
                <a:moveTo>
                  <a:pt x="59" y="478"/>
                </a:moveTo>
                <a:lnTo>
                  <a:pt x="51" y="475"/>
                </a:lnTo>
                <a:lnTo>
                  <a:pt x="52" y="474"/>
                </a:lnTo>
                <a:lnTo>
                  <a:pt x="59" y="477"/>
                </a:lnTo>
                <a:lnTo>
                  <a:pt x="59" y="478"/>
                </a:lnTo>
                <a:close/>
                <a:moveTo>
                  <a:pt x="1441" y="476"/>
                </a:moveTo>
                <a:lnTo>
                  <a:pt x="1441" y="475"/>
                </a:lnTo>
                <a:lnTo>
                  <a:pt x="1449" y="472"/>
                </a:lnTo>
                <a:lnTo>
                  <a:pt x="1449" y="473"/>
                </a:lnTo>
                <a:lnTo>
                  <a:pt x="1441" y="476"/>
                </a:lnTo>
                <a:close/>
                <a:moveTo>
                  <a:pt x="1440" y="474"/>
                </a:moveTo>
                <a:lnTo>
                  <a:pt x="1440" y="472"/>
                </a:lnTo>
                <a:lnTo>
                  <a:pt x="1448" y="469"/>
                </a:lnTo>
                <a:lnTo>
                  <a:pt x="1448" y="471"/>
                </a:lnTo>
                <a:lnTo>
                  <a:pt x="1440" y="474"/>
                </a:lnTo>
                <a:close/>
                <a:moveTo>
                  <a:pt x="65" y="463"/>
                </a:moveTo>
                <a:lnTo>
                  <a:pt x="57" y="460"/>
                </a:lnTo>
                <a:lnTo>
                  <a:pt x="58" y="459"/>
                </a:lnTo>
                <a:lnTo>
                  <a:pt x="66" y="462"/>
                </a:lnTo>
                <a:lnTo>
                  <a:pt x="65" y="463"/>
                </a:lnTo>
                <a:close/>
                <a:moveTo>
                  <a:pt x="66" y="461"/>
                </a:moveTo>
                <a:lnTo>
                  <a:pt x="59" y="458"/>
                </a:lnTo>
                <a:lnTo>
                  <a:pt x="59" y="456"/>
                </a:lnTo>
                <a:lnTo>
                  <a:pt x="67" y="460"/>
                </a:lnTo>
                <a:lnTo>
                  <a:pt x="66" y="461"/>
                </a:lnTo>
                <a:close/>
                <a:moveTo>
                  <a:pt x="1434" y="459"/>
                </a:moveTo>
                <a:lnTo>
                  <a:pt x="1434" y="458"/>
                </a:lnTo>
                <a:lnTo>
                  <a:pt x="1441" y="455"/>
                </a:lnTo>
                <a:lnTo>
                  <a:pt x="1442" y="456"/>
                </a:lnTo>
                <a:lnTo>
                  <a:pt x="1434" y="459"/>
                </a:lnTo>
                <a:close/>
                <a:moveTo>
                  <a:pt x="67" y="458"/>
                </a:moveTo>
                <a:lnTo>
                  <a:pt x="60" y="455"/>
                </a:lnTo>
                <a:lnTo>
                  <a:pt x="60" y="454"/>
                </a:lnTo>
                <a:lnTo>
                  <a:pt x="68" y="457"/>
                </a:lnTo>
                <a:lnTo>
                  <a:pt x="67" y="458"/>
                </a:lnTo>
                <a:close/>
                <a:moveTo>
                  <a:pt x="1433" y="456"/>
                </a:moveTo>
                <a:lnTo>
                  <a:pt x="1433" y="455"/>
                </a:lnTo>
                <a:lnTo>
                  <a:pt x="1440" y="452"/>
                </a:lnTo>
                <a:lnTo>
                  <a:pt x="1441" y="453"/>
                </a:lnTo>
                <a:lnTo>
                  <a:pt x="1433" y="456"/>
                </a:lnTo>
                <a:close/>
                <a:moveTo>
                  <a:pt x="1432" y="454"/>
                </a:moveTo>
                <a:lnTo>
                  <a:pt x="1432" y="453"/>
                </a:lnTo>
                <a:lnTo>
                  <a:pt x="1439" y="449"/>
                </a:lnTo>
                <a:lnTo>
                  <a:pt x="1440" y="451"/>
                </a:lnTo>
                <a:lnTo>
                  <a:pt x="1432" y="454"/>
                </a:lnTo>
                <a:close/>
                <a:moveTo>
                  <a:pt x="74" y="443"/>
                </a:moveTo>
                <a:lnTo>
                  <a:pt x="66" y="440"/>
                </a:lnTo>
                <a:lnTo>
                  <a:pt x="67" y="439"/>
                </a:lnTo>
                <a:lnTo>
                  <a:pt x="74" y="442"/>
                </a:lnTo>
                <a:lnTo>
                  <a:pt x="74" y="443"/>
                </a:lnTo>
                <a:close/>
                <a:moveTo>
                  <a:pt x="75" y="441"/>
                </a:moveTo>
                <a:lnTo>
                  <a:pt x="68" y="438"/>
                </a:lnTo>
                <a:lnTo>
                  <a:pt x="68" y="436"/>
                </a:lnTo>
                <a:lnTo>
                  <a:pt x="75" y="440"/>
                </a:lnTo>
                <a:lnTo>
                  <a:pt x="75" y="441"/>
                </a:lnTo>
                <a:close/>
                <a:moveTo>
                  <a:pt x="1426" y="439"/>
                </a:moveTo>
                <a:lnTo>
                  <a:pt x="1425" y="438"/>
                </a:lnTo>
                <a:lnTo>
                  <a:pt x="1432" y="435"/>
                </a:lnTo>
                <a:lnTo>
                  <a:pt x="1433" y="436"/>
                </a:lnTo>
                <a:lnTo>
                  <a:pt x="1426" y="439"/>
                </a:lnTo>
                <a:close/>
                <a:moveTo>
                  <a:pt x="76" y="439"/>
                </a:moveTo>
                <a:lnTo>
                  <a:pt x="69" y="435"/>
                </a:lnTo>
                <a:lnTo>
                  <a:pt x="69" y="434"/>
                </a:lnTo>
                <a:lnTo>
                  <a:pt x="76" y="437"/>
                </a:lnTo>
                <a:lnTo>
                  <a:pt x="76" y="439"/>
                </a:lnTo>
                <a:close/>
                <a:moveTo>
                  <a:pt x="1425" y="437"/>
                </a:moveTo>
                <a:lnTo>
                  <a:pt x="1424" y="436"/>
                </a:lnTo>
                <a:lnTo>
                  <a:pt x="1431" y="432"/>
                </a:lnTo>
                <a:lnTo>
                  <a:pt x="1432" y="433"/>
                </a:lnTo>
                <a:lnTo>
                  <a:pt x="1425" y="437"/>
                </a:lnTo>
                <a:close/>
                <a:moveTo>
                  <a:pt x="1423" y="434"/>
                </a:moveTo>
                <a:lnTo>
                  <a:pt x="1423" y="433"/>
                </a:lnTo>
                <a:lnTo>
                  <a:pt x="1430" y="430"/>
                </a:lnTo>
                <a:lnTo>
                  <a:pt x="1431" y="431"/>
                </a:lnTo>
                <a:lnTo>
                  <a:pt x="1423" y="434"/>
                </a:lnTo>
                <a:close/>
                <a:moveTo>
                  <a:pt x="83" y="424"/>
                </a:moveTo>
                <a:lnTo>
                  <a:pt x="76" y="421"/>
                </a:lnTo>
                <a:lnTo>
                  <a:pt x="76" y="419"/>
                </a:lnTo>
                <a:lnTo>
                  <a:pt x="83" y="423"/>
                </a:lnTo>
                <a:lnTo>
                  <a:pt x="83" y="424"/>
                </a:lnTo>
                <a:close/>
                <a:moveTo>
                  <a:pt x="84" y="422"/>
                </a:moveTo>
                <a:lnTo>
                  <a:pt x="77" y="418"/>
                </a:lnTo>
                <a:lnTo>
                  <a:pt x="77" y="417"/>
                </a:lnTo>
                <a:lnTo>
                  <a:pt x="85" y="421"/>
                </a:lnTo>
                <a:lnTo>
                  <a:pt x="84" y="422"/>
                </a:lnTo>
                <a:close/>
                <a:moveTo>
                  <a:pt x="1417" y="420"/>
                </a:moveTo>
                <a:lnTo>
                  <a:pt x="1416" y="419"/>
                </a:lnTo>
                <a:lnTo>
                  <a:pt x="1423" y="415"/>
                </a:lnTo>
                <a:lnTo>
                  <a:pt x="1424" y="417"/>
                </a:lnTo>
                <a:lnTo>
                  <a:pt x="1417" y="420"/>
                </a:lnTo>
                <a:close/>
                <a:moveTo>
                  <a:pt x="85" y="419"/>
                </a:moveTo>
                <a:lnTo>
                  <a:pt x="78" y="416"/>
                </a:lnTo>
                <a:lnTo>
                  <a:pt x="79" y="415"/>
                </a:lnTo>
                <a:lnTo>
                  <a:pt x="86" y="418"/>
                </a:lnTo>
                <a:lnTo>
                  <a:pt x="85" y="419"/>
                </a:lnTo>
                <a:close/>
                <a:moveTo>
                  <a:pt x="1415" y="418"/>
                </a:moveTo>
                <a:lnTo>
                  <a:pt x="1415" y="417"/>
                </a:lnTo>
                <a:lnTo>
                  <a:pt x="1422" y="413"/>
                </a:lnTo>
                <a:lnTo>
                  <a:pt x="1423" y="414"/>
                </a:lnTo>
                <a:lnTo>
                  <a:pt x="1415" y="418"/>
                </a:lnTo>
                <a:close/>
                <a:moveTo>
                  <a:pt x="1414" y="415"/>
                </a:moveTo>
                <a:lnTo>
                  <a:pt x="1414" y="414"/>
                </a:lnTo>
                <a:lnTo>
                  <a:pt x="1421" y="411"/>
                </a:lnTo>
                <a:lnTo>
                  <a:pt x="1421" y="412"/>
                </a:lnTo>
                <a:lnTo>
                  <a:pt x="1414" y="415"/>
                </a:lnTo>
                <a:close/>
                <a:moveTo>
                  <a:pt x="92" y="405"/>
                </a:moveTo>
                <a:lnTo>
                  <a:pt x="85" y="401"/>
                </a:lnTo>
                <a:lnTo>
                  <a:pt x="86" y="400"/>
                </a:lnTo>
                <a:lnTo>
                  <a:pt x="93" y="404"/>
                </a:lnTo>
                <a:lnTo>
                  <a:pt x="92" y="405"/>
                </a:lnTo>
                <a:close/>
                <a:moveTo>
                  <a:pt x="94" y="403"/>
                </a:moveTo>
                <a:lnTo>
                  <a:pt x="87" y="399"/>
                </a:lnTo>
                <a:lnTo>
                  <a:pt x="87" y="398"/>
                </a:lnTo>
                <a:lnTo>
                  <a:pt x="94" y="402"/>
                </a:lnTo>
                <a:lnTo>
                  <a:pt x="94" y="403"/>
                </a:lnTo>
                <a:close/>
                <a:moveTo>
                  <a:pt x="1407" y="401"/>
                </a:moveTo>
                <a:lnTo>
                  <a:pt x="1406" y="400"/>
                </a:lnTo>
                <a:lnTo>
                  <a:pt x="1413" y="396"/>
                </a:lnTo>
                <a:lnTo>
                  <a:pt x="1414" y="398"/>
                </a:lnTo>
                <a:lnTo>
                  <a:pt x="1407" y="401"/>
                </a:lnTo>
                <a:close/>
                <a:moveTo>
                  <a:pt x="95" y="400"/>
                </a:moveTo>
                <a:lnTo>
                  <a:pt x="88" y="397"/>
                </a:lnTo>
                <a:lnTo>
                  <a:pt x="88" y="395"/>
                </a:lnTo>
                <a:lnTo>
                  <a:pt x="96" y="399"/>
                </a:lnTo>
                <a:lnTo>
                  <a:pt x="95" y="400"/>
                </a:lnTo>
                <a:close/>
                <a:moveTo>
                  <a:pt x="1406" y="399"/>
                </a:moveTo>
                <a:lnTo>
                  <a:pt x="1405" y="398"/>
                </a:lnTo>
                <a:lnTo>
                  <a:pt x="1412" y="394"/>
                </a:lnTo>
                <a:lnTo>
                  <a:pt x="1413" y="395"/>
                </a:lnTo>
                <a:lnTo>
                  <a:pt x="1406" y="399"/>
                </a:lnTo>
                <a:close/>
                <a:moveTo>
                  <a:pt x="1404" y="397"/>
                </a:moveTo>
                <a:lnTo>
                  <a:pt x="1404" y="395"/>
                </a:lnTo>
                <a:lnTo>
                  <a:pt x="1411" y="392"/>
                </a:lnTo>
                <a:lnTo>
                  <a:pt x="1411" y="393"/>
                </a:lnTo>
                <a:lnTo>
                  <a:pt x="1404" y="397"/>
                </a:lnTo>
                <a:close/>
                <a:moveTo>
                  <a:pt x="103" y="386"/>
                </a:moveTo>
                <a:lnTo>
                  <a:pt x="96" y="382"/>
                </a:lnTo>
                <a:lnTo>
                  <a:pt x="96" y="381"/>
                </a:lnTo>
                <a:lnTo>
                  <a:pt x="103" y="385"/>
                </a:lnTo>
                <a:lnTo>
                  <a:pt x="103" y="386"/>
                </a:lnTo>
                <a:close/>
                <a:moveTo>
                  <a:pt x="104" y="384"/>
                </a:moveTo>
                <a:lnTo>
                  <a:pt x="97" y="380"/>
                </a:lnTo>
                <a:lnTo>
                  <a:pt x="98" y="379"/>
                </a:lnTo>
                <a:lnTo>
                  <a:pt x="105" y="383"/>
                </a:lnTo>
                <a:lnTo>
                  <a:pt x="104" y="384"/>
                </a:lnTo>
                <a:close/>
                <a:moveTo>
                  <a:pt x="1396" y="382"/>
                </a:moveTo>
                <a:lnTo>
                  <a:pt x="1396" y="381"/>
                </a:lnTo>
                <a:lnTo>
                  <a:pt x="1403" y="377"/>
                </a:lnTo>
                <a:lnTo>
                  <a:pt x="1404" y="378"/>
                </a:lnTo>
                <a:lnTo>
                  <a:pt x="1396" y="382"/>
                </a:lnTo>
                <a:close/>
                <a:moveTo>
                  <a:pt x="106" y="381"/>
                </a:moveTo>
                <a:lnTo>
                  <a:pt x="98" y="378"/>
                </a:lnTo>
                <a:lnTo>
                  <a:pt x="99" y="376"/>
                </a:lnTo>
                <a:lnTo>
                  <a:pt x="106" y="380"/>
                </a:lnTo>
                <a:lnTo>
                  <a:pt x="106" y="381"/>
                </a:lnTo>
                <a:close/>
                <a:moveTo>
                  <a:pt x="1395" y="380"/>
                </a:moveTo>
                <a:lnTo>
                  <a:pt x="1394" y="379"/>
                </a:lnTo>
                <a:lnTo>
                  <a:pt x="1402" y="375"/>
                </a:lnTo>
                <a:lnTo>
                  <a:pt x="1402" y="376"/>
                </a:lnTo>
                <a:lnTo>
                  <a:pt x="1395" y="380"/>
                </a:lnTo>
                <a:close/>
                <a:moveTo>
                  <a:pt x="1394" y="378"/>
                </a:moveTo>
                <a:lnTo>
                  <a:pt x="1393" y="377"/>
                </a:lnTo>
                <a:lnTo>
                  <a:pt x="1400" y="373"/>
                </a:lnTo>
                <a:lnTo>
                  <a:pt x="1401" y="374"/>
                </a:lnTo>
                <a:lnTo>
                  <a:pt x="1394" y="378"/>
                </a:lnTo>
                <a:close/>
                <a:moveTo>
                  <a:pt x="114" y="368"/>
                </a:moveTo>
                <a:lnTo>
                  <a:pt x="107" y="364"/>
                </a:lnTo>
                <a:lnTo>
                  <a:pt x="107" y="362"/>
                </a:lnTo>
                <a:lnTo>
                  <a:pt x="114" y="367"/>
                </a:lnTo>
                <a:lnTo>
                  <a:pt x="114" y="368"/>
                </a:lnTo>
                <a:close/>
                <a:moveTo>
                  <a:pt x="115" y="365"/>
                </a:moveTo>
                <a:lnTo>
                  <a:pt x="108" y="361"/>
                </a:lnTo>
                <a:lnTo>
                  <a:pt x="109" y="360"/>
                </a:lnTo>
                <a:lnTo>
                  <a:pt x="116" y="364"/>
                </a:lnTo>
                <a:lnTo>
                  <a:pt x="115" y="365"/>
                </a:lnTo>
                <a:close/>
                <a:moveTo>
                  <a:pt x="1386" y="364"/>
                </a:moveTo>
                <a:lnTo>
                  <a:pt x="1385" y="363"/>
                </a:lnTo>
                <a:lnTo>
                  <a:pt x="1392" y="359"/>
                </a:lnTo>
                <a:lnTo>
                  <a:pt x="1392" y="360"/>
                </a:lnTo>
                <a:lnTo>
                  <a:pt x="1386" y="364"/>
                </a:lnTo>
                <a:close/>
                <a:moveTo>
                  <a:pt x="116" y="363"/>
                </a:moveTo>
                <a:lnTo>
                  <a:pt x="110" y="359"/>
                </a:lnTo>
                <a:lnTo>
                  <a:pt x="110" y="358"/>
                </a:lnTo>
                <a:lnTo>
                  <a:pt x="117" y="362"/>
                </a:lnTo>
                <a:lnTo>
                  <a:pt x="116" y="363"/>
                </a:lnTo>
                <a:close/>
                <a:moveTo>
                  <a:pt x="1384" y="362"/>
                </a:moveTo>
                <a:lnTo>
                  <a:pt x="1383" y="361"/>
                </a:lnTo>
                <a:lnTo>
                  <a:pt x="1390" y="357"/>
                </a:lnTo>
                <a:lnTo>
                  <a:pt x="1391" y="358"/>
                </a:lnTo>
                <a:lnTo>
                  <a:pt x="1384" y="362"/>
                </a:lnTo>
                <a:close/>
                <a:moveTo>
                  <a:pt x="1383" y="360"/>
                </a:moveTo>
                <a:lnTo>
                  <a:pt x="1382" y="359"/>
                </a:lnTo>
                <a:lnTo>
                  <a:pt x="1389" y="354"/>
                </a:lnTo>
                <a:lnTo>
                  <a:pt x="1390" y="355"/>
                </a:lnTo>
                <a:lnTo>
                  <a:pt x="1383" y="360"/>
                </a:lnTo>
                <a:close/>
                <a:moveTo>
                  <a:pt x="125" y="350"/>
                </a:moveTo>
                <a:lnTo>
                  <a:pt x="118" y="345"/>
                </a:lnTo>
                <a:lnTo>
                  <a:pt x="119" y="344"/>
                </a:lnTo>
                <a:lnTo>
                  <a:pt x="126" y="349"/>
                </a:lnTo>
                <a:lnTo>
                  <a:pt x="125" y="350"/>
                </a:lnTo>
                <a:close/>
                <a:moveTo>
                  <a:pt x="126" y="347"/>
                </a:moveTo>
                <a:lnTo>
                  <a:pt x="120" y="343"/>
                </a:lnTo>
                <a:lnTo>
                  <a:pt x="120" y="342"/>
                </a:lnTo>
                <a:lnTo>
                  <a:pt x="127" y="346"/>
                </a:lnTo>
                <a:lnTo>
                  <a:pt x="126" y="347"/>
                </a:lnTo>
                <a:close/>
                <a:moveTo>
                  <a:pt x="1374" y="346"/>
                </a:moveTo>
                <a:lnTo>
                  <a:pt x="1374" y="345"/>
                </a:lnTo>
                <a:lnTo>
                  <a:pt x="1380" y="341"/>
                </a:lnTo>
                <a:lnTo>
                  <a:pt x="1381" y="342"/>
                </a:lnTo>
                <a:lnTo>
                  <a:pt x="1374" y="346"/>
                </a:lnTo>
                <a:close/>
                <a:moveTo>
                  <a:pt x="128" y="345"/>
                </a:moveTo>
                <a:lnTo>
                  <a:pt x="121" y="341"/>
                </a:lnTo>
                <a:lnTo>
                  <a:pt x="122" y="340"/>
                </a:lnTo>
                <a:lnTo>
                  <a:pt x="128" y="344"/>
                </a:lnTo>
                <a:lnTo>
                  <a:pt x="128" y="345"/>
                </a:lnTo>
                <a:close/>
                <a:moveTo>
                  <a:pt x="1373" y="344"/>
                </a:moveTo>
                <a:lnTo>
                  <a:pt x="1372" y="343"/>
                </a:lnTo>
                <a:lnTo>
                  <a:pt x="1379" y="339"/>
                </a:lnTo>
                <a:lnTo>
                  <a:pt x="1380" y="340"/>
                </a:lnTo>
                <a:lnTo>
                  <a:pt x="1373" y="344"/>
                </a:lnTo>
                <a:close/>
                <a:moveTo>
                  <a:pt x="1371" y="342"/>
                </a:moveTo>
                <a:lnTo>
                  <a:pt x="1371" y="341"/>
                </a:lnTo>
                <a:lnTo>
                  <a:pt x="1377" y="336"/>
                </a:lnTo>
                <a:lnTo>
                  <a:pt x="1378" y="337"/>
                </a:lnTo>
                <a:lnTo>
                  <a:pt x="1371" y="342"/>
                </a:lnTo>
                <a:close/>
                <a:moveTo>
                  <a:pt x="137" y="332"/>
                </a:moveTo>
                <a:lnTo>
                  <a:pt x="130" y="327"/>
                </a:lnTo>
                <a:lnTo>
                  <a:pt x="131" y="326"/>
                </a:lnTo>
                <a:lnTo>
                  <a:pt x="137" y="331"/>
                </a:lnTo>
                <a:lnTo>
                  <a:pt x="137" y="332"/>
                </a:lnTo>
                <a:close/>
                <a:moveTo>
                  <a:pt x="138" y="330"/>
                </a:moveTo>
                <a:lnTo>
                  <a:pt x="131" y="325"/>
                </a:lnTo>
                <a:lnTo>
                  <a:pt x="132" y="324"/>
                </a:lnTo>
                <a:lnTo>
                  <a:pt x="139" y="328"/>
                </a:lnTo>
                <a:lnTo>
                  <a:pt x="138" y="330"/>
                </a:lnTo>
                <a:close/>
                <a:moveTo>
                  <a:pt x="1362" y="328"/>
                </a:moveTo>
                <a:lnTo>
                  <a:pt x="1362" y="327"/>
                </a:lnTo>
                <a:lnTo>
                  <a:pt x="1368" y="323"/>
                </a:lnTo>
                <a:lnTo>
                  <a:pt x="1369" y="324"/>
                </a:lnTo>
                <a:lnTo>
                  <a:pt x="1362" y="328"/>
                </a:lnTo>
                <a:close/>
                <a:moveTo>
                  <a:pt x="140" y="327"/>
                </a:moveTo>
                <a:lnTo>
                  <a:pt x="133" y="323"/>
                </a:lnTo>
                <a:lnTo>
                  <a:pt x="134" y="322"/>
                </a:lnTo>
                <a:lnTo>
                  <a:pt x="140" y="326"/>
                </a:lnTo>
                <a:lnTo>
                  <a:pt x="140" y="327"/>
                </a:lnTo>
                <a:close/>
                <a:moveTo>
                  <a:pt x="1361" y="326"/>
                </a:moveTo>
                <a:lnTo>
                  <a:pt x="1360" y="325"/>
                </a:lnTo>
                <a:lnTo>
                  <a:pt x="1367" y="320"/>
                </a:lnTo>
                <a:lnTo>
                  <a:pt x="1368" y="322"/>
                </a:lnTo>
                <a:lnTo>
                  <a:pt x="1361" y="326"/>
                </a:lnTo>
                <a:close/>
                <a:moveTo>
                  <a:pt x="1359" y="324"/>
                </a:moveTo>
                <a:lnTo>
                  <a:pt x="1359" y="323"/>
                </a:lnTo>
                <a:lnTo>
                  <a:pt x="1365" y="318"/>
                </a:lnTo>
                <a:lnTo>
                  <a:pt x="1366" y="319"/>
                </a:lnTo>
                <a:lnTo>
                  <a:pt x="1359" y="324"/>
                </a:lnTo>
                <a:close/>
                <a:moveTo>
                  <a:pt x="149" y="314"/>
                </a:moveTo>
                <a:lnTo>
                  <a:pt x="142" y="309"/>
                </a:lnTo>
                <a:lnTo>
                  <a:pt x="143" y="308"/>
                </a:lnTo>
                <a:lnTo>
                  <a:pt x="150" y="313"/>
                </a:lnTo>
                <a:lnTo>
                  <a:pt x="149" y="314"/>
                </a:lnTo>
                <a:close/>
                <a:moveTo>
                  <a:pt x="151" y="312"/>
                </a:moveTo>
                <a:lnTo>
                  <a:pt x="144" y="307"/>
                </a:lnTo>
                <a:lnTo>
                  <a:pt x="145" y="306"/>
                </a:lnTo>
                <a:lnTo>
                  <a:pt x="151" y="311"/>
                </a:lnTo>
                <a:lnTo>
                  <a:pt x="151" y="312"/>
                </a:lnTo>
                <a:close/>
                <a:moveTo>
                  <a:pt x="1350" y="311"/>
                </a:moveTo>
                <a:lnTo>
                  <a:pt x="1349" y="310"/>
                </a:lnTo>
                <a:lnTo>
                  <a:pt x="1356" y="305"/>
                </a:lnTo>
                <a:lnTo>
                  <a:pt x="1356" y="306"/>
                </a:lnTo>
                <a:lnTo>
                  <a:pt x="1350" y="311"/>
                </a:lnTo>
                <a:close/>
                <a:moveTo>
                  <a:pt x="152" y="310"/>
                </a:moveTo>
                <a:lnTo>
                  <a:pt x="145" y="305"/>
                </a:lnTo>
                <a:lnTo>
                  <a:pt x="146" y="304"/>
                </a:lnTo>
                <a:lnTo>
                  <a:pt x="153" y="309"/>
                </a:lnTo>
                <a:lnTo>
                  <a:pt x="152" y="310"/>
                </a:lnTo>
                <a:close/>
                <a:moveTo>
                  <a:pt x="1348" y="309"/>
                </a:moveTo>
                <a:lnTo>
                  <a:pt x="1347" y="308"/>
                </a:lnTo>
                <a:lnTo>
                  <a:pt x="1354" y="303"/>
                </a:lnTo>
                <a:lnTo>
                  <a:pt x="1355" y="304"/>
                </a:lnTo>
                <a:lnTo>
                  <a:pt x="1348" y="309"/>
                </a:lnTo>
                <a:close/>
                <a:moveTo>
                  <a:pt x="1347" y="307"/>
                </a:moveTo>
                <a:lnTo>
                  <a:pt x="1346" y="306"/>
                </a:lnTo>
                <a:lnTo>
                  <a:pt x="1352" y="301"/>
                </a:lnTo>
                <a:lnTo>
                  <a:pt x="1353" y="302"/>
                </a:lnTo>
                <a:lnTo>
                  <a:pt x="1347" y="307"/>
                </a:lnTo>
                <a:close/>
                <a:moveTo>
                  <a:pt x="162" y="297"/>
                </a:moveTo>
                <a:lnTo>
                  <a:pt x="156" y="292"/>
                </a:lnTo>
                <a:lnTo>
                  <a:pt x="156" y="291"/>
                </a:lnTo>
                <a:lnTo>
                  <a:pt x="163" y="296"/>
                </a:lnTo>
                <a:lnTo>
                  <a:pt x="162" y="297"/>
                </a:lnTo>
                <a:close/>
                <a:moveTo>
                  <a:pt x="163" y="295"/>
                </a:moveTo>
                <a:lnTo>
                  <a:pt x="157" y="290"/>
                </a:lnTo>
                <a:lnTo>
                  <a:pt x="158" y="289"/>
                </a:lnTo>
                <a:lnTo>
                  <a:pt x="164" y="294"/>
                </a:lnTo>
                <a:lnTo>
                  <a:pt x="163" y="295"/>
                </a:lnTo>
                <a:close/>
                <a:moveTo>
                  <a:pt x="1337" y="294"/>
                </a:moveTo>
                <a:lnTo>
                  <a:pt x="1336" y="293"/>
                </a:lnTo>
                <a:lnTo>
                  <a:pt x="1343" y="288"/>
                </a:lnTo>
                <a:lnTo>
                  <a:pt x="1343" y="289"/>
                </a:lnTo>
                <a:lnTo>
                  <a:pt x="1337" y="294"/>
                </a:lnTo>
                <a:close/>
                <a:moveTo>
                  <a:pt x="165" y="293"/>
                </a:moveTo>
                <a:lnTo>
                  <a:pt x="159" y="288"/>
                </a:lnTo>
                <a:lnTo>
                  <a:pt x="160" y="287"/>
                </a:lnTo>
                <a:lnTo>
                  <a:pt x="166" y="292"/>
                </a:lnTo>
                <a:lnTo>
                  <a:pt x="165" y="293"/>
                </a:lnTo>
                <a:close/>
                <a:moveTo>
                  <a:pt x="1335" y="292"/>
                </a:moveTo>
                <a:lnTo>
                  <a:pt x="1335" y="291"/>
                </a:lnTo>
                <a:lnTo>
                  <a:pt x="1341" y="286"/>
                </a:lnTo>
                <a:lnTo>
                  <a:pt x="1342" y="287"/>
                </a:lnTo>
                <a:lnTo>
                  <a:pt x="1335" y="292"/>
                </a:lnTo>
                <a:close/>
                <a:moveTo>
                  <a:pt x="1334" y="290"/>
                </a:moveTo>
                <a:lnTo>
                  <a:pt x="1333" y="289"/>
                </a:lnTo>
                <a:lnTo>
                  <a:pt x="1339" y="284"/>
                </a:lnTo>
                <a:lnTo>
                  <a:pt x="1340" y="285"/>
                </a:lnTo>
                <a:lnTo>
                  <a:pt x="1334" y="290"/>
                </a:lnTo>
                <a:close/>
                <a:moveTo>
                  <a:pt x="175" y="281"/>
                </a:moveTo>
                <a:lnTo>
                  <a:pt x="169" y="275"/>
                </a:lnTo>
                <a:lnTo>
                  <a:pt x="170" y="274"/>
                </a:lnTo>
                <a:lnTo>
                  <a:pt x="176" y="279"/>
                </a:lnTo>
                <a:lnTo>
                  <a:pt x="175" y="281"/>
                </a:lnTo>
                <a:close/>
                <a:moveTo>
                  <a:pt x="177" y="278"/>
                </a:moveTo>
                <a:lnTo>
                  <a:pt x="171" y="273"/>
                </a:lnTo>
                <a:lnTo>
                  <a:pt x="171" y="272"/>
                </a:lnTo>
                <a:lnTo>
                  <a:pt x="178" y="277"/>
                </a:lnTo>
                <a:lnTo>
                  <a:pt x="177" y="278"/>
                </a:lnTo>
                <a:close/>
                <a:moveTo>
                  <a:pt x="1324" y="278"/>
                </a:moveTo>
                <a:lnTo>
                  <a:pt x="1323" y="277"/>
                </a:lnTo>
                <a:lnTo>
                  <a:pt x="1329" y="271"/>
                </a:lnTo>
                <a:lnTo>
                  <a:pt x="1330" y="272"/>
                </a:lnTo>
                <a:lnTo>
                  <a:pt x="1324" y="278"/>
                </a:lnTo>
                <a:close/>
                <a:moveTo>
                  <a:pt x="178" y="276"/>
                </a:moveTo>
                <a:lnTo>
                  <a:pt x="172" y="271"/>
                </a:lnTo>
                <a:lnTo>
                  <a:pt x="173" y="270"/>
                </a:lnTo>
                <a:lnTo>
                  <a:pt x="179" y="275"/>
                </a:lnTo>
                <a:lnTo>
                  <a:pt x="178" y="276"/>
                </a:lnTo>
                <a:close/>
                <a:moveTo>
                  <a:pt x="1322" y="275"/>
                </a:moveTo>
                <a:lnTo>
                  <a:pt x="1321" y="274"/>
                </a:lnTo>
                <a:lnTo>
                  <a:pt x="1327" y="269"/>
                </a:lnTo>
                <a:lnTo>
                  <a:pt x="1328" y="270"/>
                </a:lnTo>
                <a:lnTo>
                  <a:pt x="1322" y="275"/>
                </a:lnTo>
                <a:close/>
                <a:moveTo>
                  <a:pt x="1320" y="273"/>
                </a:moveTo>
                <a:lnTo>
                  <a:pt x="1320" y="272"/>
                </a:lnTo>
                <a:lnTo>
                  <a:pt x="1326" y="267"/>
                </a:lnTo>
                <a:lnTo>
                  <a:pt x="1327" y="268"/>
                </a:lnTo>
                <a:lnTo>
                  <a:pt x="1320" y="273"/>
                </a:lnTo>
                <a:close/>
                <a:moveTo>
                  <a:pt x="189" y="264"/>
                </a:moveTo>
                <a:lnTo>
                  <a:pt x="183" y="259"/>
                </a:lnTo>
                <a:lnTo>
                  <a:pt x="184" y="258"/>
                </a:lnTo>
                <a:lnTo>
                  <a:pt x="190" y="263"/>
                </a:lnTo>
                <a:lnTo>
                  <a:pt x="189" y="264"/>
                </a:lnTo>
                <a:close/>
                <a:moveTo>
                  <a:pt x="191" y="262"/>
                </a:moveTo>
                <a:lnTo>
                  <a:pt x="184" y="257"/>
                </a:lnTo>
                <a:lnTo>
                  <a:pt x="185" y="256"/>
                </a:lnTo>
                <a:lnTo>
                  <a:pt x="192" y="261"/>
                </a:lnTo>
                <a:lnTo>
                  <a:pt x="191" y="262"/>
                </a:lnTo>
                <a:close/>
                <a:moveTo>
                  <a:pt x="1310" y="261"/>
                </a:moveTo>
                <a:lnTo>
                  <a:pt x="1309" y="260"/>
                </a:lnTo>
                <a:lnTo>
                  <a:pt x="1315" y="255"/>
                </a:lnTo>
                <a:lnTo>
                  <a:pt x="1316" y="256"/>
                </a:lnTo>
                <a:lnTo>
                  <a:pt x="1310" y="261"/>
                </a:lnTo>
                <a:close/>
                <a:moveTo>
                  <a:pt x="193" y="260"/>
                </a:moveTo>
                <a:lnTo>
                  <a:pt x="186" y="255"/>
                </a:lnTo>
                <a:lnTo>
                  <a:pt x="187" y="254"/>
                </a:lnTo>
                <a:lnTo>
                  <a:pt x="193" y="259"/>
                </a:lnTo>
                <a:lnTo>
                  <a:pt x="193" y="260"/>
                </a:lnTo>
                <a:close/>
                <a:moveTo>
                  <a:pt x="1308" y="259"/>
                </a:moveTo>
                <a:lnTo>
                  <a:pt x="1307" y="258"/>
                </a:lnTo>
                <a:lnTo>
                  <a:pt x="1313" y="253"/>
                </a:lnTo>
                <a:lnTo>
                  <a:pt x="1314" y="254"/>
                </a:lnTo>
                <a:lnTo>
                  <a:pt x="1308" y="259"/>
                </a:lnTo>
                <a:close/>
                <a:moveTo>
                  <a:pt x="1306" y="257"/>
                </a:moveTo>
                <a:lnTo>
                  <a:pt x="1305" y="256"/>
                </a:lnTo>
                <a:lnTo>
                  <a:pt x="1311" y="251"/>
                </a:lnTo>
                <a:lnTo>
                  <a:pt x="1312" y="252"/>
                </a:lnTo>
                <a:lnTo>
                  <a:pt x="1306" y="257"/>
                </a:lnTo>
                <a:close/>
                <a:moveTo>
                  <a:pt x="203" y="248"/>
                </a:moveTo>
                <a:lnTo>
                  <a:pt x="197" y="243"/>
                </a:lnTo>
                <a:lnTo>
                  <a:pt x="198" y="242"/>
                </a:lnTo>
                <a:lnTo>
                  <a:pt x="204" y="247"/>
                </a:lnTo>
                <a:lnTo>
                  <a:pt x="203" y="248"/>
                </a:lnTo>
                <a:close/>
                <a:moveTo>
                  <a:pt x="205" y="246"/>
                </a:moveTo>
                <a:lnTo>
                  <a:pt x="199" y="241"/>
                </a:lnTo>
                <a:lnTo>
                  <a:pt x="200" y="240"/>
                </a:lnTo>
                <a:lnTo>
                  <a:pt x="206" y="245"/>
                </a:lnTo>
                <a:lnTo>
                  <a:pt x="205" y="246"/>
                </a:lnTo>
                <a:close/>
                <a:moveTo>
                  <a:pt x="1295" y="245"/>
                </a:moveTo>
                <a:lnTo>
                  <a:pt x="1295" y="244"/>
                </a:lnTo>
                <a:lnTo>
                  <a:pt x="1300" y="239"/>
                </a:lnTo>
                <a:lnTo>
                  <a:pt x="1301" y="240"/>
                </a:lnTo>
                <a:lnTo>
                  <a:pt x="1295" y="245"/>
                </a:lnTo>
                <a:close/>
                <a:moveTo>
                  <a:pt x="207" y="244"/>
                </a:moveTo>
                <a:lnTo>
                  <a:pt x="201" y="239"/>
                </a:lnTo>
                <a:lnTo>
                  <a:pt x="202" y="238"/>
                </a:lnTo>
                <a:lnTo>
                  <a:pt x="208" y="243"/>
                </a:lnTo>
                <a:lnTo>
                  <a:pt x="207" y="244"/>
                </a:lnTo>
                <a:close/>
                <a:moveTo>
                  <a:pt x="1294" y="243"/>
                </a:moveTo>
                <a:lnTo>
                  <a:pt x="1293" y="242"/>
                </a:lnTo>
                <a:lnTo>
                  <a:pt x="1299" y="237"/>
                </a:lnTo>
                <a:lnTo>
                  <a:pt x="1300" y="238"/>
                </a:lnTo>
                <a:lnTo>
                  <a:pt x="1294" y="243"/>
                </a:lnTo>
                <a:close/>
                <a:moveTo>
                  <a:pt x="1292" y="241"/>
                </a:moveTo>
                <a:lnTo>
                  <a:pt x="1291" y="240"/>
                </a:lnTo>
                <a:lnTo>
                  <a:pt x="1297" y="235"/>
                </a:lnTo>
                <a:lnTo>
                  <a:pt x="1298" y="236"/>
                </a:lnTo>
                <a:lnTo>
                  <a:pt x="1292" y="241"/>
                </a:lnTo>
                <a:close/>
                <a:moveTo>
                  <a:pt x="218" y="233"/>
                </a:moveTo>
                <a:lnTo>
                  <a:pt x="212" y="227"/>
                </a:lnTo>
                <a:lnTo>
                  <a:pt x="213" y="226"/>
                </a:lnTo>
                <a:lnTo>
                  <a:pt x="219" y="232"/>
                </a:lnTo>
                <a:lnTo>
                  <a:pt x="218" y="233"/>
                </a:lnTo>
                <a:close/>
                <a:moveTo>
                  <a:pt x="220" y="231"/>
                </a:moveTo>
                <a:lnTo>
                  <a:pt x="214" y="225"/>
                </a:lnTo>
                <a:lnTo>
                  <a:pt x="215" y="224"/>
                </a:lnTo>
                <a:lnTo>
                  <a:pt x="221" y="230"/>
                </a:lnTo>
                <a:lnTo>
                  <a:pt x="220" y="231"/>
                </a:lnTo>
                <a:close/>
                <a:moveTo>
                  <a:pt x="1281" y="230"/>
                </a:moveTo>
                <a:lnTo>
                  <a:pt x="1280" y="229"/>
                </a:lnTo>
                <a:lnTo>
                  <a:pt x="1286" y="223"/>
                </a:lnTo>
                <a:lnTo>
                  <a:pt x="1287" y="224"/>
                </a:lnTo>
                <a:lnTo>
                  <a:pt x="1281" y="230"/>
                </a:lnTo>
                <a:close/>
                <a:moveTo>
                  <a:pt x="222" y="229"/>
                </a:moveTo>
                <a:lnTo>
                  <a:pt x="216" y="223"/>
                </a:lnTo>
                <a:lnTo>
                  <a:pt x="217" y="222"/>
                </a:lnTo>
                <a:lnTo>
                  <a:pt x="222" y="228"/>
                </a:lnTo>
                <a:lnTo>
                  <a:pt x="222" y="229"/>
                </a:lnTo>
                <a:close/>
                <a:moveTo>
                  <a:pt x="1279" y="228"/>
                </a:moveTo>
                <a:lnTo>
                  <a:pt x="1278" y="227"/>
                </a:lnTo>
                <a:lnTo>
                  <a:pt x="1284" y="221"/>
                </a:lnTo>
                <a:lnTo>
                  <a:pt x="1285" y="222"/>
                </a:lnTo>
                <a:lnTo>
                  <a:pt x="1279" y="228"/>
                </a:lnTo>
                <a:close/>
                <a:moveTo>
                  <a:pt x="1277" y="226"/>
                </a:moveTo>
                <a:lnTo>
                  <a:pt x="1276" y="225"/>
                </a:lnTo>
                <a:lnTo>
                  <a:pt x="1282" y="220"/>
                </a:lnTo>
                <a:lnTo>
                  <a:pt x="1283" y="220"/>
                </a:lnTo>
                <a:lnTo>
                  <a:pt x="1277" y="226"/>
                </a:lnTo>
                <a:close/>
                <a:moveTo>
                  <a:pt x="233" y="218"/>
                </a:moveTo>
                <a:lnTo>
                  <a:pt x="227" y="212"/>
                </a:lnTo>
                <a:lnTo>
                  <a:pt x="228" y="211"/>
                </a:lnTo>
                <a:lnTo>
                  <a:pt x="234" y="217"/>
                </a:lnTo>
                <a:lnTo>
                  <a:pt x="233" y="218"/>
                </a:lnTo>
                <a:close/>
                <a:moveTo>
                  <a:pt x="235" y="216"/>
                </a:moveTo>
                <a:lnTo>
                  <a:pt x="229" y="210"/>
                </a:lnTo>
                <a:lnTo>
                  <a:pt x="231" y="209"/>
                </a:lnTo>
                <a:lnTo>
                  <a:pt x="236" y="215"/>
                </a:lnTo>
                <a:lnTo>
                  <a:pt x="235" y="216"/>
                </a:lnTo>
                <a:close/>
                <a:moveTo>
                  <a:pt x="1265" y="215"/>
                </a:moveTo>
                <a:lnTo>
                  <a:pt x="1264" y="214"/>
                </a:lnTo>
                <a:lnTo>
                  <a:pt x="1270" y="208"/>
                </a:lnTo>
                <a:lnTo>
                  <a:pt x="1271" y="209"/>
                </a:lnTo>
                <a:lnTo>
                  <a:pt x="1265" y="215"/>
                </a:lnTo>
                <a:close/>
                <a:moveTo>
                  <a:pt x="237" y="214"/>
                </a:moveTo>
                <a:lnTo>
                  <a:pt x="231" y="208"/>
                </a:lnTo>
                <a:lnTo>
                  <a:pt x="232" y="207"/>
                </a:lnTo>
                <a:lnTo>
                  <a:pt x="238" y="213"/>
                </a:lnTo>
                <a:lnTo>
                  <a:pt x="237" y="214"/>
                </a:lnTo>
                <a:close/>
                <a:moveTo>
                  <a:pt x="1263" y="213"/>
                </a:moveTo>
                <a:lnTo>
                  <a:pt x="1263" y="212"/>
                </a:lnTo>
                <a:lnTo>
                  <a:pt x="1268" y="206"/>
                </a:lnTo>
                <a:lnTo>
                  <a:pt x="1269" y="207"/>
                </a:lnTo>
                <a:lnTo>
                  <a:pt x="1263" y="213"/>
                </a:lnTo>
                <a:close/>
                <a:moveTo>
                  <a:pt x="1262" y="211"/>
                </a:moveTo>
                <a:lnTo>
                  <a:pt x="1261" y="210"/>
                </a:lnTo>
                <a:lnTo>
                  <a:pt x="1266" y="205"/>
                </a:lnTo>
                <a:lnTo>
                  <a:pt x="1267" y="205"/>
                </a:lnTo>
                <a:lnTo>
                  <a:pt x="1262" y="211"/>
                </a:lnTo>
                <a:close/>
                <a:moveTo>
                  <a:pt x="249" y="203"/>
                </a:moveTo>
                <a:lnTo>
                  <a:pt x="243" y="197"/>
                </a:lnTo>
                <a:lnTo>
                  <a:pt x="244" y="196"/>
                </a:lnTo>
                <a:lnTo>
                  <a:pt x="250" y="202"/>
                </a:lnTo>
                <a:lnTo>
                  <a:pt x="249" y="203"/>
                </a:lnTo>
                <a:close/>
                <a:moveTo>
                  <a:pt x="251" y="201"/>
                </a:moveTo>
                <a:lnTo>
                  <a:pt x="245" y="195"/>
                </a:lnTo>
                <a:lnTo>
                  <a:pt x="246" y="194"/>
                </a:lnTo>
                <a:lnTo>
                  <a:pt x="252" y="200"/>
                </a:lnTo>
                <a:lnTo>
                  <a:pt x="251" y="201"/>
                </a:lnTo>
                <a:close/>
                <a:moveTo>
                  <a:pt x="1250" y="200"/>
                </a:moveTo>
                <a:lnTo>
                  <a:pt x="1249" y="199"/>
                </a:lnTo>
                <a:lnTo>
                  <a:pt x="1254" y="193"/>
                </a:lnTo>
                <a:lnTo>
                  <a:pt x="1255" y="194"/>
                </a:lnTo>
                <a:lnTo>
                  <a:pt x="1250" y="200"/>
                </a:lnTo>
                <a:close/>
                <a:moveTo>
                  <a:pt x="253" y="199"/>
                </a:moveTo>
                <a:lnTo>
                  <a:pt x="247" y="193"/>
                </a:lnTo>
                <a:lnTo>
                  <a:pt x="248" y="192"/>
                </a:lnTo>
                <a:lnTo>
                  <a:pt x="254" y="198"/>
                </a:lnTo>
                <a:lnTo>
                  <a:pt x="253" y="199"/>
                </a:lnTo>
                <a:close/>
                <a:moveTo>
                  <a:pt x="1248" y="198"/>
                </a:moveTo>
                <a:lnTo>
                  <a:pt x="1247" y="197"/>
                </a:lnTo>
                <a:lnTo>
                  <a:pt x="1252" y="192"/>
                </a:lnTo>
                <a:lnTo>
                  <a:pt x="1253" y="192"/>
                </a:lnTo>
                <a:lnTo>
                  <a:pt x="1248" y="198"/>
                </a:lnTo>
                <a:close/>
                <a:moveTo>
                  <a:pt x="1246" y="197"/>
                </a:moveTo>
                <a:lnTo>
                  <a:pt x="1245" y="196"/>
                </a:lnTo>
                <a:lnTo>
                  <a:pt x="1250" y="190"/>
                </a:lnTo>
                <a:lnTo>
                  <a:pt x="1251" y="191"/>
                </a:lnTo>
                <a:lnTo>
                  <a:pt x="1246" y="197"/>
                </a:lnTo>
                <a:close/>
                <a:moveTo>
                  <a:pt x="264" y="189"/>
                </a:moveTo>
                <a:lnTo>
                  <a:pt x="259" y="183"/>
                </a:lnTo>
                <a:lnTo>
                  <a:pt x="260" y="182"/>
                </a:lnTo>
                <a:lnTo>
                  <a:pt x="265" y="188"/>
                </a:lnTo>
                <a:lnTo>
                  <a:pt x="264" y="189"/>
                </a:lnTo>
                <a:close/>
                <a:moveTo>
                  <a:pt x="266" y="187"/>
                </a:moveTo>
                <a:lnTo>
                  <a:pt x="261" y="181"/>
                </a:lnTo>
                <a:lnTo>
                  <a:pt x="262" y="180"/>
                </a:lnTo>
                <a:lnTo>
                  <a:pt x="267" y="186"/>
                </a:lnTo>
                <a:lnTo>
                  <a:pt x="266" y="187"/>
                </a:lnTo>
                <a:close/>
                <a:moveTo>
                  <a:pt x="1234" y="186"/>
                </a:moveTo>
                <a:lnTo>
                  <a:pt x="1233" y="185"/>
                </a:lnTo>
                <a:lnTo>
                  <a:pt x="1238" y="179"/>
                </a:lnTo>
                <a:lnTo>
                  <a:pt x="1239" y="180"/>
                </a:lnTo>
                <a:lnTo>
                  <a:pt x="1234" y="186"/>
                </a:lnTo>
                <a:close/>
                <a:moveTo>
                  <a:pt x="268" y="185"/>
                </a:moveTo>
                <a:lnTo>
                  <a:pt x="263" y="179"/>
                </a:lnTo>
                <a:lnTo>
                  <a:pt x="264" y="178"/>
                </a:lnTo>
                <a:lnTo>
                  <a:pt x="270" y="184"/>
                </a:lnTo>
                <a:lnTo>
                  <a:pt x="268" y="185"/>
                </a:lnTo>
                <a:close/>
                <a:moveTo>
                  <a:pt x="1232" y="184"/>
                </a:moveTo>
                <a:lnTo>
                  <a:pt x="1231" y="183"/>
                </a:lnTo>
                <a:lnTo>
                  <a:pt x="1236" y="177"/>
                </a:lnTo>
                <a:lnTo>
                  <a:pt x="1237" y="178"/>
                </a:lnTo>
                <a:lnTo>
                  <a:pt x="1232" y="184"/>
                </a:lnTo>
                <a:close/>
                <a:moveTo>
                  <a:pt x="1230" y="183"/>
                </a:moveTo>
                <a:lnTo>
                  <a:pt x="1229" y="182"/>
                </a:lnTo>
                <a:lnTo>
                  <a:pt x="1234" y="176"/>
                </a:lnTo>
                <a:lnTo>
                  <a:pt x="1235" y="177"/>
                </a:lnTo>
                <a:lnTo>
                  <a:pt x="1230" y="183"/>
                </a:lnTo>
                <a:close/>
                <a:moveTo>
                  <a:pt x="281" y="175"/>
                </a:moveTo>
                <a:lnTo>
                  <a:pt x="276" y="169"/>
                </a:lnTo>
                <a:lnTo>
                  <a:pt x="277" y="168"/>
                </a:lnTo>
                <a:lnTo>
                  <a:pt x="282" y="174"/>
                </a:lnTo>
                <a:lnTo>
                  <a:pt x="281" y="175"/>
                </a:lnTo>
                <a:close/>
                <a:moveTo>
                  <a:pt x="283" y="173"/>
                </a:moveTo>
                <a:lnTo>
                  <a:pt x="278" y="167"/>
                </a:lnTo>
                <a:lnTo>
                  <a:pt x="279" y="166"/>
                </a:lnTo>
                <a:lnTo>
                  <a:pt x="284" y="172"/>
                </a:lnTo>
                <a:lnTo>
                  <a:pt x="283" y="173"/>
                </a:lnTo>
                <a:close/>
                <a:moveTo>
                  <a:pt x="1217" y="172"/>
                </a:moveTo>
                <a:lnTo>
                  <a:pt x="1216" y="172"/>
                </a:lnTo>
                <a:lnTo>
                  <a:pt x="1221" y="165"/>
                </a:lnTo>
                <a:lnTo>
                  <a:pt x="1222" y="166"/>
                </a:lnTo>
                <a:lnTo>
                  <a:pt x="1217" y="172"/>
                </a:lnTo>
                <a:close/>
                <a:moveTo>
                  <a:pt x="285" y="172"/>
                </a:moveTo>
                <a:lnTo>
                  <a:pt x="280" y="165"/>
                </a:lnTo>
                <a:lnTo>
                  <a:pt x="281" y="165"/>
                </a:lnTo>
                <a:lnTo>
                  <a:pt x="286" y="171"/>
                </a:lnTo>
                <a:lnTo>
                  <a:pt x="285" y="172"/>
                </a:lnTo>
                <a:close/>
                <a:moveTo>
                  <a:pt x="1215" y="171"/>
                </a:moveTo>
                <a:lnTo>
                  <a:pt x="1214" y="170"/>
                </a:lnTo>
                <a:lnTo>
                  <a:pt x="1219" y="164"/>
                </a:lnTo>
                <a:lnTo>
                  <a:pt x="1220" y="165"/>
                </a:lnTo>
                <a:lnTo>
                  <a:pt x="1215" y="171"/>
                </a:lnTo>
                <a:close/>
                <a:moveTo>
                  <a:pt x="1213" y="169"/>
                </a:moveTo>
                <a:lnTo>
                  <a:pt x="1212" y="168"/>
                </a:lnTo>
                <a:lnTo>
                  <a:pt x="1217" y="162"/>
                </a:lnTo>
                <a:lnTo>
                  <a:pt x="1218" y="163"/>
                </a:lnTo>
                <a:lnTo>
                  <a:pt x="1213" y="169"/>
                </a:lnTo>
                <a:close/>
                <a:moveTo>
                  <a:pt x="298" y="162"/>
                </a:moveTo>
                <a:lnTo>
                  <a:pt x="293" y="155"/>
                </a:lnTo>
                <a:lnTo>
                  <a:pt x="294" y="155"/>
                </a:lnTo>
                <a:lnTo>
                  <a:pt x="299" y="161"/>
                </a:lnTo>
                <a:lnTo>
                  <a:pt x="298" y="162"/>
                </a:lnTo>
                <a:close/>
                <a:moveTo>
                  <a:pt x="300" y="160"/>
                </a:moveTo>
                <a:lnTo>
                  <a:pt x="295" y="154"/>
                </a:lnTo>
                <a:lnTo>
                  <a:pt x="296" y="153"/>
                </a:lnTo>
                <a:lnTo>
                  <a:pt x="301" y="159"/>
                </a:lnTo>
                <a:lnTo>
                  <a:pt x="300" y="160"/>
                </a:lnTo>
                <a:close/>
                <a:moveTo>
                  <a:pt x="1201" y="159"/>
                </a:moveTo>
                <a:lnTo>
                  <a:pt x="1199" y="159"/>
                </a:lnTo>
                <a:lnTo>
                  <a:pt x="1204" y="152"/>
                </a:lnTo>
                <a:lnTo>
                  <a:pt x="1205" y="153"/>
                </a:lnTo>
                <a:lnTo>
                  <a:pt x="1201" y="159"/>
                </a:lnTo>
                <a:close/>
                <a:moveTo>
                  <a:pt x="302" y="159"/>
                </a:moveTo>
                <a:lnTo>
                  <a:pt x="297" y="152"/>
                </a:lnTo>
                <a:lnTo>
                  <a:pt x="298" y="151"/>
                </a:lnTo>
                <a:lnTo>
                  <a:pt x="303" y="158"/>
                </a:lnTo>
                <a:lnTo>
                  <a:pt x="302" y="159"/>
                </a:lnTo>
                <a:close/>
                <a:moveTo>
                  <a:pt x="1198" y="158"/>
                </a:moveTo>
                <a:lnTo>
                  <a:pt x="1197" y="157"/>
                </a:lnTo>
                <a:lnTo>
                  <a:pt x="1202" y="151"/>
                </a:lnTo>
                <a:lnTo>
                  <a:pt x="1203" y="151"/>
                </a:lnTo>
                <a:lnTo>
                  <a:pt x="1198" y="158"/>
                </a:lnTo>
                <a:close/>
                <a:moveTo>
                  <a:pt x="1196" y="156"/>
                </a:moveTo>
                <a:lnTo>
                  <a:pt x="1195" y="155"/>
                </a:lnTo>
                <a:lnTo>
                  <a:pt x="1200" y="149"/>
                </a:lnTo>
                <a:lnTo>
                  <a:pt x="1201" y="150"/>
                </a:lnTo>
                <a:lnTo>
                  <a:pt x="1196" y="156"/>
                </a:lnTo>
                <a:close/>
                <a:moveTo>
                  <a:pt x="315" y="149"/>
                </a:moveTo>
                <a:lnTo>
                  <a:pt x="310" y="143"/>
                </a:lnTo>
                <a:lnTo>
                  <a:pt x="311" y="141"/>
                </a:lnTo>
                <a:lnTo>
                  <a:pt x="316" y="148"/>
                </a:lnTo>
                <a:lnTo>
                  <a:pt x="315" y="149"/>
                </a:lnTo>
                <a:close/>
                <a:moveTo>
                  <a:pt x="317" y="147"/>
                </a:moveTo>
                <a:lnTo>
                  <a:pt x="312" y="141"/>
                </a:lnTo>
                <a:lnTo>
                  <a:pt x="313" y="140"/>
                </a:lnTo>
                <a:lnTo>
                  <a:pt x="318" y="147"/>
                </a:lnTo>
                <a:lnTo>
                  <a:pt x="317" y="147"/>
                </a:lnTo>
                <a:close/>
                <a:moveTo>
                  <a:pt x="1183" y="147"/>
                </a:moveTo>
                <a:lnTo>
                  <a:pt x="1182" y="146"/>
                </a:lnTo>
                <a:lnTo>
                  <a:pt x="1187" y="139"/>
                </a:lnTo>
                <a:lnTo>
                  <a:pt x="1188" y="140"/>
                </a:lnTo>
                <a:lnTo>
                  <a:pt x="1183" y="147"/>
                </a:lnTo>
                <a:close/>
                <a:moveTo>
                  <a:pt x="319" y="146"/>
                </a:moveTo>
                <a:lnTo>
                  <a:pt x="315" y="139"/>
                </a:lnTo>
                <a:lnTo>
                  <a:pt x="316" y="138"/>
                </a:lnTo>
                <a:lnTo>
                  <a:pt x="320" y="145"/>
                </a:lnTo>
                <a:lnTo>
                  <a:pt x="319" y="146"/>
                </a:lnTo>
                <a:close/>
                <a:moveTo>
                  <a:pt x="1181" y="145"/>
                </a:moveTo>
                <a:lnTo>
                  <a:pt x="1180" y="144"/>
                </a:lnTo>
                <a:lnTo>
                  <a:pt x="1184" y="138"/>
                </a:lnTo>
                <a:lnTo>
                  <a:pt x="1186" y="138"/>
                </a:lnTo>
                <a:lnTo>
                  <a:pt x="1181" y="145"/>
                </a:lnTo>
                <a:close/>
                <a:moveTo>
                  <a:pt x="1179" y="144"/>
                </a:moveTo>
                <a:lnTo>
                  <a:pt x="1178" y="143"/>
                </a:lnTo>
                <a:lnTo>
                  <a:pt x="1182" y="136"/>
                </a:lnTo>
                <a:lnTo>
                  <a:pt x="1183" y="137"/>
                </a:lnTo>
                <a:lnTo>
                  <a:pt x="1179" y="144"/>
                </a:lnTo>
                <a:close/>
                <a:moveTo>
                  <a:pt x="332" y="137"/>
                </a:moveTo>
                <a:lnTo>
                  <a:pt x="328" y="130"/>
                </a:lnTo>
                <a:lnTo>
                  <a:pt x="329" y="129"/>
                </a:lnTo>
                <a:lnTo>
                  <a:pt x="333" y="136"/>
                </a:lnTo>
                <a:lnTo>
                  <a:pt x="332" y="137"/>
                </a:lnTo>
                <a:close/>
                <a:moveTo>
                  <a:pt x="335" y="135"/>
                </a:moveTo>
                <a:lnTo>
                  <a:pt x="330" y="128"/>
                </a:lnTo>
                <a:lnTo>
                  <a:pt x="331" y="128"/>
                </a:lnTo>
                <a:lnTo>
                  <a:pt x="336" y="134"/>
                </a:lnTo>
                <a:lnTo>
                  <a:pt x="335" y="135"/>
                </a:lnTo>
                <a:close/>
                <a:moveTo>
                  <a:pt x="1166" y="134"/>
                </a:moveTo>
                <a:lnTo>
                  <a:pt x="1165" y="134"/>
                </a:lnTo>
                <a:lnTo>
                  <a:pt x="1169" y="127"/>
                </a:lnTo>
                <a:lnTo>
                  <a:pt x="1170" y="128"/>
                </a:lnTo>
                <a:lnTo>
                  <a:pt x="1166" y="134"/>
                </a:lnTo>
                <a:close/>
                <a:moveTo>
                  <a:pt x="337" y="134"/>
                </a:moveTo>
                <a:lnTo>
                  <a:pt x="332" y="127"/>
                </a:lnTo>
                <a:lnTo>
                  <a:pt x="333" y="126"/>
                </a:lnTo>
                <a:lnTo>
                  <a:pt x="338" y="133"/>
                </a:lnTo>
                <a:lnTo>
                  <a:pt x="337" y="134"/>
                </a:lnTo>
                <a:close/>
                <a:moveTo>
                  <a:pt x="1163" y="133"/>
                </a:moveTo>
                <a:lnTo>
                  <a:pt x="1162" y="132"/>
                </a:lnTo>
                <a:lnTo>
                  <a:pt x="1167" y="125"/>
                </a:lnTo>
                <a:lnTo>
                  <a:pt x="1168" y="126"/>
                </a:lnTo>
                <a:lnTo>
                  <a:pt x="1163" y="133"/>
                </a:lnTo>
                <a:close/>
                <a:moveTo>
                  <a:pt x="1161" y="131"/>
                </a:moveTo>
                <a:lnTo>
                  <a:pt x="1160" y="131"/>
                </a:lnTo>
                <a:lnTo>
                  <a:pt x="1165" y="124"/>
                </a:lnTo>
                <a:lnTo>
                  <a:pt x="1166" y="125"/>
                </a:lnTo>
                <a:lnTo>
                  <a:pt x="1161" y="131"/>
                </a:lnTo>
                <a:close/>
                <a:moveTo>
                  <a:pt x="350" y="125"/>
                </a:moveTo>
                <a:lnTo>
                  <a:pt x="346" y="118"/>
                </a:lnTo>
                <a:lnTo>
                  <a:pt x="347" y="117"/>
                </a:lnTo>
                <a:lnTo>
                  <a:pt x="351" y="124"/>
                </a:lnTo>
                <a:lnTo>
                  <a:pt x="350" y="125"/>
                </a:lnTo>
                <a:close/>
                <a:moveTo>
                  <a:pt x="352" y="123"/>
                </a:moveTo>
                <a:lnTo>
                  <a:pt x="348" y="117"/>
                </a:lnTo>
                <a:lnTo>
                  <a:pt x="349" y="116"/>
                </a:lnTo>
                <a:lnTo>
                  <a:pt x="353" y="123"/>
                </a:lnTo>
                <a:lnTo>
                  <a:pt x="352" y="123"/>
                </a:lnTo>
                <a:close/>
                <a:moveTo>
                  <a:pt x="1148" y="123"/>
                </a:moveTo>
                <a:lnTo>
                  <a:pt x="1146" y="122"/>
                </a:lnTo>
                <a:lnTo>
                  <a:pt x="1151" y="115"/>
                </a:lnTo>
                <a:lnTo>
                  <a:pt x="1152" y="116"/>
                </a:lnTo>
                <a:lnTo>
                  <a:pt x="1148" y="123"/>
                </a:lnTo>
                <a:close/>
                <a:moveTo>
                  <a:pt x="354" y="122"/>
                </a:moveTo>
                <a:lnTo>
                  <a:pt x="350" y="115"/>
                </a:lnTo>
                <a:lnTo>
                  <a:pt x="351" y="114"/>
                </a:lnTo>
                <a:lnTo>
                  <a:pt x="356" y="121"/>
                </a:lnTo>
                <a:lnTo>
                  <a:pt x="354" y="122"/>
                </a:lnTo>
                <a:close/>
                <a:moveTo>
                  <a:pt x="1145" y="121"/>
                </a:moveTo>
                <a:lnTo>
                  <a:pt x="1144" y="120"/>
                </a:lnTo>
                <a:lnTo>
                  <a:pt x="1148" y="114"/>
                </a:lnTo>
                <a:lnTo>
                  <a:pt x="1150" y="114"/>
                </a:lnTo>
                <a:lnTo>
                  <a:pt x="1145" y="121"/>
                </a:lnTo>
                <a:close/>
                <a:moveTo>
                  <a:pt x="1143" y="120"/>
                </a:moveTo>
                <a:lnTo>
                  <a:pt x="1142" y="119"/>
                </a:lnTo>
                <a:lnTo>
                  <a:pt x="1146" y="112"/>
                </a:lnTo>
                <a:lnTo>
                  <a:pt x="1147" y="113"/>
                </a:lnTo>
                <a:lnTo>
                  <a:pt x="1143" y="120"/>
                </a:lnTo>
                <a:close/>
                <a:moveTo>
                  <a:pt x="368" y="114"/>
                </a:moveTo>
                <a:lnTo>
                  <a:pt x="364" y="107"/>
                </a:lnTo>
                <a:lnTo>
                  <a:pt x="365" y="106"/>
                </a:lnTo>
                <a:lnTo>
                  <a:pt x="369" y="113"/>
                </a:lnTo>
                <a:lnTo>
                  <a:pt x="368" y="114"/>
                </a:lnTo>
                <a:close/>
                <a:moveTo>
                  <a:pt x="371" y="112"/>
                </a:moveTo>
                <a:lnTo>
                  <a:pt x="367" y="105"/>
                </a:lnTo>
                <a:lnTo>
                  <a:pt x="368" y="105"/>
                </a:lnTo>
                <a:lnTo>
                  <a:pt x="372" y="112"/>
                </a:lnTo>
                <a:lnTo>
                  <a:pt x="371" y="112"/>
                </a:lnTo>
                <a:close/>
                <a:moveTo>
                  <a:pt x="1129" y="111"/>
                </a:moveTo>
                <a:lnTo>
                  <a:pt x="1128" y="111"/>
                </a:lnTo>
                <a:lnTo>
                  <a:pt x="1132" y="104"/>
                </a:lnTo>
                <a:lnTo>
                  <a:pt x="1133" y="105"/>
                </a:lnTo>
                <a:lnTo>
                  <a:pt x="1129" y="111"/>
                </a:lnTo>
                <a:close/>
                <a:moveTo>
                  <a:pt x="373" y="111"/>
                </a:moveTo>
                <a:lnTo>
                  <a:pt x="369" y="104"/>
                </a:lnTo>
                <a:lnTo>
                  <a:pt x="370" y="103"/>
                </a:lnTo>
                <a:lnTo>
                  <a:pt x="374" y="110"/>
                </a:lnTo>
                <a:lnTo>
                  <a:pt x="373" y="111"/>
                </a:lnTo>
                <a:close/>
                <a:moveTo>
                  <a:pt x="1127" y="110"/>
                </a:moveTo>
                <a:lnTo>
                  <a:pt x="1126" y="109"/>
                </a:lnTo>
                <a:lnTo>
                  <a:pt x="1130" y="103"/>
                </a:lnTo>
                <a:lnTo>
                  <a:pt x="1131" y="103"/>
                </a:lnTo>
                <a:lnTo>
                  <a:pt x="1127" y="110"/>
                </a:lnTo>
                <a:close/>
                <a:moveTo>
                  <a:pt x="1125" y="109"/>
                </a:moveTo>
                <a:lnTo>
                  <a:pt x="1124" y="108"/>
                </a:lnTo>
                <a:lnTo>
                  <a:pt x="1128" y="101"/>
                </a:lnTo>
                <a:lnTo>
                  <a:pt x="1129" y="102"/>
                </a:lnTo>
                <a:lnTo>
                  <a:pt x="1125" y="109"/>
                </a:lnTo>
                <a:close/>
                <a:moveTo>
                  <a:pt x="387" y="103"/>
                </a:moveTo>
                <a:lnTo>
                  <a:pt x="383" y="96"/>
                </a:lnTo>
                <a:lnTo>
                  <a:pt x="384" y="95"/>
                </a:lnTo>
                <a:lnTo>
                  <a:pt x="388" y="102"/>
                </a:lnTo>
                <a:lnTo>
                  <a:pt x="387" y="103"/>
                </a:lnTo>
                <a:close/>
                <a:moveTo>
                  <a:pt x="389" y="102"/>
                </a:moveTo>
                <a:lnTo>
                  <a:pt x="385" y="95"/>
                </a:lnTo>
                <a:lnTo>
                  <a:pt x="386" y="94"/>
                </a:lnTo>
                <a:lnTo>
                  <a:pt x="390" y="101"/>
                </a:lnTo>
                <a:lnTo>
                  <a:pt x="389" y="102"/>
                </a:lnTo>
                <a:close/>
                <a:moveTo>
                  <a:pt x="1111" y="101"/>
                </a:moveTo>
                <a:lnTo>
                  <a:pt x="1110" y="100"/>
                </a:lnTo>
                <a:lnTo>
                  <a:pt x="1114" y="93"/>
                </a:lnTo>
                <a:lnTo>
                  <a:pt x="1115" y="94"/>
                </a:lnTo>
                <a:lnTo>
                  <a:pt x="1111" y="101"/>
                </a:lnTo>
                <a:close/>
                <a:moveTo>
                  <a:pt x="391" y="100"/>
                </a:moveTo>
                <a:lnTo>
                  <a:pt x="387" y="93"/>
                </a:lnTo>
                <a:lnTo>
                  <a:pt x="389" y="93"/>
                </a:lnTo>
                <a:lnTo>
                  <a:pt x="392" y="100"/>
                </a:lnTo>
                <a:lnTo>
                  <a:pt x="391" y="100"/>
                </a:lnTo>
                <a:close/>
                <a:moveTo>
                  <a:pt x="1109" y="100"/>
                </a:moveTo>
                <a:lnTo>
                  <a:pt x="1107" y="99"/>
                </a:lnTo>
                <a:lnTo>
                  <a:pt x="1111" y="92"/>
                </a:lnTo>
                <a:lnTo>
                  <a:pt x="1112" y="93"/>
                </a:lnTo>
                <a:lnTo>
                  <a:pt x="1109" y="100"/>
                </a:lnTo>
                <a:close/>
                <a:moveTo>
                  <a:pt x="1106" y="98"/>
                </a:moveTo>
                <a:lnTo>
                  <a:pt x="1105" y="98"/>
                </a:lnTo>
                <a:lnTo>
                  <a:pt x="1109" y="91"/>
                </a:lnTo>
                <a:lnTo>
                  <a:pt x="1110" y="91"/>
                </a:lnTo>
                <a:lnTo>
                  <a:pt x="1106" y="98"/>
                </a:lnTo>
                <a:close/>
                <a:moveTo>
                  <a:pt x="406" y="93"/>
                </a:moveTo>
                <a:lnTo>
                  <a:pt x="402" y="86"/>
                </a:lnTo>
                <a:lnTo>
                  <a:pt x="403" y="85"/>
                </a:lnTo>
                <a:lnTo>
                  <a:pt x="407" y="92"/>
                </a:lnTo>
                <a:lnTo>
                  <a:pt x="406" y="93"/>
                </a:lnTo>
                <a:close/>
                <a:moveTo>
                  <a:pt x="408" y="92"/>
                </a:moveTo>
                <a:lnTo>
                  <a:pt x="404" y="85"/>
                </a:lnTo>
                <a:lnTo>
                  <a:pt x="405" y="84"/>
                </a:lnTo>
                <a:lnTo>
                  <a:pt x="409" y="91"/>
                </a:lnTo>
                <a:lnTo>
                  <a:pt x="408" y="92"/>
                </a:lnTo>
                <a:close/>
                <a:moveTo>
                  <a:pt x="1092" y="91"/>
                </a:moveTo>
                <a:lnTo>
                  <a:pt x="1091" y="90"/>
                </a:lnTo>
                <a:lnTo>
                  <a:pt x="1094" y="83"/>
                </a:lnTo>
                <a:lnTo>
                  <a:pt x="1096" y="84"/>
                </a:lnTo>
                <a:lnTo>
                  <a:pt x="1092" y="91"/>
                </a:lnTo>
                <a:close/>
                <a:moveTo>
                  <a:pt x="410" y="90"/>
                </a:moveTo>
                <a:lnTo>
                  <a:pt x="407" y="83"/>
                </a:lnTo>
                <a:lnTo>
                  <a:pt x="408" y="83"/>
                </a:lnTo>
                <a:lnTo>
                  <a:pt x="411" y="90"/>
                </a:lnTo>
                <a:lnTo>
                  <a:pt x="410" y="90"/>
                </a:lnTo>
                <a:close/>
                <a:moveTo>
                  <a:pt x="1089" y="90"/>
                </a:moveTo>
                <a:lnTo>
                  <a:pt x="1088" y="89"/>
                </a:lnTo>
                <a:lnTo>
                  <a:pt x="1092" y="82"/>
                </a:lnTo>
                <a:lnTo>
                  <a:pt x="1093" y="82"/>
                </a:lnTo>
                <a:lnTo>
                  <a:pt x="1089" y="90"/>
                </a:lnTo>
                <a:close/>
                <a:moveTo>
                  <a:pt x="1087" y="88"/>
                </a:moveTo>
                <a:lnTo>
                  <a:pt x="1086" y="88"/>
                </a:lnTo>
                <a:lnTo>
                  <a:pt x="1090" y="81"/>
                </a:lnTo>
                <a:lnTo>
                  <a:pt x="1091" y="81"/>
                </a:lnTo>
                <a:lnTo>
                  <a:pt x="1087" y="88"/>
                </a:lnTo>
                <a:close/>
                <a:moveTo>
                  <a:pt x="424" y="83"/>
                </a:moveTo>
                <a:lnTo>
                  <a:pt x="421" y="76"/>
                </a:lnTo>
                <a:lnTo>
                  <a:pt x="422" y="75"/>
                </a:lnTo>
                <a:lnTo>
                  <a:pt x="426" y="83"/>
                </a:lnTo>
                <a:lnTo>
                  <a:pt x="424" y="83"/>
                </a:lnTo>
                <a:close/>
                <a:moveTo>
                  <a:pt x="427" y="82"/>
                </a:moveTo>
                <a:lnTo>
                  <a:pt x="423" y="75"/>
                </a:lnTo>
                <a:lnTo>
                  <a:pt x="425" y="74"/>
                </a:lnTo>
                <a:lnTo>
                  <a:pt x="428" y="82"/>
                </a:lnTo>
                <a:lnTo>
                  <a:pt x="427" y="82"/>
                </a:lnTo>
                <a:close/>
                <a:moveTo>
                  <a:pt x="1073" y="81"/>
                </a:moveTo>
                <a:lnTo>
                  <a:pt x="1072" y="81"/>
                </a:lnTo>
                <a:lnTo>
                  <a:pt x="1075" y="73"/>
                </a:lnTo>
                <a:lnTo>
                  <a:pt x="1076" y="74"/>
                </a:lnTo>
                <a:lnTo>
                  <a:pt x="1073" y="81"/>
                </a:lnTo>
                <a:close/>
                <a:moveTo>
                  <a:pt x="429" y="81"/>
                </a:moveTo>
                <a:lnTo>
                  <a:pt x="426" y="73"/>
                </a:lnTo>
                <a:lnTo>
                  <a:pt x="427" y="73"/>
                </a:lnTo>
                <a:lnTo>
                  <a:pt x="430" y="80"/>
                </a:lnTo>
                <a:lnTo>
                  <a:pt x="429" y="81"/>
                </a:lnTo>
                <a:close/>
                <a:moveTo>
                  <a:pt x="1070" y="80"/>
                </a:moveTo>
                <a:lnTo>
                  <a:pt x="1069" y="79"/>
                </a:lnTo>
                <a:lnTo>
                  <a:pt x="1073" y="72"/>
                </a:lnTo>
                <a:lnTo>
                  <a:pt x="1074" y="73"/>
                </a:lnTo>
                <a:lnTo>
                  <a:pt x="1070" y="80"/>
                </a:lnTo>
                <a:close/>
                <a:moveTo>
                  <a:pt x="1068" y="79"/>
                </a:moveTo>
                <a:lnTo>
                  <a:pt x="1067" y="78"/>
                </a:lnTo>
                <a:lnTo>
                  <a:pt x="1070" y="71"/>
                </a:lnTo>
                <a:lnTo>
                  <a:pt x="1071" y="71"/>
                </a:lnTo>
                <a:lnTo>
                  <a:pt x="1068" y="79"/>
                </a:lnTo>
                <a:close/>
                <a:moveTo>
                  <a:pt x="444" y="74"/>
                </a:moveTo>
                <a:lnTo>
                  <a:pt x="441" y="67"/>
                </a:lnTo>
                <a:lnTo>
                  <a:pt x="442" y="66"/>
                </a:lnTo>
                <a:lnTo>
                  <a:pt x="445" y="73"/>
                </a:lnTo>
                <a:lnTo>
                  <a:pt x="444" y="74"/>
                </a:lnTo>
                <a:close/>
                <a:moveTo>
                  <a:pt x="446" y="73"/>
                </a:moveTo>
                <a:lnTo>
                  <a:pt x="443" y="66"/>
                </a:lnTo>
                <a:lnTo>
                  <a:pt x="444" y="65"/>
                </a:lnTo>
                <a:lnTo>
                  <a:pt x="448" y="72"/>
                </a:lnTo>
                <a:lnTo>
                  <a:pt x="446" y="73"/>
                </a:lnTo>
                <a:close/>
                <a:moveTo>
                  <a:pt x="1053" y="72"/>
                </a:moveTo>
                <a:lnTo>
                  <a:pt x="1052" y="71"/>
                </a:lnTo>
                <a:lnTo>
                  <a:pt x="1055" y="64"/>
                </a:lnTo>
                <a:lnTo>
                  <a:pt x="1056" y="65"/>
                </a:lnTo>
                <a:lnTo>
                  <a:pt x="1053" y="72"/>
                </a:lnTo>
                <a:close/>
                <a:moveTo>
                  <a:pt x="449" y="72"/>
                </a:moveTo>
                <a:lnTo>
                  <a:pt x="446" y="64"/>
                </a:lnTo>
                <a:lnTo>
                  <a:pt x="447" y="64"/>
                </a:lnTo>
                <a:lnTo>
                  <a:pt x="450" y="71"/>
                </a:lnTo>
                <a:lnTo>
                  <a:pt x="449" y="72"/>
                </a:lnTo>
                <a:close/>
                <a:moveTo>
                  <a:pt x="1051" y="71"/>
                </a:moveTo>
                <a:lnTo>
                  <a:pt x="1049" y="70"/>
                </a:lnTo>
                <a:lnTo>
                  <a:pt x="1053" y="63"/>
                </a:lnTo>
                <a:lnTo>
                  <a:pt x="1054" y="64"/>
                </a:lnTo>
                <a:lnTo>
                  <a:pt x="1051" y="71"/>
                </a:lnTo>
                <a:close/>
                <a:moveTo>
                  <a:pt x="1048" y="70"/>
                </a:moveTo>
                <a:lnTo>
                  <a:pt x="1047" y="69"/>
                </a:lnTo>
                <a:lnTo>
                  <a:pt x="1050" y="62"/>
                </a:lnTo>
                <a:lnTo>
                  <a:pt x="1051" y="63"/>
                </a:lnTo>
                <a:lnTo>
                  <a:pt x="1048" y="70"/>
                </a:lnTo>
                <a:close/>
                <a:moveTo>
                  <a:pt x="463" y="65"/>
                </a:moveTo>
                <a:lnTo>
                  <a:pt x="460" y="58"/>
                </a:lnTo>
                <a:lnTo>
                  <a:pt x="461" y="58"/>
                </a:lnTo>
                <a:lnTo>
                  <a:pt x="465" y="65"/>
                </a:lnTo>
                <a:lnTo>
                  <a:pt x="463" y="65"/>
                </a:lnTo>
                <a:close/>
                <a:moveTo>
                  <a:pt x="466" y="64"/>
                </a:moveTo>
                <a:lnTo>
                  <a:pt x="463" y="57"/>
                </a:lnTo>
                <a:lnTo>
                  <a:pt x="464" y="57"/>
                </a:lnTo>
                <a:lnTo>
                  <a:pt x="467" y="64"/>
                </a:lnTo>
                <a:lnTo>
                  <a:pt x="466" y="64"/>
                </a:lnTo>
                <a:close/>
                <a:moveTo>
                  <a:pt x="1034" y="64"/>
                </a:moveTo>
                <a:lnTo>
                  <a:pt x="1032" y="63"/>
                </a:lnTo>
                <a:lnTo>
                  <a:pt x="1035" y="56"/>
                </a:lnTo>
                <a:lnTo>
                  <a:pt x="1037" y="56"/>
                </a:lnTo>
                <a:lnTo>
                  <a:pt x="1034" y="64"/>
                </a:lnTo>
                <a:close/>
                <a:moveTo>
                  <a:pt x="468" y="63"/>
                </a:moveTo>
                <a:lnTo>
                  <a:pt x="465" y="56"/>
                </a:lnTo>
                <a:lnTo>
                  <a:pt x="466" y="55"/>
                </a:lnTo>
                <a:lnTo>
                  <a:pt x="469" y="63"/>
                </a:lnTo>
                <a:lnTo>
                  <a:pt x="468" y="63"/>
                </a:lnTo>
                <a:close/>
                <a:moveTo>
                  <a:pt x="1031" y="63"/>
                </a:moveTo>
                <a:lnTo>
                  <a:pt x="1030" y="62"/>
                </a:lnTo>
                <a:lnTo>
                  <a:pt x="1033" y="55"/>
                </a:lnTo>
                <a:lnTo>
                  <a:pt x="1034" y="55"/>
                </a:lnTo>
                <a:lnTo>
                  <a:pt x="1031" y="63"/>
                </a:lnTo>
                <a:close/>
                <a:moveTo>
                  <a:pt x="1029" y="62"/>
                </a:moveTo>
                <a:lnTo>
                  <a:pt x="1027" y="61"/>
                </a:lnTo>
                <a:lnTo>
                  <a:pt x="1030" y="54"/>
                </a:lnTo>
                <a:lnTo>
                  <a:pt x="1032" y="54"/>
                </a:lnTo>
                <a:lnTo>
                  <a:pt x="1029" y="62"/>
                </a:lnTo>
                <a:close/>
                <a:moveTo>
                  <a:pt x="483" y="58"/>
                </a:moveTo>
                <a:lnTo>
                  <a:pt x="480" y="50"/>
                </a:lnTo>
                <a:lnTo>
                  <a:pt x="482" y="50"/>
                </a:lnTo>
                <a:lnTo>
                  <a:pt x="485" y="57"/>
                </a:lnTo>
                <a:lnTo>
                  <a:pt x="483" y="58"/>
                </a:lnTo>
                <a:close/>
                <a:moveTo>
                  <a:pt x="486" y="57"/>
                </a:moveTo>
                <a:lnTo>
                  <a:pt x="483" y="49"/>
                </a:lnTo>
                <a:lnTo>
                  <a:pt x="484" y="49"/>
                </a:lnTo>
                <a:lnTo>
                  <a:pt x="487" y="56"/>
                </a:lnTo>
                <a:lnTo>
                  <a:pt x="486" y="57"/>
                </a:lnTo>
                <a:close/>
                <a:moveTo>
                  <a:pt x="1013" y="56"/>
                </a:moveTo>
                <a:lnTo>
                  <a:pt x="1012" y="55"/>
                </a:lnTo>
                <a:lnTo>
                  <a:pt x="1015" y="48"/>
                </a:lnTo>
                <a:lnTo>
                  <a:pt x="1016" y="48"/>
                </a:lnTo>
                <a:lnTo>
                  <a:pt x="1013" y="56"/>
                </a:lnTo>
                <a:close/>
                <a:moveTo>
                  <a:pt x="488" y="56"/>
                </a:moveTo>
                <a:lnTo>
                  <a:pt x="486" y="48"/>
                </a:lnTo>
                <a:lnTo>
                  <a:pt x="487" y="48"/>
                </a:lnTo>
                <a:lnTo>
                  <a:pt x="490" y="55"/>
                </a:lnTo>
                <a:lnTo>
                  <a:pt x="488" y="56"/>
                </a:lnTo>
                <a:close/>
                <a:moveTo>
                  <a:pt x="1011" y="55"/>
                </a:moveTo>
                <a:lnTo>
                  <a:pt x="1010" y="54"/>
                </a:lnTo>
                <a:lnTo>
                  <a:pt x="1012" y="47"/>
                </a:lnTo>
                <a:lnTo>
                  <a:pt x="1014" y="47"/>
                </a:lnTo>
                <a:lnTo>
                  <a:pt x="1011" y="55"/>
                </a:lnTo>
                <a:close/>
                <a:moveTo>
                  <a:pt x="1008" y="54"/>
                </a:moveTo>
                <a:lnTo>
                  <a:pt x="1007" y="53"/>
                </a:lnTo>
                <a:lnTo>
                  <a:pt x="1010" y="46"/>
                </a:lnTo>
                <a:lnTo>
                  <a:pt x="1011" y="46"/>
                </a:lnTo>
                <a:lnTo>
                  <a:pt x="1008" y="54"/>
                </a:lnTo>
                <a:close/>
                <a:moveTo>
                  <a:pt x="503" y="50"/>
                </a:moveTo>
                <a:lnTo>
                  <a:pt x="501" y="43"/>
                </a:lnTo>
                <a:lnTo>
                  <a:pt x="502" y="42"/>
                </a:lnTo>
                <a:lnTo>
                  <a:pt x="505" y="50"/>
                </a:lnTo>
                <a:lnTo>
                  <a:pt x="503" y="50"/>
                </a:lnTo>
                <a:close/>
                <a:moveTo>
                  <a:pt x="506" y="49"/>
                </a:moveTo>
                <a:lnTo>
                  <a:pt x="503" y="42"/>
                </a:lnTo>
                <a:lnTo>
                  <a:pt x="504" y="41"/>
                </a:lnTo>
                <a:lnTo>
                  <a:pt x="507" y="49"/>
                </a:lnTo>
                <a:lnTo>
                  <a:pt x="506" y="49"/>
                </a:lnTo>
                <a:close/>
                <a:moveTo>
                  <a:pt x="993" y="49"/>
                </a:moveTo>
                <a:lnTo>
                  <a:pt x="992" y="48"/>
                </a:lnTo>
                <a:lnTo>
                  <a:pt x="995" y="41"/>
                </a:lnTo>
                <a:lnTo>
                  <a:pt x="996" y="41"/>
                </a:lnTo>
                <a:lnTo>
                  <a:pt x="993" y="49"/>
                </a:lnTo>
                <a:close/>
                <a:moveTo>
                  <a:pt x="508" y="48"/>
                </a:moveTo>
                <a:lnTo>
                  <a:pt x="506" y="41"/>
                </a:lnTo>
                <a:lnTo>
                  <a:pt x="507" y="40"/>
                </a:lnTo>
                <a:lnTo>
                  <a:pt x="510" y="48"/>
                </a:lnTo>
                <a:lnTo>
                  <a:pt x="508" y="48"/>
                </a:lnTo>
                <a:close/>
                <a:moveTo>
                  <a:pt x="991" y="48"/>
                </a:moveTo>
                <a:lnTo>
                  <a:pt x="990" y="47"/>
                </a:lnTo>
                <a:lnTo>
                  <a:pt x="992" y="40"/>
                </a:lnTo>
                <a:lnTo>
                  <a:pt x="993" y="40"/>
                </a:lnTo>
                <a:lnTo>
                  <a:pt x="991" y="48"/>
                </a:lnTo>
                <a:close/>
                <a:moveTo>
                  <a:pt x="988" y="47"/>
                </a:moveTo>
                <a:lnTo>
                  <a:pt x="987" y="46"/>
                </a:lnTo>
                <a:lnTo>
                  <a:pt x="990" y="39"/>
                </a:lnTo>
                <a:lnTo>
                  <a:pt x="991" y="39"/>
                </a:lnTo>
                <a:lnTo>
                  <a:pt x="988" y="47"/>
                </a:lnTo>
                <a:close/>
                <a:moveTo>
                  <a:pt x="524" y="43"/>
                </a:moveTo>
                <a:lnTo>
                  <a:pt x="521" y="36"/>
                </a:lnTo>
                <a:lnTo>
                  <a:pt x="522" y="35"/>
                </a:lnTo>
                <a:lnTo>
                  <a:pt x="525" y="43"/>
                </a:lnTo>
                <a:lnTo>
                  <a:pt x="524" y="43"/>
                </a:lnTo>
                <a:close/>
                <a:moveTo>
                  <a:pt x="526" y="43"/>
                </a:moveTo>
                <a:lnTo>
                  <a:pt x="524" y="35"/>
                </a:lnTo>
                <a:lnTo>
                  <a:pt x="525" y="35"/>
                </a:lnTo>
                <a:lnTo>
                  <a:pt x="528" y="42"/>
                </a:lnTo>
                <a:lnTo>
                  <a:pt x="526" y="43"/>
                </a:lnTo>
                <a:close/>
                <a:moveTo>
                  <a:pt x="973" y="42"/>
                </a:moveTo>
                <a:lnTo>
                  <a:pt x="971" y="41"/>
                </a:lnTo>
                <a:lnTo>
                  <a:pt x="974" y="34"/>
                </a:lnTo>
                <a:lnTo>
                  <a:pt x="975" y="34"/>
                </a:lnTo>
                <a:lnTo>
                  <a:pt x="973" y="42"/>
                </a:lnTo>
                <a:close/>
                <a:moveTo>
                  <a:pt x="529" y="42"/>
                </a:moveTo>
                <a:lnTo>
                  <a:pt x="526" y="34"/>
                </a:lnTo>
                <a:lnTo>
                  <a:pt x="528" y="34"/>
                </a:lnTo>
                <a:lnTo>
                  <a:pt x="530" y="41"/>
                </a:lnTo>
                <a:lnTo>
                  <a:pt x="529" y="42"/>
                </a:lnTo>
                <a:close/>
                <a:moveTo>
                  <a:pt x="970" y="41"/>
                </a:moveTo>
                <a:lnTo>
                  <a:pt x="969" y="41"/>
                </a:lnTo>
                <a:lnTo>
                  <a:pt x="971" y="33"/>
                </a:lnTo>
                <a:lnTo>
                  <a:pt x="973" y="33"/>
                </a:lnTo>
                <a:lnTo>
                  <a:pt x="970" y="41"/>
                </a:lnTo>
                <a:close/>
                <a:moveTo>
                  <a:pt x="968" y="40"/>
                </a:moveTo>
                <a:lnTo>
                  <a:pt x="966" y="40"/>
                </a:lnTo>
                <a:lnTo>
                  <a:pt x="969" y="32"/>
                </a:lnTo>
                <a:lnTo>
                  <a:pt x="970" y="33"/>
                </a:lnTo>
                <a:lnTo>
                  <a:pt x="968" y="40"/>
                </a:lnTo>
                <a:close/>
                <a:moveTo>
                  <a:pt x="544" y="37"/>
                </a:moveTo>
                <a:lnTo>
                  <a:pt x="542" y="29"/>
                </a:lnTo>
                <a:lnTo>
                  <a:pt x="543" y="29"/>
                </a:lnTo>
                <a:lnTo>
                  <a:pt x="545" y="37"/>
                </a:lnTo>
                <a:lnTo>
                  <a:pt x="544" y="37"/>
                </a:lnTo>
                <a:close/>
                <a:moveTo>
                  <a:pt x="547" y="36"/>
                </a:moveTo>
                <a:lnTo>
                  <a:pt x="544" y="29"/>
                </a:lnTo>
                <a:lnTo>
                  <a:pt x="546" y="28"/>
                </a:lnTo>
                <a:lnTo>
                  <a:pt x="548" y="36"/>
                </a:lnTo>
                <a:lnTo>
                  <a:pt x="547" y="36"/>
                </a:lnTo>
                <a:close/>
                <a:moveTo>
                  <a:pt x="952" y="36"/>
                </a:moveTo>
                <a:lnTo>
                  <a:pt x="951" y="35"/>
                </a:lnTo>
                <a:lnTo>
                  <a:pt x="953" y="28"/>
                </a:lnTo>
                <a:lnTo>
                  <a:pt x="955" y="28"/>
                </a:lnTo>
                <a:lnTo>
                  <a:pt x="952" y="36"/>
                </a:lnTo>
                <a:close/>
                <a:moveTo>
                  <a:pt x="549" y="36"/>
                </a:moveTo>
                <a:lnTo>
                  <a:pt x="547" y="28"/>
                </a:lnTo>
                <a:lnTo>
                  <a:pt x="548" y="28"/>
                </a:lnTo>
                <a:lnTo>
                  <a:pt x="550" y="35"/>
                </a:lnTo>
                <a:lnTo>
                  <a:pt x="549" y="36"/>
                </a:lnTo>
                <a:close/>
                <a:moveTo>
                  <a:pt x="950" y="35"/>
                </a:moveTo>
                <a:lnTo>
                  <a:pt x="949" y="35"/>
                </a:lnTo>
                <a:lnTo>
                  <a:pt x="951" y="27"/>
                </a:lnTo>
                <a:lnTo>
                  <a:pt x="952" y="27"/>
                </a:lnTo>
                <a:lnTo>
                  <a:pt x="950" y="35"/>
                </a:lnTo>
                <a:close/>
                <a:moveTo>
                  <a:pt x="947" y="34"/>
                </a:moveTo>
                <a:lnTo>
                  <a:pt x="946" y="34"/>
                </a:lnTo>
                <a:lnTo>
                  <a:pt x="948" y="26"/>
                </a:lnTo>
                <a:lnTo>
                  <a:pt x="949" y="27"/>
                </a:lnTo>
                <a:lnTo>
                  <a:pt x="947" y="34"/>
                </a:lnTo>
                <a:close/>
                <a:moveTo>
                  <a:pt x="565" y="32"/>
                </a:moveTo>
                <a:lnTo>
                  <a:pt x="563" y="24"/>
                </a:lnTo>
                <a:lnTo>
                  <a:pt x="564" y="23"/>
                </a:lnTo>
                <a:lnTo>
                  <a:pt x="566" y="31"/>
                </a:lnTo>
                <a:lnTo>
                  <a:pt x="565" y="32"/>
                </a:lnTo>
                <a:close/>
                <a:moveTo>
                  <a:pt x="567" y="31"/>
                </a:moveTo>
                <a:lnTo>
                  <a:pt x="566" y="23"/>
                </a:lnTo>
                <a:lnTo>
                  <a:pt x="567" y="23"/>
                </a:lnTo>
                <a:lnTo>
                  <a:pt x="569" y="31"/>
                </a:lnTo>
                <a:lnTo>
                  <a:pt x="567" y="31"/>
                </a:lnTo>
                <a:close/>
                <a:moveTo>
                  <a:pt x="932" y="30"/>
                </a:moveTo>
                <a:lnTo>
                  <a:pt x="930" y="30"/>
                </a:lnTo>
                <a:lnTo>
                  <a:pt x="932" y="22"/>
                </a:lnTo>
                <a:lnTo>
                  <a:pt x="933" y="23"/>
                </a:lnTo>
                <a:lnTo>
                  <a:pt x="932" y="30"/>
                </a:lnTo>
                <a:close/>
                <a:moveTo>
                  <a:pt x="570" y="30"/>
                </a:moveTo>
                <a:lnTo>
                  <a:pt x="568" y="23"/>
                </a:lnTo>
                <a:lnTo>
                  <a:pt x="569" y="22"/>
                </a:lnTo>
                <a:lnTo>
                  <a:pt x="571" y="30"/>
                </a:lnTo>
                <a:lnTo>
                  <a:pt x="570" y="30"/>
                </a:lnTo>
                <a:close/>
                <a:moveTo>
                  <a:pt x="929" y="30"/>
                </a:moveTo>
                <a:lnTo>
                  <a:pt x="928" y="29"/>
                </a:lnTo>
                <a:lnTo>
                  <a:pt x="930" y="22"/>
                </a:lnTo>
                <a:lnTo>
                  <a:pt x="931" y="22"/>
                </a:lnTo>
                <a:lnTo>
                  <a:pt x="929" y="30"/>
                </a:lnTo>
                <a:close/>
                <a:moveTo>
                  <a:pt x="926" y="29"/>
                </a:moveTo>
                <a:lnTo>
                  <a:pt x="925" y="29"/>
                </a:lnTo>
                <a:lnTo>
                  <a:pt x="927" y="21"/>
                </a:lnTo>
                <a:lnTo>
                  <a:pt x="928" y="21"/>
                </a:lnTo>
                <a:lnTo>
                  <a:pt x="926" y="29"/>
                </a:lnTo>
                <a:close/>
                <a:moveTo>
                  <a:pt x="586" y="27"/>
                </a:moveTo>
                <a:lnTo>
                  <a:pt x="584" y="19"/>
                </a:lnTo>
                <a:lnTo>
                  <a:pt x="585" y="18"/>
                </a:lnTo>
                <a:lnTo>
                  <a:pt x="587" y="26"/>
                </a:lnTo>
                <a:lnTo>
                  <a:pt x="586" y="27"/>
                </a:lnTo>
                <a:close/>
                <a:moveTo>
                  <a:pt x="588" y="26"/>
                </a:moveTo>
                <a:lnTo>
                  <a:pt x="586" y="18"/>
                </a:lnTo>
                <a:lnTo>
                  <a:pt x="588" y="18"/>
                </a:lnTo>
                <a:lnTo>
                  <a:pt x="589" y="26"/>
                </a:lnTo>
                <a:lnTo>
                  <a:pt x="588" y="26"/>
                </a:lnTo>
                <a:close/>
                <a:moveTo>
                  <a:pt x="911" y="25"/>
                </a:moveTo>
                <a:lnTo>
                  <a:pt x="910" y="25"/>
                </a:lnTo>
                <a:lnTo>
                  <a:pt x="911" y="17"/>
                </a:lnTo>
                <a:lnTo>
                  <a:pt x="913" y="18"/>
                </a:lnTo>
                <a:lnTo>
                  <a:pt x="911" y="25"/>
                </a:lnTo>
                <a:close/>
                <a:moveTo>
                  <a:pt x="591" y="25"/>
                </a:moveTo>
                <a:lnTo>
                  <a:pt x="589" y="18"/>
                </a:lnTo>
                <a:lnTo>
                  <a:pt x="590" y="17"/>
                </a:lnTo>
                <a:lnTo>
                  <a:pt x="592" y="25"/>
                </a:lnTo>
                <a:lnTo>
                  <a:pt x="591" y="25"/>
                </a:lnTo>
                <a:close/>
                <a:moveTo>
                  <a:pt x="908" y="25"/>
                </a:moveTo>
                <a:lnTo>
                  <a:pt x="907" y="25"/>
                </a:lnTo>
                <a:lnTo>
                  <a:pt x="909" y="16"/>
                </a:lnTo>
                <a:lnTo>
                  <a:pt x="910" y="17"/>
                </a:lnTo>
                <a:lnTo>
                  <a:pt x="908" y="25"/>
                </a:lnTo>
                <a:close/>
                <a:moveTo>
                  <a:pt x="906" y="24"/>
                </a:moveTo>
                <a:lnTo>
                  <a:pt x="904" y="24"/>
                </a:lnTo>
                <a:lnTo>
                  <a:pt x="906" y="16"/>
                </a:lnTo>
                <a:lnTo>
                  <a:pt x="907" y="16"/>
                </a:lnTo>
                <a:lnTo>
                  <a:pt x="906" y="24"/>
                </a:lnTo>
                <a:close/>
                <a:moveTo>
                  <a:pt x="607" y="22"/>
                </a:moveTo>
                <a:lnTo>
                  <a:pt x="605" y="14"/>
                </a:lnTo>
                <a:lnTo>
                  <a:pt x="606" y="14"/>
                </a:lnTo>
                <a:lnTo>
                  <a:pt x="608" y="22"/>
                </a:lnTo>
                <a:lnTo>
                  <a:pt x="607" y="22"/>
                </a:lnTo>
                <a:close/>
                <a:moveTo>
                  <a:pt x="609" y="22"/>
                </a:moveTo>
                <a:lnTo>
                  <a:pt x="608" y="13"/>
                </a:lnTo>
                <a:lnTo>
                  <a:pt x="609" y="13"/>
                </a:lnTo>
                <a:lnTo>
                  <a:pt x="611" y="21"/>
                </a:lnTo>
                <a:lnTo>
                  <a:pt x="609" y="22"/>
                </a:lnTo>
                <a:close/>
                <a:moveTo>
                  <a:pt x="890" y="21"/>
                </a:moveTo>
                <a:lnTo>
                  <a:pt x="888" y="21"/>
                </a:lnTo>
                <a:lnTo>
                  <a:pt x="890" y="13"/>
                </a:lnTo>
                <a:lnTo>
                  <a:pt x="891" y="13"/>
                </a:lnTo>
                <a:lnTo>
                  <a:pt x="890" y="21"/>
                </a:lnTo>
                <a:close/>
                <a:moveTo>
                  <a:pt x="612" y="21"/>
                </a:moveTo>
                <a:lnTo>
                  <a:pt x="610" y="13"/>
                </a:lnTo>
                <a:lnTo>
                  <a:pt x="612" y="13"/>
                </a:lnTo>
                <a:lnTo>
                  <a:pt x="613" y="21"/>
                </a:lnTo>
                <a:lnTo>
                  <a:pt x="612" y="21"/>
                </a:lnTo>
                <a:close/>
                <a:moveTo>
                  <a:pt x="887" y="21"/>
                </a:moveTo>
                <a:lnTo>
                  <a:pt x="886" y="20"/>
                </a:lnTo>
                <a:lnTo>
                  <a:pt x="887" y="12"/>
                </a:lnTo>
                <a:lnTo>
                  <a:pt x="889" y="13"/>
                </a:lnTo>
                <a:lnTo>
                  <a:pt x="887" y="21"/>
                </a:lnTo>
                <a:close/>
                <a:moveTo>
                  <a:pt x="884" y="20"/>
                </a:moveTo>
                <a:lnTo>
                  <a:pt x="883" y="20"/>
                </a:lnTo>
                <a:lnTo>
                  <a:pt x="885" y="12"/>
                </a:lnTo>
                <a:lnTo>
                  <a:pt x="886" y="12"/>
                </a:lnTo>
                <a:lnTo>
                  <a:pt x="884" y="20"/>
                </a:lnTo>
                <a:close/>
                <a:moveTo>
                  <a:pt x="628" y="18"/>
                </a:moveTo>
                <a:lnTo>
                  <a:pt x="626" y="10"/>
                </a:lnTo>
                <a:lnTo>
                  <a:pt x="628" y="10"/>
                </a:lnTo>
                <a:lnTo>
                  <a:pt x="629" y="18"/>
                </a:lnTo>
                <a:lnTo>
                  <a:pt x="628" y="18"/>
                </a:lnTo>
                <a:close/>
                <a:moveTo>
                  <a:pt x="630" y="18"/>
                </a:moveTo>
                <a:lnTo>
                  <a:pt x="629" y="10"/>
                </a:lnTo>
                <a:lnTo>
                  <a:pt x="630" y="10"/>
                </a:lnTo>
                <a:lnTo>
                  <a:pt x="631" y="18"/>
                </a:lnTo>
                <a:lnTo>
                  <a:pt x="630" y="18"/>
                </a:lnTo>
                <a:close/>
                <a:moveTo>
                  <a:pt x="869" y="18"/>
                </a:moveTo>
                <a:lnTo>
                  <a:pt x="867" y="17"/>
                </a:lnTo>
                <a:lnTo>
                  <a:pt x="869" y="9"/>
                </a:lnTo>
                <a:lnTo>
                  <a:pt x="870" y="9"/>
                </a:lnTo>
                <a:lnTo>
                  <a:pt x="869" y="18"/>
                </a:lnTo>
                <a:close/>
                <a:moveTo>
                  <a:pt x="633" y="18"/>
                </a:moveTo>
                <a:lnTo>
                  <a:pt x="632" y="9"/>
                </a:lnTo>
                <a:lnTo>
                  <a:pt x="633" y="9"/>
                </a:lnTo>
                <a:lnTo>
                  <a:pt x="634" y="17"/>
                </a:lnTo>
                <a:lnTo>
                  <a:pt x="633" y="18"/>
                </a:lnTo>
                <a:close/>
                <a:moveTo>
                  <a:pt x="866" y="17"/>
                </a:moveTo>
                <a:lnTo>
                  <a:pt x="865" y="17"/>
                </a:lnTo>
                <a:lnTo>
                  <a:pt x="866" y="9"/>
                </a:lnTo>
                <a:lnTo>
                  <a:pt x="867" y="9"/>
                </a:lnTo>
                <a:lnTo>
                  <a:pt x="866" y="17"/>
                </a:lnTo>
                <a:close/>
                <a:moveTo>
                  <a:pt x="864" y="16"/>
                </a:moveTo>
                <a:lnTo>
                  <a:pt x="862" y="16"/>
                </a:lnTo>
                <a:lnTo>
                  <a:pt x="863" y="8"/>
                </a:lnTo>
                <a:lnTo>
                  <a:pt x="865" y="9"/>
                </a:lnTo>
                <a:lnTo>
                  <a:pt x="864" y="16"/>
                </a:lnTo>
                <a:close/>
                <a:moveTo>
                  <a:pt x="649" y="15"/>
                </a:moveTo>
                <a:lnTo>
                  <a:pt x="647" y="7"/>
                </a:lnTo>
                <a:lnTo>
                  <a:pt x="649" y="7"/>
                </a:lnTo>
                <a:lnTo>
                  <a:pt x="650" y="15"/>
                </a:lnTo>
                <a:lnTo>
                  <a:pt x="649" y="15"/>
                </a:lnTo>
                <a:close/>
                <a:moveTo>
                  <a:pt x="652" y="15"/>
                </a:moveTo>
                <a:lnTo>
                  <a:pt x="650" y="7"/>
                </a:lnTo>
                <a:lnTo>
                  <a:pt x="652" y="6"/>
                </a:lnTo>
                <a:lnTo>
                  <a:pt x="653" y="14"/>
                </a:lnTo>
                <a:lnTo>
                  <a:pt x="652" y="15"/>
                </a:lnTo>
                <a:close/>
                <a:moveTo>
                  <a:pt x="847" y="14"/>
                </a:moveTo>
                <a:lnTo>
                  <a:pt x="846" y="14"/>
                </a:lnTo>
                <a:lnTo>
                  <a:pt x="847" y="6"/>
                </a:lnTo>
                <a:lnTo>
                  <a:pt x="848" y="6"/>
                </a:lnTo>
                <a:lnTo>
                  <a:pt x="847" y="14"/>
                </a:lnTo>
                <a:close/>
                <a:moveTo>
                  <a:pt x="654" y="14"/>
                </a:moveTo>
                <a:lnTo>
                  <a:pt x="653" y="6"/>
                </a:lnTo>
                <a:lnTo>
                  <a:pt x="654" y="6"/>
                </a:lnTo>
                <a:lnTo>
                  <a:pt x="655" y="14"/>
                </a:lnTo>
                <a:lnTo>
                  <a:pt x="654" y="14"/>
                </a:lnTo>
                <a:close/>
                <a:moveTo>
                  <a:pt x="845" y="14"/>
                </a:moveTo>
                <a:lnTo>
                  <a:pt x="843" y="14"/>
                </a:lnTo>
                <a:lnTo>
                  <a:pt x="844" y="6"/>
                </a:lnTo>
                <a:lnTo>
                  <a:pt x="846" y="6"/>
                </a:lnTo>
                <a:lnTo>
                  <a:pt x="845" y="14"/>
                </a:lnTo>
                <a:close/>
                <a:moveTo>
                  <a:pt x="842" y="14"/>
                </a:moveTo>
                <a:lnTo>
                  <a:pt x="841" y="13"/>
                </a:lnTo>
                <a:lnTo>
                  <a:pt x="842" y="5"/>
                </a:lnTo>
                <a:lnTo>
                  <a:pt x="843" y="6"/>
                </a:lnTo>
                <a:lnTo>
                  <a:pt x="842" y="14"/>
                </a:lnTo>
                <a:close/>
                <a:moveTo>
                  <a:pt x="670" y="12"/>
                </a:moveTo>
                <a:lnTo>
                  <a:pt x="669" y="4"/>
                </a:lnTo>
                <a:lnTo>
                  <a:pt x="670" y="4"/>
                </a:lnTo>
                <a:lnTo>
                  <a:pt x="671" y="12"/>
                </a:lnTo>
                <a:lnTo>
                  <a:pt x="670" y="12"/>
                </a:lnTo>
                <a:close/>
                <a:moveTo>
                  <a:pt x="673" y="12"/>
                </a:moveTo>
                <a:lnTo>
                  <a:pt x="672" y="4"/>
                </a:lnTo>
                <a:lnTo>
                  <a:pt x="673" y="4"/>
                </a:lnTo>
                <a:lnTo>
                  <a:pt x="674" y="12"/>
                </a:lnTo>
                <a:lnTo>
                  <a:pt x="673" y="12"/>
                </a:lnTo>
                <a:close/>
                <a:moveTo>
                  <a:pt x="826" y="12"/>
                </a:moveTo>
                <a:lnTo>
                  <a:pt x="825" y="12"/>
                </a:lnTo>
                <a:lnTo>
                  <a:pt x="826" y="4"/>
                </a:lnTo>
                <a:lnTo>
                  <a:pt x="827" y="4"/>
                </a:lnTo>
                <a:lnTo>
                  <a:pt x="826" y="12"/>
                </a:lnTo>
                <a:close/>
                <a:moveTo>
                  <a:pt x="675" y="12"/>
                </a:moveTo>
                <a:lnTo>
                  <a:pt x="674" y="4"/>
                </a:lnTo>
                <a:lnTo>
                  <a:pt x="676" y="4"/>
                </a:lnTo>
                <a:lnTo>
                  <a:pt x="677" y="12"/>
                </a:lnTo>
                <a:lnTo>
                  <a:pt x="675" y="12"/>
                </a:lnTo>
                <a:close/>
                <a:moveTo>
                  <a:pt x="824" y="11"/>
                </a:moveTo>
                <a:lnTo>
                  <a:pt x="822" y="11"/>
                </a:lnTo>
                <a:lnTo>
                  <a:pt x="823" y="3"/>
                </a:lnTo>
                <a:lnTo>
                  <a:pt x="824" y="4"/>
                </a:lnTo>
                <a:lnTo>
                  <a:pt x="824" y="11"/>
                </a:lnTo>
                <a:close/>
                <a:moveTo>
                  <a:pt x="821" y="11"/>
                </a:moveTo>
                <a:lnTo>
                  <a:pt x="820" y="11"/>
                </a:lnTo>
                <a:lnTo>
                  <a:pt x="820" y="3"/>
                </a:lnTo>
                <a:lnTo>
                  <a:pt x="822" y="3"/>
                </a:lnTo>
                <a:lnTo>
                  <a:pt x="821" y="11"/>
                </a:lnTo>
                <a:close/>
                <a:moveTo>
                  <a:pt x="691" y="10"/>
                </a:moveTo>
                <a:lnTo>
                  <a:pt x="691" y="2"/>
                </a:lnTo>
                <a:lnTo>
                  <a:pt x="692" y="2"/>
                </a:lnTo>
                <a:lnTo>
                  <a:pt x="693" y="10"/>
                </a:lnTo>
                <a:lnTo>
                  <a:pt x="691" y="10"/>
                </a:lnTo>
                <a:close/>
                <a:moveTo>
                  <a:pt x="694" y="10"/>
                </a:moveTo>
                <a:lnTo>
                  <a:pt x="694" y="2"/>
                </a:lnTo>
                <a:lnTo>
                  <a:pt x="695" y="2"/>
                </a:lnTo>
                <a:lnTo>
                  <a:pt x="695" y="10"/>
                </a:lnTo>
                <a:lnTo>
                  <a:pt x="694" y="10"/>
                </a:lnTo>
                <a:close/>
                <a:moveTo>
                  <a:pt x="805" y="10"/>
                </a:moveTo>
                <a:lnTo>
                  <a:pt x="803" y="10"/>
                </a:lnTo>
                <a:lnTo>
                  <a:pt x="804" y="2"/>
                </a:lnTo>
                <a:lnTo>
                  <a:pt x="805" y="2"/>
                </a:lnTo>
                <a:lnTo>
                  <a:pt x="805" y="10"/>
                </a:lnTo>
                <a:close/>
                <a:moveTo>
                  <a:pt x="697" y="10"/>
                </a:moveTo>
                <a:lnTo>
                  <a:pt x="696" y="2"/>
                </a:lnTo>
                <a:lnTo>
                  <a:pt x="698" y="2"/>
                </a:lnTo>
                <a:lnTo>
                  <a:pt x="698" y="10"/>
                </a:lnTo>
                <a:lnTo>
                  <a:pt x="697" y="10"/>
                </a:lnTo>
                <a:close/>
                <a:moveTo>
                  <a:pt x="802" y="10"/>
                </a:moveTo>
                <a:lnTo>
                  <a:pt x="801" y="10"/>
                </a:lnTo>
                <a:lnTo>
                  <a:pt x="801" y="2"/>
                </a:lnTo>
                <a:lnTo>
                  <a:pt x="803" y="2"/>
                </a:lnTo>
                <a:lnTo>
                  <a:pt x="802" y="10"/>
                </a:lnTo>
                <a:close/>
                <a:moveTo>
                  <a:pt x="800" y="10"/>
                </a:moveTo>
                <a:lnTo>
                  <a:pt x="798" y="9"/>
                </a:lnTo>
                <a:lnTo>
                  <a:pt x="799" y="1"/>
                </a:lnTo>
                <a:lnTo>
                  <a:pt x="800" y="2"/>
                </a:lnTo>
                <a:lnTo>
                  <a:pt x="800" y="10"/>
                </a:lnTo>
                <a:close/>
                <a:moveTo>
                  <a:pt x="713" y="9"/>
                </a:moveTo>
                <a:lnTo>
                  <a:pt x="712" y="1"/>
                </a:lnTo>
                <a:lnTo>
                  <a:pt x="714" y="1"/>
                </a:lnTo>
                <a:lnTo>
                  <a:pt x="714" y="9"/>
                </a:lnTo>
                <a:lnTo>
                  <a:pt x="713" y="9"/>
                </a:lnTo>
                <a:close/>
                <a:moveTo>
                  <a:pt x="715" y="9"/>
                </a:moveTo>
                <a:lnTo>
                  <a:pt x="715" y="1"/>
                </a:lnTo>
                <a:lnTo>
                  <a:pt x="716" y="1"/>
                </a:lnTo>
                <a:lnTo>
                  <a:pt x="717" y="9"/>
                </a:lnTo>
                <a:lnTo>
                  <a:pt x="715" y="9"/>
                </a:lnTo>
                <a:close/>
                <a:moveTo>
                  <a:pt x="784" y="9"/>
                </a:moveTo>
                <a:lnTo>
                  <a:pt x="782" y="9"/>
                </a:lnTo>
                <a:lnTo>
                  <a:pt x="783" y="1"/>
                </a:lnTo>
                <a:lnTo>
                  <a:pt x="784" y="1"/>
                </a:lnTo>
                <a:lnTo>
                  <a:pt x="784" y="9"/>
                </a:lnTo>
                <a:close/>
                <a:moveTo>
                  <a:pt x="718" y="9"/>
                </a:moveTo>
                <a:lnTo>
                  <a:pt x="718" y="1"/>
                </a:lnTo>
                <a:lnTo>
                  <a:pt x="719" y="1"/>
                </a:lnTo>
                <a:lnTo>
                  <a:pt x="719" y="9"/>
                </a:lnTo>
                <a:lnTo>
                  <a:pt x="718" y="9"/>
                </a:lnTo>
                <a:close/>
                <a:moveTo>
                  <a:pt x="781" y="9"/>
                </a:moveTo>
                <a:lnTo>
                  <a:pt x="780" y="9"/>
                </a:lnTo>
                <a:lnTo>
                  <a:pt x="780" y="1"/>
                </a:lnTo>
                <a:lnTo>
                  <a:pt x="781" y="1"/>
                </a:lnTo>
                <a:lnTo>
                  <a:pt x="781" y="9"/>
                </a:lnTo>
                <a:close/>
                <a:moveTo>
                  <a:pt x="778" y="8"/>
                </a:moveTo>
                <a:lnTo>
                  <a:pt x="777" y="8"/>
                </a:lnTo>
                <a:lnTo>
                  <a:pt x="777" y="0"/>
                </a:lnTo>
                <a:lnTo>
                  <a:pt x="779" y="0"/>
                </a:lnTo>
                <a:lnTo>
                  <a:pt x="778" y="8"/>
                </a:lnTo>
                <a:close/>
                <a:moveTo>
                  <a:pt x="734" y="8"/>
                </a:moveTo>
                <a:lnTo>
                  <a:pt x="734" y="0"/>
                </a:lnTo>
                <a:lnTo>
                  <a:pt x="735" y="0"/>
                </a:lnTo>
                <a:lnTo>
                  <a:pt x="735" y="8"/>
                </a:lnTo>
                <a:lnTo>
                  <a:pt x="734" y="8"/>
                </a:lnTo>
                <a:close/>
                <a:moveTo>
                  <a:pt x="737" y="8"/>
                </a:moveTo>
                <a:lnTo>
                  <a:pt x="737" y="0"/>
                </a:lnTo>
                <a:lnTo>
                  <a:pt x="738" y="0"/>
                </a:lnTo>
                <a:lnTo>
                  <a:pt x="738" y="8"/>
                </a:lnTo>
                <a:lnTo>
                  <a:pt x="737" y="8"/>
                </a:lnTo>
                <a:close/>
                <a:moveTo>
                  <a:pt x="762" y="8"/>
                </a:moveTo>
                <a:lnTo>
                  <a:pt x="761" y="8"/>
                </a:lnTo>
                <a:lnTo>
                  <a:pt x="761" y="0"/>
                </a:lnTo>
                <a:lnTo>
                  <a:pt x="762" y="0"/>
                </a:lnTo>
                <a:lnTo>
                  <a:pt x="762" y="8"/>
                </a:lnTo>
                <a:close/>
                <a:moveTo>
                  <a:pt x="739" y="8"/>
                </a:moveTo>
                <a:lnTo>
                  <a:pt x="739" y="0"/>
                </a:lnTo>
                <a:lnTo>
                  <a:pt x="741" y="0"/>
                </a:lnTo>
                <a:lnTo>
                  <a:pt x="741" y="8"/>
                </a:lnTo>
                <a:lnTo>
                  <a:pt x="739" y="8"/>
                </a:lnTo>
                <a:close/>
                <a:moveTo>
                  <a:pt x="759" y="8"/>
                </a:moveTo>
                <a:lnTo>
                  <a:pt x="758" y="8"/>
                </a:lnTo>
                <a:lnTo>
                  <a:pt x="758" y="0"/>
                </a:lnTo>
                <a:lnTo>
                  <a:pt x="759" y="0"/>
                </a:lnTo>
                <a:lnTo>
                  <a:pt x="759" y="8"/>
                </a:lnTo>
                <a:close/>
                <a:moveTo>
                  <a:pt x="757" y="8"/>
                </a:moveTo>
                <a:lnTo>
                  <a:pt x="755" y="8"/>
                </a:lnTo>
                <a:lnTo>
                  <a:pt x="755" y="0"/>
                </a:lnTo>
                <a:lnTo>
                  <a:pt x="757" y="0"/>
                </a:lnTo>
                <a:lnTo>
                  <a:pt x="757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D0C53AB-3ABB-4871-9601-150686417A0C}"/>
              </a:ext>
            </a:extLst>
          </p:cNvPr>
          <p:cNvSpPr/>
          <p:nvPr/>
        </p:nvSpPr>
        <p:spPr>
          <a:xfrm>
            <a:off x="985229" y="2964632"/>
            <a:ext cx="3096446" cy="3096447"/>
          </a:xfrm>
          <a:prstGeom prst="ellipse">
            <a:avLst/>
          </a:prstGeom>
          <a:solidFill>
            <a:schemeClr val="accent1">
              <a:lumMod val="7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AD56620-5D4D-4909-A633-367FC00AA00C}"/>
              </a:ext>
            </a:extLst>
          </p:cNvPr>
          <p:cNvGrpSpPr/>
          <p:nvPr/>
        </p:nvGrpSpPr>
        <p:grpSpPr>
          <a:xfrm>
            <a:off x="1480003" y="3881835"/>
            <a:ext cx="2106899" cy="1286599"/>
            <a:chOff x="996950" y="5069752"/>
            <a:chExt cx="2106899" cy="1286599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1F9114E6-4E52-4B0F-8052-D7FCDADBE375}"/>
                </a:ext>
              </a:extLst>
            </p:cNvPr>
            <p:cNvSpPr txBox="1"/>
            <p:nvPr/>
          </p:nvSpPr>
          <p:spPr>
            <a:xfrm>
              <a:off x="1117538" y="5069752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Service </a:t>
              </a:r>
              <a:r>
                <a:rPr lang="en-US" sz="2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</a:t>
              </a: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3F947C93-5357-4387-945C-150C21D861C2}"/>
                </a:ext>
              </a:extLst>
            </p:cNvPr>
            <p:cNvSpPr/>
            <p:nvPr/>
          </p:nvSpPr>
          <p:spPr>
            <a:xfrm>
              <a:off x="996950" y="5525354"/>
              <a:ext cx="210689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sp>
        <p:nvSpPr>
          <p:cNvPr id="19" name="Rectangle 5">
            <a:extLst>
              <a:ext uri="{FF2B5EF4-FFF2-40B4-BE49-F238E27FC236}">
                <a16:creationId xmlns:a16="http://schemas.microsoft.com/office/drawing/2014/main" id="{B79DCC39-4C99-42BF-9A34-F0D124C805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50375" y="1538288"/>
            <a:ext cx="41275" cy="412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6">
            <a:extLst>
              <a:ext uri="{FF2B5EF4-FFF2-40B4-BE49-F238E27FC236}">
                <a16:creationId xmlns:a16="http://schemas.microsoft.com/office/drawing/2014/main" id="{A5E7B3E5-41F4-4365-A8DF-F66C91232F9A}"/>
              </a:ext>
            </a:extLst>
          </p:cNvPr>
          <p:cNvSpPr>
            <a:spLocks noEditPoints="1"/>
          </p:cNvSpPr>
          <p:nvPr/>
        </p:nvSpPr>
        <p:spPr bwMode="auto">
          <a:xfrm>
            <a:off x="9186863" y="1538288"/>
            <a:ext cx="122238" cy="41275"/>
          </a:xfrm>
          <a:custGeom>
            <a:avLst/>
            <a:gdLst>
              <a:gd name="T0" fmla="*/ 77 w 77"/>
              <a:gd name="T1" fmla="*/ 26 h 26"/>
              <a:gd name="T2" fmla="*/ 51 w 77"/>
              <a:gd name="T3" fmla="*/ 26 h 26"/>
              <a:gd name="T4" fmla="*/ 51 w 77"/>
              <a:gd name="T5" fmla="*/ 0 h 26"/>
              <a:gd name="T6" fmla="*/ 77 w 77"/>
              <a:gd name="T7" fmla="*/ 0 h 26"/>
              <a:gd name="T8" fmla="*/ 77 w 77"/>
              <a:gd name="T9" fmla="*/ 26 h 26"/>
              <a:gd name="T10" fmla="*/ 26 w 77"/>
              <a:gd name="T11" fmla="*/ 26 h 26"/>
              <a:gd name="T12" fmla="*/ 0 w 77"/>
              <a:gd name="T13" fmla="*/ 26 h 26"/>
              <a:gd name="T14" fmla="*/ 0 w 77"/>
              <a:gd name="T15" fmla="*/ 0 h 26"/>
              <a:gd name="T16" fmla="*/ 26 w 77"/>
              <a:gd name="T17" fmla="*/ 0 h 26"/>
              <a:gd name="T18" fmla="*/ 26 w 77"/>
              <a:gd name="T19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7" h="26">
                <a:moveTo>
                  <a:pt x="77" y="26"/>
                </a:moveTo>
                <a:lnTo>
                  <a:pt x="51" y="26"/>
                </a:lnTo>
                <a:lnTo>
                  <a:pt x="51" y="0"/>
                </a:lnTo>
                <a:lnTo>
                  <a:pt x="77" y="0"/>
                </a:lnTo>
                <a:lnTo>
                  <a:pt x="77" y="26"/>
                </a:lnTo>
                <a:close/>
                <a:moveTo>
                  <a:pt x="26" y="26"/>
                </a:moveTo>
                <a:lnTo>
                  <a:pt x="0" y="26"/>
                </a:lnTo>
                <a:lnTo>
                  <a:pt x="0" y="0"/>
                </a:lnTo>
                <a:lnTo>
                  <a:pt x="26" y="0"/>
                </a:lnTo>
                <a:lnTo>
                  <a:pt x="26" y="2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7">
            <a:extLst>
              <a:ext uri="{FF2B5EF4-FFF2-40B4-BE49-F238E27FC236}">
                <a16:creationId xmlns:a16="http://schemas.microsoft.com/office/drawing/2014/main" id="{604F1C6D-2395-4136-88D8-C07FB15F5036}"/>
              </a:ext>
            </a:extLst>
          </p:cNvPr>
          <p:cNvSpPr>
            <a:spLocks noEditPoints="1"/>
          </p:cNvSpPr>
          <p:nvPr/>
        </p:nvSpPr>
        <p:spPr bwMode="auto">
          <a:xfrm>
            <a:off x="3081338" y="1538288"/>
            <a:ext cx="6064250" cy="41275"/>
          </a:xfrm>
          <a:custGeom>
            <a:avLst/>
            <a:gdLst>
              <a:gd name="T0" fmla="*/ 3769 w 3820"/>
              <a:gd name="T1" fmla="*/ 26 h 26"/>
              <a:gd name="T2" fmla="*/ 3691 w 3820"/>
              <a:gd name="T3" fmla="*/ 26 h 26"/>
              <a:gd name="T4" fmla="*/ 3640 w 3820"/>
              <a:gd name="T5" fmla="*/ 0 h 26"/>
              <a:gd name="T6" fmla="*/ 3617 w 3820"/>
              <a:gd name="T7" fmla="*/ 0 h 26"/>
              <a:gd name="T8" fmla="*/ 3566 w 3820"/>
              <a:gd name="T9" fmla="*/ 26 h 26"/>
              <a:gd name="T10" fmla="*/ 3463 w 3820"/>
              <a:gd name="T11" fmla="*/ 26 h 26"/>
              <a:gd name="T12" fmla="*/ 3385 w 3820"/>
              <a:gd name="T13" fmla="*/ 26 h 26"/>
              <a:gd name="T14" fmla="*/ 3334 w 3820"/>
              <a:gd name="T15" fmla="*/ 0 h 26"/>
              <a:gd name="T16" fmla="*/ 3308 w 3820"/>
              <a:gd name="T17" fmla="*/ 0 h 26"/>
              <a:gd name="T18" fmla="*/ 3257 w 3820"/>
              <a:gd name="T19" fmla="*/ 26 h 26"/>
              <a:gd name="T20" fmla="*/ 3153 w 3820"/>
              <a:gd name="T21" fmla="*/ 26 h 26"/>
              <a:gd name="T22" fmla="*/ 3076 w 3820"/>
              <a:gd name="T23" fmla="*/ 26 h 26"/>
              <a:gd name="T24" fmla="*/ 3025 w 3820"/>
              <a:gd name="T25" fmla="*/ 0 h 26"/>
              <a:gd name="T26" fmla="*/ 2999 w 3820"/>
              <a:gd name="T27" fmla="*/ 0 h 26"/>
              <a:gd name="T28" fmla="*/ 2951 w 3820"/>
              <a:gd name="T29" fmla="*/ 26 h 26"/>
              <a:gd name="T30" fmla="*/ 2847 w 3820"/>
              <a:gd name="T31" fmla="*/ 26 h 26"/>
              <a:gd name="T32" fmla="*/ 2770 w 3820"/>
              <a:gd name="T33" fmla="*/ 26 h 26"/>
              <a:gd name="T34" fmla="*/ 2719 w 3820"/>
              <a:gd name="T35" fmla="*/ 0 h 26"/>
              <a:gd name="T36" fmla="*/ 2693 w 3820"/>
              <a:gd name="T37" fmla="*/ 0 h 26"/>
              <a:gd name="T38" fmla="*/ 2641 w 3820"/>
              <a:gd name="T39" fmla="*/ 26 h 26"/>
              <a:gd name="T40" fmla="*/ 2538 w 3820"/>
              <a:gd name="T41" fmla="*/ 26 h 26"/>
              <a:gd name="T42" fmla="*/ 2461 w 3820"/>
              <a:gd name="T43" fmla="*/ 26 h 26"/>
              <a:gd name="T44" fmla="*/ 2409 w 3820"/>
              <a:gd name="T45" fmla="*/ 0 h 26"/>
              <a:gd name="T46" fmla="*/ 2384 w 3820"/>
              <a:gd name="T47" fmla="*/ 0 h 26"/>
              <a:gd name="T48" fmla="*/ 2332 w 3820"/>
              <a:gd name="T49" fmla="*/ 26 h 26"/>
              <a:gd name="T50" fmla="*/ 2232 w 3820"/>
              <a:gd name="T51" fmla="*/ 26 h 26"/>
              <a:gd name="T52" fmla="*/ 2155 w 3820"/>
              <a:gd name="T53" fmla="*/ 26 h 26"/>
              <a:gd name="T54" fmla="*/ 2104 w 3820"/>
              <a:gd name="T55" fmla="*/ 0 h 26"/>
              <a:gd name="T56" fmla="*/ 2078 w 3820"/>
              <a:gd name="T57" fmla="*/ 0 h 26"/>
              <a:gd name="T58" fmla="*/ 2026 w 3820"/>
              <a:gd name="T59" fmla="*/ 26 h 26"/>
              <a:gd name="T60" fmla="*/ 1923 w 3820"/>
              <a:gd name="T61" fmla="*/ 26 h 26"/>
              <a:gd name="T62" fmla="*/ 1846 w 3820"/>
              <a:gd name="T63" fmla="*/ 26 h 26"/>
              <a:gd name="T64" fmla="*/ 1794 w 3820"/>
              <a:gd name="T65" fmla="*/ 0 h 26"/>
              <a:gd name="T66" fmla="*/ 1769 w 3820"/>
              <a:gd name="T67" fmla="*/ 0 h 26"/>
              <a:gd name="T68" fmla="*/ 1717 w 3820"/>
              <a:gd name="T69" fmla="*/ 26 h 26"/>
              <a:gd name="T70" fmla="*/ 1617 w 3820"/>
              <a:gd name="T71" fmla="*/ 26 h 26"/>
              <a:gd name="T72" fmla="*/ 1540 w 3820"/>
              <a:gd name="T73" fmla="*/ 26 h 26"/>
              <a:gd name="T74" fmla="*/ 1488 w 3820"/>
              <a:gd name="T75" fmla="*/ 0 h 26"/>
              <a:gd name="T76" fmla="*/ 1463 w 3820"/>
              <a:gd name="T77" fmla="*/ 0 h 26"/>
              <a:gd name="T78" fmla="*/ 1411 w 3820"/>
              <a:gd name="T79" fmla="*/ 26 h 26"/>
              <a:gd name="T80" fmla="*/ 1308 w 3820"/>
              <a:gd name="T81" fmla="*/ 26 h 26"/>
              <a:gd name="T82" fmla="*/ 1231 w 3820"/>
              <a:gd name="T83" fmla="*/ 26 h 26"/>
              <a:gd name="T84" fmla="*/ 1179 w 3820"/>
              <a:gd name="T85" fmla="*/ 0 h 26"/>
              <a:gd name="T86" fmla="*/ 1153 w 3820"/>
              <a:gd name="T87" fmla="*/ 0 h 26"/>
              <a:gd name="T88" fmla="*/ 1102 w 3820"/>
              <a:gd name="T89" fmla="*/ 26 h 26"/>
              <a:gd name="T90" fmla="*/ 999 w 3820"/>
              <a:gd name="T91" fmla="*/ 26 h 26"/>
              <a:gd name="T92" fmla="*/ 925 w 3820"/>
              <a:gd name="T93" fmla="*/ 26 h 26"/>
              <a:gd name="T94" fmla="*/ 873 w 3820"/>
              <a:gd name="T95" fmla="*/ 0 h 26"/>
              <a:gd name="T96" fmla="*/ 847 w 3820"/>
              <a:gd name="T97" fmla="*/ 0 h 26"/>
              <a:gd name="T98" fmla="*/ 796 w 3820"/>
              <a:gd name="T99" fmla="*/ 26 h 26"/>
              <a:gd name="T100" fmla="*/ 693 w 3820"/>
              <a:gd name="T101" fmla="*/ 26 h 26"/>
              <a:gd name="T102" fmla="*/ 616 w 3820"/>
              <a:gd name="T103" fmla="*/ 26 h 26"/>
              <a:gd name="T104" fmla="*/ 564 w 3820"/>
              <a:gd name="T105" fmla="*/ 0 h 26"/>
              <a:gd name="T106" fmla="*/ 538 w 3820"/>
              <a:gd name="T107" fmla="*/ 0 h 26"/>
              <a:gd name="T108" fmla="*/ 487 w 3820"/>
              <a:gd name="T109" fmla="*/ 26 h 26"/>
              <a:gd name="T110" fmla="*/ 384 w 3820"/>
              <a:gd name="T111" fmla="*/ 26 h 26"/>
              <a:gd name="T112" fmla="*/ 310 w 3820"/>
              <a:gd name="T113" fmla="*/ 26 h 26"/>
              <a:gd name="T114" fmla="*/ 258 w 3820"/>
              <a:gd name="T115" fmla="*/ 0 h 26"/>
              <a:gd name="T116" fmla="*/ 232 w 3820"/>
              <a:gd name="T117" fmla="*/ 0 h 26"/>
              <a:gd name="T118" fmla="*/ 181 w 3820"/>
              <a:gd name="T119" fmla="*/ 26 h 26"/>
              <a:gd name="T120" fmla="*/ 78 w 3820"/>
              <a:gd name="T121" fmla="*/ 26 h 26"/>
              <a:gd name="T122" fmla="*/ 0 w 3820"/>
              <a:gd name="T12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820" h="26">
                <a:moveTo>
                  <a:pt x="3820" y="26"/>
                </a:moveTo>
                <a:lnTo>
                  <a:pt x="3794" y="26"/>
                </a:lnTo>
                <a:lnTo>
                  <a:pt x="3794" y="0"/>
                </a:lnTo>
                <a:lnTo>
                  <a:pt x="3820" y="0"/>
                </a:lnTo>
                <a:lnTo>
                  <a:pt x="3820" y="26"/>
                </a:lnTo>
                <a:close/>
                <a:moveTo>
                  <a:pt x="3769" y="26"/>
                </a:moveTo>
                <a:lnTo>
                  <a:pt x="3743" y="26"/>
                </a:lnTo>
                <a:lnTo>
                  <a:pt x="3743" y="0"/>
                </a:lnTo>
                <a:lnTo>
                  <a:pt x="3769" y="0"/>
                </a:lnTo>
                <a:lnTo>
                  <a:pt x="3769" y="26"/>
                </a:lnTo>
                <a:close/>
                <a:moveTo>
                  <a:pt x="3717" y="26"/>
                </a:moveTo>
                <a:lnTo>
                  <a:pt x="3691" y="26"/>
                </a:lnTo>
                <a:lnTo>
                  <a:pt x="3691" y="0"/>
                </a:lnTo>
                <a:lnTo>
                  <a:pt x="3717" y="0"/>
                </a:lnTo>
                <a:lnTo>
                  <a:pt x="3717" y="26"/>
                </a:lnTo>
                <a:close/>
                <a:moveTo>
                  <a:pt x="3666" y="26"/>
                </a:moveTo>
                <a:lnTo>
                  <a:pt x="3640" y="26"/>
                </a:lnTo>
                <a:lnTo>
                  <a:pt x="3640" y="0"/>
                </a:lnTo>
                <a:lnTo>
                  <a:pt x="3666" y="0"/>
                </a:lnTo>
                <a:lnTo>
                  <a:pt x="3666" y="26"/>
                </a:lnTo>
                <a:close/>
                <a:moveTo>
                  <a:pt x="3617" y="26"/>
                </a:moveTo>
                <a:lnTo>
                  <a:pt x="3591" y="26"/>
                </a:lnTo>
                <a:lnTo>
                  <a:pt x="3591" y="0"/>
                </a:lnTo>
                <a:lnTo>
                  <a:pt x="3617" y="0"/>
                </a:lnTo>
                <a:lnTo>
                  <a:pt x="3617" y="26"/>
                </a:lnTo>
                <a:close/>
                <a:moveTo>
                  <a:pt x="3566" y="26"/>
                </a:moveTo>
                <a:lnTo>
                  <a:pt x="3540" y="26"/>
                </a:lnTo>
                <a:lnTo>
                  <a:pt x="3540" y="0"/>
                </a:lnTo>
                <a:lnTo>
                  <a:pt x="3566" y="0"/>
                </a:lnTo>
                <a:lnTo>
                  <a:pt x="3566" y="26"/>
                </a:lnTo>
                <a:close/>
                <a:moveTo>
                  <a:pt x="3514" y="26"/>
                </a:moveTo>
                <a:lnTo>
                  <a:pt x="3488" y="26"/>
                </a:lnTo>
                <a:lnTo>
                  <a:pt x="3488" y="0"/>
                </a:lnTo>
                <a:lnTo>
                  <a:pt x="3514" y="0"/>
                </a:lnTo>
                <a:lnTo>
                  <a:pt x="3514" y="26"/>
                </a:lnTo>
                <a:close/>
                <a:moveTo>
                  <a:pt x="3463" y="26"/>
                </a:moveTo>
                <a:lnTo>
                  <a:pt x="3437" y="26"/>
                </a:lnTo>
                <a:lnTo>
                  <a:pt x="3437" y="0"/>
                </a:lnTo>
                <a:lnTo>
                  <a:pt x="3463" y="0"/>
                </a:lnTo>
                <a:lnTo>
                  <a:pt x="3463" y="26"/>
                </a:lnTo>
                <a:close/>
                <a:moveTo>
                  <a:pt x="3411" y="26"/>
                </a:moveTo>
                <a:lnTo>
                  <a:pt x="3385" y="26"/>
                </a:lnTo>
                <a:lnTo>
                  <a:pt x="3385" y="0"/>
                </a:lnTo>
                <a:lnTo>
                  <a:pt x="3411" y="0"/>
                </a:lnTo>
                <a:lnTo>
                  <a:pt x="3411" y="26"/>
                </a:lnTo>
                <a:close/>
                <a:moveTo>
                  <a:pt x="3360" y="26"/>
                </a:moveTo>
                <a:lnTo>
                  <a:pt x="3334" y="26"/>
                </a:lnTo>
                <a:lnTo>
                  <a:pt x="3334" y="0"/>
                </a:lnTo>
                <a:lnTo>
                  <a:pt x="3360" y="0"/>
                </a:lnTo>
                <a:lnTo>
                  <a:pt x="3360" y="26"/>
                </a:lnTo>
                <a:close/>
                <a:moveTo>
                  <a:pt x="3308" y="26"/>
                </a:moveTo>
                <a:lnTo>
                  <a:pt x="3282" y="26"/>
                </a:lnTo>
                <a:lnTo>
                  <a:pt x="3282" y="0"/>
                </a:lnTo>
                <a:lnTo>
                  <a:pt x="3308" y="0"/>
                </a:lnTo>
                <a:lnTo>
                  <a:pt x="3308" y="26"/>
                </a:lnTo>
                <a:close/>
                <a:moveTo>
                  <a:pt x="3257" y="26"/>
                </a:moveTo>
                <a:lnTo>
                  <a:pt x="3231" y="26"/>
                </a:lnTo>
                <a:lnTo>
                  <a:pt x="3231" y="0"/>
                </a:lnTo>
                <a:lnTo>
                  <a:pt x="3257" y="0"/>
                </a:lnTo>
                <a:lnTo>
                  <a:pt x="3257" y="26"/>
                </a:lnTo>
                <a:close/>
                <a:moveTo>
                  <a:pt x="3205" y="26"/>
                </a:moveTo>
                <a:lnTo>
                  <a:pt x="3179" y="26"/>
                </a:lnTo>
                <a:lnTo>
                  <a:pt x="3179" y="0"/>
                </a:lnTo>
                <a:lnTo>
                  <a:pt x="3205" y="0"/>
                </a:lnTo>
                <a:lnTo>
                  <a:pt x="3205" y="26"/>
                </a:lnTo>
                <a:close/>
                <a:moveTo>
                  <a:pt x="3153" y="26"/>
                </a:moveTo>
                <a:lnTo>
                  <a:pt x="3128" y="26"/>
                </a:lnTo>
                <a:lnTo>
                  <a:pt x="3128" y="0"/>
                </a:lnTo>
                <a:lnTo>
                  <a:pt x="3153" y="0"/>
                </a:lnTo>
                <a:lnTo>
                  <a:pt x="3153" y="26"/>
                </a:lnTo>
                <a:close/>
                <a:moveTo>
                  <a:pt x="3102" y="26"/>
                </a:moveTo>
                <a:lnTo>
                  <a:pt x="3076" y="26"/>
                </a:lnTo>
                <a:lnTo>
                  <a:pt x="3076" y="0"/>
                </a:lnTo>
                <a:lnTo>
                  <a:pt x="3102" y="0"/>
                </a:lnTo>
                <a:lnTo>
                  <a:pt x="3102" y="26"/>
                </a:lnTo>
                <a:close/>
                <a:moveTo>
                  <a:pt x="3050" y="26"/>
                </a:moveTo>
                <a:lnTo>
                  <a:pt x="3025" y="26"/>
                </a:lnTo>
                <a:lnTo>
                  <a:pt x="3025" y="0"/>
                </a:lnTo>
                <a:lnTo>
                  <a:pt x="3050" y="0"/>
                </a:lnTo>
                <a:lnTo>
                  <a:pt x="3050" y="26"/>
                </a:lnTo>
                <a:close/>
                <a:moveTo>
                  <a:pt x="2999" y="26"/>
                </a:moveTo>
                <a:lnTo>
                  <a:pt x="2973" y="26"/>
                </a:lnTo>
                <a:lnTo>
                  <a:pt x="2973" y="0"/>
                </a:lnTo>
                <a:lnTo>
                  <a:pt x="2999" y="0"/>
                </a:lnTo>
                <a:lnTo>
                  <a:pt x="2999" y="26"/>
                </a:lnTo>
                <a:close/>
                <a:moveTo>
                  <a:pt x="2951" y="26"/>
                </a:moveTo>
                <a:lnTo>
                  <a:pt x="2925" y="26"/>
                </a:lnTo>
                <a:lnTo>
                  <a:pt x="2925" y="0"/>
                </a:lnTo>
                <a:lnTo>
                  <a:pt x="2951" y="0"/>
                </a:lnTo>
                <a:lnTo>
                  <a:pt x="2951" y="26"/>
                </a:lnTo>
                <a:close/>
                <a:moveTo>
                  <a:pt x="2899" y="26"/>
                </a:moveTo>
                <a:lnTo>
                  <a:pt x="2873" y="26"/>
                </a:lnTo>
                <a:lnTo>
                  <a:pt x="2873" y="0"/>
                </a:lnTo>
                <a:lnTo>
                  <a:pt x="2899" y="0"/>
                </a:lnTo>
                <a:lnTo>
                  <a:pt x="2899" y="26"/>
                </a:lnTo>
                <a:close/>
                <a:moveTo>
                  <a:pt x="2847" y="26"/>
                </a:moveTo>
                <a:lnTo>
                  <a:pt x="2822" y="26"/>
                </a:lnTo>
                <a:lnTo>
                  <a:pt x="2822" y="0"/>
                </a:lnTo>
                <a:lnTo>
                  <a:pt x="2847" y="0"/>
                </a:lnTo>
                <a:lnTo>
                  <a:pt x="2847" y="26"/>
                </a:lnTo>
                <a:close/>
                <a:moveTo>
                  <a:pt x="2796" y="26"/>
                </a:moveTo>
                <a:lnTo>
                  <a:pt x="2770" y="26"/>
                </a:lnTo>
                <a:lnTo>
                  <a:pt x="2770" y="0"/>
                </a:lnTo>
                <a:lnTo>
                  <a:pt x="2796" y="0"/>
                </a:lnTo>
                <a:lnTo>
                  <a:pt x="2796" y="26"/>
                </a:lnTo>
                <a:close/>
                <a:moveTo>
                  <a:pt x="2744" y="26"/>
                </a:moveTo>
                <a:lnTo>
                  <a:pt x="2719" y="26"/>
                </a:lnTo>
                <a:lnTo>
                  <a:pt x="2719" y="0"/>
                </a:lnTo>
                <a:lnTo>
                  <a:pt x="2744" y="0"/>
                </a:lnTo>
                <a:lnTo>
                  <a:pt x="2744" y="26"/>
                </a:lnTo>
                <a:close/>
                <a:moveTo>
                  <a:pt x="2693" y="26"/>
                </a:moveTo>
                <a:lnTo>
                  <a:pt x="2667" y="26"/>
                </a:lnTo>
                <a:lnTo>
                  <a:pt x="2667" y="0"/>
                </a:lnTo>
                <a:lnTo>
                  <a:pt x="2693" y="0"/>
                </a:lnTo>
                <a:lnTo>
                  <a:pt x="2693" y="26"/>
                </a:lnTo>
                <a:close/>
                <a:moveTo>
                  <a:pt x="2641" y="26"/>
                </a:moveTo>
                <a:lnTo>
                  <a:pt x="2616" y="26"/>
                </a:lnTo>
                <a:lnTo>
                  <a:pt x="2616" y="0"/>
                </a:lnTo>
                <a:lnTo>
                  <a:pt x="2641" y="0"/>
                </a:lnTo>
                <a:lnTo>
                  <a:pt x="2641" y="26"/>
                </a:lnTo>
                <a:close/>
                <a:moveTo>
                  <a:pt x="2590" y="26"/>
                </a:moveTo>
                <a:lnTo>
                  <a:pt x="2564" y="26"/>
                </a:lnTo>
                <a:lnTo>
                  <a:pt x="2564" y="0"/>
                </a:lnTo>
                <a:lnTo>
                  <a:pt x="2590" y="0"/>
                </a:lnTo>
                <a:lnTo>
                  <a:pt x="2590" y="26"/>
                </a:lnTo>
                <a:close/>
                <a:moveTo>
                  <a:pt x="2538" y="26"/>
                </a:moveTo>
                <a:lnTo>
                  <a:pt x="2513" y="26"/>
                </a:lnTo>
                <a:lnTo>
                  <a:pt x="2513" y="0"/>
                </a:lnTo>
                <a:lnTo>
                  <a:pt x="2538" y="0"/>
                </a:lnTo>
                <a:lnTo>
                  <a:pt x="2538" y="26"/>
                </a:lnTo>
                <a:close/>
                <a:moveTo>
                  <a:pt x="2487" y="26"/>
                </a:moveTo>
                <a:lnTo>
                  <a:pt x="2461" y="26"/>
                </a:lnTo>
                <a:lnTo>
                  <a:pt x="2461" y="0"/>
                </a:lnTo>
                <a:lnTo>
                  <a:pt x="2487" y="0"/>
                </a:lnTo>
                <a:lnTo>
                  <a:pt x="2487" y="26"/>
                </a:lnTo>
                <a:close/>
                <a:moveTo>
                  <a:pt x="2435" y="26"/>
                </a:moveTo>
                <a:lnTo>
                  <a:pt x="2409" y="26"/>
                </a:lnTo>
                <a:lnTo>
                  <a:pt x="2409" y="0"/>
                </a:lnTo>
                <a:lnTo>
                  <a:pt x="2435" y="0"/>
                </a:lnTo>
                <a:lnTo>
                  <a:pt x="2435" y="26"/>
                </a:lnTo>
                <a:close/>
                <a:moveTo>
                  <a:pt x="2384" y="26"/>
                </a:moveTo>
                <a:lnTo>
                  <a:pt x="2358" y="26"/>
                </a:lnTo>
                <a:lnTo>
                  <a:pt x="2358" y="0"/>
                </a:lnTo>
                <a:lnTo>
                  <a:pt x="2384" y="0"/>
                </a:lnTo>
                <a:lnTo>
                  <a:pt x="2384" y="26"/>
                </a:lnTo>
                <a:close/>
                <a:moveTo>
                  <a:pt x="2332" y="26"/>
                </a:moveTo>
                <a:lnTo>
                  <a:pt x="2306" y="26"/>
                </a:lnTo>
                <a:lnTo>
                  <a:pt x="2306" y="0"/>
                </a:lnTo>
                <a:lnTo>
                  <a:pt x="2332" y="0"/>
                </a:lnTo>
                <a:lnTo>
                  <a:pt x="2332" y="26"/>
                </a:lnTo>
                <a:close/>
                <a:moveTo>
                  <a:pt x="2284" y="26"/>
                </a:moveTo>
                <a:lnTo>
                  <a:pt x="2258" y="26"/>
                </a:lnTo>
                <a:lnTo>
                  <a:pt x="2258" y="0"/>
                </a:lnTo>
                <a:lnTo>
                  <a:pt x="2284" y="0"/>
                </a:lnTo>
                <a:lnTo>
                  <a:pt x="2284" y="26"/>
                </a:lnTo>
                <a:close/>
                <a:moveTo>
                  <a:pt x="2232" y="26"/>
                </a:moveTo>
                <a:lnTo>
                  <a:pt x="2207" y="26"/>
                </a:lnTo>
                <a:lnTo>
                  <a:pt x="2207" y="0"/>
                </a:lnTo>
                <a:lnTo>
                  <a:pt x="2232" y="0"/>
                </a:lnTo>
                <a:lnTo>
                  <a:pt x="2232" y="26"/>
                </a:lnTo>
                <a:close/>
                <a:moveTo>
                  <a:pt x="2181" y="26"/>
                </a:moveTo>
                <a:lnTo>
                  <a:pt x="2155" y="26"/>
                </a:lnTo>
                <a:lnTo>
                  <a:pt x="2155" y="0"/>
                </a:lnTo>
                <a:lnTo>
                  <a:pt x="2181" y="0"/>
                </a:lnTo>
                <a:lnTo>
                  <a:pt x="2181" y="26"/>
                </a:lnTo>
                <a:close/>
                <a:moveTo>
                  <a:pt x="2129" y="26"/>
                </a:moveTo>
                <a:lnTo>
                  <a:pt x="2104" y="26"/>
                </a:lnTo>
                <a:lnTo>
                  <a:pt x="2104" y="0"/>
                </a:lnTo>
                <a:lnTo>
                  <a:pt x="2129" y="0"/>
                </a:lnTo>
                <a:lnTo>
                  <a:pt x="2129" y="26"/>
                </a:lnTo>
                <a:close/>
                <a:moveTo>
                  <a:pt x="2078" y="26"/>
                </a:moveTo>
                <a:lnTo>
                  <a:pt x="2052" y="26"/>
                </a:lnTo>
                <a:lnTo>
                  <a:pt x="2052" y="0"/>
                </a:lnTo>
                <a:lnTo>
                  <a:pt x="2078" y="0"/>
                </a:lnTo>
                <a:lnTo>
                  <a:pt x="2078" y="26"/>
                </a:lnTo>
                <a:close/>
                <a:moveTo>
                  <a:pt x="2026" y="26"/>
                </a:moveTo>
                <a:lnTo>
                  <a:pt x="2000" y="26"/>
                </a:lnTo>
                <a:lnTo>
                  <a:pt x="2000" y="0"/>
                </a:lnTo>
                <a:lnTo>
                  <a:pt x="2026" y="0"/>
                </a:lnTo>
                <a:lnTo>
                  <a:pt x="2026" y="26"/>
                </a:lnTo>
                <a:close/>
                <a:moveTo>
                  <a:pt x="1975" y="26"/>
                </a:moveTo>
                <a:lnTo>
                  <a:pt x="1949" y="26"/>
                </a:lnTo>
                <a:lnTo>
                  <a:pt x="1949" y="0"/>
                </a:lnTo>
                <a:lnTo>
                  <a:pt x="1975" y="0"/>
                </a:lnTo>
                <a:lnTo>
                  <a:pt x="1975" y="26"/>
                </a:lnTo>
                <a:close/>
                <a:moveTo>
                  <a:pt x="1923" y="26"/>
                </a:moveTo>
                <a:lnTo>
                  <a:pt x="1897" y="26"/>
                </a:lnTo>
                <a:lnTo>
                  <a:pt x="1897" y="0"/>
                </a:lnTo>
                <a:lnTo>
                  <a:pt x="1923" y="0"/>
                </a:lnTo>
                <a:lnTo>
                  <a:pt x="1923" y="26"/>
                </a:lnTo>
                <a:close/>
                <a:moveTo>
                  <a:pt x="1872" y="26"/>
                </a:moveTo>
                <a:lnTo>
                  <a:pt x="1846" y="26"/>
                </a:lnTo>
                <a:lnTo>
                  <a:pt x="1846" y="0"/>
                </a:lnTo>
                <a:lnTo>
                  <a:pt x="1872" y="0"/>
                </a:lnTo>
                <a:lnTo>
                  <a:pt x="1872" y="26"/>
                </a:lnTo>
                <a:close/>
                <a:moveTo>
                  <a:pt x="1820" y="26"/>
                </a:moveTo>
                <a:lnTo>
                  <a:pt x="1794" y="26"/>
                </a:lnTo>
                <a:lnTo>
                  <a:pt x="1794" y="0"/>
                </a:lnTo>
                <a:lnTo>
                  <a:pt x="1820" y="0"/>
                </a:lnTo>
                <a:lnTo>
                  <a:pt x="1820" y="26"/>
                </a:lnTo>
                <a:close/>
                <a:moveTo>
                  <a:pt x="1769" y="26"/>
                </a:moveTo>
                <a:lnTo>
                  <a:pt x="1743" y="26"/>
                </a:lnTo>
                <a:lnTo>
                  <a:pt x="1743" y="0"/>
                </a:lnTo>
                <a:lnTo>
                  <a:pt x="1769" y="0"/>
                </a:lnTo>
                <a:lnTo>
                  <a:pt x="1769" y="26"/>
                </a:lnTo>
                <a:close/>
                <a:moveTo>
                  <a:pt x="1717" y="26"/>
                </a:moveTo>
                <a:lnTo>
                  <a:pt x="1691" y="26"/>
                </a:lnTo>
                <a:lnTo>
                  <a:pt x="1691" y="0"/>
                </a:lnTo>
                <a:lnTo>
                  <a:pt x="1717" y="0"/>
                </a:lnTo>
                <a:lnTo>
                  <a:pt x="1717" y="26"/>
                </a:lnTo>
                <a:close/>
                <a:moveTo>
                  <a:pt x="1666" y="26"/>
                </a:moveTo>
                <a:lnTo>
                  <a:pt x="1640" y="26"/>
                </a:lnTo>
                <a:lnTo>
                  <a:pt x="1640" y="0"/>
                </a:lnTo>
                <a:lnTo>
                  <a:pt x="1666" y="0"/>
                </a:lnTo>
                <a:lnTo>
                  <a:pt x="1666" y="26"/>
                </a:lnTo>
                <a:close/>
                <a:moveTo>
                  <a:pt x="1617" y="26"/>
                </a:moveTo>
                <a:lnTo>
                  <a:pt x="1591" y="26"/>
                </a:lnTo>
                <a:lnTo>
                  <a:pt x="1591" y="0"/>
                </a:lnTo>
                <a:lnTo>
                  <a:pt x="1617" y="0"/>
                </a:lnTo>
                <a:lnTo>
                  <a:pt x="1617" y="26"/>
                </a:lnTo>
                <a:close/>
                <a:moveTo>
                  <a:pt x="1566" y="26"/>
                </a:moveTo>
                <a:lnTo>
                  <a:pt x="1540" y="26"/>
                </a:lnTo>
                <a:lnTo>
                  <a:pt x="1540" y="0"/>
                </a:lnTo>
                <a:lnTo>
                  <a:pt x="1566" y="0"/>
                </a:lnTo>
                <a:lnTo>
                  <a:pt x="1566" y="26"/>
                </a:lnTo>
                <a:close/>
                <a:moveTo>
                  <a:pt x="1514" y="26"/>
                </a:moveTo>
                <a:lnTo>
                  <a:pt x="1488" y="26"/>
                </a:lnTo>
                <a:lnTo>
                  <a:pt x="1488" y="0"/>
                </a:lnTo>
                <a:lnTo>
                  <a:pt x="1514" y="0"/>
                </a:lnTo>
                <a:lnTo>
                  <a:pt x="1514" y="26"/>
                </a:lnTo>
                <a:close/>
                <a:moveTo>
                  <a:pt x="1463" y="26"/>
                </a:moveTo>
                <a:lnTo>
                  <a:pt x="1437" y="26"/>
                </a:lnTo>
                <a:lnTo>
                  <a:pt x="1437" y="0"/>
                </a:lnTo>
                <a:lnTo>
                  <a:pt x="1463" y="0"/>
                </a:lnTo>
                <a:lnTo>
                  <a:pt x="1463" y="26"/>
                </a:lnTo>
                <a:close/>
                <a:moveTo>
                  <a:pt x="1411" y="26"/>
                </a:moveTo>
                <a:lnTo>
                  <a:pt x="1385" y="26"/>
                </a:lnTo>
                <a:lnTo>
                  <a:pt x="1385" y="0"/>
                </a:lnTo>
                <a:lnTo>
                  <a:pt x="1411" y="0"/>
                </a:lnTo>
                <a:lnTo>
                  <a:pt x="1411" y="26"/>
                </a:lnTo>
                <a:close/>
                <a:moveTo>
                  <a:pt x="1360" y="26"/>
                </a:moveTo>
                <a:lnTo>
                  <a:pt x="1334" y="26"/>
                </a:lnTo>
                <a:lnTo>
                  <a:pt x="1334" y="0"/>
                </a:lnTo>
                <a:lnTo>
                  <a:pt x="1360" y="0"/>
                </a:lnTo>
                <a:lnTo>
                  <a:pt x="1360" y="26"/>
                </a:lnTo>
                <a:close/>
                <a:moveTo>
                  <a:pt x="1308" y="26"/>
                </a:moveTo>
                <a:lnTo>
                  <a:pt x="1282" y="26"/>
                </a:lnTo>
                <a:lnTo>
                  <a:pt x="1282" y="0"/>
                </a:lnTo>
                <a:lnTo>
                  <a:pt x="1308" y="0"/>
                </a:lnTo>
                <a:lnTo>
                  <a:pt x="1308" y="26"/>
                </a:lnTo>
                <a:close/>
                <a:moveTo>
                  <a:pt x="1256" y="26"/>
                </a:moveTo>
                <a:lnTo>
                  <a:pt x="1231" y="26"/>
                </a:lnTo>
                <a:lnTo>
                  <a:pt x="1231" y="0"/>
                </a:lnTo>
                <a:lnTo>
                  <a:pt x="1256" y="0"/>
                </a:lnTo>
                <a:lnTo>
                  <a:pt x="1256" y="26"/>
                </a:lnTo>
                <a:close/>
                <a:moveTo>
                  <a:pt x="1205" y="26"/>
                </a:moveTo>
                <a:lnTo>
                  <a:pt x="1179" y="26"/>
                </a:lnTo>
                <a:lnTo>
                  <a:pt x="1179" y="0"/>
                </a:lnTo>
                <a:lnTo>
                  <a:pt x="1205" y="0"/>
                </a:lnTo>
                <a:lnTo>
                  <a:pt x="1205" y="26"/>
                </a:lnTo>
                <a:close/>
                <a:moveTo>
                  <a:pt x="1153" y="26"/>
                </a:moveTo>
                <a:lnTo>
                  <a:pt x="1128" y="26"/>
                </a:lnTo>
                <a:lnTo>
                  <a:pt x="1128" y="0"/>
                </a:lnTo>
                <a:lnTo>
                  <a:pt x="1153" y="0"/>
                </a:lnTo>
                <a:lnTo>
                  <a:pt x="1153" y="26"/>
                </a:lnTo>
                <a:close/>
                <a:moveTo>
                  <a:pt x="1102" y="26"/>
                </a:moveTo>
                <a:lnTo>
                  <a:pt x="1076" y="26"/>
                </a:lnTo>
                <a:lnTo>
                  <a:pt x="1076" y="0"/>
                </a:lnTo>
                <a:lnTo>
                  <a:pt x="1102" y="0"/>
                </a:lnTo>
                <a:lnTo>
                  <a:pt x="1102" y="26"/>
                </a:lnTo>
                <a:close/>
                <a:moveTo>
                  <a:pt x="1050" y="26"/>
                </a:moveTo>
                <a:lnTo>
                  <a:pt x="1025" y="26"/>
                </a:lnTo>
                <a:lnTo>
                  <a:pt x="1025" y="0"/>
                </a:lnTo>
                <a:lnTo>
                  <a:pt x="1050" y="0"/>
                </a:lnTo>
                <a:lnTo>
                  <a:pt x="1050" y="26"/>
                </a:lnTo>
                <a:close/>
                <a:moveTo>
                  <a:pt x="999" y="26"/>
                </a:moveTo>
                <a:lnTo>
                  <a:pt x="973" y="26"/>
                </a:lnTo>
                <a:lnTo>
                  <a:pt x="973" y="0"/>
                </a:lnTo>
                <a:lnTo>
                  <a:pt x="999" y="0"/>
                </a:lnTo>
                <a:lnTo>
                  <a:pt x="999" y="26"/>
                </a:lnTo>
                <a:close/>
                <a:moveTo>
                  <a:pt x="951" y="26"/>
                </a:moveTo>
                <a:lnTo>
                  <a:pt x="925" y="26"/>
                </a:lnTo>
                <a:lnTo>
                  <a:pt x="925" y="0"/>
                </a:lnTo>
                <a:lnTo>
                  <a:pt x="951" y="0"/>
                </a:lnTo>
                <a:lnTo>
                  <a:pt x="951" y="26"/>
                </a:lnTo>
                <a:close/>
                <a:moveTo>
                  <a:pt x="899" y="26"/>
                </a:moveTo>
                <a:lnTo>
                  <a:pt x="873" y="26"/>
                </a:lnTo>
                <a:lnTo>
                  <a:pt x="873" y="0"/>
                </a:lnTo>
                <a:lnTo>
                  <a:pt x="899" y="0"/>
                </a:lnTo>
                <a:lnTo>
                  <a:pt x="899" y="26"/>
                </a:lnTo>
                <a:close/>
                <a:moveTo>
                  <a:pt x="847" y="26"/>
                </a:moveTo>
                <a:lnTo>
                  <a:pt x="822" y="26"/>
                </a:lnTo>
                <a:lnTo>
                  <a:pt x="822" y="0"/>
                </a:lnTo>
                <a:lnTo>
                  <a:pt x="847" y="0"/>
                </a:lnTo>
                <a:lnTo>
                  <a:pt x="847" y="26"/>
                </a:lnTo>
                <a:close/>
                <a:moveTo>
                  <a:pt x="796" y="26"/>
                </a:moveTo>
                <a:lnTo>
                  <a:pt x="770" y="26"/>
                </a:lnTo>
                <a:lnTo>
                  <a:pt x="770" y="0"/>
                </a:lnTo>
                <a:lnTo>
                  <a:pt x="796" y="0"/>
                </a:lnTo>
                <a:lnTo>
                  <a:pt x="796" y="26"/>
                </a:lnTo>
                <a:close/>
                <a:moveTo>
                  <a:pt x="744" y="26"/>
                </a:moveTo>
                <a:lnTo>
                  <a:pt x="719" y="26"/>
                </a:lnTo>
                <a:lnTo>
                  <a:pt x="719" y="0"/>
                </a:lnTo>
                <a:lnTo>
                  <a:pt x="744" y="0"/>
                </a:lnTo>
                <a:lnTo>
                  <a:pt x="744" y="26"/>
                </a:lnTo>
                <a:close/>
                <a:moveTo>
                  <a:pt x="693" y="26"/>
                </a:moveTo>
                <a:lnTo>
                  <a:pt x="667" y="26"/>
                </a:lnTo>
                <a:lnTo>
                  <a:pt x="667" y="0"/>
                </a:lnTo>
                <a:lnTo>
                  <a:pt x="693" y="0"/>
                </a:lnTo>
                <a:lnTo>
                  <a:pt x="693" y="26"/>
                </a:lnTo>
                <a:close/>
                <a:moveTo>
                  <a:pt x="641" y="26"/>
                </a:moveTo>
                <a:lnTo>
                  <a:pt x="616" y="26"/>
                </a:lnTo>
                <a:lnTo>
                  <a:pt x="616" y="0"/>
                </a:lnTo>
                <a:lnTo>
                  <a:pt x="641" y="0"/>
                </a:lnTo>
                <a:lnTo>
                  <a:pt x="641" y="26"/>
                </a:lnTo>
                <a:close/>
                <a:moveTo>
                  <a:pt x="590" y="26"/>
                </a:moveTo>
                <a:lnTo>
                  <a:pt x="564" y="26"/>
                </a:lnTo>
                <a:lnTo>
                  <a:pt x="564" y="0"/>
                </a:lnTo>
                <a:lnTo>
                  <a:pt x="590" y="0"/>
                </a:lnTo>
                <a:lnTo>
                  <a:pt x="590" y="26"/>
                </a:lnTo>
                <a:close/>
                <a:moveTo>
                  <a:pt x="538" y="26"/>
                </a:moveTo>
                <a:lnTo>
                  <a:pt x="512" y="26"/>
                </a:lnTo>
                <a:lnTo>
                  <a:pt x="512" y="0"/>
                </a:lnTo>
                <a:lnTo>
                  <a:pt x="538" y="0"/>
                </a:lnTo>
                <a:lnTo>
                  <a:pt x="538" y="26"/>
                </a:lnTo>
                <a:close/>
                <a:moveTo>
                  <a:pt x="487" y="26"/>
                </a:moveTo>
                <a:lnTo>
                  <a:pt x="461" y="26"/>
                </a:lnTo>
                <a:lnTo>
                  <a:pt x="461" y="0"/>
                </a:lnTo>
                <a:lnTo>
                  <a:pt x="487" y="0"/>
                </a:lnTo>
                <a:lnTo>
                  <a:pt x="487" y="26"/>
                </a:lnTo>
                <a:close/>
                <a:moveTo>
                  <a:pt x="435" y="26"/>
                </a:moveTo>
                <a:lnTo>
                  <a:pt x="409" y="26"/>
                </a:lnTo>
                <a:lnTo>
                  <a:pt x="409" y="0"/>
                </a:lnTo>
                <a:lnTo>
                  <a:pt x="435" y="0"/>
                </a:lnTo>
                <a:lnTo>
                  <a:pt x="435" y="26"/>
                </a:lnTo>
                <a:close/>
                <a:moveTo>
                  <a:pt x="384" y="26"/>
                </a:moveTo>
                <a:lnTo>
                  <a:pt x="358" y="26"/>
                </a:lnTo>
                <a:lnTo>
                  <a:pt x="358" y="0"/>
                </a:lnTo>
                <a:lnTo>
                  <a:pt x="384" y="0"/>
                </a:lnTo>
                <a:lnTo>
                  <a:pt x="384" y="26"/>
                </a:lnTo>
                <a:close/>
                <a:moveTo>
                  <a:pt x="332" y="26"/>
                </a:moveTo>
                <a:lnTo>
                  <a:pt x="310" y="26"/>
                </a:lnTo>
                <a:lnTo>
                  <a:pt x="310" y="0"/>
                </a:lnTo>
                <a:lnTo>
                  <a:pt x="332" y="0"/>
                </a:lnTo>
                <a:lnTo>
                  <a:pt x="332" y="26"/>
                </a:lnTo>
                <a:close/>
                <a:moveTo>
                  <a:pt x="284" y="26"/>
                </a:moveTo>
                <a:lnTo>
                  <a:pt x="258" y="26"/>
                </a:lnTo>
                <a:lnTo>
                  <a:pt x="258" y="0"/>
                </a:lnTo>
                <a:lnTo>
                  <a:pt x="284" y="0"/>
                </a:lnTo>
                <a:lnTo>
                  <a:pt x="284" y="26"/>
                </a:lnTo>
                <a:close/>
                <a:moveTo>
                  <a:pt x="232" y="26"/>
                </a:moveTo>
                <a:lnTo>
                  <a:pt x="207" y="26"/>
                </a:lnTo>
                <a:lnTo>
                  <a:pt x="207" y="0"/>
                </a:lnTo>
                <a:lnTo>
                  <a:pt x="232" y="0"/>
                </a:lnTo>
                <a:lnTo>
                  <a:pt x="232" y="26"/>
                </a:lnTo>
                <a:close/>
                <a:moveTo>
                  <a:pt x="181" y="26"/>
                </a:moveTo>
                <a:lnTo>
                  <a:pt x="155" y="26"/>
                </a:lnTo>
                <a:lnTo>
                  <a:pt x="155" y="0"/>
                </a:lnTo>
                <a:lnTo>
                  <a:pt x="181" y="0"/>
                </a:lnTo>
                <a:lnTo>
                  <a:pt x="181" y="26"/>
                </a:lnTo>
                <a:close/>
                <a:moveTo>
                  <a:pt x="129" y="26"/>
                </a:moveTo>
                <a:lnTo>
                  <a:pt x="103" y="26"/>
                </a:lnTo>
                <a:lnTo>
                  <a:pt x="103" y="0"/>
                </a:lnTo>
                <a:lnTo>
                  <a:pt x="129" y="0"/>
                </a:lnTo>
                <a:lnTo>
                  <a:pt x="129" y="26"/>
                </a:lnTo>
                <a:close/>
                <a:moveTo>
                  <a:pt x="78" y="26"/>
                </a:moveTo>
                <a:lnTo>
                  <a:pt x="52" y="26"/>
                </a:lnTo>
                <a:lnTo>
                  <a:pt x="52" y="0"/>
                </a:lnTo>
                <a:lnTo>
                  <a:pt x="78" y="0"/>
                </a:lnTo>
                <a:lnTo>
                  <a:pt x="78" y="26"/>
                </a:lnTo>
                <a:close/>
                <a:moveTo>
                  <a:pt x="26" y="26"/>
                </a:moveTo>
                <a:lnTo>
                  <a:pt x="0" y="26"/>
                </a:lnTo>
                <a:lnTo>
                  <a:pt x="0" y="0"/>
                </a:lnTo>
                <a:lnTo>
                  <a:pt x="26" y="0"/>
                </a:lnTo>
                <a:lnTo>
                  <a:pt x="26" y="2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Rectangle 8">
            <a:extLst>
              <a:ext uri="{FF2B5EF4-FFF2-40B4-BE49-F238E27FC236}">
                <a16:creationId xmlns:a16="http://schemas.microsoft.com/office/drawing/2014/main" id="{DF0C8640-509A-4A6E-A49D-0A12A3E7AF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0375" y="1538288"/>
            <a:ext cx="41275" cy="412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11">
            <a:extLst>
              <a:ext uri="{FF2B5EF4-FFF2-40B4-BE49-F238E27FC236}">
                <a16:creationId xmlns:a16="http://schemas.microsoft.com/office/drawing/2014/main" id="{8E159F13-2BDA-4322-BE18-4280AD6CDD67}"/>
              </a:ext>
            </a:extLst>
          </p:cNvPr>
          <p:cNvSpPr>
            <a:spLocks noEditPoints="1"/>
          </p:cNvSpPr>
          <p:nvPr/>
        </p:nvSpPr>
        <p:spPr bwMode="auto">
          <a:xfrm>
            <a:off x="3277182" y="2822118"/>
            <a:ext cx="3390504" cy="3381475"/>
          </a:xfrm>
          <a:custGeom>
            <a:avLst/>
            <a:gdLst>
              <a:gd name="T0" fmla="*/ 784 w 1502"/>
              <a:gd name="T1" fmla="*/ 1489 h 1498"/>
              <a:gd name="T2" fmla="*/ 826 w 1502"/>
              <a:gd name="T3" fmla="*/ 1494 h 1498"/>
              <a:gd name="T4" fmla="*/ 635 w 1502"/>
              <a:gd name="T5" fmla="*/ 1489 h 1498"/>
              <a:gd name="T6" fmla="*/ 894 w 1502"/>
              <a:gd name="T7" fmla="*/ 1476 h 1498"/>
              <a:gd name="T8" fmla="*/ 569 w 1502"/>
              <a:gd name="T9" fmla="*/ 1476 h 1498"/>
              <a:gd name="T10" fmla="*/ 971 w 1502"/>
              <a:gd name="T11" fmla="*/ 1457 h 1498"/>
              <a:gd name="T12" fmla="*/ 494 w 1502"/>
              <a:gd name="T13" fmla="*/ 1444 h 1498"/>
              <a:gd name="T14" fmla="*/ 1039 w 1502"/>
              <a:gd name="T15" fmla="*/ 1441 h 1498"/>
              <a:gd name="T16" fmla="*/ 428 w 1502"/>
              <a:gd name="T17" fmla="*/ 1417 h 1498"/>
              <a:gd name="T18" fmla="*/ 390 w 1502"/>
              <a:gd name="T19" fmla="*/ 1406 h 1498"/>
              <a:gd name="T20" fmla="*/ 353 w 1502"/>
              <a:gd name="T21" fmla="*/ 1385 h 1498"/>
              <a:gd name="T22" fmla="*/ 1171 w 1502"/>
              <a:gd name="T23" fmla="*/ 1370 h 1498"/>
              <a:gd name="T24" fmla="*/ 297 w 1502"/>
              <a:gd name="T25" fmla="*/ 1346 h 1498"/>
              <a:gd name="T26" fmla="*/ 269 w 1502"/>
              <a:gd name="T27" fmla="*/ 1313 h 1498"/>
              <a:gd name="T28" fmla="*/ 1257 w 1502"/>
              <a:gd name="T29" fmla="*/ 1302 h 1498"/>
              <a:gd name="T30" fmla="*/ 1280 w 1502"/>
              <a:gd name="T31" fmla="*/ 1269 h 1498"/>
              <a:gd name="T32" fmla="*/ 1314 w 1502"/>
              <a:gd name="T33" fmla="*/ 1244 h 1498"/>
              <a:gd name="T34" fmla="*/ 160 w 1502"/>
              <a:gd name="T35" fmla="*/ 1212 h 1498"/>
              <a:gd name="T36" fmla="*/ 1352 w 1502"/>
              <a:gd name="T37" fmla="*/ 1184 h 1498"/>
              <a:gd name="T38" fmla="*/ 121 w 1502"/>
              <a:gd name="T39" fmla="*/ 1157 h 1498"/>
              <a:gd name="T40" fmla="*/ 1395 w 1502"/>
              <a:gd name="T41" fmla="*/ 1118 h 1498"/>
              <a:gd name="T42" fmla="*/ 88 w 1502"/>
              <a:gd name="T43" fmla="*/ 1084 h 1498"/>
              <a:gd name="T44" fmla="*/ 1434 w 1502"/>
              <a:gd name="T45" fmla="*/ 1059 h 1498"/>
              <a:gd name="T46" fmla="*/ 59 w 1502"/>
              <a:gd name="T47" fmla="*/ 1019 h 1498"/>
              <a:gd name="T48" fmla="*/ 38 w 1502"/>
              <a:gd name="T49" fmla="*/ 985 h 1498"/>
              <a:gd name="T50" fmla="*/ 26 w 1502"/>
              <a:gd name="T51" fmla="*/ 945 h 1498"/>
              <a:gd name="T52" fmla="*/ 1482 w 1502"/>
              <a:gd name="T53" fmla="*/ 918 h 1498"/>
              <a:gd name="T54" fmla="*/ 11 w 1502"/>
              <a:gd name="T55" fmla="*/ 878 h 1498"/>
              <a:gd name="T56" fmla="*/ 13 w 1502"/>
              <a:gd name="T57" fmla="*/ 836 h 1498"/>
              <a:gd name="T58" fmla="*/ 1499 w 1502"/>
              <a:gd name="T59" fmla="*/ 810 h 1498"/>
              <a:gd name="T60" fmla="*/ 1493 w 1502"/>
              <a:gd name="T61" fmla="*/ 769 h 1498"/>
              <a:gd name="T62" fmla="*/ 1501 w 1502"/>
              <a:gd name="T63" fmla="*/ 728 h 1498"/>
              <a:gd name="T64" fmla="*/ 10 w 1502"/>
              <a:gd name="T65" fmla="*/ 688 h 1498"/>
              <a:gd name="T66" fmla="*/ 1496 w 1502"/>
              <a:gd name="T67" fmla="*/ 657 h 1498"/>
              <a:gd name="T68" fmla="*/ 18 w 1502"/>
              <a:gd name="T69" fmla="*/ 622 h 1498"/>
              <a:gd name="T70" fmla="*/ 1474 w 1502"/>
              <a:gd name="T71" fmla="*/ 579 h 1498"/>
              <a:gd name="T72" fmla="*/ 37 w 1502"/>
              <a:gd name="T73" fmla="*/ 543 h 1498"/>
              <a:gd name="T74" fmla="*/ 1455 w 1502"/>
              <a:gd name="T75" fmla="*/ 513 h 1498"/>
              <a:gd name="T76" fmla="*/ 52 w 1502"/>
              <a:gd name="T77" fmla="*/ 474 h 1498"/>
              <a:gd name="T78" fmla="*/ 75 w 1502"/>
              <a:gd name="T79" fmla="*/ 441 h 1498"/>
              <a:gd name="T80" fmla="*/ 85 w 1502"/>
              <a:gd name="T81" fmla="*/ 401 h 1498"/>
              <a:gd name="T82" fmla="*/ 1402 w 1502"/>
              <a:gd name="T83" fmla="*/ 376 h 1498"/>
              <a:gd name="T84" fmla="*/ 128 w 1502"/>
              <a:gd name="T85" fmla="*/ 345 h 1498"/>
              <a:gd name="T86" fmla="*/ 145 w 1502"/>
              <a:gd name="T87" fmla="*/ 306 h 1498"/>
              <a:gd name="T88" fmla="*/ 1334 w 1502"/>
              <a:gd name="T89" fmla="*/ 290 h 1498"/>
              <a:gd name="T90" fmla="*/ 1307 w 1502"/>
              <a:gd name="T91" fmla="*/ 258 h 1498"/>
              <a:gd name="T92" fmla="*/ 1287 w 1502"/>
              <a:gd name="T93" fmla="*/ 224 h 1498"/>
              <a:gd name="T94" fmla="*/ 251 w 1502"/>
              <a:gd name="T95" fmla="*/ 201 h 1498"/>
              <a:gd name="T96" fmla="*/ 1234 w 1502"/>
              <a:gd name="T97" fmla="*/ 176 h 1498"/>
              <a:gd name="T98" fmla="*/ 302 w 1502"/>
              <a:gd name="T99" fmla="*/ 159 h 1498"/>
              <a:gd name="T100" fmla="*/ 1165 w 1502"/>
              <a:gd name="T101" fmla="*/ 134 h 1498"/>
              <a:gd name="T102" fmla="*/ 369 w 1502"/>
              <a:gd name="T103" fmla="*/ 113 h 1498"/>
              <a:gd name="T104" fmla="*/ 1106 w 1502"/>
              <a:gd name="T105" fmla="*/ 98 h 1498"/>
              <a:gd name="T106" fmla="*/ 427 w 1502"/>
              <a:gd name="T107" fmla="*/ 73 h 1498"/>
              <a:gd name="T108" fmla="*/ 466 w 1502"/>
              <a:gd name="T109" fmla="*/ 64 h 1498"/>
              <a:gd name="T110" fmla="*/ 501 w 1502"/>
              <a:gd name="T111" fmla="*/ 43 h 1498"/>
              <a:gd name="T112" fmla="*/ 973 w 1502"/>
              <a:gd name="T113" fmla="*/ 33 h 1498"/>
              <a:gd name="T114" fmla="*/ 570 w 1502"/>
              <a:gd name="T115" fmla="*/ 30 h 1498"/>
              <a:gd name="T116" fmla="*/ 609 w 1502"/>
              <a:gd name="T117" fmla="*/ 13 h 1498"/>
              <a:gd name="T118" fmla="*/ 864 w 1502"/>
              <a:gd name="T119" fmla="*/ 16 h 1498"/>
              <a:gd name="T120" fmla="*/ 822 w 1502"/>
              <a:gd name="T121" fmla="*/ 11 h 1498"/>
              <a:gd name="T122" fmla="*/ 784 w 1502"/>
              <a:gd name="T123" fmla="*/ 1 h 1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02" h="1498">
                <a:moveTo>
                  <a:pt x="745" y="1498"/>
                </a:moveTo>
                <a:lnTo>
                  <a:pt x="744" y="1498"/>
                </a:lnTo>
                <a:lnTo>
                  <a:pt x="744" y="1490"/>
                </a:lnTo>
                <a:lnTo>
                  <a:pt x="746" y="1490"/>
                </a:lnTo>
                <a:lnTo>
                  <a:pt x="745" y="1498"/>
                </a:lnTo>
                <a:close/>
                <a:moveTo>
                  <a:pt x="743" y="1498"/>
                </a:moveTo>
                <a:lnTo>
                  <a:pt x="741" y="1498"/>
                </a:lnTo>
                <a:lnTo>
                  <a:pt x="742" y="1490"/>
                </a:lnTo>
                <a:lnTo>
                  <a:pt x="743" y="1490"/>
                </a:lnTo>
                <a:lnTo>
                  <a:pt x="743" y="1498"/>
                </a:lnTo>
                <a:close/>
                <a:moveTo>
                  <a:pt x="760" y="1498"/>
                </a:moveTo>
                <a:lnTo>
                  <a:pt x="760" y="1490"/>
                </a:lnTo>
                <a:lnTo>
                  <a:pt x="761" y="1490"/>
                </a:lnTo>
                <a:lnTo>
                  <a:pt x="762" y="1498"/>
                </a:lnTo>
                <a:lnTo>
                  <a:pt x="760" y="1498"/>
                </a:lnTo>
                <a:close/>
                <a:moveTo>
                  <a:pt x="740" y="1498"/>
                </a:moveTo>
                <a:lnTo>
                  <a:pt x="739" y="1498"/>
                </a:lnTo>
                <a:lnTo>
                  <a:pt x="739" y="1490"/>
                </a:lnTo>
                <a:lnTo>
                  <a:pt x="740" y="1490"/>
                </a:lnTo>
                <a:lnTo>
                  <a:pt x="740" y="1498"/>
                </a:lnTo>
                <a:close/>
                <a:moveTo>
                  <a:pt x="763" y="1498"/>
                </a:moveTo>
                <a:lnTo>
                  <a:pt x="763" y="1490"/>
                </a:lnTo>
                <a:lnTo>
                  <a:pt x="764" y="1490"/>
                </a:lnTo>
                <a:lnTo>
                  <a:pt x="764" y="1498"/>
                </a:lnTo>
                <a:lnTo>
                  <a:pt x="763" y="1498"/>
                </a:lnTo>
                <a:close/>
                <a:moveTo>
                  <a:pt x="766" y="1498"/>
                </a:moveTo>
                <a:lnTo>
                  <a:pt x="765" y="1490"/>
                </a:lnTo>
                <a:lnTo>
                  <a:pt x="767" y="1490"/>
                </a:lnTo>
                <a:lnTo>
                  <a:pt x="767" y="1498"/>
                </a:lnTo>
                <a:lnTo>
                  <a:pt x="766" y="1498"/>
                </a:lnTo>
                <a:close/>
                <a:moveTo>
                  <a:pt x="724" y="1498"/>
                </a:moveTo>
                <a:lnTo>
                  <a:pt x="722" y="1498"/>
                </a:lnTo>
                <a:lnTo>
                  <a:pt x="723" y="1490"/>
                </a:lnTo>
                <a:lnTo>
                  <a:pt x="724" y="1490"/>
                </a:lnTo>
                <a:lnTo>
                  <a:pt x="724" y="1498"/>
                </a:lnTo>
                <a:close/>
                <a:moveTo>
                  <a:pt x="721" y="1497"/>
                </a:moveTo>
                <a:lnTo>
                  <a:pt x="720" y="1497"/>
                </a:lnTo>
                <a:lnTo>
                  <a:pt x="720" y="1489"/>
                </a:lnTo>
                <a:lnTo>
                  <a:pt x="721" y="1489"/>
                </a:lnTo>
                <a:lnTo>
                  <a:pt x="721" y="1497"/>
                </a:lnTo>
                <a:close/>
                <a:moveTo>
                  <a:pt x="782" y="1497"/>
                </a:moveTo>
                <a:lnTo>
                  <a:pt x="782" y="1489"/>
                </a:lnTo>
                <a:lnTo>
                  <a:pt x="783" y="1489"/>
                </a:lnTo>
                <a:lnTo>
                  <a:pt x="783" y="1497"/>
                </a:lnTo>
                <a:lnTo>
                  <a:pt x="782" y="1497"/>
                </a:lnTo>
                <a:close/>
                <a:moveTo>
                  <a:pt x="718" y="1497"/>
                </a:moveTo>
                <a:lnTo>
                  <a:pt x="717" y="1497"/>
                </a:lnTo>
                <a:lnTo>
                  <a:pt x="717" y="1489"/>
                </a:lnTo>
                <a:lnTo>
                  <a:pt x="719" y="1489"/>
                </a:lnTo>
                <a:lnTo>
                  <a:pt x="718" y="1497"/>
                </a:lnTo>
                <a:close/>
                <a:moveTo>
                  <a:pt x="785" y="1497"/>
                </a:moveTo>
                <a:lnTo>
                  <a:pt x="784" y="1489"/>
                </a:lnTo>
                <a:lnTo>
                  <a:pt x="786" y="1489"/>
                </a:lnTo>
                <a:lnTo>
                  <a:pt x="786" y="1497"/>
                </a:lnTo>
                <a:lnTo>
                  <a:pt x="785" y="1497"/>
                </a:lnTo>
                <a:close/>
                <a:moveTo>
                  <a:pt x="787" y="1497"/>
                </a:moveTo>
                <a:lnTo>
                  <a:pt x="787" y="1489"/>
                </a:lnTo>
                <a:lnTo>
                  <a:pt x="788" y="1489"/>
                </a:lnTo>
                <a:lnTo>
                  <a:pt x="789" y="1497"/>
                </a:lnTo>
                <a:lnTo>
                  <a:pt x="787" y="1497"/>
                </a:lnTo>
                <a:close/>
                <a:moveTo>
                  <a:pt x="702" y="1496"/>
                </a:moveTo>
                <a:lnTo>
                  <a:pt x="701" y="1496"/>
                </a:lnTo>
                <a:lnTo>
                  <a:pt x="701" y="1488"/>
                </a:lnTo>
                <a:lnTo>
                  <a:pt x="703" y="1489"/>
                </a:lnTo>
                <a:lnTo>
                  <a:pt x="702" y="1496"/>
                </a:lnTo>
                <a:close/>
                <a:moveTo>
                  <a:pt x="700" y="1496"/>
                </a:moveTo>
                <a:lnTo>
                  <a:pt x="698" y="1496"/>
                </a:lnTo>
                <a:lnTo>
                  <a:pt x="699" y="1488"/>
                </a:lnTo>
                <a:lnTo>
                  <a:pt x="700" y="1488"/>
                </a:lnTo>
                <a:lnTo>
                  <a:pt x="700" y="1496"/>
                </a:lnTo>
                <a:close/>
                <a:moveTo>
                  <a:pt x="803" y="1496"/>
                </a:moveTo>
                <a:lnTo>
                  <a:pt x="803" y="1488"/>
                </a:lnTo>
                <a:lnTo>
                  <a:pt x="804" y="1488"/>
                </a:lnTo>
                <a:lnTo>
                  <a:pt x="805" y="1496"/>
                </a:lnTo>
                <a:lnTo>
                  <a:pt x="803" y="1496"/>
                </a:lnTo>
                <a:close/>
                <a:moveTo>
                  <a:pt x="697" y="1496"/>
                </a:moveTo>
                <a:lnTo>
                  <a:pt x="696" y="1496"/>
                </a:lnTo>
                <a:lnTo>
                  <a:pt x="696" y="1488"/>
                </a:lnTo>
                <a:lnTo>
                  <a:pt x="697" y="1488"/>
                </a:lnTo>
                <a:lnTo>
                  <a:pt x="697" y="1496"/>
                </a:lnTo>
                <a:close/>
                <a:moveTo>
                  <a:pt x="806" y="1496"/>
                </a:moveTo>
                <a:lnTo>
                  <a:pt x="806" y="1488"/>
                </a:lnTo>
                <a:lnTo>
                  <a:pt x="807" y="1488"/>
                </a:lnTo>
                <a:lnTo>
                  <a:pt x="807" y="1496"/>
                </a:lnTo>
                <a:lnTo>
                  <a:pt x="806" y="1496"/>
                </a:lnTo>
                <a:close/>
                <a:moveTo>
                  <a:pt x="809" y="1496"/>
                </a:moveTo>
                <a:lnTo>
                  <a:pt x="808" y="1488"/>
                </a:lnTo>
                <a:lnTo>
                  <a:pt x="809" y="1488"/>
                </a:lnTo>
                <a:lnTo>
                  <a:pt x="810" y="1496"/>
                </a:lnTo>
                <a:lnTo>
                  <a:pt x="809" y="1496"/>
                </a:lnTo>
                <a:close/>
                <a:moveTo>
                  <a:pt x="681" y="1495"/>
                </a:moveTo>
                <a:lnTo>
                  <a:pt x="679" y="1495"/>
                </a:lnTo>
                <a:lnTo>
                  <a:pt x="680" y="1487"/>
                </a:lnTo>
                <a:lnTo>
                  <a:pt x="681" y="1487"/>
                </a:lnTo>
                <a:lnTo>
                  <a:pt x="681" y="1495"/>
                </a:lnTo>
                <a:close/>
                <a:moveTo>
                  <a:pt x="678" y="1495"/>
                </a:moveTo>
                <a:lnTo>
                  <a:pt x="676" y="1494"/>
                </a:lnTo>
                <a:lnTo>
                  <a:pt x="677" y="1486"/>
                </a:lnTo>
                <a:lnTo>
                  <a:pt x="679" y="1487"/>
                </a:lnTo>
                <a:lnTo>
                  <a:pt x="678" y="1495"/>
                </a:lnTo>
                <a:close/>
                <a:moveTo>
                  <a:pt x="825" y="1494"/>
                </a:moveTo>
                <a:lnTo>
                  <a:pt x="824" y="1486"/>
                </a:lnTo>
                <a:lnTo>
                  <a:pt x="826" y="1486"/>
                </a:lnTo>
                <a:lnTo>
                  <a:pt x="826" y="1494"/>
                </a:lnTo>
                <a:lnTo>
                  <a:pt x="825" y="1494"/>
                </a:lnTo>
                <a:close/>
                <a:moveTo>
                  <a:pt x="675" y="1494"/>
                </a:moveTo>
                <a:lnTo>
                  <a:pt x="674" y="1494"/>
                </a:lnTo>
                <a:lnTo>
                  <a:pt x="675" y="1486"/>
                </a:lnTo>
                <a:lnTo>
                  <a:pt x="676" y="1486"/>
                </a:lnTo>
                <a:lnTo>
                  <a:pt x="675" y="1494"/>
                </a:lnTo>
                <a:close/>
                <a:moveTo>
                  <a:pt x="828" y="1494"/>
                </a:moveTo>
                <a:lnTo>
                  <a:pt x="827" y="1486"/>
                </a:lnTo>
                <a:lnTo>
                  <a:pt x="828" y="1486"/>
                </a:lnTo>
                <a:lnTo>
                  <a:pt x="829" y="1494"/>
                </a:lnTo>
                <a:lnTo>
                  <a:pt x="828" y="1494"/>
                </a:lnTo>
                <a:close/>
                <a:moveTo>
                  <a:pt x="830" y="1494"/>
                </a:moveTo>
                <a:lnTo>
                  <a:pt x="830" y="1486"/>
                </a:lnTo>
                <a:lnTo>
                  <a:pt x="831" y="1486"/>
                </a:lnTo>
                <a:lnTo>
                  <a:pt x="832" y="1494"/>
                </a:lnTo>
                <a:lnTo>
                  <a:pt x="830" y="1494"/>
                </a:lnTo>
                <a:close/>
                <a:moveTo>
                  <a:pt x="659" y="1493"/>
                </a:moveTo>
                <a:lnTo>
                  <a:pt x="658" y="1492"/>
                </a:lnTo>
                <a:lnTo>
                  <a:pt x="659" y="1484"/>
                </a:lnTo>
                <a:lnTo>
                  <a:pt x="660" y="1485"/>
                </a:lnTo>
                <a:lnTo>
                  <a:pt x="659" y="1493"/>
                </a:lnTo>
                <a:close/>
                <a:moveTo>
                  <a:pt x="656" y="1492"/>
                </a:moveTo>
                <a:lnTo>
                  <a:pt x="655" y="1492"/>
                </a:lnTo>
                <a:lnTo>
                  <a:pt x="656" y="1484"/>
                </a:lnTo>
                <a:lnTo>
                  <a:pt x="657" y="1484"/>
                </a:lnTo>
                <a:lnTo>
                  <a:pt x="656" y="1492"/>
                </a:lnTo>
                <a:close/>
                <a:moveTo>
                  <a:pt x="846" y="1492"/>
                </a:moveTo>
                <a:lnTo>
                  <a:pt x="845" y="1484"/>
                </a:lnTo>
                <a:lnTo>
                  <a:pt x="847" y="1484"/>
                </a:lnTo>
                <a:lnTo>
                  <a:pt x="848" y="1492"/>
                </a:lnTo>
                <a:lnTo>
                  <a:pt x="846" y="1492"/>
                </a:lnTo>
                <a:close/>
                <a:moveTo>
                  <a:pt x="654" y="1492"/>
                </a:moveTo>
                <a:lnTo>
                  <a:pt x="652" y="1492"/>
                </a:lnTo>
                <a:lnTo>
                  <a:pt x="654" y="1484"/>
                </a:lnTo>
                <a:lnTo>
                  <a:pt x="655" y="1484"/>
                </a:lnTo>
                <a:lnTo>
                  <a:pt x="654" y="1492"/>
                </a:lnTo>
                <a:close/>
                <a:moveTo>
                  <a:pt x="849" y="1492"/>
                </a:moveTo>
                <a:lnTo>
                  <a:pt x="848" y="1484"/>
                </a:lnTo>
                <a:lnTo>
                  <a:pt x="849" y="1484"/>
                </a:lnTo>
                <a:lnTo>
                  <a:pt x="850" y="1491"/>
                </a:lnTo>
                <a:lnTo>
                  <a:pt x="849" y="1492"/>
                </a:lnTo>
                <a:close/>
                <a:moveTo>
                  <a:pt x="852" y="1491"/>
                </a:moveTo>
                <a:lnTo>
                  <a:pt x="851" y="1483"/>
                </a:lnTo>
                <a:lnTo>
                  <a:pt x="852" y="1483"/>
                </a:lnTo>
                <a:lnTo>
                  <a:pt x="853" y="1491"/>
                </a:lnTo>
                <a:lnTo>
                  <a:pt x="852" y="1491"/>
                </a:lnTo>
                <a:close/>
                <a:moveTo>
                  <a:pt x="638" y="1490"/>
                </a:moveTo>
                <a:lnTo>
                  <a:pt x="636" y="1489"/>
                </a:lnTo>
                <a:lnTo>
                  <a:pt x="637" y="1482"/>
                </a:lnTo>
                <a:lnTo>
                  <a:pt x="639" y="1482"/>
                </a:lnTo>
                <a:lnTo>
                  <a:pt x="638" y="1490"/>
                </a:lnTo>
                <a:close/>
                <a:moveTo>
                  <a:pt x="635" y="1489"/>
                </a:moveTo>
                <a:lnTo>
                  <a:pt x="634" y="1489"/>
                </a:lnTo>
                <a:lnTo>
                  <a:pt x="635" y="1481"/>
                </a:lnTo>
                <a:lnTo>
                  <a:pt x="636" y="1481"/>
                </a:lnTo>
                <a:lnTo>
                  <a:pt x="635" y="1489"/>
                </a:lnTo>
                <a:close/>
                <a:moveTo>
                  <a:pt x="868" y="1489"/>
                </a:moveTo>
                <a:lnTo>
                  <a:pt x="867" y="1481"/>
                </a:lnTo>
                <a:lnTo>
                  <a:pt x="868" y="1481"/>
                </a:lnTo>
                <a:lnTo>
                  <a:pt x="869" y="1489"/>
                </a:lnTo>
                <a:lnTo>
                  <a:pt x="868" y="1489"/>
                </a:lnTo>
                <a:close/>
                <a:moveTo>
                  <a:pt x="632" y="1489"/>
                </a:moveTo>
                <a:lnTo>
                  <a:pt x="631" y="1489"/>
                </a:lnTo>
                <a:lnTo>
                  <a:pt x="632" y="1481"/>
                </a:lnTo>
                <a:lnTo>
                  <a:pt x="633" y="1481"/>
                </a:lnTo>
                <a:lnTo>
                  <a:pt x="632" y="1489"/>
                </a:lnTo>
                <a:close/>
                <a:moveTo>
                  <a:pt x="871" y="1489"/>
                </a:moveTo>
                <a:lnTo>
                  <a:pt x="869" y="1481"/>
                </a:lnTo>
                <a:lnTo>
                  <a:pt x="871" y="1480"/>
                </a:lnTo>
                <a:lnTo>
                  <a:pt x="872" y="1488"/>
                </a:lnTo>
                <a:lnTo>
                  <a:pt x="871" y="1489"/>
                </a:lnTo>
                <a:close/>
                <a:moveTo>
                  <a:pt x="873" y="1488"/>
                </a:moveTo>
                <a:lnTo>
                  <a:pt x="872" y="1480"/>
                </a:lnTo>
                <a:lnTo>
                  <a:pt x="873" y="1480"/>
                </a:lnTo>
                <a:lnTo>
                  <a:pt x="875" y="1488"/>
                </a:lnTo>
                <a:lnTo>
                  <a:pt x="873" y="1488"/>
                </a:lnTo>
                <a:close/>
                <a:moveTo>
                  <a:pt x="616" y="1486"/>
                </a:moveTo>
                <a:lnTo>
                  <a:pt x="615" y="1486"/>
                </a:lnTo>
                <a:lnTo>
                  <a:pt x="616" y="1478"/>
                </a:lnTo>
                <a:lnTo>
                  <a:pt x="618" y="1478"/>
                </a:lnTo>
                <a:lnTo>
                  <a:pt x="616" y="1486"/>
                </a:lnTo>
                <a:close/>
                <a:moveTo>
                  <a:pt x="614" y="1486"/>
                </a:moveTo>
                <a:lnTo>
                  <a:pt x="612" y="1485"/>
                </a:lnTo>
                <a:lnTo>
                  <a:pt x="614" y="1478"/>
                </a:lnTo>
                <a:lnTo>
                  <a:pt x="615" y="1478"/>
                </a:lnTo>
                <a:lnTo>
                  <a:pt x="614" y="1486"/>
                </a:lnTo>
                <a:close/>
                <a:moveTo>
                  <a:pt x="889" y="1485"/>
                </a:moveTo>
                <a:lnTo>
                  <a:pt x="888" y="1477"/>
                </a:lnTo>
                <a:lnTo>
                  <a:pt x="889" y="1477"/>
                </a:lnTo>
                <a:lnTo>
                  <a:pt x="891" y="1485"/>
                </a:lnTo>
                <a:lnTo>
                  <a:pt x="889" y="1485"/>
                </a:lnTo>
                <a:close/>
                <a:moveTo>
                  <a:pt x="611" y="1485"/>
                </a:moveTo>
                <a:lnTo>
                  <a:pt x="610" y="1485"/>
                </a:lnTo>
                <a:lnTo>
                  <a:pt x="611" y="1477"/>
                </a:lnTo>
                <a:lnTo>
                  <a:pt x="613" y="1477"/>
                </a:lnTo>
                <a:lnTo>
                  <a:pt x="611" y="1485"/>
                </a:lnTo>
                <a:close/>
                <a:moveTo>
                  <a:pt x="892" y="1485"/>
                </a:moveTo>
                <a:lnTo>
                  <a:pt x="890" y="1477"/>
                </a:lnTo>
                <a:lnTo>
                  <a:pt x="892" y="1477"/>
                </a:lnTo>
                <a:lnTo>
                  <a:pt x="893" y="1485"/>
                </a:lnTo>
                <a:lnTo>
                  <a:pt x="892" y="1485"/>
                </a:lnTo>
                <a:close/>
                <a:moveTo>
                  <a:pt x="895" y="1484"/>
                </a:moveTo>
                <a:lnTo>
                  <a:pt x="893" y="1476"/>
                </a:lnTo>
                <a:lnTo>
                  <a:pt x="894" y="1476"/>
                </a:lnTo>
                <a:lnTo>
                  <a:pt x="896" y="1484"/>
                </a:lnTo>
                <a:lnTo>
                  <a:pt x="895" y="1484"/>
                </a:lnTo>
                <a:close/>
                <a:moveTo>
                  <a:pt x="595" y="1482"/>
                </a:moveTo>
                <a:lnTo>
                  <a:pt x="594" y="1482"/>
                </a:lnTo>
                <a:lnTo>
                  <a:pt x="595" y="1474"/>
                </a:lnTo>
                <a:lnTo>
                  <a:pt x="597" y="1474"/>
                </a:lnTo>
                <a:lnTo>
                  <a:pt x="595" y="1482"/>
                </a:lnTo>
                <a:close/>
                <a:moveTo>
                  <a:pt x="592" y="1481"/>
                </a:moveTo>
                <a:lnTo>
                  <a:pt x="591" y="1481"/>
                </a:lnTo>
                <a:lnTo>
                  <a:pt x="593" y="1473"/>
                </a:lnTo>
                <a:lnTo>
                  <a:pt x="594" y="1474"/>
                </a:lnTo>
                <a:lnTo>
                  <a:pt x="592" y="1481"/>
                </a:lnTo>
                <a:close/>
                <a:moveTo>
                  <a:pt x="911" y="1481"/>
                </a:moveTo>
                <a:lnTo>
                  <a:pt x="909" y="1473"/>
                </a:lnTo>
                <a:lnTo>
                  <a:pt x="910" y="1473"/>
                </a:lnTo>
                <a:lnTo>
                  <a:pt x="912" y="1481"/>
                </a:lnTo>
                <a:lnTo>
                  <a:pt x="911" y="1481"/>
                </a:lnTo>
                <a:close/>
                <a:moveTo>
                  <a:pt x="590" y="1481"/>
                </a:moveTo>
                <a:lnTo>
                  <a:pt x="588" y="1481"/>
                </a:lnTo>
                <a:lnTo>
                  <a:pt x="590" y="1473"/>
                </a:lnTo>
                <a:lnTo>
                  <a:pt x="591" y="1473"/>
                </a:lnTo>
                <a:lnTo>
                  <a:pt x="590" y="1481"/>
                </a:lnTo>
                <a:close/>
                <a:moveTo>
                  <a:pt x="913" y="1481"/>
                </a:moveTo>
                <a:lnTo>
                  <a:pt x="912" y="1473"/>
                </a:lnTo>
                <a:lnTo>
                  <a:pt x="913" y="1472"/>
                </a:lnTo>
                <a:lnTo>
                  <a:pt x="915" y="1480"/>
                </a:lnTo>
                <a:lnTo>
                  <a:pt x="913" y="1481"/>
                </a:lnTo>
                <a:close/>
                <a:moveTo>
                  <a:pt x="916" y="1480"/>
                </a:moveTo>
                <a:lnTo>
                  <a:pt x="914" y="1472"/>
                </a:lnTo>
                <a:lnTo>
                  <a:pt x="915" y="1472"/>
                </a:lnTo>
                <a:lnTo>
                  <a:pt x="917" y="1480"/>
                </a:lnTo>
                <a:lnTo>
                  <a:pt x="916" y="1480"/>
                </a:lnTo>
                <a:close/>
                <a:moveTo>
                  <a:pt x="574" y="1477"/>
                </a:moveTo>
                <a:lnTo>
                  <a:pt x="573" y="1477"/>
                </a:lnTo>
                <a:lnTo>
                  <a:pt x="575" y="1469"/>
                </a:lnTo>
                <a:lnTo>
                  <a:pt x="576" y="1469"/>
                </a:lnTo>
                <a:lnTo>
                  <a:pt x="574" y="1477"/>
                </a:lnTo>
                <a:close/>
                <a:moveTo>
                  <a:pt x="571" y="1477"/>
                </a:moveTo>
                <a:lnTo>
                  <a:pt x="570" y="1476"/>
                </a:lnTo>
                <a:lnTo>
                  <a:pt x="572" y="1469"/>
                </a:lnTo>
                <a:lnTo>
                  <a:pt x="573" y="1469"/>
                </a:lnTo>
                <a:lnTo>
                  <a:pt x="571" y="1477"/>
                </a:lnTo>
                <a:close/>
                <a:moveTo>
                  <a:pt x="932" y="1476"/>
                </a:moveTo>
                <a:lnTo>
                  <a:pt x="930" y="1468"/>
                </a:lnTo>
                <a:lnTo>
                  <a:pt x="931" y="1468"/>
                </a:lnTo>
                <a:lnTo>
                  <a:pt x="933" y="1476"/>
                </a:lnTo>
                <a:lnTo>
                  <a:pt x="932" y="1476"/>
                </a:lnTo>
                <a:close/>
                <a:moveTo>
                  <a:pt x="569" y="1476"/>
                </a:moveTo>
                <a:lnTo>
                  <a:pt x="567" y="1476"/>
                </a:lnTo>
                <a:lnTo>
                  <a:pt x="569" y="1468"/>
                </a:lnTo>
                <a:lnTo>
                  <a:pt x="571" y="1468"/>
                </a:lnTo>
                <a:lnTo>
                  <a:pt x="569" y="1476"/>
                </a:lnTo>
                <a:close/>
                <a:moveTo>
                  <a:pt x="934" y="1476"/>
                </a:moveTo>
                <a:lnTo>
                  <a:pt x="932" y="1468"/>
                </a:lnTo>
                <a:lnTo>
                  <a:pt x="933" y="1468"/>
                </a:lnTo>
                <a:lnTo>
                  <a:pt x="935" y="1475"/>
                </a:lnTo>
                <a:lnTo>
                  <a:pt x="934" y="1476"/>
                </a:lnTo>
                <a:close/>
                <a:moveTo>
                  <a:pt x="937" y="1475"/>
                </a:moveTo>
                <a:lnTo>
                  <a:pt x="935" y="1467"/>
                </a:lnTo>
                <a:lnTo>
                  <a:pt x="936" y="1467"/>
                </a:lnTo>
                <a:lnTo>
                  <a:pt x="938" y="1475"/>
                </a:lnTo>
                <a:lnTo>
                  <a:pt x="937" y="1475"/>
                </a:lnTo>
                <a:close/>
                <a:moveTo>
                  <a:pt x="553" y="1472"/>
                </a:moveTo>
                <a:lnTo>
                  <a:pt x="552" y="1472"/>
                </a:lnTo>
                <a:lnTo>
                  <a:pt x="554" y="1464"/>
                </a:lnTo>
                <a:lnTo>
                  <a:pt x="555" y="1464"/>
                </a:lnTo>
                <a:lnTo>
                  <a:pt x="553" y="1472"/>
                </a:lnTo>
                <a:close/>
                <a:moveTo>
                  <a:pt x="550" y="1471"/>
                </a:moveTo>
                <a:lnTo>
                  <a:pt x="549" y="1471"/>
                </a:lnTo>
                <a:lnTo>
                  <a:pt x="551" y="1463"/>
                </a:lnTo>
                <a:lnTo>
                  <a:pt x="552" y="1464"/>
                </a:lnTo>
                <a:lnTo>
                  <a:pt x="550" y="1471"/>
                </a:lnTo>
                <a:close/>
                <a:moveTo>
                  <a:pt x="953" y="1471"/>
                </a:moveTo>
                <a:lnTo>
                  <a:pt x="950" y="1463"/>
                </a:lnTo>
                <a:lnTo>
                  <a:pt x="952" y="1463"/>
                </a:lnTo>
                <a:lnTo>
                  <a:pt x="954" y="1470"/>
                </a:lnTo>
                <a:lnTo>
                  <a:pt x="953" y="1471"/>
                </a:lnTo>
                <a:close/>
                <a:moveTo>
                  <a:pt x="548" y="1471"/>
                </a:moveTo>
                <a:lnTo>
                  <a:pt x="546" y="1470"/>
                </a:lnTo>
                <a:lnTo>
                  <a:pt x="549" y="1462"/>
                </a:lnTo>
                <a:lnTo>
                  <a:pt x="550" y="1463"/>
                </a:lnTo>
                <a:lnTo>
                  <a:pt x="548" y="1471"/>
                </a:lnTo>
                <a:close/>
                <a:moveTo>
                  <a:pt x="955" y="1470"/>
                </a:moveTo>
                <a:lnTo>
                  <a:pt x="953" y="1462"/>
                </a:lnTo>
                <a:lnTo>
                  <a:pt x="954" y="1462"/>
                </a:lnTo>
                <a:lnTo>
                  <a:pt x="957" y="1470"/>
                </a:lnTo>
                <a:lnTo>
                  <a:pt x="955" y="1470"/>
                </a:lnTo>
                <a:close/>
                <a:moveTo>
                  <a:pt x="958" y="1469"/>
                </a:moveTo>
                <a:lnTo>
                  <a:pt x="956" y="1462"/>
                </a:lnTo>
                <a:lnTo>
                  <a:pt x="957" y="1461"/>
                </a:lnTo>
                <a:lnTo>
                  <a:pt x="959" y="1469"/>
                </a:lnTo>
                <a:lnTo>
                  <a:pt x="958" y="1469"/>
                </a:lnTo>
                <a:close/>
                <a:moveTo>
                  <a:pt x="532" y="1466"/>
                </a:moveTo>
                <a:lnTo>
                  <a:pt x="531" y="1466"/>
                </a:lnTo>
                <a:lnTo>
                  <a:pt x="533" y="1458"/>
                </a:lnTo>
                <a:lnTo>
                  <a:pt x="535" y="1458"/>
                </a:lnTo>
                <a:lnTo>
                  <a:pt x="532" y="1466"/>
                </a:lnTo>
                <a:close/>
                <a:moveTo>
                  <a:pt x="530" y="1465"/>
                </a:moveTo>
                <a:lnTo>
                  <a:pt x="528" y="1465"/>
                </a:lnTo>
                <a:lnTo>
                  <a:pt x="531" y="1457"/>
                </a:lnTo>
                <a:lnTo>
                  <a:pt x="532" y="1458"/>
                </a:lnTo>
                <a:lnTo>
                  <a:pt x="530" y="1465"/>
                </a:lnTo>
                <a:close/>
                <a:moveTo>
                  <a:pt x="973" y="1465"/>
                </a:moveTo>
                <a:lnTo>
                  <a:pt x="971" y="1457"/>
                </a:lnTo>
                <a:lnTo>
                  <a:pt x="972" y="1457"/>
                </a:lnTo>
                <a:lnTo>
                  <a:pt x="975" y="1464"/>
                </a:lnTo>
                <a:lnTo>
                  <a:pt x="973" y="1465"/>
                </a:lnTo>
                <a:close/>
                <a:moveTo>
                  <a:pt x="527" y="1464"/>
                </a:moveTo>
                <a:lnTo>
                  <a:pt x="526" y="1464"/>
                </a:lnTo>
                <a:lnTo>
                  <a:pt x="528" y="1456"/>
                </a:lnTo>
                <a:lnTo>
                  <a:pt x="529" y="1457"/>
                </a:lnTo>
                <a:lnTo>
                  <a:pt x="527" y="1464"/>
                </a:lnTo>
                <a:close/>
                <a:moveTo>
                  <a:pt x="976" y="1464"/>
                </a:moveTo>
                <a:lnTo>
                  <a:pt x="973" y="1456"/>
                </a:lnTo>
                <a:lnTo>
                  <a:pt x="975" y="1456"/>
                </a:lnTo>
                <a:lnTo>
                  <a:pt x="977" y="1464"/>
                </a:lnTo>
                <a:lnTo>
                  <a:pt x="976" y="1464"/>
                </a:lnTo>
                <a:close/>
                <a:moveTo>
                  <a:pt x="978" y="1463"/>
                </a:moveTo>
                <a:lnTo>
                  <a:pt x="976" y="1455"/>
                </a:lnTo>
                <a:lnTo>
                  <a:pt x="977" y="1455"/>
                </a:lnTo>
                <a:lnTo>
                  <a:pt x="980" y="1463"/>
                </a:lnTo>
                <a:lnTo>
                  <a:pt x="978" y="1463"/>
                </a:lnTo>
                <a:close/>
                <a:moveTo>
                  <a:pt x="511" y="1459"/>
                </a:moveTo>
                <a:lnTo>
                  <a:pt x="510" y="1459"/>
                </a:lnTo>
                <a:lnTo>
                  <a:pt x="513" y="1451"/>
                </a:lnTo>
                <a:lnTo>
                  <a:pt x="514" y="1452"/>
                </a:lnTo>
                <a:lnTo>
                  <a:pt x="511" y="1459"/>
                </a:lnTo>
                <a:close/>
                <a:moveTo>
                  <a:pt x="509" y="1459"/>
                </a:moveTo>
                <a:lnTo>
                  <a:pt x="508" y="1458"/>
                </a:lnTo>
                <a:lnTo>
                  <a:pt x="510" y="1451"/>
                </a:lnTo>
                <a:lnTo>
                  <a:pt x="511" y="1451"/>
                </a:lnTo>
                <a:lnTo>
                  <a:pt x="509" y="1459"/>
                </a:lnTo>
                <a:close/>
                <a:moveTo>
                  <a:pt x="994" y="1458"/>
                </a:moveTo>
                <a:lnTo>
                  <a:pt x="991" y="1450"/>
                </a:lnTo>
                <a:lnTo>
                  <a:pt x="993" y="1450"/>
                </a:lnTo>
                <a:lnTo>
                  <a:pt x="995" y="1458"/>
                </a:lnTo>
                <a:lnTo>
                  <a:pt x="994" y="1458"/>
                </a:lnTo>
                <a:close/>
                <a:moveTo>
                  <a:pt x="506" y="1458"/>
                </a:moveTo>
                <a:lnTo>
                  <a:pt x="505" y="1457"/>
                </a:lnTo>
                <a:lnTo>
                  <a:pt x="508" y="1449"/>
                </a:lnTo>
                <a:lnTo>
                  <a:pt x="509" y="1450"/>
                </a:lnTo>
                <a:lnTo>
                  <a:pt x="506" y="1458"/>
                </a:lnTo>
                <a:close/>
                <a:moveTo>
                  <a:pt x="997" y="1457"/>
                </a:moveTo>
                <a:lnTo>
                  <a:pt x="994" y="1449"/>
                </a:lnTo>
                <a:lnTo>
                  <a:pt x="995" y="1449"/>
                </a:lnTo>
                <a:lnTo>
                  <a:pt x="998" y="1457"/>
                </a:lnTo>
                <a:lnTo>
                  <a:pt x="997" y="1457"/>
                </a:lnTo>
                <a:close/>
                <a:moveTo>
                  <a:pt x="999" y="1456"/>
                </a:moveTo>
                <a:lnTo>
                  <a:pt x="996" y="1448"/>
                </a:lnTo>
                <a:lnTo>
                  <a:pt x="998" y="1448"/>
                </a:lnTo>
                <a:lnTo>
                  <a:pt x="1000" y="1456"/>
                </a:lnTo>
                <a:lnTo>
                  <a:pt x="999" y="1456"/>
                </a:lnTo>
                <a:close/>
                <a:moveTo>
                  <a:pt x="491" y="1452"/>
                </a:moveTo>
                <a:lnTo>
                  <a:pt x="490" y="1452"/>
                </a:lnTo>
                <a:lnTo>
                  <a:pt x="493" y="1444"/>
                </a:lnTo>
                <a:lnTo>
                  <a:pt x="494" y="1444"/>
                </a:lnTo>
                <a:lnTo>
                  <a:pt x="491" y="1452"/>
                </a:lnTo>
                <a:close/>
                <a:moveTo>
                  <a:pt x="489" y="1451"/>
                </a:moveTo>
                <a:lnTo>
                  <a:pt x="487" y="1451"/>
                </a:lnTo>
                <a:lnTo>
                  <a:pt x="490" y="1443"/>
                </a:lnTo>
                <a:lnTo>
                  <a:pt x="491" y="1444"/>
                </a:lnTo>
                <a:lnTo>
                  <a:pt x="489" y="1451"/>
                </a:lnTo>
                <a:close/>
                <a:moveTo>
                  <a:pt x="1014" y="1451"/>
                </a:moveTo>
                <a:lnTo>
                  <a:pt x="1011" y="1443"/>
                </a:lnTo>
                <a:lnTo>
                  <a:pt x="1013" y="1443"/>
                </a:lnTo>
                <a:lnTo>
                  <a:pt x="1015" y="1450"/>
                </a:lnTo>
                <a:lnTo>
                  <a:pt x="1014" y="1451"/>
                </a:lnTo>
                <a:close/>
                <a:moveTo>
                  <a:pt x="486" y="1450"/>
                </a:moveTo>
                <a:lnTo>
                  <a:pt x="485" y="1450"/>
                </a:lnTo>
                <a:lnTo>
                  <a:pt x="488" y="1442"/>
                </a:lnTo>
                <a:lnTo>
                  <a:pt x="489" y="1443"/>
                </a:lnTo>
                <a:lnTo>
                  <a:pt x="486" y="1450"/>
                </a:lnTo>
                <a:close/>
                <a:moveTo>
                  <a:pt x="1017" y="1450"/>
                </a:moveTo>
                <a:lnTo>
                  <a:pt x="1014" y="1442"/>
                </a:lnTo>
                <a:lnTo>
                  <a:pt x="1015" y="1442"/>
                </a:lnTo>
                <a:lnTo>
                  <a:pt x="1018" y="1449"/>
                </a:lnTo>
                <a:lnTo>
                  <a:pt x="1017" y="1450"/>
                </a:lnTo>
                <a:close/>
                <a:moveTo>
                  <a:pt x="1019" y="1449"/>
                </a:moveTo>
                <a:lnTo>
                  <a:pt x="1016" y="1441"/>
                </a:lnTo>
                <a:lnTo>
                  <a:pt x="1018" y="1441"/>
                </a:lnTo>
                <a:lnTo>
                  <a:pt x="1020" y="1448"/>
                </a:lnTo>
                <a:lnTo>
                  <a:pt x="1019" y="1449"/>
                </a:lnTo>
                <a:close/>
                <a:moveTo>
                  <a:pt x="471" y="1444"/>
                </a:moveTo>
                <a:lnTo>
                  <a:pt x="469" y="1444"/>
                </a:lnTo>
                <a:lnTo>
                  <a:pt x="472" y="1436"/>
                </a:lnTo>
                <a:lnTo>
                  <a:pt x="474" y="1437"/>
                </a:lnTo>
                <a:lnTo>
                  <a:pt x="471" y="1444"/>
                </a:lnTo>
                <a:close/>
                <a:moveTo>
                  <a:pt x="468" y="1443"/>
                </a:moveTo>
                <a:lnTo>
                  <a:pt x="467" y="1443"/>
                </a:lnTo>
                <a:lnTo>
                  <a:pt x="470" y="1435"/>
                </a:lnTo>
                <a:lnTo>
                  <a:pt x="471" y="1436"/>
                </a:lnTo>
                <a:lnTo>
                  <a:pt x="468" y="1443"/>
                </a:lnTo>
                <a:close/>
                <a:moveTo>
                  <a:pt x="1035" y="1443"/>
                </a:moveTo>
                <a:lnTo>
                  <a:pt x="1032" y="1435"/>
                </a:lnTo>
                <a:lnTo>
                  <a:pt x="1033" y="1435"/>
                </a:lnTo>
                <a:lnTo>
                  <a:pt x="1036" y="1442"/>
                </a:lnTo>
                <a:lnTo>
                  <a:pt x="1035" y="1443"/>
                </a:lnTo>
                <a:close/>
                <a:moveTo>
                  <a:pt x="466" y="1442"/>
                </a:moveTo>
                <a:lnTo>
                  <a:pt x="464" y="1442"/>
                </a:lnTo>
                <a:lnTo>
                  <a:pt x="467" y="1434"/>
                </a:lnTo>
                <a:lnTo>
                  <a:pt x="469" y="1435"/>
                </a:lnTo>
                <a:lnTo>
                  <a:pt x="466" y="1442"/>
                </a:lnTo>
                <a:close/>
                <a:moveTo>
                  <a:pt x="1037" y="1442"/>
                </a:moveTo>
                <a:lnTo>
                  <a:pt x="1034" y="1434"/>
                </a:lnTo>
                <a:lnTo>
                  <a:pt x="1035" y="1434"/>
                </a:lnTo>
                <a:lnTo>
                  <a:pt x="1038" y="1441"/>
                </a:lnTo>
                <a:lnTo>
                  <a:pt x="1037" y="1442"/>
                </a:lnTo>
                <a:close/>
                <a:moveTo>
                  <a:pt x="1039" y="1441"/>
                </a:moveTo>
                <a:lnTo>
                  <a:pt x="1036" y="1433"/>
                </a:lnTo>
                <a:lnTo>
                  <a:pt x="1038" y="1433"/>
                </a:lnTo>
                <a:lnTo>
                  <a:pt x="1041" y="1440"/>
                </a:lnTo>
                <a:lnTo>
                  <a:pt x="1039" y="1441"/>
                </a:lnTo>
                <a:close/>
                <a:moveTo>
                  <a:pt x="451" y="1436"/>
                </a:moveTo>
                <a:lnTo>
                  <a:pt x="449" y="1435"/>
                </a:lnTo>
                <a:lnTo>
                  <a:pt x="453" y="1428"/>
                </a:lnTo>
                <a:lnTo>
                  <a:pt x="454" y="1429"/>
                </a:lnTo>
                <a:lnTo>
                  <a:pt x="451" y="1436"/>
                </a:lnTo>
                <a:close/>
                <a:moveTo>
                  <a:pt x="448" y="1435"/>
                </a:moveTo>
                <a:lnTo>
                  <a:pt x="447" y="1434"/>
                </a:lnTo>
                <a:lnTo>
                  <a:pt x="450" y="1427"/>
                </a:lnTo>
                <a:lnTo>
                  <a:pt x="451" y="1427"/>
                </a:lnTo>
                <a:lnTo>
                  <a:pt x="448" y="1435"/>
                </a:lnTo>
                <a:close/>
                <a:moveTo>
                  <a:pt x="1054" y="1434"/>
                </a:moveTo>
                <a:lnTo>
                  <a:pt x="1051" y="1427"/>
                </a:lnTo>
                <a:lnTo>
                  <a:pt x="1052" y="1426"/>
                </a:lnTo>
                <a:lnTo>
                  <a:pt x="1055" y="1434"/>
                </a:lnTo>
                <a:lnTo>
                  <a:pt x="1054" y="1434"/>
                </a:lnTo>
                <a:close/>
                <a:moveTo>
                  <a:pt x="446" y="1434"/>
                </a:moveTo>
                <a:lnTo>
                  <a:pt x="445" y="1433"/>
                </a:lnTo>
                <a:lnTo>
                  <a:pt x="448" y="1426"/>
                </a:lnTo>
                <a:lnTo>
                  <a:pt x="449" y="1426"/>
                </a:lnTo>
                <a:lnTo>
                  <a:pt x="446" y="1434"/>
                </a:lnTo>
                <a:close/>
                <a:moveTo>
                  <a:pt x="1057" y="1433"/>
                </a:moveTo>
                <a:lnTo>
                  <a:pt x="1053" y="1426"/>
                </a:lnTo>
                <a:lnTo>
                  <a:pt x="1055" y="1425"/>
                </a:lnTo>
                <a:lnTo>
                  <a:pt x="1058" y="1433"/>
                </a:lnTo>
                <a:lnTo>
                  <a:pt x="1057" y="1433"/>
                </a:lnTo>
                <a:close/>
                <a:moveTo>
                  <a:pt x="1059" y="1432"/>
                </a:moveTo>
                <a:lnTo>
                  <a:pt x="1056" y="1425"/>
                </a:lnTo>
                <a:lnTo>
                  <a:pt x="1057" y="1424"/>
                </a:lnTo>
                <a:lnTo>
                  <a:pt x="1060" y="1432"/>
                </a:lnTo>
                <a:lnTo>
                  <a:pt x="1059" y="1432"/>
                </a:lnTo>
                <a:close/>
                <a:moveTo>
                  <a:pt x="431" y="1427"/>
                </a:moveTo>
                <a:lnTo>
                  <a:pt x="430" y="1426"/>
                </a:lnTo>
                <a:lnTo>
                  <a:pt x="433" y="1419"/>
                </a:lnTo>
                <a:lnTo>
                  <a:pt x="434" y="1420"/>
                </a:lnTo>
                <a:lnTo>
                  <a:pt x="431" y="1427"/>
                </a:lnTo>
                <a:close/>
                <a:moveTo>
                  <a:pt x="428" y="1426"/>
                </a:moveTo>
                <a:lnTo>
                  <a:pt x="427" y="1425"/>
                </a:lnTo>
                <a:lnTo>
                  <a:pt x="431" y="1418"/>
                </a:lnTo>
                <a:lnTo>
                  <a:pt x="432" y="1419"/>
                </a:lnTo>
                <a:lnTo>
                  <a:pt x="428" y="1426"/>
                </a:lnTo>
                <a:close/>
                <a:moveTo>
                  <a:pt x="1074" y="1425"/>
                </a:moveTo>
                <a:lnTo>
                  <a:pt x="1071" y="1418"/>
                </a:lnTo>
                <a:lnTo>
                  <a:pt x="1072" y="1418"/>
                </a:lnTo>
                <a:lnTo>
                  <a:pt x="1075" y="1425"/>
                </a:lnTo>
                <a:lnTo>
                  <a:pt x="1074" y="1425"/>
                </a:lnTo>
                <a:close/>
                <a:moveTo>
                  <a:pt x="426" y="1425"/>
                </a:moveTo>
                <a:lnTo>
                  <a:pt x="425" y="1424"/>
                </a:lnTo>
                <a:lnTo>
                  <a:pt x="428" y="1417"/>
                </a:lnTo>
                <a:lnTo>
                  <a:pt x="429" y="1417"/>
                </a:lnTo>
                <a:lnTo>
                  <a:pt x="426" y="1425"/>
                </a:lnTo>
                <a:close/>
                <a:moveTo>
                  <a:pt x="1076" y="1424"/>
                </a:moveTo>
                <a:lnTo>
                  <a:pt x="1073" y="1417"/>
                </a:lnTo>
                <a:lnTo>
                  <a:pt x="1074" y="1416"/>
                </a:lnTo>
                <a:lnTo>
                  <a:pt x="1078" y="1424"/>
                </a:lnTo>
                <a:lnTo>
                  <a:pt x="1076" y="1424"/>
                </a:lnTo>
                <a:close/>
                <a:moveTo>
                  <a:pt x="1079" y="1423"/>
                </a:moveTo>
                <a:lnTo>
                  <a:pt x="1075" y="1416"/>
                </a:lnTo>
                <a:lnTo>
                  <a:pt x="1076" y="1415"/>
                </a:lnTo>
                <a:lnTo>
                  <a:pt x="1080" y="1422"/>
                </a:lnTo>
                <a:lnTo>
                  <a:pt x="1079" y="1423"/>
                </a:lnTo>
                <a:close/>
                <a:moveTo>
                  <a:pt x="411" y="1418"/>
                </a:moveTo>
                <a:lnTo>
                  <a:pt x="410" y="1417"/>
                </a:lnTo>
                <a:lnTo>
                  <a:pt x="414" y="1410"/>
                </a:lnTo>
                <a:lnTo>
                  <a:pt x="415" y="1410"/>
                </a:lnTo>
                <a:lnTo>
                  <a:pt x="411" y="1418"/>
                </a:lnTo>
                <a:close/>
                <a:moveTo>
                  <a:pt x="409" y="1416"/>
                </a:moveTo>
                <a:lnTo>
                  <a:pt x="408" y="1416"/>
                </a:lnTo>
                <a:lnTo>
                  <a:pt x="412" y="1409"/>
                </a:lnTo>
                <a:lnTo>
                  <a:pt x="413" y="1409"/>
                </a:lnTo>
                <a:lnTo>
                  <a:pt x="409" y="1416"/>
                </a:lnTo>
                <a:close/>
                <a:moveTo>
                  <a:pt x="1093" y="1416"/>
                </a:moveTo>
                <a:lnTo>
                  <a:pt x="1090" y="1409"/>
                </a:lnTo>
                <a:lnTo>
                  <a:pt x="1091" y="1408"/>
                </a:lnTo>
                <a:lnTo>
                  <a:pt x="1094" y="1415"/>
                </a:lnTo>
                <a:lnTo>
                  <a:pt x="1093" y="1416"/>
                </a:lnTo>
                <a:close/>
                <a:moveTo>
                  <a:pt x="407" y="1415"/>
                </a:moveTo>
                <a:lnTo>
                  <a:pt x="406" y="1414"/>
                </a:lnTo>
                <a:lnTo>
                  <a:pt x="409" y="1407"/>
                </a:lnTo>
                <a:lnTo>
                  <a:pt x="410" y="1408"/>
                </a:lnTo>
                <a:lnTo>
                  <a:pt x="407" y="1415"/>
                </a:lnTo>
                <a:close/>
                <a:moveTo>
                  <a:pt x="1096" y="1415"/>
                </a:moveTo>
                <a:lnTo>
                  <a:pt x="1092" y="1407"/>
                </a:lnTo>
                <a:lnTo>
                  <a:pt x="1093" y="1407"/>
                </a:lnTo>
                <a:lnTo>
                  <a:pt x="1097" y="1414"/>
                </a:lnTo>
                <a:lnTo>
                  <a:pt x="1096" y="1415"/>
                </a:lnTo>
                <a:close/>
                <a:moveTo>
                  <a:pt x="1098" y="1413"/>
                </a:moveTo>
                <a:lnTo>
                  <a:pt x="1094" y="1406"/>
                </a:lnTo>
                <a:lnTo>
                  <a:pt x="1095" y="1406"/>
                </a:lnTo>
                <a:lnTo>
                  <a:pt x="1099" y="1413"/>
                </a:lnTo>
                <a:lnTo>
                  <a:pt x="1098" y="1413"/>
                </a:lnTo>
                <a:close/>
                <a:moveTo>
                  <a:pt x="392" y="1408"/>
                </a:moveTo>
                <a:lnTo>
                  <a:pt x="391" y="1407"/>
                </a:lnTo>
                <a:lnTo>
                  <a:pt x="395" y="1400"/>
                </a:lnTo>
                <a:lnTo>
                  <a:pt x="396" y="1400"/>
                </a:lnTo>
                <a:lnTo>
                  <a:pt x="392" y="1408"/>
                </a:lnTo>
                <a:close/>
                <a:moveTo>
                  <a:pt x="390" y="1406"/>
                </a:moveTo>
                <a:lnTo>
                  <a:pt x="389" y="1406"/>
                </a:lnTo>
                <a:lnTo>
                  <a:pt x="392" y="1399"/>
                </a:lnTo>
                <a:lnTo>
                  <a:pt x="394" y="1399"/>
                </a:lnTo>
                <a:lnTo>
                  <a:pt x="390" y="1406"/>
                </a:lnTo>
                <a:close/>
                <a:moveTo>
                  <a:pt x="1112" y="1406"/>
                </a:moveTo>
                <a:lnTo>
                  <a:pt x="1109" y="1399"/>
                </a:lnTo>
                <a:lnTo>
                  <a:pt x="1110" y="1398"/>
                </a:lnTo>
                <a:lnTo>
                  <a:pt x="1114" y="1405"/>
                </a:lnTo>
                <a:lnTo>
                  <a:pt x="1112" y="1406"/>
                </a:lnTo>
                <a:close/>
                <a:moveTo>
                  <a:pt x="387" y="1405"/>
                </a:moveTo>
                <a:lnTo>
                  <a:pt x="386" y="1404"/>
                </a:lnTo>
                <a:lnTo>
                  <a:pt x="390" y="1397"/>
                </a:lnTo>
                <a:lnTo>
                  <a:pt x="391" y="1398"/>
                </a:lnTo>
                <a:lnTo>
                  <a:pt x="387" y="1405"/>
                </a:lnTo>
                <a:close/>
                <a:moveTo>
                  <a:pt x="1115" y="1404"/>
                </a:moveTo>
                <a:lnTo>
                  <a:pt x="1111" y="1397"/>
                </a:lnTo>
                <a:lnTo>
                  <a:pt x="1112" y="1397"/>
                </a:lnTo>
                <a:lnTo>
                  <a:pt x="1116" y="1404"/>
                </a:lnTo>
                <a:lnTo>
                  <a:pt x="1115" y="1404"/>
                </a:lnTo>
                <a:close/>
                <a:moveTo>
                  <a:pt x="1117" y="1403"/>
                </a:moveTo>
                <a:lnTo>
                  <a:pt x="1113" y="1396"/>
                </a:lnTo>
                <a:lnTo>
                  <a:pt x="1114" y="1396"/>
                </a:lnTo>
                <a:lnTo>
                  <a:pt x="1118" y="1403"/>
                </a:lnTo>
                <a:lnTo>
                  <a:pt x="1117" y="1403"/>
                </a:lnTo>
                <a:close/>
                <a:moveTo>
                  <a:pt x="373" y="1397"/>
                </a:moveTo>
                <a:lnTo>
                  <a:pt x="372" y="1396"/>
                </a:lnTo>
                <a:lnTo>
                  <a:pt x="376" y="1389"/>
                </a:lnTo>
                <a:lnTo>
                  <a:pt x="377" y="1390"/>
                </a:lnTo>
                <a:lnTo>
                  <a:pt x="373" y="1397"/>
                </a:lnTo>
                <a:close/>
                <a:moveTo>
                  <a:pt x="371" y="1396"/>
                </a:moveTo>
                <a:lnTo>
                  <a:pt x="370" y="1395"/>
                </a:lnTo>
                <a:lnTo>
                  <a:pt x="374" y="1388"/>
                </a:lnTo>
                <a:lnTo>
                  <a:pt x="375" y="1389"/>
                </a:lnTo>
                <a:lnTo>
                  <a:pt x="371" y="1396"/>
                </a:lnTo>
                <a:close/>
                <a:moveTo>
                  <a:pt x="1131" y="1395"/>
                </a:moveTo>
                <a:lnTo>
                  <a:pt x="1127" y="1388"/>
                </a:lnTo>
                <a:lnTo>
                  <a:pt x="1128" y="1387"/>
                </a:lnTo>
                <a:lnTo>
                  <a:pt x="1132" y="1394"/>
                </a:lnTo>
                <a:lnTo>
                  <a:pt x="1131" y="1395"/>
                </a:lnTo>
                <a:close/>
                <a:moveTo>
                  <a:pt x="369" y="1394"/>
                </a:moveTo>
                <a:lnTo>
                  <a:pt x="368" y="1394"/>
                </a:lnTo>
                <a:lnTo>
                  <a:pt x="372" y="1386"/>
                </a:lnTo>
                <a:lnTo>
                  <a:pt x="373" y="1387"/>
                </a:lnTo>
                <a:lnTo>
                  <a:pt x="369" y="1394"/>
                </a:lnTo>
                <a:close/>
                <a:moveTo>
                  <a:pt x="1133" y="1394"/>
                </a:moveTo>
                <a:lnTo>
                  <a:pt x="1129" y="1387"/>
                </a:lnTo>
                <a:lnTo>
                  <a:pt x="1130" y="1386"/>
                </a:lnTo>
                <a:lnTo>
                  <a:pt x="1134" y="1393"/>
                </a:lnTo>
                <a:lnTo>
                  <a:pt x="1133" y="1394"/>
                </a:lnTo>
                <a:close/>
                <a:moveTo>
                  <a:pt x="1136" y="1392"/>
                </a:moveTo>
                <a:lnTo>
                  <a:pt x="1132" y="1385"/>
                </a:lnTo>
                <a:lnTo>
                  <a:pt x="1133" y="1385"/>
                </a:lnTo>
                <a:lnTo>
                  <a:pt x="1137" y="1392"/>
                </a:lnTo>
                <a:lnTo>
                  <a:pt x="1136" y="1392"/>
                </a:lnTo>
                <a:close/>
                <a:moveTo>
                  <a:pt x="355" y="1386"/>
                </a:moveTo>
                <a:lnTo>
                  <a:pt x="353" y="1385"/>
                </a:lnTo>
                <a:lnTo>
                  <a:pt x="358" y="1378"/>
                </a:lnTo>
                <a:lnTo>
                  <a:pt x="359" y="1379"/>
                </a:lnTo>
                <a:lnTo>
                  <a:pt x="355" y="1386"/>
                </a:lnTo>
                <a:close/>
                <a:moveTo>
                  <a:pt x="352" y="1384"/>
                </a:moveTo>
                <a:lnTo>
                  <a:pt x="351" y="1383"/>
                </a:lnTo>
                <a:lnTo>
                  <a:pt x="355" y="1377"/>
                </a:lnTo>
                <a:lnTo>
                  <a:pt x="357" y="1377"/>
                </a:lnTo>
                <a:lnTo>
                  <a:pt x="352" y="1384"/>
                </a:lnTo>
                <a:close/>
                <a:moveTo>
                  <a:pt x="1149" y="1384"/>
                </a:moveTo>
                <a:lnTo>
                  <a:pt x="1145" y="1377"/>
                </a:lnTo>
                <a:lnTo>
                  <a:pt x="1146" y="1376"/>
                </a:lnTo>
                <a:lnTo>
                  <a:pt x="1151" y="1383"/>
                </a:lnTo>
                <a:lnTo>
                  <a:pt x="1149" y="1384"/>
                </a:lnTo>
                <a:close/>
                <a:moveTo>
                  <a:pt x="350" y="1383"/>
                </a:moveTo>
                <a:lnTo>
                  <a:pt x="349" y="1382"/>
                </a:lnTo>
                <a:lnTo>
                  <a:pt x="353" y="1375"/>
                </a:lnTo>
                <a:lnTo>
                  <a:pt x="354" y="1376"/>
                </a:lnTo>
                <a:lnTo>
                  <a:pt x="350" y="1383"/>
                </a:lnTo>
                <a:close/>
                <a:moveTo>
                  <a:pt x="1152" y="1382"/>
                </a:moveTo>
                <a:lnTo>
                  <a:pt x="1147" y="1376"/>
                </a:lnTo>
                <a:lnTo>
                  <a:pt x="1148" y="1375"/>
                </a:lnTo>
                <a:lnTo>
                  <a:pt x="1153" y="1382"/>
                </a:lnTo>
                <a:lnTo>
                  <a:pt x="1152" y="1382"/>
                </a:lnTo>
                <a:close/>
                <a:moveTo>
                  <a:pt x="1154" y="1381"/>
                </a:moveTo>
                <a:lnTo>
                  <a:pt x="1150" y="1374"/>
                </a:lnTo>
                <a:lnTo>
                  <a:pt x="1151" y="1373"/>
                </a:lnTo>
                <a:lnTo>
                  <a:pt x="1155" y="1380"/>
                </a:lnTo>
                <a:lnTo>
                  <a:pt x="1154" y="1381"/>
                </a:lnTo>
                <a:close/>
                <a:moveTo>
                  <a:pt x="336" y="1374"/>
                </a:moveTo>
                <a:lnTo>
                  <a:pt x="335" y="1373"/>
                </a:lnTo>
                <a:lnTo>
                  <a:pt x="340" y="1367"/>
                </a:lnTo>
                <a:lnTo>
                  <a:pt x="341" y="1367"/>
                </a:lnTo>
                <a:lnTo>
                  <a:pt x="336" y="1374"/>
                </a:lnTo>
                <a:close/>
                <a:moveTo>
                  <a:pt x="334" y="1372"/>
                </a:moveTo>
                <a:lnTo>
                  <a:pt x="333" y="1372"/>
                </a:lnTo>
                <a:lnTo>
                  <a:pt x="338" y="1365"/>
                </a:lnTo>
                <a:lnTo>
                  <a:pt x="339" y="1366"/>
                </a:lnTo>
                <a:lnTo>
                  <a:pt x="334" y="1372"/>
                </a:lnTo>
                <a:close/>
                <a:moveTo>
                  <a:pt x="1168" y="1372"/>
                </a:moveTo>
                <a:lnTo>
                  <a:pt x="1163" y="1365"/>
                </a:lnTo>
                <a:lnTo>
                  <a:pt x="1164" y="1365"/>
                </a:lnTo>
                <a:lnTo>
                  <a:pt x="1169" y="1371"/>
                </a:lnTo>
                <a:lnTo>
                  <a:pt x="1168" y="1372"/>
                </a:lnTo>
                <a:close/>
                <a:moveTo>
                  <a:pt x="332" y="1371"/>
                </a:moveTo>
                <a:lnTo>
                  <a:pt x="331" y="1370"/>
                </a:lnTo>
                <a:lnTo>
                  <a:pt x="335" y="1364"/>
                </a:lnTo>
                <a:lnTo>
                  <a:pt x="336" y="1364"/>
                </a:lnTo>
                <a:lnTo>
                  <a:pt x="332" y="1371"/>
                </a:lnTo>
                <a:close/>
                <a:moveTo>
                  <a:pt x="1170" y="1371"/>
                </a:moveTo>
                <a:lnTo>
                  <a:pt x="1165" y="1364"/>
                </a:lnTo>
                <a:lnTo>
                  <a:pt x="1166" y="1363"/>
                </a:lnTo>
                <a:lnTo>
                  <a:pt x="1171" y="1370"/>
                </a:lnTo>
                <a:lnTo>
                  <a:pt x="1170" y="1371"/>
                </a:lnTo>
                <a:close/>
                <a:moveTo>
                  <a:pt x="1172" y="1369"/>
                </a:moveTo>
                <a:lnTo>
                  <a:pt x="1168" y="1362"/>
                </a:lnTo>
                <a:lnTo>
                  <a:pt x="1169" y="1362"/>
                </a:lnTo>
                <a:lnTo>
                  <a:pt x="1173" y="1368"/>
                </a:lnTo>
                <a:lnTo>
                  <a:pt x="1172" y="1369"/>
                </a:lnTo>
                <a:close/>
                <a:moveTo>
                  <a:pt x="319" y="1362"/>
                </a:moveTo>
                <a:lnTo>
                  <a:pt x="318" y="1361"/>
                </a:lnTo>
                <a:lnTo>
                  <a:pt x="322" y="1354"/>
                </a:lnTo>
                <a:lnTo>
                  <a:pt x="323" y="1355"/>
                </a:lnTo>
                <a:lnTo>
                  <a:pt x="319" y="1362"/>
                </a:lnTo>
                <a:close/>
                <a:moveTo>
                  <a:pt x="317" y="1360"/>
                </a:moveTo>
                <a:lnTo>
                  <a:pt x="315" y="1359"/>
                </a:lnTo>
                <a:lnTo>
                  <a:pt x="320" y="1353"/>
                </a:lnTo>
                <a:lnTo>
                  <a:pt x="321" y="1354"/>
                </a:lnTo>
                <a:lnTo>
                  <a:pt x="317" y="1360"/>
                </a:lnTo>
                <a:close/>
                <a:moveTo>
                  <a:pt x="1185" y="1360"/>
                </a:moveTo>
                <a:lnTo>
                  <a:pt x="1181" y="1353"/>
                </a:lnTo>
                <a:lnTo>
                  <a:pt x="1182" y="1353"/>
                </a:lnTo>
                <a:lnTo>
                  <a:pt x="1186" y="1359"/>
                </a:lnTo>
                <a:lnTo>
                  <a:pt x="1185" y="1360"/>
                </a:lnTo>
                <a:close/>
                <a:moveTo>
                  <a:pt x="314" y="1359"/>
                </a:moveTo>
                <a:lnTo>
                  <a:pt x="313" y="1358"/>
                </a:lnTo>
                <a:lnTo>
                  <a:pt x="318" y="1351"/>
                </a:lnTo>
                <a:lnTo>
                  <a:pt x="319" y="1352"/>
                </a:lnTo>
                <a:lnTo>
                  <a:pt x="314" y="1359"/>
                </a:lnTo>
                <a:close/>
                <a:moveTo>
                  <a:pt x="1187" y="1358"/>
                </a:moveTo>
                <a:lnTo>
                  <a:pt x="1183" y="1352"/>
                </a:lnTo>
                <a:lnTo>
                  <a:pt x="1184" y="1351"/>
                </a:lnTo>
                <a:lnTo>
                  <a:pt x="1189" y="1358"/>
                </a:lnTo>
                <a:lnTo>
                  <a:pt x="1187" y="1358"/>
                </a:lnTo>
                <a:close/>
                <a:moveTo>
                  <a:pt x="1190" y="1357"/>
                </a:moveTo>
                <a:lnTo>
                  <a:pt x="1185" y="1350"/>
                </a:lnTo>
                <a:lnTo>
                  <a:pt x="1186" y="1350"/>
                </a:lnTo>
                <a:lnTo>
                  <a:pt x="1191" y="1356"/>
                </a:lnTo>
                <a:lnTo>
                  <a:pt x="1190" y="1357"/>
                </a:lnTo>
                <a:close/>
                <a:moveTo>
                  <a:pt x="301" y="1349"/>
                </a:moveTo>
                <a:lnTo>
                  <a:pt x="300" y="1348"/>
                </a:lnTo>
                <a:lnTo>
                  <a:pt x="305" y="1342"/>
                </a:lnTo>
                <a:lnTo>
                  <a:pt x="306" y="1343"/>
                </a:lnTo>
                <a:lnTo>
                  <a:pt x="301" y="1349"/>
                </a:lnTo>
                <a:close/>
                <a:moveTo>
                  <a:pt x="299" y="1348"/>
                </a:moveTo>
                <a:lnTo>
                  <a:pt x="298" y="1347"/>
                </a:lnTo>
                <a:lnTo>
                  <a:pt x="303" y="1340"/>
                </a:lnTo>
                <a:lnTo>
                  <a:pt x="304" y="1341"/>
                </a:lnTo>
                <a:lnTo>
                  <a:pt x="299" y="1348"/>
                </a:lnTo>
                <a:close/>
                <a:moveTo>
                  <a:pt x="1203" y="1347"/>
                </a:moveTo>
                <a:lnTo>
                  <a:pt x="1198" y="1341"/>
                </a:lnTo>
                <a:lnTo>
                  <a:pt x="1199" y="1340"/>
                </a:lnTo>
                <a:lnTo>
                  <a:pt x="1204" y="1346"/>
                </a:lnTo>
                <a:lnTo>
                  <a:pt x="1203" y="1347"/>
                </a:lnTo>
                <a:close/>
                <a:moveTo>
                  <a:pt x="297" y="1346"/>
                </a:moveTo>
                <a:lnTo>
                  <a:pt x="296" y="1345"/>
                </a:lnTo>
                <a:lnTo>
                  <a:pt x="300" y="1339"/>
                </a:lnTo>
                <a:lnTo>
                  <a:pt x="302" y="1340"/>
                </a:lnTo>
                <a:lnTo>
                  <a:pt x="297" y="1346"/>
                </a:lnTo>
                <a:close/>
                <a:moveTo>
                  <a:pt x="1205" y="1346"/>
                </a:moveTo>
                <a:lnTo>
                  <a:pt x="1200" y="1339"/>
                </a:lnTo>
                <a:lnTo>
                  <a:pt x="1201" y="1338"/>
                </a:lnTo>
                <a:lnTo>
                  <a:pt x="1206" y="1345"/>
                </a:lnTo>
                <a:lnTo>
                  <a:pt x="1205" y="1346"/>
                </a:lnTo>
                <a:close/>
                <a:moveTo>
                  <a:pt x="1207" y="1344"/>
                </a:moveTo>
                <a:lnTo>
                  <a:pt x="1202" y="1338"/>
                </a:lnTo>
                <a:lnTo>
                  <a:pt x="1203" y="1337"/>
                </a:lnTo>
                <a:lnTo>
                  <a:pt x="1208" y="1343"/>
                </a:lnTo>
                <a:lnTo>
                  <a:pt x="1207" y="1344"/>
                </a:lnTo>
                <a:close/>
                <a:moveTo>
                  <a:pt x="284" y="1336"/>
                </a:moveTo>
                <a:lnTo>
                  <a:pt x="283" y="1335"/>
                </a:lnTo>
                <a:lnTo>
                  <a:pt x="288" y="1329"/>
                </a:lnTo>
                <a:lnTo>
                  <a:pt x="289" y="1330"/>
                </a:lnTo>
                <a:lnTo>
                  <a:pt x="284" y="1336"/>
                </a:lnTo>
                <a:close/>
                <a:moveTo>
                  <a:pt x="282" y="1334"/>
                </a:moveTo>
                <a:lnTo>
                  <a:pt x="281" y="1334"/>
                </a:lnTo>
                <a:lnTo>
                  <a:pt x="286" y="1327"/>
                </a:lnTo>
                <a:lnTo>
                  <a:pt x="287" y="1328"/>
                </a:lnTo>
                <a:lnTo>
                  <a:pt x="282" y="1334"/>
                </a:lnTo>
                <a:close/>
                <a:moveTo>
                  <a:pt x="1220" y="1334"/>
                </a:moveTo>
                <a:lnTo>
                  <a:pt x="1215" y="1328"/>
                </a:lnTo>
                <a:lnTo>
                  <a:pt x="1216" y="1327"/>
                </a:lnTo>
                <a:lnTo>
                  <a:pt x="1221" y="1333"/>
                </a:lnTo>
                <a:lnTo>
                  <a:pt x="1220" y="1334"/>
                </a:lnTo>
                <a:close/>
                <a:moveTo>
                  <a:pt x="280" y="1333"/>
                </a:moveTo>
                <a:lnTo>
                  <a:pt x="279" y="1332"/>
                </a:lnTo>
                <a:lnTo>
                  <a:pt x="284" y="1326"/>
                </a:lnTo>
                <a:lnTo>
                  <a:pt x="285" y="1326"/>
                </a:lnTo>
                <a:lnTo>
                  <a:pt x="280" y="1333"/>
                </a:lnTo>
                <a:close/>
                <a:moveTo>
                  <a:pt x="1222" y="1332"/>
                </a:moveTo>
                <a:lnTo>
                  <a:pt x="1217" y="1326"/>
                </a:lnTo>
                <a:lnTo>
                  <a:pt x="1218" y="1325"/>
                </a:lnTo>
                <a:lnTo>
                  <a:pt x="1223" y="1332"/>
                </a:lnTo>
                <a:lnTo>
                  <a:pt x="1222" y="1332"/>
                </a:lnTo>
                <a:close/>
                <a:moveTo>
                  <a:pt x="1224" y="1331"/>
                </a:moveTo>
                <a:lnTo>
                  <a:pt x="1219" y="1324"/>
                </a:lnTo>
                <a:lnTo>
                  <a:pt x="1220" y="1323"/>
                </a:lnTo>
                <a:lnTo>
                  <a:pt x="1225" y="1330"/>
                </a:lnTo>
                <a:lnTo>
                  <a:pt x="1224" y="1331"/>
                </a:lnTo>
                <a:close/>
                <a:moveTo>
                  <a:pt x="267" y="1322"/>
                </a:moveTo>
                <a:lnTo>
                  <a:pt x="266" y="1321"/>
                </a:lnTo>
                <a:lnTo>
                  <a:pt x="271" y="1315"/>
                </a:lnTo>
                <a:lnTo>
                  <a:pt x="272" y="1316"/>
                </a:lnTo>
                <a:lnTo>
                  <a:pt x="267" y="1322"/>
                </a:lnTo>
                <a:close/>
                <a:moveTo>
                  <a:pt x="265" y="1320"/>
                </a:moveTo>
                <a:lnTo>
                  <a:pt x="264" y="1320"/>
                </a:lnTo>
                <a:lnTo>
                  <a:pt x="269" y="1313"/>
                </a:lnTo>
                <a:lnTo>
                  <a:pt x="270" y="1314"/>
                </a:lnTo>
                <a:lnTo>
                  <a:pt x="265" y="1320"/>
                </a:lnTo>
                <a:close/>
                <a:moveTo>
                  <a:pt x="1237" y="1320"/>
                </a:moveTo>
                <a:lnTo>
                  <a:pt x="1231" y="1314"/>
                </a:lnTo>
                <a:lnTo>
                  <a:pt x="1232" y="1313"/>
                </a:lnTo>
                <a:lnTo>
                  <a:pt x="1238" y="1319"/>
                </a:lnTo>
                <a:lnTo>
                  <a:pt x="1237" y="1320"/>
                </a:lnTo>
                <a:close/>
                <a:moveTo>
                  <a:pt x="263" y="1319"/>
                </a:moveTo>
                <a:lnTo>
                  <a:pt x="262" y="1318"/>
                </a:lnTo>
                <a:lnTo>
                  <a:pt x="267" y="1312"/>
                </a:lnTo>
                <a:lnTo>
                  <a:pt x="268" y="1313"/>
                </a:lnTo>
                <a:lnTo>
                  <a:pt x="263" y="1319"/>
                </a:lnTo>
                <a:close/>
                <a:moveTo>
                  <a:pt x="1239" y="1318"/>
                </a:moveTo>
                <a:lnTo>
                  <a:pt x="1234" y="1312"/>
                </a:lnTo>
                <a:lnTo>
                  <a:pt x="1235" y="1311"/>
                </a:lnTo>
                <a:lnTo>
                  <a:pt x="1240" y="1317"/>
                </a:lnTo>
                <a:lnTo>
                  <a:pt x="1239" y="1318"/>
                </a:lnTo>
                <a:close/>
                <a:moveTo>
                  <a:pt x="1241" y="1317"/>
                </a:moveTo>
                <a:lnTo>
                  <a:pt x="1236" y="1311"/>
                </a:lnTo>
                <a:lnTo>
                  <a:pt x="1237" y="1310"/>
                </a:lnTo>
                <a:lnTo>
                  <a:pt x="1242" y="1316"/>
                </a:lnTo>
                <a:lnTo>
                  <a:pt x="1241" y="1317"/>
                </a:lnTo>
                <a:close/>
                <a:moveTo>
                  <a:pt x="251" y="1308"/>
                </a:moveTo>
                <a:lnTo>
                  <a:pt x="250" y="1307"/>
                </a:lnTo>
                <a:lnTo>
                  <a:pt x="255" y="1301"/>
                </a:lnTo>
                <a:lnTo>
                  <a:pt x="256" y="1302"/>
                </a:lnTo>
                <a:lnTo>
                  <a:pt x="251" y="1308"/>
                </a:lnTo>
                <a:close/>
                <a:moveTo>
                  <a:pt x="249" y="1306"/>
                </a:moveTo>
                <a:lnTo>
                  <a:pt x="248" y="1305"/>
                </a:lnTo>
                <a:lnTo>
                  <a:pt x="253" y="1299"/>
                </a:lnTo>
                <a:lnTo>
                  <a:pt x="254" y="1300"/>
                </a:lnTo>
                <a:lnTo>
                  <a:pt x="249" y="1306"/>
                </a:lnTo>
                <a:close/>
                <a:moveTo>
                  <a:pt x="1253" y="1306"/>
                </a:moveTo>
                <a:lnTo>
                  <a:pt x="1248" y="1300"/>
                </a:lnTo>
                <a:lnTo>
                  <a:pt x="1248" y="1299"/>
                </a:lnTo>
                <a:lnTo>
                  <a:pt x="1254" y="1305"/>
                </a:lnTo>
                <a:lnTo>
                  <a:pt x="1253" y="1306"/>
                </a:lnTo>
                <a:close/>
                <a:moveTo>
                  <a:pt x="247" y="1304"/>
                </a:moveTo>
                <a:lnTo>
                  <a:pt x="246" y="1304"/>
                </a:lnTo>
                <a:lnTo>
                  <a:pt x="251" y="1298"/>
                </a:lnTo>
                <a:lnTo>
                  <a:pt x="252" y="1299"/>
                </a:lnTo>
                <a:lnTo>
                  <a:pt x="247" y="1304"/>
                </a:lnTo>
                <a:close/>
                <a:moveTo>
                  <a:pt x="1255" y="1304"/>
                </a:moveTo>
                <a:lnTo>
                  <a:pt x="1249" y="1298"/>
                </a:lnTo>
                <a:lnTo>
                  <a:pt x="1250" y="1297"/>
                </a:lnTo>
                <a:lnTo>
                  <a:pt x="1256" y="1303"/>
                </a:lnTo>
                <a:lnTo>
                  <a:pt x="1255" y="1304"/>
                </a:lnTo>
                <a:close/>
                <a:moveTo>
                  <a:pt x="1257" y="1302"/>
                </a:moveTo>
                <a:lnTo>
                  <a:pt x="1251" y="1296"/>
                </a:lnTo>
                <a:lnTo>
                  <a:pt x="1252" y="1296"/>
                </a:lnTo>
                <a:lnTo>
                  <a:pt x="1258" y="1301"/>
                </a:lnTo>
                <a:lnTo>
                  <a:pt x="1257" y="1302"/>
                </a:lnTo>
                <a:close/>
                <a:moveTo>
                  <a:pt x="235" y="1294"/>
                </a:moveTo>
                <a:lnTo>
                  <a:pt x="234" y="1293"/>
                </a:lnTo>
                <a:lnTo>
                  <a:pt x="240" y="1287"/>
                </a:lnTo>
                <a:lnTo>
                  <a:pt x="240" y="1288"/>
                </a:lnTo>
                <a:lnTo>
                  <a:pt x="235" y="1294"/>
                </a:lnTo>
                <a:close/>
                <a:moveTo>
                  <a:pt x="233" y="1292"/>
                </a:moveTo>
                <a:lnTo>
                  <a:pt x="232" y="1291"/>
                </a:lnTo>
                <a:lnTo>
                  <a:pt x="238" y="1285"/>
                </a:lnTo>
                <a:lnTo>
                  <a:pt x="239" y="1286"/>
                </a:lnTo>
                <a:lnTo>
                  <a:pt x="233" y="1292"/>
                </a:lnTo>
                <a:close/>
                <a:moveTo>
                  <a:pt x="1269" y="1291"/>
                </a:moveTo>
                <a:lnTo>
                  <a:pt x="1263" y="1286"/>
                </a:lnTo>
                <a:lnTo>
                  <a:pt x="1264" y="1285"/>
                </a:lnTo>
                <a:lnTo>
                  <a:pt x="1270" y="1290"/>
                </a:lnTo>
                <a:lnTo>
                  <a:pt x="1269" y="1291"/>
                </a:lnTo>
                <a:close/>
                <a:moveTo>
                  <a:pt x="231" y="1290"/>
                </a:moveTo>
                <a:lnTo>
                  <a:pt x="230" y="1289"/>
                </a:lnTo>
                <a:lnTo>
                  <a:pt x="236" y="1283"/>
                </a:lnTo>
                <a:lnTo>
                  <a:pt x="237" y="1284"/>
                </a:lnTo>
                <a:lnTo>
                  <a:pt x="231" y="1290"/>
                </a:lnTo>
                <a:close/>
                <a:moveTo>
                  <a:pt x="1271" y="1290"/>
                </a:moveTo>
                <a:lnTo>
                  <a:pt x="1265" y="1284"/>
                </a:lnTo>
                <a:lnTo>
                  <a:pt x="1266" y="1283"/>
                </a:lnTo>
                <a:lnTo>
                  <a:pt x="1272" y="1289"/>
                </a:lnTo>
                <a:lnTo>
                  <a:pt x="1271" y="1290"/>
                </a:lnTo>
                <a:close/>
                <a:moveTo>
                  <a:pt x="1272" y="1288"/>
                </a:moveTo>
                <a:lnTo>
                  <a:pt x="1267" y="1282"/>
                </a:lnTo>
                <a:lnTo>
                  <a:pt x="1268" y="1281"/>
                </a:lnTo>
                <a:lnTo>
                  <a:pt x="1273" y="1287"/>
                </a:lnTo>
                <a:lnTo>
                  <a:pt x="1272" y="1288"/>
                </a:lnTo>
                <a:close/>
                <a:moveTo>
                  <a:pt x="219" y="1279"/>
                </a:moveTo>
                <a:lnTo>
                  <a:pt x="218" y="1278"/>
                </a:lnTo>
                <a:lnTo>
                  <a:pt x="224" y="1272"/>
                </a:lnTo>
                <a:lnTo>
                  <a:pt x="225" y="1273"/>
                </a:lnTo>
                <a:lnTo>
                  <a:pt x="219" y="1279"/>
                </a:lnTo>
                <a:close/>
                <a:moveTo>
                  <a:pt x="217" y="1277"/>
                </a:moveTo>
                <a:lnTo>
                  <a:pt x="216" y="1276"/>
                </a:lnTo>
                <a:lnTo>
                  <a:pt x="222" y="1270"/>
                </a:lnTo>
                <a:lnTo>
                  <a:pt x="223" y="1271"/>
                </a:lnTo>
                <a:lnTo>
                  <a:pt x="217" y="1277"/>
                </a:lnTo>
                <a:close/>
                <a:moveTo>
                  <a:pt x="1284" y="1276"/>
                </a:moveTo>
                <a:lnTo>
                  <a:pt x="1279" y="1271"/>
                </a:lnTo>
                <a:lnTo>
                  <a:pt x="1280" y="1270"/>
                </a:lnTo>
                <a:lnTo>
                  <a:pt x="1285" y="1275"/>
                </a:lnTo>
                <a:lnTo>
                  <a:pt x="1284" y="1276"/>
                </a:lnTo>
                <a:close/>
                <a:moveTo>
                  <a:pt x="215" y="1275"/>
                </a:moveTo>
                <a:lnTo>
                  <a:pt x="215" y="1274"/>
                </a:lnTo>
                <a:lnTo>
                  <a:pt x="220" y="1268"/>
                </a:lnTo>
                <a:lnTo>
                  <a:pt x="221" y="1269"/>
                </a:lnTo>
                <a:lnTo>
                  <a:pt x="215" y="1275"/>
                </a:lnTo>
                <a:close/>
                <a:moveTo>
                  <a:pt x="1286" y="1274"/>
                </a:moveTo>
                <a:lnTo>
                  <a:pt x="1280" y="1269"/>
                </a:lnTo>
                <a:lnTo>
                  <a:pt x="1281" y="1268"/>
                </a:lnTo>
                <a:lnTo>
                  <a:pt x="1287" y="1273"/>
                </a:lnTo>
                <a:lnTo>
                  <a:pt x="1286" y="1274"/>
                </a:lnTo>
                <a:close/>
                <a:moveTo>
                  <a:pt x="1288" y="1273"/>
                </a:moveTo>
                <a:lnTo>
                  <a:pt x="1282" y="1267"/>
                </a:lnTo>
                <a:lnTo>
                  <a:pt x="1283" y="1266"/>
                </a:lnTo>
                <a:lnTo>
                  <a:pt x="1289" y="1272"/>
                </a:lnTo>
                <a:lnTo>
                  <a:pt x="1288" y="1273"/>
                </a:lnTo>
                <a:close/>
                <a:moveTo>
                  <a:pt x="204" y="1263"/>
                </a:moveTo>
                <a:lnTo>
                  <a:pt x="203" y="1262"/>
                </a:lnTo>
                <a:lnTo>
                  <a:pt x="209" y="1256"/>
                </a:lnTo>
                <a:lnTo>
                  <a:pt x="210" y="1257"/>
                </a:lnTo>
                <a:lnTo>
                  <a:pt x="204" y="1263"/>
                </a:lnTo>
                <a:close/>
                <a:moveTo>
                  <a:pt x="202" y="1261"/>
                </a:moveTo>
                <a:lnTo>
                  <a:pt x="202" y="1260"/>
                </a:lnTo>
                <a:lnTo>
                  <a:pt x="207" y="1254"/>
                </a:lnTo>
                <a:lnTo>
                  <a:pt x="208" y="1255"/>
                </a:lnTo>
                <a:lnTo>
                  <a:pt x="202" y="1261"/>
                </a:lnTo>
                <a:close/>
                <a:moveTo>
                  <a:pt x="1299" y="1261"/>
                </a:moveTo>
                <a:lnTo>
                  <a:pt x="1293" y="1255"/>
                </a:lnTo>
                <a:lnTo>
                  <a:pt x="1294" y="1254"/>
                </a:lnTo>
                <a:lnTo>
                  <a:pt x="1300" y="1260"/>
                </a:lnTo>
                <a:lnTo>
                  <a:pt x="1299" y="1261"/>
                </a:lnTo>
                <a:close/>
                <a:moveTo>
                  <a:pt x="201" y="1259"/>
                </a:moveTo>
                <a:lnTo>
                  <a:pt x="200" y="1258"/>
                </a:lnTo>
                <a:lnTo>
                  <a:pt x="206" y="1252"/>
                </a:lnTo>
                <a:lnTo>
                  <a:pt x="206" y="1253"/>
                </a:lnTo>
                <a:lnTo>
                  <a:pt x="201" y="1259"/>
                </a:lnTo>
                <a:close/>
                <a:moveTo>
                  <a:pt x="1301" y="1259"/>
                </a:moveTo>
                <a:lnTo>
                  <a:pt x="1295" y="1253"/>
                </a:lnTo>
                <a:lnTo>
                  <a:pt x="1296" y="1252"/>
                </a:lnTo>
                <a:lnTo>
                  <a:pt x="1302" y="1258"/>
                </a:lnTo>
                <a:lnTo>
                  <a:pt x="1301" y="1259"/>
                </a:lnTo>
                <a:close/>
                <a:moveTo>
                  <a:pt x="1303" y="1257"/>
                </a:moveTo>
                <a:lnTo>
                  <a:pt x="1297" y="1251"/>
                </a:lnTo>
                <a:lnTo>
                  <a:pt x="1298" y="1250"/>
                </a:lnTo>
                <a:lnTo>
                  <a:pt x="1304" y="1256"/>
                </a:lnTo>
                <a:lnTo>
                  <a:pt x="1303" y="1257"/>
                </a:lnTo>
                <a:close/>
                <a:moveTo>
                  <a:pt x="190" y="1247"/>
                </a:moveTo>
                <a:lnTo>
                  <a:pt x="189" y="1246"/>
                </a:lnTo>
                <a:lnTo>
                  <a:pt x="195" y="1241"/>
                </a:lnTo>
                <a:lnTo>
                  <a:pt x="196" y="1242"/>
                </a:lnTo>
                <a:lnTo>
                  <a:pt x="190" y="1247"/>
                </a:lnTo>
                <a:close/>
                <a:moveTo>
                  <a:pt x="188" y="1245"/>
                </a:moveTo>
                <a:lnTo>
                  <a:pt x="187" y="1244"/>
                </a:lnTo>
                <a:lnTo>
                  <a:pt x="193" y="1239"/>
                </a:lnTo>
                <a:lnTo>
                  <a:pt x="194" y="1240"/>
                </a:lnTo>
                <a:lnTo>
                  <a:pt x="188" y="1245"/>
                </a:lnTo>
                <a:close/>
                <a:moveTo>
                  <a:pt x="1314" y="1245"/>
                </a:moveTo>
                <a:lnTo>
                  <a:pt x="1308" y="1239"/>
                </a:lnTo>
                <a:lnTo>
                  <a:pt x="1308" y="1238"/>
                </a:lnTo>
                <a:lnTo>
                  <a:pt x="1314" y="1244"/>
                </a:lnTo>
                <a:lnTo>
                  <a:pt x="1314" y="1245"/>
                </a:lnTo>
                <a:close/>
                <a:moveTo>
                  <a:pt x="186" y="1243"/>
                </a:moveTo>
                <a:lnTo>
                  <a:pt x="185" y="1242"/>
                </a:lnTo>
                <a:lnTo>
                  <a:pt x="191" y="1237"/>
                </a:lnTo>
                <a:lnTo>
                  <a:pt x="192" y="1238"/>
                </a:lnTo>
                <a:lnTo>
                  <a:pt x="186" y="1243"/>
                </a:lnTo>
                <a:close/>
                <a:moveTo>
                  <a:pt x="1315" y="1243"/>
                </a:moveTo>
                <a:lnTo>
                  <a:pt x="1309" y="1237"/>
                </a:lnTo>
                <a:lnTo>
                  <a:pt x="1310" y="1236"/>
                </a:lnTo>
                <a:lnTo>
                  <a:pt x="1316" y="1242"/>
                </a:lnTo>
                <a:lnTo>
                  <a:pt x="1315" y="1243"/>
                </a:lnTo>
                <a:close/>
                <a:moveTo>
                  <a:pt x="1317" y="1241"/>
                </a:moveTo>
                <a:lnTo>
                  <a:pt x="1311" y="1235"/>
                </a:lnTo>
                <a:lnTo>
                  <a:pt x="1312" y="1234"/>
                </a:lnTo>
                <a:lnTo>
                  <a:pt x="1318" y="1240"/>
                </a:lnTo>
                <a:lnTo>
                  <a:pt x="1317" y="1241"/>
                </a:lnTo>
                <a:close/>
                <a:moveTo>
                  <a:pt x="175" y="1231"/>
                </a:moveTo>
                <a:lnTo>
                  <a:pt x="175" y="1230"/>
                </a:lnTo>
                <a:lnTo>
                  <a:pt x="181" y="1225"/>
                </a:lnTo>
                <a:lnTo>
                  <a:pt x="182" y="1226"/>
                </a:lnTo>
                <a:lnTo>
                  <a:pt x="175" y="1231"/>
                </a:lnTo>
                <a:close/>
                <a:moveTo>
                  <a:pt x="174" y="1229"/>
                </a:moveTo>
                <a:lnTo>
                  <a:pt x="173" y="1228"/>
                </a:lnTo>
                <a:lnTo>
                  <a:pt x="179" y="1223"/>
                </a:lnTo>
                <a:lnTo>
                  <a:pt x="180" y="1224"/>
                </a:lnTo>
                <a:lnTo>
                  <a:pt x="174" y="1229"/>
                </a:lnTo>
                <a:close/>
                <a:moveTo>
                  <a:pt x="1328" y="1228"/>
                </a:moveTo>
                <a:lnTo>
                  <a:pt x="1322" y="1223"/>
                </a:lnTo>
                <a:lnTo>
                  <a:pt x="1323" y="1222"/>
                </a:lnTo>
                <a:lnTo>
                  <a:pt x="1329" y="1227"/>
                </a:lnTo>
                <a:lnTo>
                  <a:pt x="1328" y="1228"/>
                </a:lnTo>
                <a:close/>
                <a:moveTo>
                  <a:pt x="172" y="1227"/>
                </a:moveTo>
                <a:lnTo>
                  <a:pt x="171" y="1226"/>
                </a:lnTo>
                <a:lnTo>
                  <a:pt x="177" y="1221"/>
                </a:lnTo>
                <a:lnTo>
                  <a:pt x="178" y="1222"/>
                </a:lnTo>
                <a:lnTo>
                  <a:pt x="172" y="1227"/>
                </a:lnTo>
                <a:close/>
                <a:moveTo>
                  <a:pt x="1330" y="1226"/>
                </a:moveTo>
                <a:lnTo>
                  <a:pt x="1323" y="1221"/>
                </a:lnTo>
                <a:lnTo>
                  <a:pt x="1324" y="1220"/>
                </a:lnTo>
                <a:lnTo>
                  <a:pt x="1330" y="1225"/>
                </a:lnTo>
                <a:lnTo>
                  <a:pt x="1330" y="1226"/>
                </a:lnTo>
                <a:close/>
                <a:moveTo>
                  <a:pt x="1331" y="1224"/>
                </a:moveTo>
                <a:lnTo>
                  <a:pt x="1325" y="1219"/>
                </a:lnTo>
                <a:lnTo>
                  <a:pt x="1326" y="1218"/>
                </a:lnTo>
                <a:lnTo>
                  <a:pt x="1332" y="1223"/>
                </a:lnTo>
                <a:lnTo>
                  <a:pt x="1331" y="1224"/>
                </a:lnTo>
                <a:close/>
                <a:moveTo>
                  <a:pt x="162" y="1214"/>
                </a:moveTo>
                <a:lnTo>
                  <a:pt x="161" y="1213"/>
                </a:lnTo>
                <a:lnTo>
                  <a:pt x="167" y="1208"/>
                </a:lnTo>
                <a:lnTo>
                  <a:pt x="168" y="1209"/>
                </a:lnTo>
                <a:lnTo>
                  <a:pt x="162" y="1214"/>
                </a:lnTo>
                <a:close/>
                <a:moveTo>
                  <a:pt x="160" y="1212"/>
                </a:moveTo>
                <a:lnTo>
                  <a:pt x="159" y="1211"/>
                </a:lnTo>
                <a:lnTo>
                  <a:pt x="166" y="1206"/>
                </a:lnTo>
                <a:lnTo>
                  <a:pt x="166" y="1207"/>
                </a:lnTo>
                <a:lnTo>
                  <a:pt x="160" y="1212"/>
                </a:lnTo>
                <a:close/>
                <a:moveTo>
                  <a:pt x="1341" y="1212"/>
                </a:moveTo>
                <a:lnTo>
                  <a:pt x="1335" y="1207"/>
                </a:lnTo>
                <a:lnTo>
                  <a:pt x="1336" y="1206"/>
                </a:lnTo>
                <a:lnTo>
                  <a:pt x="1342" y="1211"/>
                </a:lnTo>
                <a:lnTo>
                  <a:pt x="1341" y="1212"/>
                </a:lnTo>
                <a:close/>
                <a:moveTo>
                  <a:pt x="159" y="1210"/>
                </a:moveTo>
                <a:lnTo>
                  <a:pt x="158" y="1209"/>
                </a:lnTo>
                <a:lnTo>
                  <a:pt x="164" y="1204"/>
                </a:lnTo>
                <a:lnTo>
                  <a:pt x="165" y="1205"/>
                </a:lnTo>
                <a:lnTo>
                  <a:pt x="159" y="1210"/>
                </a:lnTo>
                <a:close/>
                <a:moveTo>
                  <a:pt x="1343" y="1210"/>
                </a:moveTo>
                <a:lnTo>
                  <a:pt x="1337" y="1205"/>
                </a:lnTo>
                <a:lnTo>
                  <a:pt x="1338" y="1204"/>
                </a:lnTo>
                <a:lnTo>
                  <a:pt x="1344" y="1208"/>
                </a:lnTo>
                <a:lnTo>
                  <a:pt x="1343" y="1210"/>
                </a:lnTo>
                <a:close/>
                <a:moveTo>
                  <a:pt x="1345" y="1207"/>
                </a:moveTo>
                <a:lnTo>
                  <a:pt x="1338" y="1203"/>
                </a:lnTo>
                <a:lnTo>
                  <a:pt x="1339" y="1201"/>
                </a:lnTo>
                <a:lnTo>
                  <a:pt x="1346" y="1206"/>
                </a:lnTo>
                <a:lnTo>
                  <a:pt x="1345" y="1207"/>
                </a:lnTo>
                <a:close/>
                <a:moveTo>
                  <a:pt x="149" y="1197"/>
                </a:moveTo>
                <a:lnTo>
                  <a:pt x="148" y="1196"/>
                </a:lnTo>
                <a:lnTo>
                  <a:pt x="154" y="1191"/>
                </a:lnTo>
                <a:lnTo>
                  <a:pt x="155" y="1192"/>
                </a:lnTo>
                <a:lnTo>
                  <a:pt x="149" y="1197"/>
                </a:lnTo>
                <a:close/>
                <a:moveTo>
                  <a:pt x="147" y="1195"/>
                </a:moveTo>
                <a:lnTo>
                  <a:pt x="146" y="1194"/>
                </a:lnTo>
                <a:lnTo>
                  <a:pt x="153" y="1189"/>
                </a:lnTo>
                <a:lnTo>
                  <a:pt x="154" y="1190"/>
                </a:lnTo>
                <a:lnTo>
                  <a:pt x="147" y="1195"/>
                </a:lnTo>
                <a:close/>
                <a:moveTo>
                  <a:pt x="1354" y="1194"/>
                </a:moveTo>
                <a:lnTo>
                  <a:pt x="1348" y="1189"/>
                </a:lnTo>
                <a:lnTo>
                  <a:pt x="1349" y="1188"/>
                </a:lnTo>
                <a:lnTo>
                  <a:pt x="1355" y="1193"/>
                </a:lnTo>
                <a:lnTo>
                  <a:pt x="1354" y="1194"/>
                </a:lnTo>
                <a:close/>
                <a:moveTo>
                  <a:pt x="145" y="1193"/>
                </a:moveTo>
                <a:lnTo>
                  <a:pt x="144" y="1191"/>
                </a:lnTo>
                <a:lnTo>
                  <a:pt x="151" y="1187"/>
                </a:lnTo>
                <a:lnTo>
                  <a:pt x="152" y="1188"/>
                </a:lnTo>
                <a:lnTo>
                  <a:pt x="145" y="1193"/>
                </a:lnTo>
                <a:close/>
                <a:moveTo>
                  <a:pt x="1356" y="1192"/>
                </a:moveTo>
                <a:lnTo>
                  <a:pt x="1350" y="1187"/>
                </a:lnTo>
                <a:lnTo>
                  <a:pt x="1350" y="1186"/>
                </a:lnTo>
                <a:lnTo>
                  <a:pt x="1357" y="1191"/>
                </a:lnTo>
                <a:lnTo>
                  <a:pt x="1356" y="1192"/>
                </a:lnTo>
                <a:close/>
                <a:moveTo>
                  <a:pt x="1358" y="1190"/>
                </a:moveTo>
                <a:lnTo>
                  <a:pt x="1351" y="1185"/>
                </a:lnTo>
                <a:lnTo>
                  <a:pt x="1352" y="1184"/>
                </a:lnTo>
                <a:lnTo>
                  <a:pt x="1359" y="1189"/>
                </a:lnTo>
                <a:lnTo>
                  <a:pt x="1358" y="1190"/>
                </a:lnTo>
                <a:close/>
                <a:moveTo>
                  <a:pt x="136" y="1179"/>
                </a:moveTo>
                <a:lnTo>
                  <a:pt x="135" y="1178"/>
                </a:lnTo>
                <a:lnTo>
                  <a:pt x="142" y="1174"/>
                </a:lnTo>
                <a:lnTo>
                  <a:pt x="142" y="1175"/>
                </a:lnTo>
                <a:lnTo>
                  <a:pt x="136" y="1179"/>
                </a:lnTo>
                <a:close/>
                <a:moveTo>
                  <a:pt x="134" y="1177"/>
                </a:moveTo>
                <a:lnTo>
                  <a:pt x="134" y="1176"/>
                </a:lnTo>
                <a:lnTo>
                  <a:pt x="140" y="1172"/>
                </a:lnTo>
                <a:lnTo>
                  <a:pt x="141" y="1173"/>
                </a:lnTo>
                <a:lnTo>
                  <a:pt x="134" y="1177"/>
                </a:lnTo>
                <a:close/>
                <a:moveTo>
                  <a:pt x="1367" y="1177"/>
                </a:moveTo>
                <a:lnTo>
                  <a:pt x="1361" y="1172"/>
                </a:lnTo>
                <a:lnTo>
                  <a:pt x="1362" y="1171"/>
                </a:lnTo>
                <a:lnTo>
                  <a:pt x="1368" y="1176"/>
                </a:lnTo>
                <a:lnTo>
                  <a:pt x="1367" y="1177"/>
                </a:lnTo>
                <a:close/>
                <a:moveTo>
                  <a:pt x="133" y="1175"/>
                </a:moveTo>
                <a:lnTo>
                  <a:pt x="132" y="1174"/>
                </a:lnTo>
                <a:lnTo>
                  <a:pt x="139" y="1169"/>
                </a:lnTo>
                <a:lnTo>
                  <a:pt x="139" y="1171"/>
                </a:lnTo>
                <a:lnTo>
                  <a:pt x="133" y="1175"/>
                </a:lnTo>
                <a:close/>
                <a:moveTo>
                  <a:pt x="1369" y="1175"/>
                </a:moveTo>
                <a:lnTo>
                  <a:pt x="1362" y="1170"/>
                </a:lnTo>
                <a:lnTo>
                  <a:pt x="1363" y="1169"/>
                </a:lnTo>
                <a:lnTo>
                  <a:pt x="1370" y="1173"/>
                </a:lnTo>
                <a:lnTo>
                  <a:pt x="1369" y="1175"/>
                </a:lnTo>
                <a:close/>
                <a:moveTo>
                  <a:pt x="1370" y="1172"/>
                </a:moveTo>
                <a:lnTo>
                  <a:pt x="1364" y="1168"/>
                </a:lnTo>
                <a:lnTo>
                  <a:pt x="1365" y="1167"/>
                </a:lnTo>
                <a:lnTo>
                  <a:pt x="1371" y="1171"/>
                </a:lnTo>
                <a:lnTo>
                  <a:pt x="1370" y="1172"/>
                </a:lnTo>
                <a:close/>
                <a:moveTo>
                  <a:pt x="124" y="1162"/>
                </a:moveTo>
                <a:lnTo>
                  <a:pt x="123" y="1161"/>
                </a:lnTo>
                <a:lnTo>
                  <a:pt x="130" y="1156"/>
                </a:lnTo>
                <a:lnTo>
                  <a:pt x="130" y="1157"/>
                </a:lnTo>
                <a:lnTo>
                  <a:pt x="124" y="1162"/>
                </a:lnTo>
                <a:close/>
                <a:moveTo>
                  <a:pt x="122" y="1160"/>
                </a:moveTo>
                <a:lnTo>
                  <a:pt x="122" y="1158"/>
                </a:lnTo>
                <a:lnTo>
                  <a:pt x="128" y="1154"/>
                </a:lnTo>
                <a:lnTo>
                  <a:pt x="129" y="1155"/>
                </a:lnTo>
                <a:lnTo>
                  <a:pt x="122" y="1160"/>
                </a:lnTo>
                <a:close/>
                <a:moveTo>
                  <a:pt x="1379" y="1159"/>
                </a:moveTo>
                <a:lnTo>
                  <a:pt x="1373" y="1155"/>
                </a:lnTo>
                <a:lnTo>
                  <a:pt x="1373" y="1153"/>
                </a:lnTo>
                <a:lnTo>
                  <a:pt x="1380" y="1158"/>
                </a:lnTo>
                <a:lnTo>
                  <a:pt x="1379" y="1159"/>
                </a:lnTo>
                <a:close/>
                <a:moveTo>
                  <a:pt x="121" y="1157"/>
                </a:moveTo>
                <a:lnTo>
                  <a:pt x="120" y="1156"/>
                </a:lnTo>
                <a:lnTo>
                  <a:pt x="127" y="1152"/>
                </a:lnTo>
                <a:lnTo>
                  <a:pt x="128" y="1153"/>
                </a:lnTo>
                <a:lnTo>
                  <a:pt x="121" y="1157"/>
                </a:lnTo>
                <a:close/>
                <a:moveTo>
                  <a:pt x="1381" y="1157"/>
                </a:moveTo>
                <a:lnTo>
                  <a:pt x="1374" y="1152"/>
                </a:lnTo>
                <a:lnTo>
                  <a:pt x="1375" y="1151"/>
                </a:lnTo>
                <a:lnTo>
                  <a:pt x="1382" y="1156"/>
                </a:lnTo>
                <a:lnTo>
                  <a:pt x="1381" y="1157"/>
                </a:lnTo>
                <a:close/>
                <a:moveTo>
                  <a:pt x="1382" y="1154"/>
                </a:moveTo>
                <a:lnTo>
                  <a:pt x="1376" y="1150"/>
                </a:lnTo>
                <a:lnTo>
                  <a:pt x="1376" y="1149"/>
                </a:lnTo>
                <a:lnTo>
                  <a:pt x="1383" y="1153"/>
                </a:lnTo>
                <a:lnTo>
                  <a:pt x="1382" y="1154"/>
                </a:lnTo>
                <a:close/>
                <a:moveTo>
                  <a:pt x="112" y="1144"/>
                </a:moveTo>
                <a:lnTo>
                  <a:pt x="112" y="1143"/>
                </a:lnTo>
                <a:lnTo>
                  <a:pt x="118" y="1138"/>
                </a:lnTo>
                <a:lnTo>
                  <a:pt x="119" y="1139"/>
                </a:lnTo>
                <a:lnTo>
                  <a:pt x="112" y="1144"/>
                </a:lnTo>
                <a:close/>
                <a:moveTo>
                  <a:pt x="111" y="1141"/>
                </a:moveTo>
                <a:lnTo>
                  <a:pt x="110" y="1140"/>
                </a:lnTo>
                <a:lnTo>
                  <a:pt x="117" y="1136"/>
                </a:lnTo>
                <a:lnTo>
                  <a:pt x="118" y="1137"/>
                </a:lnTo>
                <a:lnTo>
                  <a:pt x="111" y="1141"/>
                </a:lnTo>
                <a:close/>
                <a:moveTo>
                  <a:pt x="1391" y="1141"/>
                </a:moveTo>
                <a:lnTo>
                  <a:pt x="1384" y="1136"/>
                </a:lnTo>
                <a:lnTo>
                  <a:pt x="1385" y="1135"/>
                </a:lnTo>
                <a:lnTo>
                  <a:pt x="1392" y="1140"/>
                </a:lnTo>
                <a:lnTo>
                  <a:pt x="1391" y="1141"/>
                </a:lnTo>
                <a:close/>
                <a:moveTo>
                  <a:pt x="109" y="1139"/>
                </a:moveTo>
                <a:lnTo>
                  <a:pt x="109" y="1138"/>
                </a:lnTo>
                <a:lnTo>
                  <a:pt x="116" y="1134"/>
                </a:lnTo>
                <a:lnTo>
                  <a:pt x="116" y="1135"/>
                </a:lnTo>
                <a:lnTo>
                  <a:pt x="109" y="1139"/>
                </a:lnTo>
                <a:close/>
                <a:moveTo>
                  <a:pt x="1392" y="1138"/>
                </a:moveTo>
                <a:lnTo>
                  <a:pt x="1385" y="1134"/>
                </a:lnTo>
                <a:lnTo>
                  <a:pt x="1386" y="1133"/>
                </a:lnTo>
                <a:lnTo>
                  <a:pt x="1393" y="1137"/>
                </a:lnTo>
                <a:lnTo>
                  <a:pt x="1392" y="1138"/>
                </a:lnTo>
                <a:close/>
                <a:moveTo>
                  <a:pt x="1394" y="1136"/>
                </a:moveTo>
                <a:lnTo>
                  <a:pt x="1387" y="1132"/>
                </a:lnTo>
                <a:lnTo>
                  <a:pt x="1388" y="1131"/>
                </a:lnTo>
                <a:lnTo>
                  <a:pt x="1394" y="1135"/>
                </a:lnTo>
                <a:lnTo>
                  <a:pt x="1394" y="1136"/>
                </a:lnTo>
                <a:close/>
                <a:moveTo>
                  <a:pt x="101" y="1125"/>
                </a:moveTo>
                <a:lnTo>
                  <a:pt x="100" y="1124"/>
                </a:lnTo>
                <a:lnTo>
                  <a:pt x="107" y="1120"/>
                </a:lnTo>
                <a:lnTo>
                  <a:pt x="108" y="1121"/>
                </a:lnTo>
                <a:lnTo>
                  <a:pt x="101" y="1125"/>
                </a:lnTo>
                <a:close/>
                <a:moveTo>
                  <a:pt x="100" y="1123"/>
                </a:moveTo>
                <a:lnTo>
                  <a:pt x="99" y="1122"/>
                </a:lnTo>
                <a:lnTo>
                  <a:pt x="106" y="1118"/>
                </a:lnTo>
                <a:lnTo>
                  <a:pt x="107" y="1119"/>
                </a:lnTo>
                <a:lnTo>
                  <a:pt x="100" y="1123"/>
                </a:lnTo>
                <a:close/>
                <a:moveTo>
                  <a:pt x="1402" y="1122"/>
                </a:moveTo>
                <a:lnTo>
                  <a:pt x="1395" y="1118"/>
                </a:lnTo>
                <a:lnTo>
                  <a:pt x="1396" y="1117"/>
                </a:lnTo>
                <a:lnTo>
                  <a:pt x="1403" y="1121"/>
                </a:lnTo>
                <a:lnTo>
                  <a:pt x="1402" y="1122"/>
                </a:lnTo>
                <a:close/>
                <a:moveTo>
                  <a:pt x="98" y="1120"/>
                </a:moveTo>
                <a:lnTo>
                  <a:pt x="98" y="1119"/>
                </a:lnTo>
                <a:lnTo>
                  <a:pt x="104" y="1115"/>
                </a:lnTo>
                <a:lnTo>
                  <a:pt x="105" y="1116"/>
                </a:lnTo>
                <a:lnTo>
                  <a:pt x="98" y="1120"/>
                </a:lnTo>
                <a:close/>
                <a:moveTo>
                  <a:pt x="1404" y="1120"/>
                </a:moveTo>
                <a:lnTo>
                  <a:pt x="1396" y="1116"/>
                </a:lnTo>
                <a:lnTo>
                  <a:pt x="1397" y="1115"/>
                </a:lnTo>
                <a:lnTo>
                  <a:pt x="1404" y="1118"/>
                </a:lnTo>
                <a:lnTo>
                  <a:pt x="1404" y="1120"/>
                </a:lnTo>
                <a:close/>
                <a:moveTo>
                  <a:pt x="1405" y="1117"/>
                </a:moveTo>
                <a:lnTo>
                  <a:pt x="1398" y="1113"/>
                </a:lnTo>
                <a:lnTo>
                  <a:pt x="1398" y="1112"/>
                </a:lnTo>
                <a:lnTo>
                  <a:pt x="1406" y="1116"/>
                </a:lnTo>
                <a:lnTo>
                  <a:pt x="1405" y="1117"/>
                </a:lnTo>
                <a:close/>
                <a:moveTo>
                  <a:pt x="90" y="1106"/>
                </a:moveTo>
                <a:lnTo>
                  <a:pt x="90" y="1105"/>
                </a:lnTo>
                <a:lnTo>
                  <a:pt x="97" y="1101"/>
                </a:lnTo>
                <a:lnTo>
                  <a:pt x="97" y="1103"/>
                </a:lnTo>
                <a:lnTo>
                  <a:pt x="90" y="1106"/>
                </a:lnTo>
                <a:close/>
                <a:moveTo>
                  <a:pt x="89" y="1104"/>
                </a:moveTo>
                <a:lnTo>
                  <a:pt x="88" y="1103"/>
                </a:lnTo>
                <a:lnTo>
                  <a:pt x="95" y="1099"/>
                </a:lnTo>
                <a:lnTo>
                  <a:pt x="96" y="1100"/>
                </a:lnTo>
                <a:lnTo>
                  <a:pt x="89" y="1104"/>
                </a:lnTo>
                <a:close/>
                <a:moveTo>
                  <a:pt x="1413" y="1103"/>
                </a:moveTo>
                <a:lnTo>
                  <a:pt x="1406" y="1099"/>
                </a:lnTo>
                <a:lnTo>
                  <a:pt x="1406" y="1098"/>
                </a:lnTo>
                <a:lnTo>
                  <a:pt x="1413" y="1102"/>
                </a:lnTo>
                <a:lnTo>
                  <a:pt x="1413" y="1103"/>
                </a:lnTo>
                <a:close/>
                <a:moveTo>
                  <a:pt x="88" y="1102"/>
                </a:moveTo>
                <a:lnTo>
                  <a:pt x="87" y="1100"/>
                </a:lnTo>
                <a:lnTo>
                  <a:pt x="94" y="1097"/>
                </a:lnTo>
                <a:lnTo>
                  <a:pt x="95" y="1098"/>
                </a:lnTo>
                <a:lnTo>
                  <a:pt x="88" y="1102"/>
                </a:lnTo>
                <a:close/>
                <a:moveTo>
                  <a:pt x="1414" y="1101"/>
                </a:moveTo>
                <a:lnTo>
                  <a:pt x="1407" y="1097"/>
                </a:lnTo>
                <a:lnTo>
                  <a:pt x="1408" y="1096"/>
                </a:lnTo>
                <a:lnTo>
                  <a:pt x="1415" y="1100"/>
                </a:lnTo>
                <a:lnTo>
                  <a:pt x="1414" y="1101"/>
                </a:lnTo>
                <a:close/>
                <a:moveTo>
                  <a:pt x="1415" y="1098"/>
                </a:moveTo>
                <a:lnTo>
                  <a:pt x="1408" y="1095"/>
                </a:lnTo>
                <a:lnTo>
                  <a:pt x="1409" y="1094"/>
                </a:lnTo>
                <a:lnTo>
                  <a:pt x="1416" y="1097"/>
                </a:lnTo>
                <a:lnTo>
                  <a:pt x="1415" y="1098"/>
                </a:lnTo>
                <a:close/>
                <a:moveTo>
                  <a:pt x="80" y="1087"/>
                </a:moveTo>
                <a:lnTo>
                  <a:pt x="80" y="1086"/>
                </a:lnTo>
                <a:lnTo>
                  <a:pt x="87" y="1083"/>
                </a:lnTo>
                <a:lnTo>
                  <a:pt x="88" y="1084"/>
                </a:lnTo>
                <a:lnTo>
                  <a:pt x="80" y="1087"/>
                </a:lnTo>
                <a:close/>
                <a:moveTo>
                  <a:pt x="79" y="1085"/>
                </a:moveTo>
                <a:lnTo>
                  <a:pt x="79" y="1084"/>
                </a:lnTo>
                <a:lnTo>
                  <a:pt x="86" y="1080"/>
                </a:lnTo>
                <a:lnTo>
                  <a:pt x="86" y="1081"/>
                </a:lnTo>
                <a:lnTo>
                  <a:pt x="79" y="1085"/>
                </a:lnTo>
                <a:close/>
                <a:moveTo>
                  <a:pt x="1423" y="1084"/>
                </a:moveTo>
                <a:lnTo>
                  <a:pt x="1415" y="1080"/>
                </a:lnTo>
                <a:lnTo>
                  <a:pt x="1416" y="1079"/>
                </a:lnTo>
                <a:lnTo>
                  <a:pt x="1423" y="1083"/>
                </a:lnTo>
                <a:lnTo>
                  <a:pt x="1423" y="1084"/>
                </a:lnTo>
                <a:close/>
                <a:moveTo>
                  <a:pt x="78" y="1083"/>
                </a:moveTo>
                <a:lnTo>
                  <a:pt x="77" y="1081"/>
                </a:lnTo>
                <a:lnTo>
                  <a:pt x="85" y="1078"/>
                </a:lnTo>
                <a:lnTo>
                  <a:pt x="85" y="1079"/>
                </a:lnTo>
                <a:lnTo>
                  <a:pt x="78" y="1083"/>
                </a:lnTo>
                <a:close/>
                <a:moveTo>
                  <a:pt x="1424" y="1082"/>
                </a:moveTo>
                <a:lnTo>
                  <a:pt x="1417" y="1078"/>
                </a:lnTo>
                <a:lnTo>
                  <a:pt x="1417" y="1077"/>
                </a:lnTo>
                <a:lnTo>
                  <a:pt x="1424" y="1080"/>
                </a:lnTo>
                <a:lnTo>
                  <a:pt x="1424" y="1082"/>
                </a:lnTo>
                <a:close/>
                <a:moveTo>
                  <a:pt x="1425" y="1079"/>
                </a:moveTo>
                <a:lnTo>
                  <a:pt x="1418" y="1075"/>
                </a:lnTo>
                <a:lnTo>
                  <a:pt x="1418" y="1074"/>
                </a:lnTo>
                <a:lnTo>
                  <a:pt x="1426" y="1078"/>
                </a:lnTo>
                <a:lnTo>
                  <a:pt x="1425" y="1079"/>
                </a:lnTo>
                <a:close/>
                <a:moveTo>
                  <a:pt x="71" y="1068"/>
                </a:moveTo>
                <a:lnTo>
                  <a:pt x="70" y="1067"/>
                </a:lnTo>
                <a:lnTo>
                  <a:pt x="78" y="1063"/>
                </a:lnTo>
                <a:lnTo>
                  <a:pt x="78" y="1064"/>
                </a:lnTo>
                <a:lnTo>
                  <a:pt x="71" y="1068"/>
                </a:lnTo>
                <a:close/>
                <a:moveTo>
                  <a:pt x="70" y="1065"/>
                </a:moveTo>
                <a:lnTo>
                  <a:pt x="69" y="1064"/>
                </a:lnTo>
                <a:lnTo>
                  <a:pt x="77" y="1061"/>
                </a:lnTo>
                <a:lnTo>
                  <a:pt x="77" y="1062"/>
                </a:lnTo>
                <a:lnTo>
                  <a:pt x="70" y="1065"/>
                </a:lnTo>
                <a:close/>
                <a:moveTo>
                  <a:pt x="1432" y="1064"/>
                </a:moveTo>
                <a:lnTo>
                  <a:pt x="1425" y="1061"/>
                </a:lnTo>
                <a:lnTo>
                  <a:pt x="1425" y="1060"/>
                </a:lnTo>
                <a:lnTo>
                  <a:pt x="1433" y="1063"/>
                </a:lnTo>
                <a:lnTo>
                  <a:pt x="1432" y="1064"/>
                </a:lnTo>
                <a:close/>
                <a:moveTo>
                  <a:pt x="69" y="1063"/>
                </a:moveTo>
                <a:lnTo>
                  <a:pt x="68" y="1062"/>
                </a:lnTo>
                <a:lnTo>
                  <a:pt x="75" y="1058"/>
                </a:lnTo>
                <a:lnTo>
                  <a:pt x="76" y="1060"/>
                </a:lnTo>
                <a:lnTo>
                  <a:pt x="69" y="1063"/>
                </a:lnTo>
                <a:close/>
                <a:moveTo>
                  <a:pt x="1433" y="1062"/>
                </a:moveTo>
                <a:lnTo>
                  <a:pt x="1426" y="1059"/>
                </a:lnTo>
                <a:lnTo>
                  <a:pt x="1426" y="1057"/>
                </a:lnTo>
                <a:lnTo>
                  <a:pt x="1434" y="1061"/>
                </a:lnTo>
                <a:lnTo>
                  <a:pt x="1433" y="1062"/>
                </a:lnTo>
                <a:close/>
                <a:moveTo>
                  <a:pt x="1434" y="1059"/>
                </a:moveTo>
                <a:lnTo>
                  <a:pt x="1427" y="1056"/>
                </a:lnTo>
                <a:lnTo>
                  <a:pt x="1427" y="1055"/>
                </a:lnTo>
                <a:lnTo>
                  <a:pt x="1435" y="1058"/>
                </a:lnTo>
                <a:lnTo>
                  <a:pt x="1434" y="1059"/>
                </a:lnTo>
                <a:close/>
                <a:moveTo>
                  <a:pt x="62" y="1048"/>
                </a:moveTo>
                <a:lnTo>
                  <a:pt x="61" y="1047"/>
                </a:lnTo>
                <a:lnTo>
                  <a:pt x="69" y="1044"/>
                </a:lnTo>
                <a:lnTo>
                  <a:pt x="69" y="1045"/>
                </a:lnTo>
                <a:lnTo>
                  <a:pt x="62" y="1048"/>
                </a:lnTo>
                <a:close/>
                <a:moveTo>
                  <a:pt x="61" y="1046"/>
                </a:moveTo>
                <a:lnTo>
                  <a:pt x="60" y="1045"/>
                </a:lnTo>
                <a:lnTo>
                  <a:pt x="68" y="1042"/>
                </a:lnTo>
                <a:lnTo>
                  <a:pt x="68" y="1043"/>
                </a:lnTo>
                <a:lnTo>
                  <a:pt x="61" y="1046"/>
                </a:lnTo>
                <a:close/>
                <a:moveTo>
                  <a:pt x="1441" y="1045"/>
                </a:moveTo>
                <a:lnTo>
                  <a:pt x="1433" y="1042"/>
                </a:lnTo>
                <a:lnTo>
                  <a:pt x="1434" y="1040"/>
                </a:lnTo>
                <a:lnTo>
                  <a:pt x="1441" y="1043"/>
                </a:lnTo>
                <a:lnTo>
                  <a:pt x="1441" y="1045"/>
                </a:lnTo>
                <a:close/>
                <a:moveTo>
                  <a:pt x="60" y="1043"/>
                </a:moveTo>
                <a:lnTo>
                  <a:pt x="59" y="1042"/>
                </a:lnTo>
                <a:lnTo>
                  <a:pt x="67" y="1039"/>
                </a:lnTo>
                <a:lnTo>
                  <a:pt x="67" y="1040"/>
                </a:lnTo>
                <a:lnTo>
                  <a:pt x="60" y="1043"/>
                </a:lnTo>
                <a:close/>
                <a:moveTo>
                  <a:pt x="1442" y="1042"/>
                </a:moveTo>
                <a:lnTo>
                  <a:pt x="1434" y="1039"/>
                </a:lnTo>
                <a:lnTo>
                  <a:pt x="1435" y="1038"/>
                </a:lnTo>
                <a:lnTo>
                  <a:pt x="1443" y="1041"/>
                </a:lnTo>
                <a:lnTo>
                  <a:pt x="1442" y="1042"/>
                </a:lnTo>
                <a:close/>
                <a:moveTo>
                  <a:pt x="1443" y="1040"/>
                </a:moveTo>
                <a:lnTo>
                  <a:pt x="1435" y="1037"/>
                </a:lnTo>
                <a:lnTo>
                  <a:pt x="1436" y="1035"/>
                </a:lnTo>
                <a:lnTo>
                  <a:pt x="1444" y="1038"/>
                </a:lnTo>
                <a:lnTo>
                  <a:pt x="1443" y="1040"/>
                </a:lnTo>
                <a:close/>
                <a:moveTo>
                  <a:pt x="54" y="1029"/>
                </a:moveTo>
                <a:lnTo>
                  <a:pt x="53" y="1027"/>
                </a:lnTo>
                <a:lnTo>
                  <a:pt x="60" y="1024"/>
                </a:lnTo>
                <a:lnTo>
                  <a:pt x="61" y="1026"/>
                </a:lnTo>
                <a:lnTo>
                  <a:pt x="54" y="1029"/>
                </a:lnTo>
                <a:close/>
                <a:moveTo>
                  <a:pt x="53" y="1026"/>
                </a:moveTo>
                <a:lnTo>
                  <a:pt x="52" y="1025"/>
                </a:lnTo>
                <a:lnTo>
                  <a:pt x="59" y="1022"/>
                </a:lnTo>
                <a:lnTo>
                  <a:pt x="60" y="1023"/>
                </a:lnTo>
                <a:lnTo>
                  <a:pt x="53" y="1026"/>
                </a:lnTo>
                <a:close/>
                <a:moveTo>
                  <a:pt x="1449" y="1025"/>
                </a:moveTo>
                <a:lnTo>
                  <a:pt x="1442" y="1022"/>
                </a:lnTo>
                <a:lnTo>
                  <a:pt x="1442" y="1021"/>
                </a:lnTo>
                <a:lnTo>
                  <a:pt x="1450" y="1024"/>
                </a:lnTo>
                <a:lnTo>
                  <a:pt x="1449" y="1025"/>
                </a:lnTo>
                <a:close/>
                <a:moveTo>
                  <a:pt x="52" y="1024"/>
                </a:moveTo>
                <a:lnTo>
                  <a:pt x="51" y="1022"/>
                </a:lnTo>
                <a:lnTo>
                  <a:pt x="59" y="1019"/>
                </a:lnTo>
                <a:lnTo>
                  <a:pt x="59" y="1021"/>
                </a:lnTo>
                <a:lnTo>
                  <a:pt x="52" y="1024"/>
                </a:lnTo>
                <a:close/>
                <a:moveTo>
                  <a:pt x="1450" y="1022"/>
                </a:moveTo>
                <a:lnTo>
                  <a:pt x="1443" y="1019"/>
                </a:lnTo>
                <a:lnTo>
                  <a:pt x="1443" y="1018"/>
                </a:lnTo>
                <a:lnTo>
                  <a:pt x="1451" y="1021"/>
                </a:lnTo>
                <a:lnTo>
                  <a:pt x="1450" y="1022"/>
                </a:lnTo>
                <a:close/>
                <a:moveTo>
                  <a:pt x="1451" y="1020"/>
                </a:moveTo>
                <a:lnTo>
                  <a:pt x="1444" y="1017"/>
                </a:lnTo>
                <a:lnTo>
                  <a:pt x="1444" y="1016"/>
                </a:lnTo>
                <a:lnTo>
                  <a:pt x="1452" y="1019"/>
                </a:lnTo>
                <a:lnTo>
                  <a:pt x="1451" y="1020"/>
                </a:lnTo>
                <a:close/>
                <a:moveTo>
                  <a:pt x="46" y="1008"/>
                </a:moveTo>
                <a:lnTo>
                  <a:pt x="45" y="1007"/>
                </a:lnTo>
                <a:lnTo>
                  <a:pt x="53" y="1004"/>
                </a:lnTo>
                <a:lnTo>
                  <a:pt x="53" y="1006"/>
                </a:lnTo>
                <a:lnTo>
                  <a:pt x="46" y="1008"/>
                </a:lnTo>
                <a:close/>
                <a:moveTo>
                  <a:pt x="45" y="1006"/>
                </a:moveTo>
                <a:lnTo>
                  <a:pt x="44" y="1005"/>
                </a:lnTo>
                <a:lnTo>
                  <a:pt x="52" y="1002"/>
                </a:lnTo>
                <a:lnTo>
                  <a:pt x="52" y="1003"/>
                </a:lnTo>
                <a:lnTo>
                  <a:pt x="45" y="1006"/>
                </a:lnTo>
                <a:close/>
                <a:moveTo>
                  <a:pt x="1457" y="1004"/>
                </a:moveTo>
                <a:lnTo>
                  <a:pt x="1449" y="1002"/>
                </a:lnTo>
                <a:lnTo>
                  <a:pt x="1450" y="1000"/>
                </a:lnTo>
                <a:lnTo>
                  <a:pt x="1457" y="1003"/>
                </a:lnTo>
                <a:lnTo>
                  <a:pt x="1457" y="1004"/>
                </a:lnTo>
                <a:close/>
                <a:moveTo>
                  <a:pt x="44" y="1003"/>
                </a:moveTo>
                <a:lnTo>
                  <a:pt x="44" y="1002"/>
                </a:lnTo>
                <a:lnTo>
                  <a:pt x="51" y="999"/>
                </a:lnTo>
                <a:lnTo>
                  <a:pt x="52" y="1001"/>
                </a:lnTo>
                <a:lnTo>
                  <a:pt x="44" y="1003"/>
                </a:lnTo>
                <a:close/>
                <a:moveTo>
                  <a:pt x="1458" y="1002"/>
                </a:moveTo>
                <a:lnTo>
                  <a:pt x="1450" y="999"/>
                </a:lnTo>
                <a:lnTo>
                  <a:pt x="1451" y="998"/>
                </a:lnTo>
                <a:lnTo>
                  <a:pt x="1458" y="1000"/>
                </a:lnTo>
                <a:lnTo>
                  <a:pt x="1458" y="1002"/>
                </a:lnTo>
                <a:close/>
                <a:moveTo>
                  <a:pt x="1459" y="999"/>
                </a:moveTo>
                <a:lnTo>
                  <a:pt x="1451" y="997"/>
                </a:lnTo>
                <a:lnTo>
                  <a:pt x="1452" y="995"/>
                </a:lnTo>
                <a:lnTo>
                  <a:pt x="1459" y="998"/>
                </a:lnTo>
                <a:lnTo>
                  <a:pt x="1459" y="999"/>
                </a:lnTo>
                <a:close/>
                <a:moveTo>
                  <a:pt x="39" y="988"/>
                </a:moveTo>
                <a:lnTo>
                  <a:pt x="38" y="987"/>
                </a:lnTo>
                <a:lnTo>
                  <a:pt x="46" y="984"/>
                </a:lnTo>
                <a:lnTo>
                  <a:pt x="46" y="985"/>
                </a:lnTo>
                <a:lnTo>
                  <a:pt x="39" y="988"/>
                </a:lnTo>
                <a:close/>
                <a:moveTo>
                  <a:pt x="38" y="985"/>
                </a:moveTo>
                <a:lnTo>
                  <a:pt x="37" y="984"/>
                </a:lnTo>
                <a:lnTo>
                  <a:pt x="45" y="982"/>
                </a:lnTo>
                <a:lnTo>
                  <a:pt x="45" y="983"/>
                </a:lnTo>
                <a:lnTo>
                  <a:pt x="38" y="985"/>
                </a:lnTo>
                <a:close/>
                <a:moveTo>
                  <a:pt x="1464" y="984"/>
                </a:moveTo>
                <a:lnTo>
                  <a:pt x="1456" y="981"/>
                </a:lnTo>
                <a:lnTo>
                  <a:pt x="1457" y="980"/>
                </a:lnTo>
                <a:lnTo>
                  <a:pt x="1464" y="983"/>
                </a:lnTo>
                <a:lnTo>
                  <a:pt x="1464" y="984"/>
                </a:lnTo>
                <a:close/>
                <a:moveTo>
                  <a:pt x="37" y="983"/>
                </a:moveTo>
                <a:lnTo>
                  <a:pt x="37" y="982"/>
                </a:lnTo>
                <a:lnTo>
                  <a:pt x="44" y="979"/>
                </a:lnTo>
                <a:lnTo>
                  <a:pt x="45" y="980"/>
                </a:lnTo>
                <a:lnTo>
                  <a:pt x="37" y="983"/>
                </a:lnTo>
                <a:close/>
                <a:moveTo>
                  <a:pt x="1465" y="981"/>
                </a:moveTo>
                <a:lnTo>
                  <a:pt x="1457" y="979"/>
                </a:lnTo>
                <a:lnTo>
                  <a:pt x="1458" y="978"/>
                </a:lnTo>
                <a:lnTo>
                  <a:pt x="1465" y="980"/>
                </a:lnTo>
                <a:lnTo>
                  <a:pt x="1465" y="981"/>
                </a:lnTo>
                <a:close/>
                <a:moveTo>
                  <a:pt x="1466" y="979"/>
                </a:moveTo>
                <a:lnTo>
                  <a:pt x="1458" y="976"/>
                </a:lnTo>
                <a:lnTo>
                  <a:pt x="1458" y="975"/>
                </a:lnTo>
                <a:lnTo>
                  <a:pt x="1466" y="978"/>
                </a:lnTo>
                <a:lnTo>
                  <a:pt x="1466" y="979"/>
                </a:lnTo>
                <a:close/>
                <a:moveTo>
                  <a:pt x="32" y="968"/>
                </a:moveTo>
                <a:lnTo>
                  <a:pt x="32" y="966"/>
                </a:lnTo>
                <a:lnTo>
                  <a:pt x="39" y="964"/>
                </a:lnTo>
                <a:lnTo>
                  <a:pt x="40" y="965"/>
                </a:lnTo>
                <a:lnTo>
                  <a:pt x="32" y="968"/>
                </a:lnTo>
                <a:close/>
                <a:moveTo>
                  <a:pt x="31" y="965"/>
                </a:moveTo>
                <a:lnTo>
                  <a:pt x="31" y="964"/>
                </a:lnTo>
                <a:lnTo>
                  <a:pt x="39" y="961"/>
                </a:lnTo>
                <a:lnTo>
                  <a:pt x="39" y="963"/>
                </a:lnTo>
                <a:lnTo>
                  <a:pt x="31" y="965"/>
                </a:lnTo>
                <a:close/>
                <a:moveTo>
                  <a:pt x="1470" y="963"/>
                </a:moveTo>
                <a:lnTo>
                  <a:pt x="1463" y="961"/>
                </a:lnTo>
                <a:lnTo>
                  <a:pt x="1463" y="960"/>
                </a:lnTo>
                <a:lnTo>
                  <a:pt x="1471" y="962"/>
                </a:lnTo>
                <a:lnTo>
                  <a:pt x="1470" y="963"/>
                </a:lnTo>
                <a:close/>
                <a:moveTo>
                  <a:pt x="31" y="962"/>
                </a:moveTo>
                <a:lnTo>
                  <a:pt x="30" y="961"/>
                </a:lnTo>
                <a:lnTo>
                  <a:pt x="38" y="959"/>
                </a:lnTo>
                <a:lnTo>
                  <a:pt x="38" y="960"/>
                </a:lnTo>
                <a:lnTo>
                  <a:pt x="31" y="962"/>
                </a:lnTo>
                <a:close/>
                <a:moveTo>
                  <a:pt x="1471" y="961"/>
                </a:moveTo>
                <a:lnTo>
                  <a:pt x="1464" y="959"/>
                </a:lnTo>
                <a:lnTo>
                  <a:pt x="1464" y="957"/>
                </a:lnTo>
                <a:lnTo>
                  <a:pt x="1472" y="960"/>
                </a:lnTo>
                <a:lnTo>
                  <a:pt x="1471" y="961"/>
                </a:lnTo>
                <a:close/>
                <a:moveTo>
                  <a:pt x="1472" y="958"/>
                </a:moveTo>
                <a:lnTo>
                  <a:pt x="1464" y="956"/>
                </a:lnTo>
                <a:lnTo>
                  <a:pt x="1465" y="955"/>
                </a:lnTo>
                <a:lnTo>
                  <a:pt x="1472" y="957"/>
                </a:lnTo>
                <a:lnTo>
                  <a:pt x="1472" y="958"/>
                </a:lnTo>
                <a:close/>
                <a:moveTo>
                  <a:pt x="26" y="947"/>
                </a:moveTo>
                <a:lnTo>
                  <a:pt x="26" y="945"/>
                </a:lnTo>
                <a:lnTo>
                  <a:pt x="34" y="943"/>
                </a:lnTo>
                <a:lnTo>
                  <a:pt x="34" y="945"/>
                </a:lnTo>
                <a:lnTo>
                  <a:pt x="26" y="947"/>
                </a:lnTo>
                <a:close/>
                <a:moveTo>
                  <a:pt x="25" y="944"/>
                </a:moveTo>
                <a:lnTo>
                  <a:pt x="25" y="943"/>
                </a:lnTo>
                <a:lnTo>
                  <a:pt x="33" y="941"/>
                </a:lnTo>
                <a:lnTo>
                  <a:pt x="33" y="942"/>
                </a:lnTo>
                <a:lnTo>
                  <a:pt x="25" y="944"/>
                </a:lnTo>
                <a:close/>
                <a:moveTo>
                  <a:pt x="1476" y="942"/>
                </a:moveTo>
                <a:lnTo>
                  <a:pt x="1469" y="940"/>
                </a:lnTo>
                <a:lnTo>
                  <a:pt x="1469" y="939"/>
                </a:lnTo>
                <a:lnTo>
                  <a:pt x="1477" y="941"/>
                </a:lnTo>
                <a:lnTo>
                  <a:pt x="1476" y="942"/>
                </a:lnTo>
                <a:close/>
                <a:moveTo>
                  <a:pt x="25" y="941"/>
                </a:moveTo>
                <a:lnTo>
                  <a:pt x="24" y="940"/>
                </a:lnTo>
                <a:lnTo>
                  <a:pt x="32" y="938"/>
                </a:lnTo>
                <a:lnTo>
                  <a:pt x="33" y="939"/>
                </a:lnTo>
                <a:lnTo>
                  <a:pt x="25" y="941"/>
                </a:lnTo>
                <a:close/>
                <a:moveTo>
                  <a:pt x="1477" y="940"/>
                </a:moveTo>
                <a:lnTo>
                  <a:pt x="1469" y="938"/>
                </a:lnTo>
                <a:lnTo>
                  <a:pt x="1470" y="937"/>
                </a:lnTo>
                <a:lnTo>
                  <a:pt x="1477" y="939"/>
                </a:lnTo>
                <a:lnTo>
                  <a:pt x="1477" y="940"/>
                </a:lnTo>
                <a:close/>
                <a:moveTo>
                  <a:pt x="1478" y="937"/>
                </a:moveTo>
                <a:lnTo>
                  <a:pt x="1470" y="935"/>
                </a:lnTo>
                <a:lnTo>
                  <a:pt x="1470" y="934"/>
                </a:lnTo>
                <a:lnTo>
                  <a:pt x="1478" y="936"/>
                </a:lnTo>
                <a:lnTo>
                  <a:pt x="1478" y="937"/>
                </a:lnTo>
                <a:close/>
                <a:moveTo>
                  <a:pt x="20" y="926"/>
                </a:moveTo>
                <a:lnTo>
                  <a:pt x="20" y="925"/>
                </a:lnTo>
                <a:lnTo>
                  <a:pt x="28" y="923"/>
                </a:lnTo>
                <a:lnTo>
                  <a:pt x="29" y="924"/>
                </a:lnTo>
                <a:lnTo>
                  <a:pt x="20" y="926"/>
                </a:lnTo>
                <a:close/>
                <a:moveTo>
                  <a:pt x="20" y="923"/>
                </a:moveTo>
                <a:lnTo>
                  <a:pt x="20" y="922"/>
                </a:lnTo>
                <a:lnTo>
                  <a:pt x="28" y="920"/>
                </a:lnTo>
                <a:lnTo>
                  <a:pt x="28" y="921"/>
                </a:lnTo>
                <a:lnTo>
                  <a:pt x="20" y="923"/>
                </a:lnTo>
                <a:close/>
                <a:moveTo>
                  <a:pt x="1481" y="922"/>
                </a:moveTo>
                <a:lnTo>
                  <a:pt x="1474" y="920"/>
                </a:lnTo>
                <a:lnTo>
                  <a:pt x="1474" y="918"/>
                </a:lnTo>
                <a:lnTo>
                  <a:pt x="1482" y="920"/>
                </a:lnTo>
                <a:lnTo>
                  <a:pt x="1481" y="922"/>
                </a:lnTo>
                <a:close/>
                <a:moveTo>
                  <a:pt x="19" y="921"/>
                </a:moveTo>
                <a:lnTo>
                  <a:pt x="19" y="919"/>
                </a:lnTo>
                <a:lnTo>
                  <a:pt x="27" y="917"/>
                </a:lnTo>
                <a:lnTo>
                  <a:pt x="27" y="919"/>
                </a:lnTo>
                <a:lnTo>
                  <a:pt x="19" y="921"/>
                </a:lnTo>
                <a:close/>
                <a:moveTo>
                  <a:pt x="1482" y="919"/>
                </a:moveTo>
                <a:lnTo>
                  <a:pt x="1474" y="917"/>
                </a:lnTo>
                <a:lnTo>
                  <a:pt x="1475" y="916"/>
                </a:lnTo>
                <a:lnTo>
                  <a:pt x="1482" y="918"/>
                </a:lnTo>
                <a:lnTo>
                  <a:pt x="1482" y="919"/>
                </a:lnTo>
                <a:close/>
                <a:moveTo>
                  <a:pt x="1483" y="916"/>
                </a:moveTo>
                <a:lnTo>
                  <a:pt x="1475" y="915"/>
                </a:lnTo>
                <a:lnTo>
                  <a:pt x="1475" y="913"/>
                </a:lnTo>
                <a:lnTo>
                  <a:pt x="1483" y="915"/>
                </a:lnTo>
                <a:lnTo>
                  <a:pt x="1483" y="916"/>
                </a:lnTo>
                <a:close/>
                <a:moveTo>
                  <a:pt x="16" y="905"/>
                </a:moveTo>
                <a:lnTo>
                  <a:pt x="15" y="904"/>
                </a:lnTo>
                <a:lnTo>
                  <a:pt x="24" y="902"/>
                </a:lnTo>
                <a:lnTo>
                  <a:pt x="24" y="903"/>
                </a:lnTo>
                <a:lnTo>
                  <a:pt x="16" y="905"/>
                </a:lnTo>
                <a:close/>
                <a:moveTo>
                  <a:pt x="15" y="902"/>
                </a:moveTo>
                <a:lnTo>
                  <a:pt x="15" y="901"/>
                </a:lnTo>
                <a:lnTo>
                  <a:pt x="23" y="899"/>
                </a:lnTo>
                <a:lnTo>
                  <a:pt x="23" y="901"/>
                </a:lnTo>
                <a:lnTo>
                  <a:pt x="15" y="902"/>
                </a:lnTo>
                <a:close/>
                <a:moveTo>
                  <a:pt x="1486" y="901"/>
                </a:moveTo>
                <a:lnTo>
                  <a:pt x="1478" y="899"/>
                </a:lnTo>
                <a:lnTo>
                  <a:pt x="1479" y="898"/>
                </a:lnTo>
                <a:lnTo>
                  <a:pt x="1487" y="899"/>
                </a:lnTo>
                <a:lnTo>
                  <a:pt x="1486" y="901"/>
                </a:lnTo>
                <a:close/>
                <a:moveTo>
                  <a:pt x="15" y="900"/>
                </a:moveTo>
                <a:lnTo>
                  <a:pt x="14" y="898"/>
                </a:lnTo>
                <a:lnTo>
                  <a:pt x="23" y="897"/>
                </a:lnTo>
                <a:lnTo>
                  <a:pt x="23" y="898"/>
                </a:lnTo>
                <a:lnTo>
                  <a:pt x="15" y="900"/>
                </a:lnTo>
                <a:close/>
                <a:moveTo>
                  <a:pt x="1487" y="898"/>
                </a:moveTo>
                <a:lnTo>
                  <a:pt x="1479" y="896"/>
                </a:lnTo>
                <a:lnTo>
                  <a:pt x="1479" y="895"/>
                </a:lnTo>
                <a:lnTo>
                  <a:pt x="1487" y="897"/>
                </a:lnTo>
                <a:lnTo>
                  <a:pt x="1487" y="898"/>
                </a:lnTo>
                <a:close/>
                <a:moveTo>
                  <a:pt x="1487" y="895"/>
                </a:moveTo>
                <a:lnTo>
                  <a:pt x="1479" y="894"/>
                </a:lnTo>
                <a:lnTo>
                  <a:pt x="1480" y="892"/>
                </a:lnTo>
                <a:lnTo>
                  <a:pt x="1488" y="894"/>
                </a:lnTo>
                <a:lnTo>
                  <a:pt x="1487" y="895"/>
                </a:lnTo>
                <a:close/>
                <a:moveTo>
                  <a:pt x="12" y="883"/>
                </a:moveTo>
                <a:lnTo>
                  <a:pt x="11" y="882"/>
                </a:lnTo>
                <a:lnTo>
                  <a:pt x="19" y="881"/>
                </a:lnTo>
                <a:lnTo>
                  <a:pt x="19" y="882"/>
                </a:lnTo>
                <a:lnTo>
                  <a:pt x="12" y="883"/>
                </a:lnTo>
                <a:close/>
                <a:moveTo>
                  <a:pt x="11" y="881"/>
                </a:moveTo>
                <a:lnTo>
                  <a:pt x="11" y="880"/>
                </a:lnTo>
                <a:lnTo>
                  <a:pt x="19" y="878"/>
                </a:lnTo>
                <a:lnTo>
                  <a:pt x="19" y="879"/>
                </a:lnTo>
                <a:lnTo>
                  <a:pt x="11" y="881"/>
                </a:lnTo>
                <a:close/>
                <a:moveTo>
                  <a:pt x="1490" y="879"/>
                </a:moveTo>
                <a:lnTo>
                  <a:pt x="1482" y="878"/>
                </a:lnTo>
                <a:lnTo>
                  <a:pt x="1482" y="877"/>
                </a:lnTo>
                <a:lnTo>
                  <a:pt x="1491" y="878"/>
                </a:lnTo>
                <a:lnTo>
                  <a:pt x="1490" y="879"/>
                </a:lnTo>
                <a:close/>
                <a:moveTo>
                  <a:pt x="11" y="878"/>
                </a:moveTo>
                <a:lnTo>
                  <a:pt x="10" y="877"/>
                </a:lnTo>
                <a:lnTo>
                  <a:pt x="18" y="876"/>
                </a:lnTo>
                <a:lnTo>
                  <a:pt x="19" y="877"/>
                </a:lnTo>
                <a:lnTo>
                  <a:pt x="11" y="878"/>
                </a:lnTo>
                <a:close/>
                <a:moveTo>
                  <a:pt x="1491" y="877"/>
                </a:moveTo>
                <a:lnTo>
                  <a:pt x="1483" y="875"/>
                </a:lnTo>
                <a:lnTo>
                  <a:pt x="1483" y="874"/>
                </a:lnTo>
                <a:lnTo>
                  <a:pt x="1491" y="875"/>
                </a:lnTo>
                <a:lnTo>
                  <a:pt x="1491" y="877"/>
                </a:lnTo>
                <a:close/>
                <a:moveTo>
                  <a:pt x="1491" y="874"/>
                </a:moveTo>
                <a:lnTo>
                  <a:pt x="1483" y="873"/>
                </a:lnTo>
                <a:lnTo>
                  <a:pt x="1483" y="871"/>
                </a:lnTo>
                <a:lnTo>
                  <a:pt x="1492" y="873"/>
                </a:lnTo>
                <a:lnTo>
                  <a:pt x="1491" y="874"/>
                </a:lnTo>
                <a:close/>
                <a:moveTo>
                  <a:pt x="8" y="862"/>
                </a:moveTo>
                <a:lnTo>
                  <a:pt x="8" y="861"/>
                </a:lnTo>
                <a:lnTo>
                  <a:pt x="16" y="860"/>
                </a:lnTo>
                <a:lnTo>
                  <a:pt x="16" y="861"/>
                </a:lnTo>
                <a:lnTo>
                  <a:pt x="8" y="862"/>
                </a:lnTo>
                <a:close/>
                <a:moveTo>
                  <a:pt x="8" y="860"/>
                </a:moveTo>
                <a:lnTo>
                  <a:pt x="7" y="858"/>
                </a:lnTo>
                <a:lnTo>
                  <a:pt x="15" y="857"/>
                </a:lnTo>
                <a:lnTo>
                  <a:pt x="16" y="858"/>
                </a:lnTo>
                <a:lnTo>
                  <a:pt x="8" y="860"/>
                </a:lnTo>
                <a:close/>
                <a:moveTo>
                  <a:pt x="1494" y="858"/>
                </a:moveTo>
                <a:lnTo>
                  <a:pt x="1486" y="857"/>
                </a:lnTo>
                <a:lnTo>
                  <a:pt x="1486" y="856"/>
                </a:lnTo>
                <a:lnTo>
                  <a:pt x="1494" y="857"/>
                </a:lnTo>
                <a:lnTo>
                  <a:pt x="1494" y="858"/>
                </a:lnTo>
                <a:close/>
                <a:moveTo>
                  <a:pt x="7" y="857"/>
                </a:moveTo>
                <a:lnTo>
                  <a:pt x="7" y="856"/>
                </a:lnTo>
                <a:lnTo>
                  <a:pt x="15" y="855"/>
                </a:lnTo>
                <a:lnTo>
                  <a:pt x="15" y="856"/>
                </a:lnTo>
                <a:lnTo>
                  <a:pt x="7" y="857"/>
                </a:lnTo>
                <a:close/>
                <a:moveTo>
                  <a:pt x="1494" y="855"/>
                </a:moveTo>
                <a:lnTo>
                  <a:pt x="1486" y="854"/>
                </a:lnTo>
                <a:lnTo>
                  <a:pt x="1486" y="853"/>
                </a:lnTo>
                <a:lnTo>
                  <a:pt x="1494" y="854"/>
                </a:lnTo>
                <a:lnTo>
                  <a:pt x="1494" y="855"/>
                </a:lnTo>
                <a:close/>
                <a:moveTo>
                  <a:pt x="1495" y="853"/>
                </a:moveTo>
                <a:lnTo>
                  <a:pt x="1487" y="852"/>
                </a:lnTo>
                <a:lnTo>
                  <a:pt x="1487" y="850"/>
                </a:lnTo>
                <a:lnTo>
                  <a:pt x="1495" y="851"/>
                </a:lnTo>
                <a:lnTo>
                  <a:pt x="1495" y="853"/>
                </a:lnTo>
                <a:close/>
                <a:moveTo>
                  <a:pt x="5" y="841"/>
                </a:moveTo>
                <a:lnTo>
                  <a:pt x="5" y="840"/>
                </a:lnTo>
                <a:lnTo>
                  <a:pt x="13" y="839"/>
                </a:lnTo>
                <a:lnTo>
                  <a:pt x="13" y="840"/>
                </a:lnTo>
                <a:lnTo>
                  <a:pt x="5" y="841"/>
                </a:lnTo>
                <a:close/>
                <a:moveTo>
                  <a:pt x="5" y="838"/>
                </a:moveTo>
                <a:lnTo>
                  <a:pt x="5" y="837"/>
                </a:lnTo>
                <a:lnTo>
                  <a:pt x="13" y="836"/>
                </a:lnTo>
                <a:lnTo>
                  <a:pt x="13" y="837"/>
                </a:lnTo>
                <a:lnTo>
                  <a:pt x="5" y="838"/>
                </a:lnTo>
                <a:close/>
                <a:moveTo>
                  <a:pt x="1497" y="837"/>
                </a:moveTo>
                <a:lnTo>
                  <a:pt x="1489" y="836"/>
                </a:lnTo>
                <a:lnTo>
                  <a:pt x="1489" y="834"/>
                </a:lnTo>
                <a:lnTo>
                  <a:pt x="1497" y="835"/>
                </a:lnTo>
                <a:lnTo>
                  <a:pt x="1497" y="837"/>
                </a:lnTo>
                <a:close/>
                <a:moveTo>
                  <a:pt x="5" y="836"/>
                </a:moveTo>
                <a:lnTo>
                  <a:pt x="4" y="834"/>
                </a:lnTo>
                <a:lnTo>
                  <a:pt x="12" y="833"/>
                </a:lnTo>
                <a:lnTo>
                  <a:pt x="12" y="835"/>
                </a:lnTo>
                <a:lnTo>
                  <a:pt x="5" y="836"/>
                </a:lnTo>
                <a:close/>
                <a:moveTo>
                  <a:pt x="1497" y="834"/>
                </a:moveTo>
                <a:lnTo>
                  <a:pt x="1489" y="833"/>
                </a:lnTo>
                <a:lnTo>
                  <a:pt x="1489" y="832"/>
                </a:lnTo>
                <a:lnTo>
                  <a:pt x="1497" y="833"/>
                </a:lnTo>
                <a:lnTo>
                  <a:pt x="1497" y="834"/>
                </a:lnTo>
                <a:close/>
                <a:moveTo>
                  <a:pt x="1497" y="831"/>
                </a:moveTo>
                <a:lnTo>
                  <a:pt x="1489" y="830"/>
                </a:lnTo>
                <a:lnTo>
                  <a:pt x="1489" y="829"/>
                </a:lnTo>
                <a:lnTo>
                  <a:pt x="1497" y="830"/>
                </a:lnTo>
                <a:lnTo>
                  <a:pt x="1497" y="831"/>
                </a:lnTo>
                <a:close/>
                <a:moveTo>
                  <a:pt x="3" y="819"/>
                </a:moveTo>
                <a:lnTo>
                  <a:pt x="3" y="818"/>
                </a:lnTo>
                <a:lnTo>
                  <a:pt x="11" y="817"/>
                </a:lnTo>
                <a:lnTo>
                  <a:pt x="11" y="819"/>
                </a:lnTo>
                <a:lnTo>
                  <a:pt x="3" y="819"/>
                </a:lnTo>
                <a:close/>
                <a:moveTo>
                  <a:pt x="3" y="817"/>
                </a:moveTo>
                <a:lnTo>
                  <a:pt x="3" y="815"/>
                </a:lnTo>
                <a:lnTo>
                  <a:pt x="10" y="815"/>
                </a:lnTo>
                <a:lnTo>
                  <a:pt x="11" y="816"/>
                </a:lnTo>
                <a:lnTo>
                  <a:pt x="3" y="817"/>
                </a:lnTo>
                <a:close/>
                <a:moveTo>
                  <a:pt x="1499" y="815"/>
                </a:moveTo>
                <a:lnTo>
                  <a:pt x="1491" y="814"/>
                </a:lnTo>
                <a:lnTo>
                  <a:pt x="1491" y="813"/>
                </a:lnTo>
                <a:lnTo>
                  <a:pt x="1499" y="814"/>
                </a:lnTo>
                <a:lnTo>
                  <a:pt x="1499" y="815"/>
                </a:lnTo>
                <a:close/>
                <a:moveTo>
                  <a:pt x="2" y="814"/>
                </a:moveTo>
                <a:lnTo>
                  <a:pt x="2" y="813"/>
                </a:lnTo>
                <a:lnTo>
                  <a:pt x="10" y="812"/>
                </a:lnTo>
                <a:lnTo>
                  <a:pt x="10" y="813"/>
                </a:lnTo>
                <a:lnTo>
                  <a:pt x="2" y="814"/>
                </a:lnTo>
                <a:close/>
                <a:moveTo>
                  <a:pt x="1499" y="812"/>
                </a:moveTo>
                <a:lnTo>
                  <a:pt x="1491" y="812"/>
                </a:lnTo>
                <a:lnTo>
                  <a:pt x="1491" y="810"/>
                </a:lnTo>
                <a:lnTo>
                  <a:pt x="1499" y="811"/>
                </a:lnTo>
                <a:lnTo>
                  <a:pt x="1499" y="812"/>
                </a:lnTo>
                <a:close/>
                <a:moveTo>
                  <a:pt x="1499" y="810"/>
                </a:moveTo>
                <a:lnTo>
                  <a:pt x="1491" y="809"/>
                </a:lnTo>
                <a:lnTo>
                  <a:pt x="1491" y="808"/>
                </a:lnTo>
                <a:lnTo>
                  <a:pt x="1499" y="808"/>
                </a:lnTo>
                <a:lnTo>
                  <a:pt x="1499" y="810"/>
                </a:lnTo>
                <a:close/>
                <a:moveTo>
                  <a:pt x="1" y="798"/>
                </a:moveTo>
                <a:lnTo>
                  <a:pt x="1" y="797"/>
                </a:lnTo>
                <a:lnTo>
                  <a:pt x="9" y="796"/>
                </a:lnTo>
                <a:lnTo>
                  <a:pt x="9" y="797"/>
                </a:lnTo>
                <a:lnTo>
                  <a:pt x="1" y="798"/>
                </a:lnTo>
                <a:close/>
                <a:moveTo>
                  <a:pt x="1" y="795"/>
                </a:moveTo>
                <a:lnTo>
                  <a:pt x="1" y="794"/>
                </a:lnTo>
                <a:lnTo>
                  <a:pt x="9" y="793"/>
                </a:lnTo>
                <a:lnTo>
                  <a:pt x="9" y="795"/>
                </a:lnTo>
                <a:lnTo>
                  <a:pt x="1" y="795"/>
                </a:lnTo>
                <a:close/>
                <a:moveTo>
                  <a:pt x="1500" y="794"/>
                </a:moveTo>
                <a:lnTo>
                  <a:pt x="1492" y="793"/>
                </a:lnTo>
                <a:lnTo>
                  <a:pt x="1492" y="792"/>
                </a:lnTo>
                <a:lnTo>
                  <a:pt x="1500" y="792"/>
                </a:lnTo>
                <a:lnTo>
                  <a:pt x="1500" y="794"/>
                </a:lnTo>
                <a:close/>
                <a:moveTo>
                  <a:pt x="1" y="793"/>
                </a:moveTo>
                <a:lnTo>
                  <a:pt x="1" y="791"/>
                </a:lnTo>
                <a:lnTo>
                  <a:pt x="9" y="791"/>
                </a:lnTo>
                <a:lnTo>
                  <a:pt x="9" y="792"/>
                </a:lnTo>
                <a:lnTo>
                  <a:pt x="1" y="793"/>
                </a:lnTo>
                <a:close/>
                <a:moveTo>
                  <a:pt x="1501" y="791"/>
                </a:moveTo>
                <a:lnTo>
                  <a:pt x="1493" y="790"/>
                </a:lnTo>
                <a:lnTo>
                  <a:pt x="1493" y="789"/>
                </a:lnTo>
                <a:lnTo>
                  <a:pt x="1501" y="790"/>
                </a:lnTo>
                <a:lnTo>
                  <a:pt x="1501" y="791"/>
                </a:lnTo>
                <a:close/>
                <a:moveTo>
                  <a:pt x="1501" y="788"/>
                </a:moveTo>
                <a:lnTo>
                  <a:pt x="1493" y="788"/>
                </a:lnTo>
                <a:lnTo>
                  <a:pt x="1493" y="786"/>
                </a:lnTo>
                <a:lnTo>
                  <a:pt x="1501" y="787"/>
                </a:lnTo>
                <a:lnTo>
                  <a:pt x="1501" y="788"/>
                </a:lnTo>
                <a:close/>
                <a:moveTo>
                  <a:pt x="0" y="776"/>
                </a:moveTo>
                <a:lnTo>
                  <a:pt x="0" y="775"/>
                </a:lnTo>
                <a:lnTo>
                  <a:pt x="8" y="775"/>
                </a:lnTo>
                <a:lnTo>
                  <a:pt x="8" y="776"/>
                </a:lnTo>
                <a:lnTo>
                  <a:pt x="0" y="776"/>
                </a:lnTo>
                <a:close/>
                <a:moveTo>
                  <a:pt x="0" y="774"/>
                </a:moveTo>
                <a:lnTo>
                  <a:pt x="0" y="772"/>
                </a:lnTo>
                <a:lnTo>
                  <a:pt x="8" y="772"/>
                </a:lnTo>
                <a:lnTo>
                  <a:pt x="8" y="774"/>
                </a:lnTo>
                <a:lnTo>
                  <a:pt x="0" y="774"/>
                </a:lnTo>
                <a:close/>
                <a:moveTo>
                  <a:pt x="1501" y="772"/>
                </a:moveTo>
                <a:lnTo>
                  <a:pt x="1493" y="772"/>
                </a:lnTo>
                <a:lnTo>
                  <a:pt x="1493" y="771"/>
                </a:lnTo>
                <a:lnTo>
                  <a:pt x="1501" y="771"/>
                </a:lnTo>
                <a:lnTo>
                  <a:pt x="1501" y="772"/>
                </a:lnTo>
                <a:close/>
                <a:moveTo>
                  <a:pt x="0" y="771"/>
                </a:moveTo>
                <a:lnTo>
                  <a:pt x="0" y="770"/>
                </a:lnTo>
                <a:lnTo>
                  <a:pt x="8" y="770"/>
                </a:lnTo>
                <a:lnTo>
                  <a:pt x="8" y="771"/>
                </a:lnTo>
                <a:lnTo>
                  <a:pt x="0" y="771"/>
                </a:lnTo>
                <a:close/>
                <a:moveTo>
                  <a:pt x="1501" y="769"/>
                </a:moveTo>
                <a:lnTo>
                  <a:pt x="1493" y="769"/>
                </a:lnTo>
                <a:lnTo>
                  <a:pt x="1493" y="768"/>
                </a:lnTo>
                <a:lnTo>
                  <a:pt x="1501" y="768"/>
                </a:lnTo>
                <a:lnTo>
                  <a:pt x="1501" y="769"/>
                </a:lnTo>
                <a:close/>
                <a:moveTo>
                  <a:pt x="1501" y="767"/>
                </a:moveTo>
                <a:lnTo>
                  <a:pt x="1493" y="767"/>
                </a:lnTo>
                <a:lnTo>
                  <a:pt x="1493" y="765"/>
                </a:lnTo>
                <a:lnTo>
                  <a:pt x="1501" y="765"/>
                </a:lnTo>
                <a:lnTo>
                  <a:pt x="1501" y="767"/>
                </a:lnTo>
                <a:close/>
                <a:moveTo>
                  <a:pt x="0" y="755"/>
                </a:moveTo>
                <a:lnTo>
                  <a:pt x="0" y="753"/>
                </a:lnTo>
                <a:lnTo>
                  <a:pt x="8" y="753"/>
                </a:lnTo>
                <a:lnTo>
                  <a:pt x="8" y="755"/>
                </a:lnTo>
                <a:lnTo>
                  <a:pt x="0" y="755"/>
                </a:lnTo>
                <a:close/>
                <a:moveTo>
                  <a:pt x="0" y="752"/>
                </a:moveTo>
                <a:lnTo>
                  <a:pt x="0" y="751"/>
                </a:lnTo>
                <a:lnTo>
                  <a:pt x="8" y="751"/>
                </a:lnTo>
                <a:lnTo>
                  <a:pt x="8" y="752"/>
                </a:lnTo>
                <a:lnTo>
                  <a:pt x="0" y="752"/>
                </a:lnTo>
                <a:close/>
                <a:moveTo>
                  <a:pt x="1502" y="750"/>
                </a:moveTo>
                <a:lnTo>
                  <a:pt x="1494" y="750"/>
                </a:lnTo>
                <a:lnTo>
                  <a:pt x="1494" y="748"/>
                </a:lnTo>
                <a:lnTo>
                  <a:pt x="1502" y="748"/>
                </a:lnTo>
                <a:lnTo>
                  <a:pt x="1502" y="750"/>
                </a:lnTo>
                <a:close/>
                <a:moveTo>
                  <a:pt x="8" y="749"/>
                </a:moveTo>
                <a:lnTo>
                  <a:pt x="0" y="749"/>
                </a:lnTo>
                <a:lnTo>
                  <a:pt x="0" y="748"/>
                </a:lnTo>
                <a:lnTo>
                  <a:pt x="8" y="748"/>
                </a:lnTo>
                <a:lnTo>
                  <a:pt x="8" y="749"/>
                </a:lnTo>
                <a:close/>
                <a:moveTo>
                  <a:pt x="1494" y="747"/>
                </a:moveTo>
                <a:lnTo>
                  <a:pt x="1494" y="746"/>
                </a:lnTo>
                <a:lnTo>
                  <a:pt x="1502" y="746"/>
                </a:lnTo>
                <a:lnTo>
                  <a:pt x="1502" y="747"/>
                </a:lnTo>
                <a:lnTo>
                  <a:pt x="1494" y="747"/>
                </a:lnTo>
                <a:close/>
                <a:moveTo>
                  <a:pt x="1494" y="744"/>
                </a:moveTo>
                <a:lnTo>
                  <a:pt x="1494" y="743"/>
                </a:lnTo>
                <a:lnTo>
                  <a:pt x="1502" y="743"/>
                </a:lnTo>
                <a:lnTo>
                  <a:pt x="1502" y="744"/>
                </a:lnTo>
                <a:lnTo>
                  <a:pt x="1494" y="744"/>
                </a:lnTo>
                <a:close/>
                <a:moveTo>
                  <a:pt x="8" y="733"/>
                </a:moveTo>
                <a:lnTo>
                  <a:pt x="0" y="733"/>
                </a:lnTo>
                <a:lnTo>
                  <a:pt x="0" y="732"/>
                </a:lnTo>
                <a:lnTo>
                  <a:pt x="8" y="732"/>
                </a:lnTo>
                <a:lnTo>
                  <a:pt x="8" y="733"/>
                </a:lnTo>
                <a:close/>
                <a:moveTo>
                  <a:pt x="8" y="731"/>
                </a:moveTo>
                <a:lnTo>
                  <a:pt x="0" y="731"/>
                </a:lnTo>
                <a:lnTo>
                  <a:pt x="0" y="729"/>
                </a:lnTo>
                <a:lnTo>
                  <a:pt x="8" y="729"/>
                </a:lnTo>
                <a:lnTo>
                  <a:pt x="8" y="731"/>
                </a:lnTo>
                <a:close/>
                <a:moveTo>
                  <a:pt x="1493" y="728"/>
                </a:moveTo>
                <a:lnTo>
                  <a:pt x="1493" y="727"/>
                </a:lnTo>
                <a:lnTo>
                  <a:pt x="1501" y="727"/>
                </a:lnTo>
                <a:lnTo>
                  <a:pt x="1501" y="728"/>
                </a:lnTo>
                <a:lnTo>
                  <a:pt x="1493" y="728"/>
                </a:lnTo>
                <a:close/>
                <a:moveTo>
                  <a:pt x="8" y="728"/>
                </a:moveTo>
                <a:lnTo>
                  <a:pt x="0" y="728"/>
                </a:lnTo>
                <a:lnTo>
                  <a:pt x="0" y="727"/>
                </a:lnTo>
                <a:lnTo>
                  <a:pt x="8" y="727"/>
                </a:lnTo>
                <a:lnTo>
                  <a:pt x="8" y="728"/>
                </a:lnTo>
                <a:close/>
                <a:moveTo>
                  <a:pt x="1493" y="726"/>
                </a:moveTo>
                <a:lnTo>
                  <a:pt x="1493" y="724"/>
                </a:lnTo>
                <a:lnTo>
                  <a:pt x="1501" y="724"/>
                </a:lnTo>
                <a:lnTo>
                  <a:pt x="1501" y="725"/>
                </a:lnTo>
                <a:lnTo>
                  <a:pt x="1493" y="726"/>
                </a:lnTo>
                <a:close/>
                <a:moveTo>
                  <a:pt x="1493" y="723"/>
                </a:moveTo>
                <a:lnTo>
                  <a:pt x="1493" y="722"/>
                </a:lnTo>
                <a:lnTo>
                  <a:pt x="1501" y="721"/>
                </a:lnTo>
                <a:lnTo>
                  <a:pt x="1501" y="723"/>
                </a:lnTo>
                <a:lnTo>
                  <a:pt x="1493" y="723"/>
                </a:lnTo>
                <a:close/>
                <a:moveTo>
                  <a:pt x="9" y="712"/>
                </a:moveTo>
                <a:lnTo>
                  <a:pt x="1" y="712"/>
                </a:lnTo>
                <a:lnTo>
                  <a:pt x="1" y="710"/>
                </a:lnTo>
                <a:lnTo>
                  <a:pt x="9" y="711"/>
                </a:lnTo>
                <a:lnTo>
                  <a:pt x="9" y="712"/>
                </a:lnTo>
                <a:close/>
                <a:moveTo>
                  <a:pt x="9" y="710"/>
                </a:moveTo>
                <a:lnTo>
                  <a:pt x="1" y="709"/>
                </a:lnTo>
                <a:lnTo>
                  <a:pt x="1" y="708"/>
                </a:lnTo>
                <a:lnTo>
                  <a:pt x="9" y="708"/>
                </a:lnTo>
                <a:lnTo>
                  <a:pt x="9" y="710"/>
                </a:lnTo>
                <a:close/>
                <a:moveTo>
                  <a:pt x="1493" y="707"/>
                </a:moveTo>
                <a:lnTo>
                  <a:pt x="1492" y="706"/>
                </a:lnTo>
                <a:lnTo>
                  <a:pt x="1500" y="705"/>
                </a:lnTo>
                <a:lnTo>
                  <a:pt x="1500" y="707"/>
                </a:lnTo>
                <a:lnTo>
                  <a:pt x="1493" y="707"/>
                </a:lnTo>
                <a:close/>
                <a:moveTo>
                  <a:pt x="9" y="707"/>
                </a:moveTo>
                <a:lnTo>
                  <a:pt x="1" y="706"/>
                </a:lnTo>
                <a:lnTo>
                  <a:pt x="1" y="705"/>
                </a:lnTo>
                <a:lnTo>
                  <a:pt x="9" y="706"/>
                </a:lnTo>
                <a:lnTo>
                  <a:pt x="9" y="707"/>
                </a:lnTo>
                <a:close/>
                <a:moveTo>
                  <a:pt x="1492" y="705"/>
                </a:moveTo>
                <a:lnTo>
                  <a:pt x="1492" y="703"/>
                </a:lnTo>
                <a:lnTo>
                  <a:pt x="1500" y="702"/>
                </a:lnTo>
                <a:lnTo>
                  <a:pt x="1500" y="704"/>
                </a:lnTo>
                <a:lnTo>
                  <a:pt x="1492" y="705"/>
                </a:lnTo>
                <a:close/>
                <a:moveTo>
                  <a:pt x="1492" y="702"/>
                </a:moveTo>
                <a:lnTo>
                  <a:pt x="1492" y="700"/>
                </a:lnTo>
                <a:lnTo>
                  <a:pt x="1500" y="700"/>
                </a:lnTo>
                <a:lnTo>
                  <a:pt x="1500" y="701"/>
                </a:lnTo>
                <a:lnTo>
                  <a:pt x="1492" y="702"/>
                </a:lnTo>
                <a:close/>
                <a:moveTo>
                  <a:pt x="10" y="691"/>
                </a:moveTo>
                <a:lnTo>
                  <a:pt x="2" y="690"/>
                </a:lnTo>
                <a:lnTo>
                  <a:pt x="2" y="689"/>
                </a:lnTo>
                <a:lnTo>
                  <a:pt x="10" y="689"/>
                </a:lnTo>
                <a:lnTo>
                  <a:pt x="10" y="691"/>
                </a:lnTo>
                <a:close/>
                <a:moveTo>
                  <a:pt x="10" y="688"/>
                </a:moveTo>
                <a:lnTo>
                  <a:pt x="2" y="687"/>
                </a:lnTo>
                <a:lnTo>
                  <a:pt x="2" y="686"/>
                </a:lnTo>
                <a:lnTo>
                  <a:pt x="10" y="687"/>
                </a:lnTo>
                <a:lnTo>
                  <a:pt x="10" y="688"/>
                </a:lnTo>
                <a:close/>
                <a:moveTo>
                  <a:pt x="1491" y="686"/>
                </a:moveTo>
                <a:lnTo>
                  <a:pt x="1491" y="684"/>
                </a:lnTo>
                <a:lnTo>
                  <a:pt x="1499" y="684"/>
                </a:lnTo>
                <a:lnTo>
                  <a:pt x="1499" y="685"/>
                </a:lnTo>
                <a:lnTo>
                  <a:pt x="1491" y="686"/>
                </a:lnTo>
                <a:close/>
                <a:moveTo>
                  <a:pt x="10" y="685"/>
                </a:moveTo>
                <a:lnTo>
                  <a:pt x="2" y="685"/>
                </a:lnTo>
                <a:lnTo>
                  <a:pt x="2" y="683"/>
                </a:lnTo>
                <a:lnTo>
                  <a:pt x="10" y="684"/>
                </a:lnTo>
                <a:lnTo>
                  <a:pt x="10" y="685"/>
                </a:lnTo>
                <a:close/>
                <a:moveTo>
                  <a:pt x="1491" y="683"/>
                </a:moveTo>
                <a:lnTo>
                  <a:pt x="1491" y="682"/>
                </a:lnTo>
                <a:lnTo>
                  <a:pt x="1499" y="681"/>
                </a:lnTo>
                <a:lnTo>
                  <a:pt x="1499" y="682"/>
                </a:lnTo>
                <a:lnTo>
                  <a:pt x="1491" y="683"/>
                </a:lnTo>
                <a:close/>
                <a:moveTo>
                  <a:pt x="1491" y="680"/>
                </a:moveTo>
                <a:lnTo>
                  <a:pt x="1490" y="679"/>
                </a:lnTo>
                <a:lnTo>
                  <a:pt x="1498" y="678"/>
                </a:lnTo>
                <a:lnTo>
                  <a:pt x="1499" y="680"/>
                </a:lnTo>
                <a:lnTo>
                  <a:pt x="1491" y="680"/>
                </a:lnTo>
                <a:close/>
                <a:moveTo>
                  <a:pt x="12" y="670"/>
                </a:moveTo>
                <a:lnTo>
                  <a:pt x="4" y="669"/>
                </a:lnTo>
                <a:lnTo>
                  <a:pt x="4" y="667"/>
                </a:lnTo>
                <a:lnTo>
                  <a:pt x="12" y="668"/>
                </a:lnTo>
                <a:lnTo>
                  <a:pt x="12" y="670"/>
                </a:lnTo>
                <a:close/>
                <a:moveTo>
                  <a:pt x="12" y="667"/>
                </a:moveTo>
                <a:lnTo>
                  <a:pt x="4" y="666"/>
                </a:lnTo>
                <a:lnTo>
                  <a:pt x="4" y="665"/>
                </a:lnTo>
                <a:lnTo>
                  <a:pt x="12" y="666"/>
                </a:lnTo>
                <a:lnTo>
                  <a:pt x="12" y="667"/>
                </a:lnTo>
                <a:close/>
                <a:moveTo>
                  <a:pt x="1489" y="665"/>
                </a:moveTo>
                <a:lnTo>
                  <a:pt x="1489" y="663"/>
                </a:lnTo>
                <a:lnTo>
                  <a:pt x="1497" y="662"/>
                </a:lnTo>
                <a:lnTo>
                  <a:pt x="1497" y="664"/>
                </a:lnTo>
                <a:lnTo>
                  <a:pt x="1489" y="665"/>
                </a:lnTo>
                <a:close/>
                <a:moveTo>
                  <a:pt x="12" y="664"/>
                </a:moveTo>
                <a:lnTo>
                  <a:pt x="4" y="663"/>
                </a:lnTo>
                <a:lnTo>
                  <a:pt x="5" y="662"/>
                </a:lnTo>
                <a:lnTo>
                  <a:pt x="13" y="663"/>
                </a:lnTo>
                <a:lnTo>
                  <a:pt x="12" y="664"/>
                </a:lnTo>
                <a:close/>
                <a:moveTo>
                  <a:pt x="1489" y="662"/>
                </a:moveTo>
                <a:lnTo>
                  <a:pt x="1488" y="661"/>
                </a:lnTo>
                <a:lnTo>
                  <a:pt x="1496" y="660"/>
                </a:lnTo>
                <a:lnTo>
                  <a:pt x="1497" y="661"/>
                </a:lnTo>
                <a:lnTo>
                  <a:pt x="1489" y="662"/>
                </a:lnTo>
                <a:close/>
                <a:moveTo>
                  <a:pt x="1488" y="659"/>
                </a:moveTo>
                <a:lnTo>
                  <a:pt x="1488" y="658"/>
                </a:lnTo>
                <a:lnTo>
                  <a:pt x="1496" y="657"/>
                </a:lnTo>
                <a:lnTo>
                  <a:pt x="1496" y="658"/>
                </a:lnTo>
                <a:lnTo>
                  <a:pt x="1488" y="659"/>
                </a:lnTo>
                <a:close/>
                <a:moveTo>
                  <a:pt x="14" y="648"/>
                </a:moveTo>
                <a:lnTo>
                  <a:pt x="6" y="647"/>
                </a:lnTo>
                <a:lnTo>
                  <a:pt x="7" y="646"/>
                </a:lnTo>
                <a:lnTo>
                  <a:pt x="15" y="647"/>
                </a:lnTo>
                <a:lnTo>
                  <a:pt x="14" y="648"/>
                </a:lnTo>
                <a:close/>
                <a:moveTo>
                  <a:pt x="15" y="646"/>
                </a:moveTo>
                <a:lnTo>
                  <a:pt x="7" y="645"/>
                </a:lnTo>
                <a:lnTo>
                  <a:pt x="7" y="643"/>
                </a:lnTo>
                <a:lnTo>
                  <a:pt x="15" y="644"/>
                </a:lnTo>
                <a:lnTo>
                  <a:pt x="15" y="646"/>
                </a:lnTo>
                <a:close/>
                <a:moveTo>
                  <a:pt x="1486" y="643"/>
                </a:moveTo>
                <a:lnTo>
                  <a:pt x="1486" y="642"/>
                </a:lnTo>
                <a:lnTo>
                  <a:pt x="1494" y="641"/>
                </a:lnTo>
                <a:lnTo>
                  <a:pt x="1494" y="642"/>
                </a:lnTo>
                <a:lnTo>
                  <a:pt x="1486" y="643"/>
                </a:lnTo>
                <a:close/>
                <a:moveTo>
                  <a:pt x="15" y="643"/>
                </a:moveTo>
                <a:lnTo>
                  <a:pt x="7" y="642"/>
                </a:lnTo>
                <a:lnTo>
                  <a:pt x="7" y="641"/>
                </a:lnTo>
                <a:lnTo>
                  <a:pt x="15" y="642"/>
                </a:lnTo>
                <a:lnTo>
                  <a:pt x="15" y="643"/>
                </a:lnTo>
                <a:close/>
                <a:moveTo>
                  <a:pt x="1486" y="641"/>
                </a:moveTo>
                <a:lnTo>
                  <a:pt x="1486" y="639"/>
                </a:lnTo>
                <a:lnTo>
                  <a:pt x="1494" y="638"/>
                </a:lnTo>
                <a:lnTo>
                  <a:pt x="1494" y="639"/>
                </a:lnTo>
                <a:lnTo>
                  <a:pt x="1486" y="641"/>
                </a:lnTo>
                <a:close/>
                <a:moveTo>
                  <a:pt x="1485" y="638"/>
                </a:moveTo>
                <a:lnTo>
                  <a:pt x="1485" y="637"/>
                </a:lnTo>
                <a:lnTo>
                  <a:pt x="1493" y="635"/>
                </a:lnTo>
                <a:lnTo>
                  <a:pt x="1493" y="637"/>
                </a:lnTo>
                <a:lnTo>
                  <a:pt x="1485" y="638"/>
                </a:lnTo>
                <a:close/>
                <a:moveTo>
                  <a:pt x="18" y="627"/>
                </a:moveTo>
                <a:lnTo>
                  <a:pt x="10" y="626"/>
                </a:lnTo>
                <a:lnTo>
                  <a:pt x="10" y="624"/>
                </a:lnTo>
                <a:lnTo>
                  <a:pt x="18" y="626"/>
                </a:lnTo>
                <a:lnTo>
                  <a:pt x="18" y="627"/>
                </a:lnTo>
                <a:close/>
                <a:moveTo>
                  <a:pt x="18" y="624"/>
                </a:moveTo>
                <a:lnTo>
                  <a:pt x="10" y="623"/>
                </a:lnTo>
                <a:lnTo>
                  <a:pt x="10" y="622"/>
                </a:lnTo>
                <a:lnTo>
                  <a:pt x="18" y="623"/>
                </a:lnTo>
                <a:lnTo>
                  <a:pt x="18" y="624"/>
                </a:lnTo>
                <a:close/>
                <a:moveTo>
                  <a:pt x="1483" y="622"/>
                </a:moveTo>
                <a:lnTo>
                  <a:pt x="1482" y="621"/>
                </a:lnTo>
                <a:lnTo>
                  <a:pt x="1491" y="619"/>
                </a:lnTo>
                <a:lnTo>
                  <a:pt x="1491" y="621"/>
                </a:lnTo>
                <a:lnTo>
                  <a:pt x="1483" y="622"/>
                </a:lnTo>
                <a:close/>
                <a:moveTo>
                  <a:pt x="18" y="622"/>
                </a:moveTo>
                <a:lnTo>
                  <a:pt x="11" y="620"/>
                </a:lnTo>
                <a:lnTo>
                  <a:pt x="11" y="619"/>
                </a:lnTo>
                <a:lnTo>
                  <a:pt x="19" y="621"/>
                </a:lnTo>
                <a:lnTo>
                  <a:pt x="18" y="622"/>
                </a:lnTo>
                <a:close/>
                <a:moveTo>
                  <a:pt x="1482" y="620"/>
                </a:moveTo>
                <a:lnTo>
                  <a:pt x="1482" y="618"/>
                </a:lnTo>
                <a:lnTo>
                  <a:pt x="1490" y="617"/>
                </a:lnTo>
                <a:lnTo>
                  <a:pt x="1490" y="618"/>
                </a:lnTo>
                <a:lnTo>
                  <a:pt x="1482" y="620"/>
                </a:lnTo>
                <a:close/>
                <a:moveTo>
                  <a:pt x="1482" y="617"/>
                </a:moveTo>
                <a:lnTo>
                  <a:pt x="1481" y="616"/>
                </a:lnTo>
                <a:lnTo>
                  <a:pt x="1490" y="614"/>
                </a:lnTo>
                <a:lnTo>
                  <a:pt x="1490" y="615"/>
                </a:lnTo>
                <a:lnTo>
                  <a:pt x="1482" y="617"/>
                </a:lnTo>
                <a:close/>
                <a:moveTo>
                  <a:pt x="21" y="606"/>
                </a:moveTo>
                <a:lnTo>
                  <a:pt x="13" y="605"/>
                </a:lnTo>
                <a:lnTo>
                  <a:pt x="14" y="603"/>
                </a:lnTo>
                <a:lnTo>
                  <a:pt x="22" y="605"/>
                </a:lnTo>
                <a:lnTo>
                  <a:pt x="21" y="606"/>
                </a:lnTo>
                <a:close/>
                <a:moveTo>
                  <a:pt x="22" y="604"/>
                </a:moveTo>
                <a:lnTo>
                  <a:pt x="14" y="602"/>
                </a:lnTo>
                <a:lnTo>
                  <a:pt x="14" y="601"/>
                </a:lnTo>
                <a:lnTo>
                  <a:pt x="22" y="602"/>
                </a:lnTo>
                <a:lnTo>
                  <a:pt x="22" y="604"/>
                </a:lnTo>
                <a:close/>
                <a:moveTo>
                  <a:pt x="1479" y="601"/>
                </a:moveTo>
                <a:lnTo>
                  <a:pt x="1478" y="600"/>
                </a:lnTo>
                <a:lnTo>
                  <a:pt x="1487" y="598"/>
                </a:lnTo>
                <a:lnTo>
                  <a:pt x="1487" y="600"/>
                </a:lnTo>
                <a:lnTo>
                  <a:pt x="1479" y="601"/>
                </a:lnTo>
                <a:close/>
                <a:moveTo>
                  <a:pt x="23" y="601"/>
                </a:moveTo>
                <a:lnTo>
                  <a:pt x="15" y="599"/>
                </a:lnTo>
                <a:lnTo>
                  <a:pt x="15" y="598"/>
                </a:lnTo>
                <a:lnTo>
                  <a:pt x="23" y="600"/>
                </a:lnTo>
                <a:lnTo>
                  <a:pt x="23" y="601"/>
                </a:lnTo>
                <a:close/>
                <a:moveTo>
                  <a:pt x="1478" y="599"/>
                </a:moveTo>
                <a:lnTo>
                  <a:pt x="1478" y="597"/>
                </a:lnTo>
                <a:lnTo>
                  <a:pt x="1486" y="596"/>
                </a:lnTo>
                <a:lnTo>
                  <a:pt x="1486" y="597"/>
                </a:lnTo>
                <a:lnTo>
                  <a:pt x="1478" y="599"/>
                </a:lnTo>
                <a:close/>
                <a:moveTo>
                  <a:pt x="1478" y="596"/>
                </a:moveTo>
                <a:lnTo>
                  <a:pt x="1477" y="595"/>
                </a:lnTo>
                <a:lnTo>
                  <a:pt x="1485" y="593"/>
                </a:lnTo>
                <a:lnTo>
                  <a:pt x="1486" y="594"/>
                </a:lnTo>
                <a:lnTo>
                  <a:pt x="1478" y="596"/>
                </a:lnTo>
                <a:close/>
                <a:moveTo>
                  <a:pt x="26" y="585"/>
                </a:moveTo>
                <a:lnTo>
                  <a:pt x="18" y="584"/>
                </a:lnTo>
                <a:lnTo>
                  <a:pt x="18" y="582"/>
                </a:lnTo>
                <a:lnTo>
                  <a:pt x="26" y="584"/>
                </a:lnTo>
                <a:lnTo>
                  <a:pt x="26" y="585"/>
                </a:lnTo>
                <a:close/>
                <a:moveTo>
                  <a:pt x="27" y="583"/>
                </a:moveTo>
                <a:lnTo>
                  <a:pt x="18" y="581"/>
                </a:lnTo>
                <a:lnTo>
                  <a:pt x="19" y="580"/>
                </a:lnTo>
                <a:lnTo>
                  <a:pt x="27" y="582"/>
                </a:lnTo>
                <a:lnTo>
                  <a:pt x="27" y="583"/>
                </a:lnTo>
                <a:close/>
                <a:moveTo>
                  <a:pt x="1474" y="581"/>
                </a:moveTo>
                <a:lnTo>
                  <a:pt x="1474" y="579"/>
                </a:lnTo>
                <a:lnTo>
                  <a:pt x="1482" y="577"/>
                </a:lnTo>
                <a:lnTo>
                  <a:pt x="1482" y="579"/>
                </a:lnTo>
                <a:lnTo>
                  <a:pt x="1474" y="581"/>
                </a:lnTo>
                <a:close/>
                <a:moveTo>
                  <a:pt x="27" y="580"/>
                </a:moveTo>
                <a:lnTo>
                  <a:pt x="19" y="578"/>
                </a:lnTo>
                <a:lnTo>
                  <a:pt x="19" y="577"/>
                </a:lnTo>
                <a:lnTo>
                  <a:pt x="28" y="579"/>
                </a:lnTo>
                <a:lnTo>
                  <a:pt x="27" y="580"/>
                </a:lnTo>
                <a:close/>
                <a:moveTo>
                  <a:pt x="1474" y="578"/>
                </a:moveTo>
                <a:lnTo>
                  <a:pt x="1473" y="576"/>
                </a:lnTo>
                <a:lnTo>
                  <a:pt x="1481" y="574"/>
                </a:lnTo>
                <a:lnTo>
                  <a:pt x="1481" y="576"/>
                </a:lnTo>
                <a:lnTo>
                  <a:pt x="1474" y="578"/>
                </a:lnTo>
                <a:close/>
                <a:moveTo>
                  <a:pt x="1473" y="575"/>
                </a:moveTo>
                <a:lnTo>
                  <a:pt x="1473" y="574"/>
                </a:lnTo>
                <a:lnTo>
                  <a:pt x="1480" y="572"/>
                </a:lnTo>
                <a:lnTo>
                  <a:pt x="1481" y="573"/>
                </a:lnTo>
                <a:lnTo>
                  <a:pt x="1473" y="575"/>
                </a:lnTo>
                <a:close/>
                <a:moveTo>
                  <a:pt x="31" y="564"/>
                </a:moveTo>
                <a:lnTo>
                  <a:pt x="23" y="562"/>
                </a:lnTo>
                <a:lnTo>
                  <a:pt x="24" y="561"/>
                </a:lnTo>
                <a:lnTo>
                  <a:pt x="31" y="563"/>
                </a:lnTo>
                <a:lnTo>
                  <a:pt x="31" y="564"/>
                </a:lnTo>
                <a:close/>
                <a:moveTo>
                  <a:pt x="32" y="562"/>
                </a:moveTo>
                <a:lnTo>
                  <a:pt x="24" y="560"/>
                </a:lnTo>
                <a:lnTo>
                  <a:pt x="24" y="559"/>
                </a:lnTo>
                <a:lnTo>
                  <a:pt x="32" y="561"/>
                </a:lnTo>
                <a:lnTo>
                  <a:pt x="32" y="562"/>
                </a:lnTo>
                <a:close/>
                <a:moveTo>
                  <a:pt x="1469" y="560"/>
                </a:moveTo>
                <a:lnTo>
                  <a:pt x="1469" y="558"/>
                </a:lnTo>
                <a:lnTo>
                  <a:pt x="1476" y="556"/>
                </a:lnTo>
                <a:lnTo>
                  <a:pt x="1477" y="558"/>
                </a:lnTo>
                <a:lnTo>
                  <a:pt x="1469" y="560"/>
                </a:lnTo>
                <a:close/>
                <a:moveTo>
                  <a:pt x="32" y="559"/>
                </a:moveTo>
                <a:lnTo>
                  <a:pt x="25" y="557"/>
                </a:lnTo>
                <a:lnTo>
                  <a:pt x="25" y="556"/>
                </a:lnTo>
                <a:lnTo>
                  <a:pt x="33" y="558"/>
                </a:lnTo>
                <a:lnTo>
                  <a:pt x="32" y="559"/>
                </a:lnTo>
                <a:close/>
                <a:moveTo>
                  <a:pt x="1468" y="557"/>
                </a:moveTo>
                <a:lnTo>
                  <a:pt x="1468" y="556"/>
                </a:lnTo>
                <a:lnTo>
                  <a:pt x="1476" y="554"/>
                </a:lnTo>
                <a:lnTo>
                  <a:pt x="1476" y="555"/>
                </a:lnTo>
                <a:lnTo>
                  <a:pt x="1468" y="557"/>
                </a:lnTo>
                <a:close/>
                <a:moveTo>
                  <a:pt x="1468" y="554"/>
                </a:moveTo>
                <a:lnTo>
                  <a:pt x="1467" y="553"/>
                </a:lnTo>
                <a:lnTo>
                  <a:pt x="1475" y="551"/>
                </a:lnTo>
                <a:lnTo>
                  <a:pt x="1475" y="552"/>
                </a:lnTo>
                <a:lnTo>
                  <a:pt x="1468" y="554"/>
                </a:lnTo>
                <a:close/>
                <a:moveTo>
                  <a:pt x="37" y="544"/>
                </a:moveTo>
                <a:lnTo>
                  <a:pt x="29" y="542"/>
                </a:lnTo>
                <a:lnTo>
                  <a:pt x="29" y="540"/>
                </a:lnTo>
                <a:lnTo>
                  <a:pt x="37" y="543"/>
                </a:lnTo>
                <a:lnTo>
                  <a:pt x="37" y="544"/>
                </a:lnTo>
                <a:close/>
                <a:moveTo>
                  <a:pt x="37" y="541"/>
                </a:moveTo>
                <a:lnTo>
                  <a:pt x="30" y="539"/>
                </a:lnTo>
                <a:lnTo>
                  <a:pt x="30" y="538"/>
                </a:lnTo>
                <a:lnTo>
                  <a:pt x="38" y="540"/>
                </a:lnTo>
                <a:lnTo>
                  <a:pt x="37" y="541"/>
                </a:lnTo>
                <a:close/>
                <a:moveTo>
                  <a:pt x="1463" y="539"/>
                </a:moveTo>
                <a:lnTo>
                  <a:pt x="1463" y="538"/>
                </a:lnTo>
                <a:lnTo>
                  <a:pt x="1471" y="536"/>
                </a:lnTo>
                <a:lnTo>
                  <a:pt x="1471" y="537"/>
                </a:lnTo>
                <a:lnTo>
                  <a:pt x="1463" y="539"/>
                </a:lnTo>
                <a:close/>
                <a:moveTo>
                  <a:pt x="38" y="539"/>
                </a:moveTo>
                <a:lnTo>
                  <a:pt x="30" y="537"/>
                </a:lnTo>
                <a:lnTo>
                  <a:pt x="31" y="535"/>
                </a:lnTo>
                <a:lnTo>
                  <a:pt x="38" y="538"/>
                </a:lnTo>
                <a:lnTo>
                  <a:pt x="38" y="539"/>
                </a:lnTo>
                <a:close/>
                <a:moveTo>
                  <a:pt x="1463" y="537"/>
                </a:moveTo>
                <a:lnTo>
                  <a:pt x="1462" y="535"/>
                </a:lnTo>
                <a:lnTo>
                  <a:pt x="1470" y="533"/>
                </a:lnTo>
                <a:lnTo>
                  <a:pt x="1470" y="534"/>
                </a:lnTo>
                <a:lnTo>
                  <a:pt x="1463" y="537"/>
                </a:lnTo>
                <a:close/>
                <a:moveTo>
                  <a:pt x="1462" y="534"/>
                </a:moveTo>
                <a:lnTo>
                  <a:pt x="1461" y="533"/>
                </a:lnTo>
                <a:lnTo>
                  <a:pt x="1469" y="530"/>
                </a:lnTo>
                <a:lnTo>
                  <a:pt x="1469" y="532"/>
                </a:lnTo>
                <a:lnTo>
                  <a:pt x="1462" y="534"/>
                </a:lnTo>
                <a:close/>
                <a:moveTo>
                  <a:pt x="43" y="524"/>
                </a:moveTo>
                <a:lnTo>
                  <a:pt x="35" y="521"/>
                </a:lnTo>
                <a:lnTo>
                  <a:pt x="36" y="520"/>
                </a:lnTo>
                <a:lnTo>
                  <a:pt x="43" y="522"/>
                </a:lnTo>
                <a:lnTo>
                  <a:pt x="43" y="524"/>
                </a:lnTo>
                <a:close/>
                <a:moveTo>
                  <a:pt x="44" y="521"/>
                </a:moveTo>
                <a:lnTo>
                  <a:pt x="36" y="519"/>
                </a:lnTo>
                <a:lnTo>
                  <a:pt x="36" y="517"/>
                </a:lnTo>
                <a:lnTo>
                  <a:pt x="44" y="520"/>
                </a:lnTo>
                <a:lnTo>
                  <a:pt x="44" y="521"/>
                </a:lnTo>
                <a:close/>
                <a:moveTo>
                  <a:pt x="1457" y="519"/>
                </a:moveTo>
                <a:lnTo>
                  <a:pt x="1457" y="518"/>
                </a:lnTo>
                <a:lnTo>
                  <a:pt x="1464" y="515"/>
                </a:lnTo>
                <a:lnTo>
                  <a:pt x="1465" y="516"/>
                </a:lnTo>
                <a:lnTo>
                  <a:pt x="1457" y="519"/>
                </a:lnTo>
                <a:close/>
                <a:moveTo>
                  <a:pt x="44" y="519"/>
                </a:moveTo>
                <a:lnTo>
                  <a:pt x="37" y="516"/>
                </a:lnTo>
                <a:lnTo>
                  <a:pt x="37" y="514"/>
                </a:lnTo>
                <a:lnTo>
                  <a:pt x="45" y="517"/>
                </a:lnTo>
                <a:lnTo>
                  <a:pt x="44" y="519"/>
                </a:lnTo>
                <a:close/>
                <a:moveTo>
                  <a:pt x="1456" y="516"/>
                </a:moveTo>
                <a:lnTo>
                  <a:pt x="1456" y="515"/>
                </a:lnTo>
                <a:lnTo>
                  <a:pt x="1463" y="512"/>
                </a:lnTo>
                <a:lnTo>
                  <a:pt x="1464" y="513"/>
                </a:lnTo>
                <a:lnTo>
                  <a:pt x="1456" y="516"/>
                </a:lnTo>
                <a:close/>
                <a:moveTo>
                  <a:pt x="1455" y="513"/>
                </a:moveTo>
                <a:lnTo>
                  <a:pt x="1455" y="512"/>
                </a:lnTo>
                <a:lnTo>
                  <a:pt x="1462" y="510"/>
                </a:lnTo>
                <a:lnTo>
                  <a:pt x="1463" y="511"/>
                </a:lnTo>
                <a:lnTo>
                  <a:pt x="1455" y="513"/>
                </a:lnTo>
                <a:close/>
                <a:moveTo>
                  <a:pt x="50" y="503"/>
                </a:moveTo>
                <a:lnTo>
                  <a:pt x="42" y="500"/>
                </a:lnTo>
                <a:lnTo>
                  <a:pt x="42" y="499"/>
                </a:lnTo>
                <a:lnTo>
                  <a:pt x="50" y="502"/>
                </a:lnTo>
                <a:lnTo>
                  <a:pt x="50" y="503"/>
                </a:lnTo>
                <a:close/>
                <a:moveTo>
                  <a:pt x="50" y="501"/>
                </a:moveTo>
                <a:lnTo>
                  <a:pt x="43" y="498"/>
                </a:lnTo>
                <a:lnTo>
                  <a:pt x="43" y="497"/>
                </a:lnTo>
                <a:lnTo>
                  <a:pt x="51" y="499"/>
                </a:lnTo>
                <a:lnTo>
                  <a:pt x="50" y="501"/>
                </a:lnTo>
                <a:close/>
                <a:moveTo>
                  <a:pt x="1450" y="498"/>
                </a:moveTo>
                <a:lnTo>
                  <a:pt x="1450" y="497"/>
                </a:lnTo>
                <a:lnTo>
                  <a:pt x="1457" y="494"/>
                </a:lnTo>
                <a:lnTo>
                  <a:pt x="1458" y="496"/>
                </a:lnTo>
                <a:lnTo>
                  <a:pt x="1450" y="498"/>
                </a:lnTo>
                <a:close/>
                <a:moveTo>
                  <a:pt x="51" y="498"/>
                </a:moveTo>
                <a:lnTo>
                  <a:pt x="44" y="495"/>
                </a:lnTo>
                <a:lnTo>
                  <a:pt x="44" y="494"/>
                </a:lnTo>
                <a:lnTo>
                  <a:pt x="52" y="497"/>
                </a:lnTo>
                <a:lnTo>
                  <a:pt x="51" y="498"/>
                </a:lnTo>
                <a:close/>
                <a:moveTo>
                  <a:pt x="1449" y="496"/>
                </a:moveTo>
                <a:lnTo>
                  <a:pt x="1449" y="495"/>
                </a:lnTo>
                <a:lnTo>
                  <a:pt x="1456" y="492"/>
                </a:lnTo>
                <a:lnTo>
                  <a:pt x="1457" y="493"/>
                </a:lnTo>
                <a:lnTo>
                  <a:pt x="1449" y="496"/>
                </a:lnTo>
                <a:close/>
                <a:moveTo>
                  <a:pt x="1448" y="493"/>
                </a:moveTo>
                <a:lnTo>
                  <a:pt x="1448" y="492"/>
                </a:lnTo>
                <a:lnTo>
                  <a:pt x="1455" y="489"/>
                </a:lnTo>
                <a:lnTo>
                  <a:pt x="1456" y="491"/>
                </a:lnTo>
                <a:lnTo>
                  <a:pt x="1448" y="493"/>
                </a:lnTo>
                <a:close/>
                <a:moveTo>
                  <a:pt x="57" y="483"/>
                </a:moveTo>
                <a:lnTo>
                  <a:pt x="49" y="480"/>
                </a:lnTo>
                <a:lnTo>
                  <a:pt x="50" y="479"/>
                </a:lnTo>
                <a:lnTo>
                  <a:pt x="57" y="482"/>
                </a:lnTo>
                <a:lnTo>
                  <a:pt x="57" y="483"/>
                </a:lnTo>
                <a:close/>
                <a:moveTo>
                  <a:pt x="58" y="481"/>
                </a:moveTo>
                <a:lnTo>
                  <a:pt x="50" y="478"/>
                </a:lnTo>
                <a:lnTo>
                  <a:pt x="51" y="476"/>
                </a:lnTo>
                <a:lnTo>
                  <a:pt x="58" y="479"/>
                </a:lnTo>
                <a:lnTo>
                  <a:pt x="58" y="481"/>
                </a:lnTo>
                <a:close/>
                <a:moveTo>
                  <a:pt x="1443" y="479"/>
                </a:moveTo>
                <a:lnTo>
                  <a:pt x="1442" y="477"/>
                </a:lnTo>
                <a:lnTo>
                  <a:pt x="1450" y="474"/>
                </a:lnTo>
                <a:lnTo>
                  <a:pt x="1450" y="476"/>
                </a:lnTo>
                <a:lnTo>
                  <a:pt x="1443" y="479"/>
                </a:lnTo>
                <a:close/>
                <a:moveTo>
                  <a:pt x="59" y="478"/>
                </a:moveTo>
                <a:lnTo>
                  <a:pt x="51" y="475"/>
                </a:lnTo>
                <a:lnTo>
                  <a:pt x="52" y="474"/>
                </a:lnTo>
                <a:lnTo>
                  <a:pt x="59" y="477"/>
                </a:lnTo>
                <a:lnTo>
                  <a:pt x="59" y="478"/>
                </a:lnTo>
                <a:close/>
                <a:moveTo>
                  <a:pt x="1441" y="476"/>
                </a:moveTo>
                <a:lnTo>
                  <a:pt x="1441" y="475"/>
                </a:lnTo>
                <a:lnTo>
                  <a:pt x="1449" y="472"/>
                </a:lnTo>
                <a:lnTo>
                  <a:pt x="1449" y="473"/>
                </a:lnTo>
                <a:lnTo>
                  <a:pt x="1441" y="476"/>
                </a:lnTo>
                <a:close/>
                <a:moveTo>
                  <a:pt x="1440" y="474"/>
                </a:moveTo>
                <a:lnTo>
                  <a:pt x="1440" y="472"/>
                </a:lnTo>
                <a:lnTo>
                  <a:pt x="1448" y="469"/>
                </a:lnTo>
                <a:lnTo>
                  <a:pt x="1448" y="471"/>
                </a:lnTo>
                <a:lnTo>
                  <a:pt x="1440" y="474"/>
                </a:lnTo>
                <a:close/>
                <a:moveTo>
                  <a:pt x="65" y="463"/>
                </a:moveTo>
                <a:lnTo>
                  <a:pt x="57" y="460"/>
                </a:lnTo>
                <a:lnTo>
                  <a:pt x="58" y="459"/>
                </a:lnTo>
                <a:lnTo>
                  <a:pt x="66" y="462"/>
                </a:lnTo>
                <a:lnTo>
                  <a:pt x="65" y="463"/>
                </a:lnTo>
                <a:close/>
                <a:moveTo>
                  <a:pt x="66" y="461"/>
                </a:moveTo>
                <a:lnTo>
                  <a:pt x="59" y="458"/>
                </a:lnTo>
                <a:lnTo>
                  <a:pt x="59" y="456"/>
                </a:lnTo>
                <a:lnTo>
                  <a:pt x="67" y="460"/>
                </a:lnTo>
                <a:lnTo>
                  <a:pt x="66" y="461"/>
                </a:lnTo>
                <a:close/>
                <a:moveTo>
                  <a:pt x="1434" y="459"/>
                </a:moveTo>
                <a:lnTo>
                  <a:pt x="1434" y="458"/>
                </a:lnTo>
                <a:lnTo>
                  <a:pt x="1441" y="455"/>
                </a:lnTo>
                <a:lnTo>
                  <a:pt x="1442" y="456"/>
                </a:lnTo>
                <a:lnTo>
                  <a:pt x="1434" y="459"/>
                </a:lnTo>
                <a:close/>
                <a:moveTo>
                  <a:pt x="67" y="458"/>
                </a:moveTo>
                <a:lnTo>
                  <a:pt x="60" y="455"/>
                </a:lnTo>
                <a:lnTo>
                  <a:pt x="60" y="454"/>
                </a:lnTo>
                <a:lnTo>
                  <a:pt x="68" y="457"/>
                </a:lnTo>
                <a:lnTo>
                  <a:pt x="67" y="458"/>
                </a:lnTo>
                <a:close/>
                <a:moveTo>
                  <a:pt x="1433" y="456"/>
                </a:moveTo>
                <a:lnTo>
                  <a:pt x="1433" y="455"/>
                </a:lnTo>
                <a:lnTo>
                  <a:pt x="1440" y="452"/>
                </a:lnTo>
                <a:lnTo>
                  <a:pt x="1441" y="453"/>
                </a:lnTo>
                <a:lnTo>
                  <a:pt x="1433" y="456"/>
                </a:lnTo>
                <a:close/>
                <a:moveTo>
                  <a:pt x="1432" y="454"/>
                </a:moveTo>
                <a:lnTo>
                  <a:pt x="1432" y="453"/>
                </a:lnTo>
                <a:lnTo>
                  <a:pt x="1439" y="449"/>
                </a:lnTo>
                <a:lnTo>
                  <a:pt x="1440" y="451"/>
                </a:lnTo>
                <a:lnTo>
                  <a:pt x="1432" y="454"/>
                </a:lnTo>
                <a:close/>
                <a:moveTo>
                  <a:pt x="74" y="443"/>
                </a:moveTo>
                <a:lnTo>
                  <a:pt x="66" y="440"/>
                </a:lnTo>
                <a:lnTo>
                  <a:pt x="67" y="439"/>
                </a:lnTo>
                <a:lnTo>
                  <a:pt x="74" y="442"/>
                </a:lnTo>
                <a:lnTo>
                  <a:pt x="74" y="443"/>
                </a:lnTo>
                <a:close/>
                <a:moveTo>
                  <a:pt x="75" y="441"/>
                </a:moveTo>
                <a:lnTo>
                  <a:pt x="68" y="438"/>
                </a:lnTo>
                <a:lnTo>
                  <a:pt x="68" y="436"/>
                </a:lnTo>
                <a:lnTo>
                  <a:pt x="75" y="440"/>
                </a:lnTo>
                <a:lnTo>
                  <a:pt x="75" y="441"/>
                </a:lnTo>
                <a:close/>
                <a:moveTo>
                  <a:pt x="1426" y="439"/>
                </a:moveTo>
                <a:lnTo>
                  <a:pt x="1425" y="438"/>
                </a:lnTo>
                <a:lnTo>
                  <a:pt x="1432" y="435"/>
                </a:lnTo>
                <a:lnTo>
                  <a:pt x="1433" y="436"/>
                </a:lnTo>
                <a:lnTo>
                  <a:pt x="1426" y="439"/>
                </a:lnTo>
                <a:close/>
                <a:moveTo>
                  <a:pt x="76" y="439"/>
                </a:moveTo>
                <a:lnTo>
                  <a:pt x="69" y="435"/>
                </a:lnTo>
                <a:lnTo>
                  <a:pt x="69" y="434"/>
                </a:lnTo>
                <a:lnTo>
                  <a:pt x="76" y="437"/>
                </a:lnTo>
                <a:lnTo>
                  <a:pt x="76" y="439"/>
                </a:lnTo>
                <a:close/>
                <a:moveTo>
                  <a:pt x="1425" y="437"/>
                </a:moveTo>
                <a:lnTo>
                  <a:pt x="1424" y="436"/>
                </a:lnTo>
                <a:lnTo>
                  <a:pt x="1431" y="432"/>
                </a:lnTo>
                <a:lnTo>
                  <a:pt x="1432" y="433"/>
                </a:lnTo>
                <a:lnTo>
                  <a:pt x="1425" y="437"/>
                </a:lnTo>
                <a:close/>
                <a:moveTo>
                  <a:pt x="1423" y="434"/>
                </a:moveTo>
                <a:lnTo>
                  <a:pt x="1423" y="433"/>
                </a:lnTo>
                <a:lnTo>
                  <a:pt x="1430" y="430"/>
                </a:lnTo>
                <a:lnTo>
                  <a:pt x="1431" y="431"/>
                </a:lnTo>
                <a:lnTo>
                  <a:pt x="1423" y="434"/>
                </a:lnTo>
                <a:close/>
                <a:moveTo>
                  <a:pt x="83" y="424"/>
                </a:moveTo>
                <a:lnTo>
                  <a:pt x="76" y="421"/>
                </a:lnTo>
                <a:lnTo>
                  <a:pt x="76" y="419"/>
                </a:lnTo>
                <a:lnTo>
                  <a:pt x="83" y="423"/>
                </a:lnTo>
                <a:lnTo>
                  <a:pt x="83" y="424"/>
                </a:lnTo>
                <a:close/>
                <a:moveTo>
                  <a:pt x="84" y="422"/>
                </a:moveTo>
                <a:lnTo>
                  <a:pt x="77" y="418"/>
                </a:lnTo>
                <a:lnTo>
                  <a:pt x="77" y="417"/>
                </a:lnTo>
                <a:lnTo>
                  <a:pt x="85" y="421"/>
                </a:lnTo>
                <a:lnTo>
                  <a:pt x="84" y="422"/>
                </a:lnTo>
                <a:close/>
                <a:moveTo>
                  <a:pt x="1417" y="420"/>
                </a:moveTo>
                <a:lnTo>
                  <a:pt x="1416" y="419"/>
                </a:lnTo>
                <a:lnTo>
                  <a:pt x="1423" y="415"/>
                </a:lnTo>
                <a:lnTo>
                  <a:pt x="1424" y="417"/>
                </a:lnTo>
                <a:lnTo>
                  <a:pt x="1417" y="420"/>
                </a:lnTo>
                <a:close/>
                <a:moveTo>
                  <a:pt x="85" y="419"/>
                </a:moveTo>
                <a:lnTo>
                  <a:pt x="78" y="416"/>
                </a:lnTo>
                <a:lnTo>
                  <a:pt x="79" y="415"/>
                </a:lnTo>
                <a:lnTo>
                  <a:pt x="86" y="418"/>
                </a:lnTo>
                <a:lnTo>
                  <a:pt x="85" y="419"/>
                </a:lnTo>
                <a:close/>
                <a:moveTo>
                  <a:pt x="1415" y="418"/>
                </a:moveTo>
                <a:lnTo>
                  <a:pt x="1415" y="417"/>
                </a:lnTo>
                <a:lnTo>
                  <a:pt x="1422" y="413"/>
                </a:lnTo>
                <a:lnTo>
                  <a:pt x="1423" y="414"/>
                </a:lnTo>
                <a:lnTo>
                  <a:pt x="1415" y="418"/>
                </a:lnTo>
                <a:close/>
                <a:moveTo>
                  <a:pt x="1414" y="415"/>
                </a:moveTo>
                <a:lnTo>
                  <a:pt x="1414" y="414"/>
                </a:lnTo>
                <a:lnTo>
                  <a:pt x="1421" y="411"/>
                </a:lnTo>
                <a:lnTo>
                  <a:pt x="1421" y="412"/>
                </a:lnTo>
                <a:lnTo>
                  <a:pt x="1414" y="415"/>
                </a:lnTo>
                <a:close/>
                <a:moveTo>
                  <a:pt x="92" y="405"/>
                </a:moveTo>
                <a:lnTo>
                  <a:pt x="85" y="401"/>
                </a:lnTo>
                <a:lnTo>
                  <a:pt x="86" y="400"/>
                </a:lnTo>
                <a:lnTo>
                  <a:pt x="93" y="404"/>
                </a:lnTo>
                <a:lnTo>
                  <a:pt x="92" y="405"/>
                </a:lnTo>
                <a:close/>
                <a:moveTo>
                  <a:pt x="94" y="403"/>
                </a:moveTo>
                <a:lnTo>
                  <a:pt x="87" y="399"/>
                </a:lnTo>
                <a:lnTo>
                  <a:pt x="87" y="398"/>
                </a:lnTo>
                <a:lnTo>
                  <a:pt x="94" y="402"/>
                </a:lnTo>
                <a:lnTo>
                  <a:pt x="94" y="403"/>
                </a:lnTo>
                <a:close/>
                <a:moveTo>
                  <a:pt x="1407" y="401"/>
                </a:moveTo>
                <a:lnTo>
                  <a:pt x="1406" y="400"/>
                </a:lnTo>
                <a:lnTo>
                  <a:pt x="1413" y="396"/>
                </a:lnTo>
                <a:lnTo>
                  <a:pt x="1414" y="398"/>
                </a:lnTo>
                <a:lnTo>
                  <a:pt x="1407" y="401"/>
                </a:lnTo>
                <a:close/>
                <a:moveTo>
                  <a:pt x="95" y="400"/>
                </a:moveTo>
                <a:lnTo>
                  <a:pt x="88" y="397"/>
                </a:lnTo>
                <a:lnTo>
                  <a:pt x="88" y="395"/>
                </a:lnTo>
                <a:lnTo>
                  <a:pt x="96" y="399"/>
                </a:lnTo>
                <a:lnTo>
                  <a:pt x="95" y="400"/>
                </a:lnTo>
                <a:close/>
                <a:moveTo>
                  <a:pt x="1406" y="399"/>
                </a:moveTo>
                <a:lnTo>
                  <a:pt x="1405" y="398"/>
                </a:lnTo>
                <a:lnTo>
                  <a:pt x="1412" y="394"/>
                </a:lnTo>
                <a:lnTo>
                  <a:pt x="1413" y="395"/>
                </a:lnTo>
                <a:lnTo>
                  <a:pt x="1406" y="399"/>
                </a:lnTo>
                <a:close/>
                <a:moveTo>
                  <a:pt x="1404" y="397"/>
                </a:moveTo>
                <a:lnTo>
                  <a:pt x="1404" y="395"/>
                </a:lnTo>
                <a:lnTo>
                  <a:pt x="1411" y="392"/>
                </a:lnTo>
                <a:lnTo>
                  <a:pt x="1411" y="393"/>
                </a:lnTo>
                <a:lnTo>
                  <a:pt x="1404" y="397"/>
                </a:lnTo>
                <a:close/>
                <a:moveTo>
                  <a:pt x="103" y="386"/>
                </a:moveTo>
                <a:lnTo>
                  <a:pt x="96" y="382"/>
                </a:lnTo>
                <a:lnTo>
                  <a:pt x="96" y="381"/>
                </a:lnTo>
                <a:lnTo>
                  <a:pt x="103" y="385"/>
                </a:lnTo>
                <a:lnTo>
                  <a:pt x="103" y="386"/>
                </a:lnTo>
                <a:close/>
                <a:moveTo>
                  <a:pt x="104" y="384"/>
                </a:moveTo>
                <a:lnTo>
                  <a:pt x="97" y="380"/>
                </a:lnTo>
                <a:lnTo>
                  <a:pt x="98" y="379"/>
                </a:lnTo>
                <a:lnTo>
                  <a:pt x="105" y="383"/>
                </a:lnTo>
                <a:lnTo>
                  <a:pt x="104" y="384"/>
                </a:lnTo>
                <a:close/>
                <a:moveTo>
                  <a:pt x="1396" y="382"/>
                </a:moveTo>
                <a:lnTo>
                  <a:pt x="1396" y="381"/>
                </a:lnTo>
                <a:lnTo>
                  <a:pt x="1403" y="377"/>
                </a:lnTo>
                <a:lnTo>
                  <a:pt x="1404" y="378"/>
                </a:lnTo>
                <a:lnTo>
                  <a:pt x="1396" y="382"/>
                </a:lnTo>
                <a:close/>
                <a:moveTo>
                  <a:pt x="106" y="381"/>
                </a:moveTo>
                <a:lnTo>
                  <a:pt x="98" y="378"/>
                </a:lnTo>
                <a:lnTo>
                  <a:pt x="99" y="376"/>
                </a:lnTo>
                <a:lnTo>
                  <a:pt x="106" y="380"/>
                </a:lnTo>
                <a:lnTo>
                  <a:pt x="106" y="381"/>
                </a:lnTo>
                <a:close/>
                <a:moveTo>
                  <a:pt x="1395" y="380"/>
                </a:moveTo>
                <a:lnTo>
                  <a:pt x="1394" y="379"/>
                </a:lnTo>
                <a:lnTo>
                  <a:pt x="1402" y="375"/>
                </a:lnTo>
                <a:lnTo>
                  <a:pt x="1402" y="376"/>
                </a:lnTo>
                <a:lnTo>
                  <a:pt x="1395" y="380"/>
                </a:lnTo>
                <a:close/>
                <a:moveTo>
                  <a:pt x="1394" y="378"/>
                </a:moveTo>
                <a:lnTo>
                  <a:pt x="1393" y="377"/>
                </a:lnTo>
                <a:lnTo>
                  <a:pt x="1400" y="373"/>
                </a:lnTo>
                <a:lnTo>
                  <a:pt x="1401" y="374"/>
                </a:lnTo>
                <a:lnTo>
                  <a:pt x="1394" y="378"/>
                </a:lnTo>
                <a:close/>
                <a:moveTo>
                  <a:pt x="114" y="368"/>
                </a:moveTo>
                <a:lnTo>
                  <a:pt x="107" y="364"/>
                </a:lnTo>
                <a:lnTo>
                  <a:pt x="107" y="362"/>
                </a:lnTo>
                <a:lnTo>
                  <a:pt x="114" y="367"/>
                </a:lnTo>
                <a:lnTo>
                  <a:pt x="114" y="368"/>
                </a:lnTo>
                <a:close/>
                <a:moveTo>
                  <a:pt x="115" y="365"/>
                </a:moveTo>
                <a:lnTo>
                  <a:pt x="108" y="361"/>
                </a:lnTo>
                <a:lnTo>
                  <a:pt x="109" y="360"/>
                </a:lnTo>
                <a:lnTo>
                  <a:pt x="116" y="364"/>
                </a:lnTo>
                <a:lnTo>
                  <a:pt x="115" y="365"/>
                </a:lnTo>
                <a:close/>
                <a:moveTo>
                  <a:pt x="1386" y="364"/>
                </a:moveTo>
                <a:lnTo>
                  <a:pt x="1385" y="363"/>
                </a:lnTo>
                <a:lnTo>
                  <a:pt x="1392" y="359"/>
                </a:lnTo>
                <a:lnTo>
                  <a:pt x="1392" y="360"/>
                </a:lnTo>
                <a:lnTo>
                  <a:pt x="1386" y="364"/>
                </a:lnTo>
                <a:close/>
                <a:moveTo>
                  <a:pt x="116" y="363"/>
                </a:moveTo>
                <a:lnTo>
                  <a:pt x="110" y="359"/>
                </a:lnTo>
                <a:lnTo>
                  <a:pt x="110" y="358"/>
                </a:lnTo>
                <a:lnTo>
                  <a:pt x="117" y="362"/>
                </a:lnTo>
                <a:lnTo>
                  <a:pt x="116" y="363"/>
                </a:lnTo>
                <a:close/>
                <a:moveTo>
                  <a:pt x="1384" y="362"/>
                </a:moveTo>
                <a:lnTo>
                  <a:pt x="1383" y="361"/>
                </a:lnTo>
                <a:lnTo>
                  <a:pt x="1390" y="357"/>
                </a:lnTo>
                <a:lnTo>
                  <a:pt x="1391" y="358"/>
                </a:lnTo>
                <a:lnTo>
                  <a:pt x="1384" y="362"/>
                </a:lnTo>
                <a:close/>
                <a:moveTo>
                  <a:pt x="1383" y="360"/>
                </a:moveTo>
                <a:lnTo>
                  <a:pt x="1382" y="359"/>
                </a:lnTo>
                <a:lnTo>
                  <a:pt x="1389" y="354"/>
                </a:lnTo>
                <a:lnTo>
                  <a:pt x="1390" y="355"/>
                </a:lnTo>
                <a:lnTo>
                  <a:pt x="1383" y="360"/>
                </a:lnTo>
                <a:close/>
                <a:moveTo>
                  <a:pt x="125" y="350"/>
                </a:moveTo>
                <a:lnTo>
                  <a:pt x="118" y="345"/>
                </a:lnTo>
                <a:lnTo>
                  <a:pt x="119" y="344"/>
                </a:lnTo>
                <a:lnTo>
                  <a:pt x="126" y="349"/>
                </a:lnTo>
                <a:lnTo>
                  <a:pt x="125" y="350"/>
                </a:lnTo>
                <a:close/>
                <a:moveTo>
                  <a:pt x="126" y="347"/>
                </a:moveTo>
                <a:lnTo>
                  <a:pt x="120" y="343"/>
                </a:lnTo>
                <a:lnTo>
                  <a:pt x="120" y="342"/>
                </a:lnTo>
                <a:lnTo>
                  <a:pt x="127" y="346"/>
                </a:lnTo>
                <a:lnTo>
                  <a:pt x="126" y="347"/>
                </a:lnTo>
                <a:close/>
                <a:moveTo>
                  <a:pt x="1374" y="346"/>
                </a:moveTo>
                <a:lnTo>
                  <a:pt x="1374" y="345"/>
                </a:lnTo>
                <a:lnTo>
                  <a:pt x="1380" y="341"/>
                </a:lnTo>
                <a:lnTo>
                  <a:pt x="1381" y="342"/>
                </a:lnTo>
                <a:lnTo>
                  <a:pt x="1374" y="346"/>
                </a:lnTo>
                <a:close/>
                <a:moveTo>
                  <a:pt x="128" y="345"/>
                </a:moveTo>
                <a:lnTo>
                  <a:pt x="121" y="341"/>
                </a:lnTo>
                <a:lnTo>
                  <a:pt x="122" y="340"/>
                </a:lnTo>
                <a:lnTo>
                  <a:pt x="128" y="344"/>
                </a:lnTo>
                <a:lnTo>
                  <a:pt x="128" y="345"/>
                </a:lnTo>
                <a:close/>
                <a:moveTo>
                  <a:pt x="1373" y="344"/>
                </a:moveTo>
                <a:lnTo>
                  <a:pt x="1372" y="343"/>
                </a:lnTo>
                <a:lnTo>
                  <a:pt x="1379" y="339"/>
                </a:lnTo>
                <a:lnTo>
                  <a:pt x="1380" y="340"/>
                </a:lnTo>
                <a:lnTo>
                  <a:pt x="1373" y="344"/>
                </a:lnTo>
                <a:close/>
                <a:moveTo>
                  <a:pt x="1371" y="342"/>
                </a:moveTo>
                <a:lnTo>
                  <a:pt x="1371" y="341"/>
                </a:lnTo>
                <a:lnTo>
                  <a:pt x="1377" y="336"/>
                </a:lnTo>
                <a:lnTo>
                  <a:pt x="1378" y="337"/>
                </a:lnTo>
                <a:lnTo>
                  <a:pt x="1371" y="342"/>
                </a:lnTo>
                <a:close/>
                <a:moveTo>
                  <a:pt x="137" y="332"/>
                </a:moveTo>
                <a:lnTo>
                  <a:pt x="130" y="327"/>
                </a:lnTo>
                <a:lnTo>
                  <a:pt x="131" y="326"/>
                </a:lnTo>
                <a:lnTo>
                  <a:pt x="137" y="331"/>
                </a:lnTo>
                <a:lnTo>
                  <a:pt x="137" y="332"/>
                </a:lnTo>
                <a:close/>
                <a:moveTo>
                  <a:pt x="138" y="330"/>
                </a:moveTo>
                <a:lnTo>
                  <a:pt x="131" y="325"/>
                </a:lnTo>
                <a:lnTo>
                  <a:pt x="132" y="324"/>
                </a:lnTo>
                <a:lnTo>
                  <a:pt x="139" y="328"/>
                </a:lnTo>
                <a:lnTo>
                  <a:pt x="138" y="330"/>
                </a:lnTo>
                <a:close/>
                <a:moveTo>
                  <a:pt x="1362" y="328"/>
                </a:moveTo>
                <a:lnTo>
                  <a:pt x="1362" y="327"/>
                </a:lnTo>
                <a:lnTo>
                  <a:pt x="1368" y="323"/>
                </a:lnTo>
                <a:lnTo>
                  <a:pt x="1369" y="324"/>
                </a:lnTo>
                <a:lnTo>
                  <a:pt x="1362" y="328"/>
                </a:lnTo>
                <a:close/>
                <a:moveTo>
                  <a:pt x="140" y="327"/>
                </a:moveTo>
                <a:lnTo>
                  <a:pt x="133" y="323"/>
                </a:lnTo>
                <a:lnTo>
                  <a:pt x="134" y="322"/>
                </a:lnTo>
                <a:lnTo>
                  <a:pt x="140" y="326"/>
                </a:lnTo>
                <a:lnTo>
                  <a:pt x="140" y="327"/>
                </a:lnTo>
                <a:close/>
                <a:moveTo>
                  <a:pt x="1361" y="326"/>
                </a:moveTo>
                <a:lnTo>
                  <a:pt x="1360" y="325"/>
                </a:lnTo>
                <a:lnTo>
                  <a:pt x="1367" y="320"/>
                </a:lnTo>
                <a:lnTo>
                  <a:pt x="1368" y="322"/>
                </a:lnTo>
                <a:lnTo>
                  <a:pt x="1361" y="326"/>
                </a:lnTo>
                <a:close/>
                <a:moveTo>
                  <a:pt x="1359" y="324"/>
                </a:moveTo>
                <a:lnTo>
                  <a:pt x="1359" y="323"/>
                </a:lnTo>
                <a:lnTo>
                  <a:pt x="1365" y="318"/>
                </a:lnTo>
                <a:lnTo>
                  <a:pt x="1366" y="319"/>
                </a:lnTo>
                <a:lnTo>
                  <a:pt x="1359" y="324"/>
                </a:lnTo>
                <a:close/>
                <a:moveTo>
                  <a:pt x="149" y="314"/>
                </a:moveTo>
                <a:lnTo>
                  <a:pt x="142" y="309"/>
                </a:lnTo>
                <a:lnTo>
                  <a:pt x="143" y="308"/>
                </a:lnTo>
                <a:lnTo>
                  <a:pt x="150" y="313"/>
                </a:lnTo>
                <a:lnTo>
                  <a:pt x="149" y="314"/>
                </a:lnTo>
                <a:close/>
                <a:moveTo>
                  <a:pt x="151" y="312"/>
                </a:moveTo>
                <a:lnTo>
                  <a:pt x="144" y="307"/>
                </a:lnTo>
                <a:lnTo>
                  <a:pt x="145" y="306"/>
                </a:lnTo>
                <a:lnTo>
                  <a:pt x="151" y="311"/>
                </a:lnTo>
                <a:lnTo>
                  <a:pt x="151" y="312"/>
                </a:lnTo>
                <a:close/>
                <a:moveTo>
                  <a:pt x="1350" y="311"/>
                </a:moveTo>
                <a:lnTo>
                  <a:pt x="1349" y="310"/>
                </a:lnTo>
                <a:lnTo>
                  <a:pt x="1356" y="305"/>
                </a:lnTo>
                <a:lnTo>
                  <a:pt x="1356" y="306"/>
                </a:lnTo>
                <a:lnTo>
                  <a:pt x="1350" y="311"/>
                </a:lnTo>
                <a:close/>
                <a:moveTo>
                  <a:pt x="152" y="310"/>
                </a:moveTo>
                <a:lnTo>
                  <a:pt x="145" y="305"/>
                </a:lnTo>
                <a:lnTo>
                  <a:pt x="146" y="304"/>
                </a:lnTo>
                <a:lnTo>
                  <a:pt x="153" y="309"/>
                </a:lnTo>
                <a:lnTo>
                  <a:pt x="152" y="310"/>
                </a:lnTo>
                <a:close/>
                <a:moveTo>
                  <a:pt x="1348" y="309"/>
                </a:moveTo>
                <a:lnTo>
                  <a:pt x="1347" y="308"/>
                </a:lnTo>
                <a:lnTo>
                  <a:pt x="1354" y="303"/>
                </a:lnTo>
                <a:lnTo>
                  <a:pt x="1355" y="304"/>
                </a:lnTo>
                <a:lnTo>
                  <a:pt x="1348" y="309"/>
                </a:lnTo>
                <a:close/>
                <a:moveTo>
                  <a:pt x="1347" y="307"/>
                </a:moveTo>
                <a:lnTo>
                  <a:pt x="1346" y="306"/>
                </a:lnTo>
                <a:lnTo>
                  <a:pt x="1352" y="301"/>
                </a:lnTo>
                <a:lnTo>
                  <a:pt x="1353" y="302"/>
                </a:lnTo>
                <a:lnTo>
                  <a:pt x="1347" y="307"/>
                </a:lnTo>
                <a:close/>
                <a:moveTo>
                  <a:pt x="162" y="297"/>
                </a:moveTo>
                <a:lnTo>
                  <a:pt x="156" y="292"/>
                </a:lnTo>
                <a:lnTo>
                  <a:pt x="156" y="291"/>
                </a:lnTo>
                <a:lnTo>
                  <a:pt x="163" y="296"/>
                </a:lnTo>
                <a:lnTo>
                  <a:pt x="162" y="297"/>
                </a:lnTo>
                <a:close/>
                <a:moveTo>
                  <a:pt x="163" y="295"/>
                </a:moveTo>
                <a:lnTo>
                  <a:pt x="157" y="290"/>
                </a:lnTo>
                <a:lnTo>
                  <a:pt x="158" y="289"/>
                </a:lnTo>
                <a:lnTo>
                  <a:pt x="164" y="294"/>
                </a:lnTo>
                <a:lnTo>
                  <a:pt x="163" y="295"/>
                </a:lnTo>
                <a:close/>
                <a:moveTo>
                  <a:pt x="1337" y="294"/>
                </a:moveTo>
                <a:lnTo>
                  <a:pt x="1336" y="293"/>
                </a:lnTo>
                <a:lnTo>
                  <a:pt x="1343" y="288"/>
                </a:lnTo>
                <a:lnTo>
                  <a:pt x="1343" y="289"/>
                </a:lnTo>
                <a:lnTo>
                  <a:pt x="1337" y="294"/>
                </a:lnTo>
                <a:close/>
                <a:moveTo>
                  <a:pt x="165" y="293"/>
                </a:moveTo>
                <a:lnTo>
                  <a:pt x="159" y="288"/>
                </a:lnTo>
                <a:lnTo>
                  <a:pt x="160" y="287"/>
                </a:lnTo>
                <a:lnTo>
                  <a:pt x="166" y="292"/>
                </a:lnTo>
                <a:lnTo>
                  <a:pt x="165" y="293"/>
                </a:lnTo>
                <a:close/>
                <a:moveTo>
                  <a:pt x="1335" y="292"/>
                </a:moveTo>
                <a:lnTo>
                  <a:pt x="1335" y="291"/>
                </a:lnTo>
                <a:lnTo>
                  <a:pt x="1341" y="286"/>
                </a:lnTo>
                <a:lnTo>
                  <a:pt x="1342" y="287"/>
                </a:lnTo>
                <a:lnTo>
                  <a:pt x="1335" y="292"/>
                </a:lnTo>
                <a:close/>
                <a:moveTo>
                  <a:pt x="1334" y="290"/>
                </a:moveTo>
                <a:lnTo>
                  <a:pt x="1333" y="289"/>
                </a:lnTo>
                <a:lnTo>
                  <a:pt x="1339" y="284"/>
                </a:lnTo>
                <a:lnTo>
                  <a:pt x="1340" y="285"/>
                </a:lnTo>
                <a:lnTo>
                  <a:pt x="1334" y="290"/>
                </a:lnTo>
                <a:close/>
                <a:moveTo>
                  <a:pt x="175" y="281"/>
                </a:moveTo>
                <a:lnTo>
                  <a:pt x="169" y="275"/>
                </a:lnTo>
                <a:lnTo>
                  <a:pt x="170" y="274"/>
                </a:lnTo>
                <a:lnTo>
                  <a:pt x="176" y="279"/>
                </a:lnTo>
                <a:lnTo>
                  <a:pt x="175" y="281"/>
                </a:lnTo>
                <a:close/>
                <a:moveTo>
                  <a:pt x="177" y="278"/>
                </a:moveTo>
                <a:lnTo>
                  <a:pt x="171" y="273"/>
                </a:lnTo>
                <a:lnTo>
                  <a:pt x="171" y="272"/>
                </a:lnTo>
                <a:lnTo>
                  <a:pt x="178" y="277"/>
                </a:lnTo>
                <a:lnTo>
                  <a:pt x="177" y="278"/>
                </a:lnTo>
                <a:close/>
                <a:moveTo>
                  <a:pt x="1324" y="278"/>
                </a:moveTo>
                <a:lnTo>
                  <a:pt x="1323" y="277"/>
                </a:lnTo>
                <a:lnTo>
                  <a:pt x="1329" y="271"/>
                </a:lnTo>
                <a:lnTo>
                  <a:pt x="1330" y="272"/>
                </a:lnTo>
                <a:lnTo>
                  <a:pt x="1324" y="278"/>
                </a:lnTo>
                <a:close/>
                <a:moveTo>
                  <a:pt x="178" y="276"/>
                </a:moveTo>
                <a:lnTo>
                  <a:pt x="172" y="271"/>
                </a:lnTo>
                <a:lnTo>
                  <a:pt x="173" y="270"/>
                </a:lnTo>
                <a:lnTo>
                  <a:pt x="179" y="275"/>
                </a:lnTo>
                <a:lnTo>
                  <a:pt x="178" y="276"/>
                </a:lnTo>
                <a:close/>
                <a:moveTo>
                  <a:pt x="1322" y="275"/>
                </a:moveTo>
                <a:lnTo>
                  <a:pt x="1321" y="274"/>
                </a:lnTo>
                <a:lnTo>
                  <a:pt x="1327" y="269"/>
                </a:lnTo>
                <a:lnTo>
                  <a:pt x="1328" y="270"/>
                </a:lnTo>
                <a:lnTo>
                  <a:pt x="1322" y="275"/>
                </a:lnTo>
                <a:close/>
                <a:moveTo>
                  <a:pt x="1320" y="273"/>
                </a:moveTo>
                <a:lnTo>
                  <a:pt x="1320" y="272"/>
                </a:lnTo>
                <a:lnTo>
                  <a:pt x="1326" y="267"/>
                </a:lnTo>
                <a:lnTo>
                  <a:pt x="1327" y="268"/>
                </a:lnTo>
                <a:lnTo>
                  <a:pt x="1320" y="273"/>
                </a:lnTo>
                <a:close/>
                <a:moveTo>
                  <a:pt x="189" y="264"/>
                </a:moveTo>
                <a:lnTo>
                  <a:pt x="183" y="259"/>
                </a:lnTo>
                <a:lnTo>
                  <a:pt x="184" y="258"/>
                </a:lnTo>
                <a:lnTo>
                  <a:pt x="190" y="263"/>
                </a:lnTo>
                <a:lnTo>
                  <a:pt x="189" y="264"/>
                </a:lnTo>
                <a:close/>
                <a:moveTo>
                  <a:pt x="191" y="262"/>
                </a:moveTo>
                <a:lnTo>
                  <a:pt x="184" y="257"/>
                </a:lnTo>
                <a:lnTo>
                  <a:pt x="185" y="256"/>
                </a:lnTo>
                <a:lnTo>
                  <a:pt x="192" y="261"/>
                </a:lnTo>
                <a:lnTo>
                  <a:pt x="191" y="262"/>
                </a:lnTo>
                <a:close/>
                <a:moveTo>
                  <a:pt x="1310" y="261"/>
                </a:moveTo>
                <a:lnTo>
                  <a:pt x="1309" y="260"/>
                </a:lnTo>
                <a:lnTo>
                  <a:pt x="1315" y="255"/>
                </a:lnTo>
                <a:lnTo>
                  <a:pt x="1316" y="256"/>
                </a:lnTo>
                <a:lnTo>
                  <a:pt x="1310" y="261"/>
                </a:lnTo>
                <a:close/>
                <a:moveTo>
                  <a:pt x="193" y="260"/>
                </a:moveTo>
                <a:lnTo>
                  <a:pt x="186" y="255"/>
                </a:lnTo>
                <a:lnTo>
                  <a:pt x="187" y="254"/>
                </a:lnTo>
                <a:lnTo>
                  <a:pt x="193" y="259"/>
                </a:lnTo>
                <a:lnTo>
                  <a:pt x="193" y="260"/>
                </a:lnTo>
                <a:close/>
                <a:moveTo>
                  <a:pt x="1308" y="259"/>
                </a:moveTo>
                <a:lnTo>
                  <a:pt x="1307" y="258"/>
                </a:lnTo>
                <a:lnTo>
                  <a:pt x="1313" y="253"/>
                </a:lnTo>
                <a:lnTo>
                  <a:pt x="1314" y="254"/>
                </a:lnTo>
                <a:lnTo>
                  <a:pt x="1308" y="259"/>
                </a:lnTo>
                <a:close/>
                <a:moveTo>
                  <a:pt x="1306" y="257"/>
                </a:moveTo>
                <a:lnTo>
                  <a:pt x="1305" y="256"/>
                </a:lnTo>
                <a:lnTo>
                  <a:pt x="1311" y="251"/>
                </a:lnTo>
                <a:lnTo>
                  <a:pt x="1312" y="252"/>
                </a:lnTo>
                <a:lnTo>
                  <a:pt x="1306" y="257"/>
                </a:lnTo>
                <a:close/>
                <a:moveTo>
                  <a:pt x="203" y="248"/>
                </a:moveTo>
                <a:lnTo>
                  <a:pt x="197" y="243"/>
                </a:lnTo>
                <a:lnTo>
                  <a:pt x="198" y="242"/>
                </a:lnTo>
                <a:lnTo>
                  <a:pt x="204" y="247"/>
                </a:lnTo>
                <a:lnTo>
                  <a:pt x="203" y="248"/>
                </a:lnTo>
                <a:close/>
                <a:moveTo>
                  <a:pt x="205" y="246"/>
                </a:moveTo>
                <a:lnTo>
                  <a:pt x="199" y="241"/>
                </a:lnTo>
                <a:lnTo>
                  <a:pt x="200" y="240"/>
                </a:lnTo>
                <a:lnTo>
                  <a:pt x="206" y="245"/>
                </a:lnTo>
                <a:lnTo>
                  <a:pt x="205" y="246"/>
                </a:lnTo>
                <a:close/>
                <a:moveTo>
                  <a:pt x="1295" y="245"/>
                </a:moveTo>
                <a:lnTo>
                  <a:pt x="1295" y="244"/>
                </a:lnTo>
                <a:lnTo>
                  <a:pt x="1300" y="239"/>
                </a:lnTo>
                <a:lnTo>
                  <a:pt x="1301" y="240"/>
                </a:lnTo>
                <a:lnTo>
                  <a:pt x="1295" y="245"/>
                </a:lnTo>
                <a:close/>
                <a:moveTo>
                  <a:pt x="207" y="244"/>
                </a:moveTo>
                <a:lnTo>
                  <a:pt x="201" y="239"/>
                </a:lnTo>
                <a:lnTo>
                  <a:pt x="202" y="238"/>
                </a:lnTo>
                <a:lnTo>
                  <a:pt x="208" y="243"/>
                </a:lnTo>
                <a:lnTo>
                  <a:pt x="207" y="244"/>
                </a:lnTo>
                <a:close/>
                <a:moveTo>
                  <a:pt x="1294" y="243"/>
                </a:moveTo>
                <a:lnTo>
                  <a:pt x="1293" y="242"/>
                </a:lnTo>
                <a:lnTo>
                  <a:pt x="1299" y="237"/>
                </a:lnTo>
                <a:lnTo>
                  <a:pt x="1300" y="238"/>
                </a:lnTo>
                <a:lnTo>
                  <a:pt x="1294" y="243"/>
                </a:lnTo>
                <a:close/>
                <a:moveTo>
                  <a:pt x="1292" y="241"/>
                </a:moveTo>
                <a:lnTo>
                  <a:pt x="1291" y="240"/>
                </a:lnTo>
                <a:lnTo>
                  <a:pt x="1297" y="235"/>
                </a:lnTo>
                <a:lnTo>
                  <a:pt x="1298" y="236"/>
                </a:lnTo>
                <a:lnTo>
                  <a:pt x="1292" y="241"/>
                </a:lnTo>
                <a:close/>
                <a:moveTo>
                  <a:pt x="218" y="233"/>
                </a:moveTo>
                <a:lnTo>
                  <a:pt x="212" y="227"/>
                </a:lnTo>
                <a:lnTo>
                  <a:pt x="213" y="226"/>
                </a:lnTo>
                <a:lnTo>
                  <a:pt x="219" y="232"/>
                </a:lnTo>
                <a:lnTo>
                  <a:pt x="218" y="233"/>
                </a:lnTo>
                <a:close/>
                <a:moveTo>
                  <a:pt x="220" y="231"/>
                </a:moveTo>
                <a:lnTo>
                  <a:pt x="214" y="225"/>
                </a:lnTo>
                <a:lnTo>
                  <a:pt x="215" y="224"/>
                </a:lnTo>
                <a:lnTo>
                  <a:pt x="221" y="230"/>
                </a:lnTo>
                <a:lnTo>
                  <a:pt x="220" y="231"/>
                </a:lnTo>
                <a:close/>
                <a:moveTo>
                  <a:pt x="1281" y="230"/>
                </a:moveTo>
                <a:lnTo>
                  <a:pt x="1280" y="229"/>
                </a:lnTo>
                <a:lnTo>
                  <a:pt x="1286" y="223"/>
                </a:lnTo>
                <a:lnTo>
                  <a:pt x="1287" y="224"/>
                </a:lnTo>
                <a:lnTo>
                  <a:pt x="1281" y="230"/>
                </a:lnTo>
                <a:close/>
                <a:moveTo>
                  <a:pt x="222" y="229"/>
                </a:moveTo>
                <a:lnTo>
                  <a:pt x="216" y="223"/>
                </a:lnTo>
                <a:lnTo>
                  <a:pt x="217" y="222"/>
                </a:lnTo>
                <a:lnTo>
                  <a:pt x="222" y="228"/>
                </a:lnTo>
                <a:lnTo>
                  <a:pt x="222" y="229"/>
                </a:lnTo>
                <a:close/>
                <a:moveTo>
                  <a:pt x="1279" y="228"/>
                </a:moveTo>
                <a:lnTo>
                  <a:pt x="1278" y="227"/>
                </a:lnTo>
                <a:lnTo>
                  <a:pt x="1284" y="221"/>
                </a:lnTo>
                <a:lnTo>
                  <a:pt x="1285" y="222"/>
                </a:lnTo>
                <a:lnTo>
                  <a:pt x="1279" y="228"/>
                </a:lnTo>
                <a:close/>
                <a:moveTo>
                  <a:pt x="1277" y="226"/>
                </a:moveTo>
                <a:lnTo>
                  <a:pt x="1276" y="225"/>
                </a:lnTo>
                <a:lnTo>
                  <a:pt x="1282" y="220"/>
                </a:lnTo>
                <a:lnTo>
                  <a:pt x="1283" y="220"/>
                </a:lnTo>
                <a:lnTo>
                  <a:pt x="1277" y="226"/>
                </a:lnTo>
                <a:close/>
                <a:moveTo>
                  <a:pt x="233" y="218"/>
                </a:moveTo>
                <a:lnTo>
                  <a:pt x="227" y="212"/>
                </a:lnTo>
                <a:lnTo>
                  <a:pt x="228" y="211"/>
                </a:lnTo>
                <a:lnTo>
                  <a:pt x="234" y="217"/>
                </a:lnTo>
                <a:lnTo>
                  <a:pt x="233" y="218"/>
                </a:lnTo>
                <a:close/>
                <a:moveTo>
                  <a:pt x="235" y="216"/>
                </a:moveTo>
                <a:lnTo>
                  <a:pt x="229" y="210"/>
                </a:lnTo>
                <a:lnTo>
                  <a:pt x="231" y="209"/>
                </a:lnTo>
                <a:lnTo>
                  <a:pt x="236" y="215"/>
                </a:lnTo>
                <a:lnTo>
                  <a:pt x="235" y="216"/>
                </a:lnTo>
                <a:close/>
                <a:moveTo>
                  <a:pt x="1265" y="215"/>
                </a:moveTo>
                <a:lnTo>
                  <a:pt x="1264" y="214"/>
                </a:lnTo>
                <a:lnTo>
                  <a:pt x="1270" y="208"/>
                </a:lnTo>
                <a:lnTo>
                  <a:pt x="1271" y="209"/>
                </a:lnTo>
                <a:lnTo>
                  <a:pt x="1265" y="215"/>
                </a:lnTo>
                <a:close/>
                <a:moveTo>
                  <a:pt x="237" y="214"/>
                </a:moveTo>
                <a:lnTo>
                  <a:pt x="231" y="208"/>
                </a:lnTo>
                <a:lnTo>
                  <a:pt x="232" y="207"/>
                </a:lnTo>
                <a:lnTo>
                  <a:pt x="238" y="213"/>
                </a:lnTo>
                <a:lnTo>
                  <a:pt x="237" y="214"/>
                </a:lnTo>
                <a:close/>
                <a:moveTo>
                  <a:pt x="1263" y="213"/>
                </a:moveTo>
                <a:lnTo>
                  <a:pt x="1263" y="212"/>
                </a:lnTo>
                <a:lnTo>
                  <a:pt x="1268" y="206"/>
                </a:lnTo>
                <a:lnTo>
                  <a:pt x="1269" y="207"/>
                </a:lnTo>
                <a:lnTo>
                  <a:pt x="1263" y="213"/>
                </a:lnTo>
                <a:close/>
                <a:moveTo>
                  <a:pt x="1262" y="211"/>
                </a:moveTo>
                <a:lnTo>
                  <a:pt x="1261" y="210"/>
                </a:lnTo>
                <a:lnTo>
                  <a:pt x="1266" y="205"/>
                </a:lnTo>
                <a:lnTo>
                  <a:pt x="1267" y="205"/>
                </a:lnTo>
                <a:lnTo>
                  <a:pt x="1262" y="211"/>
                </a:lnTo>
                <a:close/>
                <a:moveTo>
                  <a:pt x="249" y="203"/>
                </a:moveTo>
                <a:lnTo>
                  <a:pt x="243" y="197"/>
                </a:lnTo>
                <a:lnTo>
                  <a:pt x="244" y="196"/>
                </a:lnTo>
                <a:lnTo>
                  <a:pt x="250" y="202"/>
                </a:lnTo>
                <a:lnTo>
                  <a:pt x="249" y="203"/>
                </a:lnTo>
                <a:close/>
                <a:moveTo>
                  <a:pt x="251" y="201"/>
                </a:moveTo>
                <a:lnTo>
                  <a:pt x="245" y="195"/>
                </a:lnTo>
                <a:lnTo>
                  <a:pt x="246" y="194"/>
                </a:lnTo>
                <a:lnTo>
                  <a:pt x="252" y="200"/>
                </a:lnTo>
                <a:lnTo>
                  <a:pt x="251" y="201"/>
                </a:lnTo>
                <a:close/>
                <a:moveTo>
                  <a:pt x="1250" y="200"/>
                </a:moveTo>
                <a:lnTo>
                  <a:pt x="1249" y="199"/>
                </a:lnTo>
                <a:lnTo>
                  <a:pt x="1254" y="193"/>
                </a:lnTo>
                <a:lnTo>
                  <a:pt x="1255" y="194"/>
                </a:lnTo>
                <a:lnTo>
                  <a:pt x="1250" y="200"/>
                </a:lnTo>
                <a:close/>
                <a:moveTo>
                  <a:pt x="253" y="199"/>
                </a:moveTo>
                <a:lnTo>
                  <a:pt x="247" y="193"/>
                </a:lnTo>
                <a:lnTo>
                  <a:pt x="248" y="192"/>
                </a:lnTo>
                <a:lnTo>
                  <a:pt x="254" y="198"/>
                </a:lnTo>
                <a:lnTo>
                  <a:pt x="253" y="199"/>
                </a:lnTo>
                <a:close/>
                <a:moveTo>
                  <a:pt x="1248" y="198"/>
                </a:moveTo>
                <a:lnTo>
                  <a:pt x="1247" y="197"/>
                </a:lnTo>
                <a:lnTo>
                  <a:pt x="1252" y="192"/>
                </a:lnTo>
                <a:lnTo>
                  <a:pt x="1253" y="192"/>
                </a:lnTo>
                <a:lnTo>
                  <a:pt x="1248" y="198"/>
                </a:lnTo>
                <a:close/>
                <a:moveTo>
                  <a:pt x="1246" y="197"/>
                </a:moveTo>
                <a:lnTo>
                  <a:pt x="1245" y="196"/>
                </a:lnTo>
                <a:lnTo>
                  <a:pt x="1250" y="190"/>
                </a:lnTo>
                <a:lnTo>
                  <a:pt x="1251" y="191"/>
                </a:lnTo>
                <a:lnTo>
                  <a:pt x="1246" y="197"/>
                </a:lnTo>
                <a:close/>
                <a:moveTo>
                  <a:pt x="264" y="189"/>
                </a:moveTo>
                <a:lnTo>
                  <a:pt x="259" y="183"/>
                </a:lnTo>
                <a:lnTo>
                  <a:pt x="260" y="182"/>
                </a:lnTo>
                <a:lnTo>
                  <a:pt x="265" y="188"/>
                </a:lnTo>
                <a:lnTo>
                  <a:pt x="264" y="189"/>
                </a:lnTo>
                <a:close/>
                <a:moveTo>
                  <a:pt x="266" y="187"/>
                </a:moveTo>
                <a:lnTo>
                  <a:pt x="261" y="181"/>
                </a:lnTo>
                <a:lnTo>
                  <a:pt x="262" y="180"/>
                </a:lnTo>
                <a:lnTo>
                  <a:pt x="267" y="186"/>
                </a:lnTo>
                <a:lnTo>
                  <a:pt x="266" y="187"/>
                </a:lnTo>
                <a:close/>
                <a:moveTo>
                  <a:pt x="1234" y="186"/>
                </a:moveTo>
                <a:lnTo>
                  <a:pt x="1233" y="185"/>
                </a:lnTo>
                <a:lnTo>
                  <a:pt x="1238" y="179"/>
                </a:lnTo>
                <a:lnTo>
                  <a:pt x="1239" y="180"/>
                </a:lnTo>
                <a:lnTo>
                  <a:pt x="1234" y="186"/>
                </a:lnTo>
                <a:close/>
                <a:moveTo>
                  <a:pt x="268" y="185"/>
                </a:moveTo>
                <a:lnTo>
                  <a:pt x="263" y="179"/>
                </a:lnTo>
                <a:lnTo>
                  <a:pt x="264" y="178"/>
                </a:lnTo>
                <a:lnTo>
                  <a:pt x="270" y="184"/>
                </a:lnTo>
                <a:lnTo>
                  <a:pt x="268" y="185"/>
                </a:lnTo>
                <a:close/>
                <a:moveTo>
                  <a:pt x="1232" y="184"/>
                </a:moveTo>
                <a:lnTo>
                  <a:pt x="1231" y="183"/>
                </a:lnTo>
                <a:lnTo>
                  <a:pt x="1236" y="177"/>
                </a:lnTo>
                <a:lnTo>
                  <a:pt x="1237" y="178"/>
                </a:lnTo>
                <a:lnTo>
                  <a:pt x="1232" y="184"/>
                </a:lnTo>
                <a:close/>
                <a:moveTo>
                  <a:pt x="1230" y="183"/>
                </a:moveTo>
                <a:lnTo>
                  <a:pt x="1229" y="182"/>
                </a:lnTo>
                <a:lnTo>
                  <a:pt x="1234" y="176"/>
                </a:lnTo>
                <a:lnTo>
                  <a:pt x="1235" y="177"/>
                </a:lnTo>
                <a:lnTo>
                  <a:pt x="1230" y="183"/>
                </a:lnTo>
                <a:close/>
                <a:moveTo>
                  <a:pt x="281" y="175"/>
                </a:moveTo>
                <a:lnTo>
                  <a:pt x="276" y="169"/>
                </a:lnTo>
                <a:lnTo>
                  <a:pt x="277" y="168"/>
                </a:lnTo>
                <a:lnTo>
                  <a:pt x="282" y="174"/>
                </a:lnTo>
                <a:lnTo>
                  <a:pt x="281" y="175"/>
                </a:lnTo>
                <a:close/>
                <a:moveTo>
                  <a:pt x="283" y="173"/>
                </a:moveTo>
                <a:lnTo>
                  <a:pt x="278" y="167"/>
                </a:lnTo>
                <a:lnTo>
                  <a:pt x="279" y="166"/>
                </a:lnTo>
                <a:lnTo>
                  <a:pt x="284" y="172"/>
                </a:lnTo>
                <a:lnTo>
                  <a:pt x="283" y="173"/>
                </a:lnTo>
                <a:close/>
                <a:moveTo>
                  <a:pt x="1217" y="172"/>
                </a:moveTo>
                <a:lnTo>
                  <a:pt x="1216" y="172"/>
                </a:lnTo>
                <a:lnTo>
                  <a:pt x="1221" y="165"/>
                </a:lnTo>
                <a:lnTo>
                  <a:pt x="1222" y="166"/>
                </a:lnTo>
                <a:lnTo>
                  <a:pt x="1217" y="172"/>
                </a:lnTo>
                <a:close/>
                <a:moveTo>
                  <a:pt x="285" y="172"/>
                </a:moveTo>
                <a:lnTo>
                  <a:pt x="280" y="165"/>
                </a:lnTo>
                <a:lnTo>
                  <a:pt x="281" y="165"/>
                </a:lnTo>
                <a:lnTo>
                  <a:pt x="286" y="171"/>
                </a:lnTo>
                <a:lnTo>
                  <a:pt x="285" y="172"/>
                </a:lnTo>
                <a:close/>
                <a:moveTo>
                  <a:pt x="1215" y="171"/>
                </a:moveTo>
                <a:lnTo>
                  <a:pt x="1214" y="170"/>
                </a:lnTo>
                <a:lnTo>
                  <a:pt x="1219" y="164"/>
                </a:lnTo>
                <a:lnTo>
                  <a:pt x="1220" y="165"/>
                </a:lnTo>
                <a:lnTo>
                  <a:pt x="1215" y="171"/>
                </a:lnTo>
                <a:close/>
                <a:moveTo>
                  <a:pt x="1213" y="169"/>
                </a:moveTo>
                <a:lnTo>
                  <a:pt x="1212" y="168"/>
                </a:lnTo>
                <a:lnTo>
                  <a:pt x="1217" y="162"/>
                </a:lnTo>
                <a:lnTo>
                  <a:pt x="1218" y="163"/>
                </a:lnTo>
                <a:lnTo>
                  <a:pt x="1213" y="169"/>
                </a:lnTo>
                <a:close/>
                <a:moveTo>
                  <a:pt x="298" y="162"/>
                </a:moveTo>
                <a:lnTo>
                  <a:pt x="293" y="155"/>
                </a:lnTo>
                <a:lnTo>
                  <a:pt x="294" y="155"/>
                </a:lnTo>
                <a:lnTo>
                  <a:pt x="299" y="161"/>
                </a:lnTo>
                <a:lnTo>
                  <a:pt x="298" y="162"/>
                </a:lnTo>
                <a:close/>
                <a:moveTo>
                  <a:pt x="300" y="160"/>
                </a:moveTo>
                <a:lnTo>
                  <a:pt x="295" y="154"/>
                </a:lnTo>
                <a:lnTo>
                  <a:pt x="296" y="153"/>
                </a:lnTo>
                <a:lnTo>
                  <a:pt x="301" y="159"/>
                </a:lnTo>
                <a:lnTo>
                  <a:pt x="300" y="160"/>
                </a:lnTo>
                <a:close/>
                <a:moveTo>
                  <a:pt x="1201" y="159"/>
                </a:moveTo>
                <a:lnTo>
                  <a:pt x="1199" y="159"/>
                </a:lnTo>
                <a:lnTo>
                  <a:pt x="1204" y="152"/>
                </a:lnTo>
                <a:lnTo>
                  <a:pt x="1205" y="153"/>
                </a:lnTo>
                <a:lnTo>
                  <a:pt x="1201" y="159"/>
                </a:lnTo>
                <a:close/>
                <a:moveTo>
                  <a:pt x="302" y="159"/>
                </a:moveTo>
                <a:lnTo>
                  <a:pt x="297" y="152"/>
                </a:lnTo>
                <a:lnTo>
                  <a:pt x="298" y="151"/>
                </a:lnTo>
                <a:lnTo>
                  <a:pt x="303" y="158"/>
                </a:lnTo>
                <a:lnTo>
                  <a:pt x="302" y="159"/>
                </a:lnTo>
                <a:close/>
                <a:moveTo>
                  <a:pt x="1198" y="158"/>
                </a:moveTo>
                <a:lnTo>
                  <a:pt x="1197" y="157"/>
                </a:lnTo>
                <a:lnTo>
                  <a:pt x="1202" y="151"/>
                </a:lnTo>
                <a:lnTo>
                  <a:pt x="1203" y="151"/>
                </a:lnTo>
                <a:lnTo>
                  <a:pt x="1198" y="158"/>
                </a:lnTo>
                <a:close/>
                <a:moveTo>
                  <a:pt x="1196" y="156"/>
                </a:moveTo>
                <a:lnTo>
                  <a:pt x="1195" y="155"/>
                </a:lnTo>
                <a:lnTo>
                  <a:pt x="1200" y="149"/>
                </a:lnTo>
                <a:lnTo>
                  <a:pt x="1201" y="150"/>
                </a:lnTo>
                <a:lnTo>
                  <a:pt x="1196" y="156"/>
                </a:lnTo>
                <a:close/>
                <a:moveTo>
                  <a:pt x="315" y="149"/>
                </a:moveTo>
                <a:lnTo>
                  <a:pt x="310" y="143"/>
                </a:lnTo>
                <a:lnTo>
                  <a:pt x="311" y="141"/>
                </a:lnTo>
                <a:lnTo>
                  <a:pt x="316" y="148"/>
                </a:lnTo>
                <a:lnTo>
                  <a:pt x="315" y="149"/>
                </a:lnTo>
                <a:close/>
                <a:moveTo>
                  <a:pt x="317" y="147"/>
                </a:moveTo>
                <a:lnTo>
                  <a:pt x="312" y="141"/>
                </a:lnTo>
                <a:lnTo>
                  <a:pt x="313" y="140"/>
                </a:lnTo>
                <a:lnTo>
                  <a:pt x="318" y="147"/>
                </a:lnTo>
                <a:lnTo>
                  <a:pt x="317" y="147"/>
                </a:lnTo>
                <a:close/>
                <a:moveTo>
                  <a:pt x="1183" y="147"/>
                </a:moveTo>
                <a:lnTo>
                  <a:pt x="1182" y="146"/>
                </a:lnTo>
                <a:lnTo>
                  <a:pt x="1187" y="139"/>
                </a:lnTo>
                <a:lnTo>
                  <a:pt x="1188" y="140"/>
                </a:lnTo>
                <a:lnTo>
                  <a:pt x="1183" y="147"/>
                </a:lnTo>
                <a:close/>
                <a:moveTo>
                  <a:pt x="319" y="146"/>
                </a:moveTo>
                <a:lnTo>
                  <a:pt x="315" y="139"/>
                </a:lnTo>
                <a:lnTo>
                  <a:pt x="316" y="138"/>
                </a:lnTo>
                <a:lnTo>
                  <a:pt x="320" y="145"/>
                </a:lnTo>
                <a:lnTo>
                  <a:pt x="319" y="146"/>
                </a:lnTo>
                <a:close/>
                <a:moveTo>
                  <a:pt x="1181" y="145"/>
                </a:moveTo>
                <a:lnTo>
                  <a:pt x="1180" y="144"/>
                </a:lnTo>
                <a:lnTo>
                  <a:pt x="1184" y="138"/>
                </a:lnTo>
                <a:lnTo>
                  <a:pt x="1186" y="138"/>
                </a:lnTo>
                <a:lnTo>
                  <a:pt x="1181" y="145"/>
                </a:lnTo>
                <a:close/>
                <a:moveTo>
                  <a:pt x="1179" y="144"/>
                </a:moveTo>
                <a:lnTo>
                  <a:pt x="1178" y="143"/>
                </a:lnTo>
                <a:lnTo>
                  <a:pt x="1182" y="136"/>
                </a:lnTo>
                <a:lnTo>
                  <a:pt x="1183" y="137"/>
                </a:lnTo>
                <a:lnTo>
                  <a:pt x="1179" y="144"/>
                </a:lnTo>
                <a:close/>
                <a:moveTo>
                  <a:pt x="332" y="137"/>
                </a:moveTo>
                <a:lnTo>
                  <a:pt x="328" y="130"/>
                </a:lnTo>
                <a:lnTo>
                  <a:pt x="329" y="129"/>
                </a:lnTo>
                <a:lnTo>
                  <a:pt x="333" y="136"/>
                </a:lnTo>
                <a:lnTo>
                  <a:pt x="332" y="137"/>
                </a:lnTo>
                <a:close/>
                <a:moveTo>
                  <a:pt x="335" y="135"/>
                </a:moveTo>
                <a:lnTo>
                  <a:pt x="330" y="128"/>
                </a:lnTo>
                <a:lnTo>
                  <a:pt x="331" y="128"/>
                </a:lnTo>
                <a:lnTo>
                  <a:pt x="336" y="134"/>
                </a:lnTo>
                <a:lnTo>
                  <a:pt x="335" y="135"/>
                </a:lnTo>
                <a:close/>
                <a:moveTo>
                  <a:pt x="1166" y="134"/>
                </a:moveTo>
                <a:lnTo>
                  <a:pt x="1165" y="134"/>
                </a:lnTo>
                <a:lnTo>
                  <a:pt x="1169" y="127"/>
                </a:lnTo>
                <a:lnTo>
                  <a:pt x="1170" y="128"/>
                </a:lnTo>
                <a:lnTo>
                  <a:pt x="1166" y="134"/>
                </a:lnTo>
                <a:close/>
                <a:moveTo>
                  <a:pt x="337" y="134"/>
                </a:moveTo>
                <a:lnTo>
                  <a:pt x="332" y="127"/>
                </a:lnTo>
                <a:lnTo>
                  <a:pt x="333" y="126"/>
                </a:lnTo>
                <a:lnTo>
                  <a:pt x="338" y="133"/>
                </a:lnTo>
                <a:lnTo>
                  <a:pt x="337" y="134"/>
                </a:lnTo>
                <a:close/>
                <a:moveTo>
                  <a:pt x="1163" y="133"/>
                </a:moveTo>
                <a:lnTo>
                  <a:pt x="1162" y="132"/>
                </a:lnTo>
                <a:lnTo>
                  <a:pt x="1167" y="125"/>
                </a:lnTo>
                <a:lnTo>
                  <a:pt x="1168" y="126"/>
                </a:lnTo>
                <a:lnTo>
                  <a:pt x="1163" y="133"/>
                </a:lnTo>
                <a:close/>
                <a:moveTo>
                  <a:pt x="1161" y="131"/>
                </a:moveTo>
                <a:lnTo>
                  <a:pt x="1160" y="131"/>
                </a:lnTo>
                <a:lnTo>
                  <a:pt x="1165" y="124"/>
                </a:lnTo>
                <a:lnTo>
                  <a:pt x="1166" y="125"/>
                </a:lnTo>
                <a:lnTo>
                  <a:pt x="1161" y="131"/>
                </a:lnTo>
                <a:close/>
                <a:moveTo>
                  <a:pt x="350" y="125"/>
                </a:moveTo>
                <a:lnTo>
                  <a:pt x="346" y="118"/>
                </a:lnTo>
                <a:lnTo>
                  <a:pt x="347" y="117"/>
                </a:lnTo>
                <a:lnTo>
                  <a:pt x="351" y="124"/>
                </a:lnTo>
                <a:lnTo>
                  <a:pt x="350" y="125"/>
                </a:lnTo>
                <a:close/>
                <a:moveTo>
                  <a:pt x="352" y="123"/>
                </a:moveTo>
                <a:lnTo>
                  <a:pt x="348" y="117"/>
                </a:lnTo>
                <a:lnTo>
                  <a:pt x="349" y="116"/>
                </a:lnTo>
                <a:lnTo>
                  <a:pt x="353" y="123"/>
                </a:lnTo>
                <a:lnTo>
                  <a:pt x="352" y="123"/>
                </a:lnTo>
                <a:close/>
                <a:moveTo>
                  <a:pt x="1148" y="123"/>
                </a:moveTo>
                <a:lnTo>
                  <a:pt x="1146" y="122"/>
                </a:lnTo>
                <a:lnTo>
                  <a:pt x="1151" y="115"/>
                </a:lnTo>
                <a:lnTo>
                  <a:pt x="1152" y="116"/>
                </a:lnTo>
                <a:lnTo>
                  <a:pt x="1148" y="123"/>
                </a:lnTo>
                <a:close/>
                <a:moveTo>
                  <a:pt x="354" y="122"/>
                </a:moveTo>
                <a:lnTo>
                  <a:pt x="350" y="115"/>
                </a:lnTo>
                <a:lnTo>
                  <a:pt x="351" y="114"/>
                </a:lnTo>
                <a:lnTo>
                  <a:pt x="356" y="121"/>
                </a:lnTo>
                <a:lnTo>
                  <a:pt x="354" y="122"/>
                </a:lnTo>
                <a:close/>
                <a:moveTo>
                  <a:pt x="1145" y="121"/>
                </a:moveTo>
                <a:lnTo>
                  <a:pt x="1144" y="120"/>
                </a:lnTo>
                <a:lnTo>
                  <a:pt x="1148" y="114"/>
                </a:lnTo>
                <a:lnTo>
                  <a:pt x="1150" y="114"/>
                </a:lnTo>
                <a:lnTo>
                  <a:pt x="1145" y="121"/>
                </a:lnTo>
                <a:close/>
                <a:moveTo>
                  <a:pt x="1143" y="120"/>
                </a:moveTo>
                <a:lnTo>
                  <a:pt x="1142" y="119"/>
                </a:lnTo>
                <a:lnTo>
                  <a:pt x="1146" y="112"/>
                </a:lnTo>
                <a:lnTo>
                  <a:pt x="1147" y="113"/>
                </a:lnTo>
                <a:lnTo>
                  <a:pt x="1143" y="120"/>
                </a:lnTo>
                <a:close/>
                <a:moveTo>
                  <a:pt x="368" y="114"/>
                </a:moveTo>
                <a:lnTo>
                  <a:pt x="364" y="107"/>
                </a:lnTo>
                <a:lnTo>
                  <a:pt x="365" y="106"/>
                </a:lnTo>
                <a:lnTo>
                  <a:pt x="369" y="113"/>
                </a:lnTo>
                <a:lnTo>
                  <a:pt x="368" y="114"/>
                </a:lnTo>
                <a:close/>
                <a:moveTo>
                  <a:pt x="371" y="112"/>
                </a:moveTo>
                <a:lnTo>
                  <a:pt x="367" y="105"/>
                </a:lnTo>
                <a:lnTo>
                  <a:pt x="368" y="105"/>
                </a:lnTo>
                <a:lnTo>
                  <a:pt x="372" y="112"/>
                </a:lnTo>
                <a:lnTo>
                  <a:pt x="371" y="112"/>
                </a:lnTo>
                <a:close/>
                <a:moveTo>
                  <a:pt x="1129" y="111"/>
                </a:moveTo>
                <a:lnTo>
                  <a:pt x="1128" y="111"/>
                </a:lnTo>
                <a:lnTo>
                  <a:pt x="1132" y="104"/>
                </a:lnTo>
                <a:lnTo>
                  <a:pt x="1133" y="105"/>
                </a:lnTo>
                <a:lnTo>
                  <a:pt x="1129" y="111"/>
                </a:lnTo>
                <a:close/>
                <a:moveTo>
                  <a:pt x="373" y="111"/>
                </a:moveTo>
                <a:lnTo>
                  <a:pt x="369" y="104"/>
                </a:lnTo>
                <a:lnTo>
                  <a:pt x="370" y="103"/>
                </a:lnTo>
                <a:lnTo>
                  <a:pt x="374" y="110"/>
                </a:lnTo>
                <a:lnTo>
                  <a:pt x="373" y="111"/>
                </a:lnTo>
                <a:close/>
                <a:moveTo>
                  <a:pt x="1127" y="110"/>
                </a:moveTo>
                <a:lnTo>
                  <a:pt x="1126" y="109"/>
                </a:lnTo>
                <a:lnTo>
                  <a:pt x="1130" y="103"/>
                </a:lnTo>
                <a:lnTo>
                  <a:pt x="1131" y="103"/>
                </a:lnTo>
                <a:lnTo>
                  <a:pt x="1127" y="110"/>
                </a:lnTo>
                <a:close/>
                <a:moveTo>
                  <a:pt x="1125" y="109"/>
                </a:moveTo>
                <a:lnTo>
                  <a:pt x="1124" y="108"/>
                </a:lnTo>
                <a:lnTo>
                  <a:pt x="1128" y="101"/>
                </a:lnTo>
                <a:lnTo>
                  <a:pt x="1129" y="102"/>
                </a:lnTo>
                <a:lnTo>
                  <a:pt x="1125" y="109"/>
                </a:lnTo>
                <a:close/>
                <a:moveTo>
                  <a:pt x="387" y="103"/>
                </a:moveTo>
                <a:lnTo>
                  <a:pt x="383" y="96"/>
                </a:lnTo>
                <a:lnTo>
                  <a:pt x="384" y="95"/>
                </a:lnTo>
                <a:lnTo>
                  <a:pt x="388" y="102"/>
                </a:lnTo>
                <a:lnTo>
                  <a:pt x="387" y="103"/>
                </a:lnTo>
                <a:close/>
                <a:moveTo>
                  <a:pt x="389" y="102"/>
                </a:moveTo>
                <a:lnTo>
                  <a:pt x="385" y="95"/>
                </a:lnTo>
                <a:lnTo>
                  <a:pt x="386" y="94"/>
                </a:lnTo>
                <a:lnTo>
                  <a:pt x="390" y="101"/>
                </a:lnTo>
                <a:lnTo>
                  <a:pt x="389" y="102"/>
                </a:lnTo>
                <a:close/>
                <a:moveTo>
                  <a:pt x="1111" y="101"/>
                </a:moveTo>
                <a:lnTo>
                  <a:pt x="1110" y="100"/>
                </a:lnTo>
                <a:lnTo>
                  <a:pt x="1114" y="93"/>
                </a:lnTo>
                <a:lnTo>
                  <a:pt x="1115" y="94"/>
                </a:lnTo>
                <a:lnTo>
                  <a:pt x="1111" y="101"/>
                </a:lnTo>
                <a:close/>
                <a:moveTo>
                  <a:pt x="391" y="100"/>
                </a:moveTo>
                <a:lnTo>
                  <a:pt x="387" y="93"/>
                </a:lnTo>
                <a:lnTo>
                  <a:pt x="389" y="93"/>
                </a:lnTo>
                <a:lnTo>
                  <a:pt x="392" y="100"/>
                </a:lnTo>
                <a:lnTo>
                  <a:pt x="391" y="100"/>
                </a:lnTo>
                <a:close/>
                <a:moveTo>
                  <a:pt x="1109" y="100"/>
                </a:moveTo>
                <a:lnTo>
                  <a:pt x="1107" y="99"/>
                </a:lnTo>
                <a:lnTo>
                  <a:pt x="1111" y="92"/>
                </a:lnTo>
                <a:lnTo>
                  <a:pt x="1112" y="93"/>
                </a:lnTo>
                <a:lnTo>
                  <a:pt x="1109" y="100"/>
                </a:lnTo>
                <a:close/>
                <a:moveTo>
                  <a:pt x="1106" y="98"/>
                </a:moveTo>
                <a:lnTo>
                  <a:pt x="1105" y="98"/>
                </a:lnTo>
                <a:lnTo>
                  <a:pt x="1109" y="91"/>
                </a:lnTo>
                <a:lnTo>
                  <a:pt x="1110" y="91"/>
                </a:lnTo>
                <a:lnTo>
                  <a:pt x="1106" y="98"/>
                </a:lnTo>
                <a:close/>
                <a:moveTo>
                  <a:pt x="406" y="93"/>
                </a:moveTo>
                <a:lnTo>
                  <a:pt x="402" y="86"/>
                </a:lnTo>
                <a:lnTo>
                  <a:pt x="403" y="85"/>
                </a:lnTo>
                <a:lnTo>
                  <a:pt x="407" y="92"/>
                </a:lnTo>
                <a:lnTo>
                  <a:pt x="406" y="93"/>
                </a:lnTo>
                <a:close/>
                <a:moveTo>
                  <a:pt x="408" y="92"/>
                </a:moveTo>
                <a:lnTo>
                  <a:pt x="404" y="85"/>
                </a:lnTo>
                <a:lnTo>
                  <a:pt x="405" y="84"/>
                </a:lnTo>
                <a:lnTo>
                  <a:pt x="409" y="91"/>
                </a:lnTo>
                <a:lnTo>
                  <a:pt x="408" y="92"/>
                </a:lnTo>
                <a:close/>
                <a:moveTo>
                  <a:pt x="1092" y="91"/>
                </a:moveTo>
                <a:lnTo>
                  <a:pt x="1091" y="90"/>
                </a:lnTo>
                <a:lnTo>
                  <a:pt x="1094" y="83"/>
                </a:lnTo>
                <a:lnTo>
                  <a:pt x="1096" y="84"/>
                </a:lnTo>
                <a:lnTo>
                  <a:pt x="1092" y="91"/>
                </a:lnTo>
                <a:close/>
                <a:moveTo>
                  <a:pt x="410" y="90"/>
                </a:moveTo>
                <a:lnTo>
                  <a:pt x="407" y="83"/>
                </a:lnTo>
                <a:lnTo>
                  <a:pt x="408" y="83"/>
                </a:lnTo>
                <a:lnTo>
                  <a:pt x="411" y="90"/>
                </a:lnTo>
                <a:lnTo>
                  <a:pt x="410" y="90"/>
                </a:lnTo>
                <a:close/>
                <a:moveTo>
                  <a:pt x="1089" y="90"/>
                </a:moveTo>
                <a:lnTo>
                  <a:pt x="1088" y="89"/>
                </a:lnTo>
                <a:lnTo>
                  <a:pt x="1092" y="82"/>
                </a:lnTo>
                <a:lnTo>
                  <a:pt x="1093" y="82"/>
                </a:lnTo>
                <a:lnTo>
                  <a:pt x="1089" y="90"/>
                </a:lnTo>
                <a:close/>
                <a:moveTo>
                  <a:pt x="1087" y="88"/>
                </a:moveTo>
                <a:lnTo>
                  <a:pt x="1086" y="88"/>
                </a:lnTo>
                <a:lnTo>
                  <a:pt x="1090" y="81"/>
                </a:lnTo>
                <a:lnTo>
                  <a:pt x="1091" y="81"/>
                </a:lnTo>
                <a:lnTo>
                  <a:pt x="1087" y="88"/>
                </a:lnTo>
                <a:close/>
                <a:moveTo>
                  <a:pt x="424" y="83"/>
                </a:moveTo>
                <a:lnTo>
                  <a:pt x="421" y="76"/>
                </a:lnTo>
                <a:lnTo>
                  <a:pt x="422" y="75"/>
                </a:lnTo>
                <a:lnTo>
                  <a:pt x="426" y="83"/>
                </a:lnTo>
                <a:lnTo>
                  <a:pt x="424" y="83"/>
                </a:lnTo>
                <a:close/>
                <a:moveTo>
                  <a:pt x="427" y="82"/>
                </a:moveTo>
                <a:lnTo>
                  <a:pt x="423" y="75"/>
                </a:lnTo>
                <a:lnTo>
                  <a:pt x="425" y="74"/>
                </a:lnTo>
                <a:lnTo>
                  <a:pt x="428" y="82"/>
                </a:lnTo>
                <a:lnTo>
                  <a:pt x="427" y="82"/>
                </a:lnTo>
                <a:close/>
                <a:moveTo>
                  <a:pt x="1073" y="81"/>
                </a:moveTo>
                <a:lnTo>
                  <a:pt x="1072" y="81"/>
                </a:lnTo>
                <a:lnTo>
                  <a:pt x="1075" y="73"/>
                </a:lnTo>
                <a:lnTo>
                  <a:pt x="1076" y="74"/>
                </a:lnTo>
                <a:lnTo>
                  <a:pt x="1073" y="81"/>
                </a:lnTo>
                <a:close/>
                <a:moveTo>
                  <a:pt x="429" y="81"/>
                </a:moveTo>
                <a:lnTo>
                  <a:pt x="426" y="73"/>
                </a:lnTo>
                <a:lnTo>
                  <a:pt x="427" y="73"/>
                </a:lnTo>
                <a:lnTo>
                  <a:pt x="430" y="80"/>
                </a:lnTo>
                <a:lnTo>
                  <a:pt x="429" y="81"/>
                </a:lnTo>
                <a:close/>
                <a:moveTo>
                  <a:pt x="1070" y="80"/>
                </a:moveTo>
                <a:lnTo>
                  <a:pt x="1069" y="79"/>
                </a:lnTo>
                <a:lnTo>
                  <a:pt x="1073" y="72"/>
                </a:lnTo>
                <a:lnTo>
                  <a:pt x="1074" y="73"/>
                </a:lnTo>
                <a:lnTo>
                  <a:pt x="1070" y="80"/>
                </a:lnTo>
                <a:close/>
                <a:moveTo>
                  <a:pt x="1068" y="79"/>
                </a:moveTo>
                <a:lnTo>
                  <a:pt x="1067" y="78"/>
                </a:lnTo>
                <a:lnTo>
                  <a:pt x="1070" y="71"/>
                </a:lnTo>
                <a:lnTo>
                  <a:pt x="1071" y="71"/>
                </a:lnTo>
                <a:lnTo>
                  <a:pt x="1068" y="79"/>
                </a:lnTo>
                <a:close/>
                <a:moveTo>
                  <a:pt x="444" y="74"/>
                </a:moveTo>
                <a:lnTo>
                  <a:pt x="441" y="67"/>
                </a:lnTo>
                <a:lnTo>
                  <a:pt x="442" y="66"/>
                </a:lnTo>
                <a:lnTo>
                  <a:pt x="445" y="73"/>
                </a:lnTo>
                <a:lnTo>
                  <a:pt x="444" y="74"/>
                </a:lnTo>
                <a:close/>
                <a:moveTo>
                  <a:pt x="446" y="73"/>
                </a:moveTo>
                <a:lnTo>
                  <a:pt x="443" y="66"/>
                </a:lnTo>
                <a:lnTo>
                  <a:pt x="444" y="65"/>
                </a:lnTo>
                <a:lnTo>
                  <a:pt x="448" y="72"/>
                </a:lnTo>
                <a:lnTo>
                  <a:pt x="446" y="73"/>
                </a:lnTo>
                <a:close/>
                <a:moveTo>
                  <a:pt x="1053" y="72"/>
                </a:moveTo>
                <a:lnTo>
                  <a:pt x="1052" y="71"/>
                </a:lnTo>
                <a:lnTo>
                  <a:pt x="1055" y="64"/>
                </a:lnTo>
                <a:lnTo>
                  <a:pt x="1056" y="65"/>
                </a:lnTo>
                <a:lnTo>
                  <a:pt x="1053" y="72"/>
                </a:lnTo>
                <a:close/>
                <a:moveTo>
                  <a:pt x="449" y="72"/>
                </a:moveTo>
                <a:lnTo>
                  <a:pt x="446" y="64"/>
                </a:lnTo>
                <a:lnTo>
                  <a:pt x="447" y="64"/>
                </a:lnTo>
                <a:lnTo>
                  <a:pt x="450" y="71"/>
                </a:lnTo>
                <a:lnTo>
                  <a:pt x="449" y="72"/>
                </a:lnTo>
                <a:close/>
                <a:moveTo>
                  <a:pt x="1051" y="71"/>
                </a:moveTo>
                <a:lnTo>
                  <a:pt x="1049" y="70"/>
                </a:lnTo>
                <a:lnTo>
                  <a:pt x="1053" y="63"/>
                </a:lnTo>
                <a:lnTo>
                  <a:pt x="1054" y="64"/>
                </a:lnTo>
                <a:lnTo>
                  <a:pt x="1051" y="71"/>
                </a:lnTo>
                <a:close/>
                <a:moveTo>
                  <a:pt x="1048" y="70"/>
                </a:moveTo>
                <a:lnTo>
                  <a:pt x="1047" y="69"/>
                </a:lnTo>
                <a:lnTo>
                  <a:pt x="1050" y="62"/>
                </a:lnTo>
                <a:lnTo>
                  <a:pt x="1051" y="63"/>
                </a:lnTo>
                <a:lnTo>
                  <a:pt x="1048" y="70"/>
                </a:lnTo>
                <a:close/>
                <a:moveTo>
                  <a:pt x="463" y="65"/>
                </a:moveTo>
                <a:lnTo>
                  <a:pt x="460" y="58"/>
                </a:lnTo>
                <a:lnTo>
                  <a:pt x="461" y="58"/>
                </a:lnTo>
                <a:lnTo>
                  <a:pt x="465" y="65"/>
                </a:lnTo>
                <a:lnTo>
                  <a:pt x="463" y="65"/>
                </a:lnTo>
                <a:close/>
                <a:moveTo>
                  <a:pt x="466" y="64"/>
                </a:moveTo>
                <a:lnTo>
                  <a:pt x="463" y="57"/>
                </a:lnTo>
                <a:lnTo>
                  <a:pt x="464" y="57"/>
                </a:lnTo>
                <a:lnTo>
                  <a:pt x="467" y="64"/>
                </a:lnTo>
                <a:lnTo>
                  <a:pt x="466" y="64"/>
                </a:lnTo>
                <a:close/>
                <a:moveTo>
                  <a:pt x="1034" y="64"/>
                </a:moveTo>
                <a:lnTo>
                  <a:pt x="1032" y="63"/>
                </a:lnTo>
                <a:lnTo>
                  <a:pt x="1035" y="56"/>
                </a:lnTo>
                <a:lnTo>
                  <a:pt x="1037" y="56"/>
                </a:lnTo>
                <a:lnTo>
                  <a:pt x="1034" y="64"/>
                </a:lnTo>
                <a:close/>
                <a:moveTo>
                  <a:pt x="468" y="63"/>
                </a:moveTo>
                <a:lnTo>
                  <a:pt x="465" y="56"/>
                </a:lnTo>
                <a:lnTo>
                  <a:pt x="466" y="55"/>
                </a:lnTo>
                <a:lnTo>
                  <a:pt x="469" y="63"/>
                </a:lnTo>
                <a:lnTo>
                  <a:pt x="468" y="63"/>
                </a:lnTo>
                <a:close/>
                <a:moveTo>
                  <a:pt x="1031" y="63"/>
                </a:moveTo>
                <a:lnTo>
                  <a:pt x="1030" y="62"/>
                </a:lnTo>
                <a:lnTo>
                  <a:pt x="1033" y="55"/>
                </a:lnTo>
                <a:lnTo>
                  <a:pt x="1034" y="55"/>
                </a:lnTo>
                <a:lnTo>
                  <a:pt x="1031" y="63"/>
                </a:lnTo>
                <a:close/>
                <a:moveTo>
                  <a:pt x="1029" y="62"/>
                </a:moveTo>
                <a:lnTo>
                  <a:pt x="1027" y="61"/>
                </a:lnTo>
                <a:lnTo>
                  <a:pt x="1030" y="54"/>
                </a:lnTo>
                <a:lnTo>
                  <a:pt x="1032" y="54"/>
                </a:lnTo>
                <a:lnTo>
                  <a:pt x="1029" y="62"/>
                </a:lnTo>
                <a:close/>
                <a:moveTo>
                  <a:pt x="483" y="58"/>
                </a:moveTo>
                <a:lnTo>
                  <a:pt x="480" y="50"/>
                </a:lnTo>
                <a:lnTo>
                  <a:pt x="482" y="50"/>
                </a:lnTo>
                <a:lnTo>
                  <a:pt x="485" y="57"/>
                </a:lnTo>
                <a:lnTo>
                  <a:pt x="483" y="58"/>
                </a:lnTo>
                <a:close/>
                <a:moveTo>
                  <a:pt x="486" y="57"/>
                </a:moveTo>
                <a:lnTo>
                  <a:pt x="483" y="49"/>
                </a:lnTo>
                <a:lnTo>
                  <a:pt x="484" y="49"/>
                </a:lnTo>
                <a:lnTo>
                  <a:pt x="487" y="56"/>
                </a:lnTo>
                <a:lnTo>
                  <a:pt x="486" y="57"/>
                </a:lnTo>
                <a:close/>
                <a:moveTo>
                  <a:pt x="1013" y="56"/>
                </a:moveTo>
                <a:lnTo>
                  <a:pt x="1012" y="55"/>
                </a:lnTo>
                <a:lnTo>
                  <a:pt x="1015" y="48"/>
                </a:lnTo>
                <a:lnTo>
                  <a:pt x="1016" y="48"/>
                </a:lnTo>
                <a:lnTo>
                  <a:pt x="1013" y="56"/>
                </a:lnTo>
                <a:close/>
                <a:moveTo>
                  <a:pt x="488" y="56"/>
                </a:moveTo>
                <a:lnTo>
                  <a:pt x="486" y="48"/>
                </a:lnTo>
                <a:lnTo>
                  <a:pt x="487" y="48"/>
                </a:lnTo>
                <a:lnTo>
                  <a:pt x="490" y="55"/>
                </a:lnTo>
                <a:lnTo>
                  <a:pt x="488" y="56"/>
                </a:lnTo>
                <a:close/>
                <a:moveTo>
                  <a:pt x="1011" y="55"/>
                </a:moveTo>
                <a:lnTo>
                  <a:pt x="1010" y="54"/>
                </a:lnTo>
                <a:lnTo>
                  <a:pt x="1012" y="47"/>
                </a:lnTo>
                <a:lnTo>
                  <a:pt x="1014" y="47"/>
                </a:lnTo>
                <a:lnTo>
                  <a:pt x="1011" y="55"/>
                </a:lnTo>
                <a:close/>
                <a:moveTo>
                  <a:pt x="1008" y="54"/>
                </a:moveTo>
                <a:lnTo>
                  <a:pt x="1007" y="53"/>
                </a:lnTo>
                <a:lnTo>
                  <a:pt x="1010" y="46"/>
                </a:lnTo>
                <a:lnTo>
                  <a:pt x="1011" y="46"/>
                </a:lnTo>
                <a:lnTo>
                  <a:pt x="1008" y="54"/>
                </a:lnTo>
                <a:close/>
                <a:moveTo>
                  <a:pt x="503" y="50"/>
                </a:moveTo>
                <a:lnTo>
                  <a:pt x="501" y="43"/>
                </a:lnTo>
                <a:lnTo>
                  <a:pt x="502" y="42"/>
                </a:lnTo>
                <a:lnTo>
                  <a:pt x="505" y="50"/>
                </a:lnTo>
                <a:lnTo>
                  <a:pt x="503" y="50"/>
                </a:lnTo>
                <a:close/>
                <a:moveTo>
                  <a:pt x="506" y="49"/>
                </a:moveTo>
                <a:lnTo>
                  <a:pt x="503" y="42"/>
                </a:lnTo>
                <a:lnTo>
                  <a:pt x="504" y="41"/>
                </a:lnTo>
                <a:lnTo>
                  <a:pt x="507" y="49"/>
                </a:lnTo>
                <a:lnTo>
                  <a:pt x="506" y="49"/>
                </a:lnTo>
                <a:close/>
                <a:moveTo>
                  <a:pt x="993" y="49"/>
                </a:moveTo>
                <a:lnTo>
                  <a:pt x="992" y="48"/>
                </a:lnTo>
                <a:lnTo>
                  <a:pt x="995" y="41"/>
                </a:lnTo>
                <a:lnTo>
                  <a:pt x="996" y="41"/>
                </a:lnTo>
                <a:lnTo>
                  <a:pt x="993" y="49"/>
                </a:lnTo>
                <a:close/>
                <a:moveTo>
                  <a:pt x="508" y="48"/>
                </a:moveTo>
                <a:lnTo>
                  <a:pt x="506" y="41"/>
                </a:lnTo>
                <a:lnTo>
                  <a:pt x="507" y="40"/>
                </a:lnTo>
                <a:lnTo>
                  <a:pt x="510" y="48"/>
                </a:lnTo>
                <a:lnTo>
                  <a:pt x="508" y="48"/>
                </a:lnTo>
                <a:close/>
                <a:moveTo>
                  <a:pt x="991" y="48"/>
                </a:moveTo>
                <a:lnTo>
                  <a:pt x="990" y="47"/>
                </a:lnTo>
                <a:lnTo>
                  <a:pt x="992" y="40"/>
                </a:lnTo>
                <a:lnTo>
                  <a:pt x="993" y="40"/>
                </a:lnTo>
                <a:lnTo>
                  <a:pt x="991" y="48"/>
                </a:lnTo>
                <a:close/>
                <a:moveTo>
                  <a:pt x="988" y="47"/>
                </a:moveTo>
                <a:lnTo>
                  <a:pt x="987" y="46"/>
                </a:lnTo>
                <a:lnTo>
                  <a:pt x="990" y="39"/>
                </a:lnTo>
                <a:lnTo>
                  <a:pt x="991" y="39"/>
                </a:lnTo>
                <a:lnTo>
                  <a:pt x="988" y="47"/>
                </a:lnTo>
                <a:close/>
                <a:moveTo>
                  <a:pt x="524" y="43"/>
                </a:moveTo>
                <a:lnTo>
                  <a:pt x="521" y="36"/>
                </a:lnTo>
                <a:lnTo>
                  <a:pt x="522" y="35"/>
                </a:lnTo>
                <a:lnTo>
                  <a:pt x="525" y="43"/>
                </a:lnTo>
                <a:lnTo>
                  <a:pt x="524" y="43"/>
                </a:lnTo>
                <a:close/>
                <a:moveTo>
                  <a:pt x="526" y="43"/>
                </a:moveTo>
                <a:lnTo>
                  <a:pt x="524" y="35"/>
                </a:lnTo>
                <a:lnTo>
                  <a:pt x="525" y="35"/>
                </a:lnTo>
                <a:lnTo>
                  <a:pt x="528" y="42"/>
                </a:lnTo>
                <a:lnTo>
                  <a:pt x="526" y="43"/>
                </a:lnTo>
                <a:close/>
                <a:moveTo>
                  <a:pt x="973" y="42"/>
                </a:moveTo>
                <a:lnTo>
                  <a:pt x="971" y="41"/>
                </a:lnTo>
                <a:lnTo>
                  <a:pt x="974" y="34"/>
                </a:lnTo>
                <a:lnTo>
                  <a:pt x="975" y="34"/>
                </a:lnTo>
                <a:lnTo>
                  <a:pt x="973" y="42"/>
                </a:lnTo>
                <a:close/>
                <a:moveTo>
                  <a:pt x="529" y="42"/>
                </a:moveTo>
                <a:lnTo>
                  <a:pt x="526" y="34"/>
                </a:lnTo>
                <a:lnTo>
                  <a:pt x="528" y="34"/>
                </a:lnTo>
                <a:lnTo>
                  <a:pt x="530" y="41"/>
                </a:lnTo>
                <a:lnTo>
                  <a:pt x="529" y="42"/>
                </a:lnTo>
                <a:close/>
                <a:moveTo>
                  <a:pt x="970" y="41"/>
                </a:moveTo>
                <a:lnTo>
                  <a:pt x="969" y="41"/>
                </a:lnTo>
                <a:lnTo>
                  <a:pt x="971" y="33"/>
                </a:lnTo>
                <a:lnTo>
                  <a:pt x="973" y="33"/>
                </a:lnTo>
                <a:lnTo>
                  <a:pt x="970" y="41"/>
                </a:lnTo>
                <a:close/>
                <a:moveTo>
                  <a:pt x="968" y="40"/>
                </a:moveTo>
                <a:lnTo>
                  <a:pt x="966" y="40"/>
                </a:lnTo>
                <a:lnTo>
                  <a:pt x="969" y="32"/>
                </a:lnTo>
                <a:lnTo>
                  <a:pt x="970" y="33"/>
                </a:lnTo>
                <a:lnTo>
                  <a:pt x="968" y="40"/>
                </a:lnTo>
                <a:close/>
                <a:moveTo>
                  <a:pt x="544" y="37"/>
                </a:moveTo>
                <a:lnTo>
                  <a:pt x="542" y="29"/>
                </a:lnTo>
                <a:lnTo>
                  <a:pt x="543" y="29"/>
                </a:lnTo>
                <a:lnTo>
                  <a:pt x="545" y="37"/>
                </a:lnTo>
                <a:lnTo>
                  <a:pt x="544" y="37"/>
                </a:lnTo>
                <a:close/>
                <a:moveTo>
                  <a:pt x="547" y="36"/>
                </a:moveTo>
                <a:lnTo>
                  <a:pt x="544" y="29"/>
                </a:lnTo>
                <a:lnTo>
                  <a:pt x="546" y="28"/>
                </a:lnTo>
                <a:lnTo>
                  <a:pt x="548" y="36"/>
                </a:lnTo>
                <a:lnTo>
                  <a:pt x="547" y="36"/>
                </a:lnTo>
                <a:close/>
                <a:moveTo>
                  <a:pt x="952" y="36"/>
                </a:moveTo>
                <a:lnTo>
                  <a:pt x="951" y="35"/>
                </a:lnTo>
                <a:lnTo>
                  <a:pt x="953" y="28"/>
                </a:lnTo>
                <a:lnTo>
                  <a:pt x="955" y="28"/>
                </a:lnTo>
                <a:lnTo>
                  <a:pt x="952" y="36"/>
                </a:lnTo>
                <a:close/>
                <a:moveTo>
                  <a:pt x="549" y="36"/>
                </a:moveTo>
                <a:lnTo>
                  <a:pt x="547" y="28"/>
                </a:lnTo>
                <a:lnTo>
                  <a:pt x="548" y="28"/>
                </a:lnTo>
                <a:lnTo>
                  <a:pt x="550" y="35"/>
                </a:lnTo>
                <a:lnTo>
                  <a:pt x="549" y="36"/>
                </a:lnTo>
                <a:close/>
                <a:moveTo>
                  <a:pt x="950" y="35"/>
                </a:moveTo>
                <a:lnTo>
                  <a:pt x="949" y="35"/>
                </a:lnTo>
                <a:lnTo>
                  <a:pt x="951" y="27"/>
                </a:lnTo>
                <a:lnTo>
                  <a:pt x="952" y="27"/>
                </a:lnTo>
                <a:lnTo>
                  <a:pt x="950" y="35"/>
                </a:lnTo>
                <a:close/>
                <a:moveTo>
                  <a:pt x="947" y="34"/>
                </a:moveTo>
                <a:lnTo>
                  <a:pt x="946" y="34"/>
                </a:lnTo>
                <a:lnTo>
                  <a:pt x="948" y="26"/>
                </a:lnTo>
                <a:lnTo>
                  <a:pt x="949" y="27"/>
                </a:lnTo>
                <a:lnTo>
                  <a:pt x="947" y="34"/>
                </a:lnTo>
                <a:close/>
                <a:moveTo>
                  <a:pt x="565" y="32"/>
                </a:moveTo>
                <a:lnTo>
                  <a:pt x="563" y="24"/>
                </a:lnTo>
                <a:lnTo>
                  <a:pt x="564" y="23"/>
                </a:lnTo>
                <a:lnTo>
                  <a:pt x="566" y="31"/>
                </a:lnTo>
                <a:lnTo>
                  <a:pt x="565" y="32"/>
                </a:lnTo>
                <a:close/>
                <a:moveTo>
                  <a:pt x="567" y="31"/>
                </a:moveTo>
                <a:lnTo>
                  <a:pt x="566" y="23"/>
                </a:lnTo>
                <a:lnTo>
                  <a:pt x="567" y="23"/>
                </a:lnTo>
                <a:lnTo>
                  <a:pt x="569" y="31"/>
                </a:lnTo>
                <a:lnTo>
                  <a:pt x="567" y="31"/>
                </a:lnTo>
                <a:close/>
                <a:moveTo>
                  <a:pt x="932" y="30"/>
                </a:moveTo>
                <a:lnTo>
                  <a:pt x="930" y="30"/>
                </a:lnTo>
                <a:lnTo>
                  <a:pt x="932" y="22"/>
                </a:lnTo>
                <a:lnTo>
                  <a:pt x="933" y="23"/>
                </a:lnTo>
                <a:lnTo>
                  <a:pt x="932" y="30"/>
                </a:lnTo>
                <a:close/>
                <a:moveTo>
                  <a:pt x="570" y="30"/>
                </a:moveTo>
                <a:lnTo>
                  <a:pt x="568" y="23"/>
                </a:lnTo>
                <a:lnTo>
                  <a:pt x="569" y="22"/>
                </a:lnTo>
                <a:lnTo>
                  <a:pt x="571" y="30"/>
                </a:lnTo>
                <a:lnTo>
                  <a:pt x="570" y="30"/>
                </a:lnTo>
                <a:close/>
                <a:moveTo>
                  <a:pt x="929" y="30"/>
                </a:moveTo>
                <a:lnTo>
                  <a:pt x="928" y="29"/>
                </a:lnTo>
                <a:lnTo>
                  <a:pt x="930" y="22"/>
                </a:lnTo>
                <a:lnTo>
                  <a:pt x="931" y="22"/>
                </a:lnTo>
                <a:lnTo>
                  <a:pt x="929" y="30"/>
                </a:lnTo>
                <a:close/>
                <a:moveTo>
                  <a:pt x="926" y="29"/>
                </a:moveTo>
                <a:lnTo>
                  <a:pt x="925" y="29"/>
                </a:lnTo>
                <a:lnTo>
                  <a:pt x="927" y="21"/>
                </a:lnTo>
                <a:lnTo>
                  <a:pt x="928" y="21"/>
                </a:lnTo>
                <a:lnTo>
                  <a:pt x="926" y="29"/>
                </a:lnTo>
                <a:close/>
                <a:moveTo>
                  <a:pt x="586" y="27"/>
                </a:moveTo>
                <a:lnTo>
                  <a:pt x="584" y="19"/>
                </a:lnTo>
                <a:lnTo>
                  <a:pt x="585" y="18"/>
                </a:lnTo>
                <a:lnTo>
                  <a:pt x="587" y="26"/>
                </a:lnTo>
                <a:lnTo>
                  <a:pt x="586" y="27"/>
                </a:lnTo>
                <a:close/>
                <a:moveTo>
                  <a:pt x="588" y="26"/>
                </a:moveTo>
                <a:lnTo>
                  <a:pt x="586" y="18"/>
                </a:lnTo>
                <a:lnTo>
                  <a:pt x="588" y="18"/>
                </a:lnTo>
                <a:lnTo>
                  <a:pt x="589" y="26"/>
                </a:lnTo>
                <a:lnTo>
                  <a:pt x="588" y="26"/>
                </a:lnTo>
                <a:close/>
                <a:moveTo>
                  <a:pt x="911" y="25"/>
                </a:moveTo>
                <a:lnTo>
                  <a:pt x="910" y="25"/>
                </a:lnTo>
                <a:lnTo>
                  <a:pt x="911" y="17"/>
                </a:lnTo>
                <a:lnTo>
                  <a:pt x="913" y="18"/>
                </a:lnTo>
                <a:lnTo>
                  <a:pt x="911" y="25"/>
                </a:lnTo>
                <a:close/>
                <a:moveTo>
                  <a:pt x="591" y="25"/>
                </a:moveTo>
                <a:lnTo>
                  <a:pt x="589" y="18"/>
                </a:lnTo>
                <a:lnTo>
                  <a:pt x="590" y="17"/>
                </a:lnTo>
                <a:lnTo>
                  <a:pt x="592" y="25"/>
                </a:lnTo>
                <a:lnTo>
                  <a:pt x="591" y="25"/>
                </a:lnTo>
                <a:close/>
                <a:moveTo>
                  <a:pt x="908" y="25"/>
                </a:moveTo>
                <a:lnTo>
                  <a:pt x="907" y="25"/>
                </a:lnTo>
                <a:lnTo>
                  <a:pt x="909" y="16"/>
                </a:lnTo>
                <a:lnTo>
                  <a:pt x="910" y="17"/>
                </a:lnTo>
                <a:lnTo>
                  <a:pt x="908" y="25"/>
                </a:lnTo>
                <a:close/>
                <a:moveTo>
                  <a:pt x="906" y="24"/>
                </a:moveTo>
                <a:lnTo>
                  <a:pt x="904" y="24"/>
                </a:lnTo>
                <a:lnTo>
                  <a:pt x="906" y="16"/>
                </a:lnTo>
                <a:lnTo>
                  <a:pt x="907" y="16"/>
                </a:lnTo>
                <a:lnTo>
                  <a:pt x="906" y="24"/>
                </a:lnTo>
                <a:close/>
                <a:moveTo>
                  <a:pt x="607" y="22"/>
                </a:moveTo>
                <a:lnTo>
                  <a:pt x="605" y="14"/>
                </a:lnTo>
                <a:lnTo>
                  <a:pt x="606" y="14"/>
                </a:lnTo>
                <a:lnTo>
                  <a:pt x="608" y="22"/>
                </a:lnTo>
                <a:lnTo>
                  <a:pt x="607" y="22"/>
                </a:lnTo>
                <a:close/>
                <a:moveTo>
                  <a:pt x="609" y="22"/>
                </a:moveTo>
                <a:lnTo>
                  <a:pt x="608" y="13"/>
                </a:lnTo>
                <a:lnTo>
                  <a:pt x="609" y="13"/>
                </a:lnTo>
                <a:lnTo>
                  <a:pt x="611" y="21"/>
                </a:lnTo>
                <a:lnTo>
                  <a:pt x="609" y="22"/>
                </a:lnTo>
                <a:close/>
                <a:moveTo>
                  <a:pt x="890" y="21"/>
                </a:moveTo>
                <a:lnTo>
                  <a:pt x="888" y="21"/>
                </a:lnTo>
                <a:lnTo>
                  <a:pt x="890" y="13"/>
                </a:lnTo>
                <a:lnTo>
                  <a:pt x="891" y="13"/>
                </a:lnTo>
                <a:lnTo>
                  <a:pt x="890" y="21"/>
                </a:lnTo>
                <a:close/>
                <a:moveTo>
                  <a:pt x="612" y="21"/>
                </a:moveTo>
                <a:lnTo>
                  <a:pt x="610" y="13"/>
                </a:lnTo>
                <a:lnTo>
                  <a:pt x="612" y="13"/>
                </a:lnTo>
                <a:lnTo>
                  <a:pt x="613" y="21"/>
                </a:lnTo>
                <a:lnTo>
                  <a:pt x="612" y="21"/>
                </a:lnTo>
                <a:close/>
                <a:moveTo>
                  <a:pt x="887" y="21"/>
                </a:moveTo>
                <a:lnTo>
                  <a:pt x="886" y="20"/>
                </a:lnTo>
                <a:lnTo>
                  <a:pt x="887" y="12"/>
                </a:lnTo>
                <a:lnTo>
                  <a:pt x="889" y="13"/>
                </a:lnTo>
                <a:lnTo>
                  <a:pt x="887" y="21"/>
                </a:lnTo>
                <a:close/>
                <a:moveTo>
                  <a:pt x="884" y="20"/>
                </a:moveTo>
                <a:lnTo>
                  <a:pt x="883" y="20"/>
                </a:lnTo>
                <a:lnTo>
                  <a:pt x="885" y="12"/>
                </a:lnTo>
                <a:lnTo>
                  <a:pt x="886" y="12"/>
                </a:lnTo>
                <a:lnTo>
                  <a:pt x="884" y="20"/>
                </a:lnTo>
                <a:close/>
                <a:moveTo>
                  <a:pt x="628" y="18"/>
                </a:moveTo>
                <a:lnTo>
                  <a:pt x="626" y="10"/>
                </a:lnTo>
                <a:lnTo>
                  <a:pt x="628" y="10"/>
                </a:lnTo>
                <a:lnTo>
                  <a:pt x="629" y="18"/>
                </a:lnTo>
                <a:lnTo>
                  <a:pt x="628" y="18"/>
                </a:lnTo>
                <a:close/>
                <a:moveTo>
                  <a:pt x="630" y="18"/>
                </a:moveTo>
                <a:lnTo>
                  <a:pt x="629" y="10"/>
                </a:lnTo>
                <a:lnTo>
                  <a:pt x="630" y="10"/>
                </a:lnTo>
                <a:lnTo>
                  <a:pt x="631" y="18"/>
                </a:lnTo>
                <a:lnTo>
                  <a:pt x="630" y="18"/>
                </a:lnTo>
                <a:close/>
                <a:moveTo>
                  <a:pt x="869" y="18"/>
                </a:moveTo>
                <a:lnTo>
                  <a:pt x="867" y="17"/>
                </a:lnTo>
                <a:lnTo>
                  <a:pt x="869" y="9"/>
                </a:lnTo>
                <a:lnTo>
                  <a:pt x="870" y="9"/>
                </a:lnTo>
                <a:lnTo>
                  <a:pt x="869" y="18"/>
                </a:lnTo>
                <a:close/>
                <a:moveTo>
                  <a:pt x="633" y="18"/>
                </a:moveTo>
                <a:lnTo>
                  <a:pt x="632" y="9"/>
                </a:lnTo>
                <a:lnTo>
                  <a:pt x="633" y="9"/>
                </a:lnTo>
                <a:lnTo>
                  <a:pt x="634" y="17"/>
                </a:lnTo>
                <a:lnTo>
                  <a:pt x="633" y="18"/>
                </a:lnTo>
                <a:close/>
                <a:moveTo>
                  <a:pt x="866" y="17"/>
                </a:moveTo>
                <a:lnTo>
                  <a:pt x="865" y="17"/>
                </a:lnTo>
                <a:lnTo>
                  <a:pt x="866" y="9"/>
                </a:lnTo>
                <a:lnTo>
                  <a:pt x="867" y="9"/>
                </a:lnTo>
                <a:lnTo>
                  <a:pt x="866" y="17"/>
                </a:lnTo>
                <a:close/>
                <a:moveTo>
                  <a:pt x="864" y="16"/>
                </a:moveTo>
                <a:lnTo>
                  <a:pt x="862" y="16"/>
                </a:lnTo>
                <a:lnTo>
                  <a:pt x="863" y="8"/>
                </a:lnTo>
                <a:lnTo>
                  <a:pt x="865" y="9"/>
                </a:lnTo>
                <a:lnTo>
                  <a:pt x="864" y="16"/>
                </a:lnTo>
                <a:close/>
                <a:moveTo>
                  <a:pt x="649" y="15"/>
                </a:moveTo>
                <a:lnTo>
                  <a:pt x="647" y="7"/>
                </a:lnTo>
                <a:lnTo>
                  <a:pt x="649" y="7"/>
                </a:lnTo>
                <a:lnTo>
                  <a:pt x="650" y="15"/>
                </a:lnTo>
                <a:lnTo>
                  <a:pt x="649" y="15"/>
                </a:lnTo>
                <a:close/>
                <a:moveTo>
                  <a:pt x="652" y="15"/>
                </a:moveTo>
                <a:lnTo>
                  <a:pt x="650" y="7"/>
                </a:lnTo>
                <a:lnTo>
                  <a:pt x="652" y="6"/>
                </a:lnTo>
                <a:lnTo>
                  <a:pt x="653" y="14"/>
                </a:lnTo>
                <a:lnTo>
                  <a:pt x="652" y="15"/>
                </a:lnTo>
                <a:close/>
                <a:moveTo>
                  <a:pt x="847" y="14"/>
                </a:moveTo>
                <a:lnTo>
                  <a:pt x="846" y="14"/>
                </a:lnTo>
                <a:lnTo>
                  <a:pt x="847" y="6"/>
                </a:lnTo>
                <a:lnTo>
                  <a:pt x="848" y="6"/>
                </a:lnTo>
                <a:lnTo>
                  <a:pt x="847" y="14"/>
                </a:lnTo>
                <a:close/>
                <a:moveTo>
                  <a:pt x="654" y="14"/>
                </a:moveTo>
                <a:lnTo>
                  <a:pt x="653" y="6"/>
                </a:lnTo>
                <a:lnTo>
                  <a:pt x="654" y="6"/>
                </a:lnTo>
                <a:lnTo>
                  <a:pt x="655" y="14"/>
                </a:lnTo>
                <a:lnTo>
                  <a:pt x="654" y="14"/>
                </a:lnTo>
                <a:close/>
                <a:moveTo>
                  <a:pt x="845" y="14"/>
                </a:moveTo>
                <a:lnTo>
                  <a:pt x="843" y="14"/>
                </a:lnTo>
                <a:lnTo>
                  <a:pt x="844" y="6"/>
                </a:lnTo>
                <a:lnTo>
                  <a:pt x="846" y="6"/>
                </a:lnTo>
                <a:lnTo>
                  <a:pt x="845" y="14"/>
                </a:lnTo>
                <a:close/>
                <a:moveTo>
                  <a:pt x="842" y="14"/>
                </a:moveTo>
                <a:lnTo>
                  <a:pt x="841" y="13"/>
                </a:lnTo>
                <a:lnTo>
                  <a:pt x="842" y="5"/>
                </a:lnTo>
                <a:lnTo>
                  <a:pt x="843" y="6"/>
                </a:lnTo>
                <a:lnTo>
                  <a:pt x="842" y="14"/>
                </a:lnTo>
                <a:close/>
                <a:moveTo>
                  <a:pt x="670" y="12"/>
                </a:moveTo>
                <a:lnTo>
                  <a:pt x="669" y="4"/>
                </a:lnTo>
                <a:lnTo>
                  <a:pt x="670" y="4"/>
                </a:lnTo>
                <a:lnTo>
                  <a:pt x="671" y="12"/>
                </a:lnTo>
                <a:lnTo>
                  <a:pt x="670" y="12"/>
                </a:lnTo>
                <a:close/>
                <a:moveTo>
                  <a:pt x="673" y="12"/>
                </a:moveTo>
                <a:lnTo>
                  <a:pt x="672" y="4"/>
                </a:lnTo>
                <a:lnTo>
                  <a:pt x="673" y="4"/>
                </a:lnTo>
                <a:lnTo>
                  <a:pt x="674" y="12"/>
                </a:lnTo>
                <a:lnTo>
                  <a:pt x="673" y="12"/>
                </a:lnTo>
                <a:close/>
                <a:moveTo>
                  <a:pt x="826" y="12"/>
                </a:moveTo>
                <a:lnTo>
                  <a:pt x="825" y="12"/>
                </a:lnTo>
                <a:lnTo>
                  <a:pt x="826" y="4"/>
                </a:lnTo>
                <a:lnTo>
                  <a:pt x="827" y="4"/>
                </a:lnTo>
                <a:lnTo>
                  <a:pt x="826" y="12"/>
                </a:lnTo>
                <a:close/>
                <a:moveTo>
                  <a:pt x="675" y="12"/>
                </a:moveTo>
                <a:lnTo>
                  <a:pt x="674" y="4"/>
                </a:lnTo>
                <a:lnTo>
                  <a:pt x="676" y="4"/>
                </a:lnTo>
                <a:lnTo>
                  <a:pt x="677" y="12"/>
                </a:lnTo>
                <a:lnTo>
                  <a:pt x="675" y="12"/>
                </a:lnTo>
                <a:close/>
                <a:moveTo>
                  <a:pt x="824" y="11"/>
                </a:moveTo>
                <a:lnTo>
                  <a:pt x="822" y="11"/>
                </a:lnTo>
                <a:lnTo>
                  <a:pt x="823" y="3"/>
                </a:lnTo>
                <a:lnTo>
                  <a:pt x="824" y="4"/>
                </a:lnTo>
                <a:lnTo>
                  <a:pt x="824" y="11"/>
                </a:lnTo>
                <a:close/>
                <a:moveTo>
                  <a:pt x="821" y="11"/>
                </a:moveTo>
                <a:lnTo>
                  <a:pt x="820" y="11"/>
                </a:lnTo>
                <a:lnTo>
                  <a:pt x="820" y="3"/>
                </a:lnTo>
                <a:lnTo>
                  <a:pt x="822" y="3"/>
                </a:lnTo>
                <a:lnTo>
                  <a:pt x="821" y="11"/>
                </a:lnTo>
                <a:close/>
                <a:moveTo>
                  <a:pt x="691" y="10"/>
                </a:moveTo>
                <a:lnTo>
                  <a:pt x="691" y="2"/>
                </a:lnTo>
                <a:lnTo>
                  <a:pt x="692" y="2"/>
                </a:lnTo>
                <a:lnTo>
                  <a:pt x="693" y="10"/>
                </a:lnTo>
                <a:lnTo>
                  <a:pt x="691" y="10"/>
                </a:lnTo>
                <a:close/>
                <a:moveTo>
                  <a:pt x="694" y="10"/>
                </a:moveTo>
                <a:lnTo>
                  <a:pt x="694" y="2"/>
                </a:lnTo>
                <a:lnTo>
                  <a:pt x="695" y="2"/>
                </a:lnTo>
                <a:lnTo>
                  <a:pt x="695" y="10"/>
                </a:lnTo>
                <a:lnTo>
                  <a:pt x="694" y="10"/>
                </a:lnTo>
                <a:close/>
                <a:moveTo>
                  <a:pt x="805" y="10"/>
                </a:moveTo>
                <a:lnTo>
                  <a:pt x="803" y="10"/>
                </a:lnTo>
                <a:lnTo>
                  <a:pt x="804" y="2"/>
                </a:lnTo>
                <a:lnTo>
                  <a:pt x="805" y="2"/>
                </a:lnTo>
                <a:lnTo>
                  <a:pt x="805" y="10"/>
                </a:lnTo>
                <a:close/>
                <a:moveTo>
                  <a:pt x="697" y="10"/>
                </a:moveTo>
                <a:lnTo>
                  <a:pt x="696" y="2"/>
                </a:lnTo>
                <a:lnTo>
                  <a:pt x="698" y="2"/>
                </a:lnTo>
                <a:lnTo>
                  <a:pt x="698" y="10"/>
                </a:lnTo>
                <a:lnTo>
                  <a:pt x="697" y="10"/>
                </a:lnTo>
                <a:close/>
                <a:moveTo>
                  <a:pt x="802" y="10"/>
                </a:moveTo>
                <a:lnTo>
                  <a:pt x="801" y="10"/>
                </a:lnTo>
                <a:lnTo>
                  <a:pt x="801" y="2"/>
                </a:lnTo>
                <a:lnTo>
                  <a:pt x="803" y="2"/>
                </a:lnTo>
                <a:lnTo>
                  <a:pt x="802" y="10"/>
                </a:lnTo>
                <a:close/>
                <a:moveTo>
                  <a:pt x="800" y="10"/>
                </a:moveTo>
                <a:lnTo>
                  <a:pt x="798" y="9"/>
                </a:lnTo>
                <a:lnTo>
                  <a:pt x="799" y="1"/>
                </a:lnTo>
                <a:lnTo>
                  <a:pt x="800" y="2"/>
                </a:lnTo>
                <a:lnTo>
                  <a:pt x="800" y="10"/>
                </a:lnTo>
                <a:close/>
                <a:moveTo>
                  <a:pt x="713" y="9"/>
                </a:moveTo>
                <a:lnTo>
                  <a:pt x="712" y="1"/>
                </a:lnTo>
                <a:lnTo>
                  <a:pt x="714" y="1"/>
                </a:lnTo>
                <a:lnTo>
                  <a:pt x="714" y="9"/>
                </a:lnTo>
                <a:lnTo>
                  <a:pt x="713" y="9"/>
                </a:lnTo>
                <a:close/>
                <a:moveTo>
                  <a:pt x="715" y="9"/>
                </a:moveTo>
                <a:lnTo>
                  <a:pt x="715" y="1"/>
                </a:lnTo>
                <a:lnTo>
                  <a:pt x="716" y="1"/>
                </a:lnTo>
                <a:lnTo>
                  <a:pt x="717" y="9"/>
                </a:lnTo>
                <a:lnTo>
                  <a:pt x="715" y="9"/>
                </a:lnTo>
                <a:close/>
                <a:moveTo>
                  <a:pt x="784" y="9"/>
                </a:moveTo>
                <a:lnTo>
                  <a:pt x="782" y="9"/>
                </a:lnTo>
                <a:lnTo>
                  <a:pt x="783" y="1"/>
                </a:lnTo>
                <a:lnTo>
                  <a:pt x="784" y="1"/>
                </a:lnTo>
                <a:lnTo>
                  <a:pt x="784" y="9"/>
                </a:lnTo>
                <a:close/>
                <a:moveTo>
                  <a:pt x="718" y="9"/>
                </a:moveTo>
                <a:lnTo>
                  <a:pt x="718" y="1"/>
                </a:lnTo>
                <a:lnTo>
                  <a:pt x="719" y="1"/>
                </a:lnTo>
                <a:lnTo>
                  <a:pt x="719" y="9"/>
                </a:lnTo>
                <a:lnTo>
                  <a:pt x="718" y="9"/>
                </a:lnTo>
                <a:close/>
                <a:moveTo>
                  <a:pt x="781" y="9"/>
                </a:moveTo>
                <a:lnTo>
                  <a:pt x="780" y="9"/>
                </a:lnTo>
                <a:lnTo>
                  <a:pt x="780" y="1"/>
                </a:lnTo>
                <a:lnTo>
                  <a:pt x="781" y="1"/>
                </a:lnTo>
                <a:lnTo>
                  <a:pt x="781" y="9"/>
                </a:lnTo>
                <a:close/>
                <a:moveTo>
                  <a:pt x="778" y="8"/>
                </a:moveTo>
                <a:lnTo>
                  <a:pt x="777" y="8"/>
                </a:lnTo>
                <a:lnTo>
                  <a:pt x="777" y="0"/>
                </a:lnTo>
                <a:lnTo>
                  <a:pt x="779" y="0"/>
                </a:lnTo>
                <a:lnTo>
                  <a:pt x="778" y="8"/>
                </a:lnTo>
                <a:close/>
                <a:moveTo>
                  <a:pt x="734" y="8"/>
                </a:moveTo>
                <a:lnTo>
                  <a:pt x="734" y="0"/>
                </a:lnTo>
                <a:lnTo>
                  <a:pt x="735" y="0"/>
                </a:lnTo>
                <a:lnTo>
                  <a:pt x="735" y="8"/>
                </a:lnTo>
                <a:lnTo>
                  <a:pt x="734" y="8"/>
                </a:lnTo>
                <a:close/>
                <a:moveTo>
                  <a:pt x="737" y="8"/>
                </a:moveTo>
                <a:lnTo>
                  <a:pt x="737" y="0"/>
                </a:lnTo>
                <a:lnTo>
                  <a:pt x="738" y="0"/>
                </a:lnTo>
                <a:lnTo>
                  <a:pt x="738" y="8"/>
                </a:lnTo>
                <a:lnTo>
                  <a:pt x="737" y="8"/>
                </a:lnTo>
                <a:close/>
                <a:moveTo>
                  <a:pt x="762" y="8"/>
                </a:moveTo>
                <a:lnTo>
                  <a:pt x="761" y="8"/>
                </a:lnTo>
                <a:lnTo>
                  <a:pt x="761" y="0"/>
                </a:lnTo>
                <a:lnTo>
                  <a:pt x="762" y="0"/>
                </a:lnTo>
                <a:lnTo>
                  <a:pt x="762" y="8"/>
                </a:lnTo>
                <a:close/>
                <a:moveTo>
                  <a:pt x="739" y="8"/>
                </a:moveTo>
                <a:lnTo>
                  <a:pt x="739" y="0"/>
                </a:lnTo>
                <a:lnTo>
                  <a:pt x="741" y="0"/>
                </a:lnTo>
                <a:lnTo>
                  <a:pt x="741" y="8"/>
                </a:lnTo>
                <a:lnTo>
                  <a:pt x="739" y="8"/>
                </a:lnTo>
                <a:close/>
                <a:moveTo>
                  <a:pt x="759" y="8"/>
                </a:moveTo>
                <a:lnTo>
                  <a:pt x="758" y="8"/>
                </a:lnTo>
                <a:lnTo>
                  <a:pt x="758" y="0"/>
                </a:lnTo>
                <a:lnTo>
                  <a:pt x="759" y="0"/>
                </a:lnTo>
                <a:lnTo>
                  <a:pt x="759" y="8"/>
                </a:lnTo>
                <a:close/>
                <a:moveTo>
                  <a:pt x="757" y="8"/>
                </a:moveTo>
                <a:lnTo>
                  <a:pt x="755" y="8"/>
                </a:lnTo>
                <a:lnTo>
                  <a:pt x="755" y="0"/>
                </a:lnTo>
                <a:lnTo>
                  <a:pt x="757" y="0"/>
                </a:lnTo>
                <a:lnTo>
                  <a:pt x="757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9">
            <a:extLst>
              <a:ext uri="{FF2B5EF4-FFF2-40B4-BE49-F238E27FC236}">
                <a16:creationId xmlns:a16="http://schemas.microsoft.com/office/drawing/2014/main" id="{4EFB8E8B-8113-4A13-9D68-0C2D374FA78C}"/>
              </a:ext>
            </a:extLst>
          </p:cNvPr>
          <p:cNvSpPr>
            <a:spLocks noEditPoints="1"/>
          </p:cNvSpPr>
          <p:nvPr/>
        </p:nvSpPr>
        <p:spPr bwMode="auto">
          <a:xfrm>
            <a:off x="3000375" y="1389063"/>
            <a:ext cx="41275" cy="112712"/>
          </a:xfrm>
          <a:custGeom>
            <a:avLst/>
            <a:gdLst>
              <a:gd name="T0" fmla="*/ 26 w 26"/>
              <a:gd name="T1" fmla="*/ 71 h 71"/>
              <a:gd name="T2" fmla="*/ 0 w 26"/>
              <a:gd name="T3" fmla="*/ 71 h 71"/>
              <a:gd name="T4" fmla="*/ 0 w 26"/>
              <a:gd name="T5" fmla="*/ 48 h 71"/>
              <a:gd name="T6" fmla="*/ 26 w 26"/>
              <a:gd name="T7" fmla="*/ 48 h 71"/>
              <a:gd name="T8" fmla="*/ 26 w 26"/>
              <a:gd name="T9" fmla="*/ 71 h 71"/>
              <a:gd name="T10" fmla="*/ 26 w 26"/>
              <a:gd name="T11" fmla="*/ 22 h 71"/>
              <a:gd name="T12" fmla="*/ 0 w 26"/>
              <a:gd name="T13" fmla="*/ 22 h 71"/>
              <a:gd name="T14" fmla="*/ 0 w 26"/>
              <a:gd name="T15" fmla="*/ 0 h 71"/>
              <a:gd name="T16" fmla="*/ 26 w 26"/>
              <a:gd name="T17" fmla="*/ 0 h 71"/>
              <a:gd name="T18" fmla="*/ 26 w 26"/>
              <a:gd name="T19" fmla="*/ 22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71">
                <a:moveTo>
                  <a:pt x="26" y="71"/>
                </a:moveTo>
                <a:lnTo>
                  <a:pt x="0" y="71"/>
                </a:lnTo>
                <a:lnTo>
                  <a:pt x="0" y="48"/>
                </a:lnTo>
                <a:lnTo>
                  <a:pt x="26" y="48"/>
                </a:lnTo>
                <a:lnTo>
                  <a:pt x="26" y="71"/>
                </a:lnTo>
                <a:close/>
                <a:moveTo>
                  <a:pt x="26" y="22"/>
                </a:moveTo>
                <a:lnTo>
                  <a:pt x="0" y="22"/>
                </a:lnTo>
                <a:lnTo>
                  <a:pt x="0" y="0"/>
                </a:lnTo>
                <a:lnTo>
                  <a:pt x="26" y="0"/>
                </a:lnTo>
                <a:lnTo>
                  <a:pt x="26" y="2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0">
            <a:extLst>
              <a:ext uri="{FF2B5EF4-FFF2-40B4-BE49-F238E27FC236}">
                <a16:creationId xmlns:a16="http://schemas.microsoft.com/office/drawing/2014/main" id="{731EC06D-805C-47BF-81B9-382EE7DDFA61}"/>
              </a:ext>
            </a:extLst>
          </p:cNvPr>
          <p:cNvSpPr>
            <a:spLocks noEditPoints="1"/>
          </p:cNvSpPr>
          <p:nvPr/>
        </p:nvSpPr>
        <p:spPr bwMode="auto">
          <a:xfrm>
            <a:off x="3000375" y="501650"/>
            <a:ext cx="41275" cy="850900"/>
          </a:xfrm>
          <a:custGeom>
            <a:avLst/>
            <a:gdLst>
              <a:gd name="T0" fmla="*/ 26 w 26"/>
              <a:gd name="T1" fmla="*/ 536 h 536"/>
              <a:gd name="T2" fmla="*/ 0 w 26"/>
              <a:gd name="T3" fmla="*/ 536 h 536"/>
              <a:gd name="T4" fmla="*/ 0 w 26"/>
              <a:gd name="T5" fmla="*/ 513 h 536"/>
              <a:gd name="T6" fmla="*/ 26 w 26"/>
              <a:gd name="T7" fmla="*/ 513 h 536"/>
              <a:gd name="T8" fmla="*/ 26 w 26"/>
              <a:gd name="T9" fmla="*/ 536 h 536"/>
              <a:gd name="T10" fmla="*/ 26 w 26"/>
              <a:gd name="T11" fmla="*/ 490 h 536"/>
              <a:gd name="T12" fmla="*/ 0 w 26"/>
              <a:gd name="T13" fmla="*/ 490 h 536"/>
              <a:gd name="T14" fmla="*/ 0 w 26"/>
              <a:gd name="T15" fmla="*/ 468 h 536"/>
              <a:gd name="T16" fmla="*/ 26 w 26"/>
              <a:gd name="T17" fmla="*/ 468 h 536"/>
              <a:gd name="T18" fmla="*/ 26 w 26"/>
              <a:gd name="T19" fmla="*/ 490 h 536"/>
              <a:gd name="T20" fmla="*/ 26 w 26"/>
              <a:gd name="T21" fmla="*/ 442 h 536"/>
              <a:gd name="T22" fmla="*/ 0 w 26"/>
              <a:gd name="T23" fmla="*/ 442 h 536"/>
              <a:gd name="T24" fmla="*/ 0 w 26"/>
              <a:gd name="T25" fmla="*/ 419 h 536"/>
              <a:gd name="T26" fmla="*/ 26 w 26"/>
              <a:gd name="T27" fmla="*/ 419 h 536"/>
              <a:gd name="T28" fmla="*/ 26 w 26"/>
              <a:gd name="T29" fmla="*/ 442 h 536"/>
              <a:gd name="T30" fmla="*/ 26 w 26"/>
              <a:gd name="T31" fmla="*/ 396 h 536"/>
              <a:gd name="T32" fmla="*/ 0 w 26"/>
              <a:gd name="T33" fmla="*/ 396 h 536"/>
              <a:gd name="T34" fmla="*/ 0 w 26"/>
              <a:gd name="T35" fmla="*/ 373 h 536"/>
              <a:gd name="T36" fmla="*/ 26 w 26"/>
              <a:gd name="T37" fmla="*/ 373 h 536"/>
              <a:gd name="T38" fmla="*/ 26 w 26"/>
              <a:gd name="T39" fmla="*/ 396 h 536"/>
              <a:gd name="T40" fmla="*/ 26 w 26"/>
              <a:gd name="T41" fmla="*/ 351 h 536"/>
              <a:gd name="T42" fmla="*/ 0 w 26"/>
              <a:gd name="T43" fmla="*/ 351 h 536"/>
              <a:gd name="T44" fmla="*/ 0 w 26"/>
              <a:gd name="T45" fmla="*/ 328 h 536"/>
              <a:gd name="T46" fmla="*/ 26 w 26"/>
              <a:gd name="T47" fmla="*/ 328 h 536"/>
              <a:gd name="T48" fmla="*/ 26 w 26"/>
              <a:gd name="T49" fmla="*/ 351 h 536"/>
              <a:gd name="T50" fmla="*/ 26 w 26"/>
              <a:gd name="T51" fmla="*/ 302 h 536"/>
              <a:gd name="T52" fmla="*/ 0 w 26"/>
              <a:gd name="T53" fmla="*/ 302 h 536"/>
              <a:gd name="T54" fmla="*/ 0 w 26"/>
              <a:gd name="T55" fmla="*/ 279 h 536"/>
              <a:gd name="T56" fmla="*/ 26 w 26"/>
              <a:gd name="T57" fmla="*/ 279 h 536"/>
              <a:gd name="T58" fmla="*/ 26 w 26"/>
              <a:gd name="T59" fmla="*/ 302 h 536"/>
              <a:gd name="T60" fmla="*/ 26 w 26"/>
              <a:gd name="T61" fmla="*/ 256 h 536"/>
              <a:gd name="T62" fmla="*/ 0 w 26"/>
              <a:gd name="T63" fmla="*/ 256 h 536"/>
              <a:gd name="T64" fmla="*/ 0 w 26"/>
              <a:gd name="T65" fmla="*/ 234 h 536"/>
              <a:gd name="T66" fmla="*/ 26 w 26"/>
              <a:gd name="T67" fmla="*/ 234 h 536"/>
              <a:gd name="T68" fmla="*/ 26 w 26"/>
              <a:gd name="T69" fmla="*/ 256 h 536"/>
              <a:gd name="T70" fmla="*/ 26 w 26"/>
              <a:gd name="T71" fmla="*/ 211 h 536"/>
              <a:gd name="T72" fmla="*/ 0 w 26"/>
              <a:gd name="T73" fmla="*/ 211 h 536"/>
              <a:gd name="T74" fmla="*/ 0 w 26"/>
              <a:gd name="T75" fmla="*/ 188 h 536"/>
              <a:gd name="T76" fmla="*/ 26 w 26"/>
              <a:gd name="T77" fmla="*/ 188 h 536"/>
              <a:gd name="T78" fmla="*/ 26 w 26"/>
              <a:gd name="T79" fmla="*/ 211 h 536"/>
              <a:gd name="T80" fmla="*/ 26 w 26"/>
              <a:gd name="T81" fmla="*/ 162 h 536"/>
              <a:gd name="T82" fmla="*/ 0 w 26"/>
              <a:gd name="T83" fmla="*/ 162 h 536"/>
              <a:gd name="T84" fmla="*/ 0 w 26"/>
              <a:gd name="T85" fmla="*/ 139 h 536"/>
              <a:gd name="T86" fmla="*/ 26 w 26"/>
              <a:gd name="T87" fmla="*/ 139 h 536"/>
              <a:gd name="T88" fmla="*/ 26 w 26"/>
              <a:gd name="T89" fmla="*/ 162 h 536"/>
              <a:gd name="T90" fmla="*/ 26 w 26"/>
              <a:gd name="T91" fmla="*/ 117 h 536"/>
              <a:gd name="T92" fmla="*/ 0 w 26"/>
              <a:gd name="T93" fmla="*/ 117 h 536"/>
              <a:gd name="T94" fmla="*/ 0 w 26"/>
              <a:gd name="T95" fmla="*/ 94 h 536"/>
              <a:gd name="T96" fmla="*/ 26 w 26"/>
              <a:gd name="T97" fmla="*/ 94 h 536"/>
              <a:gd name="T98" fmla="*/ 26 w 26"/>
              <a:gd name="T99" fmla="*/ 117 h 536"/>
              <a:gd name="T100" fmla="*/ 26 w 26"/>
              <a:gd name="T101" fmla="*/ 71 h 536"/>
              <a:gd name="T102" fmla="*/ 0 w 26"/>
              <a:gd name="T103" fmla="*/ 71 h 536"/>
              <a:gd name="T104" fmla="*/ 0 w 26"/>
              <a:gd name="T105" fmla="*/ 48 h 536"/>
              <a:gd name="T106" fmla="*/ 26 w 26"/>
              <a:gd name="T107" fmla="*/ 48 h 536"/>
              <a:gd name="T108" fmla="*/ 26 w 26"/>
              <a:gd name="T109" fmla="*/ 71 h 536"/>
              <a:gd name="T110" fmla="*/ 26 w 26"/>
              <a:gd name="T111" fmla="*/ 22 h 536"/>
              <a:gd name="T112" fmla="*/ 0 w 26"/>
              <a:gd name="T113" fmla="*/ 22 h 536"/>
              <a:gd name="T114" fmla="*/ 0 w 26"/>
              <a:gd name="T115" fmla="*/ 0 h 536"/>
              <a:gd name="T116" fmla="*/ 26 w 26"/>
              <a:gd name="T117" fmla="*/ 0 h 536"/>
              <a:gd name="T118" fmla="*/ 26 w 26"/>
              <a:gd name="T119" fmla="*/ 22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6" h="536">
                <a:moveTo>
                  <a:pt x="26" y="536"/>
                </a:moveTo>
                <a:lnTo>
                  <a:pt x="0" y="536"/>
                </a:lnTo>
                <a:lnTo>
                  <a:pt x="0" y="513"/>
                </a:lnTo>
                <a:lnTo>
                  <a:pt x="26" y="513"/>
                </a:lnTo>
                <a:lnTo>
                  <a:pt x="26" y="536"/>
                </a:lnTo>
                <a:close/>
                <a:moveTo>
                  <a:pt x="26" y="490"/>
                </a:moveTo>
                <a:lnTo>
                  <a:pt x="0" y="490"/>
                </a:lnTo>
                <a:lnTo>
                  <a:pt x="0" y="468"/>
                </a:lnTo>
                <a:lnTo>
                  <a:pt x="26" y="468"/>
                </a:lnTo>
                <a:lnTo>
                  <a:pt x="26" y="490"/>
                </a:lnTo>
                <a:close/>
                <a:moveTo>
                  <a:pt x="26" y="442"/>
                </a:moveTo>
                <a:lnTo>
                  <a:pt x="0" y="442"/>
                </a:lnTo>
                <a:lnTo>
                  <a:pt x="0" y="419"/>
                </a:lnTo>
                <a:lnTo>
                  <a:pt x="26" y="419"/>
                </a:lnTo>
                <a:lnTo>
                  <a:pt x="26" y="442"/>
                </a:lnTo>
                <a:close/>
                <a:moveTo>
                  <a:pt x="26" y="396"/>
                </a:moveTo>
                <a:lnTo>
                  <a:pt x="0" y="396"/>
                </a:lnTo>
                <a:lnTo>
                  <a:pt x="0" y="373"/>
                </a:lnTo>
                <a:lnTo>
                  <a:pt x="26" y="373"/>
                </a:lnTo>
                <a:lnTo>
                  <a:pt x="26" y="396"/>
                </a:lnTo>
                <a:close/>
                <a:moveTo>
                  <a:pt x="26" y="351"/>
                </a:moveTo>
                <a:lnTo>
                  <a:pt x="0" y="351"/>
                </a:lnTo>
                <a:lnTo>
                  <a:pt x="0" y="328"/>
                </a:lnTo>
                <a:lnTo>
                  <a:pt x="26" y="328"/>
                </a:lnTo>
                <a:lnTo>
                  <a:pt x="26" y="351"/>
                </a:lnTo>
                <a:close/>
                <a:moveTo>
                  <a:pt x="26" y="302"/>
                </a:moveTo>
                <a:lnTo>
                  <a:pt x="0" y="302"/>
                </a:lnTo>
                <a:lnTo>
                  <a:pt x="0" y="279"/>
                </a:lnTo>
                <a:lnTo>
                  <a:pt x="26" y="279"/>
                </a:lnTo>
                <a:lnTo>
                  <a:pt x="26" y="302"/>
                </a:lnTo>
                <a:close/>
                <a:moveTo>
                  <a:pt x="26" y="256"/>
                </a:moveTo>
                <a:lnTo>
                  <a:pt x="0" y="256"/>
                </a:lnTo>
                <a:lnTo>
                  <a:pt x="0" y="234"/>
                </a:lnTo>
                <a:lnTo>
                  <a:pt x="26" y="234"/>
                </a:lnTo>
                <a:lnTo>
                  <a:pt x="26" y="256"/>
                </a:lnTo>
                <a:close/>
                <a:moveTo>
                  <a:pt x="26" y="211"/>
                </a:moveTo>
                <a:lnTo>
                  <a:pt x="0" y="211"/>
                </a:lnTo>
                <a:lnTo>
                  <a:pt x="0" y="188"/>
                </a:lnTo>
                <a:lnTo>
                  <a:pt x="26" y="188"/>
                </a:lnTo>
                <a:lnTo>
                  <a:pt x="26" y="211"/>
                </a:lnTo>
                <a:close/>
                <a:moveTo>
                  <a:pt x="26" y="162"/>
                </a:moveTo>
                <a:lnTo>
                  <a:pt x="0" y="162"/>
                </a:lnTo>
                <a:lnTo>
                  <a:pt x="0" y="139"/>
                </a:lnTo>
                <a:lnTo>
                  <a:pt x="26" y="139"/>
                </a:lnTo>
                <a:lnTo>
                  <a:pt x="26" y="162"/>
                </a:lnTo>
                <a:close/>
                <a:moveTo>
                  <a:pt x="26" y="117"/>
                </a:moveTo>
                <a:lnTo>
                  <a:pt x="0" y="117"/>
                </a:lnTo>
                <a:lnTo>
                  <a:pt x="0" y="94"/>
                </a:lnTo>
                <a:lnTo>
                  <a:pt x="26" y="94"/>
                </a:lnTo>
                <a:lnTo>
                  <a:pt x="26" y="117"/>
                </a:lnTo>
                <a:close/>
                <a:moveTo>
                  <a:pt x="26" y="71"/>
                </a:moveTo>
                <a:lnTo>
                  <a:pt x="0" y="71"/>
                </a:lnTo>
                <a:lnTo>
                  <a:pt x="0" y="48"/>
                </a:lnTo>
                <a:lnTo>
                  <a:pt x="26" y="48"/>
                </a:lnTo>
                <a:lnTo>
                  <a:pt x="26" y="71"/>
                </a:lnTo>
                <a:close/>
                <a:moveTo>
                  <a:pt x="26" y="22"/>
                </a:moveTo>
                <a:lnTo>
                  <a:pt x="0" y="22"/>
                </a:lnTo>
                <a:lnTo>
                  <a:pt x="0" y="0"/>
                </a:lnTo>
                <a:lnTo>
                  <a:pt x="26" y="0"/>
                </a:lnTo>
                <a:lnTo>
                  <a:pt x="26" y="2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Rectangle 11">
            <a:extLst>
              <a:ext uri="{FF2B5EF4-FFF2-40B4-BE49-F238E27FC236}">
                <a16:creationId xmlns:a16="http://schemas.microsoft.com/office/drawing/2014/main" id="{E3165AF4-C3F9-45D5-9456-CCFC8A97F6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0375" y="423863"/>
            <a:ext cx="41275" cy="412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12">
            <a:extLst>
              <a:ext uri="{FF2B5EF4-FFF2-40B4-BE49-F238E27FC236}">
                <a16:creationId xmlns:a16="http://schemas.microsoft.com/office/drawing/2014/main" id="{FE7105FE-4070-4793-AB8D-86DB9B666A6C}"/>
              </a:ext>
            </a:extLst>
          </p:cNvPr>
          <p:cNvSpPr>
            <a:spLocks noEditPoints="1"/>
          </p:cNvSpPr>
          <p:nvPr/>
        </p:nvSpPr>
        <p:spPr bwMode="auto">
          <a:xfrm>
            <a:off x="3081338" y="423863"/>
            <a:ext cx="123825" cy="41275"/>
          </a:xfrm>
          <a:custGeom>
            <a:avLst/>
            <a:gdLst>
              <a:gd name="T0" fmla="*/ 78 w 78"/>
              <a:gd name="T1" fmla="*/ 26 h 26"/>
              <a:gd name="T2" fmla="*/ 52 w 78"/>
              <a:gd name="T3" fmla="*/ 26 h 26"/>
              <a:gd name="T4" fmla="*/ 52 w 78"/>
              <a:gd name="T5" fmla="*/ 0 h 26"/>
              <a:gd name="T6" fmla="*/ 78 w 78"/>
              <a:gd name="T7" fmla="*/ 0 h 26"/>
              <a:gd name="T8" fmla="*/ 78 w 78"/>
              <a:gd name="T9" fmla="*/ 26 h 26"/>
              <a:gd name="T10" fmla="*/ 26 w 78"/>
              <a:gd name="T11" fmla="*/ 26 h 26"/>
              <a:gd name="T12" fmla="*/ 0 w 78"/>
              <a:gd name="T13" fmla="*/ 26 h 26"/>
              <a:gd name="T14" fmla="*/ 0 w 78"/>
              <a:gd name="T15" fmla="*/ 0 h 26"/>
              <a:gd name="T16" fmla="*/ 26 w 78"/>
              <a:gd name="T17" fmla="*/ 0 h 26"/>
              <a:gd name="T18" fmla="*/ 26 w 78"/>
              <a:gd name="T19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8" h="26">
                <a:moveTo>
                  <a:pt x="78" y="26"/>
                </a:moveTo>
                <a:lnTo>
                  <a:pt x="52" y="26"/>
                </a:lnTo>
                <a:lnTo>
                  <a:pt x="52" y="0"/>
                </a:lnTo>
                <a:lnTo>
                  <a:pt x="78" y="0"/>
                </a:lnTo>
                <a:lnTo>
                  <a:pt x="78" y="26"/>
                </a:lnTo>
                <a:close/>
                <a:moveTo>
                  <a:pt x="26" y="26"/>
                </a:moveTo>
                <a:lnTo>
                  <a:pt x="0" y="26"/>
                </a:lnTo>
                <a:lnTo>
                  <a:pt x="0" y="0"/>
                </a:lnTo>
                <a:lnTo>
                  <a:pt x="26" y="0"/>
                </a:lnTo>
                <a:lnTo>
                  <a:pt x="26" y="2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13">
            <a:extLst>
              <a:ext uri="{FF2B5EF4-FFF2-40B4-BE49-F238E27FC236}">
                <a16:creationId xmlns:a16="http://schemas.microsoft.com/office/drawing/2014/main" id="{932CC5BB-4094-4ADB-A696-F845F8EE32B0}"/>
              </a:ext>
            </a:extLst>
          </p:cNvPr>
          <p:cNvSpPr>
            <a:spLocks noEditPoints="1"/>
          </p:cNvSpPr>
          <p:nvPr/>
        </p:nvSpPr>
        <p:spPr bwMode="auto">
          <a:xfrm>
            <a:off x="3244850" y="423863"/>
            <a:ext cx="6064250" cy="41275"/>
          </a:xfrm>
          <a:custGeom>
            <a:avLst/>
            <a:gdLst>
              <a:gd name="T0" fmla="*/ 3769 w 3820"/>
              <a:gd name="T1" fmla="*/ 26 h 26"/>
              <a:gd name="T2" fmla="*/ 3691 w 3820"/>
              <a:gd name="T3" fmla="*/ 26 h 26"/>
              <a:gd name="T4" fmla="*/ 3640 w 3820"/>
              <a:gd name="T5" fmla="*/ 0 h 26"/>
              <a:gd name="T6" fmla="*/ 3614 w 3820"/>
              <a:gd name="T7" fmla="*/ 0 h 26"/>
              <a:gd name="T8" fmla="*/ 3563 w 3820"/>
              <a:gd name="T9" fmla="*/ 26 h 26"/>
              <a:gd name="T10" fmla="*/ 3463 w 3820"/>
              <a:gd name="T11" fmla="*/ 26 h 26"/>
              <a:gd name="T12" fmla="*/ 3385 w 3820"/>
              <a:gd name="T13" fmla="*/ 26 h 26"/>
              <a:gd name="T14" fmla="*/ 3334 w 3820"/>
              <a:gd name="T15" fmla="*/ 0 h 26"/>
              <a:gd name="T16" fmla="*/ 3308 w 3820"/>
              <a:gd name="T17" fmla="*/ 0 h 26"/>
              <a:gd name="T18" fmla="*/ 3257 w 3820"/>
              <a:gd name="T19" fmla="*/ 26 h 26"/>
              <a:gd name="T20" fmla="*/ 3154 w 3820"/>
              <a:gd name="T21" fmla="*/ 26 h 26"/>
              <a:gd name="T22" fmla="*/ 3076 w 3820"/>
              <a:gd name="T23" fmla="*/ 26 h 26"/>
              <a:gd name="T24" fmla="*/ 3025 w 3820"/>
              <a:gd name="T25" fmla="*/ 0 h 26"/>
              <a:gd name="T26" fmla="*/ 2999 w 3820"/>
              <a:gd name="T27" fmla="*/ 0 h 26"/>
              <a:gd name="T28" fmla="*/ 2947 w 3820"/>
              <a:gd name="T29" fmla="*/ 26 h 26"/>
              <a:gd name="T30" fmla="*/ 2848 w 3820"/>
              <a:gd name="T31" fmla="*/ 26 h 26"/>
              <a:gd name="T32" fmla="*/ 2770 w 3820"/>
              <a:gd name="T33" fmla="*/ 26 h 26"/>
              <a:gd name="T34" fmla="*/ 2719 w 3820"/>
              <a:gd name="T35" fmla="*/ 0 h 26"/>
              <a:gd name="T36" fmla="*/ 2693 w 3820"/>
              <a:gd name="T37" fmla="*/ 0 h 26"/>
              <a:gd name="T38" fmla="*/ 2641 w 3820"/>
              <a:gd name="T39" fmla="*/ 26 h 26"/>
              <a:gd name="T40" fmla="*/ 2538 w 3820"/>
              <a:gd name="T41" fmla="*/ 26 h 26"/>
              <a:gd name="T42" fmla="*/ 2461 w 3820"/>
              <a:gd name="T43" fmla="*/ 26 h 26"/>
              <a:gd name="T44" fmla="*/ 2410 w 3820"/>
              <a:gd name="T45" fmla="*/ 0 h 26"/>
              <a:gd name="T46" fmla="*/ 2384 w 3820"/>
              <a:gd name="T47" fmla="*/ 0 h 26"/>
              <a:gd name="T48" fmla="*/ 2332 w 3820"/>
              <a:gd name="T49" fmla="*/ 26 h 26"/>
              <a:gd name="T50" fmla="*/ 2229 w 3820"/>
              <a:gd name="T51" fmla="*/ 26 h 26"/>
              <a:gd name="T52" fmla="*/ 2155 w 3820"/>
              <a:gd name="T53" fmla="*/ 26 h 26"/>
              <a:gd name="T54" fmla="*/ 2104 w 3820"/>
              <a:gd name="T55" fmla="*/ 0 h 26"/>
              <a:gd name="T56" fmla="*/ 2078 w 3820"/>
              <a:gd name="T57" fmla="*/ 0 h 26"/>
              <a:gd name="T58" fmla="*/ 2026 w 3820"/>
              <a:gd name="T59" fmla="*/ 26 h 26"/>
              <a:gd name="T60" fmla="*/ 1923 w 3820"/>
              <a:gd name="T61" fmla="*/ 26 h 26"/>
              <a:gd name="T62" fmla="*/ 1846 w 3820"/>
              <a:gd name="T63" fmla="*/ 26 h 26"/>
              <a:gd name="T64" fmla="*/ 1794 w 3820"/>
              <a:gd name="T65" fmla="*/ 0 h 26"/>
              <a:gd name="T66" fmla="*/ 1769 w 3820"/>
              <a:gd name="T67" fmla="*/ 0 h 26"/>
              <a:gd name="T68" fmla="*/ 1717 w 3820"/>
              <a:gd name="T69" fmla="*/ 26 h 26"/>
              <a:gd name="T70" fmla="*/ 1614 w 3820"/>
              <a:gd name="T71" fmla="*/ 26 h 26"/>
              <a:gd name="T72" fmla="*/ 1537 w 3820"/>
              <a:gd name="T73" fmla="*/ 26 h 26"/>
              <a:gd name="T74" fmla="*/ 1488 w 3820"/>
              <a:gd name="T75" fmla="*/ 0 h 26"/>
              <a:gd name="T76" fmla="*/ 1463 w 3820"/>
              <a:gd name="T77" fmla="*/ 0 h 26"/>
              <a:gd name="T78" fmla="*/ 1411 w 3820"/>
              <a:gd name="T79" fmla="*/ 26 h 26"/>
              <a:gd name="T80" fmla="*/ 1308 w 3820"/>
              <a:gd name="T81" fmla="*/ 26 h 26"/>
              <a:gd name="T82" fmla="*/ 1231 w 3820"/>
              <a:gd name="T83" fmla="*/ 26 h 26"/>
              <a:gd name="T84" fmla="*/ 1179 w 3820"/>
              <a:gd name="T85" fmla="*/ 0 h 26"/>
              <a:gd name="T86" fmla="*/ 1153 w 3820"/>
              <a:gd name="T87" fmla="*/ 0 h 26"/>
              <a:gd name="T88" fmla="*/ 1102 w 3820"/>
              <a:gd name="T89" fmla="*/ 26 h 26"/>
              <a:gd name="T90" fmla="*/ 999 w 3820"/>
              <a:gd name="T91" fmla="*/ 26 h 26"/>
              <a:gd name="T92" fmla="*/ 922 w 3820"/>
              <a:gd name="T93" fmla="*/ 26 h 26"/>
              <a:gd name="T94" fmla="*/ 870 w 3820"/>
              <a:gd name="T95" fmla="*/ 0 h 26"/>
              <a:gd name="T96" fmla="*/ 848 w 3820"/>
              <a:gd name="T97" fmla="*/ 0 h 26"/>
              <a:gd name="T98" fmla="*/ 796 w 3820"/>
              <a:gd name="T99" fmla="*/ 26 h 26"/>
              <a:gd name="T100" fmla="*/ 693 w 3820"/>
              <a:gd name="T101" fmla="*/ 26 h 26"/>
              <a:gd name="T102" fmla="*/ 616 w 3820"/>
              <a:gd name="T103" fmla="*/ 26 h 26"/>
              <a:gd name="T104" fmla="*/ 564 w 3820"/>
              <a:gd name="T105" fmla="*/ 0 h 26"/>
              <a:gd name="T106" fmla="*/ 538 w 3820"/>
              <a:gd name="T107" fmla="*/ 0 h 26"/>
              <a:gd name="T108" fmla="*/ 487 w 3820"/>
              <a:gd name="T109" fmla="*/ 26 h 26"/>
              <a:gd name="T110" fmla="*/ 384 w 3820"/>
              <a:gd name="T111" fmla="*/ 26 h 26"/>
              <a:gd name="T112" fmla="*/ 306 w 3820"/>
              <a:gd name="T113" fmla="*/ 26 h 26"/>
              <a:gd name="T114" fmla="*/ 255 w 3820"/>
              <a:gd name="T115" fmla="*/ 0 h 26"/>
              <a:gd name="T116" fmla="*/ 229 w 3820"/>
              <a:gd name="T117" fmla="*/ 0 h 26"/>
              <a:gd name="T118" fmla="*/ 181 w 3820"/>
              <a:gd name="T119" fmla="*/ 26 h 26"/>
              <a:gd name="T120" fmla="*/ 78 w 3820"/>
              <a:gd name="T121" fmla="*/ 26 h 26"/>
              <a:gd name="T122" fmla="*/ 0 w 3820"/>
              <a:gd name="T12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820" h="26">
                <a:moveTo>
                  <a:pt x="3820" y="26"/>
                </a:moveTo>
                <a:lnTo>
                  <a:pt x="3794" y="26"/>
                </a:lnTo>
                <a:lnTo>
                  <a:pt x="3794" y="0"/>
                </a:lnTo>
                <a:lnTo>
                  <a:pt x="3820" y="0"/>
                </a:lnTo>
                <a:lnTo>
                  <a:pt x="3820" y="26"/>
                </a:lnTo>
                <a:close/>
                <a:moveTo>
                  <a:pt x="3769" y="26"/>
                </a:moveTo>
                <a:lnTo>
                  <a:pt x="3743" y="26"/>
                </a:lnTo>
                <a:lnTo>
                  <a:pt x="3743" y="0"/>
                </a:lnTo>
                <a:lnTo>
                  <a:pt x="3769" y="0"/>
                </a:lnTo>
                <a:lnTo>
                  <a:pt x="3769" y="26"/>
                </a:lnTo>
                <a:close/>
                <a:moveTo>
                  <a:pt x="3717" y="26"/>
                </a:moveTo>
                <a:lnTo>
                  <a:pt x="3691" y="26"/>
                </a:lnTo>
                <a:lnTo>
                  <a:pt x="3691" y="0"/>
                </a:lnTo>
                <a:lnTo>
                  <a:pt x="3717" y="0"/>
                </a:lnTo>
                <a:lnTo>
                  <a:pt x="3717" y="26"/>
                </a:lnTo>
                <a:close/>
                <a:moveTo>
                  <a:pt x="3666" y="26"/>
                </a:moveTo>
                <a:lnTo>
                  <a:pt x="3640" y="26"/>
                </a:lnTo>
                <a:lnTo>
                  <a:pt x="3640" y="0"/>
                </a:lnTo>
                <a:lnTo>
                  <a:pt x="3666" y="0"/>
                </a:lnTo>
                <a:lnTo>
                  <a:pt x="3666" y="26"/>
                </a:lnTo>
                <a:close/>
                <a:moveTo>
                  <a:pt x="3614" y="26"/>
                </a:moveTo>
                <a:lnTo>
                  <a:pt x="3588" y="26"/>
                </a:lnTo>
                <a:lnTo>
                  <a:pt x="3588" y="0"/>
                </a:lnTo>
                <a:lnTo>
                  <a:pt x="3614" y="0"/>
                </a:lnTo>
                <a:lnTo>
                  <a:pt x="3614" y="26"/>
                </a:lnTo>
                <a:close/>
                <a:moveTo>
                  <a:pt x="3563" y="26"/>
                </a:moveTo>
                <a:lnTo>
                  <a:pt x="3537" y="26"/>
                </a:lnTo>
                <a:lnTo>
                  <a:pt x="3537" y="0"/>
                </a:lnTo>
                <a:lnTo>
                  <a:pt x="3563" y="0"/>
                </a:lnTo>
                <a:lnTo>
                  <a:pt x="3563" y="26"/>
                </a:lnTo>
                <a:close/>
                <a:moveTo>
                  <a:pt x="3514" y="26"/>
                </a:moveTo>
                <a:lnTo>
                  <a:pt x="3488" y="26"/>
                </a:lnTo>
                <a:lnTo>
                  <a:pt x="3488" y="0"/>
                </a:lnTo>
                <a:lnTo>
                  <a:pt x="3514" y="0"/>
                </a:lnTo>
                <a:lnTo>
                  <a:pt x="3514" y="26"/>
                </a:lnTo>
                <a:close/>
                <a:moveTo>
                  <a:pt x="3463" y="26"/>
                </a:moveTo>
                <a:lnTo>
                  <a:pt x="3437" y="26"/>
                </a:lnTo>
                <a:lnTo>
                  <a:pt x="3437" y="0"/>
                </a:lnTo>
                <a:lnTo>
                  <a:pt x="3463" y="0"/>
                </a:lnTo>
                <a:lnTo>
                  <a:pt x="3463" y="26"/>
                </a:lnTo>
                <a:close/>
                <a:moveTo>
                  <a:pt x="3411" y="26"/>
                </a:moveTo>
                <a:lnTo>
                  <a:pt x="3385" y="26"/>
                </a:lnTo>
                <a:lnTo>
                  <a:pt x="3385" y="0"/>
                </a:lnTo>
                <a:lnTo>
                  <a:pt x="3411" y="0"/>
                </a:lnTo>
                <a:lnTo>
                  <a:pt x="3411" y="26"/>
                </a:lnTo>
                <a:close/>
                <a:moveTo>
                  <a:pt x="3360" y="26"/>
                </a:moveTo>
                <a:lnTo>
                  <a:pt x="3334" y="26"/>
                </a:lnTo>
                <a:lnTo>
                  <a:pt x="3334" y="0"/>
                </a:lnTo>
                <a:lnTo>
                  <a:pt x="3360" y="0"/>
                </a:lnTo>
                <a:lnTo>
                  <a:pt x="3360" y="26"/>
                </a:lnTo>
                <a:close/>
                <a:moveTo>
                  <a:pt x="3308" y="26"/>
                </a:moveTo>
                <a:lnTo>
                  <a:pt x="3282" y="26"/>
                </a:lnTo>
                <a:lnTo>
                  <a:pt x="3282" y="0"/>
                </a:lnTo>
                <a:lnTo>
                  <a:pt x="3308" y="0"/>
                </a:lnTo>
                <a:lnTo>
                  <a:pt x="3308" y="26"/>
                </a:lnTo>
                <a:close/>
                <a:moveTo>
                  <a:pt x="3257" y="26"/>
                </a:moveTo>
                <a:lnTo>
                  <a:pt x="3231" y="26"/>
                </a:lnTo>
                <a:lnTo>
                  <a:pt x="3231" y="0"/>
                </a:lnTo>
                <a:lnTo>
                  <a:pt x="3257" y="0"/>
                </a:lnTo>
                <a:lnTo>
                  <a:pt x="3257" y="26"/>
                </a:lnTo>
                <a:close/>
                <a:moveTo>
                  <a:pt x="3205" y="26"/>
                </a:moveTo>
                <a:lnTo>
                  <a:pt x="3179" y="26"/>
                </a:lnTo>
                <a:lnTo>
                  <a:pt x="3179" y="0"/>
                </a:lnTo>
                <a:lnTo>
                  <a:pt x="3205" y="0"/>
                </a:lnTo>
                <a:lnTo>
                  <a:pt x="3205" y="26"/>
                </a:lnTo>
                <a:close/>
                <a:moveTo>
                  <a:pt x="3154" y="26"/>
                </a:moveTo>
                <a:lnTo>
                  <a:pt x="3128" y="26"/>
                </a:lnTo>
                <a:lnTo>
                  <a:pt x="3128" y="0"/>
                </a:lnTo>
                <a:lnTo>
                  <a:pt x="3154" y="0"/>
                </a:lnTo>
                <a:lnTo>
                  <a:pt x="3154" y="26"/>
                </a:lnTo>
                <a:close/>
                <a:moveTo>
                  <a:pt x="3102" y="26"/>
                </a:moveTo>
                <a:lnTo>
                  <a:pt x="3076" y="26"/>
                </a:lnTo>
                <a:lnTo>
                  <a:pt x="3076" y="0"/>
                </a:lnTo>
                <a:lnTo>
                  <a:pt x="3102" y="0"/>
                </a:lnTo>
                <a:lnTo>
                  <a:pt x="3102" y="26"/>
                </a:lnTo>
                <a:close/>
                <a:moveTo>
                  <a:pt x="3050" y="26"/>
                </a:moveTo>
                <a:lnTo>
                  <a:pt x="3025" y="26"/>
                </a:lnTo>
                <a:lnTo>
                  <a:pt x="3025" y="0"/>
                </a:lnTo>
                <a:lnTo>
                  <a:pt x="3050" y="0"/>
                </a:lnTo>
                <a:lnTo>
                  <a:pt x="3050" y="26"/>
                </a:lnTo>
                <a:close/>
                <a:moveTo>
                  <a:pt x="2999" y="26"/>
                </a:moveTo>
                <a:lnTo>
                  <a:pt x="2973" y="26"/>
                </a:lnTo>
                <a:lnTo>
                  <a:pt x="2973" y="0"/>
                </a:lnTo>
                <a:lnTo>
                  <a:pt x="2999" y="0"/>
                </a:lnTo>
                <a:lnTo>
                  <a:pt x="2999" y="26"/>
                </a:lnTo>
                <a:close/>
                <a:moveTo>
                  <a:pt x="2947" y="26"/>
                </a:moveTo>
                <a:lnTo>
                  <a:pt x="2922" y="26"/>
                </a:lnTo>
                <a:lnTo>
                  <a:pt x="2922" y="0"/>
                </a:lnTo>
                <a:lnTo>
                  <a:pt x="2947" y="0"/>
                </a:lnTo>
                <a:lnTo>
                  <a:pt x="2947" y="26"/>
                </a:lnTo>
                <a:close/>
                <a:moveTo>
                  <a:pt x="2896" y="26"/>
                </a:moveTo>
                <a:lnTo>
                  <a:pt x="2870" y="26"/>
                </a:lnTo>
                <a:lnTo>
                  <a:pt x="2870" y="0"/>
                </a:lnTo>
                <a:lnTo>
                  <a:pt x="2896" y="0"/>
                </a:lnTo>
                <a:lnTo>
                  <a:pt x="2896" y="26"/>
                </a:lnTo>
                <a:close/>
                <a:moveTo>
                  <a:pt x="2848" y="26"/>
                </a:moveTo>
                <a:lnTo>
                  <a:pt x="2822" y="26"/>
                </a:lnTo>
                <a:lnTo>
                  <a:pt x="2822" y="0"/>
                </a:lnTo>
                <a:lnTo>
                  <a:pt x="2848" y="0"/>
                </a:lnTo>
                <a:lnTo>
                  <a:pt x="2848" y="26"/>
                </a:lnTo>
                <a:close/>
                <a:moveTo>
                  <a:pt x="2796" y="26"/>
                </a:moveTo>
                <a:lnTo>
                  <a:pt x="2770" y="26"/>
                </a:lnTo>
                <a:lnTo>
                  <a:pt x="2770" y="0"/>
                </a:lnTo>
                <a:lnTo>
                  <a:pt x="2796" y="0"/>
                </a:lnTo>
                <a:lnTo>
                  <a:pt x="2796" y="26"/>
                </a:lnTo>
                <a:close/>
                <a:moveTo>
                  <a:pt x="2744" y="26"/>
                </a:moveTo>
                <a:lnTo>
                  <a:pt x="2719" y="26"/>
                </a:lnTo>
                <a:lnTo>
                  <a:pt x="2719" y="0"/>
                </a:lnTo>
                <a:lnTo>
                  <a:pt x="2744" y="0"/>
                </a:lnTo>
                <a:lnTo>
                  <a:pt x="2744" y="26"/>
                </a:lnTo>
                <a:close/>
                <a:moveTo>
                  <a:pt x="2693" y="26"/>
                </a:moveTo>
                <a:lnTo>
                  <a:pt x="2667" y="26"/>
                </a:lnTo>
                <a:lnTo>
                  <a:pt x="2667" y="0"/>
                </a:lnTo>
                <a:lnTo>
                  <a:pt x="2693" y="0"/>
                </a:lnTo>
                <a:lnTo>
                  <a:pt x="2693" y="26"/>
                </a:lnTo>
                <a:close/>
                <a:moveTo>
                  <a:pt x="2641" y="26"/>
                </a:moveTo>
                <a:lnTo>
                  <a:pt x="2616" y="26"/>
                </a:lnTo>
                <a:lnTo>
                  <a:pt x="2616" y="0"/>
                </a:lnTo>
                <a:lnTo>
                  <a:pt x="2641" y="0"/>
                </a:lnTo>
                <a:lnTo>
                  <a:pt x="2641" y="26"/>
                </a:lnTo>
                <a:close/>
                <a:moveTo>
                  <a:pt x="2590" y="26"/>
                </a:moveTo>
                <a:lnTo>
                  <a:pt x="2564" y="26"/>
                </a:lnTo>
                <a:lnTo>
                  <a:pt x="2564" y="0"/>
                </a:lnTo>
                <a:lnTo>
                  <a:pt x="2590" y="0"/>
                </a:lnTo>
                <a:lnTo>
                  <a:pt x="2590" y="26"/>
                </a:lnTo>
                <a:close/>
                <a:moveTo>
                  <a:pt x="2538" y="26"/>
                </a:moveTo>
                <a:lnTo>
                  <a:pt x="2513" y="26"/>
                </a:lnTo>
                <a:lnTo>
                  <a:pt x="2513" y="0"/>
                </a:lnTo>
                <a:lnTo>
                  <a:pt x="2538" y="0"/>
                </a:lnTo>
                <a:lnTo>
                  <a:pt x="2538" y="26"/>
                </a:lnTo>
                <a:close/>
                <a:moveTo>
                  <a:pt x="2487" y="26"/>
                </a:moveTo>
                <a:lnTo>
                  <a:pt x="2461" y="26"/>
                </a:lnTo>
                <a:lnTo>
                  <a:pt x="2461" y="0"/>
                </a:lnTo>
                <a:lnTo>
                  <a:pt x="2487" y="0"/>
                </a:lnTo>
                <a:lnTo>
                  <a:pt x="2487" y="26"/>
                </a:lnTo>
                <a:close/>
                <a:moveTo>
                  <a:pt x="2435" y="26"/>
                </a:moveTo>
                <a:lnTo>
                  <a:pt x="2410" y="26"/>
                </a:lnTo>
                <a:lnTo>
                  <a:pt x="2410" y="0"/>
                </a:lnTo>
                <a:lnTo>
                  <a:pt x="2435" y="0"/>
                </a:lnTo>
                <a:lnTo>
                  <a:pt x="2435" y="26"/>
                </a:lnTo>
                <a:close/>
                <a:moveTo>
                  <a:pt x="2384" y="26"/>
                </a:moveTo>
                <a:lnTo>
                  <a:pt x="2358" y="26"/>
                </a:lnTo>
                <a:lnTo>
                  <a:pt x="2358" y="0"/>
                </a:lnTo>
                <a:lnTo>
                  <a:pt x="2384" y="0"/>
                </a:lnTo>
                <a:lnTo>
                  <a:pt x="2384" y="26"/>
                </a:lnTo>
                <a:close/>
                <a:moveTo>
                  <a:pt x="2332" y="26"/>
                </a:moveTo>
                <a:lnTo>
                  <a:pt x="2306" y="26"/>
                </a:lnTo>
                <a:lnTo>
                  <a:pt x="2306" y="0"/>
                </a:lnTo>
                <a:lnTo>
                  <a:pt x="2332" y="0"/>
                </a:lnTo>
                <a:lnTo>
                  <a:pt x="2332" y="26"/>
                </a:lnTo>
                <a:close/>
                <a:moveTo>
                  <a:pt x="2281" y="26"/>
                </a:moveTo>
                <a:lnTo>
                  <a:pt x="2255" y="26"/>
                </a:lnTo>
                <a:lnTo>
                  <a:pt x="2255" y="0"/>
                </a:lnTo>
                <a:lnTo>
                  <a:pt x="2281" y="0"/>
                </a:lnTo>
                <a:lnTo>
                  <a:pt x="2281" y="26"/>
                </a:lnTo>
                <a:close/>
                <a:moveTo>
                  <a:pt x="2229" y="26"/>
                </a:moveTo>
                <a:lnTo>
                  <a:pt x="2203" y="26"/>
                </a:lnTo>
                <a:lnTo>
                  <a:pt x="2203" y="0"/>
                </a:lnTo>
                <a:lnTo>
                  <a:pt x="2229" y="0"/>
                </a:lnTo>
                <a:lnTo>
                  <a:pt x="2229" y="26"/>
                </a:lnTo>
                <a:close/>
                <a:moveTo>
                  <a:pt x="2181" y="26"/>
                </a:moveTo>
                <a:lnTo>
                  <a:pt x="2155" y="26"/>
                </a:lnTo>
                <a:lnTo>
                  <a:pt x="2155" y="0"/>
                </a:lnTo>
                <a:lnTo>
                  <a:pt x="2181" y="0"/>
                </a:lnTo>
                <a:lnTo>
                  <a:pt x="2181" y="26"/>
                </a:lnTo>
                <a:close/>
                <a:moveTo>
                  <a:pt x="2129" y="26"/>
                </a:moveTo>
                <a:lnTo>
                  <a:pt x="2104" y="26"/>
                </a:lnTo>
                <a:lnTo>
                  <a:pt x="2104" y="0"/>
                </a:lnTo>
                <a:lnTo>
                  <a:pt x="2129" y="0"/>
                </a:lnTo>
                <a:lnTo>
                  <a:pt x="2129" y="26"/>
                </a:lnTo>
                <a:close/>
                <a:moveTo>
                  <a:pt x="2078" y="26"/>
                </a:moveTo>
                <a:lnTo>
                  <a:pt x="2052" y="26"/>
                </a:lnTo>
                <a:lnTo>
                  <a:pt x="2052" y="0"/>
                </a:lnTo>
                <a:lnTo>
                  <a:pt x="2078" y="0"/>
                </a:lnTo>
                <a:lnTo>
                  <a:pt x="2078" y="26"/>
                </a:lnTo>
                <a:close/>
                <a:moveTo>
                  <a:pt x="2026" y="26"/>
                </a:moveTo>
                <a:lnTo>
                  <a:pt x="2001" y="26"/>
                </a:lnTo>
                <a:lnTo>
                  <a:pt x="2001" y="0"/>
                </a:lnTo>
                <a:lnTo>
                  <a:pt x="2026" y="0"/>
                </a:lnTo>
                <a:lnTo>
                  <a:pt x="2026" y="26"/>
                </a:lnTo>
                <a:close/>
                <a:moveTo>
                  <a:pt x="1975" y="26"/>
                </a:moveTo>
                <a:lnTo>
                  <a:pt x="1949" y="26"/>
                </a:lnTo>
                <a:lnTo>
                  <a:pt x="1949" y="0"/>
                </a:lnTo>
                <a:lnTo>
                  <a:pt x="1975" y="0"/>
                </a:lnTo>
                <a:lnTo>
                  <a:pt x="1975" y="26"/>
                </a:lnTo>
                <a:close/>
                <a:moveTo>
                  <a:pt x="1923" y="26"/>
                </a:moveTo>
                <a:lnTo>
                  <a:pt x="1897" y="26"/>
                </a:lnTo>
                <a:lnTo>
                  <a:pt x="1897" y="0"/>
                </a:lnTo>
                <a:lnTo>
                  <a:pt x="1923" y="0"/>
                </a:lnTo>
                <a:lnTo>
                  <a:pt x="1923" y="26"/>
                </a:lnTo>
                <a:close/>
                <a:moveTo>
                  <a:pt x="1872" y="26"/>
                </a:moveTo>
                <a:lnTo>
                  <a:pt x="1846" y="26"/>
                </a:lnTo>
                <a:lnTo>
                  <a:pt x="1846" y="0"/>
                </a:lnTo>
                <a:lnTo>
                  <a:pt x="1872" y="0"/>
                </a:lnTo>
                <a:lnTo>
                  <a:pt x="1872" y="26"/>
                </a:lnTo>
                <a:close/>
                <a:moveTo>
                  <a:pt x="1820" y="26"/>
                </a:moveTo>
                <a:lnTo>
                  <a:pt x="1794" y="26"/>
                </a:lnTo>
                <a:lnTo>
                  <a:pt x="1794" y="0"/>
                </a:lnTo>
                <a:lnTo>
                  <a:pt x="1820" y="0"/>
                </a:lnTo>
                <a:lnTo>
                  <a:pt x="1820" y="26"/>
                </a:lnTo>
                <a:close/>
                <a:moveTo>
                  <a:pt x="1769" y="26"/>
                </a:moveTo>
                <a:lnTo>
                  <a:pt x="1743" y="26"/>
                </a:lnTo>
                <a:lnTo>
                  <a:pt x="1743" y="0"/>
                </a:lnTo>
                <a:lnTo>
                  <a:pt x="1769" y="0"/>
                </a:lnTo>
                <a:lnTo>
                  <a:pt x="1769" y="26"/>
                </a:lnTo>
                <a:close/>
                <a:moveTo>
                  <a:pt x="1717" y="26"/>
                </a:moveTo>
                <a:lnTo>
                  <a:pt x="1691" y="26"/>
                </a:lnTo>
                <a:lnTo>
                  <a:pt x="1691" y="0"/>
                </a:lnTo>
                <a:lnTo>
                  <a:pt x="1717" y="0"/>
                </a:lnTo>
                <a:lnTo>
                  <a:pt x="1717" y="26"/>
                </a:lnTo>
                <a:close/>
                <a:moveTo>
                  <a:pt x="1666" y="26"/>
                </a:moveTo>
                <a:lnTo>
                  <a:pt x="1640" y="26"/>
                </a:lnTo>
                <a:lnTo>
                  <a:pt x="1640" y="0"/>
                </a:lnTo>
                <a:lnTo>
                  <a:pt x="1666" y="0"/>
                </a:lnTo>
                <a:lnTo>
                  <a:pt x="1666" y="26"/>
                </a:lnTo>
                <a:close/>
                <a:moveTo>
                  <a:pt x="1614" y="26"/>
                </a:moveTo>
                <a:lnTo>
                  <a:pt x="1588" y="26"/>
                </a:lnTo>
                <a:lnTo>
                  <a:pt x="1588" y="0"/>
                </a:lnTo>
                <a:lnTo>
                  <a:pt x="1614" y="0"/>
                </a:lnTo>
                <a:lnTo>
                  <a:pt x="1614" y="26"/>
                </a:lnTo>
                <a:close/>
                <a:moveTo>
                  <a:pt x="1563" y="26"/>
                </a:moveTo>
                <a:lnTo>
                  <a:pt x="1537" y="26"/>
                </a:lnTo>
                <a:lnTo>
                  <a:pt x="1537" y="0"/>
                </a:lnTo>
                <a:lnTo>
                  <a:pt x="1563" y="0"/>
                </a:lnTo>
                <a:lnTo>
                  <a:pt x="1563" y="26"/>
                </a:lnTo>
                <a:close/>
                <a:moveTo>
                  <a:pt x="1514" y="26"/>
                </a:moveTo>
                <a:lnTo>
                  <a:pt x="1488" y="26"/>
                </a:lnTo>
                <a:lnTo>
                  <a:pt x="1488" y="0"/>
                </a:lnTo>
                <a:lnTo>
                  <a:pt x="1514" y="0"/>
                </a:lnTo>
                <a:lnTo>
                  <a:pt x="1514" y="26"/>
                </a:lnTo>
                <a:close/>
                <a:moveTo>
                  <a:pt x="1463" y="26"/>
                </a:moveTo>
                <a:lnTo>
                  <a:pt x="1437" y="26"/>
                </a:lnTo>
                <a:lnTo>
                  <a:pt x="1437" y="0"/>
                </a:lnTo>
                <a:lnTo>
                  <a:pt x="1463" y="0"/>
                </a:lnTo>
                <a:lnTo>
                  <a:pt x="1463" y="26"/>
                </a:lnTo>
                <a:close/>
                <a:moveTo>
                  <a:pt x="1411" y="26"/>
                </a:moveTo>
                <a:lnTo>
                  <a:pt x="1385" y="26"/>
                </a:lnTo>
                <a:lnTo>
                  <a:pt x="1385" y="0"/>
                </a:lnTo>
                <a:lnTo>
                  <a:pt x="1411" y="0"/>
                </a:lnTo>
                <a:lnTo>
                  <a:pt x="1411" y="26"/>
                </a:lnTo>
                <a:close/>
                <a:moveTo>
                  <a:pt x="1360" y="26"/>
                </a:moveTo>
                <a:lnTo>
                  <a:pt x="1334" y="26"/>
                </a:lnTo>
                <a:lnTo>
                  <a:pt x="1334" y="0"/>
                </a:lnTo>
                <a:lnTo>
                  <a:pt x="1360" y="0"/>
                </a:lnTo>
                <a:lnTo>
                  <a:pt x="1360" y="26"/>
                </a:lnTo>
                <a:close/>
                <a:moveTo>
                  <a:pt x="1308" y="26"/>
                </a:moveTo>
                <a:lnTo>
                  <a:pt x="1282" y="26"/>
                </a:lnTo>
                <a:lnTo>
                  <a:pt x="1282" y="0"/>
                </a:lnTo>
                <a:lnTo>
                  <a:pt x="1308" y="0"/>
                </a:lnTo>
                <a:lnTo>
                  <a:pt x="1308" y="26"/>
                </a:lnTo>
                <a:close/>
                <a:moveTo>
                  <a:pt x="1257" y="26"/>
                </a:moveTo>
                <a:lnTo>
                  <a:pt x="1231" y="26"/>
                </a:lnTo>
                <a:lnTo>
                  <a:pt x="1231" y="0"/>
                </a:lnTo>
                <a:lnTo>
                  <a:pt x="1257" y="0"/>
                </a:lnTo>
                <a:lnTo>
                  <a:pt x="1257" y="26"/>
                </a:lnTo>
                <a:close/>
                <a:moveTo>
                  <a:pt x="1205" y="26"/>
                </a:moveTo>
                <a:lnTo>
                  <a:pt x="1179" y="26"/>
                </a:lnTo>
                <a:lnTo>
                  <a:pt x="1179" y="0"/>
                </a:lnTo>
                <a:lnTo>
                  <a:pt x="1205" y="0"/>
                </a:lnTo>
                <a:lnTo>
                  <a:pt x="1205" y="26"/>
                </a:lnTo>
                <a:close/>
                <a:moveTo>
                  <a:pt x="1153" y="26"/>
                </a:moveTo>
                <a:lnTo>
                  <a:pt x="1128" y="26"/>
                </a:lnTo>
                <a:lnTo>
                  <a:pt x="1128" y="0"/>
                </a:lnTo>
                <a:lnTo>
                  <a:pt x="1153" y="0"/>
                </a:lnTo>
                <a:lnTo>
                  <a:pt x="1153" y="26"/>
                </a:lnTo>
                <a:close/>
                <a:moveTo>
                  <a:pt x="1102" y="26"/>
                </a:moveTo>
                <a:lnTo>
                  <a:pt x="1076" y="26"/>
                </a:lnTo>
                <a:lnTo>
                  <a:pt x="1076" y="0"/>
                </a:lnTo>
                <a:lnTo>
                  <a:pt x="1102" y="0"/>
                </a:lnTo>
                <a:lnTo>
                  <a:pt x="1102" y="26"/>
                </a:lnTo>
                <a:close/>
                <a:moveTo>
                  <a:pt x="1050" y="26"/>
                </a:moveTo>
                <a:lnTo>
                  <a:pt x="1025" y="26"/>
                </a:lnTo>
                <a:lnTo>
                  <a:pt x="1025" y="0"/>
                </a:lnTo>
                <a:lnTo>
                  <a:pt x="1050" y="0"/>
                </a:lnTo>
                <a:lnTo>
                  <a:pt x="1050" y="26"/>
                </a:lnTo>
                <a:close/>
                <a:moveTo>
                  <a:pt x="999" y="26"/>
                </a:moveTo>
                <a:lnTo>
                  <a:pt x="973" y="26"/>
                </a:lnTo>
                <a:lnTo>
                  <a:pt x="973" y="0"/>
                </a:lnTo>
                <a:lnTo>
                  <a:pt x="999" y="0"/>
                </a:lnTo>
                <a:lnTo>
                  <a:pt x="999" y="26"/>
                </a:lnTo>
                <a:close/>
                <a:moveTo>
                  <a:pt x="947" y="26"/>
                </a:moveTo>
                <a:lnTo>
                  <a:pt x="922" y="26"/>
                </a:lnTo>
                <a:lnTo>
                  <a:pt x="922" y="0"/>
                </a:lnTo>
                <a:lnTo>
                  <a:pt x="947" y="0"/>
                </a:lnTo>
                <a:lnTo>
                  <a:pt x="947" y="26"/>
                </a:lnTo>
                <a:close/>
                <a:moveTo>
                  <a:pt x="896" y="26"/>
                </a:moveTo>
                <a:lnTo>
                  <a:pt x="870" y="26"/>
                </a:lnTo>
                <a:lnTo>
                  <a:pt x="870" y="0"/>
                </a:lnTo>
                <a:lnTo>
                  <a:pt x="896" y="0"/>
                </a:lnTo>
                <a:lnTo>
                  <a:pt x="896" y="26"/>
                </a:lnTo>
                <a:close/>
                <a:moveTo>
                  <a:pt x="848" y="26"/>
                </a:moveTo>
                <a:lnTo>
                  <a:pt x="822" y="26"/>
                </a:lnTo>
                <a:lnTo>
                  <a:pt x="822" y="0"/>
                </a:lnTo>
                <a:lnTo>
                  <a:pt x="848" y="0"/>
                </a:lnTo>
                <a:lnTo>
                  <a:pt x="848" y="26"/>
                </a:lnTo>
                <a:close/>
                <a:moveTo>
                  <a:pt x="796" y="26"/>
                </a:moveTo>
                <a:lnTo>
                  <a:pt x="770" y="26"/>
                </a:lnTo>
                <a:lnTo>
                  <a:pt x="770" y="0"/>
                </a:lnTo>
                <a:lnTo>
                  <a:pt x="796" y="0"/>
                </a:lnTo>
                <a:lnTo>
                  <a:pt x="796" y="26"/>
                </a:lnTo>
                <a:close/>
                <a:moveTo>
                  <a:pt x="744" y="26"/>
                </a:moveTo>
                <a:lnTo>
                  <a:pt x="719" y="26"/>
                </a:lnTo>
                <a:lnTo>
                  <a:pt x="719" y="0"/>
                </a:lnTo>
                <a:lnTo>
                  <a:pt x="744" y="0"/>
                </a:lnTo>
                <a:lnTo>
                  <a:pt x="744" y="26"/>
                </a:lnTo>
                <a:close/>
                <a:moveTo>
                  <a:pt x="693" y="26"/>
                </a:moveTo>
                <a:lnTo>
                  <a:pt x="667" y="26"/>
                </a:lnTo>
                <a:lnTo>
                  <a:pt x="667" y="0"/>
                </a:lnTo>
                <a:lnTo>
                  <a:pt x="693" y="0"/>
                </a:lnTo>
                <a:lnTo>
                  <a:pt x="693" y="26"/>
                </a:lnTo>
                <a:close/>
                <a:moveTo>
                  <a:pt x="641" y="26"/>
                </a:moveTo>
                <a:lnTo>
                  <a:pt x="616" y="26"/>
                </a:lnTo>
                <a:lnTo>
                  <a:pt x="616" y="0"/>
                </a:lnTo>
                <a:lnTo>
                  <a:pt x="641" y="0"/>
                </a:lnTo>
                <a:lnTo>
                  <a:pt x="641" y="26"/>
                </a:lnTo>
                <a:close/>
                <a:moveTo>
                  <a:pt x="590" y="26"/>
                </a:moveTo>
                <a:lnTo>
                  <a:pt x="564" y="26"/>
                </a:lnTo>
                <a:lnTo>
                  <a:pt x="564" y="0"/>
                </a:lnTo>
                <a:lnTo>
                  <a:pt x="590" y="0"/>
                </a:lnTo>
                <a:lnTo>
                  <a:pt x="590" y="26"/>
                </a:lnTo>
                <a:close/>
                <a:moveTo>
                  <a:pt x="538" y="26"/>
                </a:moveTo>
                <a:lnTo>
                  <a:pt x="513" y="26"/>
                </a:lnTo>
                <a:lnTo>
                  <a:pt x="513" y="0"/>
                </a:lnTo>
                <a:lnTo>
                  <a:pt x="538" y="0"/>
                </a:lnTo>
                <a:lnTo>
                  <a:pt x="538" y="26"/>
                </a:lnTo>
                <a:close/>
                <a:moveTo>
                  <a:pt x="487" y="26"/>
                </a:moveTo>
                <a:lnTo>
                  <a:pt x="461" y="26"/>
                </a:lnTo>
                <a:lnTo>
                  <a:pt x="461" y="0"/>
                </a:lnTo>
                <a:lnTo>
                  <a:pt x="487" y="0"/>
                </a:lnTo>
                <a:lnTo>
                  <a:pt x="487" y="26"/>
                </a:lnTo>
                <a:close/>
                <a:moveTo>
                  <a:pt x="435" y="26"/>
                </a:moveTo>
                <a:lnTo>
                  <a:pt x="409" y="26"/>
                </a:lnTo>
                <a:lnTo>
                  <a:pt x="409" y="0"/>
                </a:lnTo>
                <a:lnTo>
                  <a:pt x="435" y="0"/>
                </a:lnTo>
                <a:lnTo>
                  <a:pt x="435" y="26"/>
                </a:lnTo>
                <a:close/>
                <a:moveTo>
                  <a:pt x="384" y="26"/>
                </a:moveTo>
                <a:lnTo>
                  <a:pt x="358" y="26"/>
                </a:lnTo>
                <a:lnTo>
                  <a:pt x="358" y="0"/>
                </a:lnTo>
                <a:lnTo>
                  <a:pt x="384" y="0"/>
                </a:lnTo>
                <a:lnTo>
                  <a:pt x="384" y="26"/>
                </a:lnTo>
                <a:close/>
                <a:moveTo>
                  <a:pt x="332" y="26"/>
                </a:moveTo>
                <a:lnTo>
                  <a:pt x="306" y="26"/>
                </a:lnTo>
                <a:lnTo>
                  <a:pt x="306" y="0"/>
                </a:lnTo>
                <a:lnTo>
                  <a:pt x="332" y="0"/>
                </a:lnTo>
                <a:lnTo>
                  <a:pt x="332" y="26"/>
                </a:lnTo>
                <a:close/>
                <a:moveTo>
                  <a:pt x="281" y="26"/>
                </a:moveTo>
                <a:lnTo>
                  <a:pt x="255" y="26"/>
                </a:lnTo>
                <a:lnTo>
                  <a:pt x="255" y="0"/>
                </a:lnTo>
                <a:lnTo>
                  <a:pt x="281" y="0"/>
                </a:lnTo>
                <a:lnTo>
                  <a:pt x="281" y="26"/>
                </a:lnTo>
                <a:close/>
                <a:moveTo>
                  <a:pt x="229" y="26"/>
                </a:moveTo>
                <a:lnTo>
                  <a:pt x="203" y="26"/>
                </a:lnTo>
                <a:lnTo>
                  <a:pt x="203" y="0"/>
                </a:lnTo>
                <a:lnTo>
                  <a:pt x="229" y="0"/>
                </a:lnTo>
                <a:lnTo>
                  <a:pt x="229" y="26"/>
                </a:lnTo>
                <a:close/>
                <a:moveTo>
                  <a:pt x="181" y="26"/>
                </a:moveTo>
                <a:lnTo>
                  <a:pt x="155" y="26"/>
                </a:lnTo>
                <a:lnTo>
                  <a:pt x="155" y="0"/>
                </a:lnTo>
                <a:lnTo>
                  <a:pt x="181" y="0"/>
                </a:lnTo>
                <a:lnTo>
                  <a:pt x="181" y="26"/>
                </a:lnTo>
                <a:close/>
                <a:moveTo>
                  <a:pt x="129" y="26"/>
                </a:moveTo>
                <a:lnTo>
                  <a:pt x="104" y="26"/>
                </a:lnTo>
                <a:lnTo>
                  <a:pt x="104" y="0"/>
                </a:lnTo>
                <a:lnTo>
                  <a:pt x="129" y="0"/>
                </a:lnTo>
                <a:lnTo>
                  <a:pt x="129" y="26"/>
                </a:lnTo>
                <a:close/>
                <a:moveTo>
                  <a:pt x="78" y="26"/>
                </a:moveTo>
                <a:lnTo>
                  <a:pt x="52" y="26"/>
                </a:lnTo>
                <a:lnTo>
                  <a:pt x="52" y="0"/>
                </a:lnTo>
                <a:lnTo>
                  <a:pt x="78" y="0"/>
                </a:lnTo>
                <a:lnTo>
                  <a:pt x="78" y="26"/>
                </a:lnTo>
                <a:close/>
                <a:moveTo>
                  <a:pt x="26" y="26"/>
                </a:moveTo>
                <a:lnTo>
                  <a:pt x="0" y="26"/>
                </a:lnTo>
                <a:lnTo>
                  <a:pt x="0" y="0"/>
                </a:lnTo>
                <a:lnTo>
                  <a:pt x="26" y="0"/>
                </a:lnTo>
                <a:lnTo>
                  <a:pt x="26" y="2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14">
            <a:extLst>
              <a:ext uri="{FF2B5EF4-FFF2-40B4-BE49-F238E27FC236}">
                <a16:creationId xmlns:a16="http://schemas.microsoft.com/office/drawing/2014/main" id="{76CD70E5-E27B-4BCD-92D0-33F10A53B4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50375" y="423863"/>
            <a:ext cx="41275" cy="412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15">
            <a:extLst>
              <a:ext uri="{FF2B5EF4-FFF2-40B4-BE49-F238E27FC236}">
                <a16:creationId xmlns:a16="http://schemas.microsoft.com/office/drawing/2014/main" id="{ED066F2D-C0C0-4F38-AA48-E23A0046933E}"/>
              </a:ext>
            </a:extLst>
          </p:cNvPr>
          <p:cNvSpPr>
            <a:spLocks noEditPoints="1"/>
          </p:cNvSpPr>
          <p:nvPr/>
        </p:nvSpPr>
        <p:spPr bwMode="auto">
          <a:xfrm>
            <a:off x="9350375" y="501650"/>
            <a:ext cx="41275" cy="112712"/>
          </a:xfrm>
          <a:custGeom>
            <a:avLst/>
            <a:gdLst>
              <a:gd name="T0" fmla="*/ 26 w 26"/>
              <a:gd name="T1" fmla="*/ 71 h 71"/>
              <a:gd name="T2" fmla="*/ 0 w 26"/>
              <a:gd name="T3" fmla="*/ 71 h 71"/>
              <a:gd name="T4" fmla="*/ 0 w 26"/>
              <a:gd name="T5" fmla="*/ 48 h 71"/>
              <a:gd name="T6" fmla="*/ 26 w 26"/>
              <a:gd name="T7" fmla="*/ 48 h 71"/>
              <a:gd name="T8" fmla="*/ 26 w 26"/>
              <a:gd name="T9" fmla="*/ 71 h 71"/>
              <a:gd name="T10" fmla="*/ 26 w 26"/>
              <a:gd name="T11" fmla="*/ 22 h 71"/>
              <a:gd name="T12" fmla="*/ 0 w 26"/>
              <a:gd name="T13" fmla="*/ 22 h 71"/>
              <a:gd name="T14" fmla="*/ 0 w 26"/>
              <a:gd name="T15" fmla="*/ 0 h 71"/>
              <a:gd name="T16" fmla="*/ 26 w 26"/>
              <a:gd name="T17" fmla="*/ 0 h 71"/>
              <a:gd name="T18" fmla="*/ 26 w 26"/>
              <a:gd name="T19" fmla="*/ 22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71">
                <a:moveTo>
                  <a:pt x="26" y="71"/>
                </a:moveTo>
                <a:lnTo>
                  <a:pt x="0" y="71"/>
                </a:lnTo>
                <a:lnTo>
                  <a:pt x="0" y="48"/>
                </a:lnTo>
                <a:lnTo>
                  <a:pt x="26" y="48"/>
                </a:lnTo>
                <a:lnTo>
                  <a:pt x="26" y="71"/>
                </a:lnTo>
                <a:close/>
                <a:moveTo>
                  <a:pt x="26" y="22"/>
                </a:moveTo>
                <a:lnTo>
                  <a:pt x="0" y="22"/>
                </a:lnTo>
                <a:lnTo>
                  <a:pt x="0" y="0"/>
                </a:lnTo>
                <a:lnTo>
                  <a:pt x="26" y="0"/>
                </a:lnTo>
                <a:lnTo>
                  <a:pt x="26" y="2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16">
            <a:extLst>
              <a:ext uri="{FF2B5EF4-FFF2-40B4-BE49-F238E27FC236}">
                <a16:creationId xmlns:a16="http://schemas.microsoft.com/office/drawing/2014/main" id="{EAA4A289-75BC-4407-B372-6BBD9E4E2BA2}"/>
              </a:ext>
            </a:extLst>
          </p:cNvPr>
          <p:cNvSpPr>
            <a:spLocks noEditPoints="1"/>
          </p:cNvSpPr>
          <p:nvPr/>
        </p:nvSpPr>
        <p:spPr bwMode="auto">
          <a:xfrm>
            <a:off x="9350375" y="650875"/>
            <a:ext cx="41275" cy="850900"/>
          </a:xfrm>
          <a:custGeom>
            <a:avLst/>
            <a:gdLst>
              <a:gd name="T0" fmla="*/ 26 w 26"/>
              <a:gd name="T1" fmla="*/ 536 h 536"/>
              <a:gd name="T2" fmla="*/ 0 w 26"/>
              <a:gd name="T3" fmla="*/ 536 h 536"/>
              <a:gd name="T4" fmla="*/ 0 w 26"/>
              <a:gd name="T5" fmla="*/ 513 h 536"/>
              <a:gd name="T6" fmla="*/ 26 w 26"/>
              <a:gd name="T7" fmla="*/ 513 h 536"/>
              <a:gd name="T8" fmla="*/ 26 w 26"/>
              <a:gd name="T9" fmla="*/ 536 h 536"/>
              <a:gd name="T10" fmla="*/ 26 w 26"/>
              <a:gd name="T11" fmla="*/ 487 h 536"/>
              <a:gd name="T12" fmla="*/ 0 w 26"/>
              <a:gd name="T13" fmla="*/ 487 h 536"/>
              <a:gd name="T14" fmla="*/ 0 w 26"/>
              <a:gd name="T15" fmla="*/ 465 h 536"/>
              <a:gd name="T16" fmla="*/ 26 w 26"/>
              <a:gd name="T17" fmla="*/ 465 h 536"/>
              <a:gd name="T18" fmla="*/ 26 w 26"/>
              <a:gd name="T19" fmla="*/ 487 h 536"/>
              <a:gd name="T20" fmla="*/ 26 w 26"/>
              <a:gd name="T21" fmla="*/ 442 h 536"/>
              <a:gd name="T22" fmla="*/ 0 w 26"/>
              <a:gd name="T23" fmla="*/ 442 h 536"/>
              <a:gd name="T24" fmla="*/ 0 w 26"/>
              <a:gd name="T25" fmla="*/ 419 h 536"/>
              <a:gd name="T26" fmla="*/ 26 w 26"/>
              <a:gd name="T27" fmla="*/ 419 h 536"/>
              <a:gd name="T28" fmla="*/ 26 w 26"/>
              <a:gd name="T29" fmla="*/ 442 h 536"/>
              <a:gd name="T30" fmla="*/ 26 w 26"/>
              <a:gd name="T31" fmla="*/ 396 h 536"/>
              <a:gd name="T32" fmla="*/ 0 w 26"/>
              <a:gd name="T33" fmla="*/ 396 h 536"/>
              <a:gd name="T34" fmla="*/ 0 w 26"/>
              <a:gd name="T35" fmla="*/ 374 h 536"/>
              <a:gd name="T36" fmla="*/ 26 w 26"/>
              <a:gd name="T37" fmla="*/ 374 h 536"/>
              <a:gd name="T38" fmla="*/ 26 w 26"/>
              <a:gd name="T39" fmla="*/ 396 h 536"/>
              <a:gd name="T40" fmla="*/ 26 w 26"/>
              <a:gd name="T41" fmla="*/ 348 h 536"/>
              <a:gd name="T42" fmla="*/ 0 w 26"/>
              <a:gd name="T43" fmla="*/ 348 h 536"/>
              <a:gd name="T44" fmla="*/ 0 w 26"/>
              <a:gd name="T45" fmla="*/ 325 h 536"/>
              <a:gd name="T46" fmla="*/ 26 w 26"/>
              <a:gd name="T47" fmla="*/ 325 h 536"/>
              <a:gd name="T48" fmla="*/ 26 w 26"/>
              <a:gd name="T49" fmla="*/ 348 h 536"/>
              <a:gd name="T50" fmla="*/ 26 w 26"/>
              <a:gd name="T51" fmla="*/ 302 h 536"/>
              <a:gd name="T52" fmla="*/ 0 w 26"/>
              <a:gd name="T53" fmla="*/ 302 h 536"/>
              <a:gd name="T54" fmla="*/ 0 w 26"/>
              <a:gd name="T55" fmla="*/ 279 h 536"/>
              <a:gd name="T56" fmla="*/ 26 w 26"/>
              <a:gd name="T57" fmla="*/ 279 h 536"/>
              <a:gd name="T58" fmla="*/ 26 w 26"/>
              <a:gd name="T59" fmla="*/ 302 h 536"/>
              <a:gd name="T60" fmla="*/ 26 w 26"/>
              <a:gd name="T61" fmla="*/ 257 h 536"/>
              <a:gd name="T62" fmla="*/ 0 w 26"/>
              <a:gd name="T63" fmla="*/ 257 h 536"/>
              <a:gd name="T64" fmla="*/ 0 w 26"/>
              <a:gd name="T65" fmla="*/ 234 h 536"/>
              <a:gd name="T66" fmla="*/ 26 w 26"/>
              <a:gd name="T67" fmla="*/ 234 h 536"/>
              <a:gd name="T68" fmla="*/ 26 w 26"/>
              <a:gd name="T69" fmla="*/ 257 h 536"/>
              <a:gd name="T70" fmla="*/ 26 w 26"/>
              <a:gd name="T71" fmla="*/ 208 h 536"/>
              <a:gd name="T72" fmla="*/ 0 w 26"/>
              <a:gd name="T73" fmla="*/ 208 h 536"/>
              <a:gd name="T74" fmla="*/ 0 w 26"/>
              <a:gd name="T75" fmla="*/ 185 h 536"/>
              <a:gd name="T76" fmla="*/ 26 w 26"/>
              <a:gd name="T77" fmla="*/ 185 h 536"/>
              <a:gd name="T78" fmla="*/ 26 w 26"/>
              <a:gd name="T79" fmla="*/ 208 h 536"/>
              <a:gd name="T80" fmla="*/ 26 w 26"/>
              <a:gd name="T81" fmla="*/ 162 h 536"/>
              <a:gd name="T82" fmla="*/ 0 w 26"/>
              <a:gd name="T83" fmla="*/ 162 h 536"/>
              <a:gd name="T84" fmla="*/ 0 w 26"/>
              <a:gd name="T85" fmla="*/ 140 h 536"/>
              <a:gd name="T86" fmla="*/ 26 w 26"/>
              <a:gd name="T87" fmla="*/ 140 h 536"/>
              <a:gd name="T88" fmla="*/ 26 w 26"/>
              <a:gd name="T89" fmla="*/ 162 h 536"/>
              <a:gd name="T90" fmla="*/ 26 w 26"/>
              <a:gd name="T91" fmla="*/ 117 h 536"/>
              <a:gd name="T92" fmla="*/ 0 w 26"/>
              <a:gd name="T93" fmla="*/ 117 h 536"/>
              <a:gd name="T94" fmla="*/ 0 w 26"/>
              <a:gd name="T95" fmla="*/ 94 h 536"/>
              <a:gd name="T96" fmla="*/ 26 w 26"/>
              <a:gd name="T97" fmla="*/ 94 h 536"/>
              <a:gd name="T98" fmla="*/ 26 w 26"/>
              <a:gd name="T99" fmla="*/ 117 h 536"/>
              <a:gd name="T100" fmla="*/ 26 w 26"/>
              <a:gd name="T101" fmla="*/ 68 h 536"/>
              <a:gd name="T102" fmla="*/ 0 w 26"/>
              <a:gd name="T103" fmla="*/ 68 h 536"/>
              <a:gd name="T104" fmla="*/ 0 w 26"/>
              <a:gd name="T105" fmla="*/ 45 h 536"/>
              <a:gd name="T106" fmla="*/ 26 w 26"/>
              <a:gd name="T107" fmla="*/ 45 h 536"/>
              <a:gd name="T108" fmla="*/ 26 w 26"/>
              <a:gd name="T109" fmla="*/ 68 h 536"/>
              <a:gd name="T110" fmla="*/ 26 w 26"/>
              <a:gd name="T111" fmla="*/ 23 h 536"/>
              <a:gd name="T112" fmla="*/ 0 w 26"/>
              <a:gd name="T113" fmla="*/ 23 h 536"/>
              <a:gd name="T114" fmla="*/ 0 w 26"/>
              <a:gd name="T115" fmla="*/ 0 h 536"/>
              <a:gd name="T116" fmla="*/ 26 w 26"/>
              <a:gd name="T117" fmla="*/ 0 h 536"/>
              <a:gd name="T118" fmla="*/ 26 w 26"/>
              <a:gd name="T119" fmla="*/ 23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6" h="536">
                <a:moveTo>
                  <a:pt x="26" y="536"/>
                </a:moveTo>
                <a:lnTo>
                  <a:pt x="0" y="536"/>
                </a:lnTo>
                <a:lnTo>
                  <a:pt x="0" y="513"/>
                </a:lnTo>
                <a:lnTo>
                  <a:pt x="26" y="513"/>
                </a:lnTo>
                <a:lnTo>
                  <a:pt x="26" y="536"/>
                </a:lnTo>
                <a:close/>
                <a:moveTo>
                  <a:pt x="26" y="487"/>
                </a:moveTo>
                <a:lnTo>
                  <a:pt x="0" y="487"/>
                </a:lnTo>
                <a:lnTo>
                  <a:pt x="0" y="465"/>
                </a:lnTo>
                <a:lnTo>
                  <a:pt x="26" y="465"/>
                </a:lnTo>
                <a:lnTo>
                  <a:pt x="26" y="487"/>
                </a:lnTo>
                <a:close/>
                <a:moveTo>
                  <a:pt x="26" y="442"/>
                </a:moveTo>
                <a:lnTo>
                  <a:pt x="0" y="442"/>
                </a:lnTo>
                <a:lnTo>
                  <a:pt x="0" y="419"/>
                </a:lnTo>
                <a:lnTo>
                  <a:pt x="26" y="419"/>
                </a:lnTo>
                <a:lnTo>
                  <a:pt x="26" y="442"/>
                </a:lnTo>
                <a:close/>
                <a:moveTo>
                  <a:pt x="26" y="396"/>
                </a:moveTo>
                <a:lnTo>
                  <a:pt x="0" y="396"/>
                </a:lnTo>
                <a:lnTo>
                  <a:pt x="0" y="374"/>
                </a:lnTo>
                <a:lnTo>
                  <a:pt x="26" y="374"/>
                </a:lnTo>
                <a:lnTo>
                  <a:pt x="26" y="396"/>
                </a:lnTo>
                <a:close/>
                <a:moveTo>
                  <a:pt x="26" y="348"/>
                </a:moveTo>
                <a:lnTo>
                  <a:pt x="0" y="348"/>
                </a:lnTo>
                <a:lnTo>
                  <a:pt x="0" y="325"/>
                </a:lnTo>
                <a:lnTo>
                  <a:pt x="26" y="325"/>
                </a:lnTo>
                <a:lnTo>
                  <a:pt x="26" y="348"/>
                </a:lnTo>
                <a:close/>
                <a:moveTo>
                  <a:pt x="26" y="302"/>
                </a:moveTo>
                <a:lnTo>
                  <a:pt x="0" y="302"/>
                </a:lnTo>
                <a:lnTo>
                  <a:pt x="0" y="279"/>
                </a:lnTo>
                <a:lnTo>
                  <a:pt x="26" y="279"/>
                </a:lnTo>
                <a:lnTo>
                  <a:pt x="26" y="302"/>
                </a:lnTo>
                <a:close/>
                <a:moveTo>
                  <a:pt x="26" y="257"/>
                </a:moveTo>
                <a:lnTo>
                  <a:pt x="0" y="257"/>
                </a:lnTo>
                <a:lnTo>
                  <a:pt x="0" y="234"/>
                </a:lnTo>
                <a:lnTo>
                  <a:pt x="26" y="234"/>
                </a:lnTo>
                <a:lnTo>
                  <a:pt x="26" y="257"/>
                </a:lnTo>
                <a:close/>
                <a:moveTo>
                  <a:pt x="26" y="208"/>
                </a:moveTo>
                <a:lnTo>
                  <a:pt x="0" y="208"/>
                </a:lnTo>
                <a:lnTo>
                  <a:pt x="0" y="185"/>
                </a:lnTo>
                <a:lnTo>
                  <a:pt x="26" y="185"/>
                </a:lnTo>
                <a:lnTo>
                  <a:pt x="26" y="208"/>
                </a:lnTo>
                <a:close/>
                <a:moveTo>
                  <a:pt x="26" y="162"/>
                </a:moveTo>
                <a:lnTo>
                  <a:pt x="0" y="162"/>
                </a:lnTo>
                <a:lnTo>
                  <a:pt x="0" y="140"/>
                </a:lnTo>
                <a:lnTo>
                  <a:pt x="26" y="140"/>
                </a:lnTo>
                <a:lnTo>
                  <a:pt x="26" y="162"/>
                </a:lnTo>
                <a:close/>
                <a:moveTo>
                  <a:pt x="26" y="117"/>
                </a:moveTo>
                <a:lnTo>
                  <a:pt x="0" y="117"/>
                </a:lnTo>
                <a:lnTo>
                  <a:pt x="0" y="94"/>
                </a:lnTo>
                <a:lnTo>
                  <a:pt x="26" y="94"/>
                </a:lnTo>
                <a:lnTo>
                  <a:pt x="26" y="117"/>
                </a:lnTo>
                <a:close/>
                <a:moveTo>
                  <a:pt x="26" y="68"/>
                </a:moveTo>
                <a:lnTo>
                  <a:pt x="0" y="68"/>
                </a:lnTo>
                <a:lnTo>
                  <a:pt x="0" y="45"/>
                </a:lnTo>
                <a:lnTo>
                  <a:pt x="26" y="45"/>
                </a:lnTo>
                <a:lnTo>
                  <a:pt x="26" y="68"/>
                </a:lnTo>
                <a:close/>
                <a:moveTo>
                  <a:pt x="26" y="23"/>
                </a:moveTo>
                <a:lnTo>
                  <a:pt x="0" y="23"/>
                </a:lnTo>
                <a:lnTo>
                  <a:pt x="0" y="0"/>
                </a:lnTo>
                <a:lnTo>
                  <a:pt x="26" y="0"/>
                </a:lnTo>
                <a:lnTo>
                  <a:pt x="26" y="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648397DA-C45C-4C7A-B012-5B0CF716313B}"/>
              </a:ext>
            </a:extLst>
          </p:cNvPr>
          <p:cNvSpPr/>
          <p:nvPr/>
        </p:nvSpPr>
        <p:spPr>
          <a:xfrm>
            <a:off x="3424211" y="2964632"/>
            <a:ext cx="3096446" cy="3096447"/>
          </a:xfrm>
          <a:prstGeom prst="ellipse">
            <a:avLst/>
          </a:prstGeom>
          <a:solidFill>
            <a:schemeClr val="accent4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Freeform 11">
            <a:extLst>
              <a:ext uri="{FF2B5EF4-FFF2-40B4-BE49-F238E27FC236}">
                <a16:creationId xmlns:a16="http://schemas.microsoft.com/office/drawing/2014/main" id="{92F4FE80-CE3C-4EDE-87FB-6BDFC9CA8BEF}"/>
              </a:ext>
            </a:extLst>
          </p:cNvPr>
          <p:cNvSpPr>
            <a:spLocks noEditPoints="1"/>
          </p:cNvSpPr>
          <p:nvPr/>
        </p:nvSpPr>
        <p:spPr bwMode="auto">
          <a:xfrm>
            <a:off x="5716164" y="2822118"/>
            <a:ext cx="3390504" cy="3381475"/>
          </a:xfrm>
          <a:custGeom>
            <a:avLst/>
            <a:gdLst>
              <a:gd name="T0" fmla="*/ 784 w 1502"/>
              <a:gd name="T1" fmla="*/ 1489 h 1498"/>
              <a:gd name="T2" fmla="*/ 826 w 1502"/>
              <a:gd name="T3" fmla="*/ 1494 h 1498"/>
              <a:gd name="T4" fmla="*/ 635 w 1502"/>
              <a:gd name="T5" fmla="*/ 1489 h 1498"/>
              <a:gd name="T6" fmla="*/ 894 w 1502"/>
              <a:gd name="T7" fmla="*/ 1476 h 1498"/>
              <a:gd name="T8" fmla="*/ 569 w 1502"/>
              <a:gd name="T9" fmla="*/ 1476 h 1498"/>
              <a:gd name="T10" fmla="*/ 971 w 1502"/>
              <a:gd name="T11" fmla="*/ 1457 h 1498"/>
              <a:gd name="T12" fmla="*/ 494 w 1502"/>
              <a:gd name="T13" fmla="*/ 1444 h 1498"/>
              <a:gd name="T14" fmla="*/ 1039 w 1502"/>
              <a:gd name="T15" fmla="*/ 1441 h 1498"/>
              <a:gd name="T16" fmla="*/ 428 w 1502"/>
              <a:gd name="T17" fmla="*/ 1417 h 1498"/>
              <a:gd name="T18" fmla="*/ 390 w 1502"/>
              <a:gd name="T19" fmla="*/ 1406 h 1498"/>
              <a:gd name="T20" fmla="*/ 353 w 1502"/>
              <a:gd name="T21" fmla="*/ 1385 h 1498"/>
              <a:gd name="T22" fmla="*/ 1171 w 1502"/>
              <a:gd name="T23" fmla="*/ 1370 h 1498"/>
              <a:gd name="T24" fmla="*/ 297 w 1502"/>
              <a:gd name="T25" fmla="*/ 1346 h 1498"/>
              <a:gd name="T26" fmla="*/ 269 w 1502"/>
              <a:gd name="T27" fmla="*/ 1313 h 1498"/>
              <a:gd name="T28" fmla="*/ 1257 w 1502"/>
              <a:gd name="T29" fmla="*/ 1302 h 1498"/>
              <a:gd name="T30" fmla="*/ 1280 w 1502"/>
              <a:gd name="T31" fmla="*/ 1269 h 1498"/>
              <a:gd name="T32" fmla="*/ 1314 w 1502"/>
              <a:gd name="T33" fmla="*/ 1244 h 1498"/>
              <a:gd name="T34" fmla="*/ 160 w 1502"/>
              <a:gd name="T35" fmla="*/ 1212 h 1498"/>
              <a:gd name="T36" fmla="*/ 1352 w 1502"/>
              <a:gd name="T37" fmla="*/ 1184 h 1498"/>
              <a:gd name="T38" fmla="*/ 121 w 1502"/>
              <a:gd name="T39" fmla="*/ 1157 h 1498"/>
              <a:gd name="T40" fmla="*/ 1395 w 1502"/>
              <a:gd name="T41" fmla="*/ 1118 h 1498"/>
              <a:gd name="T42" fmla="*/ 88 w 1502"/>
              <a:gd name="T43" fmla="*/ 1084 h 1498"/>
              <a:gd name="T44" fmla="*/ 1434 w 1502"/>
              <a:gd name="T45" fmla="*/ 1059 h 1498"/>
              <a:gd name="T46" fmla="*/ 59 w 1502"/>
              <a:gd name="T47" fmla="*/ 1019 h 1498"/>
              <a:gd name="T48" fmla="*/ 38 w 1502"/>
              <a:gd name="T49" fmla="*/ 985 h 1498"/>
              <a:gd name="T50" fmla="*/ 26 w 1502"/>
              <a:gd name="T51" fmla="*/ 945 h 1498"/>
              <a:gd name="T52" fmla="*/ 1482 w 1502"/>
              <a:gd name="T53" fmla="*/ 918 h 1498"/>
              <a:gd name="T54" fmla="*/ 11 w 1502"/>
              <a:gd name="T55" fmla="*/ 878 h 1498"/>
              <a:gd name="T56" fmla="*/ 13 w 1502"/>
              <a:gd name="T57" fmla="*/ 836 h 1498"/>
              <a:gd name="T58" fmla="*/ 1499 w 1502"/>
              <a:gd name="T59" fmla="*/ 810 h 1498"/>
              <a:gd name="T60" fmla="*/ 1493 w 1502"/>
              <a:gd name="T61" fmla="*/ 769 h 1498"/>
              <a:gd name="T62" fmla="*/ 1501 w 1502"/>
              <a:gd name="T63" fmla="*/ 728 h 1498"/>
              <a:gd name="T64" fmla="*/ 10 w 1502"/>
              <a:gd name="T65" fmla="*/ 688 h 1498"/>
              <a:gd name="T66" fmla="*/ 1496 w 1502"/>
              <a:gd name="T67" fmla="*/ 657 h 1498"/>
              <a:gd name="T68" fmla="*/ 18 w 1502"/>
              <a:gd name="T69" fmla="*/ 622 h 1498"/>
              <a:gd name="T70" fmla="*/ 1474 w 1502"/>
              <a:gd name="T71" fmla="*/ 579 h 1498"/>
              <a:gd name="T72" fmla="*/ 37 w 1502"/>
              <a:gd name="T73" fmla="*/ 543 h 1498"/>
              <a:gd name="T74" fmla="*/ 1455 w 1502"/>
              <a:gd name="T75" fmla="*/ 513 h 1498"/>
              <a:gd name="T76" fmla="*/ 52 w 1502"/>
              <a:gd name="T77" fmla="*/ 474 h 1498"/>
              <a:gd name="T78" fmla="*/ 75 w 1502"/>
              <a:gd name="T79" fmla="*/ 441 h 1498"/>
              <a:gd name="T80" fmla="*/ 85 w 1502"/>
              <a:gd name="T81" fmla="*/ 401 h 1498"/>
              <a:gd name="T82" fmla="*/ 1402 w 1502"/>
              <a:gd name="T83" fmla="*/ 376 h 1498"/>
              <a:gd name="T84" fmla="*/ 128 w 1502"/>
              <a:gd name="T85" fmla="*/ 345 h 1498"/>
              <a:gd name="T86" fmla="*/ 145 w 1502"/>
              <a:gd name="T87" fmla="*/ 306 h 1498"/>
              <a:gd name="T88" fmla="*/ 1334 w 1502"/>
              <a:gd name="T89" fmla="*/ 290 h 1498"/>
              <a:gd name="T90" fmla="*/ 1307 w 1502"/>
              <a:gd name="T91" fmla="*/ 258 h 1498"/>
              <a:gd name="T92" fmla="*/ 1287 w 1502"/>
              <a:gd name="T93" fmla="*/ 224 h 1498"/>
              <a:gd name="T94" fmla="*/ 251 w 1502"/>
              <a:gd name="T95" fmla="*/ 201 h 1498"/>
              <a:gd name="T96" fmla="*/ 1234 w 1502"/>
              <a:gd name="T97" fmla="*/ 176 h 1498"/>
              <a:gd name="T98" fmla="*/ 302 w 1502"/>
              <a:gd name="T99" fmla="*/ 159 h 1498"/>
              <a:gd name="T100" fmla="*/ 1165 w 1502"/>
              <a:gd name="T101" fmla="*/ 134 h 1498"/>
              <a:gd name="T102" fmla="*/ 369 w 1502"/>
              <a:gd name="T103" fmla="*/ 113 h 1498"/>
              <a:gd name="T104" fmla="*/ 1106 w 1502"/>
              <a:gd name="T105" fmla="*/ 98 h 1498"/>
              <a:gd name="T106" fmla="*/ 427 w 1502"/>
              <a:gd name="T107" fmla="*/ 73 h 1498"/>
              <a:gd name="T108" fmla="*/ 466 w 1502"/>
              <a:gd name="T109" fmla="*/ 64 h 1498"/>
              <a:gd name="T110" fmla="*/ 501 w 1502"/>
              <a:gd name="T111" fmla="*/ 43 h 1498"/>
              <a:gd name="T112" fmla="*/ 973 w 1502"/>
              <a:gd name="T113" fmla="*/ 33 h 1498"/>
              <a:gd name="T114" fmla="*/ 570 w 1502"/>
              <a:gd name="T115" fmla="*/ 30 h 1498"/>
              <a:gd name="T116" fmla="*/ 609 w 1502"/>
              <a:gd name="T117" fmla="*/ 13 h 1498"/>
              <a:gd name="T118" fmla="*/ 864 w 1502"/>
              <a:gd name="T119" fmla="*/ 16 h 1498"/>
              <a:gd name="T120" fmla="*/ 822 w 1502"/>
              <a:gd name="T121" fmla="*/ 11 h 1498"/>
              <a:gd name="T122" fmla="*/ 784 w 1502"/>
              <a:gd name="T123" fmla="*/ 1 h 1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02" h="1498">
                <a:moveTo>
                  <a:pt x="745" y="1498"/>
                </a:moveTo>
                <a:lnTo>
                  <a:pt x="744" y="1498"/>
                </a:lnTo>
                <a:lnTo>
                  <a:pt x="744" y="1490"/>
                </a:lnTo>
                <a:lnTo>
                  <a:pt x="746" y="1490"/>
                </a:lnTo>
                <a:lnTo>
                  <a:pt x="745" y="1498"/>
                </a:lnTo>
                <a:close/>
                <a:moveTo>
                  <a:pt x="743" y="1498"/>
                </a:moveTo>
                <a:lnTo>
                  <a:pt x="741" y="1498"/>
                </a:lnTo>
                <a:lnTo>
                  <a:pt x="742" y="1490"/>
                </a:lnTo>
                <a:lnTo>
                  <a:pt x="743" y="1490"/>
                </a:lnTo>
                <a:lnTo>
                  <a:pt x="743" y="1498"/>
                </a:lnTo>
                <a:close/>
                <a:moveTo>
                  <a:pt x="760" y="1498"/>
                </a:moveTo>
                <a:lnTo>
                  <a:pt x="760" y="1490"/>
                </a:lnTo>
                <a:lnTo>
                  <a:pt x="761" y="1490"/>
                </a:lnTo>
                <a:lnTo>
                  <a:pt x="762" y="1498"/>
                </a:lnTo>
                <a:lnTo>
                  <a:pt x="760" y="1498"/>
                </a:lnTo>
                <a:close/>
                <a:moveTo>
                  <a:pt x="740" y="1498"/>
                </a:moveTo>
                <a:lnTo>
                  <a:pt x="739" y="1498"/>
                </a:lnTo>
                <a:lnTo>
                  <a:pt x="739" y="1490"/>
                </a:lnTo>
                <a:lnTo>
                  <a:pt x="740" y="1490"/>
                </a:lnTo>
                <a:lnTo>
                  <a:pt x="740" y="1498"/>
                </a:lnTo>
                <a:close/>
                <a:moveTo>
                  <a:pt x="763" y="1498"/>
                </a:moveTo>
                <a:lnTo>
                  <a:pt x="763" y="1490"/>
                </a:lnTo>
                <a:lnTo>
                  <a:pt x="764" y="1490"/>
                </a:lnTo>
                <a:lnTo>
                  <a:pt x="764" y="1498"/>
                </a:lnTo>
                <a:lnTo>
                  <a:pt x="763" y="1498"/>
                </a:lnTo>
                <a:close/>
                <a:moveTo>
                  <a:pt x="766" y="1498"/>
                </a:moveTo>
                <a:lnTo>
                  <a:pt x="765" y="1490"/>
                </a:lnTo>
                <a:lnTo>
                  <a:pt x="767" y="1490"/>
                </a:lnTo>
                <a:lnTo>
                  <a:pt x="767" y="1498"/>
                </a:lnTo>
                <a:lnTo>
                  <a:pt x="766" y="1498"/>
                </a:lnTo>
                <a:close/>
                <a:moveTo>
                  <a:pt x="724" y="1498"/>
                </a:moveTo>
                <a:lnTo>
                  <a:pt x="722" y="1498"/>
                </a:lnTo>
                <a:lnTo>
                  <a:pt x="723" y="1490"/>
                </a:lnTo>
                <a:lnTo>
                  <a:pt x="724" y="1490"/>
                </a:lnTo>
                <a:lnTo>
                  <a:pt x="724" y="1498"/>
                </a:lnTo>
                <a:close/>
                <a:moveTo>
                  <a:pt x="721" y="1497"/>
                </a:moveTo>
                <a:lnTo>
                  <a:pt x="720" y="1497"/>
                </a:lnTo>
                <a:lnTo>
                  <a:pt x="720" y="1489"/>
                </a:lnTo>
                <a:lnTo>
                  <a:pt x="721" y="1489"/>
                </a:lnTo>
                <a:lnTo>
                  <a:pt x="721" y="1497"/>
                </a:lnTo>
                <a:close/>
                <a:moveTo>
                  <a:pt x="782" y="1497"/>
                </a:moveTo>
                <a:lnTo>
                  <a:pt x="782" y="1489"/>
                </a:lnTo>
                <a:lnTo>
                  <a:pt x="783" y="1489"/>
                </a:lnTo>
                <a:lnTo>
                  <a:pt x="783" y="1497"/>
                </a:lnTo>
                <a:lnTo>
                  <a:pt x="782" y="1497"/>
                </a:lnTo>
                <a:close/>
                <a:moveTo>
                  <a:pt x="718" y="1497"/>
                </a:moveTo>
                <a:lnTo>
                  <a:pt x="717" y="1497"/>
                </a:lnTo>
                <a:lnTo>
                  <a:pt x="717" y="1489"/>
                </a:lnTo>
                <a:lnTo>
                  <a:pt x="719" y="1489"/>
                </a:lnTo>
                <a:lnTo>
                  <a:pt x="718" y="1497"/>
                </a:lnTo>
                <a:close/>
                <a:moveTo>
                  <a:pt x="785" y="1497"/>
                </a:moveTo>
                <a:lnTo>
                  <a:pt x="784" y="1489"/>
                </a:lnTo>
                <a:lnTo>
                  <a:pt x="786" y="1489"/>
                </a:lnTo>
                <a:lnTo>
                  <a:pt x="786" y="1497"/>
                </a:lnTo>
                <a:lnTo>
                  <a:pt x="785" y="1497"/>
                </a:lnTo>
                <a:close/>
                <a:moveTo>
                  <a:pt x="787" y="1497"/>
                </a:moveTo>
                <a:lnTo>
                  <a:pt x="787" y="1489"/>
                </a:lnTo>
                <a:lnTo>
                  <a:pt x="788" y="1489"/>
                </a:lnTo>
                <a:lnTo>
                  <a:pt x="789" y="1497"/>
                </a:lnTo>
                <a:lnTo>
                  <a:pt x="787" y="1497"/>
                </a:lnTo>
                <a:close/>
                <a:moveTo>
                  <a:pt x="702" y="1496"/>
                </a:moveTo>
                <a:lnTo>
                  <a:pt x="701" y="1496"/>
                </a:lnTo>
                <a:lnTo>
                  <a:pt x="701" y="1488"/>
                </a:lnTo>
                <a:lnTo>
                  <a:pt x="703" y="1489"/>
                </a:lnTo>
                <a:lnTo>
                  <a:pt x="702" y="1496"/>
                </a:lnTo>
                <a:close/>
                <a:moveTo>
                  <a:pt x="700" y="1496"/>
                </a:moveTo>
                <a:lnTo>
                  <a:pt x="698" y="1496"/>
                </a:lnTo>
                <a:lnTo>
                  <a:pt x="699" y="1488"/>
                </a:lnTo>
                <a:lnTo>
                  <a:pt x="700" y="1488"/>
                </a:lnTo>
                <a:lnTo>
                  <a:pt x="700" y="1496"/>
                </a:lnTo>
                <a:close/>
                <a:moveTo>
                  <a:pt x="803" y="1496"/>
                </a:moveTo>
                <a:lnTo>
                  <a:pt x="803" y="1488"/>
                </a:lnTo>
                <a:lnTo>
                  <a:pt x="804" y="1488"/>
                </a:lnTo>
                <a:lnTo>
                  <a:pt x="805" y="1496"/>
                </a:lnTo>
                <a:lnTo>
                  <a:pt x="803" y="1496"/>
                </a:lnTo>
                <a:close/>
                <a:moveTo>
                  <a:pt x="697" y="1496"/>
                </a:moveTo>
                <a:lnTo>
                  <a:pt x="696" y="1496"/>
                </a:lnTo>
                <a:lnTo>
                  <a:pt x="696" y="1488"/>
                </a:lnTo>
                <a:lnTo>
                  <a:pt x="697" y="1488"/>
                </a:lnTo>
                <a:lnTo>
                  <a:pt x="697" y="1496"/>
                </a:lnTo>
                <a:close/>
                <a:moveTo>
                  <a:pt x="806" y="1496"/>
                </a:moveTo>
                <a:lnTo>
                  <a:pt x="806" y="1488"/>
                </a:lnTo>
                <a:lnTo>
                  <a:pt x="807" y="1488"/>
                </a:lnTo>
                <a:lnTo>
                  <a:pt x="807" y="1496"/>
                </a:lnTo>
                <a:lnTo>
                  <a:pt x="806" y="1496"/>
                </a:lnTo>
                <a:close/>
                <a:moveTo>
                  <a:pt x="809" y="1496"/>
                </a:moveTo>
                <a:lnTo>
                  <a:pt x="808" y="1488"/>
                </a:lnTo>
                <a:lnTo>
                  <a:pt x="809" y="1488"/>
                </a:lnTo>
                <a:lnTo>
                  <a:pt x="810" y="1496"/>
                </a:lnTo>
                <a:lnTo>
                  <a:pt x="809" y="1496"/>
                </a:lnTo>
                <a:close/>
                <a:moveTo>
                  <a:pt x="681" y="1495"/>
                </a:moveTo>
                <a:lnTo>
                  <a:pt x="679" y="1495"/>
                </a:lnTo>
                <a:lnTo>
                  <a:pt x="680" y="1487"/>
                </a:lnTo>
                <a:lnTo>
                  <a:pt x="681" y="1487"/>
                </a:lnTo>
                <a:lnTo>
                  <a:pt x="681" y="1495"/>
                </a:lnTo>
                <a:close/>
                <a:moveTo>
                  <a:pt x="678" y="1495"/>
                </a:moveTo>
                <a:lnTo>
                  <a:pt x="676" y="1494"/>
                </a:lnTo>
                <a:lnTo>
                  <a:pt x="677" y="1486"/>
                </a:lnTo>
                <a:lnTo>
                  <a:pt x="679" y="1487"/>
                </a:lnTo>
                <a:lnTo>
                  <a:pt x="678" y="1495"/>
                </a:lnTo>
                <a:close/>
                <a:moveTo>
                  <a:pt x="825" y="1494"/>
                </a:moveTo>
                <a:lnTo>
                  <a:pt x="824" y="1486"/>
                </a:lnTo>
                <a:lnTo>
                  <a:pt x="826" y="1486"/>
                </a:lnTo>
                <a:lnTo>
                  <a:pt x="826" y="1494"/>
                </a:lnTo>
                <a:lnTo>
                  <a:pt x="825" y="1494"/>
                </a:lnTo>
                <a:close/>
                <a:moveTo>
                  <a:pt x="675" y="1494"/>
                </a:moveTo>
                <a:lnTo>
                  <a:pt x="674" y="1494"/>
                </a:lnTo>
                <a:lnTo>
                  <a:pt x="675" y="1486"/>
                </a:lnTo>
                <a:lnTo>
                  <a:pt x="676" y="1486"/>
                </a:lnTo>
                <a:lnTo>
                  <a:pt x="675" y="1494"/>
                </a:lnTo>
                <a:close/>
                <a:moveTo>
                  <a:pt x="828" y="1494"/>
                </a:moveTo>
                <a:lnTo>
                  <a:pt x="827" y="1486"/>
                </a:lnTo>
                <a:lnTo>
                  <a:pt x="828" y="1486"/>
                </a:lnTo>
                <a:lnTo>
                  <a:pt x="829" y="1494"/>
                </a:lnTo>
                <a:lnTo>
                  <a:pt x="828" y="1494"/>
                </a:lnTo>
                <a:close/>
                <a:moveTo>
                  <a:pt x="830" y="1494"/>
                </a:moveTo>
                <a:lnTo>
                  <a:pt x="830" y="1486"/>
                </a:lnTo>
                <a:lnTo>
                  <a:pt x="831" y="1486"/>
                </a:lnTo>
                <a:lnTo>
                  <a:pt x="832" y="1494"/>
                </a:lnTo>
                <a:lnTo>
                  <a:pt x="830" y="1494"/>
                </a:lnTo>
                <a:close/>
                <a:moveTo>
                  <a:pt x="659" y="1493"/>
                </a:moveTo>
                <a:lnTo>
                  <a:pt x="658" y="1492"/>
                </a:lnTo>
                <a:lnTo>
                  <a:pt x="659" y="1484"/>
                </a:lnTo>
                <a:lnTo>
                  <a:pt x="660" y="1485"/>
                </a:lnTo>
                <a:lnTo>
                  <a:pt x="659" y="1493"/>
                </a:lnTo>
                <a:close/>
                <a:moveTo>
                  <a:pt x="656" y="1492"/>
                </a:moveTo>
                <a:lnTo>
                  <a:pt x="655" y="1492"/>
                </a:lnTo>
                <a:lnTo>
                  <a:pt x="656" y="1484"/>
                </a:lnTo>
                <a:lnTo>
                  <a:pt x="657" y="1484"/>
                </a:lnTo>
                <a:lnTo>
                  <a:pt x="656" y="1492"/>
                </a:lnTo>
                <a:close/>
                <a:moveTo>
                  <a:pt x="846" y="1492"/>
                </a:moveTo>
                <a:lnTo>
                  <a:pt x="845" y="1484"/>
                </a:lnTo>
                <a:lnTo>
                  <a:pt x="847" y="1484"/>
                </a:lnTo>
                <a:lnTo>
                  <a:pt x="848" y="1492"/>
                </a:lnTo>
                <a:lnTo>
                  <a:pt x="846" y="1492"/>
                </a:lnTo>
                <a:close/>
                <a:moveTo>
                  <a:pt x="654" y="1492"/>
                </a:moveTo>
                <a:lnTo>
                  <a:pt x="652" y="1492"/>
                </a:lnTo>
                <a:lnTo>
                  <a:pt x="654" y="1484"/>
                </a:lnTo>
                <a:lnTo>
                  <a:pt x="655" y="1484"/>
                </a:lnTo>
                <a:lnTo>
                  <a:pt x="654" y="1492"/>
                </a:lnTo>
                <a:close/>
                <a:moveTo>
                  <a:pt x="849" y="1492"/>
                </a:moveTo>
                <a:lnTo>
                  <a:pt x="848" y="1484"/>
                </a:lnTo>
                <a:lnTo>
                  <a:pt x="849" y="1484"/>
                </a:lnTo>
                <a:lnTo>
                  <a:pt x="850" y="1491"/>
                </a:lnTo>
                <a:lnTo>
                  <a:pt x="849" y="1492"/>
                </a:lnTo>
                <a:close/>
                <a:moveTo>
                  <a:pt x="852" y="1491"/>
                </a:moveTo>
                <a:lnTo>
                  <a:pt x="851" y="1483"/>
                </a:lnTo>
                <a:lnTo>
                  <a:pt x="852" y="1483"/>
                </a:lnTo>
                <a:lnTo>
                  <a:pt x="853" y="1491"/>
                </a:lnTo>
                <a:lnTo>
                  <a:pt x="852" y="1491"/>
                </a:lnTo>
                <a:close/>
                <a:moveTo>
                  <a:pt x="638" y="1490"/>
                </a:moveTo>
                <a:lnTo>
                  <a:pt x="636" y="1489"/>
                </a:lnTo>
                <a:lnTo>
                  <a:pt x="637" y="1482"/>
                </a:lnTo>
                <a:lnTo>
                  <a:pt x="639" y="1482"/>
                </a:lnTo>
                <a:lnTo>
                  <a:pt x="638" y="1490"/>
                </a:lnTo>
                <a:close/>
                <a:moveTo>
                  <a:pt x="635" y="1489"/>
                </a:moveTo>
                <a:lnTo>
                  <a:pt x="634" y="1489"/>
                </a:lnTo>
                <a:lnTo>
                  <a:pt x="635" y="1481"/>
                </a:lnTo>
                <a:lnTo>
                  <a:pt x="636" y="1481"/>
                </a:lnTo>
                <a:lnTo>
                  <a:pt x="635" y="1489"/>
                </a:lnTo>
                <a:close/>
                <a:moveTo>
                  <a:pt x="868" y="1489"/>
                </a:moveTo>
                <a:lnTo>
                  <a:pt x="867" y="1481"/>
                </a:lnTo>
                <a:lnTo>
                  <a:pt x="868" y="1481"/>
                </a:lnTo>
                <a:lnTo>
                  <a:pt x="869" y="1489"/>
                </a:lnTo>
                <a:lnTo>
                  <a:pt x="868" y="1489"/>
                </a:lnTo>
                <a:close/>
                <a:moveTo>
                  <a:pt x="632" y="1489"/>
                </a:moveTo>
                <a:lnTo>
                  <a:pt x="631" y="1489"/>
                </a:lnTo>
                <a:lnTo>
                  <a:pt x="632" y="1481"/>
                </a:lnTo>
                <a:lnTo>
                  <a:pt x="633" y="1481"/>
                </a:lnTo>
                <a:lnTo>
                  <a:pt x="632" y="1489"/>
                </a:lnTo>
                <a:close/>
                <a:moveTo>
                  <a:pt x="871" y="1489"/>
                </a:moveTo>
                <a:lnTo>
                  <a:pt x="869" y="1481"/>
                </a:lnTo>
                <a:lnTo>
                  <a:pt x="871" y="1480"/>
                </a:lnTo>
                <a:lnTo>
                  <a:pt x="872" y="1488"/>
                </a:lnTo>
                <a:lnTo>
                  <a:pt x="871" y="1489"/>
                </a:lnTo>
                <a:close/>
                <a:moveTo>
                  <a:pt x="873" y="1488"/>
                </a:moveTo>
                <a:lnTo>
                  <a:pt x="872" y="1480"/>
                </a:lnTo>
                <a:lnTo>
                  <a:pt x="873" y="1480"/>
                </a:lnTo>
                <a:lnTo>
                  <a:pt x="875" y="1488"/>
                </a:lnTo>
                <a:lnTo>
                  <a:pt x="873" y="1488"/>
                </a:lnTo>
                <a:close/>
                <a:moveTo>
                  <a:pt x="616" y="1486"/>
                </a:moveTo>
                <a:lnTo>
                  <a:pt x="615" y="1486"/>
                </a:lnTo>
                <a:lnTo>
                  <a:pt x="616" y="1478"/>
                </a:lnTo>
                <a:lnTo>
                  <a:pt x="618" y="1478"/>
                </a:lnTo>
                <a:lnTo>
                  <a:pt x="616" y="1486"/>
                </a:lnTo>
                <a:close/>
                <a:moveTo>
                  <a:pt x="614" y="1486"/>
                </a:moveTo>
                <a:lnTo>
                  <a:pt x="612" y="1485"/>
                </a:lnTo>
                <a:lnTo>
                  <a:pt x="614" y="1478"/>
                </a:lnTo>
                <a:lnTo>
                  <a:pt x="615" y="1478"/>
                </a:lnTo>
                <a:lnTo>
                  <a:pt x="614" y="1486"/>
                </a:lnTo>
                <a:close/>
                <a:moveTo>
                  <a:pt x="889" y="1485"/>
                </a:moveTo>
                <a:lnTo>
                  <a:pt x="888" y="1477"/>
                </a:lnTo>
                <a:lnTo>
                  <a:pt x="889" y="1477"/>
                </a:lnTo>
                <a:lnTo>
                  <a:pt x="891" y="1485"/>
                </a:lnTo>
                <a:lnTo>
                  <a:pt x="889" y="1485"/>
                </a:lnTo>
                <a:close/>
                <a:moveTo>
                  <a:pt x="611" y="1485"/>
                </a:moveTo>
                <a:lnTo>
                  <a:pt x="610" y="1485"/>
                </a:lnTo>
                <a:lnTo>
                  <a:pt x="611" y="1477"/>
                </a:lnTo>
                <a:lnTo>
                  <a:pt x="613" y="1477"/>
                </a:lnTo>
                <a:lnTo>
                  <a:pt x="611" y="1485"/>
                </a:lnTo>
                <a:close/>
                <a:moveTo>
                  <a:pt x="892" y="1485"/>
                </a:moveTo>
                <a:lnTo>
                  <a:pt x="890" y="1477"/>
                </a:lnTo>
                <a:lnTo>
                  <a:pt x="892" y="1477"/>
                </a:lnTo>
                <a:lnTo>
                  <a:pt x="893" y="1485"/>
                </a:lnTo>
                <a:lnTo>
                  <a:pt x="892" y="1485"/>
                </a:lnTo>
                <a:close/>
                <a:moveTo>
                  <a:pt x="895" y="1484"/>
                </a:moveTo>
                <a:lnTo>
                  <a:pt x="893" y="1476"/>
                </a:lnTo>
                <a:lnTo>
                  <a:pt x="894" y="1476"/>
                </a:lnTo>
                <a:lnTo>
                  <a:pt x="896" y="1484"/>
                </a:lnTo>
                <a:lnTo>
                  <a:pt x="895" y="1484"/>
                </a:lnTo>
                <a:close/>
                <a:moveTo>
                  <a:pt x="595" y="1482"/>
                </a:moveTo>
                <a:lnTo>
                  <a:pt x="594" y="1482"/>
                </a:lnTo>
                <a:lnTo>
                  <a:pt x="595" y="1474"/>
                </a:lnTo>
                <a:lnTo>
                  <a:pt x="597" y="1474"/>
                </a:lnTo>
                <a:lnTo>
                  <a:pt x="595" y="1482"/>
                </a:lnTo>
                <a:close/>
                <a:moveTo>
                  <a:pt x="592" y="1481"/>
                </a:moveTo>
                <a:lnTo>
                  <a:pt x="591" y="1481"/>
                </a:lnTo>
                <a:lnTo>
                  <a:pt x="593" y="1473"/>
                </a:lnTo>
                <a:lnTo>
                  <a:pt x="594" y="1474"/>
                </a:lnTo>
                <a:lnTo>
                  <a:pt x="592" y="1481"/>
                </a:lnTo>
                <a:close/>
                <a:moveTo>
                  <a:pt x="911" y="1481"/>
                </a:moveTo>
                <a:lnTo>
                  <a:pt x="909" y="1473"/>
                </a:lnTo>
                <a:lnTo>
                  <a:pt x="910" y="1473"/>
                </a:lnTo>
                <a:lnTo>
                  <a:pt x="912" y="1481"/>
                </a:lnTo>
                <a:lnTo>
                  <a:pt x="911" y="1481"/>
                </a:lnTo>
                <a:close/>
                <a:moveTo>
                  <a:pt x="590" y="1481"/>
                </a:moveTo>
                <a:lnTo>
                  <a:pt x="588" y="1481"/>
                </a:lnTo>
                <a:lnTo>
                  <a:pt x="590" y="1473"/>
                </a:lnTo>
                <a:lnTo>
                  <a:pt x="591" y="1473"/>
                </a:lnTo>
                <a:lnTo>
                  <a:pt x="590" y="1481"/>
                </a:lnTo>
                <a:close/>
                <a:moveTo>
                  <a:pt x="913" y="1481"/>
                </a:moveTo>
                <a:lnTo>
                  <a:pt x="912" y="1473"/>
                </a:lnTo>
                <a:lnTo>
                  <a:pt x="913" y="1472"/>
                </a:lnTo>
                <a:lnTo>
                  <a:pt x="915" y="1480"/>
                </a:lnTo>
                <a:lnTo>
                  <a:pt x="913" y="1481"/>
                </a:lnTo>
                <a:close/>
                <a:moveTo>
                  <a:pt x="916" y="1480"/>
                </a:moveTo>
                <a:lnTo>
                  <a:pt x="914" y="1472"/>
                </a:lnTo>
                <a:lnTo>
                  <a:pt x="915" y="1472"/>
                </a:lnTo>
                <a:lnTo>
                  <a:pt x="917" y="1480"/>
                </a:lnTo>
                <a:lnTo>
                  <a:pt x="916" y="1480"/>
                </a:lnTo>
                <a:close/>
                <a:moveTo>
                  <a:pt x="574" y="1477"/>
                </a:moveTo>
                <a:lnTo>
                  <a:pt x="573" y="1477"/>
                </a:lnTo>
                <a:lnTo>
                  <a:pt x="575" y="1469"/>
                </a:lnTo>
                <a:lnTo>
                  <a:pt x="576" y="1469"/>
                </a:lnTo>
                <a:lnTo>
                  <a:pt x="574" y="1477"/>
                </a:lnTo>
                <a:close/>
                <a:moveTo>
                  <a:pt x="571" y="1477"/>
                </a:moveTo>
                <a:lnTo>
                  <a:pt x="570" y="1476"/>
                </a:lnTo>
                <a:lnTo>
                  <a:pt x="572" y="1469"/>
                </a:lnTo>
                <a:lnTo>
                  <a:pt x="573" y="1469"/>
                </a:lnTo>
                <a:lnTo>
                  <a:pt x="571" y="1477"/>
                </a:lnTo>
                <a:close/>
                <a:moveTo>
                  <a:pt x="932" y="1476"/>
                </a:moveTo>
                <a:lnTo>
                  <a:pt x="930" y="1468"/>
                </a:lnTo>
                <a:lnTo>
                  <a:pt x="931" y="1468"/>
                </a:lnTo>
                <a:lnTo>
                  <a:pt x="933" y="1476"/>
                </a:lnTo>
                <a:lnTo>
                  <a:pt x="932" y="1476"/>
                </a:lnTo>
                <a:close/>
                <a:moveTo>
                  <a:pt x="569" y="1476"/>
                </a:moveTo>
                <a:lnTo>
                  <a:pt x="567" y="1476"/>
                </a:lnTo>
                <a:lnTo>
                  <a:pt x="569" y="1468"/>
                </a:lnTo>
                <a:lnTo>
                  <a:pt x="571" y="1468"/>
                </a:lnTo>
                <a:lnTo>
                  <a:pt x="569" y="1476"/>
                </a:lnTo>
                <a:close/>
                <a:moveTo>
                  <a:pt x="934" y="1476"/>
                </a:moveTo>
                <a:lnTo>
                  <a:pt x="932" y="1468"/>
                </a:lnTo>
                <a:lnTo>
                  <a:pt x="933" y="1468"/>
                </a:lnTo>
                <a:lnTo>
                  <a:pt x="935" y="1475"/>
                </a:lnTo>
                <a:lnTo>
                  <a:pt x="934" y="1476"/>
                </a:lnTo>
                <a:close/>
                <a:moveTo>
                  <a:pt x="937" y="1475"/>
                </a:moveTo>
                <a:lnTo>
                  <a:pt x="935" y="1467"/>
                </a:lnTo>
                <a:lnTo>
                  <a:pt x="936" y="1467"/>
                </a:lnTo>
                <a:lnTo>
                  <a:pt x="938" y="1475"/>
                </a:lnTo>
                <a:lnTo>
                  <a:pt x="937" y="1475"/>
                </a:lnTo>
                <a:close/>
                <a:moveTo>
                  <a:pt x="553" y="1472"/>
                </a:moveTo>
                <a:lnTo>
                  <a:pt x="552" y="1472"/>
                </a:lnTo>
                <a:lnTo>
                  <a:pt x="554" y="1464"/>
                </a:lnTo>
                <a:lnTo>
                  <a:pt x="555" y="1464"/>
                </a:lnTo>
                <a:lnTo>
                  <a:pt x="553" y="1472"/>
                </a:lnTo>
                <a:close/>
                <a:moveTo>
                  <a:pt x="550" y="1471"/>
                </a:moveTo>
                <a:lnTo>
                  <a:pt x="549" y="1471"/>
                </a:lnTo>
                <a:lnTo>
                  <a:pt x="551" y="1463"/>
                </a:lnTo>
                <a:lnTo>
                  <a:pt x="552" y="1464"/>
                </a:lnTo>
                <a:lnTo>
                  <a:pt x="550" y="1471"/>
                </a:lnTo>
                <a:close/>
                <a:moveTo>
                  <a:pt x="953" y="1471"/>
                </a:moveTo>
                <a:lnTo>
                  <a:pt x="950" y="1463"/>
                </a:lnTo>
                <a:lnTo>
                  <a:pt x="952" y="1463"/>
                </a:lnTo>
                <a:lnTo>
                  <a:pt x="954" y="1470"/>
                </a:lnTo>
                <a:lnTo>
                  <a:pt x="953" y="1471"/>
                </a:lnTo>
                <a:close/>
                <a:moveTo>
                  <a:pt x="548" y="1471"/>
                </a:moveTo>
                <a:lnTo>
                  <a:pt x="546" y="1470"/>
                </a:lnTo>
                <a:lnTo>
                  <a:pt x="549" y="1462"/>
                </a:lnTo>
                <a:lnTo>
                  <a:pt x="550" y="1463"/>
                </a:lnTo>
                <a:lnTo>
                  <a:pt x="548" y="1471"/>
                </a:lnTo>
                <a:close/>
                <a:moveTo>
                  <a:pt x="955" y="1470"/>
                </a:moveTo>
                <a:lnTo>
                  <a:pt x="953" y="1462"/>
                </a:lnTo>
                <a:lnTo>
                  <a:pt x="954" y="1462"/>
                </a:lnTo>
                <a:lnTo>
                  <a:pt x="957" y="1470"/>
                </a:lnTo>
                <a:lnTo>
                  <a:pt x="955" y="1470"/>
                </a:lnTo>
                <a:close/>
                <a:moveTo>
                  <a:pt x="958" y="1469"/>
                </a:moveTo>
                <a:lnTo>
                  <a:pt x="956" y="1462"/>
                </a:lnTo>
                <a:lnTo>
                  <a:pt x="957" y="1461"/>
                </a:lnTo>
                <a:lnTo>
                  <a:pt x="959" y="1469"/>
                </a:lnTo>
                <a:lnTo>
                  <a:pt x="958" y="1469"/>
                </a:lnTo>
                <a:close/>
                <a:moveTo>
                  <a:pt x="532" y="1466"/>
                </a:moveTo>
                <a:lnTo>
                  <a:pt x="531" y="1466"/>
                </a:lnTo>
                <a:lnTo>
                  <a:pt x="533" y="1458"/>
                </a:lnTo>
                <a:lnTo>
                  <a:pt x="535" y="1458"/>
                </a:lnTo>
                <a:lnTo>
                  <a:pt x="532" y="1466"/>
                </a:lnTo>
                <a:close/>
                <a:moveTo>
                  <a:pt x="530" y="1465"/>
                </a:moveTo>
                <a:lnTo>
                  <a:pt x="528" y="1465"/>
                </a:lnTo>
                <a:lnTo>
                  <a:pt x="531" y="1457"/>
                </a:lnTo>
                <a:lnTo>
                  <a:pt x="532" y="1458"/>
                </a:lnTo>
                <a:lnTo>
                  <a:pt x="530" y="1465"/>
                </a:lnTo>
                <a:close/>
                <a:moveTo>
                  <a:pt x="973" y="1465"/>
                </a:moveTo>
                <a:lnTo>
                  <a:pt x="971" y="1457"/>
                </a:lnTo>
                <a:lnTo>
                  <a:pt x="972" y="1457"/>
                </a:lnTo>
                <a:lnTo>
                  <a:pt x="975" y="1464"/>
                </a:lnTo>
                <a:lnTo>
                  <a:pt x="973" y="1465"/>
                </a:lnTo>
                <a:close/>
                <a:moveTo>
                  <a:pt x="527" y="1464"/>
                </a:moveTo>
                <a:lnTo>
                  <a:pt x="526" y="1464"/>
                </a:lnTo>
                <a:lnTo>
                  <a:pt x="528" y="1456"/>
                </a:lnTo>
                <a:lnTo>
                  <a:pt x="529" y="1457"/>
                </a:lnTo>
                <a:lnTo>
                  <a:pt x="527" y="1464"/>
                </a:lnTo>
                <a:close/>
                <a:moveTo>
                  <a:pt x="976" y="1464"/>
                </a:moveTo>
                <a:lnTo>
                  <a:pt x="973" y="1456"/>
                </a:lnTo>
                <a:lnTo>
                  <a:pt x="975" y="1456"/>
                </a:lnTo>
                <a:lnTo>
                  <a:pt x="977" y="1464"/>
                </a:lnTo>
                <a:lnTo>
                  <a:pt x="976" y="1464"/>
                </a:lnTo>
                <a:close/>
                <a:moveTo>
                  <a:pt x="978" y="1463"/>
                </a:moveTo>
                <a:lnTo>
                  <a:pt x="976" y="1455"/>
                </a:lnTo>
                <a:lnTo>
                  <a:pt x="977" y="1455"/>
                </a:lnTo>
                <a:lnTo>
                  <a:pt x="980" y="1463"/>
                </a:lnTo>
                <a:lnTo>
                  <a:pt x="978" y="1463"/>
                </a:lnTo>
                <a:close/>
                <a:moveTo>
                  <a:pt x="511" y="1459"/>
                </a:moveTo>
                <a:lnTo>
                  <a:pt x="510" y="1459"/>
                </a:lnTo>
                <a:lnTo>
                  <a:pt x="513" y="1451"/>
                </a:lnTo>
                <a:lnTo>
                  <a:pt x="514" y="1452"/>
                </a:lnTo>
                <a:lnTo>
                  <a:pt x="511" y="1459"/>
                </a:lnTo>
                <a:close/>
                <a:moveTo>
                  <a:pt x="509" y="1459"/>
                </a:moveTo>
                <a:lnTo>
                  <a:pt x="508" y="1458"/>
                </a:lnTo>
                <a:lnTo>
                  <a:pt x="510" y="1451"/>
                </a:lnTo>
                <a:lnTo>
                  <a:pt x="511" y="1451"/>
                </a:lnTo>
                <a:lnTo>
                  <a:pt x="509" y="1459"/>
                </a:lnTo>
                <a:close/>
                <a:moveTo>
                  <a:pt x="994" y="1458"/>
                </a:moveTo>
                <a:lnTo>
                  <a:pt x="991" y="1450"/>
                </a:lnTo>
                <a:lnTo>
                  <a:pt x="993" y="1450"/>
                </a:lnTo>
                <a:lnTo>
                  <a:pt x="995" y="1458"/>
                </a:lnTo>
                <a:lnTo>
                  <a:pt x="994" y="1458"/>
                </a:lnTo>
                <a:close/>
                <a:moveTo>
                  <a:pt x="506" y="1458"/>
                </a:moveTo>
                <a:lnTo>
                  <a:pt x="505" y="1457"/>
                </a:lnTo>
                <a:lnTo>
                  <a:pt x="508" y="1449"/>
                </a:lnTo>
                <a:lnTo>
                  <a:pt x="509" y="1450"/>
                </a:lnTo>
                <a:lnTo>
                  <a:pt x="506" y="1458"/>
                </a:lnTo>
                <a:close/>
                <a:moveTo>
                  <a:pt x="997" y="1457"/>
                </a:moveTo>
                <a:lnTo>
                  <a:pt x="994" y="1449"/>
                </a:lnTo>
                <a:lnTo>
                  <a:pt x="995" y="1449"/>
                </a:lnTo>
                <a:lnTo>
                  <a:pt x="998" y="1457"/>
                </a:lnTo>
                <a:lnTo>
                  <a:pt x="997" y="1457"/>
                </a:lnTo>
                <a:close/>
                <a:moveTo>
                  <a:pt x="999" y="1456"/>
                </a:moveTo>
                <a:lnTo>
                  <a:pt x="996" y="1448"/>
                </a:lnTo>
                <a:lnTo>
                  <a:pt x="998" y="1448"/>
                </a:lnTo>
                <a:lnTo>
                  <a:pt x="1000" y="1456"/>
                </a:lnTo>
                <a:lnTo>
                  <a:pt x="999" y="1456"/>
                </a:lnTo>
                <a:close/>
                <a:moveTo>
                  <a:pt x="491" y="1452"/>
                </a:moveTo>
                <a:lnTo>
                  <a:pt x="490" y="1452"/>
                </a:lnTo>
                <a:lnTo>
                  <a:pt x="493" y="1444"/>
                </a:lnTo>
                <a:lnTo>
                  <a:pt x="494" y="1444"/>
                </a:lnTo>
                <a:lnTo>
                  <a:pt x="491" y="1452"/>
                </a:lnTo>
                <a:close/>
                <a:moveTo>
                  <a:pt x="489" y="1451"/>
                </a:moveTo>
                <a:lnTo>
                  <a:pt x="487" y="1451"/>
                </a:lnTo>
                <a:lnTo>
                  <a:pt x="490" y="1443"/>
                </a:lnTo>
                <a:lnTo>
                  <a:pt x="491" y="1444"/>
                </a:lnTo>
                <a:lnTo>
                  <a:pt x="489" y="1451"/>
                </a:lnTo>
                <a:close/>
                <a:moveTo>
                  <a:pt x="1014" y="1451"/>
                </a:moveTo>
                <a:lnTo>
                  <a:pt x="1011" y="1443"/>
                </a:lnTo>
                <a:lnTo>
                  <a:pt x="1013" y="1443"/>
                </a:lnTo>
                <a:lnTo>
                  <a:pt x="1015" y="1450"/>
                </a:lnTo>
                <a:lnTo>
                  <a:pt x="1014" y="1451"/>
                </a:lnTo>
                <a:close/>
                <a:moveTo>
                  <a:pt x="486" y="1450"/>
                </a:moveTo>
                <a:lnTo>
                  <a:pt x="485" y="1450"/>
                </a:lnTo>
                <a:lnTo>
                  <a:pt x="488" y="1442"/>
                </a:lnTo>
                <a:lnTo>
                  <a:pt x="489" y="1443"/>
                </a:lnTo>
                <a:lnTo>
                  <a:pt x="486" y="1450"/>
                </a:lnTo>
                <a:close/>
                <a:moveTo>
                  <a:pt x="1017" y="1450"/>
                </a:moveTo>
                <a:lnTo>
                  <a:pt x="1014" y="1442"/>
                </a:lnTo>
                <a:lnTo>
                  <a:pt x="1015" y="1442"/>
                </a:lnTo>
                <a:lnTo>
                  <a:pt x="1018" y="1449"/>
                </a:lnTo>
                <a:lnTo>
                  <a:pt x="1017" y="1450"/>
                </a:lnTo>
                <a:close/>
                <a:moveTo>
                  <a:pt x="1019" y="1449"/>
                </a:moveTo>
                <a:lnTo>
                  <a:pt x="1016" y="1441"/>
                </a:lnTo>
                <a:lnTo>
                  <a:pt x="1018" y="1441"/>
                </a:lnTo>
                <a:lnTo>
                  <a:pt x="1020" y="1448"/>
                </a:lnTo>
                <a:lnTo>
                  <a:pt x="1019" y="1449"/>
                </a:lnTo>
                <a:close/>
                <a:moveTo>
                  <a:pt x="471" y="1444"/>
                </a:moveTo>
                <a:lnTo>
                  <a:pt x="469" y="1444"/>
                </a:lnTo>
                <a:lnTo>
                  <a:pt x="472" y="1436"/>
                </a:lnTo>
                <a:lnTo>
                  <a:pt x="474" y="1437"/>
                </a:lnTo>
                <a:lnTo>
                  <a:pt x="471" y="1444"/>
                </a:lnTo>
                <a:close/>
                <a:moveTo>
                  <a:pt x="468" y="1443"/>
                </a:moveTo>
                <a:lnTo>
                  <a:pt x="467" y="1443"/>
                </a:lnTo>
                <a:lnTo>
                  <a:pt x="470" y="1435"/>
                </a:lnTo>
                <a:lnTo>
                  <a:pt x="471" y="1436"/>
                </a:lnTo>
                <a:lnTo>
                  <a:pt x="468" y="1443"/>
                </a:lnTo>
                <a:close/>
                <a:moveTo>
                  <a:pt x="1035" y="1443"/>
                </a:moveTo>
                <a:lnTo>
                  <a:pt x="1032" y="1435"/>
                </a:lnTo>
                <a:lnTo>
                  <a:pt x="1033" y="1435"/>
                </a:lnTo>
                <a:lnTo>
                  <a:pt x="1036" y="1442"/>
                </a:lnTo>
                <a:lnTo>
                  <a:pt x="1035" y="1443"/>
                </a:lnTo>
                <a:close/>
                <a:moveTo>
                  <a:pt x="466" y="1442"/>
                </a:moveTo>
                <a:lnTo>
                  <a:pt x="464" y="1442"/>
                </a:lnTo>
                <a:lnTo>
                  <a:pt x="467" y="1434"/>
                </a:lnTo>
                <a:lnTo>
                  <a:pt x="469" y="1435"/>
                </a:lnTo>
                <a:lnTo>
                  <a:pt x="466" y="1442"/>
                </a:lnTo>
                <a:close/>
                <a:moveTo>
                  <a:pt x="1037" y="1442"/>
                </a:moveTo>
                <a:lnTo>
                  <a:pt x="1034" y="1434"/>
                </a:lnTo>
                <a:lnTo>
                  <a:pt x="1035" y="1434"/>
                </a:lnTo>
                <a:lnTo>
                  <a:pt x="1038" y="1441"/>
                </a:lnTo>
                <a:lnTo>
                  <a:pt x="1037" y="1442"/>
                </a:lnTo>
                <a:close/>
                <a:moveTo>
                  <a:pt x="1039" y="1441"/>
                </a:moveTo>
                <a:lnTo>
                  <a:pt x="1036" y="1433"/>
                </a:lnTo>
                <a:lnTo>
                  <a:pt x="1038" y="1433"/>
                </a:lnTo>
                <a:lnTo>
                  <a:pt x="1041" y="1440"/>
                </a:lnTo>
                <a:lnTo>
                  <a:pt x="1039" y="1441"/>
                </a:lnTo>
                <a:close/>
                <a:moveTo>
                  <a:pt x="451" y="1436"/>
                </a:moveTo>
                <a:lnTo>
                  <a:pt x="449" y="1435"/>
                </a:lnTo>
                <a:lnTo>
                  <a:pt x="453" y="1428"/>
                </a:lnTo>
                <a:lnTo>
                  <a:pt x="454" y="1429"/>
                </a:lnTo>
                <a:lnTo>
                  <a:pt x="451" y="1436"/>
                </a:lnTo>
                <a:close/>
                <a:moveTo>
                  <a:pt x="448" y="1435"/>
                </a:moveTo>
                <a:lnTo>
                  <a:pt x="447" y="1434"/>
                </a:lnTo>
                <a:lnTo>
                  <a:pt x="450" y="1427"/>
                </a:lnTo>
                <a:lnTo>
                  <a:pt x="451" y="1427"/>
                </a:lnTo>
                <a:lnTo>
                  <a:pt x="448" y="1435"/>
                </a:lnTo>
                <a:close/>
                <a:moveTo>
                  <a:pt x="1054" y="1434"/>
                </a:moveTo>
                <a:lnTo>
                  <a:pt x="1051" y="1427"/>
                </a:lnTo>
                <a:lnTo>
                  <a:pt x="1052" y="1426"/>
                </a:lnTo>
                <a:lnTo>
                  <a:pt x="1055" y="1434"/>
                </a:lnTo>
                <a:lnTo>
                  <a:pt x="1054" y="1434"/>
                </a:lnTo>
                <a:close/>
                <a:moveTo>
                  <a:pt x="446" y="1434"/>
                </a:moveTo>
                <a:lnTo>
                  <a:pt x="445" y="1433"/>
                </a:lnTo>
                <a:lnTo>
                  <a:pt x="448" y="1426"/>
                </a:lnTo>
                <a:lnTo>
                  <a:pt x="449" y="1426"/>
                </a:lnTo>
                <a:lnTo>
                  <a:pt x="446" y="1434"/>
                </a:lnTo>
                <a:close/>
                <a:moveTo>
                  <a:pt x="1057" y="1433"/>
                </a:moveTo>
                <a:lnTo>
                  <a:pt x="1053" y="1426"/>
                </a:lnTo>
                <a:lnTo>
                  <a:pt x="1055" y="1425"/>
                </a:lnTo>
                <a:lnTo>
                  <a:pt x="1058" y="1433"/>
                </a:lnTo>
                <a:lnTo>
                  <a:pt x="1057" y="1433"/>
                </a:lnTo>
                <a:close/>
                <a:moveTo>
                  <a:pt x="1059" y="1432"/>
                </a:moveTo>
                <a:lnTo>
                  <a:pt x="1056" y="1425"/>
                </a:lnTo>
                <a:lnTo>
                  <a:pt x="1057" y="1424"/>
                </a:lnTo>
                <a:lnTo>
                  <a:pt x="1060" y="1432"/>
                </a:lnTo>
                <a:lnTo>
                  <a:pt x="1059" y="1432"/>
                </a:lnTo>
                <a:close/>
                <a:moveTo>
                  <a:pt x="431" y="1427"/>
                </a:moveTo>
                <a:lnTo>
                  <a:pt x="430" y="1426"/>
                </a:lnTo>
                <a:lnTo>
                  <a:pt x="433" y="1419"/>
                </a:lnTo>
                <a:lnTo>
                  <a:pt x="434" y="1420"/>
                </a:lnTo>
                <a:lnTo>
                  <a:pt x="431" y="1427"/>
                </a:lnTo>
                <a:close/>
                <a:moveTo>
                  <a:pt x="428" y="1426"/>
                </a:moveTo>
                <a:lnTo>
                  <a:pt x="427" y="1425"/>
                </a:lnTo>
                <a:lnTo>
                  <a:pt x="431" y="1418"/>
                </a:lnTo>
                <a:lnTo>
                  <a:pt x="432" y="1419"/>
                </a:lnTo>
                <a:lnTo>
                  <a:pt x="428" y="1426"/>
                </a:lnTo>
                <a:close/>
                <a:moveTo>
                  <a:pt x="1074" y="1425"/>
                </a:moveTo>
                <a:lnTo>
                  <a:pt x="1071" y="1418"/>
                </a:lnTo>
                <a:lnTo>
                  <a:pt x="1072" y="1418"/>
                </a:lnTo>
                <a:lnTo>
                  <a:pt x="1075" y="1425"/>
                </a:lnTo>
                <a:lnTo>
                  <a:pt x="1074" y="1425"/>
                </a:lnTo>
                <a:close/>
                <a:moveTo>
                  <a:pt x="426" y="1425"/>
                </a:moveTo>
                <a:lnTo>
                  <a:pt x="425" y="1424"/>
                </a:lnTo>
                <a:lnTo>
                  <a:pt x="428" y="1417"/>
                </a:lnTo>
                <a:lnTo>
                  <a:pt x="429" y="1417"/>
                </a:lnTo>
                <a:lnTo>
                  <a:pt x="426" y="1425"/>
                </a:lnTo>
                <a:close/>
                <a:moveTo>
                  <a:pt x="1076" y="1424"/>
                </a:moveTo>
                <a:lnTo>
                  <a:pt x="1073" y="1417"/>
                </a:lnTo>
                <a:lnTo>
                  <a:pt x="1074" y="1416"/>
                </a:lnTo>
                <a:lnTo>
                  <a:pt x="1078" y="1424"/>
                </a:lnTo>
                <a:lnTo>
                  <a:pt x="1076" y="1424"/>
                </a:lnTo>
                <a:close/>
                <a:moveTo>
                  <a:pt x="1079" y="1423"/>
                </a:moveTo>
                <a:lnTo>
                  <a:pt x="1075" y="1416"/>
                </a:lnTo>
                <a:lnTo>
                  <a:pt x="1076" y="1415"/>
                </a:lnTo>
                <a:lnTo>
                  <a:pt x="1080" y="1422"/>
                </a:lnTo>
                <a:lnTo>
                  <a:pt x="1079" y="1423"/>
                </a:lnTo>
                <a:close/>
                <a:moveTo>
                  <a:pt x="411" y="1418"/>
                </a:moveTo>
                <a:lnTo>
                  <a:pt x="410" y="1417"/>
                </a:lnTo>
                <a:lnTo>
                  <a:pt x="414" y="1410"/>
                </a:lnTo>
                <a:lnTo>
                  <a:pt x="415" y="1410"/>
                </a:lnTo>
                <a:lnTo>
                  <a:pt x="411" y="1418"/>
                </a:lnTo>
                <a:close/>
                <a:moveTo>
                  <a:pt x="409" y="1416"/>
                </a:moveTo>
                <a:lnTo>
                  <a:pt x="408" y="1416"/>
                </a:lnTo>
                <a:lnTo>
                  <a:pt x="412" y="1409"/>
                </a:lnTo>
                <a:lnTo>
                  <a:pt x="413" y="1409"/>
                </a:lnTo>
                <a:lnTo>
                  <a:pt x="409" y="1416"/>
                </a:lnTo>
                <a:close/>
                <a:moveTo>
                  <a:pt x="1093" y="1416"/>
                </a:moveTo>
                <a:lnTo>
                  <a:pt x="1090" y="1409"/>
                </a:lnTo>
                <a:lnTo>
                  <a:pt x="1091" y="1408"/>
                </a:lnTo>
                <a:lnTo>
                  <a:pt x="1094" y="1415"/>
                </a:lnTo>
                <a:lnTo>
                  <a:pt x="1093" y="1416"/>
                </a:lnTo>
                <a:close/>
                <a:moveTo>
                  <a:pt x="407" y="1415"/>
                </a:moveTo>
                <a:lnTo>
                  <a:pt x="406" y="1414"/>
                </a:lnTo>
                <a:lnTo>
                  <a:pt x="409" y="1407"/>
                </a:lnTo>
                <a:lnTo>
                  <a:pt x="410" y="1408"/>
                </a:lnTo>
                <a:lnTo>
                  <a:pt x="407" y="1415"/>
                </a:lnTo>
                <a:close/>
                <a:moveTo>
                  <a:pt x="1096" y="1415"/>
                </a:moveTo>
                <a:lnTo>
                  <a:pt x="1092" y="1407"/>
                </a:lnTo>
                <a:lnTo>
                  <a:pt x="1093" y="1407"/>
                </a:lnTo>
                <a:lnTo>
                  <a:pt x="1097" y="1414"/>
                </a:lnTo>
                <a:lnTo>
                  <a:pt x="1096" y="1415"/>
                </a:lnTo>
                <a:close/>
                <a:moveTo>
                  <a:pt x="1098" y="1413"/>
                </a:moveTo>
                <a:lnTo>
                  <a:pt x="1094" y="1406"/>
                </a:lnTo>
                <a:lnTo>
                  <a:pt x="1095" y="1406"/>
                </a:lnTo>
                <a:lnTo>
                  <a:pt x="1099" y="1413"/>
                </a:lnTo>
                <a:lnTo>
                  <a:pt x="1098" y="1413"/>
                </a:lnTo>
                <a:close/>
                <a:moveTo>
                  <a:pt x="392" y="1408"/>
                </a:moveTo>
                <a:lnTo>
                  <a:pt x="391" y="1407"/>
                </a:lnTo>
                <a:lnTo>
                  <a:pt x="395" y="1400"/>
                </a:lnTo>
                <a:lnTo>
                  <a:pt x="396" y="1400"/>
                </a:lnTo>
                <a:lnTo>
                  <a:pt x="392" y="1408"/>
                </a:lnTo>
                <a:close/>
                <a:moveTo>
                  <a:pt x="390" y="1406"/>
                </a:moveTo>
                <a:lnTo>
                  <a:pt x="389" y="1406"/>
                </a:lnTo>
                <a:lnTo>
                  <a:pt x="392" y="1399"/>
                </a:lnTo>
                <a:lnTo>
                  <a:pt x="394" y="1399"/>
                </a:lnTo>
                <a:lnTo>
                  <a:pt x="390" y="1406"/>
                </a:lnTo>
                <a:close/>
                <a:moveTo>
                  <a:pt x="1112" y="1406"/>
                </a:moveTo>
                <a:lnTo>
                  <a:pt x="1109" y="1399"/>
                </a:lnTo>
                <a:lnTo>
                  <a:pt x="1110" y="1398"/>
                </a:lnTo>
                <a:lnTo>
                  <a:pt x="1114" y="1405"/>
                </a:lnTo>
                <a:lnTo>
                  <a:pt x="1112" y="1406"/>
                </a:lnTo>
                <a:close/>
                <a:moveTo>
                  <a:pt x="387" y="1405"/>
                </a:moveTo>
                <a:lnTo>
                  <a:pt x="386" y="1404"/>
                </a:lnTo>
                <a:lnTo>
                  <a:pt x="390" y="1397"/>
                </a:lnTo>
                <a:lnTo>
                  <a:pt x="391" y="1398"/>
                </a:lnTo>
                <a:lnTo>
                  <a:pt x="387" y="1405"/>
                </a:lnTo>
                <a:close/>
                <a:moveTo>
                  <a:pt x="1115" y="1404"/>
                </a:moveTo>
                <a:lnTo>
                  <a:pt x="1111" y="1397"/>
                </a:lnTo>
                <a:lnTo>
                  <a:pt x="1112" y="1397"/>
                </a:lnTo>
                <a:lnTo>
                  <a:pt x="1116" y="1404"/>
                </a:lnTo>
                <a:lnTo>
                  <a:pt x="1115" y="1404"/>
                </a:lnTo>
                <a:close/>
                <a:moveTo>
                  <a:pt x="1117" y="1403"/>
                </a:moveTo>
                <a:lnTo>
                  <a:pt x="1113" y="1396"/>
                </a:lnTo>
                <a:lnTo>
                  <a:pt x="1114" y="1396"/>
                </a:lnTo>
                <a:lnTo>
                  <a:pt x="1118" y="1403"/>
                </a:lnTo>
                <a:lnTo>
                  <a:pt x="1117" y="1403"/>
                </a:lnTo>
                <a:close/>
                <a:moveTo>
                  <a:pt x="373" y="1397"/>
                </a:moveTo>
                <a:lnTo>
                  <a:pt x="372" y="1396"/>
                </a:lnTo>
                <a:lnTo>
                  <a:pt x="376" y="1389"/>
                </a:lnTo>
                <a:lnTo>
                  <a:pt x="377" y="1390"/>
                </a:lnTo>
                <a:lnTo>
                  <a:pt x="373" y="1397"/>
                </a:lnTo>
                <a:close/>
                <a:moveTo>
                  <a:pt x="371" y="1396"/>
                </a:moveTo>
                <a:lnTo>
                  <a:pt x="370" y="1395"/>
                </a:lnTo>
                <a:lnTo>
                  <a:pt x="374" y="1388"/>
                </a:lnTo>
                <a:lnTo>
                  <a:pt x="375" y="1389"/>
                </a:lnTo>
                <a:lnTo>
                  <a:pt x="371" y="1396"/>
                </a:lnTo>
                <a:close/>
                <a:moveTo>
                  <a:pt x="1131" y="1395"/>
                </a:moveTo>
                <a:lnTo>
                  <a:pt x="1127" y="1388"/>
                </a:lnTo>
                <a:lnTo>
                  <a:pt x="1128" y="1387"/>
                </a:lnTo>
                <a:lnTo>
                  <a:pt x="1132" y="1394"/>
                </a:lnTo>
                <a:lnTo>
                  <a:pt x="1131" y="1395"/>
                </a:lnTo>
                <a:close/>
                <a:moveTo>
                  <a:pt x="369" y="1394"/>
                </a:moveTo>
                <a:lnTo>
                  <a:pt x="368" y="1394"/>
                </a:lnTo>
                <a:lnTo>
                  <a:pt x="372" y="1386"/>
                </a:lnTo>
                <a:lnTo>
                  <a:pt x="373" y="1387"/>
                </a:lnTo>
                <a:lnTo>
                  <a:pt x="369" y="1394"/>
                </a:lnTo>
                <a:close/>
                <a:moveTo>
                  <a:pt x="1133" y="1394"/>
                </a:moveTo>
                <a:lnTo>
                  <a:pt x="1129" y="1387"/>
                </a:lnTo>
                <a:lnTo>
                  <a:pt x="1130" y="1386"/>
                </a:lnTo>
                <a:lnTo>
                  <a:pt x="1134" y="1393"/>
                </a:lnTo>
                <a:lnTo>
                  <a:pt x="1133" y="1394"/>
                </a:lnTo>
                <a:close/>
                <a:moveTo>
                  <a:pt x="1136" y="1392"/>
                </a:moveTo>
                <a:lnTo>
                  <a:pt x="1132" y="1385"/>
                </a:lnTo>
                <a:lnTo>
                  <a:pt x="1133" y="1385"/>
                </a:lnTo>
                <a:lnTo>
                  <a:pt x="1137" y="1392"/>
                </a:lnTo>
                <a:lnTo>
                  <a:pt x="1136" y="1392"/>
                </a:lnTo>
                <a:close/>
                <a:moveTo>
                  <a:pt x="355" y="1386"/>
                </a:moveTo>
                <a:lnTo>
                  <a:pt x="353" y="1385"/>
                </a:lnTo>
                <a:lnTo>
                  <a:pt x="358" y="1378"/>
                </a:lnTo>
                <a:lnTo>
                  <a:pt x="359" y="1379"/>
                </a:lnTo>
                <a:lnTo>
                  <a:pt x="355" y="1386"/>
                </a:lnTo>
                <a:close/>
                <a:moveTo>
                  <a:pt x="352" y="1384"/>
                </a:moveTo>
                <a:lnTo>
                  <a:pt x="351" y="1383"/>
                </a:lnTo>
                <a:lnTo>
                  <a:pt x="355" y="1377"/>
                </a:lnTo>
                <a:lnTo>
                  <a:pt x="357" y="1377"/>
                </a:lnTo>
                <a:lnTo>
                  <a:pt x="352" y="1384"/>
                </a:lnTo>
                <a:close/>
                <a:moveTo>
                  <a:pt x="1149" y="1384"/>
                </a:moveTo>
                <a:lnTo>
                  <a:pt x="1145" y="1377"/>
                </a:lnTo>
                <a:lnTo>
                  <a:pt x="1146" y="1376"/>
                </a:lnTo>
                <a:lnTo>
                  <a:pt x="1151" y="1383"/>
                </a:lnTo>
                <a:lnTo>
                  <a:pt x="1149" y="1384"/>
                </a:lnTo>
                <a:close/>
                <a:moveTo>
                  <a:pt x="350" y="1383"/>
                </a:moveTo>
                <a:lnTo>
                  <a:pt x="349" y="1382"/>
                </a:lnTo>
                <a:lnTo>
                  <a:pt x="353" y="1375"/>
                </a:lnTo>
                <a:lnTo>
                  <a:pt x="354" y="1376"/>
                </a:lnTo>
                <a:lnTo>
                  <a:pt x="350" y="1383"/>
                </a:lnTo>
                <a:close/>
                <a:moveTo>
                  <a:pt x="1152" y="1382"/>
                </a:moveTo>
                <a:lnTo>
                  <a:pt x="1147" y="1376"/>
                </a:lnTo>
                <a:lnTo>
                  <a:pt x="1148" y="1375"/>
                </a:lnTo>
                <a:lnTo>
                  <a:pt x="1153" y="1382"/>
                </a:lnTo>
                <a:lnTo>
                  <a:pt x="1152" y="1382"/>
                </a:lnTo>
                <a:close/>
                <a:moveTo>
                  <a:pt x="1154" y="1381"/>
                </a:moveTo>
                <a:lnTo>
                  <a:pt x="1150" y="1374"/>
                </a:lnTo>
                <a:lnTo>
                  <a:pt x="1151" y="1373"/>
                </a:lnTo>
                <a:lnTo>
                  <a:pt x="1155" y="1380"/>
                </a:lnTo>
                <a:lnTo>
                  <a:pt x="1154" y="1381"/>
                </a:lnTo>
                <a:close/>
                <a:moveTo>
                  <a:pt x="336" y="1374"/>
                </a:moveTo>
                <a:lnTo>
                  <a:pt x="335" y="1373"/>
                </a:lnTo>
                <a:lnTo>
                  <a:pt x="340" y="1367"/>
                </a:lnTo>
                <a:lnTo>
                  <a:pt x="341" y="1367"/>
                </a:lnTo>
                <a:lnTo>
                  <a:pt x="336" y="1374"/>
                </a:lnTo>
                <a:close/>
                <a:moveTo>
                  <a:pt x="334" y="1372"/>
                </a:moveTo>
                <a:lnTo>
                  <a:pt x="333" y="1372"/>
                </a:lnTo>
                <a:lnTo>
                  <a:pt x="338" y="1365"/>
                </a:lnTo>
                <a:lnTo>
                  <a:pt x="339" y="1366"/>
                </a:lnTo>
                <a:lnTo>
                  <a:pt x="334" y="1372"/>
                </a:lnTo>
                <a:close/>
                <a:moveTo>
                  <a:pt x="1168" y="1372"/>
                </a:moveTo>
                <a:lnTo>
                  <a:pt x="1163" y="1365"/>
                </a:lnTo>
                <a:lnTo>
                  <a:pt x="1164" y="1365"/>
                </a:lnTo>
                <a:lnTo>
                  <a:pt x="1169" y="1371"/>
                </a:lnTo>
                <a:lnTo>
                  <a:pt x="1168" y="1372"/>
                </a:lnTo>
                <a:close/>
                <a:moveTo>
                  <a:pt x="332" y="1371"/>
                </a:moveTo>
                <a:lnTo>
                  <a:pt x="331" y="1370"/>
                </a:lnTo>
                <a:lnTo>
                  <a:pt x="335" y="1364"/>
                </a:lnTo>
                <a:lnTo>
                  <a:pt x="336" y="1364"/>
                </a:lnTo>
                <a:lnTo>
                  <a:pt x="332" y="1371"/>
                </a:lnTo>
                <a:close/>
                <a:moveTo>
                  <a:pt x="1170" y="1371"/>
                </a:moveTo>
                <a:lnTo>
                  <a:pt x="1165" y="1364"/>
                </a:lnTo>
                <a:lnTo>
                  <a:pt x="1166" y="1363"/>
                </a:lnTo>
                <a:lnTo>
                  <a:pt x="1171" y="1370"/>
                </a:lnTo>
                <a:lnTo>
                  <a:pt x="1170" y="1371"/>
                </a:lnTo>
                <a:close/>
                <a:moveTo>
                  <a:pt x="1172" y="1369"/>
                </a:moveTo>
                <a:lnTo>
                  <a:pt x="1168" y="1362"/>
                </a:lnTo>
                <a:lnTo>
                  <a:pt x="1169" y="1362"/>
                </a:lnTo>
                <a:lnTo>
                  <a:pt x="1173" y="1368"/>
                </a:lnTo>
                <a:lnTo>
                  <a:pt x="1172" y="1369"/>
                </a:lnTo>
                <a:close/>
                <a:moveTo>
                  <a:pt x="319" y="1362"/>
                </a:moveTo>
                <a:lnTo>
                  <a:pt x="318" y="1361"/>
                </a:lnTo>
                <a:lnTo>
                  <a:pt x="322" y="1354"/>
                </a:lnTo>
                <a:lnTo>
                  <a:pt x="323" y="1355"/>
                </a:lnTo>
                <a:lnTo>
                  <a:pt x="319" y="1362"/>
                </a:lnTo>
                <a:close/>
                <a:moveTo>
                  <a:pt x="317" y="1360"/>
                </a:moveTo>
                <a:lnTo>
                  <a:pt x="315" y="1359"/>
                </a:lnTo>
                <a:lnTo>
                  <a:pt x="320" y="1353"/>
                </a:lnTo>
                <a:lnTo>
                  <a:pt x="321" y="1354"/>
                </a:lnTo>
                <a:lnTo>
                  <a:pt x="317" y="1360"/>
                </a:lnTo>
                <a:close/>
                <a:moveTo>
                  <a:pt x="1185" y="1360"/>
                </a:moveTo>
                <a:lnTo>
                  <a:pt x="1181" y="1353"/>
                </a:lnTo>
                <a:lnTo>
                  <a:pt x="1182" y="1353"/>
                </a:lnTo>
                <a:lnTo>
                  <a:pt x="1186" y="1359"/>
                </a:lnTo>
                <a:lnTo>
                  <a:pt x="1185" y="1360"/>
                </a:lnTo>
                <a:close/>
                <a:moveTo>
                  <a:pt x="314" y="1359"/>
                </a:moveTo>
                <a:lnTo>
                  <a:pt x="313" y="1358"/>
                </a:lnTo>
                <a:lnTo>
                  <a:pt x="318" y="1351"/>
                </a:lnTo>
                <a:lnTo>
                  <a:pt x="319" y="1352"/>
                </a:lnTo>
                <a:lnTo>
                  <a:pt x="314" y="1359"/>
                </a:lnTo>
                <a:close/>
                <a:moveTo>
                  <a:pt x="1187" y="1358"/>
                </a:moveTo>
                <a:lnTo>
                  <a:pt x="1183" y="1352"/>
                </a:lnTo>
                <a:lnTo>
                  <a:pt x="1184" y="1351"/>
                </a:lnTo>
                <a:lnTo>
                  <a:pt x="1189" y="1358"/>
                </a:lnTo>
                <a:lnTo>
                  <a:pt x="1187" y="1358"/>
                </a:lnTo>
                <a:close/>
                <a:moveTo>
                  <a:pt x="1190" y="1357"/>
                </a:moveTo>
                <a:lnTo>
                  <a:pt x="1185" y="1350"/>
                </a:lnTo>
                <a:lnTo>
                  <a:pt x="1186" y="1350"/>
                </a:lnTo>
                <a:lnTo>
                  <a:pt x="1191" y="1356"/>
                </a:lnTo>
                <a:lnTo>
                  <a:pt x="1190" y="1357"/>
                </a:lnTo>
                <a:close/>
                <a:moveTo>
                  <a:pt x="301" y="1349"/>
                </a:moveTo>
                <a:lnTo>
                  <a:pt x="300" y="1348"/>
                </a:lnTo>
                <a:lnTo>
                  <a:pt x="305" y="1342"/>
                </a:lnTo>
                <a:lnTo>
                  <a:pt x="306" y="1343"/>
                </a:lnTo>
                <a:lnTo>
                  <a:pt x="301" y="1349"/>
                </a:lnTo>
                <a:close/>
                <a:moveTo>
                  <a:pt x="299" y="1348"/>
                </a:moveTo>
                <a:lnTo>
                  <a:pt x="298" y="1347"/>
                </a:lnTo>
                <a:lnTo>
                  <a:pt x="303" y="1340"/>
                </a:lnTo>
                <a:lnTo>
                  <a:pt x="304" y="1341"/>
                </a:lnTo>
                <a:lnTo>
                  <a:pt x="299" y="1348"/>
                </a:lnTo>
                <a:close/>
                <a:moveTo>
                  <a:pt x="1203" y="1347"/>
                </a:moveTo>
                <a:lnTo>
                  <a:pt x="1198" y="1341"/>
                </a:lnTo>
                <a:lnTo>
                  <a:pt x="1199" y="1340"/>
                </a:lnTo>
                <a:lnTo>
                  <a:pt x="1204" y="1346"/>
                </a:lnTo>
                <a:lnTo>
                  <a:pt x="1203" y="1347"/>
                </a:lnTo>
                <a:close/>
                <a:moveTo>
                  <a:pt x="297" y="1346"/>
                </a:moveTo>
                <a:lnTo>
                  <a:pt x="296" y="1345"/>
                </a:lnTo>
                <a:lnTo>
                  <a:pt x="300" y="1339"/>
                </a:lnTo>
                <a:lnTo>
                  <a:pt x="302" y="1340"/>
                </a:lnTo>
                <a:lnTo>
                  <a:pt x="297" y="1346"/>
                </a:lnTo>
                <a:close/>
                <a:moveTo>
                  <a:pt x="1205" y="1346"/>
                </a:moveTo>
                <a:lnTo>
                  <a:pt x="1200" y="1339"/>
                </a:lnTo>
                <a:lnTo>
                  <a:pt x="1201" y="1338"/>
                </a:lnTo>
                <a:lnTo>
                  <a:pt x="1206" y="1345"/>
                </a:lnTo>
                <a:lnTo>
                  <a:pt x="1205" y="1346"/>
                </a:lnTo>
                <a:close/>
                <a:moveTo>
                  <a:pt x="1207" y="1344"/>
                </a:moveTo>
                <a:lnTo>
                  <a:pt x="1202" y="1338"/>
                </a:lnTo>
                <a:lnTo>
                  <a:pt x="1203" y="1337"/>
                </a:lnTo>
                <a:lnTo>
                  <a:pt x="1208" y="1343"/>
                </a:lnTo>
                <a:lnTo>
                  <a:pt x="1207" y="1344"/>
                </a:lnTo>
                <a:close/>
                <a:moveTo>
                  <a:pt x="284" y="1336"/>
                </a:moveTo>
                <a:lnTo>
                  <a:pt x="283" y="1335"/>
                </a:lnTo>
                <a:lnTo>
                  <a:pt x="288" y="1329"/>
                </a:lnTo>
                <a:lnTo>
                  <a:pt x="289" y="1330"/>
                </a:lnTo>
                <a:lnTo>
                  <a:pt x="284" y="1336"/>
                </a:lnTo>
                <a:close/>
                <a:moveTo>
                  <a:pt x="282" y="1334"/>
                </a:moveTo>
                <a:lnTo>
                  <a:pt x="281" y="1334"/>
                </a:lnTo>
                <a:lnTo>
                  <a:pt x="286" y="1327"/>
                </a:lnTo>
                <a:lnTo>
                  <a:pt x="287" y="1328"/>
                </a:lnTo>
                <a:lnTo>
                  <a:pt x="282" y="1334"/>
                </a:lnTo>
                <a:close/>
                <a:moveTo>
                  <a:pt x="1220" y="1334"/>
                </a:moveTo>
                <a:lnTo>
                  <a:pt x="1215" y="1328"/>
                </a:lnTo>
                <a:lnTo>
                  <a:pt x="1216" y="1327"/>
                </a:lnTo>
                <a:lnTo>
                  <a:pt x="1221" y="1333"/>
                </a:lnTo>
                <a:lnTo>
                  <a:pt x="1220" y="1334"/>
                </a:lnTo>
                <a:close/>
                <a:moveTo>
                  <a:pt x="280" y="1333"/>
                </a:moveTo>
                <a:lnTo>
                  <a:pt x="279" y="1332"/>
                </a:lnTo>
                <a:lnTo>
                  <a:pt x="284" y="1326"/>
                </a:lnTo>
                <a:lnTo>
                  <a:pt x="285" y="1326"/>
                </a:lnTo>
                <a:lnTo>
                  <a:pt x="280" y="1333"/>
                </a:lnTo>
                <a:close/>
                <a:moveTo>
                  <a:pt x="1222" y="1332"/>
                </a:moveTo>
                <a:lnTo>
                  <a:pt x="1217" y="1326"/>
                </a:lnTo>
                <a:lnTo>
                  <a:pt x="1218" y="1325"/>
                </a:lnTo>
                <a:lnTo>
                  <a:pt x="1223" y="1332"/>
                </a:lnTo>
                <a:lnTo>
                  <a:pt x="1222" y="1332"/>
                </a:lnTo>
                <a:close/>
                <a:moveTo>
                  <a:pt x="1224" y="1331"/>
                </a:moveTo>
                <a:lnTo>
                  <a:pt x="1219" y="1324"/>
                </a:lnTo>
                <a:lnTo>
                  <a:pt x="1220" y="1323"/>
                </a:lnTo>
                <a:lnTo>
                  <a:pt x="1225" y="1330"/>
                </a:lnTo>
                <a:lnTo>
                  <a:pt x="1224" y="1331"/>
                </a:lnTo>
                <a:close/>
                <a:moveTo>
                  <a:pt x="267" y="1322"/>
                </a:moveTo>
                <a:lnTo>
                  <a:pt x="266" y="1321"/>
                </a:lnTo>
                <a:lnTo>
                  <a:pt x="271" y="1315"/>
                </a:lnTo>
                <a:lnTo>
                  <a:pt x="272" y="1316"/>
                </a:lnTo>
                <a:lnTo>
                  <a:pt x="267" y="1322"/>
                </a:lnTo>
                <a:close/>
                <a:moveTo>
                  <a:pt x="265" y="1320"/>
                </a:moveTo>
                <a:lnTo>
                  <a:pt x="264" y="1320"/>
                </a:lnTo>
                <a:lnTo>
                  <a:pt x="269" y="1313"/>
                </a:lnTo>
                <a:lnTo>
                  <a:pt x="270" y="1314"/>
                </a:lnTo>
                <a:lnTo>
                  <a:pt x="265" y="1320"/>
                </a:lnTo>
                <a:close/>
                <a:moveTo>
                  <a:pt x="1237" y="1320"/>
                </a:moveTo>
                <a:lnTo>
                  <a:pt x="1231" y="1314"/>
                </a:lnTo>
                <a:lnTo>
                  <a:pt x="1232" y="1313"/>
                </a:lnTo>
                <a:lnTo>
                  <a:pt x="1238" y="1319"/>
                </a:lnTo>
                <a:lnTo>
                  <a:pt x="1237" y="1320"/>
                </a:lnTo>
                <a:close/>
                <a:moveTo>
                  <a:pt x="263" y="1319"/>
                </a:moveTo>
                <a:lnTo>
                  <a:pt x="262" y="1318"/>
                </a:lnTo>
                <a:lnTo>
                  <a:pt x="267" y="1312"/>
                </a:lnTo>
                <a:lnTo>
                  <a:pt x="268" y="1313"/>
                </a:lnTo>
                <a:lnTo>
                  <a:pt x="263" y="1319"/>
                </a:lnTo>
                <a:close/>
                <a:moveTo>
                  <a:pt x="1239" y="1318"/>
                </a:moveTo>
                <a:lnTo>
                  <a:pt x="1234" y="1312"/>
                </a:lnTo>
                <a:lnTo>
                  <a:pt x="1235" y="1311"/>
                </a:lnTo>
                <a:lnTo>
                  <a:pt x="1240" y="1317"/>
                </a:lnTo>
                <a:lnTo>
                  <a:pt x="1239" y="1318"/>
                </a:lnTo>
                <a:close/>
                <a:moveTo>
                  <a:pt x="1241" y="1317"/>
                </a:moveTo>
                <a:lnTo>
                  <a:pt x="1236" y="1311"/>
                </a:lnTo>
                <a:lnTo>
                  <a:pt x="1237" y="1310"/>
                </a:lnTo>
                <a:lnTo>
                  <a:pt x="1242" y="1316"/>
                </a:lnTo>
                <a:lnTo>
                  <a:pt x="1241" y="1317"/>
                </a:lnTo>
                <a:close/>
                <a:moveTo>
                  <a:pt x="251" y="1308"/>
                </a:moveTo>
                <a:lnTo>
                  <a:pt x="250" y="1307"/>
                </a:lnTo>
                <a:lnTo>
                  <a:pt x="255" y="1301"/>
                </a:lnTo>
                <a:lnTo>
                  <a:pt x="256" y="1302"/>
                </a:lnTo>
                <a:lnTo>
                  <a:pt x="251" y="1308"/>
                </a:lnTo>
                <a:close/>
                <a:moveTo>
                  <a:pt x="249" y="1306"/>
                </a:moveTo>
                <a:lnTo>
                  <a:pt x="248" y="1305"/>
                </a:lnTo>
                <a:lnTo>
                  <a:pt x="253" y="1299"/>
                </a:lnTo>
                <a:lnTo>
                  <a:pt x="254" y="1300"/>
                </a:lnTo>
                <a:lnTo>
                  <a:pt x="249" y="1306"/>
                </a:lnTo>
                <a:close/>
                <a:moveTo>
                  <a:pt x="1253" y="1306"/>
                </a:moveTo>
                <a:lnTo>
                  <a:pt x="1248" y="1300"/>
                </a:lnTo>
                <a:lnTo>
                  <a:pt x="1248" y="1299"/>
                </a:lnTo>
                <a:lnTo>
                  <a:pt x="1254" y="1305"/>
                </a:lnTo>
                <a:lnTo>
                  <a:pt x="1253" y="1306"/>
                </a:lnTo>
                <a:close/>
                <a:moveTo>
                  <a:pt x="247" y="1304"/>
                </a:moveTo>
                <a:lnTo>
                  <a:pt x="246" y="1304"/>
                </a:lnTo>
                <a:lnTo>
                  <a:pt x="251" y="1298"/>
                </a:lnTo>
                <a:lnTo>
                  <a:pt x="252" y="1299"/>
                </a:lnTo>
                <a:lnTo>
                  <a:pt x="247" y="1304"/>
                </a:lnTo>
                <a:close/>
                <a:moveTo>
                  <a:pt x="1255" y="1304"/>
                </a:moveTo>
                <a:lnTo>
                  <a:pt x="1249" y="1298"/>
                </a:lnTo>
                <a:lnTo>
                  <a:pt x="1250" y="1297"/>
                </a:lnTo>
                <a:lnTo>
                  <a:pt x="1256" y="1303"/>
                </a:lnTo>
                <a:lnTo>
                  <a:pt x="1255" y="1304"/>
                </a:lnTo>
                <a:close/>
                <a:moveTo>
                  <a:pt x="1257" y="1302"/>
                </a:moveTo>
                <a:lnTo>
                  <a:pt x="1251" y="1296"/>
                </a:lnTo>
                <a:lnTo>
                  <a:pt x="1252" y="1296"/>
                </a:lnTo>
                <a:lnTo>
                  <a:pt x="1258" y="1301"/>
                </a:lnTo>
                <a:lnTo>
                  <a:pt x="1257" y="1302"/>
                </a:lnTo>
                <a:close/>
                <a:moveTo>
                  <a:pt x="235" y="1294"/>
                </a:moveTo>
                <a:lnTo>
                  <a:pt x="234" y="1293"/>
                </a:lnTo>
                <a:lnTo>
                  <a:pt x="240" y="1287"/>
                </a:lnTo>
                <a:lnTo>
                  <a:pt x="240" y="1288"/>
                </a:lnTo>
                <a:lnTo>
                  <a:pt x="235" y="1294"/>
                </a:lnTo>
                <a:close/>
                <a:moveTo>
                  <a:pt x="233" y="1292"/>
                </a:moveTo>
                <a:lnTo>
                  <a:pt x="232" y="1291"/>
                </a:lnTo>
                <a:lnTo>
                  <a:pt x="238" y="1285"/>
                </a:lnTo>
                <a:lnTo>
                  <a:pt x="239" y="1286"/>
                </a:lnTo>
                <a:lnTo>
                  <a:pt x="233" y="1292"/>
                </a:lnTo>
                <a:close/>
                <a:moveTo>
                  <a:pt x="1269" y="1291"/>
                </a:moveTo>
                <a:lnTo>
                  <a:pt x="1263" y="1286"/>
                </a:lnTo>
                <a:lnTo>
                  <a:pt x="1264" y="1285"/>
                </a:lnTo>
                <a:lnTo>
                  <a:pt x="1270" y="1290"/>
                </a:lnTo>
                <a:lnTo>
                  <a:pt x="1269" y="1291"/>
                </a:lnTo>
                <a:close/>
                <a:moveTo>
                  <a:pt x="231" y="1290"/>
                </a:moveTo>
                <a:lnTo>
                  <a:pt x="230" y="1289"/>
                </a:lnTo>
                <a:lnTo>
                  <a:pt x="236" y="1283"/>
                </a:lnTo>
                <a:lnTo>
                  <a:pt x="237" y="1284"/>
                </a:lnTo>
                <a:lnTo>
                  <a:pt x="231" y="1290"/>
                </a:lnTo>
                <a:close/>
                <a:moveTo>
                  <a:pt x="1271" y="1290"/>
                </a:moveTo>
                <a:lnTo>
                  <a:pt x="1265" y="1284"/>
                </a:lnTo>
                <a:lnTo>
                  <a:pt x="1266" y="1283"/>
                </a:lnTo>
                <a:lnTo>
                  <a:pt x="1272" y="1289"/>
                </a:lnTo>
                <a:lnTo>
                  <a:pt x="1271" y="1290"/>
                </a:lnTo>
                <a:close/>
                <a:moveTo>
                  <a:pt x="1272" y="1288"/>
                </a:moveTo>
                <a:lnTo>
                  <a:pt x="1267" y="1282"/>
                </a:lnTo>
                <a:lnTo>
                  <a:pt x="1268" y="1281"/>
                </a:lnTo>
                <a:lnTo>
                  <a:pt x="1273" y="1287"/>
                </a:lnTo>
                <a:lnTo>
                  <a:pt x="1272" y="1288"/>
                </a:lnTo>
                <a:close/>
                <a:moveTo>
                  <a:pt x="219" y="1279"/>
                </a:moveTo>
                <a:lnTo>
                  <a:pt x="218" y="1278"/>
                </a:lnTo>
                <a:lnTo>
                  <a:pt x="224" y="1272"/>
                </a:lnTo>
                <a:lnTo>
                  <a:pt x="225" y="1273"/>
                </a:lnTo>
                <a:lnTo>
                  <a:pt x="219" y="1279"/>
                </a:lnTo>
                <a:close/>
                <a:moveTo>
                  <a:pt x="217" y="1277"/>
                </a:moveTo>
                <a:lnTo>
                  <a:pt x="216" y="1276"/>
                </a:lnTo>
                <a:lnTo>
                  <a:pt x="222" y="1270"/>
                </a:lnTo>
                <a:lnTo>
                  <a:pt x="223" y="1271"/>
                </a:lnTo>
                <a:lnTo>
                  <a:pt x="217" y="1277"/>
                </a:lnTo>
                <a:close/>
                <a:moveTo>
                  <a:pt x="1284" y="1276"/>
                </a:moveTo>
                <a:lnTo>
                  <a:pt x="1279" y="1271"/>
                </a:lnTo>
                <a:lnTo>
                  <a:pt x="1280" y="1270"/>
                </a:lnTo>
                <a:lnTo>
                  <a:pt x="1285" y="1275"/>
                </a:lnTo>
                <a:lnTo>
                  <a:pt x="1284" y="1276"/>
                </a:lnTo>
                <a:close/>
                <a:moveTo>
                  <a:pt x="215" y="1275"/>
                </a:moveTo>
                <a:lnTo>
                  <a:pt x="215" y="1274"/>
                </a:lnTo>
                <a:lnTo>
                  <a:pt x="220" y="1268"/>
                </a:lnTo>
                <a:lnTo>
                  <a:pt x="221" y="1269"/>
                </a:lnTo>
                <a:lnTo>
                  <a:pt x="215" y="1275"/>
                </a:lnTo>
                <a:close/>
                <a:moveTo>
                  <a:pt x="1286" y="1274"/>
                </a:moveTo>
                <a:lnTo>
                  <a:pt x="1280" y="1269"/>
                </a:lnTo>
                <a:lnTo>
                  <a:pt x="1281" y="1268"/>
                </a:lnTo>
                <a:lnTo>
                  <a:pt x="1287" y="1273"/>
                </a:lnTo>
                <a:lnTo>
                  <a:pt x="1286" y="1274"/>
                </a:lnTo>
                <a:close/>
                <a:moveTo>
                  <a:pt x="1288" y="1273"/>
                </a:moveTo>
                <a:lnTo>
                  <a:pt x="1282" y="1267"/>
                </a:lnTo>
                <a:lnTo>
                  <a:pt x="1283" y="1266"/>
                </a:lnTo>
                <a:lnTo>
                  <a:pt x="1289" y="1272"/>
                </a:lnTo>
                <a:lnTo>
                  <a:pt x="1288" y="1273"/>
                </a:lnTo>
                <a:close/>
                <a:moveTo>
                  <a:pt x="204" y="1263"/>
                </a:moveTo>
                <a:lnTo>
                  <a:pt x="203" y="1262"/>
                </a:lnTo>
                <a:lnTo>
                  <a:pt x="209" y="1256"/>
                </a:lnTo>
                <a:lnTo>
                  <a:pt x="210" y="1257"/>
                </a:lnTo>
                <a:lnTo>
                  <a:pt x="204" y="1263"/>
                </a:lnTo>
                <a:close/>
                <a:moveTo>
                  <a:pt x="202" y="1261"/>
                </a:moveTo>
                <a:lnTo>
                  <a:pt x="202" y="1260"/>
                </a:lnTo>
                <a:lnTo>
                  <a:pt x="207" y="1254"/>
                </a:lnTo>
                <a:lnTo>
                  <a:pt x="208" y="1255"/>
                </a:lnTo>
                <a:lnTo>
                  <a:pt x="202" y="1261"/>
                </a:lnTo>
                <a:close/>
                <a:moveTo>
                  <a:pt x="1299" y="1261"/>
                </a:moveTo>
                <a:lnTo>
                  <a:pt x="1293" y="1255"/>
                </a:lnTo>
                <a:lnTo>
                  <a:pt x="1294" y="1254"/>
                </a:lnTo>
                <a:lnTo>
                  <a:pt x="1300" y="1260"/>
                </a:lnTo>
                <a:lnTo>
                  <a:pt x="1299" y="1261"/>
                </a:lnTo>
                <a:close/>
                <a:moveTo>
                  <a:pt x="201" y="1259"/>
                </a:moveTo>
                <a:lnTo>
                  <a:pt x="200" y="1258"/>
                </a:lnTo>
                <a:lnTo>
                  <a:pt x="206" y="1252"/>
                </a:lnTo>
                <a:lnTo>
                  <a:pt x="206" y="1253"/>
                </a:lnTo>
                <a:lnTo>
                  <a:pt x="201" y="1259"/>
                </a:lnTo>
                <a:close/>
                <a:moveTo>
                  <a:pt x="1301" y="1259"/>
                </a:moveTo>
                <a:lnTo>
                  <a:pt x="1295" y="1253"/>
                </a:lnTo>
                <a:lnTo>
                  <a:pt x="1296" y="1252"/>
                </a:lnTo>
                <a:lnTo>
                  <a:pt x="1302" y="1258"/>
                </a:lnTo>
                <a:lnTo>
                  <a:pt x="1301" y="1259"/>
                </a:lnTo>
                <a:close/>
                <a:moveTo>
                  <a:pt x="1303" y="1257"/>
                </a:moveTo>
                <a:lnTo>
                  <a:pt x="1297" y="1251"/>
                </a:lnTo>
                <a:lnTo>
                  <a:pt x="1298" y="1250"/>
                </a:lnTo>
                <a:lnTo>
                  <a:pt x="1304" y="1256"/>
                </a:lnTo>
                <a:lnTo>
                  <a:pt x="1303" y="1257"/>
                </a:lnTo>
                <a:close/>
                <a:moveTo>
                  <a:pt x="190" y="1247"/>
                </a:moveTo>
                <a:lnTo>
                  <a:pt x="189" y="1246"/>
                </a:lnTo>
                <a:lnTo>
                  <a:pt x="195" y="1241"/>
                </a:lnTo>
                <a:lnTo>
                  <a:pt x="196" y="1242"/>
                </a:lnTo>
                <a:lnTo>
                  <a:pt x="190" y="1247"/>
                </a:lnTo>
                <a:close/>
                <a:moveTo>
                  <a:pt x="188" y="1245"/>
                </a:moveTo>
                <a:lnTo>
                  <a:pt x="187" y="1244"/>
                </a:lnTo>
                <a:lnTo>
                  <a:pt x="193" y="1239"/>
                </a:lnTo>
                <a:lnTo>
                  <a:pt x="194" y="1240"/>
                </a:lnTo>
                <a:lnTo>
                  <a:pt x="188" y="1245"/>
                </a:lnTo>
                <a:close/>
                <a:moveTo>
                  <a:pt x="1314" y="1245"/>
                </a:moveTo>
                <a:lnTo>
                  <a:pt x="1308" y="1239"/>
                </a:lnTo>
                <a:lnTo>
                  <a:pt x="1308" y="1238"/>
                </a:lnTo>
                <a:lnTo>
                  <a:pt x="1314" y="1244"/>
                </a:lnTo>
                <a:lnTo>
                  <a:pt x="1314" y="1245"/>
                </a:lnTo>
                <a:close/>
                <a:moveTo>
                  <a:pt x="186" y="1243"/>
                </a:moveTo>
                <a:lnTo>
                  <a:pt x="185" y="1242"/>
                </a:lnTo>
                <a:lnTo>
                  <a:pt x="191" y="1237"/>
                </a:lnTo>
                <a:lnTo>
                  <a:pt x="192" y="1238"/>
                </a:lnTo>
                <a:lnTo>
                  <a:pt x="186" y="1243"/>
                </a:lnTo>
                <a:close/>
                <a:moveTo>
                  <a:pt x="1315" y="1243"/>
                </a:moveTo>
                <a:lnTo>
                  <a:pt x="1309" y="1237"/>
                </a:lnTo>
                <a:lnTo>
                  <a:pt x="1310" y="1236"/>
                </a:lnTo>
                <a:lnTo>
                  <a:pt x="1316" y="1242"/>
                </a:lnTo>
                <a:lnTo>
                  <a:pt x="1315" y="1243"/>
                </a:lnTo>
                <a:close/>
                <a:moveTo>
                  <a:pt x="1317" y="1241"/>
                </a:moveTo>
                <a:lnTo>
                  <a:pt x="1311" y="1235"/>
                </a:lnTo>
                <a:lnTo>
                  <a:pt x="1312" y="1234"/>
                </a:lnTo>
                <a:lnTo>
                  <a:pt x="1318" y="1240"/>
                </a:lnTo>
                <a:lnTo>
                  <a:pt x="1317" y="1241"/>
                </a:lnTo>
                <a:close/>
                <a:moveTo>
                  <a:pt x="175" y="1231"/>
                </a:moveTo>
                <a:lnTo>
                  <a:pt x="175" y="1230"/>
                </a:lnTo>
                <a:lnTo>
                  <a:pt x="181" y="1225"/>
                </a:lnTo>
                <a:lnTo>
                  <a:pt x="182" y="1226"/>
                </a:lnTo>
                <a:lnTo>
                  <a:pt x="175" y="1231"/>
                </a:lnTo>
                <a:close/>
                <a:moveTo>
                  <a:pt x="174" y="1229"/>
                </a:moveTo>
                <a:lnTo>
                  <a:pt x="173" y="1228"/>
                </a:lnTo>
                <a:lnTo>
                  <a:pt x="179" y="1223"/>
                </a:lnTo>
                <a:lnTo>
                  <a:pt x="180" y="1224"/>
                </a:lnTo>
                <a:lnTo>
                  <a:pt x="174" y="1229"/>
                </a:lnTo>
                <a:close/>
                <a:moveTo>
                  <a:pt x="1328" y="1228"/>
                </a:moveTo>
                <a:lnTo>
                  <a:pt x="1322" y="1223"/>
                </a:lnTo>
                <a:lnTo>
                  <a:pt x="1323" y="1222"/>
                </a:lnTo>
                <a:lnTo>
                  <a:pt x="1329" y="1227"/>
                </a:lnTo>
                <a:lnTo>
                  <a:pt x="1328" y="1228"/>
                </a:lnTo>
                <a:close/>
                <a:moveTo>
                  <a:pt x="172" y="1227"/>
                </a:moveTo>
                <a:lnTo>
                  <a:pt x="171" y="1226"/>
                </a:lnTo>
                <a:lnTo>
                  <a:pt x="177" y="1221"/>
                </a:lnTo>
                <a:lnTo>
                  <a:pt x="178" y="1222"/>
                </a:lnTo>
                <a:lnTo>
                  <a:pt x="172" y="1227"/>
                </a:lnTo>
                <a:close/>
                <a:moveTo>
                  <a:pt x="1330" y="1226"/>
                </a:moveTo>
                <a:lnTo>
                  <a:pt x="1323" y="1221"/>
                </a:lnTo>
                <a:lnTo>
                  <a:pt x="1324" y="1220"/>
                </a:lnTo>
                <a:lnTo>
                  <a:pt x="1330" y="1225"/>
                </a:lnTo>
                <a:lnTo>
                  <a:pt x="1330" y="1226"/>
                </a:lnTo>
                <a:close/>
                <a:moveTo>
                  <a:pt x="1331" y="1224"/>
                </a:moveTo>
                <a:lnTo>
                  <a:pt x="1325" y="1219"/>
                </a:lnTo>
                <a:lnTo>
                  <a:pt x="1326" y="1218"/>
                </a:lnTo>
                <a:lnTo>
                  <a:pt x="1332" y="1223"/>
                </a:lnTo>
                <a:lnTo>
                  <a:pt x="1331" y="1224"/>
                </a:lnTo>
                <a:close/>
                <a:moveTo>
                  <a:pt x="162" y="1214"/>
                </a:moveTo>
                <a:lnTo>
                  <a:pt x="161" y="1213"/>
                </a:lnTo>
                <a:lnTo>
                  <a:pt x="167" y="1208"/>
                </a:lnTo>
                <a:lnTo>
                  <a:pt x="168" y="1209"/>
                </a:lnTo>
                <a:lnTo>
                  <a:pt x="162" y="1214"/>
                </a:lnTo>
                <a:close/>
                <a:moveTo>
                  <a:pt x="160" y="1212"/>
                </a:moveTo>
                <a:lnTo>
                  <a:pt x="159" y="1211"/>
                </a:lnTo>
                <a:lnTo>
                  <a:pt x="166" y="1206"/>
                </a:lnTo>
                <a:lnTo>
                  <a:pt x="166" y="1207"/>
                </a:lnTo>
                <a:lnTo>
                  <a:pt x="160" y="1212"/>
                </a:lnTo>
                <a:close/>
                <a:moveTo>
                  <a:pt x="1341" y="1212"/>
                </a:moveTo>
                <a:lnTo>
                  <a:pt x="1335" y="1207"/>
                </a:lnTo>
                <a:lnTo>
                  <a:pt x="1336" y="1206"/>
                </a:lnTo>
                <a:lnTo>
                  <a:pt x="1342" y="1211"/>
                </a:lnTo>
                <a:lnTo>
                  <a:pt x="1341" y="1212"/>
                </a:lnTo>
                <a:close/>
                <a:moveTo>
                  <a:pt x="159" y="1210"/>
                </a:moveTo>
                <a:lnTo>
                  <a:pt x="158" y="1209"/>
                </a:lnTo>
                <a:lnTo>
                  <a:pt x="164" y="1204"/>
                </a:lnTo>
                <a:lnTo>
                  <a:pt x="165" y="1205"/>
                </a:lnTo>
                <a:lnTo>
                  <a:pt x="159" y="1210"/>
                </a:lnTo>
                <a:close/>
                <a:moveTo>
                  <a:pt x="1343" y="1210"/>
                </a:moveTo>
                <a:lnTo>
                  <a:pt x="1337" y="1205"/>
                </a:lnTo>
                <a:lnTo>
                  <a:pt x="1338" y="1204"/>
                </a:lnTo>
                <a:lnTo>
                  <a:pt x="1344" y="1208"/>
                </a:lnTo>
                <a:lnTo>
                  <a:pt x="1343" y="1210"/>
                </a:lnTo>
                <a:close/>
                <a:moveTo>
                  <a:pt x="1345" y="1207"/>
                </a:moveTo>
                <a:lnTo>
                  <a:pt x="1338" y="1203"/>
                </a:lnTo>
                <a:lnTo>
                  <a:pt x="1339" y="1201"/>
                </a:lnTo>
                <a:lnTo>
                  <a:pt x="1346" y="1206"/>
                </a:lnTo>
                <a:lnTo>
                  <a:pt x="1345" y="1207"/>
                </a:lnTo>
                <a:close/>
                <a:moveTo>
                  <a:pt x="149" y="1197"/>
                </a:moveTo>
                <a:lnTo>
                  <a:pt x="148" y="1196"/>
                </a:lnTo>
                <a:lnTo>
                  <a:pt x="154" y="1191"/>
                </a:lnTo>
                <a:lnTo>
                  <a:pt x="155" y="1192"/>
                </a:lnTo>
                <a:lnTo>
                  <a:pt x="149" y="1197"/>
                </a:lnTo>
                <a:close/>
                <a:moveTo>
                  <a:pt x="147" y="1195"/>
                </a:moveTo>
                <a:lnTo>
                  <a:pt x="146" y="1194"/>
                </a:lnTo>
                <a:lnTo>
                  <a:pt x="153" y="1189"/>
                </a:lnTo>
                <a:lnTo>
                  <a:pt x="154" y="1190"/>
                </a:lnTo>
                <a:lnTo>
                  <a:pt x="147" y="1195"/>
                </a:lnTo>
                <a:close/>
                <a:moveTo>
                  <a:pt x="1354" y="1194"/>
                </a:moveTo>
                <a:lnTo>
                  <a:pt x="1348" y="1189"/>
                </a:lnTo>
                <a:lnTo>
                  <a:pt x="1349" y="1188"/>
                </a:lnTo>
                <a:lnTo>
                  <a:pt x="1355" y="1193"/>
                </a:lnTo>
                <a:lnTo>
                  <a:pt x="1354" y="1194"/>
                </a:lnTo>
                <a:close/>
                <a:moveTo>
                  <a:pt x="145" y="1193"/>
                </a:moveTo>
                <a:lnTo>
                  <a:pt x="144" y="1191"/>
                </a:lnTo>
                <a:lnTo>
                  <a:pt x="151" y="1187"/>
                </a:lnTo>
                <a:lnTo>
                  <a:pt x="152" y="1188"/>
                </a:lnTo>
                <a:lnTo>
                  <a:pt x="145" y="1193"/>
                </a:lnTo>
                <a:close/>
                <a:moveTo>
                  <a:pt x="1356" y="1192"/>
                </a:moveTo>
                <a:lnTo>
                  <a:pt x="1350" y="1187"/>
                </a:lnTo>
                <a:lnTo>
                  <a:pt x="1350" y="1186"/>
                </a:lnTo>
                <a:lnTo>
                  <a:pt x="1357" y="1191"/>
                </a:lnTo>
                <a:lnTo>
                  <a:pt x="1356" y="1192"/>
                </a:lnTo>
                <a:close/>
                <a:moveTo>
                  <a:pt x="1358" y="1190"/>
                </a:moveTo>
                <a:lnTo>
                  <a:pt x="1351" y="1185"/>
                </a:lnTo>
                <a:lnTo>
                  <a:pt x="1352" y="1184"/>
                </a:lnTo>
                <a:lnTo>
                  <a:pt x="1359" y="1189"/>
                </a:lnTo>
                <a:lnTo>
                  <a:pt x="1358" y="1190"/>
                </a:lnTo>
                <a:close/>
                <a:moveTo>
                  <a:pt x="136" y="1179"/>
                </a:moveTo>
                <a:lnTo>
                  <a:pt x="135" y="1178"/>
                </a:lnTo>
                <a:lnTo>
                  <a:pt x="142" y="1174"/>
                </a:lnTo>
                <a:lnTo>
                  <a:pt x="142" y="1175"/>
                </a:lnTo>
                <a:lnTo>
                  <a:pt x="136" y="1179"/>
                </a:lnTo>
                <a:close/>
                <a:moveTo>
                  <a:pt x="134" y="1177"/>
                </a:moveTo>
                <a:lnTo>
                  <a:pt x="134" y="1176"/>
                </a:lnTo>
                <a:lnTo>
                  <a:pt x="140" y="1172"/>
                </a:lnTo>
                <a:lnTo>
                  <a:pt x="141" y="1173"/>
                </a:lnTo>
                <a:lnTo>
                  <a:pt x="134" y="1177"/>
                </a:lnTo>
                <a:close/>
                <a:moveTo>
                  <a:pt x="1367" y="1177"/>
                </a:moveTo>
                <a:lnTo>
                  <a:pt x="1361" y="1172"/>
                </a:lnTo>
                <a:lnTo>
                  <a:pt x="1362" y="1171"/>
                </a:lnTo>
                <a:lnTo>
                  <a:pt x="1368" y="1176"/>
                </a:lnTo>
                <a:lnTo>
                  <a:pt x="1367" y="1177"/>
                </a:lnTo>
                <a:close/>
                <a:moveTo>
                  <a:pt x="133" y="1175"/>
                </a:moveTo>
                <a:lnTo>
                  <a:pt x="132" y="1174"/>
                </a:lnTo>
                <a:lnTo>
                  <a:pt x="139" y="1169"/>
                </a:lnTo>
                <a:lnTo>
                  <a:pt x="139" y="1171"/>
                </a:lnTo>
                <a:lnTo>
                  <a:pt x="133" y="1175"/>
                </a:lnTo>
                <a:close/>
                <a:moveTo>
                  <a:pt x="1369" y="1175"/>
                </a:moveTo>
                <a:lnTo>
                  <a:pt x="1362" y="1170"/>
                </a:lnTo>
                <a:lnTo>
                  <a:pt x="1363" y="1169"/>
                </a:lnTo>
                <a:lnTo>
                  <a:pt x="1370" y="1173"/>
                </a:lnTo>
                <a:lnTo>
                  <a:pt x="1369" y="1175"/>
                </a:lnTo>
                <a:close/>
                <a:moveTo>
                  <a:pt x="1370" y="1172"/>
                </a:moveTo>
                <a:lnTo>
                  <a:pt x="1364" y="1168"/>
                </a:lnTo>
                <a:lnTo>
                  <a:pt x="1365" y="1167"/>
                </a:lnTo>
                <a:lnTo>
                  <a:pt x="1371" y="1171"/>
                </a:lnTo>
                <a:lnTo>
                  <a:pt x="1370" y="1172"/>
                </a:lnTo>
                <a:close/>
                <a:moveTo>
                  <a:pt x="124" y="1162"/>
                </a:moveTo>
                <a:lnTo>
                  <a:pt x="123" y="1161"/>
                </a:lnTo>
                <a:lnTo>
                  <a:pt x="130" y="1156"/>
                </a:lnTo>
                <a:lnTo>
                  <a:pt x="130" y="1157"/>
                </a:lnTo>
                <a:lnTo>
                  <a:pt x="124" y="1162"/>
                </a:lnTo>
                <a:close/>
                <a:moveTo>
                  <a:pt x="122" y="1160"/>
                </a:moveTo>
                <a:lnTo>
                  <a:pt x="122" y="1158"/>
                </a:lnTo>
                <a:lnTo>
                  <a:pt x="128" y="1154"/>
                </a:lnTo>
                <a:lnTo>
                  <a:pt x="129" y="1155"/>
                </a:lnTo>
                <a:lnTo>
                  <a:pt x="122" y="1160"/>
                </a:lnTo>
                <a:close/>
                <a:moveTo>
                  <a:pt x="1379" y="1159"/>
                </a:moveTo>
                <a:lnTo>
                  <a:pt x="1373" y="1155"/>
                </a:lnTo>
                <a:lnTo>
                  <a:pt x="1373" y="1153"/>
                </a:lnTo>
                <a:lnTo>
                  <a:pt x="1380" y="1158"/>
                </a:lnTo>
                <a:lnTo>
                  <a:pt x="1379" y="1159"/>
                </a:lnTo>
                <a:close/>
                <a:moveTo>
                  <a:pt x="121" y="1157"/>
                </a:moveTo>
                <a:lnTo>
                  <a:pt x="120" y="1156"/>
                </a:lnTo>
                <a:lnTo>
                  <a:pt x="127" y="1152"/>
                </a:lnTo>
                <a:lnTo>
                  <a:pt x="128" y="1153"/>
                </a:lnTo>
                <a:lnTo>
                  <a:pt x="121" y="1157"/>
                </a:lnTo>
                <a:close/>
                <a:moveTo>
                  <a:pt x="1381" y="1157"/>
                </a:moveTo>
                <a:lnTo>
                  <a:pt x="1374" y="1152"/>
                </a:lnTo>
                <a:lnTo>
                  <a:pt x="1375" y="1151"/>
                </a:lnTo>
                <a:lnTo>
                  <a:pt x="1382" y="1156"/>
                </a:lnTo>
                <a:lnTo>
                  <a:pt x="1381" y="1157"/>
                </a:lnTo>
                <a:close/>
                <a:moveTo>
                  <a:pt x="1382" y="1154"/>
                </a:moveTo>
                <a:lnTo>
                  <a:pt x="1376" y="1150"/>
                </a:lnTo>
                <a:lnTo>
                  <a:pt x="1376" y="1149"/>
                </a:lnTo>
                <a:lnTo>
                  <a:pt x="1383" y="1153"/>
                </a:lnTo>
                <a:lnTo>
                  <a:pt x="1382" y="1154"/>
                </a:lnTo>
                <a:close/>
                <a:moveTo>
                  <a:pt x="112" y="1144"/>
                </a:moveTo>
                <a:lnTo>
                  <a:pt x="112" y="1143"/>
                </a:lnTo>
                <a:lnTo>
                  <a:pt x="118" y="1138"/>
                </a:lnTo>
                <a:lnTo>
                  <a:pt x="119" y="1139"/>
                </a:lnTo>
                <a:lnTo>
                  <a:pt x="112" y="1144"/>
                </a:lnTo>
                <a:close/>
                <a:moveTo>
                  <a:pt x="111" y="1141"/>
                </a:moveTo>
                <a:lnTo>
                  <a:pt x="110" y="1140"/>
                </a:lnTo>
                <a:lnTo>
                  <a:pt x="117" y="1136"/>
                </a:lnTo>
                <a:lnTo>
                  <a:pt x="118" y="1137"/>
                </a:lnTo>
                <a:lnTo>
                  <a:pt x="111" y="1141"/>
                </a:lnTo>
                <a:close/>
                <a:moveTo>
                  <a:pt x="1391" y="1141"/>
                </a:moveTo>
                <a:lnTo>
                  <a:pt x="1384" y="1136"/>
                </a:lnTo>
                <a:lnTo>
                  <a:pt x="1385" y="1135"/>
                </a:lnTo>
                <a:lnTo>
                  <a:pt x="1392" y="1140"/>
                </a:lnTo>
                <a:lnTo>
                  <a:pt x="1391" y="1141"/>
                </a:lnTo>
                <a:close/>
                <a:moveTo>
                  <a:pt x="109" y="1139"/>
                </a:moveTo>
                <a:lnTo>
                  <a:pt x="109" y="1138"/>
                </a:lnTo>
                <a:lnTo>
                  <a:pt x="116" y="1134"/>
                </a:lnTo>
                <a:lnTo>
                  <a:pt x="116" y="1135"/>
                </a:lnTo>
                <a:lnTo>
                  <a:pt x="109" y="1139"/>
                </a:lnTo>
                <a:close/>
                <a:moveTo>
                  <a:pt x="1392" y="1138"/>
                </a:moveTo>
                <a:lnTo>
                  <a:pt x="1385" y="1134"/>
                </a:lnTo>
                <a:lnTo>
                  <a:pt x="1386" y="1133"/>
                </a:lnTo>
                <a:lnTo>
                  <a:pt x="1393" y="1137"/>
                </a:lnTo>
                <a:lnTo>
                  <a:pt x="1392" y="1138"/>
                </a:lnTo>
                <a:close/>
                <a:moveTo>
                  <a:pt x="1394" y="1136"/>
                </a:moveTo>
                <a:lnTo>
                  <a:pt x="1387" y="1132"/>
                </a:lnTo>
                <a:lnTo>
                  <a:pt x="1388" y="1131"/>
                </a:lnTo>
                <a:lnTo>
                  <a:pt x="1394" y="1135"/>
                </a:lnTo>
                <a:lnTo>
                  <a:pt x="1394" y="1136"/>
                </a:lnTo>
                <a:close/>
                <a:moveTo>
                  <a:pt x="101" y="1125"/>
                </a:moveTo>
                <a:lnTo>
                  <a:pt x="100" y="1124"/>
                </a:lnTo>
                <a:lnTo>
                  <a:pt x="107" y="1120"/>
                </a:lnTo>
                <a:lnTo>
                  <a:pt x="108" y="1121"/>
                </a:lnTo>
                <a:lnTo>
                  <a:pt x="101" y="1125"/>
                </a:lnTo>
                <a:close/>
                <a:moveTo>
                  <a:pt x="100" y="1123"/>
                </a:moveTo>
                <a:lnTo>
                  <a:pt x="99" y="1122"/>
                </a:lnTo>
                <a:lnTo>
                  <a:pt x="106" y="1118"/>
                </a:lnTo>
                <a:lnTo>
                  <a:pt x="107" y="1119"/>
                </a:lnTo>
                <a:lnTo>
                  <a:pt x="100" y="1123"/>
                </a:lnTo>
                <a:close/>
                <a:moveTo>
                  <a:pt x="1402" y="1122"/>
                </a:moveTo>
                <a:lnTo>
                  <a:pt x="1395" y="1118"/>
                </a:lnTo>
                <a:lnTo>
                  <a:pt x="1396" y="1117"/>
                </a:lnTo>
                <a:lnTo>
                  <a:pt x="1403" y="1121"/>
                </a:lnTo>
                <a:lnTo>
                  <a:pt x="1402" y="1122"/>
                </a:lnTo>
                <a:close/>
                <a:moveTo>
                  <a:pt x="98" y="1120"/>
                </a:moveTo>
                <a:lnTo>
                  <a:pt x="98" y="1119"/>
                </a:lnTo>
                <a:lnTo>
                  <a:pt x="104" y="1115"/>
                </a:lnTo>
                <a:lnTo>
                  <a:pt x="105" y="1116"/>
                </a:lnTo>
                <a:lnTo>
                  <a:pt x="98" y="1120"/>
                </a:lnTo>
                <a:close/>
                <a:moveTo>
                  <a:pt x="1404" y="1120"/>
                </a:moveTo>
                <a:lnTo>
                  <a:pt x="1396" y="1116"/>
                </a:lnTo>
                <a:lnTo>
                  <a:pt x="1397" y="1115"/>
                </a:lnTo>
                <a:lnTo>
                  <a:pt x="1404" y="1118"/>
                </a:lnTo>
                <a:lnTo>
                  <a:pt x="1404" y="1120"/>
                </a:lnTo>
                <a:close/>
                <a:moveTo>
                  <a:pt x="1405" y="1117"/>
                </a:moveTo>
                <a:lnTo>
                  <a:pt x="1398" y="1113"/>
                </a:lnTo>
                <a:lnTo>
                  <a:pt x="1398" y="1112"/>
                </a:lnTo>
                <a:lnTo>
                  <a:pt x="1406" y="1116"/>
                </a:lnTo>
                <a:lnTo>
                  <a:pt x="1405" y="1117"/>
                </a:lnTo>
                <a:close/>
                <a:moveTo>
                  <a:pt x="90" y="1106"/>
                </a:moveTo>
                <a:lnTo>
                  <a:pt x="90" y="1105"/>
                </a:lnTo>
                <a:lnTo>
                  <a:pt x="97" y="1101"/>
                </a:lnTo>
                <a:lnTo>
                  <a:pt x="97" y="1103"/>
                </a:lnTo>
                <a:lnTo>
                  <a:pt x="90" y="1106"/>
                </a:lnTo>
                <a:close/>
                <a:moveTo>
                  <a:pt x="89" y="1104"/>
                </a:moveTo>
                <a:lnTo>
                  <a:pt x="88" y="1103"/>
                </a:lnTo>
                <a:lnTo>
                  <a:pt x="95" y="1099"/>
                </a:lnTo>
                <a:lnTo>
                  <a:pt x="96" y="1100"/>
                </a:lnTo>
                <a:lnTo>
                  <a:pt x="89" y="1104"/>
                </a:lnTo>
                <a:close/>
                <a:moveTo>
                  <a:pt x="1413" y="1103"/>
                </a:moveTo>
                <a:lnTo>
                  <a:pt x="1406" y="1099"/>
                </a:lnTo>
                <a:lnTo>
                  <a:pt x="1406" y="1098"/>
                </a:lnTo>
                <a:lnTo>
                  <a:pt x="1413" y="1102"/>
                </a:lnTo>
                <a:lnTo>
                  <a:pt x="1413" y="1103"/>
                </a:lnTo>
                <a:close/>
                <a:moveTo>
                  <a:pt x="88" y="1102"/>
                </a:moveTo>
                <a:lnTo>
                  <a:pt x="87" y="1100"/>
                </a:lnTo>
                <a:lnTo>
                  <a:pt x="94" y="1097"/>
                </a:lnTo>
                <a:lnTo>
                  <a:pt x="95" y="1098"/>
                </a:lnTo>
                <a:lnTo>
                  <a:pt x="88" y="1102"/>
                </a:lnTo>
                <a:close/>
                <a:moveTo>
                  <a:pt x="1414" y="1101"/>
                </a:moveTo>
                <a:lnTo>
                  <a:pt x="1407" y="1097"/>
                </a:lnTo>
                <a:lnTo>
                  <a:pt x="1408" y="1096"/>
                </a:lnTo>
                <a:lnTo>
                  <a:pt x="1415" y="1100"/>
                </a:lnTo>
                <a:lnTo>
                  <a:pt x="1414" y="1101"/>
                </a:lnTo>
                <a:close/>
                <a:moveTo>
                  <a:pt x="1415" y="1098"/>
                </a:moveTo>
                <a:lnTo>
                  <a:pt x="1408" y="1095"/>
                </a:lnTo>
                <a:lnTo>
                  <a:pt x="1409" y="1094"/>
                </a:lnTo>
                <a:lnTo>
                  <a:pt x="1416" y="1097"/>
                </a:lnTo>
                <a:lnTo>
                  <a:pt x="1415" y="1098"/>
                </a:lnTo>
                <a:close/>
                <a:moveTo>
                  <a:pt x="80" y="1087"/>
                </a:moveTo>
                <a:lnTo>
                  <a:pt x="80" y="1086"/>
                </a:lnTo>
                <a:lnTo>
                  <a:pt x="87" y="1083"/>
                </a:lnTo>
                <a:lnTo>
                  <a:pt x="88" y="1084"/>
                </a:lnTo>
                <a:lnTo>
                  <a:pt x="80" y="1087"/>
                </a:lnTo>
                <a:close/>
                <a:moveTo>
                  <a:pt x="79" y="1085"/>
                </a:moveTo>
                <a:lnTo>
                  <a:pt x="79" y="1084"/>
                </a:lnTo>
                <a:lnTo>
                  <a:pt x="86" y="1080"/>
                </a:lnTo>
                <a:lnTo>
                  <a:pt x="86" y="1081"/>
                </a:lnTo>
                <a:lnTo>
                  <a:pt x="79" y="1085"/>
                </a:lnTo>
                <a:close/>
                <a:moveTo>
                  <a:pt x="1423" y="1084"/>
                </a:moveTo>
                <a:lnTo>
                  <a:pt x="1415" y="1080"/>
                </a:lnTo>
                <a:lnTo>
                  <a:pt x="1416" y="1079"/>
                </a:lnTo>
                <a:lnTo>
                  <a:pt x="1423" y="1083"/>
                </a:lnTo>
                <a:lnTo>
                  <a:pt x="1423" y="1084"/>
                </a:lnTo>
                <a:close/>
                <a:moveTo>
                  <a:pt x="78" y="1083"/>
                </a:moveTo>
                <a:lnTo>
                  <a:pt x="77" y="1081"/>
                </a:lnTo>
                <a:lnTo>
                  <a:pt x="85" y="1078"/>
                </a:lnTo>
                <a:lnTo>
                  <a:pt x="85" y="1079"/>
                </a:lnTo>
                <a:lnTo>
                  <a:pt x="78" y="1083"/>
                </a:lnTo>
                <a:close/>
                <a:moveTo>
                  <a:pt x="1424" y="1082"/>
                </a:moveTo>
                <a:lnTo>
                  <a:pt x="1417" y="1078"/>
                </a:lnTo>
                <a:lnTo>
                  <a:pt x="1417" y="1077"/>
                </a:lnTo>
                <a:lnTo>
                  <a:pt x="1424" y="1080"/>
                </a:lnTo>
                <a:lnTo>
                  <a:pt x="1424" y="1082"/>
                </a:lnTo>
                <a:close/>
                <a:moveTo>
                  <a:pt x="1425" y="1079"/>
                </a:moveTo>
                <a:lnTo>
                  <a:pt x="1418" y="1075"/>
                </a:lnTo>
                <a:lnTo>
                  <a:pt x="1418" y="1074"/>
                </a:lnTo>
                <a:lnTo>
                  <a:pt x="1426" y="1078"/>
                </a:lnTo>
                <a:lnTo>
                  <a:pt x="1425" y="1079"/>
                </a:lnTo>
                <a:close/>
                <a:moveTo>
                  <a:pt x="71" y="1068"/>
                </a:moveTo>
                <a:lnTo>
                  <a:pt x="70" y="1067"/>
                </a:lnTo>
                <a:lnTo>
                  <a:pt x="78" y="1063"/>
                </a:lnTo>
                <a:lnTo>
                  <a:pt x="78" y="1064"/>
                </a:lnTo>
                <a:lnTo>
                  <a:pt x="71" y="1068"/>
                </a:lnTo>
                <a:close/>
                <a:moveTo>
                  <a:pt x="70" y="1065"/>
                </a:moveTo>
                <a:lnTo>
                  <a:pt x="69" y="1064"/>
                </a:lnTo>
                <a:lnTo>
                  <a:pt x="77" y="1061"/>
                </a:lnTo>
                <a:lnTo>
                  <a:pt x="77" y="1062"/>
                </a:lnTo>
                <a:lnTo>
                  <a:pt x="70" y="1065"/>
                </a:lnTo>
                <a:close/>
                <a:moveTo>
                  <a:pt x="1432" y="1064"/>
                </a:moveTo>
                <a:lnTo>
                  <a:pt x="1425" y="1061"/>
                </a:lnTo>
                <a:lnTo>
                  <a:pt x="1425" y="1060"/>
                </a:lnTo>
                <a:lnTo>
                  <a:pt x="1433" y="1063"/>
                </a:lnTo>
                <a:lnTo>
                  <a:pt x="1432" y="1064"/>
                </a:lnTo>
                <a:close/>
                <a:moveTo>
                  <a:pt x="69" y="1063"/>
                </a:moveTo>
                <a:lnTo>
                  <a:pt x="68" y="1062"/>
                </a:lnTo>
                <a:lnTo>
                  <a:pt x="75" y="1058"/>
                </a:lnTo>
                <a:lnTo>
                  <a:pt x="76" y="1060"/>
                </a:lnTo>
                <a:lnTo>
                  <a:pt x="69" y="1063"/>
                </a:lnTo>
                <a:close/>
                <a:moveTo>
                  <a:pt x="1433" y="1062"/>
                </a:moveTo>
                <a:lnTo>
                  <a:pt x="1426" y="1059"/>
                </a:lnTo>
                <a:lnTo>
                  <a:pt x="1426" y="1057"/>
                </a:lnTo>
                <a:lnTo>
                  <a:pt x="1434" y="1061"/>
                </a:lnTo>
                <a:lnTo>
                  <a:pt x="1433" y="1062"/>
                </a:lnTo>
                <a:close/>
                <a:moveTo>
                  <a:pt x="1434" y="1059"/>
                </a:moveTo>
                <a:lnTo>
                  <a:pt x="1427" y="1056"/>
                </a:lnTo>
                <a:lnTo>
                  <a:pt x="1427" y="1055"/>
                </a:lnTo>
                <a:lnTo>
                  <a:pt x="1435" y="1058"/>
                </a:lnTo>
                <a:lnTo>
                  <a:pt x="1434" y="1059"/>
                </a:lnTo>
                <a:close/>
                <a:moveTo>
                  <a:pt x="62" y="1048"/>
                </a:moveTo>
                <a:lnTo>
                  <a:pt x="61" y="1047"/>
                </a:lnTo>
                <a:lnTo>
                  <a:pt x="69" y="1044"/>
                </a:lnTo>
                <a:lnTo>
                  <a:pt x="69" y="1045"/>
                </a:lnTo>
                <a:lnTo>
                  <a:pt x="62" y="1048"/>
                </a:lnTo>
                <a:close/>
                <a:moveTo>
                  <a:pt x="61" y="1046"/>
                </a:moveTo>
                <a:lnTo>
                  <a:pt x="60" y="1045"/>
                </a:lnTo>
                <a:lnTo>
                  <a:pt x="68" y="1042"/>
                </a:lnTo>
                <a:lnTo>
                  <a:pt x="68" y="1043"/>
                </a:lnTo>
                <a:lnTo>
                  <a:pt x="61" y="1046"/>
                </a:lnTo>
                <a:close/>
                <a:moveTo>
                  <a:pt x="1441" y="1045"/>
                </a:moveTo>
                <a:lnTo>
                  <a:pt x="1433" y="1042"/>
                </a:lnTo>
                <a:lnTo>
                  <a:pt x="1434" y="1040"/>
                </a:lnTo>
                <a:lnTo>
                  <a:pt x="1441" y="1043"/>
                </a:lnTo>
                <a:lnTo>
                  <a:pt x="1441" y="1045"/>
                </a:lnTo>
                <a:close/>
                <a:moveTo>
                  <a:pt x="60" y="1043"/>
                </a:moveTo>
                <a:lnTo>
                  <a:pt x="59" y="1042"/>
                </a:lnTo>
                <a:lnTo>
                  <a:pt x="67" y="1039"/>
                </a:lnTo>
                <a:lnTo>
                  <a:pt x="67" y="1040"/>
                </a:lnTo>
                <a:lnTo>
                  <a:pt x="60" y="1043"/>
                </a:lnTo>
                <a:close/>
                <a:moveTo>
                  <a:pt x="1442" y="1042"/>
                </a:moveTo>
                <a:lnTo>
                  <a:pt x="1434" y="1039"/>
                </a:lnTo>
                <a:lnTo>
                  <a:pt x="1435" y="1038"/>
                </a:lnTo>
                <a:lnTo>
                  <a:pt x="1443" y="1041"/>
                </a:lnTo>
                <a:lnTo>
                  <a:pt x="1442" y="1042"/>
                </a:lnTo>
                <a:close/>
                <a:moveTo>
                  <a:pt x="1443" y="1040"/>
                </a:moveTo>
                <a:lnTo>
                  <a:pt x="1435" y="1037"/>
                </a:lnTo>
                <a:lnTo>
                  <a:pt x="1436" y="1035"/>
                </a:lnTo>
                <a:lnTo>
                  <a:pt x="1444" y="1038"/>
                </a:lnTo>
                <a:lnTo>
                  <a:pt x="1443" y="1040"/>
                </a:lnTo>
                <a:close/>
                <a:moveTo>
                  <a:pt x="54" y="1029"/>
                </a:moveTo>
                <a:lnTo>
                  <a:pt x="53" y="1027"/>
                </a:lnTo>
                <a:lnTo>
                  <a:pt x="60" y="1024"/>
                </a:lnTo>
                <a:lnTo>
                  <a:pt x="61" y="1026"/>
                </a:lnTo>
                <a:lnTo>
                  <a:pt x="54" y="1029"/>
                </a:lnTo>
                <a:close/>
                <a:moveTo>
                  <a:pt x="53" y="1026"/>
                </a:moveTo>
                <a:lnTo>
                  <a:pt x="52" y="1025"/>
                </a:lnTo>
                <a:lnTo>
                  <a:pt x="59" y="1022"/>
                </a:lnTo>
                <a:lnTo>
                  <a:pt x="60" y="1023"/>
                </a:lnTo>
                <a:lnTo>
                  <a:pt x="53" y="1026"/>
                </a:lnTo>
                <a:close/>
                <a:moveTo>
                  <a:pt x="1449" y="1025"/>
                </a:moveTo>
                <a:lnTo>
                  <a:pt x="1442" y="1022"/>
                </a:lnTo>
                <a:lnTo>
                  <a:pt x="1442" y="1021"/>
                </a:lnTo>
                <a:lnTo>
                  <a:pt x="1450" y="1024"/>
                </a:lnTo>
                <a:lnTo>
                  <a:pt x="1449" y="1025"/>
                </a:lnTo>
                <a:close/>
                <a:moveTo>
                  <a:pt x="52" y="1024"/>
                </a:moveTo>
                <a:lnTo>
                  <a:pt x="51" y="1022"/>
                </a:lnTo>
                <a:lnTo>
                  <a:pt x="59" y="1019"/>
                </a:lnTo>
                <a:lnTo>
                  <a:pt x="59" y="1021"/>
                </a:lnTo>
                <a:lnTo>
                  <a:pt x="52" y="1024"/>
                </a:lnTo>
                <a:close/>
                <a:moveTo>
                  <a:pt x="1450" y="1022"/>
                </a:moveTo>
                <a:lnTo>
                  <a:pt x="1443" y="1019"/>
                </a:lnTo>
                <a:lnTo>
                  <a:pt x="1443" y="1018"/>
                </a:lnTo>
                <a:lnTo>
                  <a:pt x="1451" y="1021"/>
                </a:lnTo>
                <a:lnTo>
                  <a:pt x="1450" y="1022"/>
                </a:lnTo>
                <a:close/>
                <a:moveTo>
                  <a:pt x="1451" y="1020"/>
                </a:moveTo>
                <a:lnTo>
                  <a:pt x="1444" y="1017"/>
                </a:lnTo>
                <a:lnTo>
                  <a:pt x="1444" y="1016"/>
                </a:lnTo>
                <a:lnTo>
                  <a:pt x="1452" y="1019"/>
                </a:lnTo>
                <a:lnTo>
                  <a:pt x="1451" y="1020"/>
                </a:lnTo>
                <a:close/>
                <a:moveTo>
                  <a:pt x="46" y="1008"/>
                </a:moveTo>
                <a:lnTo>
                  <a:pt x="45" y="1007"/>
                </a:lnTo>
                <a:lnTo>
                  <a:pt x="53" y="1004"/>
                </a:lnTo>
                <a:lnTo>
                  <a:pt x="53" y="1006"/>
                </a:lnTo>
                <a:lnTo>
                  <a:pt x="46" y="1008"/>
                </a:lnTo>
                <a:close/>
                <a:moveTo>
                  <a:pt x="45" y="1006"/>
                </a:moveTo>
                <a:lnTo>
                  <a:pt x="44" y="1005"/>
                </a:lnTo>
                <a:lnTo>
                  <a:pt x="52" y="1002"/>
                </a:lnTo>
                <a:lnTo>
                  <a:pt x="52" y="1003"/>
                </a:lnTo>
                <a:lnTo>
                  <a:pt x="45" y="1006"/>
                </a:lnTo>
                <a:close/>
                <a:moveTo>
                  <a:pt x="1457" y="1004"/>
                </a:moveTo>
                <a:lnTo>
                  <a:pt x="1449" y="1002"/>
                </a:lnTo>
                <a:lnTo>
                  <a:pt x="1450" y="1000"/>
                </a:lnTo>
                <a:lnTo>
                  <a:pt x="1457" y="1003"/>
                </a:lnTo>
                <a:lnTo>
                  <a:pt x="1457" y="1004"/>
                </a:lnTo>
                <a:close/>
                <a:moveTo>
                  <a:pt x="44" y="1003"/>
                </a:moveTo>
                <a:lnTo>
                  <a:pt x="44" y="1002"/>
                </a:lnTo>
                <a:lnTo>
                  <a:pt x="51" y="999"/>
                </a:lnTo>
                <a:lnTo>
                  <a:pt x="52" y="1001"/>
                </a:lnTo>
                <a:lnTo>
                  <a:pt x="44" y="1003"/>
                </a:lnTo>
                <a:close/>
                <a:moveTo>
                  <a:pt x="1458" y="1002"/>
                </a:moveTo>
                <a:lnTo>
                  <a:pt x="1450" y="999"/>
                </a:lnTo>
                <a:lnTo>
                  <a:pt x="1451" y="998"/>
                </a:lnTo>
                <a:lnTo>
                  <a:pt x="1458" y="1000"/>
                </a:lnTo>
                <a:lnTo>
                  <a:pt x="1458" y="1002"/>
                </a:lnTo>
                <a:close/>
                <a:moveTo>
                  <a:pt x="1459" y="999"/>
                </a:moveTo>
                <a:lnTo>
                  <a:pt x="1451" y="997"/>
                </a:lnTo>
                <a:lnTo>
                  <a:pt x="1452" y="995"/>
                </a:lnTo>
                <a:lnTo>
                  <a:pt x="1459" y="998"/>
                </a:lnTo>
                <a:lnTo>
                  <a:pt x="1459" y="999"/>
                </a:lnTo>
                <a:close/>
                <a:moveTo>
                  <a:pt x="39" y="988"/>
                </a:moveTo>
                <a:lnTo>
                  <a:pt x="38" y="987"/>
                </a:lnTo>
                <a:lnTo>
                  <a:pt x="46" y="984"/>
                </a:lnTo>
                <a:lnTo>
                  <a:pt x="46" y="985"/>
                </a:lnTo>
                <a:lnTo>
                  <a:pt x="39" y="988"/>
                </a:lnTo>
                <a:close/>
                <a:moveTo>
                  <a:pt x="38" y="985"/>
                </a:moveTo>
                <a:lnTo>
                  <a:pt x="37" y="984"/>
                </a:lnTo>
                <a:lnTo>
                  <a:pt x="45" y="982"/>
                </a:lnTo>
                <a:lnTo>
                  <a:pt x="45" y="983"/>
                </a:lnTo>
                <a:lnTo>
                  <a:pt x="38" y="985"/>
                </a:lnTo>
                <a:close/>
                <a:moveTo>
                  <a:pt x="1464" y="984"/>
                </a:moveTo>
                <a:lnTo>
                  <a:pt x="1456" y="981"/>
                </a:lnTo>
                <a:lnTo>
                  <a:pt x="1457" y="980"/>
                </a:lnTo>
                <a:lnTo>
                  <a:pt x="1464" y="983"/>
                </a:lnTo>
                <a:lnTo>
                  <a:pt x="1464" y="984"/>
                </a:lnTo>
                <a:close/>
                <a:moveTo>
                  <a:pt x="37" y="983"/>
                </a:moveTo>
                <a:lnTo>
                  <a:pt x="37" y="982"/>
                </a:lnTo>
                <a:lnTo>
                  <a:pt x="44" y="979"/>
                </a:lnTo>
                <a:lnTo>
                  <a:pt x="45" y="980"/>
                </a:lnTo>
                <a:lnTo>
                  <a:pt x="37" y="983"/>
                </a:lnTo>
                <a:close/>
                <a:moveTo>
                  <a:pt x="1465" y="981"/>
                </a:moveTo>
                <a:lnTo>
                  <a:pt x="1457" y="979"/>
                </a:lnTo>
                <a:lnTo>
                  <a:pt x="1458" y="978"/>
                </a:lnTo>
                <a:lnTo>
                  <a:pt x="1465" y="980"/>
                </a:lnTo>
                <a:lnTo>
                  <a:pt x="1465" y="981"/>
                </a:lnTo>
                <a:close/>
                <a:moveTo>
                  <a:pt x="1466" y="979"/>
                </a:moveTo>
                <a:lnTo>
                  <a:pt x="1458" y="976"/>
                </a:lnTo>
                <a:lnTo>
                  <a:pt x="1458" y="975"/>
                </a:lnTo>
                <a:lnTo>
                  <a:pt x="1466" y="978"/>
                </a:lnTo>
                <a:lnTo>
                  <a:pt x="1466" y="979"/>
                </a:lnTo>
                <a:close/>
                <a:moveTo>
                  <a:pt x="32" y="968"/>
                </a:moveTo>
                <a:lnTo>
                  <a:pt x="32" y="966"/>
                </a:lnTo>
                <a:lnTo>
                  <a:pt x="39" y="964"/>
                </a:lnTo>
                <a:lnTo>
                  <a:pt x="40" y="965"/>
                </a:lnTo>
                <a:lnTo>
                  <a:pt x="32" y="968"/>
                </a:lnTo>
                <a:close/>
                <a:moveTo>
                  <a:pt x="31" y="965"/>
                </a:moveTo>
                <a:lnTo>
                  <a:pt x="31" y="964"/>
                </a:lnTo>
                <a:lnTo>
                  <a:pt x="39" y="961"/>
                </a:lnTo>
                <a:lnTo>
                  <a:pt x="39" y="963"/>
                </a:lnTo>
                <a:lnTo>
                  <a:pt x="31" y="965"/>
                </a:lnTo>
                <a:close/>
                <a:moveTo>
                  <a:pt x="1470" y="963"/>
                </a:moveTo>
                <a:lnTo>
                  <a:pt x="1463" y="961"/>
                </a:lnTo>
                <a:lnTo>
                  <a:pt x="1463" y="960"/>
                </a:lnTo>
                <a:lnTo>
                  <a:pt x="1471" y="962"/>
                </a:lnTo>
                <a:lnTo>
                  <a:pt x="1470" y="963"/>
                </a:lnTo>
                <a:close/>
                <a:moveTo>
                  <a:pt x="31" y="962"/>
                </a:moveTo>
                <a:lnTo>
                  <a:pt x="30" y="961"/>
                </a:lnTo>
                <a:lnTo>
                  <a:pt x="38" y="959"/>
                </a:lnTo>
                <a:lnTo>
                  <a:pt x="38" y="960"/>
                </a:lnTo>
                <a:lnTo>
                  <a:pt x="31" y="962"/>
                </a:lnTo>
                <a:close/>
                <a:moveTo>
                  <a:pt x="1471" y="961"/>
                </a:moveTo>
                <a:lnTo>
                  <a:pt x="1464" y="959"/>
                </a:lnTo>
                <a:lnTo>
                  <a:pt x="1464" y="957"/>
                </a:lnTo>
                <a:lnTo>
                  <a:pt x="1472" y="960"/>
                </a:lnTo>
                <a:lnTo>
                  <a:pt x="1471" y="961"/>
                </a:lnTo>
                <a:close/>
                <a:moveTo>
                  <a:pt x="1472" y="958"/>
                </a:moveTo>
                <a:lnTo>
                  <a:pt x="1464" y="956"/>
                </a:lnTo>
                <a:lnTo>
                  <a:pt x="1465" y="955"/>
                </a:lnTo>
                <a:lnTo>
                  <a:pt x="1472" y="957"/>
                </a:lnTo>
                <a:lnTo>
                  <a:pt x="1472" y="958"/>
                </a:lnTo>
                <a:close/>
                <a:moveTo>
                  <a:pt x="26" y="947"/>
                </a:moveTo>
                <a:lnTo>
                  <a:pt x="26" y="945"/>
                </a:lnTo>
                <a:lnTo>
                  <a:pt x="34" y="943"/>
                </a:lnTo>
                <a:lnTo>
                  <a:pt x="34" y="945"/>
                </a:lnTo>
                <a:lnTo>
                  <a:pt x="26" y="947"/>
                </a:lnTo>
                <a:close/>
                <a:moveTo>
                  <a:pt x="25" y="944"/>
                </a:moveTo>
                <a:lnTo>
                  <a:pt x="25" y="943"/>
                </a:lnTo>
                <a:lnTo>
                  <a:pt x="33" y="941"/>
                </a:lnTo>
                <a:lnTo>
                  <a:pt x="33" y="942"/>
                </a:lnTo>
                <a:lnTo>
                  <a:pt x="25" y="944"/>
                </a:lnTo>
                <a:close/>
                <a:moveTo>
                  <a:pt x="1476" y="942"/>
                </a:moveTo>
                <a:lnTo>
                  <a:pt x="1469" y="940"/>
                </a:lnTo>
                <a:lnTo>
                  <a:pt x="1469" y="939"/>
                </a:lnTo>
                <a:lnTo>
                  <a:pt x="1477" y="941"/>
                </a:lnTo>
                <a:lnTo>
                  <a:pt x="1476" y="942"/>
                </a:lnTo>
                <a:close/>
                <a:moveTo>
                  <a:pt x="25" y="941"/>
                </a:moveTo>
                <a:lnTo>
                  <a:pt x="24" y="940"/>
                </a:lnTo>
                <a:lnTo>
                  <a:pt x="32" y="938"/>
                </a:lnTo>
                <a:lnTo>
                  <a:pt x="33" y="939"/>
                </a:lnTo>
                <a:lnTo>
                  <a:pt x="25" y="941"/>
                </a:lnTo>
                <a:close/>
                <a:moveTo>
                  <a:pt x="1477" y="940"/>
                </a:moveTo>
                <a:lnTo>
                  <a:pt x="1469" y="938"/>
                </a:lnTo>
                <a:lnTo>
                  <a:pt x="1470" y="937"/>
                </a:lnTo>
                <a:lnTo>
                  <a:pt x="1477" y="939"/>
                </a:lnTo>
                <a:lnTo>
                  <a:pt x="1477" y="940"/>
                </a:lnTo>
                <a:close/>
                <a:moveTo>
                  <a:pt x="1478" y="937"/>
                </a:moveTo>
                <a:lnTo>
                  <a:pt x="1470" y="935"/>
                </a:lnTo>
                <a:lnTo>
                  <a:pt x="1470" y="934"/>
                </a:lnTo>
                <a:lnTo>
                  <a:pt x="1478" y="936"/>
                </a:lnTo>
                <a:lnTo>
                  <a:pt x="1478" y="937"/>
                </a:lnTo>
                <a:close/>
                <a:moveTo>
                  <a:pt x="20" y="926"/>
                </a:moveTo>
                <a:lnTo>
                  <a:pt x="20" y="925"/>
                </a:lnTo>
                <a:lnTo>
                  <a:pt x="28" y="923"/>
                </a:lnTo>
                <a:lnTo>
                  <a:pt x="29" y="924"/>
                </a:lnTo>
                <a:lnTo>
                  <a:pt x="20" y="926"/>
                </a:lnTo>
                <a:close/>
                <a:moveTo>
                  <a:pt x="20" y="923"/>
                </a:moveTo>
                <a:lnTo>
                  <a:pt x="20" y="922"/>
                </a:lnTo>
                <a:lnTo>
                  <a:pt x="28" y="920"/>
                </a:lnTo>
                <a:lnTo>
                  <a:pt x="28" y="921"/>
                </a:lnTo>
                <a:lnTo>
                  <a:pt x="20" y="923"/>
                </a:lnTo>
                <a:close/>
                <a:moveTo>
                  <a:pt x="1481" y="922"/>
                </a:moveTo>
                <a:lnTo>
                  <a:pt x="1474" y="920"/>
                </a:lnTo>
                <a:lnTo>
                  <a:pt x="1474" y="918"/>
                </a:lnTo>
                <a:lnTo>
                  <a:pt x="1482" y="920"/>
                </a:lnTo>
                <a:lnTo>
                  <a:pt x="1481" y="922"/>
                </a:lnTo>
                <a:close/>
                <a:moveTo>
                  <a:pt x="19" y="921"/>
                </a:moveTo>
                <a:lnTo>
                  <a:pt x="19" y="919"/>
                </a:lnTo>
                <a:lnTo>
                  <a:pt x="27" y="917"/>
                </a:lnTo>
                <a:lnTo>
                  <a:pt x="27" y="919"/>
                </a:lnTo>
                <a:lnTo>
                  <a:pt x="19" y="921"/>
                </a:lnTo>
                <a:close/>
                <a:moveTo>
                  <a:pt x="1482" y="919"/>
                </a:moveTo>
                <a:lnTo>
                  <a:pt x="1474" y="917"/>
                </a:lnTo>
                <a:lnTo>
                  <a:pt x="1475" y="916"/>
                </a:lnTo>
                <a:lnTo>
                  <a:pt x="1482" y="918"/>
                </a:lnTo>
                <a:lnTo>
                  <a:pt x="1482" y="919"/>
                </a:lnTo>
                <a:close/>
                <a:moveTo>
                  <a:pt x="1483" y="916"/>
                </a:moveTo>
                <a:lnTo>
                  <a:pt x="1475" y="915"/>
                </a:lnTo>
                <a:lnTo>
                  <a:pt x="1475" y="913"/>
                </a:lnTo>
                <a:lnTo>
                  <a:pt x="1483" y="915"/>
                </a:lnTo>
                <a:lnTo>
                  <a:pt x="1483" y="916"/>
                </a:lnTo>
                <a:close/>
                <a:moveTo>
                  <a:pt x="16" y="905"/>
                </a:moveTo>
                <a:lnTo>
                  <a:pt x="15" y="904"/>
                </a:lnTo>
                <a:lnTo>
                  <a:pt x="24" y="902"/>
                </a:lnTo>
                <a:lnTo>
                  <a:pt x="24" y="903"/>
                </a:lnTo>
                <a:lnTo>
                  <a:pt x="16" y="905"/>
                </a:lnTo>
                <a:close/>
                <a:moveTo>
                  <a:pt x="15" y="902"/>
                </a:moveTo>
                <a:lnTo>
                  <a:pt x="15" y="901"/>
                </a:lnTo>
                <a:lnTo>
                  <a:pt x="23" y="899"/>
                </a:lnTo>
                <a:lnTo>
                  <a:pt x="23" y="901"/>
                </a:lnTo>
                <a:lnTo>
                  <a:pt x="15" y="902"/>
                </a:lnTo>
                <a:close/>
                <a:moveTo>
                  <a:pt x="1486" y="901"/>
                </a:moveTo>
                <a:lnTo>
                  <a:pt x="1478" y="899"/>
                </a:lnTo>
                <a:lnTo>
                  <a:pt x="1479" y="898"/>
                </a:lnTo>
                <a:lnTo>
                  <a:pt x="1487" y="899"/>
                </a:lnTo>
                <a:lnTo>
                  <a:pt x="1486" y="901"/>
                </a:lnTo>
                <a:close/>
                <a:moveTo>
                  <a:pt x="15" y="900"/>
                </a:moveTo>
                <a:lnTo>
                  <a:pt x="14" y="898"/>
                </a:lnTo>
                <a:lnTo>
                  <a:pt x="23" y="897"/>
                </a:lnTo>
                <a:lnTo>
                  <a:pt x="23" y="898"/>
                </a:lnTo>
                <a:lnTo>
                  <a:pt x="15" y="900"/>
                </a:lnTo>
                <a:close/>
                <a:moveTo>
                  <a:pt x="1487" y="898"/>
                </a:moveTo>
                <a:lnTo>
                  <a:pt x="1479" y="896"/>
                </a:lnTo>
                <a:lnTo>
                  <a:pt x="1479" y="895"/>
                </a:lnTo>
                <a:lnTo>
                  <a:pt x="1487" y="897"/>
                </a:lnTo>
                <a:lnTo>
                  <a:pt x="1487" y="898"/>
                </a:lnTo>
                <a:close/>
                <a:moveTo>
                  <a:pt x="1487" y="895"/>
                </a:moveTo>
                <a:lnTo>
                  <a:pt x="1479" y="894"/>
                </a:lnTo>
                <a:lnTo>
                  <a:pt x="1480" y="892"/>
                </a:lnTo>
                <a:lnTo>
                  <a:pt x="1488" y="894"/>
                </a:lnTo>
                <a:lnTo>
                  <a:pt x="1487" y="895"/>
                </a:lnTo>
                <a:close/>
                <a:moveTo>
                  <a:pt x="12" y="883"/>
                </a:moveTo>
                <a:lnTo>
                  <a:pt x="11" y="882"/>
                </a:lnTo>
                <a:lnTo>
                  <a:pt x="19" y="881"/>
                </a:lnTo>
                <a:lnTo>
                  <a:pt x="19" y="882"/>
                </a:lnTo>
                <a:lnTo>
                  <a:pt x="12" y="883"/>
                </a:lnTo>
                <a:close/>
                <a:moveTo>
                  <a:pt x="11" y="881"/>
                </a:moveTo>
                <a:lnTo>
                  <a:pt x="11" y="880"/>
                </a:lnTo>
                <a:lnTo>
                  <a:pt x="19" y="878"/>
                </a:lnTo>
                <a:lnTo>
                  <a:pt x="19" y="879"/>
                </a:lnTo>
                <a:lnTo>
                  <a:pt x="11" y="881"/>
                </a:lnTo>
                <a:close/>
                <a:moveTo>
                  <a:pt x="1490" y="879"/>
                </a:moveTo>
                <a:lnTo>
                  <a:pt x="1482" y="878"/>
                </a:lnTo>
                <a:lnTo>
                  <a:pt x="1482" y="877"/>
                </a:lnTo>
                <a:lnTo>
                  <a:pt x="1491" y="878"/>
                </a:lnTo>
                <a:lnTo>
                  <a:pt x="1490" y="879"/>
                </a:lnTo>
                <a:close/>
                <a:moveTo>
                  <a:pt x="11" y="878"/>
                </a:moveTo>
                <a:lnTo>
                  <a:pt x="10" y="877"/>
                </a:lnTo>
                <a:lnTo>
                  <a:pt x="18" y="876"/>
                </a:lnTo>
                <a:lnTo>
                  <a:pt x="19" y="877"/>
                </a:lnTo>
                <a:lnTo>
                  <a:pt x="11" y="878"/>
                </a:lnTo>
                <a:close/>
                <a:moveTo>
                  <a:pt x="1491" y="877"/>
                </a:moveTo>
                <a:lnTo>
                  <a:pt x="1483" y="875"/>
                </a:lnTo>
                <a:lnTo>
                  <a:pt x="1483" y="874"/>
                </a:lnTo>
                <a:lnTo>
                  <a:pt x="1491" y="875"/>
                </a:lnTo>
                <a:lnTo>
                  <a:pt x="1491" y="877"/>
                </a:lnTo>
                <a:close/>
                <a:moveTo>
                  <a:pt x="1491" y="874"/>
                </a:moveTo>
                <a:lnTo>
                  <a:pt x="1483" y="873"/>
                </a:lnTo>
                <a:lnTo>
                  <a:pt x="1483" y="871"/>
                </a:lnTo>
                <a:lnTo>
                  <a:pt x="1492" y="873"/>
                </a:lnTo>
                <a:lnTo>
                  <a:pt x="1491" y="874"/>
                </a:lnTo>
                <a:close/>
                <a:moveTo>
                  <a:pt x="8" y="862"/>
                </a:moveTo>
                <a:lnTo>
                  <a:pt x="8" y="861"/>
                </a:lnTo>
                <a:lnTo>
                  <a:pt x="16" y="860"/>
                </a:lnTo>
                <a:lnTo>
                  <a:pt x="16" y="861"/>
                </a:lnTo>
                <a:lnTo>
                  <a:pt x="8" y="862"/>
                </a:lnTo>
                <a:close/>
                <a:moveTo>
                  <a:pt x="8" y="860"/>
                </a:moveTo>
                <a:lnTo>
                  <a:pt x="7" y="858"/>
                </a:lnTo>
                <a:lnTo>
                  <a:pt x="15" y="857"/>
                </a:lnTo>
                <a:lnTo>
                  <a:pt x="16" y="858"/>
                </a:lnTo>
                <a:lnTo>
                  <a:pt x="8" y="860"/>
                </a:lnTo>
                <a:close/>
                <a:moveTo>
                  <a:pt x="1494" y="858"/>
                </a:moveTo>
                <a:lnTo>
                  <a:pt x="1486" y="857"/>
                </a:lnTo>
                <a:lnTo>
                  <a:pt x="1486" y="856"/>
                </a:lnTo>
                <a:lnTo>
                  <a:pt x="1494" y="857"/>
                </a:lnTo>
                <a:lnTo>
                  <a:pt x="1494" y="858"/>
                </a:lnTo>
                <a:close/>
                <a:moveTo>
                  <a:pt x="7" y="857"/>
                </a:moveTo>
                <a:lnTo>
                  <a:pt x="7" y="856"/>
                </a:lnTo>
                <a:lnTo>
                  <a:pt x="15" y="855"/>
                </a:lnTo>
                <a:lnTo>
                  <a:pt x="15" y="856"/>
                </a:lnTo>
                <a:lnTo>
                  <a:pt x="7" y="857"/>
                </a:lnTo>
                <a:close/>
                <a:moveTo>
                  <a:pt x="1494" y="855"/>
                </a:moveTo>
                <a:lnTo>
                  <a:pt x="1486" y="854"/>
                </a:lnTo>
                <a:lnTo>
                  <a:pt x="1486" y="853"/>
                </a:lnTo>
                <a:lnTo>
                  <a:pt x="1494" y="854"/>
                </a:lnTo>
                <a:lnTo>
                  <a:pt x="1494" y="855"/>
                </a:lnTo>
                <a:close/>
                <a:moveTo>
                  <a:pt x="1495" y="853"/>
                </a:moveTo>
                <a:lnTo>
                  <a:pt x="1487" y="852"/>
                </a:lnTo>
                <a:lnTo>
                  <a:pt x="1487" y="850"/>
                </a:lnTo>
                <a:lnTo>
                  <a:pt x="1495" y="851"/>
                </a:lnTo>
                <a:lnTo>
                  <a:pt x="1495" y="853"/>
                </a:lnTo>
                <a:close/>
                <a:moveTo>
                  <a:pt x="5" y="841"/>
                </a:moveTo>
                <a:lnTo>
                  <a:pt x="5" y="840"/>
                </a:lnTo>
                <a:lnTo>
                  <a:pt x="13" y="839"/>
                </a:lnTo>
                <a:lnTo>
                  <a:pt x="13" y="840"/>
                </a:lnTo>
                <a:lnTo>
                  <a:pt x="5" y="841"/>
                </a:lnTo>
                <a:close/>
                <a:moveTo>
                  <a:pt x="5" y="838"/>
                </a:moveTo>
                <a:lnTo>
                  <a:pt x="5" y="837"/>
                </a:lnTo>
                <a:lnTo>
                  <a:pt x="13" y="836"/>
                </a:lnTo>
                <a:lnTo>
                  <a:pt x="13" y="837"/>
                </a:lnTo>
                <a:lnTo>
                  <a:pt x="5" y="838"/>
                </a:lnTo>
                <a:close/>
                <a:moveTo>
                  <a:pt x="1497" y="837"/>
                </a:moveTo>
                <a:lnTo>
                  <a:pt x="1489" y="836"/>
                </a:lnTo>
                <a:lnTo>
                  <a:pt x="1489" y="834"/>
                </a:lnTo>
                <a:lnTo>
                  <a:pt x="1497" y="835"/>
                </a:lnTo>
                <a:lnTo>
                  <a:pt x="1497" y="837"/>
                </a:lnTo>
                <a:close/>
                <a:moveTo>
                  <a:pt x="5" y="836"/>
                </a:moveTo>
                <a:lnTo>
                  <a:pt x="4" y="834"/>
                </a:lnTo>
                <a:lnTo>
                  <a:pt x="12" y="833"/>
                </a:lnTo>
                <a:lnTo>
                  <a:pt x="12" y="835"/>
                </a:lnTo>
                <a:lnTo>
                  <a:pt x="5" y="836"/>
                </a:lnTo>
                <a:close/>
                <a:moveTo>
                  <a:pt x="1497" y="834"/>
                </a:moveTo>
                <a:lnTo>
                  <a:pt x="1489" y="833"/>
                </a:lnTo>
                <a:lnTo>
                  <a:pt x="1489" y="832"/>
                </a:lnTo>
                <a:lnTo>
                  <a:pt x="1497" y="833"/>
                </a:lnTo>
                <a:lnTo>
                  <a:pt x="1497" y="834"/>
                </a:lnTo>
                <a:close/>
                <a:moveTo>
                  <a:pt x="1497" y="831"/>
                </a:moveTo>
                <a:lnTo>
                  <a:pt x="1489" y="830"/>
                </a:lnTo>
                <a:lnTo>
                  <a:pt x="1489" y="829"/>
                </a:lnTo>
                <a:lnTo>
                  <a:pt x="1497" y="830"/>
                </a:lnTo>
                <a:lnTo>
                  <a:pt x="1497" y="831"/>
                </a:lnTo>
                <a:close/>
                <a:moveTo>
                  <a:pt x="3" y="819"/>
                </a:moveTo>
                <a:lnTo>
                  <a:pt x="3" y="818"/>
                </a:lnTo>
                <a:lnTo>
                  <a:pt x="11" y="817"/>
                </a:lnTo>
                <a:lnTo>
                  <a:pt x="11" y="819"/>
                </a:lnTo>
                <a:lnTo>
                  <a:pt x="3" y="819"/>
                </a:lnTo>
                <a:close/>
                <a:moveTo>
                  <a:pt x="3" y="817"/>
                </a:moveTo>
                <a:lnTo>
                  <a:pt x="3" y="815"/>
                </a:lnTo>
                <a:lnTo>
                  <a:pt x="10" y="815"/>
                </a:lnTo>
                <a:lnTo>
                  <a:pt x="11" y="816"/>
                </a:lnTo>
                <a:lnTo>
                  <a:pt x="3" y="817"/>
                </a:lnTo>
                <a:close/>
                <a:moveTo>
                  <a:pt x="1499" y="815"/>
                </a:moveTo>
                <a:lnTo>
                  <a:pt x="1491" y="814"/>
                </a:lnTo>
                <a:lnTo>
                  <a:pt x="1491" y="813"/>
                </a:lnTo>
                <a:lnTo>
                  <a:pt x="1499" y="814"/>
                </a:lnTo>
                <a:lnTo>
                  <a:pt x="1499" y="815"/>
                </a:lnTo>
                <a:close/>
                <a:moveTo>
                  <a:pt x="2" y="814"/>
                </a:moveTo>
                <a:lnTo>
                  <a:pt x="2" y="813"/>
                </a:lnTo>
                <a:lnTo>
                  <a:pt x="10" y="812"/>
                </a:lnTo>
                <a:lnTo>
                  <a:pt x="10" y="813"/>
                </a:lnTo>
                <a:lnTo>
                  <a:pt x="2" y="814"/>
                </a:lnTo>
                <a:close/>
                <a:moveTo>
                  <a:pt x="1499" y="812"/>
                </a:moveTo>
                <a:lnTo>
                  <a:pt x="1491" y="812"/>
                </a:lnTo>
                <a:lnTo>
                  <a:pt x="1491" y="810"/>
                </a:lnTo>
                <a:lnTo>
                  <a:pt x="1499" y="811"/>
                </a:lnTo>
                <a:lnTo>
                  <a:pt x="1499" y="812"/>
                </a:lnTo>
                <a:close/>
                <a:moveTo>
                  <a:pt x="1499" y="810"/>
                </a:moveTo>
                <a:lnTo>
                  <a:pt x="1491" y="809"/>
                </a:lnTo>
                <a:lnTo>
                  <a:pt x="1491" y="808"/>
                </a:lnTo>
                <a:lnTo>
                  <a:pt x="1499" y="808"/>
                </a:lnTo>
                <a:lnTo>
                  <a:pt x="1499" y="810"/>
                </a:lnTo>
                <a:close/>
                <a:moveTo>
                  <a:pt x="1" y="798"/>
                </a:moveTo>
                <a:lnTo>
                  <a:pt x="1" y="797"/>
                </a:lnTo>
                <a:lnTo>
                  <a:pt x="9" y="796"/>
                </a:lnTo>
                <a:lnTo>
                  <a:pt x="9" y="797"/>
                </a:lnTo>
                <a:lnTo>
                  <a:pt x="1" y="798"/>
                </a:lnTo>
                <a:close/>
                <a:moveTo>
                  <a:pt x="1" y="795"/>
                </a:moveTo>
                <a:lnTo>
                  <a:pt x="1" y="794"/>
                </a:lnTo>
                <a:lnTo>
                  <a:pt x="9" y="793"/>
                </a:lnTo>
                <a:lnTo>
                  <a:pt x="9" y="795"/>
                </a:lnTo>
                <a:lnTo>
                  <a:pt x="1" y="795"/>
                </a:lnTo>
                <a:close/>
                <a:moveTo>
                  <a:pt x="1500" y="794"/>
                </a:moveTo>
                <a:lnTo>
                  <a:pt x="1492" y="793"/>
                </a:lnTo>
                <a:lnTo>
                  <a:pt x="1492" y="792"/>
                </a:lnTo>
                <a:lnTo>
                  <a:pt x="1500" y="792"/>
                </a:lnTo>
                <a:lnTo>
                  <a:pt x="1500" y="794"/>
                </a:lnTo>
                <a:close/>
                <a:moveTo>
                  <a:pt x="1" y="793"/>
                </a:moveTo>
                <a:lnTo>
                  <a:pt x="1" y="791"/>
                </a:lnTo>
                <a:lnTo>
                  <a:pt x="9" y="791"/>
                </a:lnTo>
                <a:lnTo>
                  <a:pt x="9" y="792"/>
                </a:lnTo>
                <a:lnTo>
                  <a:pt x="1" y="793"/>
                </a:lnTo>
                <a:close/>
                <a:moveTo>
                  <a:pt x="1501" y="791"/>
                </a:moveTo>
                <a:lnTo>
                  <a:pt x="1493" y="790"/>
                </a:lnTo>
                <a:lnTo>
                  <a:pt x="1493" y="789"/>
                </a:lnTo>
                <a:lnTo>
                  <a:pt x="1501" y="790"/>
                </a:lnTo>
                <a:lnTo>
                  <a:pt x="1501" y="791"/>
                </a:lnTo>
                <a:close/>
                <a:moveTo>
                  <a:pt x="1501" y="788"/>
                </a:moveTo>
                <a:lnTo>
                  <a:pt x="1493" y="788"/>
                </a:lnTo>
                <a:lnTo>
                  <a:pt x="1493" y="786"/>
                </a:lnTo>
                <a:lnTo>
                  <a:pt x="1501" y="787"/>
                </a:lnTo>
                <a:lnTo>
                  <a:pt x="1501" y="788"/>
                </a:lnTo>
                <a:close/>
                <a:moveTo>
                  <a:pt x="0" y="776"/>
                </a:moveTo>
                <a:lnTo>
                  <a:pt x="0" y="775"/>
                </a:lnTo>
                <a:lnTo>
                  <a:pt x="8" y="775"/>
                </a:lnTo>
                <a:lnTo>
                  <a:pt x="8" y="776"/>
                </a:lnTo>
                <a:lnTo>
                  <a:pt x="0" y="776"/>
                </a:lnTo>
                <a:close/>
                <a:moveTo>
                  <a:pt x="0" y="774"/>
                </a:moveTo>
                <a:lnTo>
                  <a:pt x="0" y="772"/>
                </a:lnTo>
                <a:lnTo>
                  <a:pt x="8" y="772"/>
                </a:lnTo>
                <a:lnTo>
                  <a:pt x="8" y="774"/>
                </a:lnTo>
                <a:lnTo>
                  <a:pt x="0" y="774"/>
                </a:lnTo>
                <a:close/>
                <a:moveTo>
                  <a:pt x="1501" y="772"/>
                </a:moveTo>
                <a:lnTo>
                  <a:pt x="1493" y="772"/>
                </a:lnTo>
                <a:lnTo>
                  <a:pt x="1493" y="771"/>
                </a:lnTo>
                <a:lnTo>
                  <a:pt x="1501" y="771"/>
                </a:lnTo>
                <a:lnTo>
                  <a:pt x="1501" y="772"/>
                </a:lnTo>
                <a:close/>
                <a:moveTo>
                  <a:pt x="0" y="771"/>
                </a:moveTo>
                <a:lnTo>
                  <a:pt x="0" y="770"/>
                </a:lnTo>
                <a:lnTo>
                  <a:pt x="8" y="770"/>
                </a:lnTo>
                <a:lnTo>
                  <a:pt x="8" y="771"/>
                </a:lnTo>
                <a:lnTo>
                  <a:pt x="0" y="771"/>
                </a:lnTo>
                <a:close/>
                <a:moveTo>
                  <a:pt x="1501" y="769"/>
                </a:moveTo>
                <a:lnTo>
                  <a:pt x="1493" y="769"/>
                </a:lnTo>
                <a:lnTo>
                  <a:pt x="1493" y="768"/>
                </a:lnTo>
                <a:lnTo>
                  <a:pt x="1501" y="768"/>
                </a:lnTo>
                <a:lnTo>
                  <a:pt x="1501" y="769"/>
                </a:lnTo>
                <a:close/>
                <a:moveTo>
                  <a:pt x="1501" y="767"/>
                </a:moveTo>
                <a:lnTo>
                  <a:pt x="1493" y="767"/>
                </a:lnTo>
                <a:lnTo>
                  <a:pt x="1493" y="765"/>
                </a:lnTo>
                <a:lnTo>
                  <a:pt x="1501" y="765"/>
                </a:lnTo>
                <a:lnTo>
                  <a:pt x="1501" y="767"/>
                </a:lnTo>
                <a:close/>
                <a:moveTo>
                  <a:pt x="0" y="755"/>
                </a:moveTo>
                <a:lnTo>
                  <a:pt x="0" y="753"/>
                </a:lnTo>
                <a:lnTo>
                  <a:pt x="8" y="753"/>
                </a:lnTo>
                <a:lnTo>
                  <a:pt x="8" y="755"/>
                </a:lnTo>
                <a:lnTo>
                  <a:pt x="0" y="755"/>
                </a:lnTo>
                <a:close/>
                <a:moveTo>
                  <a:pt x="0" y="752"/>
                </a:moveTo>
                <a:lnTo>
                  <a:pt x="0" y="751"/>
                </a:lnTo>
                <a:lnTo>
                  <a:pt x="8" y="751"/>
                </a:lnTo>
                <a:lnTo>
                  <a:pt x="8" y="752"/>
                </a:lnTo>
                <a:lnTo>
                  <a:pt x="0" y="752"/>
                </a:lnTo>
                <a:close/>
                <a:moveTo>
                  <a:pt x="1502" y="750"/>
                </a:moveTo>
                <a:lnTo>
                  <a:pt x="1494" y="750"/>
                </a:lnTo>
                <a:lnTo>
                  <a:pt x="1494" y="748"/>
                </a:lnTo>
                <a:lnTo>
                  <a:pt x="1502" y="748"/>
                </a:lnTo>
                <a:lnTo>
                  <a:pt x="1502" y="750"/>
                </a:lnTo>
                <a:close/>
                <a:moveTo>
                  <a:pt x="8" y="749"/>
                </a:moveTo>
                <a:lnTo>
                  <a:pt x="0" y="749"/>
                </a:lnTo>
                <a:lnTo>
                  <a:pt x="0" y="748"/>
                </a:lnTo>
                <a:lnTo>
                  <a:pt x="8" y="748"/>
                </a:lnTo>
                <a:lnTo>
                  <a:pt x="8" y="749"/>
                </a:lnTo>
                <a:close/>
                <a:moveTo>
                  <a:pt x="1494" y="747"/>
                </a:moveTo>
                <a:lnTo>
                  <a:pt x="1494" y="746"/>
                </a:lnTo>
                <a:lnTo>
                  <a:pt x="1502" y="746"/>
                </a:lnTo>
                <a:lnTo>
                  <a:pt x="1502" y="747"/>
                </a:lnTo>
                <a:lnTo>
                  <a:pt x="1494" y="747"/>
                </a:lnTo>
                <a:close/>
                <a:moveTo>
                  <a:pt x="1494" y="744"/>
                </a:moveTo>
                <a:lnTo>
                  <a:pt x="1494" y="743"/>
                </a:lnTo>
                <a:lnTo>
                  <a:pt x="1502" y="743"/>
                </a:lnTo>
                <a:lnTo>
                  <a:pt x="1502" y="744"/>
                </a:lnTo>
                <a:lnTo>
                  <a:pt x="1494" y="744"/>
                </a:lnTo>
                <a:close/>
                <a:moveTo>
                  <a:pt x="8" y="733"/>
                </a:moveTo>
                <a:lnTo>
                  <a:pt x="0" y="733"/>
                </a:lnTo>
                <a:lnTo>
                  <a:pt x="0" y="732"/>
                </a:lnTo>
                <a:lnTo>
                  <a:pt x="8" y="732"/>
                </a:lnTo>
                <a:lnTo>
                  <a:pt x="8" y="733"/>
                </a:lnTo>
                <a:close/>
                <a:moveTo>
                  <a:pt x="8" y="731"/>
                </a:moveTo>
                <a:lnTo>
                  <a:pt x="0" y="731"/>
                </a:lnTo>
                <a:lnTo>
                  <a:pt x="0" y="729"/>
                </a:lnTo>
                <a:lnTo>
                  <a:pt x="8" y="729"/>
                </a:lnTo>
                <a:lnTo>
                  <a:pt x="8" y="731"/>
                </a:lnTo>
                <a:close/>
                <a:moveTo>
                  <a:pt x="1493" y="728"/>
                </a:moveTo>
                <a:lnTo>
                  <a:pt x="1493" y="727"/>
                </a:lnTo>
                <a:lnTo>
                  <a:pt x="1501" y="727"/>
                </a:lnTo>
                <a:lnTo>
                  <a:pt x="1501" y="728"/>
                </a:lnTo>
                <a:lnTo>
                  <a:pt x="1493" y="728"/>
                </a:lnTo>
                <a:close/>
                <a:moveTo>
                  <a:pt x="8" y="728"/>
                </a:moveTo>
                <a:lnTo>
                  <a:pt x="0" y="728"/>
                </a:lnTo>
                <a:lnTo>
                  <a:pt x="0" y="727"/>
                </a:lnTo>
                <a:lnTo>
                  <a:pt x="8" y="727"/>
                </a:lnTo>
                <a:lnTo>
                  <a:pt x="8" y="728"/>
                </a:lnTo>
                <a:close/>
                <a:moveTo>
                  <a:pt x="1493" y="726"/>
                </a:moveTo>
                <a:lnTo>
                  <a:pt x="1493" y="724"/>
                </a:lnTo>
                <a:lnTo>
                  <a:pt x="1501" y="724"/>
                </a:lnTo>
                <a:lnTo>
                  <a:pt x="1501" y="725"/>
                </a:lnTo>
                <a:lnTo>
                  <a:pt x="1493" y="726"/>
                </a:lnTo>
                <a:close/>
                <a:moveTo>
                  <a:pt x="1493" y="723"/>
                </a:moveTo>
                <a:lnTo>
                  <a:pt x="1493" y="722"/>
                </a:lnTo>
                <a:lnTo>
                  <a:pt x="1501" y="721"/>
                </a:lnTo>
                <a:lnTo>
                  <a:pt x="1501" y="723"/>
                </a:lnTo>
                <a:lnTo>
                  <a:pt x="1493" y="723"/>
                </a:lnTo>
                <a:close/>
                <a:moveTo>
                  <a:pt x="9" y="712"/>
                </a:moveTo>
                <a:lnTo>
                  <a:pt x="1" y="712"/>
                </a:lnTo>
                <a:lnTo>
                  <a:pt x="1" y="710"/>
                </a:lnTo>
                <a:lnTo>
                  <a:pt x="9" y="711"/>
                </a:lnTo>
                <a:lnTo>
                  <a:pt x="9" y="712"/>
                </a:lnTo>
                <a:close/>
                <a:moveTo>
                  <a:pt x="9" y="710"/>
                </a:moveTo>
                <a:lnTo>
                  <a:pt x="1" y="709"/>
                </a:lnTo>
                <a:lnTo>
                  <a:pt x="1" y="708"/>
                </a:lnTo>
                <a:lnTo>
                  <a:pt x="9" y="708"/>
                </a:lnTo>
                <a:lnTo>
                  <a:pt x="9" y="710"/>
                </a:lnTo>
                <a:close/>
                <a:moveTo>
                  <a:pt x="1493" y="707"/>
                </a:moveTo>
                <a:lnTo>
                  <a:pt x="1492" y="706"/>
                </a:lnTo>
                <a:lnTo>
                  <a:pt x="1500" y="705"/>
                </a:lnTo>
                <a:lnTo>
                  <a:pt x="1500" y="707"/>
                </a:lnTo>
                <a:lnTo>
                  <a:pt x="1493" y="707"/>
                </a:lnTo>
                <a:close/>
                <a:moveTo>
                  <a:pt x="9" y="707"/>
                </a:moveTo>
                <a:lnTo>
                  <a:pt x="1" y="706"/>
                </a:lnTo>
                <a:lnTo>
                  <a:pt x="1" y="705"/>
                </a:lnTo>
                <a:lnTo>
                  <a:pt x="9" y="706"/>
                </a:lnTo>
                <a:lnTo>
                  <a:pt x="9" y="707"/>
                </a:lnTo>
                <a:close/>
                <a:moveTo>
                  <a:pt x="1492" y="705"/>
                </a:moveTo>
                <a:lnTo>
                  <a:pt x="1492" y="703"/>
                </a:lnTo>
                <a:lnTo>
                  <a:pt x="1500" y="702"/>
                </a:lnTo>
                <a:lnTo>
                  <a:pt x="1500" y="704"/>
                </a:lnTo>
                <a:lnTo>
                  <a:pt x="1492" y="705"/>
                </a:lnTo>
                <a:close/>
                <a:moveTo>
                  <a:pt x="1492" y="702"/>
                </a:moveTo>
                <a:lnTo>
                  <a:pt x="1492" y="700"/>
                </a:lnTo>
                <a:lnTo>
                  <a:pt x="1500" y="700"/>
                </a:lnTo>
                <a:lnTo>
                  <a:pt x="1500" y="701"/>
                </a:lnTo>
                <a:lnTo>
                  <a:pt x="1492" y="702"/>
                </a:lnTo>
                <a:close/>
                <a:moveTo>
                  <a:pt x="10" y="691"/>
                </a:moveTo>
                <a:lnTo>
                  <a:pt x="2" y="690"/>
                </a:lnTo>
                <a:lnTo>
                  <a:pt x="2" y="689"/>
                </a:lnTo>
                <a:lnTo>
                  <a:pt x="10" y="689"/>
                </a:lnTo>
                <a:lnTo>
                  <a:pt x="10" y="691"/>
                </a:lnTo>
                <a:close/>
                <a:moveTo>
                  <a:pt x="10" y="688"/>
                </a:moveTo>
                <a:lnTo>
                  <a:pt x="2" y="687"/>
                </a:lnTo>
                <a:lnTo>
                  <a:pt x="2" y="686"/>
                </a:lnTo>
                <a:lnTo>
                  <a:pt x="10" y="687"/>
                </a:lnTo>
                <a:lnTo>
                  <a:pt x="10" y="688"/>
                </a:lnTo>
                <a:close/>
                <a:moveTo>
                  <a:pt x="1491" y="686"/>
                </a:moveTo>
                <a:lnTo>
                  <a:pt x="1491" y="684"/>
                </a:lnTo>
                <a:lnTo>
                  <a:pt x="1499" y="684"/>
                </a:lnTo>
                <a:lnTo>
                  <a:pt x="1499" y="685"/>
                </a:lnTo>
                <a:lnTo>
                  <a:pt x="1491" y="686"/>
                </a:lnTo>
                <a:close/>
                <a:moveTo>
                  <a:pt x="10" y="685"/>
                </a:moveTo>
                <a:lnTo>
                  <a:pt x="2" y="685"/>
                </a:lnTo>
                <a:lnTo>
                  <a:pt x="2" y="683"/>
                </a:lnTo>
                <a:lnTo>
                  <a:pt x="10" y="684"/>
                </a:lnTo>
                <a:lnTo>
                  <a:pt x="10" y="685"/>
                </a:lnTo>
                <a:close/>
                <a:moveTo>
                  <a:pt x="1491" y="683"/>
                </a:moveTo>
                <a:lnTo>
                  <a:pt x="1491" y="682"/>
                </a:lnTo>
                <a:lnTo>
                  <a:pt x="1499" y="681"/>
                </a:lnTo>
                <a:lnTo>
                  <a:pt x="1499" y="682"/>
                </a:lnTo>
                <a:lnTo>
                  <a:pt x="1491" y="683"/>
                </a:lnTo>
                <a:close/>
                <a:moveTo>
                  <a:pt x="1491" y="680"/>
                </a:moveTo>
                <a:lnTo>
                  <a:pt x="1490" y="679"/>
                </a:lnTo>
                <a:lnTo>
                  <a:pt x="1498" y="678"/>
                </a:lnTo>
                <a:lnTo>
                  <a:pt x="1499" y="680"/>
                </a:lnTo>
                <a:lnTo>
                  <a:pt x="1491" y="680"/>
                </a:lnTo>
                <a:close/>
                <a:moveTo>
                  <a:pt x="12" y="670"/>
                </a:moveTo>
                <a:lnTo>
                  <a:pt x="4" y="669"/>
                </a:lnTo>
                <a:lnTo>
                  <a:pt x="4" y="667"/>
                </a:lnTo>
                <a:lnTo>
                  <a:pt x="12" y="668"/>
                </a:lnTo>
                <a:lnTo>
                  <a:pt x="12" y="670"/>
                </a:lnTo>
                <a:close/>
                <a:moveTo>
                  <a:pt x="12" y="667"/>
                </a:moveTo>
                <a:lnTo>
                  <a:pt x="4" y="666"/>
                </a:lnTo>
                <a:lnTo>
                  <a:pt x="4" y="665"/>
                </a:lnTo>
                <a:lnTo>
                  <a:pt x="12" y="666"/>
                </a:lnTo>
                <a:lnTo>
                  <a:pt x="12" y="667"/>
                </a:lnTo>
                <a:close/>
                <a:moveTo>
                  <a:pt x="1489" y="665"/>
                </a:moveTo>
                <a:lnTo>
                  <a:pt x="1489" y="663"/>
                </a:lnTo>
                <a:lnTo>
                  <a:pt x="1497" y="662"/>
                </a:lnTo>
                <a:lnTo>
                  <a:pt x="1497" y="664"/>
                </a:lnTo>
                <a:lnTo>
                  <a:pt x="1489" y="665"/>
                </a:lnTo>
                <a:close/>
                <a:moveTo>
                  <a:pt x="12" y="664"/>
                </a:moveTo>
                <a:lnTo>
                  <a:pt x="4" y="663"/>
                </a:lnTo>
                <a:lnTo>
                  <a:pt x="5" y="662"/>
                </a:lnTo>
                <a:lnTo>
                  <a:pt x="13" y="663"/>
                </a:lnTo>
                <a:lnTo>
                  <a:pt x="12" y="664"/>
                </a:lnTo>
                <a:close/>
                <a:moveTo>
                  <a:pt x="1489" y="662"/>
                </a:moveTo>
                <a:lnTo>
                  <a:pt x="1488" y="661"/>
                </a:lnTo>
                <a:lnTo>
                  <a:pt x="1496" y="660"/>
                </a:lnTo>
                <a:lnTo>
                  <a:pt x="1497" y="661"/>
                </a:lnTo>
                <a:lnTo>
                  <a:pt x="1489" y="662"/>
                </a:lnTo>
                <a:close/>
                <a:moveTo>
                  <a:pt x="1488" y="659"/>
                </a:moveTo>
                <a:lnTo>
                  <a:pt x="1488" y="658"/>
                </a:lnTo>
                <a:lnTo>
                  <a:pt x="1496" y="657"/>
                </a:lnTo>
                <a:lnTo>
                  <a:pt x="1496" y="658"/>
                </a:lnTo>
                <a:lnTo>
                  <a:pt x="1488" y="659"/>
                </a:lnTo>
                <a:close/>
                <a:moveTo>
                  <a:pt x="14" y="648"/>
                </a:moveTo>
                <a:lnTo>
                  <a:pt x="6" y="647"/>
                </a:lnTo>
                <a:lnTo>
                  <a:pt x="7" y="646"/>
                </a:lnTo>
                <a:lnTo>
                  <a:pt x="15" y="647"/>
                </a:lnTo>
                <a:lnTo>
                  <a:pt x="14" y="648"/>
                </a:lnTo>
                <a:close/>
                <a:moveTo>
                  <a:pt x="15" y="646"/>
                </a:moveTo>
                <a:lnTo>
                  <a:pt x="7" y="645"/>
                </a:lnTo>
                <a:lnTo>
                  <a:pt x="7" y="643"/>
                </a:lnTo>
                <a:lnTo>
                  <a:pt x="15" y="644"/>
                </a:lnTo>
                <a:lnTo>
                  <a:pt x="15" y="646"/>
                </a:lnTo>
                <a:close/>
                <a:moveTo>
                  <a:pt x="1486" y="643"/>
                </a:moveTo>
                <a:lnTo>
                  <a:pt x="1486" y="642"/>
                </a:lnTo>
                <a:lnTo>
                  <a:pt x="1494" y="641"/>
                </a:lnTo>
                <a:lnTo>
                  <a:pt x="1494" y="642"/>
                </a:lnTo>
                <a:lnTo>
                  <a:pt x="1486" y="643"/>
                </a:lnTo>
                <a:close/>
                <a:moveTo>
                  <a:pt x="15" y="643"/>
                </a:moveTo>
                <a:lnTo>
                  <a:pt x="7" y="642"/>
                </a:lnTo>
                <a:lnTo>
                  <a:pt x="7" y="641"/>
                </a:lnTo>
                <a:lnTo>
                  <a:pt x="15" y="642"/>
                </a:lnTo>
                <a:lnTo>
                  <a:pt x="15" y="643"/>
                </a:lnTo>
                <a:close/>
                <a:moveTo>
                  <a:pt x="1486" y="641"/>
                </a:moveTo>
                <a:lnTo>
                  <a:pt x="1486" y="639"/>
                </a:lnTo>
                <a:lnTo>
                  <a:pt x="1494" y="638"/>
                </a:lnTo>
                <a:lnTo>
                  <a:pt x="1494" y="639"/>
                </a:lnTo>
                <a:lnTo>
                  <a:pt x="1486" y="641"/>
                </a:lnTo>
                <a:close/>
                <a:moveTo>
                  <a:pt x="1485" y="638"/>
                </a:moveTo>
                <a:lnTo>
                  <a:pt x="1485" y="637"/>
                </a:lnTo>
                <a:lnTo>
                  <a:pt x="1493" y="635"/>
                </a:lnTo>
                <a:lnTo>
                  <a:pt x="1493" y="637"/>
                </a:lnTo>
                <a:lnTo>
                  <a:pt x="1485" y="638"/>
                </a:lnTo>
                <a:close/>
                <a:moveTo>
                  <a:pt x="18" y="627"/>
                </a:moveTo>
                <a:lnTo>
                  <a:pt x="10" y="626"/>
                </a:lnTo>
                <a:lnTo>
                  <a:pt x="10" y="624"/>
                </a:lnTo>
                <a:lnTo>
                  <a:pt x="18" y="626"/>
                </a:lnTo>
                <a:lnTo>
                  <a:pt x="18" y="627"/>
                </a:lnTo>
                <a:close/>
                <a:moveTo>
                  <a:pt x="18" y="624"/>
                </a:moveTo>
                <a:lnTo>
                  <a:pt x="10" y="623"/>
                </a:lnTo>
                <a:lnTo>
                  <a:pt x="10" y="622"/>
                </a:lnTo>
                <a:lnTo>
                  <a:pt x="18" y="623"/>
                </a:lnTo>
                <a:lnTo>
                  <a:pt x="18" y="624"/>
                </a:lnTo>
                <a:close/>
                <a:moveTo>
                  <a:pt x="1483" y="622"/>
                </a:moveTo>
                <a:lnTo>
                  <a:pt x="1482" y="621"/>
                </a:lnTo>
                <a:lnTo>
                  <a:pt x="1491" y="619"/>
                </a:lnTo>
                <a:lnTo>
                  <a:pt x="1491" y="621"/>
                </a:lnTo>
                <a:lnTo>
                  <a:pt x="1483" y="622"/>
                </a:lnTo>
                <a:close/>
                <a:moveTo>
                  <a:pt x="18" y="622"/>
                </a:moveTo>
                <a:lnTo>
                  <a:pt x="11" y="620"/>
                </a:lnTo>
                <a:lnTo>
                  <a:pt x="11" y="619"/>
                </a:lnTo>
                <a:lnTo>
                  <a:pt x="19" y="621"/>
                </a:lnTo>
                <a:lnTo>
                  <a:pt x="18" y="622"/>
                </a:lnTo>
                <a:close/>
                <a:moveTo>
                  <a:pt x="1482" y="620"/>
                </a:moveTo>
                <a:lnTo>
                  <a:pt x="1482" y="618"/>
                </a:lnTo>
                <a:lnTo>
                  <a:pt x="1490" y="617"/>
                </a:lnTo>
                <a:lnTo>
                  <a:pt x="1490" y="618"/>
                </a:lnTo>
                <a:lnTo>
                  <a:pt x="1482" y="620"/>
                </a:lnTo>
                <a:close/>
                <a:moveTo>
                  <a:pt x="1482" y="617"/>
                </a:moveTo>
                <a:lnTo>
                  <a:pt x="1481" y="616"/>
                </a:lnTo>
                <a:lnTo>
                  <a:pt x="1490" y="614"/>
                </a:lnTo>
                <a:lnTo>
                  <a:pt x="1490" y="615"/>
                </a:lnTo>
                <a:lnTo>
                  <a:pt x="1482" y="617"/>
                </a:lnTo>
                <a:close/>
                <a:moveTo>
                  <a:pt x="21" y="606"/>
                </a:moveTo>
                <a:lnTo>
                  <a:pt x="13" y="605"/>
                </a:lnTo>
                <a:lnTo>
                  <a:pt x="14" y="603"/>
                </a:lnTo>
                <a:lnTo>
                  <a:pt x="22" y="605"/>
                </a:lnTo>
                <a:lnTo>
                  <a:pt x="21" y="606"/>
                </a:lnTo>
                <a:close/>
                <a:moveTo>
                  <a:pt x="22" y="604"/>
                </a:moveTo>
                <a:lnTo>
                  <a:pt x="14" y="602"/>
                </a:lnTo>
                <a:lnTo>
                  <a:pt x="14" y="601"/>
                </a:lnTo>
                <a:lnTo>
                  <a:pt x="22" y="602"/>
                </a:lnTo>
                <a:lnTo>
                  <a:pt x="22" y="604"/>
                </a:lnTo>
                <a:close/>
                <a:moveTo>
                  <a:pt x="1479" y="601"/>
                </a:moveTo>
                <a:lnTo>
                  <a:pt x="1478" y="600"/>
                </a:lnTo>
                <a:lnTo>
                  <a:pt x="1487" y="598"/>
                </a:lnTo>
                <a:lnTo>
                  <a:pt x="1487" y="600"/>
                </a:lnTo>
                <a:lnTo>
                  <a:pt x="1479" y="601"/>
                </a:lnTo>
                <a:close/>
                <a:moveTo>
                  <a:pt x="23" y="601"/>
                </a:moveTo>
                <a:lnTo>
                  <a:pt x="15" y="599"/>
                </a:lnTo>
                <a:lnTo>
                  <a:pt x="15" y="598"/>
                </a:lnTo>
                <a:lnTo>
                  <a:pt x="23" y="600"/>
                </a:lnTo>
                <a:lnTo>
                  <a:pt x="23" y="601"/>
                </a:lnTo>
                <a:close/>
                <a:moveTo>
                  <a:pt x="1478" y="599"/>
                </a:moveTo>
                <a:lnTo>
                  <a:pt x="1478" y="597"/>
                </a:lnTo>
                <a:lnTo>
                  <a:pt x="1486" y="596"/>
                </a:lnTo>
                <a:lnTo>
                  <a:pt x="1486" y="597"/>
                </a:lnTo>
                <a:lnTo>
                  <a:pt x="1478" y="599"/>
                </a:lnTo>
                <a:close/>
                <a:moveTo>
                  <a:pt x="1478" y="596"/>
                </a:moveTo>
                <a:lnTo>
                  <a:pt x="1477" y="595"/>
                </a:lnTo>
                <a:lnTo>
                  <a:pt x="1485" y="593"/>
                </a:lnTo>
                <a:lnTo>
                  <a:pt x="1486" y="594"/>
                </a:lnTo>
                <a:lnTo>
                  <a:pt x="1478" y="596"/>
                </a:lnTo>
                <a:close/>
                <a:moveTo>
                  <a:pt x="26" y="585"/>
                </a:moveTo>
                <a:lnTo>
                  <a:pt x="18" y="584"/>
                </a:lnTo>
                <a:lnTo>
                  <a:pt x="18" y="582"/>
                </a:lnTo>
                <a:lnTo>
                  <a:pt x="26" y="584"/>
                </a:lnTo>
                <a:lnTo>
                  <a:pt x="26" y="585"/>
                </a:lnTo>
                <a:close/>
                <a:moveTo>
                  <a:pt x="27" y="583"/>
                </a:moveTo>
                <a:lnTo>
                  <a:pt x="18" y="581"/>
                </a:lnTo>
                <a:lnTo>
                  <a:pt x="19" y="580"/>
                </a:lnTo>
                <a:lnTo>
                  <a:pt x="27" y="582"/>
                </a:lnTo>
                <a:lnTo>
                  <a:pt x="27" y="583"/>
                </a:lnTo>
                <a:close/>
                <a:moveTo>
                  <a:pt x="1474" y="581"/>
                </a:moveTo>
                <a:lnTo>
                  <a:pt x="1474" y="579"/>
                </a:lnTo>
                <a:lnTo>
                  <a:pt x="1482" y="577"/>
                </a:lnTo>
                <a:lnTo>
                  <a:pt x="1482" y="579"/>
                </a:lnTo>
                <a:lnTo>
                  <a:pt x="1474" y="581"/>
                </a:lnTo>
                <a:close/>
                <a:moveTo>
                  <a:pt x="27" y="580"/>
                </a:moveTo>
                <a:lnTo>
                  <a:pt x="19" y="578"/>
                </a:lnTo>
                <a:lnTo>
                  <a:pt x="19" y="577"/>
                </a:lnTo>
                <a:lnTo>
                  <a:pt x="28" y="579"/>
                </a:lnTo>
                <a:lnTo>
                  <a:pt x="27" y="580"/>
                </a:lnTo>
                <a:close/>
                <a:moveTo>
                  <a:pt x="1474" y="578"/>
                </a:moveTo>
                <a:lnTo>
                  <a:pt x="1473" y="576"/>
                </a:lnTo>
                <a:lnTo>
                  <a:pt x="1481" y="574"/>
                </a:lnTo>
                <a:lnTo>
                  <a:pt x="1481" y="576"/>
                </a:lnTo>
                <a:lnTo>
                  <a:pt x="1474" y="578"/>
                </a:lnTo>
                <a:close/>
                <a:moveTo>
                  <a:pt x="1473" y="575"/>
                </a:moveTo>
                <a:lnTo>
                  <a:pt x="1473" y="574"/>
                </a:lnTo>
                <a:lnTo>
                  <a:pt x="1480" y="572"/>
                </a:lnTo>
                <a:lnTo>
                  <a:pt x="1481" y="573"/>
                </a:lnTo>
                <a:lnTo>
                  <a:pt x="1473" y="575"/>
                </a:lnTo>
                <a:close/>
                <a:moveTo>
                  <a:pt x="31" y="564"/>
                </a:moveTo>
                <a:lnTo>
                  <a:pt x="23" y="562"/>
                </a:lnTo>
                <a:lnTo>
                  <a:pt x="24" y="561"/>
                </a:lnTo>
                <a:lnTo>
                  <a:pt x="31" y="563"/>
                </a:lnTo>
                <a:lnTo>
                  <a:pt x="31" y="564"/>
                </a:lnTo>
                <a:close/>
                <a:moveTo>
                  <a:pt x="32" y="562"/>
                </a:moveTo>
                <a:lnTo>
                  <a:pt x="24" y="560"/>
                </a:lnTo>
                <a:lnTo>
                  <a:pt x="24" y="559"/>
                </a:lnTo>
                <a:lnTo>
                  <a:pt x="32" y="561"/>
                </a:lnTo>
                <a:lnTo>
                  <a:pt x="32" y="562"/>
                </a:lnTo>
                <a:close/>
                <a:moveTo>
                  <a:pt x="1469" y="560"/>
                </a:moveTo>
                <a:lnTo>
                  <a:pt x="1469" y="558"/>
                </a:lnTo>
                <a:lnTo>
                  <a:pt x="1476" y="556"/>
                </a:lnTo>
                <a:lnTo>
                  <a:pt x="1477" y="558"/>
                </a:lnTo>
                <a:lnTo>
                  <a:pt x="1469" y="560"/>
                </a:lnTo>
                <a:close/>
                <a:moveTo>
                  <a:pt x="32" y="559"/>
                </a:moveTo>
                <a:lnTo>
                  <a:pt x="25" y="557"/>
                </a:lnTo>
                <a:lnTo>
                  <a:pt x="25" y="556"/>
                </a:lnTo>
                <a:lnTo>
                  <a:pt x="33" y="558"/>
                </a:lnTo>
                <a:lnTo>
                  <a:pt x="32" y="559"/>
                </a:lnTo>
                <a:close/>
                <a:moveTo>
                  <a:pt x="1468" y="557"/>
                </a:moveTo>
                <a:lnTo>
                  <a:pt x="1468" y="556"/>
                </a:lnTo>
                <a:lnTo>
                  <a:pt x="1476" y="554"/>
                </a:lnTo>
                <a:lnTo>
                  <a:pt x="1476" y="555"/>
                </a:lnTo>
                <a:lnTo>
                  <a:pt x="1468" y="557"/>
                </a:lnTo>
                <a:close/>
                <a:moveTo>
                  <a:pt x="1468" y="554"/>
                </a:moveTo>
                <a:lnTo>
                  <a:pt x="1467" y="553"/>
                </a:lnTo>
                <a:lnTo>
                  <a:pt x="1475" y="551"/>
                </a:lnTo>
                <a:lnTo>
                  <a:pt x="1475" y="552"/>
                </a:lnTo>
                <a:lnTo>
                  <a:pt x="1468" y="554"/>
                </a:lnTo>
                <a:close/>
                <a:moveTo>
                  <a:pt x="37" y="544"/>
                </a:moveTo>
                <a:lnTo>
                  <a:pt x="29" y="542"/>
                </a:lnTo>
                <a:lnTo>
                  <a:pt x="29" y="540"/>
                </a:lnTo>
                <a:lnTo>
                  <a:pt x="37" y="543"/>
                </a:lnTo>
                <a:lnTo>
                  <a:pt x="37" y="544"/>
                </a:lnTo>
                <a:close/>
                <a:moveTo>
                  <a:pt x="37" y="541"/>
                </a:moveTo>
                <a:lnTo>
                  <a:pt x="30" y="539"/>
                </a:lnTo>
                <a:lnTo>
                  <a:pt x="30" y="538"/>
                </a:lnTo>
                <a:lnTo>
                  <a:pt x="38" y="540"/>
                </a:lnTo>
                <a:lnTo>
                  <a:pt x="37" y="541"/>
                </a:lnTo>
                <a:close/>
                <a:moveTo>
                  <a:pt x="1463" y="539"/>
                </a:moveTo>
                <a:lnTo>
                  <a:pt x="1463" y="538"/>
                </a:lnTo>
                <a:lnTo>
                  <a:pt x="1471" y="536"/>
                </a:lnTo>
                <a:lnTo>
                  <a:pt x="1471" y="537"/>
                </a:lnTo>
                <a:lnTo>
                  <a:pt x="1463" y="539"/>
                </a:lnTo>
                <a:close/>
                <a:moveTo>
                  <a:pt x="38" y="539"/>
                </a:moveTo>
                <a:lnTo>
                  <a:pt x="30" y="537"/>
                </a:lnTo>
                <a:lnTo>
                  <a:pt x="31" y="535"/>
                </a:lnTo>
                <a:lnTo>
                  <a:pt x="38" y="538"/>
                </a:lnTo>
                <a:lnTo>
                  <a:pt x="38" y="539"/>
                </a:lnTo>
                <a:close/>
                <a:moveTo>
                  <a:pt x="1463" y="537"/>
                </a:moveTo>
                <a:lnTo>
                  <a:pt x="1462" y="535"/>
                </a:lnTo>
                <a:lnTo>
                  <a:pt x="1470" y="533"/>
                </a:lnTo>
                <a:lnTo>
                  <a:pt x="1470" y="534"/>
                </a:lnTo>
                <a:lnTo>
                  <a:pt x="1463" y="537"/>
                </a:lnTo>
                <a:close/>
                <a:moveTo>
                  <a:pt x="1462" y="534"/>
                </a:moveTo>
                <a:lnTo>
                  <a:pt x="1461" y="533"/>
                </a:lnTo>
                <a:lnTo>
                  <a:pt x="1469" y="530"/>
                </a:lnTo>
                <a:lnTo>
                  <a:pt x="1469" y="532"/>
                </a:lnTo>
                <a:lnTo>
                  <a:pt x="1462" y="534"/>
                </a:lnTo>
                <a:close/>
                <a:moveTo>
                  <a:pt x="43" y="524"/>
                </a:moveTo>
                <a:lnTo>
                  <a:pt x="35" y="521"/>
                </a:lnTo>
                <a:lnTo>
                  <a:pt x="36" y="520"/>
                </a:lnTo>
                <a:lnTo>
                  <a:pt x="43" y="522"/>
                </a:lnTo>
                <a:lnTo>
                  <a:pt x="43" y="524"/>
                </a:lnTo>
                <a:close/>
                <a:moveTo>
                  <a:pt x="44" y="521"/>
                </a:moveTo>
                <a:lnTo>
                  <a:pt x="36" y="519"/>
                </a:lnTo>
                <a:lnTo>
                  <a:pt x="36" y="517"/>
                </a:lnTo>
                <a:lnTo>
                  <a:pt x="44" y="520"/>
                </a:lnTo>
                <a:lnTo>
                  <a:pt x="44" y="521"/>
                </a:lnTo>
                <a:close/>
                <a:moveTo>
                  <a:pt x="1457" y="519"/>
                </a:moveTo>
                <a:lnTo>
                  <a:pt x="1457" y="518"/>
                </a:lnTo>
                <a:lnTo>
                  <a:pt x="1464" y="515"/>
                </a:lnTo>
                <a:lnTo>
                  <a:pt x="1465" y="516"/>
                </a:lnTo>
                <a:lnTo>
                  <a:pt x="1457" y="519"/>
                </a:lnTo>
                <a:close/>
                <a:moveTo>
                  <a:pt x="44" y="519"/>
                </a:moveTo>
                <a:lnTo>
                  <a:pt x="37" y="516"/>
                </a:lnTo>
                <a:lnTo>
                  <a:pt x="37" y="514"/>
                </a:lnTo>
                <a:lnTo>
                  <a:pt x="45" y="517"/>
                </a:lnTo>
                <a:lnTo>
                  <a:pt x="44" y="519"/>
                </a:lnTo>
                <a:close/>
                <a:moveTo>
                  <a:pt x="1456" y="516"/>
                </a:moveTo>
                <a:lnTo>
                  <a:pt x="1456" y="515"/>
                </a:lnTo>
                <a:lnTo>
                  <a:pt x="1463" y="512"/>
                </a:lnTo>
                <a:lnTo>
                  <a:pt x="1464" y="513"/>
                </a:lnTo>
                <a:lnTo>
                  <a:pt x="1456" y="516"/>
                </a:lnTo>
                <a:close/>
                <a:moveTo>
                  <a:pt x="1455" y="513"/>
                </a:moveTo>
                <a:lnTo>
                  <a:pt x="1455" y="512"/>
                </a:lnTo>
                <a:lnTo>
                  <a:pt x="1462" y="510"/>
                </a:lnTo>
                <a:lnTo>
                  <a:pt x="1463" y="511"/>
                </a:lnTo>
                <a:lnTo>
                  <a:pt x="1455" y="513"/>
                </a:lnTo>
                <a:close/>
                <a:moveTo>
                  <a:pt x="50" y="503"/>
                </a:moveTo>
                <a:lnTo>
                  <a:pt x="42" y="500"/>
                </a:lnTo>
                <a:lnTo>
                  <a:pt x="42" y="499"/>
                </a:lnTo>
                <a:lnTo>
                  <a:pt x="50" y="502"/>
                </a:lnTo>
                <a:lnTo>
                  <a:pt x="50" y="503"/>
                </a:lnTo>
                <a:close/>
                <a:moveTo>
                  <a:pt x="50" y="501"/>
                </a:moveTo>
                <a:lnTo>
                  <a:pt x="43" y="498"/>
                </a:lnTo>
                <a:lnTo>
                  <a:pt x="43" y="497"/>
                </a:lnTo>
                <a:lnTo>
                  <a:pt x="51" y="499"/>
                </a:lnTo>
                <a:lnTo>
                  <a:pt x="50" y="501"/>
                </a:lnTo>
                <a:close/>
                <a:moveTo>
                  <a:pt x="1450" y="498"/>
                </a:moveTo>
                <a:lnTo>
                  <a:pt x="1450" y="497"/>
                </a:lnTo>
                <a:lnTo>
                  <a:pt x="1457" y="494"/>
                </a:lnTo>
                <a:lnTo>
                  <a:pt x="1458" y="496"/>
                </a:lnTo>
                <a:lnTo>
                  <a:pt x="1450" y="498"/>
                </a:lnTo>
                <a:close/>
                <a:moveTo>
                  <a:pt x="51" y="498"/>
                </a:moveTo>
                <a:lnTo>
                  <a:pt x="44" y="495"/>
                </a:lnTo>
                <a:lnTo>
                  <a:pt x="44" y="494"/>
                </a:lnTo>
                <a:lnTo>
                  <a:pt x="52" y="497"/>
                </a:lnTo>
                <a:lnTo>
                  <a:pt x="51" y="498"/>
                </a:lnTo>
                <a:close/>
                <a:moveTo>
                  <a:pt x="1449" y="496"/>
                </a:moveTo>
                <a:lnTo>
                  <a:pt x="1449" y="495"/>
                </a:lnTo>
                <a:lnTo>
                  <a:pt x="1456" y="492"/>
                </a:lnTo>
                <a:lnTo>
                  <a:pt x="1457" y="493"/>
                </a:lnTo>
                <a:lnTo>
                  <a:pt x="1449" y="496"/>
                </a:lnTo>
                <a:close/>
                <a:moveTo>
                  <a:pt x="1448" y="493"/>
                </a:moveTo>
                <a:lnTo>
                  <a:pt x="1448" y="492"/>
                </a:lnTo>
                <a:lnTo>
                  <a:pt x="1455" y="489"/>
                </a:lnTo>
                <a:lnTo>
                  <a:pt x="1456" y="491"/>
                </a:lnTo>
                <a:lnTo>
                  <a:pt x="1448" y="493"/>
                </a:lnTo>
                <a:close/>
                <a:moveTo>
                  <a:pt x="57" y="483"/>
                </a:moveTo>
                <a:lnTo>
                  <a:pt x="49" y="480"/>
                </a:lnTo>
                <a:lnTo>
                  <a:pt x="50" y="479"/>
                </a:lnTo>
                <a:lnTo>
                  <a:pt x="57" y="482"/>
                </a:lnTo>
                <a:lnTo>
                  <a:pt x="57" y="483"/>
                </a:lnTo>
                <a:close/>
                <a:moveTo>
                  <a:pt x="58" y="481"/>
                </a:moveTo>
                <a:lnTo>
                  <a:pt x="50" y="478"/>
                </a:lnTo>
                <a:lnTo>
                  <a:pt x="51" y="476"/>
                </a:lnTo>
                <a:lnTo>
                  <a:pt x="58" y="479"/>
                </a:lnTo>
                <a:lnTo>
                  <a:pt x="58" y="481"/>
                </a:lnTo>
                <a:close/>
                <a:moveTo>
                  <a:pt x="1443" y="479"/>
                </a:moveTo>
                <a:lnTo>
                  <a:pt x="1442" y="477"/>
                </a:lnTo>
                <a:lnTo>
                  <a:pt x="1450" y="474"/>
                </a:lnTo>
                <a:lnTo>
                  <a:pt x="1450" y="476"/>
                </a:lnTo>
                <a:lnTo>
                  <a:pt x="1443" y="479"/>
                </a:lnTo>
                <a:close/>
                <a:moveTo>
                  <a:pt x="59" y="478"/>
                </a:moveTo>
                <a:lnTo>
                  <a:pt x="51" y="475"/>
                </a:lnTo>
                <a:lnTo>
                  <a:pt x="52" y="474"/>
                </a:lnTo>
                <a:lnTo>
                  <a:pt x="59" y="477"/>
                </a:lnTo>
                <a:lnTo>
                  <a:pt x="59" y="478"/>
                </a:lnTo>
                <a:close/>
                <a:moveTo>
                  <a:pt x="1441" y="476"/>
                </a:moveTo>
                <a:lnTo>
                  <a:pt x="1441" y="475"/>
                </a:lnTo>
                <a:lnTo>
                  <a:pt x="1449" y="472"/>
                </a:lnTo>
                <a:lnTo>
                  <a:pt x="1449" y="473"/>
                </a:lnTo>
                <a:lnTo>
                  <a:pt x="1441" y="476"/>
                </a:lnTo>
                <a:close/>
                <a:moveTo>
                  <a:pt x="1440" y="474"/>
                </a:moveTo>
                <a:lnTo>
                  <a:pt x="1440" y="472"/>
                </a:lnTo>
                <a:lnTo>
                  <a:pt x="1448" y="469"/>
                </a:lnTo>
                <a:lnTo>
                  <a:pt x="1448" y="471"/>
                </a:lnTo>
                <a:lnTo>
                  <a:pt x="1440" y="474"/>
                </a:lnTo>
                <a:close/>
                <a:moveTo>
                  <a:pt x="65" y="463"/>
                </a:moveTo>
                <a:lnTo>
                  <a:pt x="57" y="460"/>
                </a:lnTo>
                <a:lnTo>
                  <a:pt x="58" y="459"/>
                </a:lnTo>
                <a:lnTo>
                  <a:pt x="66" y="462"/>
                </a:lnTo>
                <a:lnTo>
                  <a:pt x="65" y="463"/>
                </a:lnTo>
                <a:close/>
                <a:moveTo>
                  <a:pt x="66" y="461"/>
                </a:moveTo>
                <a:lnTo>
                  <a:pt x="59" y="458"/>
                </a:lnTo>
                <a:lnTo>
                  <a:pt x="59" y="456"/>
                </a:lnTo>
                <a:lnTo>
                  <a:pt x="67" y="460"/>
                </a:lnTo>
                <a:lnTo>
                  <a:pt x="66" y="461"/>
                </a:lnTo>
                <a:close/>
                <a:moveTo>
                  <a:pt x="1434" y="459"/>
                </a:moveTo>
                <a:lnTo>
                  <a:pt x="1434" y="458"/>
                </a:lnTo>
                <a:lnTo>
                  <a:pt x="1441" y="455"/>
                </a:lnTo>
                <a:lnTo>
                  <a:pt x="1442" y="456"/>
                </a:lnTo>
                <a:lnTo>
                  <a:pt x="1434" y="459"/>
                </a:lnTo>
                <a:close/>
                <a:moveTo>
                  <a:pt x="67" y="458"/>
                </a:moveTo>
                <a:lnTo>
                  <a:pt x="60" y="455"/>
                </a:lnTo>
                <a:lnTo>
                  <a:pt x="60" y="454"/>
                </a:lnTo>
                <a:lnTo>
                  <a:pt x="68" y="457"/>
                </a:lnTo>
                <a:lnTo>
                  <a:pt x="67" y="458"/>
                </a:lnTo>
                <a:close/>
                <a:moveTo>
                  <a:pt x="1433" y="456"/>
                </a:moveTo>
                <a:lnTo>
                  <a:pt x="1433" y="455"/>
                </a:lnTo>
                <a:lnTo>
                  <a:pt x="1440" y="452"/>
                </a:lnTo>
                <a:lnTo>
                  <a:pt x="1441" y="453"/>
                </a:lnTo>
                <a:lnTo>
                  <a:pt x="1433" y="456"/>
                </a:lnTo>
                <a:close/>
                <a:moveTo>
                  <a:pt x="1432" y="454"/>
                </a:moveTo>
                <a:lnTo>
                  <a:pt x="1432" y="453"/>
                </a:lnTo>
                <a:lnTo>
                  <a:pt x="1439" y="449"/>
                </a:lnTo>
                <a:lnTo>
                  <a:pt x="1440" y="451"/>
                </a:lnTo>
                <a:lnTo>
                  <a:pt x="1432" y="454"/>
                </a:lnTo>
                <a:close/>
                <a:moveTo>
                  <a:pt x="74" y="443"/>
                </a:moveTo>
                <a:lnTo>
                  <a:pt x="66" y="440"/>
                </a:lnTo>
                <a:lnTo>
                  <a:pt x="67" y="439"/>
                </a:lnTo>
                <a:lnTo>
                  <a:pt x="74" y="442"/>
                </a:lnTo>
                <a:lnTo>
                  <a:pt x="74" y="443"/>
                </a:lnTo>
                <a:close/>
                <a:moveTo>
                  <a:pt x="75" y="441"/>
                </a:moveTo>
                <a:lnTo>
                  <a:pt x="68" y="438"/>
                </a:lnTo>
                <a:lnTo>
                  <a:pt x="68" y="436"/>
                </a:lnTo>
                <a:lnTo>
                  <a:pt x="75" y="440"/>
                </a:lnTo>
                <a:lnTo>
                  <a:pt x="75" y="441"/>
                </a:lnTo>
                <a:close/>
                <a:moveTo>
                  <a:pt x="1426" y="439"/>
                </a:moveTo>
                <a:lnTo>
                  <a:pt x="1425" y="438"/>
                </a:lnTo>
                <a:lnTo>
                  <a:pt x="1432" y="435"/>
                </a:lnTo>
                <a:lnTo>
                  <a:pt x="1433" y="436"/>
                </a:lnTo>
                <a:lnTo>
                  <a:pt x="1426" y="439"/>
                </a:lnTo>
                <a:close/>
                <a:moveTo>
                  <a:pt x="76" y="439"/>
                </a:moveTo>
                <a:lnTo>
                  <a:pt x="69" y="435"/>
                </a:lnTo>
                <a:lnTo>
                  <a:pt x="69" y="434"/>
                </a:lnTo>
                <a:lnTo>
                  <a:pt x="76" y="437"/>
                </a:lnTo>
                <a:lnTo>
                  <a:pt x="76" y="439"/>
                </a:lnTo>
                <a:close/>
                <a:moveTo>
                  <a:pt x="1425" y="437"/>
                </a:moveTo>
                <a:lnTo>
                  <a:pt x="1424" y="436"/>
                </a:lnTo>
                <a:lnTo>
                  <a:pt x="1431" y="432"/>
                </a:lnTo>
                <a:lnTo>
                  <a:pt x="1432" y="433"/>
                </a:lnTo>
                <a:lnTo>
                  <a:pt x="1425" y="437"/>
                </a:lnTo>
                <a:close/>
                <a:moveTo>
                  <a:pt x="1423" y="434"/>
                </a:moveTo>
                <a:lnTo>
                  <a:pt x="1423" y="433"/>
                </a:lnTo>
                <a:lnTo>
                  <a:pt x="1430" y="430"/>
                </a:lnTo>
                <a:lnTo>
                  <a:pt x="1431" y="431"/>
                </a:lnTo>
                <a:lnTo>
                  <a:pt x="1423" y="434"/>
                </a:lnTo>
                <a:close/>
                <a:moveTo>
                  <a:pt x="83" y="424"/>
                </a:moveTo>
                <a:lnTo>
                  <a:pt x="76" y="421"/>
                </a:lnTo>
                <a:lnTo>
                  <a:pt x="76" y="419"/>
                </a:lnTo>
                <a:lnTo>
                  <a:pt x="83" y="423"/>
                </a:lnTo>
                <a:lnTo>
                  <a:pt x="83" y="424"/>
                </a:lnTo>
                <a:close/>
                <a:moveTo>
                  <a:pt x="84" y="422"/>
                </a:moveTo>
                <a:lnTo>
                  <a:pt x="77" y="418"/>
                </a:lnTo>
                <a:lnTo>
                  <a:pt x="77" y="417"/>
                </a:lnTo>
                <a:lnTo>
                  <a:pt x="85" y="421"/>
                </a:lnTo>
                <a:lnTo>
                  <a:pt x="84" y="422"/>
                </a:lnTo>
                <a:close/>
                <a:moveTo>
                  <a:pt x="1417" y="420"/>
                </a:moveTo>
                <a:lnTo>
                  <a:pt x="1416" y="419"/>
                </a:lnTo>
                <a:lnTo>
                  <a:pt x="1423" y="415"/>
                </a:lnTo>
                <a:lnTo>
                  <a:pt x="1424" y="417"/>
                </a:lnTo>
                <a:lnTo>
                  <a:pt x="1417" y="420"/>
                </a:lnTo>
                <a:close/>
                <a:moveTo>
                  <a:pt x="85" y="419"/>
                </a:moveTo>
                <a:lnTo>
                  <a:pt x="78" y="416"/>
                </a:lnTo>
                <a:lnTo>
                  <a:pt x="79" y="415"/>
                </a:lnTo>
                <a:lnTo>
                  <a:pt x="86" y="418"/>
                </a:lnTo>
                <a:lnTo>
                  <a:pt x="85" y="419"/>
                </a:lnTo>
                <a:close/>
                <a:moveTo>
                  <a:pt x="1415" y="418"/>
                </a:moveTo>
                <a:lnTo>
                  <a:pt x="1415" y="417"/>
                </a:lnTo>
                <a:lnTo>
                  <a:pt x="1422" y="413"/>
                </a:lnTo>
                <a:lnTo>
                  <a:pt x="1423" y="414"/>
                </a:lnTo>
                <a:lnTo>
                  <a:pt x="1415" y="418"/>
                </a:lnTo>
                <a:close/>
                <a:moveTo>
                  <a:pt x="1414" y="415"/>
                </a:moveTo>
                <a:lnTo>
                  <a:pt x="1414" y="414"/>
                </a:lnTo>
                <a:lnTo>
                  <a:pt x="1421" y="411"/>
                </a:lnTo>
                <a:lnTo>
                  <a:pt x="1421" y="412"/>
                </a:lnTo>
                <a:lnTo>
                  <a:pt x="1414" y="415"/>
                </a:lnTo>
                <a:close/>
                <a:moveTo>
                  <a:pt x="92" y="405"/>
                </a:moveTo>
                <a:lnTo>
                  <a:pt x="85" y="401"/>
                </a:lnTo>
                <a:lnTo>
                  <a:pt x="86" y="400"/>
                </a:lnTo>
                <a:lnTo>
                  <a:pt x="93" y="404"/>
                </a:lnTo>
                <a:lnTo>
                  <a:pt x="92" y="405"/>
                </a:lnTo>
                <a:close/>
                <a:moveTo>
                  <a:pt x="94" y="403"/>
                </a:moveTo>
                <a:lnTo>
                  <a:pt x="87" y="399"/>
                </a:lnTo>
                <a:lnTo>
                  <a:pt x="87" y="398"/>
                </a:lnTo>
                <a:lnTo>
                  <a:pt x="94" y="402"/>
                </a:lnTo>
                <a:lnTo>
                  <a:pt x="94" y="403"/>
                </a:lnTo>
                <a:close/>
                <a:moveTo>
                  <a:pt x="1407" y="401"/>
                </a:moveTo>
                <a:lnTo>
                  <a:pt x="1406" y="400"/>
                </a:lnTo>
                <a:lnTo>
                  <a:pt x="1413" y="396"/>
                </a:lnTo>
                <a:lnTo>
                  <a:pt x="1414" y="398"/>
                </a:lnTo>
                <a:lnTo>
                  <a:pt x="1407" y="401"/>
                </a:lnTo>
                <a:close/>
                <a:moveTo>
                  <a:pt x="95" y="400"/>
                </a:moveTo>
                <a:lnTo>
                  <a:pt x="88" y="397"/>
                </a:lnTo>
                <a:lnTo>
                  <a:pt x="88" y="395"/>
                </a:lnTo>
                <a:lnTo>
                  <a:pt x="96" y="399"/>
                </a:lnTo>
                <a:lnTo>
                  <a:pt x="95" y="400"/>
                </a:lnTo>
                <a:close/>
                <a:moveTo>
                  <a:pt x="1406" y="399"/>
                </a:moveTo>
                <a:lnTo>
                  <a:pt x="1405" y="398"/>
                </a:lnTo>
                <a:lnTo>
                  <a:pt x="1412" y="394"/>
                </a:lnTo>
                <a:lnTo>
                  <a:pt x="1413" y="395"/>
                </a:lnTo>
                <a:lnTo>
                  <a:pt x="1406" y="399"/>
                </a:lnTo>
                <a:close/>
                <a:moveTo>
                  <a:pt x="1404" y="397"/>
                </a:moveTo>
                <a:lnTo>
                  <a:pt x="1404" y="395"/>
                </a:lnTo>
                <a:lnTo>
                  <a:pt x="1411" y="392"/>
                </a:lnTo>
                <a:lnTo>
                  <a:pt x="1411" y="393"/>
                </a:lnTo>
                <a:lnTo>
                  <a:pt x="1404" y="397"/>
                </a:lnTo>
                <a:close/>
                <a:moveTo>
                  <a:pt x="103" y="386"/>
                </a:moveTo>
                <a:lnTo>
                  <a:pt x="96" y="382"/>
                </a:lnTo>
                <a:lnTo>
                  <a:pt x="96" y="381"/>
                </a:lnTo>
                <a:lnTo>
                  <a:pt x="103" y="385"/>
                </a:lnTo>
                <a:lnTo>
                  <a:pt x="103" y="386"/>
                </a:lnTo>
                <a:close/>
                <a:moveTo>
                  <a:pt x="104" y="384"/>
                </a:moveTo>
                <a:lnTo>
                  <a:pt x="97" y="380"/>
                </a:lnTo>
                <a:lnTo>
                  <a:pt x="98" y="379"/>
                </a:lnTo>
                <a:lnTo>
                  <a:pt x="105" y="383"/>
                </a:lnTo>
                <a:lnTo>
                  <a:pt x="104" y="384"/>
                </a:lnTo>
                <a:close/>
                <a:moveTo>
                  <a:pt x="1396" y="382"/>
                </a:moveTo>
                <a:lnTo>
                  <a:pt x="1396" y="381"/>
                </a:lnTo>
                <a:lnTo>
                  <a:pt x="1403" y="377"/>
                </a:lnTo>
                <a:lnTo>
                  <a:pt x="1404" y="378"/>
                </a:lnTo>
                <a:lnTo>
                  <a:pt x="1396" y="382"/>
                </a:lnTo>
                <a:close/>
                <a:moveTo>
                  <a:pt x="106" y="381"/>
                </a:moveTo>
                <a:lnTo>
                  <a:pt x="98" y="378"/>
                </a:lnTo>
                <a:lnTo>
                  <a:pt x="99" y="376"/>
                </a:lnTo>
                <a:lnTo>
                  <a:pt x="106" y="380"/>
                </a:lnTo>
                <a:lnTo>
                  <a:pt x="106" y="381"/>
                </a:lnTo>
                <a:close/>
                <a:moveTo>
                  <a:pt x="1395" y="380"/>
                </a:moveTo>
                <a:lnTo>
                  <a:pt x="1394" y="379"/>
                </a:lnTo>
                <a:lnTo>
                  <a:pt x="1402" y="375"/>
                </a:lnTo>
                <a:lnTo>
                  <a:pt x="1402" y="376"/>
                </a:lnTo>
                <a:lnTo>
                  <a:pt x="1395" y="380"/>
                </a:lnTo>
                <a:close/>
                <a:moveTo>
                  <a:pt x="1394" y="378"/>
                </a:moveTo>
                <a:lnTo>
                  <a:pt x="1393" y="377"/>
                </a:lnTo>
                <a:lnTo>
                  <a:pt x="1400" y="373"/>
                </a:lnTo>
                <a:lnTo>
                  <a:pt x="1401" y="374"/>
                </a:lnTo>
                <a:lnTo>
                  <a:pt x="1394" y="378"/>
                </a:lnTo>
                <a:close/>
                <a:moveTo>
                  <a:pt x="114" y="368"/>
                </a:moveTo>
                <a:lnTo>
                  <a:pt x="107" y="364"/>
                </a:lnTo>
                <a:lnTo>
                  <a:pt x="107" y="362"/>
                </a:lnTo>
                <a:lnTo>
                  <a:pt x="114" y="367"/>
                </a:lnTo>
                <a:lnTo>
                  <a:pt x="114" y="368"/>
                </a:lnTo>
                <a:close/>
                <a:moveTo>
                  <a:pt x="115" y="365"/>
                </a:moveTo>
                <a:lnTo>
                  <a:pt x="108" y="361"/>
                </a:lnTo>
                <a:lnTo>
                  <a:pt x="109" y="360"/>
                </a:lnTo>
                <a:lnTo>
                  <a:pt x="116" y="364"/>
                </a:lnTo>
                <a:lnTo>
                  <a:pt x="115" y="365"/>
                </a:lnTo>
                <a:close/>
                <a:moveTo>
                  <a:pt x="1386" y="364"/>
                </a:moveTo>
                <a:lnTo>
                  <a:pt x="1385" y="363"/>
                </a:lnTo>
                <a:lnTo>
                  <a:pt x="1392" y="359"/>
                </a:lnTo>
                <a:lnTo>
                  <a:pt x="1392" y="360"/>
                </a:lnTo>
                <a:lnTo>
                  <a:pt x="1386" y="364"/>
                </a:lnTo>
                <a:close/>
                <a:moveTo>
                  <a:pt x="116" y="363"/>
                </a:moveTo>
                <a:lnTo>
                  <a:pt x="110" y="359"/>
                </a:lnTo>
                <a:lnTo>
                  <a:pt x="110" y="358"/>
                </a:lnTo>
                <a:lnTo>
                  <a:pt x="117" y="362"/>
                </a:lnTo>
                <a:lnTo>
                  <a:pt x="116" y="363"/>
                </a:lnTo>
                <a:close/>
                <a:moveTo>
                  <a:pt x="1384" y="362"/>
                </a:moveTo>
                <a:lnTo>
                  <a:pt x="1383" y="361"/>
                </a:lnTo>
                <a:lnTo>
                  <a:pt x="1390" y="357"/>
                </a:lnTo>
                <a:lnTo>
                  <a:pt x="1391" y="358"/>
                </a:lnTo>
                <a:lnTo>
                  <a:pt x="1384" y="362"/>
                </a:lnTo>
                <a:close/>
                <a:moveTo>
                  <a:pt x="1383" y="360"/>
                </a:moveTo>
                <a:lnTo>
                  <a:pt x="1382" y="359"/>
                </a:lnTo>
                <a:lnTo>
                  <a:pt x="1389" y="354"/>
                </a:lnTo>
                <a:lnTo>
                  <a:pt x="1390" y="355"/>
                </a:lnTo>
                <a:lnTo>
                  <a:pt x="1383" y="360"/>
                </a:lnTo>
                <a:close/>
                <a:moveTo>
                  <a:pt x="125" y="350"/>
                </a:moveTo>
                <a:lnTo>
                  <a:pt x="118" y="345"/>
                </a:lnTo>
                <a:lnTo>
                  <a:pt x="119" y="344"/>
                </a:lnTo>
                <a:lnTo>
                  <a:pt x="126" y="349"/>
                </a:lnTo>
                <a:lnTo>
                  <a:pt x="125" y="350"/>
                </a:lnTo>
                <a:close/>
                <a:moveTo>
                  <a:pt x="126" y="347"/>
                </a:moveTo>
                <a:lnTo>
                  <a:pt x="120" y="343"/>
                </a:lnTo>
                <a:lnTo>
                  <a:pt x="120" y="342"/>
                </a:lnTo>
                <a:lnTo>
                  <a:pt x="127" y="346"/>
                </a:lnTo>
                <a:lnTo>
                  <a:pt x="126" y="347"/>
                </a:lnTo>
                <a:close/>
                <a:moveTo>
                  <a:pt x="1374" y="346"/>
                </a:moveTo>
                <a:lnTo>
                  <a:pt x="1374" y="345"/>
                </a:lnTo>
                <a:lnTo>
                  <a:pt x="1380" y="341"/>
                </a:lnTo>
                <a:lnTo>
                  <a:pt x="1381" y="342"/>
                </a:lnTo>
                <a:lnTo>
                  <a:pt x="1374" y="346"/>
                </a:lnTo>
                <a:close/>
                <a:moveTo>
                  <a:pt x="128" y="345"/>
                </a:moveTo>
                <a:lnTo>
                  <a:pt x="121" y="341"/>
                </a:lnTo>
                <a:lnTo>
                  <a:pt x="122" y="340"/>
                </a:lnTo>
                <a:lnTo>
                  <a:pt x="128" y="344"/>
                </a:lnTo>
                <a:lnTo>
                  <a:pt x="128" y="345"/>
                </a:lnTo>
                <a:close/>
                <a:moveTo>
                  <a:pt x="1373" y="344"/>
                </a:moveTo>
                <a:lnTo>
                  <a:pt x="1372" y="343"/>
                </a:lnTo>
                <a:lnTo>
                  <a:pt x="1379" y="339"/>
                </a:lnTo>
                <a:lnTo>
                  <a:pt x="1380" y="340"/>
                </a:lnTo>
                <a:lnTo>
                  <a:pt x="1373" y="344"/>
                </a:lnTo>
                <a:close/>
                <a:moveTo>
                  <a:pt x="1371" y="342"/>
                </a:moveTo>
                <a:lnTo>
                  <a:pt x="1371" y="341"/>
                </a:lnTo>
                <a:lnTo>
                  <a:pt x="1377" y="336"/>
                </a:lnTo>
                <a:lnTo>
                  <a:pt x="1378" y="337"/>
                </a:lnTo>
                <a:lnTo>
                  <a:pt x="1371" y="342"/>
                </a:lnTo>
                <a:close/>
                <a:moveTo>
                  <a:pt x="137" y="332"/>
                </a:moveTo>
                <a:lnTo>
                  <a:pt x="130" y="327"/>
                </a:lnTo>
                <a:lnTo>
                  <a:pt x="131" y="326"/>
                </a:lnTo>
                <a:lnTo>
                  <a:pt x="137" y="331"/>
                </a:lnTo>
                <a:lnTo>
                  <a:pt x="137" y="332"/>
                </a:lnTo>
                <a:close/>
                <a:moveTo>
                  <a:pt x="138" y="330"/>
                </a:moveTo>
                <a:lnTo>
                  <a:pt x="131" y="325"/>
                </a:lnTo>
                <a:lnTo>
                  <a:pt x="132" y="324"/>
                </a:lnTo>
                <a:lnTo>
                  <a:pt x="139" y="328"/>
                </a:lnTo>
                <a:lnTo>
                  <a:pt x="138" y="330"/>
                </a:lnTo>
                <a:close/>
                <a:moveTo>
                  <a:pt x="1362" y="328"/>
                </a:moveTo>
                <a:lnTo>
                  <a:pt x="1362" y="327"/>
                </a:lnTo>
                <a:lnTo>
                  <a:pt x="1368" y="323"/>
                </a:lnTo>
                <a:lnTo>
                  <a:pt x="1369" y="324"/>
                </a:lnTo>
                <a:lnTo>
                  <a:pt x="1362" y="328"/>
                </a:lnTo>
                <a:close/>
                <a:moveTo>
                  <a:pt x="140" y="327"/>
                </a:moveTo>
                <a:lnTo>
                  <a:pt x="133" y="323"/>
                </a:lnTo>
                <a:lnTo>
                  <a:pt x="134" y="322"/>
                </a:lnTo>
                <a:lnTo>
                  <a:pt x="140" y="326"/>
                </a:lnTo>
                <a:lnTo>
                  <a:pt x="140" y="327"/>
                </a:lnTo>
                <a:close/>
                <a:moveTo>
                  <a:pt x="1361" y="326"/>
                </a:moveTo>
                <a:lnTo>
                  <a:pt x="1360" y="325"/>
                </a:lnTo>
                <a:lnTo>
                  <a:pt x="1367" y="320"/>
                </a:lnTo>
                <a:lnTo>
                  <a:pt x="1368" y="322"/>
                </a:lnTo>
                <a:lnTo>
                  <a:pt x="1361" y="326"/>
                </a:lnTo>
                <a:close/>
                <a:moveTo>
                  <a:pt x="1359" y="324"/>
                </a:moveTo>
                <a:lnTo>
                  <a:pt x="1359" y="323"/>
                </a:lnTo>
                <a:lnTo>
                  <a:pt x="1365" y="318"/>
                </a:lnTo>
                <a:lnTo>
                  <a:pt x="1366" y="319"/>
                </a:lnTo>
                <a:lnTo>
                  <a:pt x="1359" y="324"/>
                </a:lnTo>
                <a:close/>
                <a:moveTo>
                  <a:pt x="149" y="314"/>
                </a:moveTo>
                <a:lnTo>
                  <a:pt x="142" y="309"/>
                </a:lnTo>
                <a:lnTo>
                  <a:pt x="143" y="308"/>
                </a:lnTo>
                <a:lnTo>
                  <a:pt x="150" y="313"/>
                </a:lnTo>
                <a:lnTo>
                  <a:pt x="149" y="314"/>
                </a:lnTo>
                <a:close/>
                <a:moveTo>
                  <a:pt x="151" y="312"/>
                </a:moveTo>
                <a:lnTo>
                  <a:pt x="144" y="307"/>
                </a:lnTo>
                <a:lnTo>
                  <a:pt x="145" y="306"/>
                </a:lnTo>
                <a:lnTo>
                  <a:pt x="151" y="311"/>
                </a:lnTo>
                <a:lnTo>
                  <a:pt x="151" y="312"/>
                </a:lnTo>
                <a:close/>
                <a:moveTo>
                  <a:pt x="1350" y="311"/>
                </a:moveTo>
                <a:lnTo>
                  <a:pt x="1349" y="310"/>
                </a:lnTo>
                <a:lnTo>
                  <a:pt x="1356" y="305"/>
                </a:lnTo>
                <a:lnTo>
                  <a:pt x="1356" y="306"/>
                </a:lnTo>
                <a:lnTo>
                  <a:pt x="1350" y="311"/>
                </a:lnTo>
                <a:close/>
                <a:moveTo>
                  <a:pt x="152" y="310"/>
                </a:moveTo>
                <a:lnTo>
                  <a:pt x="145" y="305"/>
                </a:lnTo>
                <a:lnTo>
                  <a:pt x="146" y="304"/>
                </a:lnTo>
                <a:lnTo>
                  <a:pt x="153" y="309"/>
                </a:lnTo>
                <a:lnTo>
                  <a:pt x="152" y="310"/>
                </a:lnTo>
                <a:close/>
                <a:moveTo>
                  <a:pt x="1348" y="309"/>
                </a:moveTo>
                <a:lnTo>
                  <a:pt x="1347" y="308"/>
                </a:lnTo>
                <a:lnTo>
                  <a:pt x="1354" y="303"/>
                </a:lnTo>
                <a:lnTo>
                  <a:pt x="1355" y="304"/>
                </a:lnTo>
                <a:lnTo>
                  <a:pt x="1348" y="309"/>
                </a:lnTo>
                <a:close/>
                <a:moveTo>
                  <a:pt x="1347" y="307"/>
                </a:moveTo>
                <a:lnTo>
                  <a:pt x="1346" y="306"/>
                </a:lnTo>
                <a:lnTo>
                  <a:pt x="1352" y="301"/>
                </a:lnTo>
                <a:lnTo>
                  <a:pt x="1353" y="302"/>
                </a:lnTo>
                <a:lnTo>
                  <a:pt x="1347" y="307"/>
                </a:lnTo>
                <a:close/>
                <a:moveTo>
                  <a:pt x="162" y="297"/>
                </a:moveTo>
                <a:lnTo>
                  <a:pt x="156" y="292"/>
                </a:lnTo>
                <a:lnTo>
                  <a:pt x="156" y="291"/>
                </a:lnTo>
                <a:lnTo>
                  <a:pt x="163" y="296"/>
                </a:lnTo>
                <a:lnTo>
                  <a:pt x="162" y="297"/>
                </a:lnTo>
                <a:close/>
                <a:moveTo>
                  <a:pt x="163" y="295"/>
                </a:moveTo>
                <a:lnTo>
                  <a:pt x="157" y="290"/>
                </a:lnTo>
                <a:lnTo>
                  <a:pt x="158" y="289"/>
                </a:lnTo>
                <a:lnTo>
                  <a:pt x="164" y="294"/>
                </a:lnTo>
                <a:lnTo>
                  <a:pt x="163" y="295"/>
                </a:lnTo>
                <a:close/>
                <a:moveTo>
                  <a:pt x="1337" y="294"/>
                </a:moveTo>
                <a:lnTo>
                  <a:pt x="1336" y="293"/>
                </a:lnTo>
                <a:lnTo>
                  <a:pt x="1343" y="288"/>
                </a:lnTo>
                <a:lnTo>
                  <a:pt x="1343" y="289"/>
                </a:lnTo>
                <a:lnTo>
                  <a:pt x="1337" y="294"/>
                </a:lnTo>
                <a:close/>
                <a:moveTo>
                  <a:pt x="165" y="293"/>
                </a:moveTo>
                <a:lnTo>
                  <a:pt x="159" y="288"/>
                </a:lnTo>
                <a:lnTo>
                  <a:pt x="160" y="287"/>
                </a:lnTo>
                <a:lnTo>
                  <a:pt x="166" y="292"/>
                </a:lnTo>
                <a:lnTo>
                  <a:pt x="165" y="293"/>
                </a:lnTo>
                <a:close/>
                <a:moveTo>
                  <a:pt x="1335" y="292"/>
                </a:moveTo>
                <a:lnTo>
                  <a:pt x="1335" y="291"/>
                </a:lnTo>
                <a:lnTo>
                  <a:pt x="1341" y="286"/>
                </a:lnTo>
                <a:lnTo>
                  <a:pt x="1342" y="287"/>
                </a:lnTo>
                <a:lnTo>
                  <a:pt x="1335" y="292"/>
                </a:lnTo>
                <a:close/>
                <a:moveTo>
                  <a:pt x="1334" y="290"/>
                </a:moveTo>
                <a:lnTo>
                  <a:pt x="1333" y="289"/>
                </a:lnTo>
                <a:lnTo>
                  <a:pt x="1339" y="284"/>
                </a:lnTo>
                <a:lnTo>
                  <a:pt x="1340" y="285"/>
                </a:lnTo>
                <a:lnTo>
                  <a:pt x="1334" y="290"/>
                </a:lnTo>
                <a:close/>
                <a:moveTo>
                  <a:pt x="175" y="281"/>
                </a:moveTo>
                <a:lnTo>
                  <a:pt x="169" y="275"/>
                </a:lnTo>
                <a:lnTo>
                  <a:pt x="170" y="274"/>
                </a:lnTo>
                <a:lnTo>
                  <a:pt x="176" y="279"/>
                </a:lnTo>
                <a:lnTo>
                  <a:pt x="175" y="281"/>
                </a:lnTo>
                <a:close/>
                <a:moveTo>
                  <a:pt x="177" y="278"/>
                </a:moveTo>
                <a:lnTo>
                  <a:pt x="171" y="273"/>
                </a:lnTo>
                <a:lnTo>
                  <a:pt x="171" y="272"/>
                </a:lnTo>
                <a:lnTo>
                  <a:pt x="178" y="277"/>
                </a:lnTo>
                <a:lnTo>
                  <a:pt x="177" y="278"/>
                </a:lnTo>
                <a:close/>
                <a:moveTo>
                  <a:pt x="1324" y="278"/>
                </a:moveTo>
                <a:lnTo>
                  <a:pt x="1323" y="277"/>
                </a:lnTo>
                <a:lnTo>
                  <a:pt x="1329" y="271"/>
                </a:lnTo>
                <a:lnTo>
                  <a:pt x="1330" y="272"/>
                </a:lnTo>
                <a:lnTo>
                  <a:pt x="1324" y="278"/>
                </a:lnTo>
                <a:close/>
                <a:moveTo>
                  <a:pt x="178" y="276"/>
                </a:moveTo>
                <a:lnTo>
                  <a:pt x="172" y="271"/>
                </a:lnTo>
                <a:lnTo>
                  <a:pt x="173" y="270"/>
                </a:lnTo>
                <a:lnTo>
                  <a:pt x="179" y="275"/>
                </a:lnTo>
                <a:lnTo>
                  <a:pt x="178" y="276"/>
                </a:lnTo>
                <a:close/>
                <a:moveTo>
                  <a:pt x="1322" y="275"/>
                </a:moveTo>
                <a:lnTo>
                  <a:pt x="1321" y="274"/>
                </a:lnTo>
                <a:lnTo>
                  <a:pt x="1327" y="269"/>
                </a:lnTo>
                <a:lnTo>
                  <a:pt x="1328" y="270"/>
                </a:lnTo>
                <a:lnTo>
                  <a:pt x="1322" y="275"/>
                </a:lnTo>
                <a:close/>
                <a:moveTo>
                  <a:pt x="1320" y="273"/>
                </a:moveTo>
                <a:lnTo>
                  <a:pt x="1320" y="272"/>
                </a:lnTo>
                <a:lnTo>
                  <a:pt x="1326" y="267"/>
                </a:lnTo>
                <a:lnTo>
                  <a:pt x="1327" y="268"/>
                </a:lnTo>
                <a:lnTo>
                  <a:pt x="1320" y="273"/>
                </a:lnTo>
                <a:close/>
                <a:moveTo>
                  <a:pt x="189" y="264"/>
                </a:moveTo>
                <a:lnTo>
                  <a:pt x="183" y="259"/>
                </a:lnTo>
                <a:lnTo>
                  <a:pt x="184" y="258"/>
                </a:lnTo>
                <a:lnTo>
                  <a:pt x="190" y="263"/>
                </a:lnTo>
                <a:lnTo>
                  <a:pt x="189" y="264"/>
                </a:lnTo>
                <a:close/>
                <a:moveTo>
                  <a:pt x="191" y="262"/>
                </a:moveTo>
                <a:lnTo>
                  <a:pt x="184" y="257"/>
                </a:lnTo>
                <a:lnTo>
                  <a:pt x="185" y="256"/>
                </a:lnTo>
                <a:lnTo>
                  <a:pt x="192" y="261"/>
                </a:lnTo>
                <a:lnTo>
                  <a:pt x="191" y="262"/>
                </a:lnTo>
                <a:close/>
                <a:moveTo>
                  <a:pt x="1310" y="261"/>
                </a:moveTo>
                <a:lnTo>
                  <a:pt x="1309" y="260"/>
                </a:lnTo>
                <a:lnTo>
                  <a:pt x="1315" y="255"/>
                </a:lnTo>
                <a:lnTo>
                  <a:pt x="1316" y="256"/>
                </a:lnTo>
                <a:lnTo>
                  <a:pt x="1310" y="261"/>
                </a:lnTo>
                <a:close/>
                <a:moveTo>
                  <a:pt x="193" y="260"/>
                </a:moveTo>
                <a:lnTo>
                  <a:pt x="186" y="255"/>
                </a:lnTo>
                <a:lnTo>
                  <a:pt x="187" y="254"/>
                </a:lnTo>
                <a:lnTo>
                  <a:pt x="193" y="259"/>
                </a:lnTo>
                <a:lnTo>
                  <a:pt x="193" y="260"/>
                </a:lnTo>
                <a:close/>
                <a:moveTo>
                  <a:pt x="1308" y="259"/>
                </a:moveTo>
                <a:lnTo>
                  <a:pt x="1307" y="258"/>
                </a:lnTo>
                <a:lnTo>
                  <a:pt x="1313" y="253"/>
                </a:lnTo>
                <a:lnTo>
                  <a:pt x="1314" y="254"/>
                </a:lnTo>
                <a:lnTo>
                  <a:pt x="1308" y="259"/>
                </a:lnTo>
                <a:close/>
                <a:moveTo>
                  <a:pt x="1306" y="257"/>
                </a:moveTo>
                <a:lnTo>
                  <a:pt x="1305" y="256"/>
                </a:lnTo>
                <a:lnTo>
                  <a:pt x="1311" y="251"/>
                </a:lnTo>
                <a:lnTo>
                  <a:pt x="1312" y="252"/>
                </a:lnTo>
                <a:lnTo>
                  <a:pt x="1306" y="257"/>
                </a:lnTo>
                <a:close/>
                <a:moveTo>
                  <a:pt x="203" y="248"/>
                </a:moveTo>
                <a:lnTo>
                  <a:pt x="197" y="243"/>
                </a:lnTo>
                <a:lnTo>
                  <a:pt x="198" y="242"/>
                </a:lnTo>
                <a:lnTo>
                  <a:pt x="204" y="247"/>
                </a:lnTo>
                <a:lnTo>
                  <a:pt x="203" y="248"/>
                </a:lnTo>
                <a:close/>
                <a:moveTo>
                  <a:pt x="205" y="246"/>
                </a:moveTo>
                <a:lnTo>
                  <a:pt x="199" y="241"/>
                </a:lnTo>
                <a:lnTo>
                  <a:pt x="200" y="240"/>
                </a:lnTo>
                <a:lnTo>
                  <a:pt x="206" y="245"/>
                </a:lnTo>
                <a:lnTo>
                  <a:pt x="205" y="246"/>
                </a:lnTo>
                <a:close/>
                <a:moveTo>
                  <a:pt x="1295" y="245"/>
                </a:moveTo>
                <a:lnTo>
                  <a:pt x="1295" y="244"/>
                </a:lnTo>
                <a:lnTo>
                  <a:pt x="1300" y="239"/>
                </a:lnTo>
                <a:lnTo>
                  <a:pt x="1301" y="240"/>
                </a:lnTo>
                <a:lnTo>
                  <a:pt x="1295" y="245"/>
                </a:lnTo>
                <a:close/>
                <a:moveTo>
                  <a:pt x="207" y="244"/>
                </a:moveTo>
                <a:lnTo>
                  <a:pt x="201" y="239"/>
                </a:lnTo>
                <a:lnTo>
                  <a:pt x="202" y="238"/>
                </a:lnTo>
                <a:lnTo>
                  <a:pt x="208" y="243"/>
                </a:lnTo>
                <a:lnTo>
                  <a:pt x="207" y="244"/>
                </a:lnTo>
                <a:close/>
                <a:moveTo>
                  <a:pt x="1294" y="243"/>
                </a:moveTo>
                <a:lnTo>
                  <a:pt x="1293" y="242"/>
                </a:lnTo>
                <a:lnTo>
                  <a:pt x="1299" y="237"/>
                </a:lnTo>
                <a:lnTo>
                  <a:pt x="1300" y="238"/>
                </a:lnTo>
                <a:lnTo>
                  <a:pt x="1294" y="243"/>
                </a:lnTo>
                <a:close/>
                <a:moveTo>
                  <a:pt x="1292" y="241"/>
                </a:moveTo>
                <a:lnTo>
                  <a:pt x="1291" y="240"/>
                </a:lnTo>
                <a:lnTo>
                  <a:pt x="1297" y="235"/>
                </a:lnTo>
                <a:lnTo>
                  <a:pt x="1298" y="236"/>
                </a:lnTo>
                <a:lnTo>
                  <a:pt x="1292" y="241"/>
                </a:lnTo>
                <a:close/>
                <a:moveTo>
                  <a:pt x="218" y="233"/>
                </a:moveTo>
                <a:lnTo>
                  <a:pt x="212" y="227"/>
                </a:lnTo>
                <a:lnTo>
                  <a:pt x="213" y="226"/>
                </a:lnTo>
                <a:lnTo>
                  <a:pt x="219" y="232"/>
                </a:lnTo>
                <a:lnTo>
                  <a:pt x="218" y="233"/>
                </a:lnTo>
                <a:close/>
                <a:moveTo>
                  <a:pt x="220" y="231"/>
                </a:moveTo>
                <a:lnTo>
                  <a:pt x="214" y="225"/>
                </a:lnTo>
                <a:lnTo>
                  <a:pt x="215" y="224"/>
                </a:lnTo>
                <a:lnTo>
                  <a:pt x="221" y="230"/>
                </a:lnTo>
                <a:lnTo>
                  <a:pt x="220" y="231"/>
                </a:lnTo>
                <a:close/>
                <a:moveTo>
                  <a:pt x="1281" y="230"/>
                </a:moveTo>
                <a:lnTo>
                  <a:pt x="1280" y="229"/>
                </a:lnTo>
                <a:lnTo>
                  <a:pt x="1286" y="223"/>
                </a:lnTo>
                <a:lnTo>
                  <a:pt x="1287" y="224"/>
                </a:lnTo>
                <a:lnTo>
                  <a:pt x="1281" y="230"/>
                </a:lnTo>
                <a:close/>
                <a:moveTo>
                  <a:pt x="222" y="229"/>
                </a:moveTo>
                <a:lnTo>
                  <a:pt x="216" y="223"/>
                </a:lnTo>
                <a:lnTo>
                  <a:pt x="217" y="222"/>
                </a:lnTo>
                <a:lnTo>
                  <a:pt x="222" y="228"/>
                </a:lnTo>
                <a:lnTo>
                  <a:pt x="222" y="229"/>
                </a:lnTo>
                <a:close/>
                <a:moveTo>
                  <a:pt x="1279" y="228"/>
                </a:moveTo>
                <a:lnTo>
                  <a:pt x="1278" y="227"/>
                </a:lnTo>
                <a:lnTo>
                  <a:pt x="1284" y="221"/>
                </a:lnTo>
                <a:lnTo>
                  <a:pt x="1285" y="222"/>
                </a:lnTo>
                <a:lnTo>
                  <a:pt x="1279" y="228"/>
                </a:lnTo>
                <a:close/>
                <a:moveTo>
                  <a:pt x="1277" y="226"/>
                </a:moveTo>
                <a:lnTo>
                  <a:pt x="1276" y="225"/>
                </a:lnTo>
                <a:lnTo>
                  <a:pt x="1282" y="220"/>
                </a:lnTo>
                <a:lnTo>
                  <a:pt x="1283" y="220"/>
                </a:lnTo>
                <a:lnTo>
                  <a:pt x="1277" y="226"/>
                </a:lnTo>
                <a:close/>
                <a:moveTo>
                  <a:pt x="233" y="218"/>
                </a:moveTo>
                <a:lnTo>
                  <a:pt x="227" y="212"/>
                </a:lnTo>
                <a:lnTo>
                  <a:pt x="228" y="211"/>
                </a:lnTo>
                <a:lnTo>
                  <a:pt x="234" y="217"/>
                </a:lnTo>
                <a:lnTo>
                  <a:pt x="233" y="218"/>
                </a:lnTo>
                <a:close/>
                <a:moveTo>
                  <a:pt x="235" y="216"/>
                </a:moveTo>
                <a:lnTo>
                  <a:pt x="229" y="210"/>
                </a:lnTo>
                <a:lnTo>
                  <a:pt x="231" y="209"/>
                </a:lnTo>
                <a:lnTo>
                  <a:pt x="236" y="215"/>
                </a:lnTo>
                <a:lnTo>
                  <a:pt x="235" y="216"/>
                </a:lnTo>
                <a:close/>
                <a:moveTo>
                  <a:pt x="1265" y="215"/>
                </a:moveTo>
                <a:lnTo>
                  <a:pt x="1264" y="214"/>
                </a:lnTo>
                <a:lnTo>
                  <a:pt x="1270" y="208"/>
                </a:lnTo>
                <a:lnTo>
                  <a:pt x="1271" y="209"/>
                </a:lnTo>
                <a:lnTo>
                  <a:pt x="1265" y="215"/>
                </a:lnTo>
                <a:close/>
                <a:moveTo>
                  <a:pt x="237" y="214"/>
                </a:moveTo>
                <a:lnTo>
                  <a:pt x="231" y="208"/>
                </a:lnTo>
                <a:lnTo>
                  <a:pt x="232" y="207"/>
                </a:lnTo>
                <a:lnTo>
                  <a:pt x="238" y="213"/>
                </a:lnTo>
                <a:lnTo>
                  <a:pt x="237" y="214"/>
                </a:lnTo>
                <a:close/>
                <a:moveTo>
                  <a:pt x="1263" y="213"/>
                </a:moveTo>
                <a:lnTo>
                  <a:pt x="1263" y="212"/>
                </a:lnTo>
                <a:lnTo>
                  <a:pt x="1268" y="206"/>
                </a:lnTo>
                <a:lnTo>
                  <a:pt x="1269" y="207"/>
                </a:lnTo>
                <a:lnTo>
                  <a:pt x="1263" y="213"/>
                </a:lnTo>
                <a:close/>
                <a:moveTo>
                  <a:pt x="1262" y="211"/>
                </a:moveTo>
                <a:lnTo>
                  <a:pt x="1261" y="210"/>
                </a:lnTo>
                <a:lnTo>
                  <a:pt x="1266" y="205"/>
                </a:lnTo>
                <a:lnTo>
                  <a:pt x="1267" y="205"/>
                </a:lnTo>
                <a:lnTo>
                  <a:pt x="1262" y="211"/>
                </a:lnTo>
                <a:close/>
                <a:moveTo>
                  <a:pt x="249" y="203"/>
                </a:moveTo>
                <a:lnTo>
                  <a:pt x="243" y="197"/>
                </a:lnTo>
                <a:lnTo>
                  <a:pt x="244" y="196"/>
                </a:lnTo>
                <a:lnTo>
                  <a:pt x="250" y="202"/>
                </a:lnTo>
                <a:lnTo>
                  <a:pt x="249" y="203"/>
                </a:lnTo>
                <a:close/>
                <a:moveTo>
                  <a:pt x="251" y="201"/>
                </a:moveTo>
                <a:lnTo>
                  <a:pt x="245" y="195"/>
                </a:lnTo>
                <a:lnTo>
                  <a:pt x="246" y="194"/>
                </a:lnTo>
                <a:lnTo>
                  <a:pt x="252" y="200"/>
                </a:lnTo>
                <a:lnTo>
                  <a:pt x="251" y="201"/>
                </a:lnTo>
                <a:close/>
                <a:moveTo>
                  <a:pt x="1250" y="200"/>
                </a:moveTo>
                <a:lnTo>
                  <a:pt x="1249" y="199"/>
                </a:lnTo>
                <a:lnTo>
                  <a:pt x="1254" y="193"/>
                </a:lnTo>
                <a:lnTo>
                  <a:pt x="1255" y="194"/>
                </a:lnTo>
                <a:lnTo>
                  <a:pt x="1250" y="200"/>
                </a:lnTo>
                <a:close/>
                <a:moveTo>
                  <a:pt x="253" y="199"/>
                </a:moveTo>
                <a:lnTo>
                  <a:pt x="247" y="193"/>
                </a:lnTo>
                <a:lnTo>
                  <a:pt x="248" y="192"/>
                </a:lnTo>
                <a:lnTo>
                  <a:pt x="254" y="198"/>
                </a:lnTo>
                <a:lnTo>
                  <a:pt x="253" y="199"/>
                </a:lnTo>
                <a:close/>
                <a:moveTo>
                  <a:pt x="1248" y="198"/>
                </a:moveTo>
                <a:lnTo>
                  <a:pt x="1247" y="197"/>
                </a:lnTo>
                <a:lnTo>
                  <a:pt x="1252" y="192"/>
                </a:lnTo>
                <a:lnTo>
                  <a:pt x="1253" y="192"/>
                </a:lnTo>
                <a:lnTo>
                  <a:pt x="1248" y="198"/>
                </a:lnTo>
                <a:close/>
                <a:moveTo>
                  <a:pt x="1246" y="197"/>
                </a:moveTo>
                <a:lnTo>
                  <a:pt x="1245" y="196"/>
                </a:lnTo>
                <a:lnTo>
                  <a:pt x="1250" y="190"/>
                </a:lnTo>
                <a:lnTo>
                  <a:pt x="1251" y="191"/>
                </a:lnTo>
                <a:lnTo>
                  <a:pt x="1246" y="197"/>
                </a:lnTo>
                <a:close/>
                <a:moveTo>
                  <a:pt x="264" y="189"/>
                </a:moveTo>
                <a:lnTo>
                  <a:pt x="259" y="183"/>
                </a:lnTo>
                <a:lnTo>
                  <a:pt x="260" y="182"/>
                </a:lnTo>
                <a:lnTo>
                  <a:pt x="265" y="188"/>
                </a:lnTo>
                <a:lnTo>
                  <a:pt x="264" y="189"/>
                </a:lnTo>
                <a:close/>
                <a:moveTo>
                  <a:pt x="266" y="187"/>
                </a:moveTo>
                <a:lnTo>
                  <a:pt x="261" y="181"/>
                </a:lnTo>
                <a:lnTo>
                  <a:pt x="262" y="180"/>
                </a:lnTo>
                <a:lnTo>
                  <a:pt x="267" y="186"/>
                </a:lnTo>
                <a:lnTo>
                  <a:pt x="266" y="187"/>
                </a:lnTo>
                <a:close/>
                <a:moveTo>
                  <a:pt x="1234" y="186"/>
                </a:moveTo>
                <a:lnTo>
                  <a:pt x="1233" y="185"/>
                </a:lnTo>
                <a:lnTo>
                  <a:pt x="1238" y="179"/>
                </a:lnTo>
                <a:lnTo>
                  <a:pt x="1239" y="180"/>
                </a:lnTo>
                <a:lnTo>
                  <a:pt x="1234" y="186"/>
                </a:lnTo>
                <a:close/>
                <a:moveTo>
                  <a:pt x="268" y="185"/>
                </a:moveTo>
                <a:lnTo>
                  <a:pt x="263" y="179"/>
                </a:lnTo>
                <a:lnTo>
                  <a:pt x="264" y="178"/>
                </a:lnTo>
                <a:lnTo>
                  <a:pt x="270" y="184"/>
                </a:lnTo>
                <a:lnTo>
                  <a:pt x="268" y="185"/>
                </a:lnTo>
                <a:close/>
                <a:moveTo>
                  <a:pt x="1232" y="184"/>
                </a:moveTo>
                <a:lnTo>
                  <a:pt x="1231" y="183"/>
                </a:lnTo>
                <a:lnTo>
                  <a:pt x="1236" y="177"/>
                </a:lnTo>
                <a:lnTo>
                  <a:pt x="1237" y="178"/>
                </a:lnTo>
                <a:lnTo>
                  <a:pt x="1232" y="184"/>
                </a:lnTo>
                <a:close/>
                <a:moveTo>
                  <a:pt x="1230" y="183"/>
                </a:moveTo>
                <a:lnTo>
                  <a:pt x="1229" y="182"/>
                </a:lnTo>
                <a:lnTo>
                  <a:pt x="1234" y="176"/>
                </a:lnTo>
                <a:lnTo>
                  <a:pt x="1235" y="177"/>
                </a:lnTo>
                <a:lnTo>
                  <a:pt x="1230" y="183"/>
                </a:lnTo>
                <a:close/>
                <a:moveTo>
                  <a:pt x="281" y="175"/>
                </a:moveTo>
                <a:lnTo>
                  <a:pt x="276" y="169"/>
                </a:lnTo>
                <a:lnTo>
                  <a:pt x="277" y="168"/>
                </a:lnTo>
                <a:lnTo>
                  <a:pt x="282" y="174"/>
                </a:lnTo>
                <a:lnTo>
                  <a:pt x="281" y="175"/>
                </a:lnTo>
                <a:close/>
                <a:moveTo>
                  <a:pt x="283" y="173"/>
                </a:moveTo>
                <a:lnTo>
                  <a:pt x="278" y="167"/>
                </a:lnTo>
                <a:lnTo>
                  <a:pt x="279" y="166"/>
                </a:lnTo>
                <a:lnTo>
                  <a:pt x="284" y="172"/>
                </a:lnTo>
                <a:lnTo>
                  <a:pt x="283" y="173"/>
                </a:lnTo>
                <a:close/>
                <a:moveTo>
                  <a:pt x="1217" y="172"/>
                </a:moveTo>
                <a:lnTo>
                  <a:pt x="1216" y="172"/>
                </a:lnTo>
                <a:lnTo>
                  <a:pt x="1221" y="165"/>
                </a:lnTo>
                <a:lnTo>
                  <a:pt x="1222" y="166"/>
                </a:lnTo>
                <a:lnTo>
                  <a:pt x="1217" y="172"/>
                </a:lnTo>
                <a:close/>
                <a:moveTo>
                  <a:pt x="285" y="172"/>
                </a:moveTo>
                <a:lnTo>
                  <a:pt x="280" y="165"/>
                </a:lnTo>
                <a:lnTo>
                  <a:pt x="281" y="165"/>
                </a:lnTo>
                <a:lnTo>
                  <a:pt x="286" y="171"/>
                </a:lnTo>
                <a:lnTo>
                  <a:pt x="285" y="172"/>
                </a:lnTo>
                <a:close/>
                <a:moveTo>
                  <a:pt x="1215" y="171"/>
                </a:moveTo>
                <a:lnTo>
                  <a:pt x="1214" y="170"/>
                </a:lnTo>
                <a:lnTo>
                  <a:pt x="1219" y="164"/>
                </a:lnTo>
                <a:lnTo>
                  <a:pt x="1220" y="165"/>
                </a:lnTo>
                <a:lnTo>
                  <a:pt x="1215" y="171"/>
                </a:lnTo>
                <a:close/>
                <a:moveTo>
                  <a:pt x="1213" y="169"/>
                </a:moveTo>
                <a:lnTo>
                  <a:pt x="1212" y="168"/>
                </a:lnTo>
                <a:lnTo>
                  <a:pt x="1217" y="162"/>
                </a:lnTo>
                <a:lnTo>
                  <a:pt x="1218" y="163"/>
                </a:lnTo>
                <a:lnTo>
                  <a:pt x="1213" y="169"/>
                </a:lnTo>
                <a:close/>
                <a:moveTo>
                  <a:pt x="298" y="162"/>
                </a:moveTo>
                <a:lnTo>
                  <a:pt x="293" y="155"/>
                </a:lnTo>
                <a:lnTo>
                  <a:pt x="294" y="155"/>
                </a:lnTo>
                <a:lnTo>
                  <a:pt x="299" y="161"/>
                </a:lnTo>
                <a:lnTo>
                  <a:pt x="298" y="162"/>
                </a:lnTo>
                <a:close/>
                <a:moveTo>
                  <a:pt x="300" y="160"/>
                </a:moveTo>
                <a:lnTo>
                  <a:pt x="295" y="154"/>
                </a:lnTo>
                <a:lnTo>
                  <a:pt x="296" y="153"/>
                </a:lnTo>
                <a:lnTo>
                  <a:pt x="301" y="159"/>
                </a:lnTo>
                <a:lnTo>
                  <a:pt x="300" y="160"/>
                </a:lnTo>
                <a:close/>
                <a:moveTo>
                  <a:pt x="1201" y="159"/>
                </a:moveTo>
                <a:lnTo>
                  <a:pt x="1199" y="159"/>
                </a:lnTo>
                <a:lnTo>
                  <a:pt x="1204" y="152"/>
                </a:lnTo>
                <a:lnTo>
                  <a:pt x="1205" y="153"/>
                </a:lnTo>
                <a:lnTo>
                  <a:pt x="1201" y="159"/>
                </a:lnTo>
                <a:close/>
                <a:moveTo>
                  <a:pt x="302" y="159"/>
                </a:moveTo>
                <a:lnTo>
                  <a:pt x="297" y="152"/>
                </a:lnTo>
                <a:lnTo>
                  <a:pt x="298" y="151"/>
                </a:lnTo>
                <a:lnTo>
                  <a:pt x="303" y="158"/>
                </a:lnTo>
                <a:lnTo>
                  <a:pt x="302" y="159"/>
                </a:lnTo>
                <a:close/>
                <a:moveTo>
                  <a:pt x="1198" y="158"/>
                </a:moveTo>
                <a:lnTo>
                  <a:pt x="1197" y="157"/>
                </a:lnTo>
                <a:lnTo>
                  <a:pt x="1202" y="151"/>
                </a:lnTo>
                <a:lnTo>
                  <a:pt x="1203" y="151"/>
                </a:lnTo>
                <a:lnTo>
                  <a:pt x="1198" y="158"/>
                </a:lnTo>
                <a:close/>
                <a:moveTo>
                  <a:pt x="1196" y="156"/>
                </a:moveTo>
                <a:lnTo>
                  <a:pt x="1195" y="155"/>
                </a:lnTo>
                <a:lnTo>
                  <a:pt x="1200" y="149"/>
                </a:lnTo>
                <a:lnTo>
                  <a:pt x="1201" y="150"/>
                </a:lnTo>
                <a:lnTo>
                  <a:pt x="1196" y="156"/>
                </a:lnTo>
                <a:close/>
                <a:moveTo>
                  <a:pt x="315" y="149"/>
                </a:moveTo>
                <a:lnTo>
                  <a:pt x="310" y="143"/>
                </a:lnTo>
                <a:lnTo>
                  <a:pt x="311" y="141"/>
                </a:lnTo>
                <a:lnTo>
                  <a:pt x="316" y="148"/>
                </a:lnTo>
                <a:lnTo>
                  <a:pt x="315" y="149"/>
                </a:lnTo>
                <a:close/>
                <a:moveTo>
                  <a:pt x="317" y="147"/>
                </a:moveTo>
                <a:lnTo>
                  <a:pt x="312" y="141"/>
                </a:lnTo>
                <a:lnTo>
                  <a:pt x="313" y="140"/>
                </a:lnTo>
                <a:lnTo>
                  <a:pt x="318" y="147"/>
                </a:lnTo>
                <a:lnTo>
                  <a:pt x="317" y="147"/>
                </a:lnTo>
                <a:close/>
                <a:moveTo>
                  <a:pt x="1183" y="147"/>
                </a:moveTo>
                <a:lnTo>
                  <a:pt x="1182" y="146"/>
                </a:lnTo>
                <a:lnTo>
                  <a:pt x="1187" y="139"/>
                </a:lnTo>
                <a:lnTo>
                  <a:pt x="1188" y="140"/>
                </a:lnTo>
                <a:lnTo>
                  <a:pt x="1183" y="147"/>
                </a:lnTo>
                <a:close/>
                <a:moveTo>
                  <a:pt x="319" y="146"/>
                </a:moveTo>
                <a:lnTo>
                  <a:pt x="315" y="139"/>
                </a:lnTo>
                <a:lnTo>
                  <a:pt x="316" y="138"/>
                </a:lnTo>
                <a:lnTo>
                  <a:pt x="320" y="145"/>
                </a:lnTo>
                <a:lnTo>
                  <a:pt x="319" y="146"/>
                </a:lnTo>
                <a:close/>
                <a:moveTo>
                  <a:pt x="1181" y="145"/>
                </a:moveTo>
                <a:lnTo>
                  <a:pt x="1180" y="144"/>
                </a:lnTo>
                <a:lnTo>
                  <a:pt x="1184" y="138"/>
                </a:lnTo>
                <a:lnTo>
                  <a:pt x="1186" y="138"/>
                </a:lnTo>
                <a:lnTo>
                  <a:pt x="1181" y="145"/>
                </a:lnTo>
                <a:close/>
                <a:moveTo>
                  <a:pt x="1179" y="144"/>
                </a:moveTo>
                <a:lnTo>
                  <a:pt x="1178" y="143"/>
                </a:lnTo>
                <a:lnTo>
                  <a:pt x="1182" y="136"/>
                </a:lnTo>
                <a:lnTo>
                  <a:pt x="1183" y="137"/>
                </a:lnTo>
                <a:lnTo>
                  <a:pt x="1179" y="144"/>
                </a:lnTo>
                <a:close/>
                <a:moveTo>
                  <a:pt x="332" y="137"/>
                </a:moveTo>
                <a:lnTo>
                  <a:pt x="328" y="130"/>
                </a:lnTo>
                <a:lnTo>
                  <a:pt x="329" y="129"/>
                </a:lnTo>
                <a:lnTo>
                  <a:pt x="333" y="136"/>
                </a:lnTo>
                <a:lnTo>
                  <a:pt x="332" y="137"/>
                </a:lnTo>
                <a:close/>
                <a:moveTo>
                  <a:pt x="335" y="135"/>
                </a:moveTo>
                <a:lnTo>
                  <a:pt x="330" y="128"/>
                </a:lnTo>
                <a:lnTo>
                  <a:pt x="331" y="128"/>
                </a:lnTo>
                <a:lnTo>
                  <a:pt x="336" y="134"/>
                </a:lnTo>
                <a:lnTo>
                  <a:pt x="335" y="135"/>
                </a:lnTo>
                <a:close/>
                <a:moveTo>
                  <a:pt x="1166" y="134"/>
                </a:moveTo>
                <a:lnTo>
                  <a:pt x="1165" y="134"/>
                </a:lnTo>
                <a:lnTo>
                  <a:pt x="1169" y="127"/>
                </a:lnTo>
                <a:lnTo>
                  <a:pt x="1170" y="128"/>
                </a:lnTo>
                <a:lnTo>
                  <a:pt x="1166" y="134"/>
                </a:lnTo>
                <a:close/>
                <a:moveTo>
                  <a:pt x="337" y="134"/>
                </a:moveTo>
                <a:lnTo>
                  <a:pt x="332" y="127"/>
                </a:lnTo>
                <a:lnTo>
                  <a:pt x="333" y="126"/>
                </a:lnTo>
                <a:lnTo>
                  <a:pt x="338" y="133"/>
                </a:lnTo>
                <a:lnTo>
                  <a:pt x="337" y="134"/>
                </a:lnTo>
                <a:close/>
                <a:moveTo>
                  <a:pt x="1163" y="133"/>
                </a:moveTo>
                <a:lnTo>
                  <a:pt x="1162" y="132"/>
                </a:lnTo>
                <a:lnTo>
                  <a:pt x="1167" y="125"/>
                </a:lnTo>
                <a:lnTo>
                  <a:pt x="1168" y="126"/>
                </a:lnTo>
                <a:lnTo>
                  <a:pt x="1163" y="133"/>
                </a:lnTo>
                <a:close/>
                <a:moveTo>
                  <a:pt x="1161" y="131"/>
                </a:moveTo>
                <a:lnTo>
                  <a:pt x="1160" y="131"/>
                </a:lnTo>
                <a:lnTo>
                  <a:pt x="1165" y="124"/>
                </a:lnTo>
                <a:lnTo>
                  <a:pt x="1166" y="125"/>
                </a:lnTo>
                <a:lnTo>
                  <a:pt x="1161" y="131"/>
                </a:lnTo>
                <a:close/>
                <a:moveTo>
                  <a:pt x="350" y="125"/>
                </a:moveTo>
                <a:lnTo>
                  <a:pt x="346" y="118"/>
                </a:lnTo>
                <a:lnTo>
                  <a:pt x="347" y="117"/>
                </a:lnTo>
                <a:lnTo>
                  <a:pt x="351" y="124"/>
                </a:lnTo>
                <a:lnTo>
                  <a:pt x="350" y="125"/>
                </a:lnTo>
                <a:close/>
                <a:moveTo>
                  <a:pt x="352" y="123"/>
                </a:moveTo>
                <a:lnTo>
                  <a:pt x="348" y="117"/>
                </a:lnTo>
                <a:lnTo>
                  <a:pt x="349" y="116"/>
                </a:lnTo>
                <a:lnTo>
                  <a:pt x="353" y="123"/>
                </a:lnTo>
                <a:lnTo>
                  <a:pt x="352" y="123"/>
                </a:lnTo>
                <a:close/>
                <a:moveTo>
                  <a:pt x="1148" y="123"/>
                </a:moveTo>
                <a:lnTo>
                  <a:pt x="1146" y="122"/>
                </a:lnTo>
                <a:lnTo>
                  <a:pt x="1151" y="115"/>
                </a:lnTo>
                <a:lnTo>
                  <a:pt x="1152" y="116"/>
                </a:lnTo>
                <a:lnTo>
                  <a:pt x="1148" y="123"/>
                </a:lnTo>
                <a:close/>
                <a:moveTo>
                  <a:pt x="354" y="122"/>
                </a:moveTo>
                <a:lnTo>
                  <a:pt x="350" y="115"/>
                </a:lnTo>
                <a:lnTo>
                  <a:pt x="351" y="114"/>
                </a:lnTo>
                <a:lnTo>
                  <a:pt x="356" y="121"/>
                </a:lnTo>
                <a:lnTo>
                  <a:pt x="354" y="122"/>
                </a:lnTo>
                <a:close/>
                <a:moveTo>
                  <a:pt x="1145" y="121"/>
                </a:moveTo>
                <a:lnTo>
                  <a:pt x="1144" y="120"/>
                </a:lnTo>
                <a:lnTo>
                  <a:pt x="1148" y="114"/>
                </a:lnTo>
                <a:lnTo>
                  <a:pt x="1150" y="114"/>
                </a:lnTo>
                <a:lnTo>
                  <a:pt x="1145" y="121"/>
                </a:lnTo>
                <a:close/>
                <a:moveTo>
                  <a:pt x="1143" y="120"/>
                </a:moveTo>
                <a:lnTo>
                  <a:pt x="1142" y="119"/>
                </a:lnTo>
                <a:lnTo>
                  <a:pt x="1146" y="112"/>
                </a:lnTo>
                <a:lnTo>
                  <a:pt x="1147" y="113"/>
                </a:lnTo>
                <a:lnTo>
                  <a:pt x="1143" y="120"/>
                </a:lnTo>
                <a:close/>
                <a:moveTo>
                  <a:pt x="368" y="114"/>
                </a:moveTo>
                <a:lnTo>
                  <a:pt x="364" y="107"/>
                </a:lnTo>
                <a:lnTo>
                  <a:pt x="365" y="106"/>
                </a:lnTo>
                <a:lnTo>
                  <a:pt x="369" y="113"/>
                </a:lnTo>
                <a:lnTo>
                  <a:pt x="368" y="114"/>
                </a:lnTo>
                <a:close/>
                <a:moveTo>
                  <a:pt x="371" y="112"/>
                </a:moveTo>
                <a:lnTo>
                  <a:pt x="367" y="105"/>
                </a:lnTo>
                <a:lnTo>
                  <a:pt x="368" y="105"/>
                </a:lnTo>
                <a:lnTo>
                  <a:pt x="372" y="112"/>
                </a:lnTo>
                <a:lnTo>
                  <a:pt x="371" y="112"/>
                </a:lnTo>
                <a:close/>
                <a:moveTo>
                  <a:pt x="1129" y="111"/>
                </a:moveTo>
                <a:lnTo>
                  <a:pt x="1128" y="111"/>
                </a:lnTo>
                <a:lnTo>
                  <a:pt x="1132" y="104"/>
                </a:lnTo>
                <a:lnTo>
                  <a:pt x="1133" y="105"/>
                </a:lnTo>
                <a:lnTo>
                  <a:pt x="1129" y="111"/>
                </a:lnTo>
                <a:close/>
                <a:moveTo>
                  <a:pt x="373" y="111"/>
                </a:moveTo>
                <a:lnTo>
                  <a:pt x="369" y="104"/>
                </a:lnTo>
                <a:lnTo>
                  <a:pt x="370" y="103"/>
                </a:lnTo>
                <a:lnTo>
                  <a:pt x="374" y="110"/>
                </a:lnTo>
                <a:lnTo>
                  <a:pt x="373" y="111"/>
                </a:lnTo>
                <a:close/>
                <a:moveTo>
                  <a:pt x="1127" y="110"/>
                </a:moveTo>
                <a:lnTo>
                  <a:pt x="1126" y="109"/>
                </a:lnTo>
                <a:lnTo>
                  <a:pt x="1130" y="103"/>
                </a:lnTo>
                <a:lnTo>
                  <a:pt x="1131" y="103"/>
                </a:lnTo>
                <a:lnTo>
                  <a:pt x="1127" y="110"/>
                </a:lnTo>
                <a:close/>
                <a:moveTo>
                  <a:pt x="1125" y="109"/>
                </a:moveTo>
                <a:lnTo>
                  <a:pt x="1124" y="108"/>
                </a:lnTo>
                <a:lnTo>
                  <a:pt x="1128" y="101"/>
                </a:lnTo>
                <a:lnTo>
                  <a:pt x="1129" y="102"/>
                </a:lnTo>
                <a:lnTo>
                  <a:pt x="1125" y="109"/>
                </a:lnTo>
                <a:close/>
                <a:moveTo>
                  <a:pt x="387" y="103"/>
                </a:moveTo>
                <a:lnTo>
                  <a:pt x="383" y="96"/>
                </a:lnTo>
                <a:lnTo>
                  <a:pt x="384" y="95"/>
                </a:lnTo>
                <a:lnTo>
                  <a:pt x="388" y="102"/>
                </a:lnTo>
                <a:lnTo>
                  <a:pt x="387" y="103"/>
                </a:lnTo>
                <a:close/>
                <a:moveTo>
                  <a:pt x="389" y="102"/>
                </a:moveTo>
                <a:lnTo>
                  <a:pt x="385" y="95"/>
                </a:lnTo>
                <a:lnTo>
                  <a:pt x="386" y="94"/>
                </a:lnTo>
                <a:lnTo>
                  <a:pt x="390" y="101"/>
                </a:lnTo>
                <a:lnTo>
                  <a:pt x="389" y="102"/>
                </a:lnTo>
                <a:close/>
                <a:moveTo>
                  <a:pt x="1111" y="101"/>
                </a:moveTo>
                <a:lnTo>
                  <a:pt x="1110" y="100"/>
                </a:lnTo>
                <a:lnTo>
                  <a:pt x="1114" y="93"/>
                </a:lnTo>
                <a:lnTo>
                  <a:pt x="1115" y="94"/>
                </a:lnTo>
                <a:lnTo>
                  <a:pt x="1111" y="101"/>
                </a:lnTo>
                <a:close/>
                <a:moveTo>
                  <a:pt x="391" y="100"/>
                </a:moveTo>
                <a:lnTo>
                  <a:pt x="387" y="93"/>
                </a:lnTo>
                <a:lnTo>
                  <a:pt x="389" y="93"/>
                </a:lnTo>
                <a:lnTo>
                  <a:pt x="392" y="100"/>
                </a:lnTo>
                <a:lnTo>
                  <a:pt x="391" y="100"/>
                </a:lnTo>
                <a:close/>
                <a:moveTo>
                  <a:pt x="1109" y="100"/>
                </a:moveTo>
                <a:lnTo>
                  <a:pt x="1107" y="99"/>
                </a:lnTo>
                <a:lnTo>
                  <a:pt x="1111" y="92"/>
                </a:lnTo>
                <a:lnTo>
                  <a:pt x="1112" y="93"/>
                </a:lnTo>
                <a:lnTo>
                  <a:pt x="1109" y="100"/>
                </a:lnTo>
                <a:close/>
                <a:moveTo>
                  <a:pt x="1106" y="98"/>
                </a:moveTo>
                <a:lnTo>
                  <a:pt x="1105" y="98"/>
                </a:lnTo>
                <a:lnTo>
                  <a:pt x="1109" y="91"/>
                </a:lnTo>
                <a:lnTo>
                  <a:pt x="1110" y="91"/>
                </a:lnTo>
                <a:lnTo>
                  <a:pt x="1106" y="98"/>
                </a:lnTo>
                <a:close/>
                <a:moveTo>
                  <a:pt x="406" y="93"/>
                </a:moveTo>
                <a:lnTo>
                  <a:pt x="402" y="86"/>
                </a:lnTo>
                <a:lnTo>
                  <a:pt x="403" y="85"/>
                </a:lnTo>
                <a:lnTo>
                  <a:pt x="407" y="92"/>
                </a:lnTo>
                <a:lnTo>
                  <a:pt x="406" y="93"/>
                </a:lnTo>
                <a:close/>
                <a:moveTo>
                  <a:pt x="408" y="92"/>
                </a:moveTo>
                <a:lnTo>
                  <a:pt x="404" y="85"/>
                </a:lnTo>
                <a:lnTo>
                  <a:pt x="405" y="84"/>
                </a:lnTo>
                <a:lnTo>
                  <a:pt x="409" y="91"/>
                </a:lnTo>
                <a:lnTo>
                  <a:pt x="408" y="92"/>
                </a:lnTo>
                <a:close/>
                <a:moveTo>
                  <a:pt x="1092" y="91"/>
                </a:moveTo>
                <a:lnTo>
                  <a:pt x="1091" y="90"/>
                </a:lnTo>
                <a:lnTo>
                  <a:pt x="1094" y="83"/>
                </a:lnTo>
                <a:lnTo>
                  <a:pt x="1096" y="84"/>
                </a:lnTo>
                <a:lnTo>
                  <a:pt x="1092" y="91"/>
                </a:lnTo>
                <a:close/>
                <a:moveTo>
                  <a:pt x="410" y="90"/>
                </a:moveTo>
                <a:lnTo>
                  <a:pt x="407" y="83"/>
                </a:lnTo>
                <a:lnTo>
                  <a:pt x="408" y="83"/>
                </a:lnTo>
                <a:lnTo>
                  <a:pt x="411" y="90"/>
                </a:lnTo>
                <a:lnTo>
                  <a:pt x="410" y="90"/>
                </a:lnTo>
                <a:close/>
                <a:moveTo>
                  <a:pt x="1089" y="90"/>
                </a:moveTo>
                <a:lnTo>
                  <a:pt x="1088" y="89"/>
                </a:lnTo>
                <a:lnTo>
                  <a:pt x="1092" y="82"/>
                </a:lnTo>
                <a:lnTo>
                  <a:pt x="1093" y="82"/>
                </a:lnTo>
                <a:lnTo>
                  <a:pt x="1089" y="90"/>
                </a:lnTo>
                <a:close/>
                <a:moveTo>
                  <a:pt x="1087" y="88"/>
                </a:moveTo>
                <a:lnTo>
                  <a:pt x="1086" y="88"/>
                </a:lnTo>
                <a:lnTo>
                  <a:pt x="1090" y="81"/>
                </a:lnTo>
                <a:lnTo>
                  <a:pt x="1091" y="81"/>
                </a:lnTo>
                <a:lnTo>
                  <a:pt x="1087" y="88"/>
                </a:lnTo>
                <a:close/>
                <a:moveTo>
                  <a:pt x="424" y="83"/>
                </a:moveTo>
                <a:lnTo>
                  <a:pt x="421" y="76"/>
                </a:lnTo>
                <a:lnTo>
                  <a:pt x="422" y="75"/>
                </a:lnTo>
                <a:lnTo>
                  <a:pt x="426" y="83"/>
                </a:lnTo>
                <a:lnTo>
                  <a:pt x="424" y="83"/>
                </a:lnTo>
                <a:close/>
                <a:moveTo>
                  <a:pt x="427" y="82"/>
                </a:moveTo>
                <a:lnTo>
                  <a:pt x="423" y="75"/>
                </a:lnTo>
                <a:lnTo>
                  <a:pt x="425" y="74"/>
                </a:lnTo>
                <a:lnTo>
                  <a:pt x="428" y="82"/>
                </a:lnTo>
                <a:lnTo>
                  <a:pt x="427" y="82"/>
                </a:lnTo>
                <a:close/>
                <a:moveTo>
                  <a:pt x="1073" y="81"/>
                </a:moveTo>
                <a:lnTo>
                  <a:pt x="1072" y="81"/>
                </a:lnTo>
                <a:lnTo>
                  <a:pt x="1075" y="73"/>
                </a:lnTo>
                <a:lnTo>
                  <a:pt x="1076" y="74"/>
                </a:lnTo>
                <a:lnTo>
                  <a:pt x="1073" y="81"/>
                </a:lnTo>
                <a:close/>
                <a:moveTo>
                  <a:pt x="429" y="81"/>
                </a:moveTo>
                <a:lnTo>
                  <a:pt x="426" y="73"/>
                </a:lnTo>
                <a:lnTo>
                  <a:pt x="427" y="73"/>
                </a:lnTo>
                <a:lnTo>
                  <a:pt x="430" y="80"/>
                </a:lnTo>
                <a:lnTo>
                  <a:pt x="429" y="81"/>
                </a:lnTo>
                <a:close/>
                <a:moveTo>
                  <a:pt x="1070" y="80"/>
                </a:moveTo>
                <a:lnTo>
                  <a:pt x="1069" y="79"/>
                </a:lnTo>
                <a:lnTo>
                  <a:pt x="1073" y="72"/>
                </a:lnTo>
                <a:lnTo>
                  <a:pt x="1074" y="73"/>
                </a:lnTo>
                <a:lnTo>
                  <a:pt x="1070" y="80"/>
                </a:lnTo>
                <a:close/>
                <a:moveTo>
                  <a:pt x="1068" y="79"/>
                </a:moveTo>
                <a:lnTo>
                  <a:pt x="1067" y="78"/>
                </a:lnTo>
                <a:lnTo>
                  <a:pt x="1070" y="71"/>
                </a:lnTo>
                <a:lnTo>
                  <a:pt x="1071" y="71"/>
                </a:lnTo>
                <a:lnTo>
                  <a:pt x="1068" y="79"/>
                </a:lnTo>
                <a:close/>
                <a:moveTo>
                  <a:pt x="444" y="74"/>
                </a:moveTo>
                <a:lnTo>
                  <a:pt x="441" y="67"/>
                </a:lnTo>
                <a:lnTo>
                  <a:pt x="442" y="66"/>
                </a:lnTo>
                <a:lnTo>
                  <a:pt x="445" y="73"/>
                </a:lnTo>
                <a:lnTo>
                  <a:pt x="444" y="74"/>
                </a:lnTo>
                <a:close/>
                <a:moveTo>
                  <a:pt x="446" y="73"/>
                </a:moveTo>
                <a:lnTo>
                  <a:pt x="443" y="66"/>
                </a:lnTo>
                <a:lnTo>
                  <a:pt x="444" y="65"/>
                </a:lnTo>
                <a:lnTo>
                  <a:pt x="448" y="72"/>
                </a:lnTo>
                <a:lnTo>
                  <a:pt x="446" y="73"/>
                </a:lnTo>
                <a:close/>
                <a:moveTo>
                  <a:pt x="1053" y="72"/>
                </a:moveTo>
                <a:lnTo>
                  <a:pt x="1052" y="71"/>
                </a:lnTo>
                <a:lnTo>
                  <a:pt x="1055" y="64"/>
                </a:lnTo>
                <a:lnTo>
                  <a:pt x="1056" y="65"/>
                </a:lnTo>
                <a:lnTo>
                  <a:pt x="1053" y="72"/>
                </a:lnTo>
                <a:close/>
                <a:moveTo>
                  <a:pt x="449" y="72"/>
                </a:moveTo>
                <a:lnTo>
                  <a:pt x="446" y="64"/>
                </a:lnTo>
                <a:lnTo>
                  <a:pt x="447" y="64"/>
                </a:lnTo>
                <a:lnTo>
                  <a:pt x="450" y="71"/>
                </a:lnTo>
                <a:lnTo>
                  <a:pt x="449" y="72"/>
                </a:lnTo>
                <a:close/>
                <a:moveTo>
                  <a:pt x="1051" y="71"/>
                </a:moveTo>
                <a:lnTo>
                  <a:pt x="1049" y="70"/>
                </a:lnTo>
                <a:lnTo>
                  <a:pt x="1053" y="63"/>
                </a:lnTo>
                <a:lnTo>
                  <a:pt x="1054" y="64"/>
                </a:lnTo>
                <a:lnTo>
                  <a:pt x="1051" y="71"/>
                </a:lnTo>
                <a:close/>
                <a:moveTo>
                  <a:pt x="1048" y="70"/>
                </a:moveTo>
                <a:lnTo>
                  <a:pt x="1047" y="69"/>
                </a:lnTo>
                <a:lnTo>
                  <a:pt x="1050" y="62"/>
                </a:lnTo>
                <a:lnTo>
                  <a:pt x="1051" y="63"/>
                </a:lnTo>
                <a:lnTo>
                  <a:pt x="1048" y="70"/>
                </a:lnTo>
                <a:close/>
                <a:moveTo>
                  <a:pt x="463" y="65"/>
                </a:moveTo>
                <a:lnTo>
                  <a:pt x="460" y="58"/>
                </a:lnTo>
                <a:lnTo>
                  <a:pt x="461" y="58"/>
                </a:lnTo>
                <a:lnTo>
                  <a:pt x="465" y="65"/>
                </a:lnTo>
                <a:lnTo>
                  <a:pt x="463" y="65"/>
                </a:lnTo>
                <a:close/>
                <a:moveTo>
                  <a:pt x="466" y="64"/>
                </a:moveTo>
                <a:lnTo>
                  <a:pt x="463" y="57"/>
                </a:lnTo>
                <a:lnTo>
                  <a:pt x="464" y="57"/>
                </a:lnTo>
                <a:lnTo>
                  <a:pt x="467" y="64"/>
                </a:lnTo>
                <a:lnTo>
                  <a:pt x="466" y="64"/>
                </a:lnTo>
                <a:close/>
                <a:moveTo>
                  <a:pt x="1034" y="64"/>
                </a:moveTo>
                <a:lnTo>
                  <a:pt x="1032" y="63"/>
                </a:lnTo>
                <a:lnTo>
                  <a:pt x="1035" y="56"/>
                </a:lnTo>
                <a:lnTo>
                  <a:pt x="1037" y="56"/>
                </a:lnTo>
                <a:lnTo>
                  <a:pt x="1034" y="64"/>
                </a:lnTo>
                <a:close/>
                <a:moveTo>
                  <a:pt x="468" y="63"/>
                </a:moveTo>
                <a:lnTo>
                  <a:pt x="465" y="56"/>
                </a:lnTo>
                <a:lnTo>
                  <a:pt x="466" y="55"/>
                </a:lnTo>
                <a:lnTo>
                  <a:pt x="469" y="63"/>
                </a:lnTo>
                <a:lnTo>
                  <a:pt x="468" y="63"/>
                </a:lnTo>
                <a:close/>
                <a:moveTo>
                  <a:pt x="1031" y="63"/>
                </a:moveTo>
                <a:lnTo>
                  <a:pt x="1030" y="62"/>
                </a:lnTo>
                <a:lnTo>
                  <a:pt x="1033" y="55"/>
                </a:lnTo>
                <a:lnTo>
                  <a:pt x="1034" y="55"/>
                </a:lnTo>
                <a:lnTo>
                  <a:pt x="1031" y="63"/>
                </a:lnTo>
                <a:close/>
                <a:moveTo>
                  <a:pt x="1029" y="62"/>
                </a:moveTo>
                <a:lnTo>
                  <a:pt x="1027" y="61"/>
                </a:lnTo>
                <a:lnTo>
                  <a:pt x="1030" y="54"/>
                </a:lnTo>
                <a:lnTo>
                  <a:pt x="1032" y="54"/>
                </a:lnTo>
                <a:lnTo>
                  <a:pt x="1029" y="62"/>
                </a:lnTo>
                <a:close/>
                <a:moveTo>
                  <a:pt x="483" y="58"/>
                </a:moveTo>
                <a:lnTo>
                  <a:pt x="480" y="50"/>
                </a:lnTo>
                <a:lnTo>
                  <a:pt x="482" y="50"/>
                </a:lnTo>
                <a:lnTo>
                  <a:pt x="485" y="57"/>
                </a:lnTo>
                <a:lnTo>
                  <a:pt x="483" y="58"/>
                </a:lnTo>
                <a:close/>
                <a:moveTo>
                  <a:pt x="486" y="57"/>
                </a:moveTo>
                <a:lnTo>
                  <a:pt x="483" y="49"/>
                </a:lnTo>
                <a:lnTo>
                  <a:pt x="484" y="49"/>
                </a:lnTo>
                <a:lnTo>
                  <a:pt x="487" y="56"/>
                </a:lnTo>
                <a:lnTo>
                  <a:pt x="486" y="57"/>
                </a:lnTo>
                <a:close/>
                <a:moveTo>
                  <a:pt x="1013" y="56"/>
                </a:moveTo>
                <a:lnTo>
                  <a:pt x="1012" y="55"/>
                </a:lnTo>
                <a:lnTo>
                  <a:pt x="1015" y="48"/>
                </a:lnTo>
                <a:lnTo>
                  <a:pt x="1016" y="48"/>
                </a:lnTo>
                <a:lnTo>
                  <a:pt x="1013" y="56"/>
                </a:lnTo>
                <a:close/>
                <a:moveTo>
                  <a:pt x="488" y="56"/>
                </a:moveTo>
                <a:lnTo>
                  <a:pt x="486" y="48"/>
                </a:lnTo>
                <a:lnTo>
                  <a:pt x="487" y="48"/>
                </a:lnTo>
                <a:lnTo>
                  <a:pt x="490" y="55"/>
                </a:lnTo>
                <a:lnTo>
                  <a:pt x="488" y="56"/>
                </a:lnTo>
                <a:close/>
                <a:moveTo>
                  <a:pt x="1011" y="55"/>
                </a:moveTo>
                <a:lnTo>
                  <a:pt x="1010" y="54"/>
                </a:lnTo>
                <a:lnTo>
                  <a:pt x="1012" y="47"/>
                </a:lnTo>
                <a:lnTo>
                  <a:pt x="1014" y="47"/>
                </a:lnTo>
                <a:lnTo>
                  <a:pt x="1011" y="55"/>
                </a:lnTo>
                <a:close/>
                <a:moveTo>
                  <a:pt x="1008" y="54"/>
                </a:moveTo>
                <a:lnTo>
                  <a:pt x="1007" y="53"/>
                </a:lnTo>
                <a:lnTo>
                  <a:pt x="1010" y="46"/>
                </a:lnTo>
                <a:lnTo>
                  <a:pt x="1011" y="46"/>
                </a:lnTo>
                <a:lnTo>
                  <a:pt x="1008" y="54"/>
                </a:lnTo>
                <a:close/>
                <a:moveTo>
                  <a:pt x="503" y="50"/>
                </a:moveTo>
                <a:lnTo>
                  <a:pt x="501" y="43"/>
                </a:lnTo>
                <a:lnTo>
                  <a:pt x="502" y="42"/>
                </a:lnTo>
                <a:lnTo>
                  <a:pt x="505" y="50"/>
                </a:lnTo>
                <a:lnTo>
                  <a:pt x="503" y="50"/>
                </a:lnTo>
                <a:close/>
                <a:moveTo>
                  <a:pt x="506" y="49"/>
                </a:moveTo>
                <a:lnTo>
                  <a:pt x="503" y="42"/>
                </a:lnTo>
                <a:lnTo>
                  <a:pt x="504" y="41"/>
                </a:lnTo>
                <a:lnTo>
                  <a:pt x="507" y="49"/>
                </a:lnTo>
                <a:lnTo>
                  <a:pt x="506" y="49"/>
                </a:lnTo>
                <a:close/>
                <a:moveTo>
                  <a:pt x="993" y="49"/>
                </a:moveTo>
                <a:lnTo>
                  <a:pt x="992" y="48"/>
                </a:lnTo>
                <a:lnTo>
                  <a:pt x="995" y="41"/>
                </a:lnTo>
                <a:lnTo>
                  <a:pt x="996" y="41"/>
                </a:lnTo>
                <a:lnTo>
                  <a:pt x="993" y="49"/>
                </a:lnTo>
                <a:close/>
                <a:moveTo>
                  <a:pt x="508" y="48"/>
                </a:moveTo>
                <a:lnTo>
                  <a:pt x="506" y="41"/>
                </a:lnTo>
                <a:lnTo>
                  <a:pt x="507" y="40"/>
                </a:lnTo>
                <a:lnTo>
                  <a:pt x="510" y="48"/>
                </a:lnTo>
                <a:lnTo>
                  <a:pt x="508" y="48"/>
                </a:lnTo>
                <a:close/>
                <a:moveTo>
                  <a:pt x="991" y="48"/>
                </a:moveTo>
                <a:lnTo>
                  <a:pt x="990" y="47"/>
                </a:lnTo>
                <a:lnTo>
                  <a:pt x="992" y="40"/>
                </a:lnTo>
                <a:lnTo>
                  <a:pt x="993" y="40"/>
                </a:lnTo>
                <a:lnTo>
                  <a:pt x="991" y="48"/>
                </a:lnTo>
                <a:close/>
                <a:moveTo>
                  <a:pt x="988" y="47"/>
                </a:moveTo>
                <a:lnTo>
                  <a:pt x="987" y="46"/>
                </a:lnTo>
                <a:lnTo>
                  <a:pt x="990" y="39"/>
                </a:lnTo>
                <a:lnTo>
                  <a:pt x="991" y="39"/>
                </a:lnTo>
                <a:lnTo>
                  <a:pt x="988" y="47"/>
                </a:lnTo>
                <a:close/>
                <a:moveTo>
                  <a:pt x="524" y="43"/>
                </a:moveTo>
                <a:lnTo>
                  <a:pt x="521" y="36"/>
                </a:lnTo>
                <a:lnTo>
                  <a:pt x="522" y="35"/>
                </a:lnTo>
                <a:lnTo>
                  <a:pt x="525" y="43"/>
                </a:lnTo>
                <a:lnTo>
                  <a:pt x="524" y="43"/>
                </a:lnTo>
                <a:close/>
                <a:moveTo>
                  <a:pt x="526" y="43"/>
                </a:moveTo>
                <a:lnTo>
                  <a:pt x="524" y="35"/>
                </a:lnTo>
                <a:lnTo>
                  <a:pt x="525" y="35"/>
                </a:lnTo>
                <a:lnTo>
                  <a:pt x="528" y="42"/>
                </a:lnTo>
                <a:lnTo>
                  <a:pt x="526" y="43"/>
                </a:lnTo>
                <a:close/>
                <a:moveTo>
                  <a:pt x="973" y="42"/>
                </a:moveTo>
                <a:lnTo>
                  <a:pt x="971" y="41"/>
                </a:lnTo>
                <a:lnTo>
                  <a:pt x="974" y="34"/>
                </a:lnTo>
                <a:lnTo>
                  <a:pt x="975" y="34"/>
                </a:lnTo>
                <a:lnTo>
                  <a:pt x="973" y="42"/>
                </a:lnTo>
                <a:close/>
                <a:moveTo>
                  <a:pt x="529" y="42"/>
                </a:moveTo>
                <a:lnTo>
                  <a:pt x="526" y="34"/>
                </a:lnTo>
                <a:lnTo>
                  <a:pt x="528" y="34"/>
                </a:lnTo>
                <a:lnTo>
                  <a:pt x="530" y="41"/>
                </a:lnTo>
                <a:lnTo>
                  <a:pt x="529" y="42"/>
                </a:lnTo>
                <a:close/>
                <a:moveTo>
                  <a:pt x="970" y="41"/>
                </a:moveTo>
                <a:lnTo>
                  <a:pt x="969" y="41"/>
                </a:lnTo>
                <a:lnTo>
                  <a:pt x="971" y="33"/>
                </a:lnTo>
                <a:lnTo>
                  <a:pt x="973" y="33"/>
                </a:lnTo>
                <a:lnTo>
                  <a:pt x="970" y="41"/>
                </a:lnTo>
                <a:close/>
                <a:moveTo>
                  <a:pt x="968" y="40"/>
                </a:moveTo>
                <a:lnTo>
                  <a:pt x="966" y="40"/>
                </a:lnTo>
                <a:lnTo>
                  <a:pt x="969" y="32"/>
                </a:lnTo>
                <a:lnTo>
                  <a:pt x="970" y="33"/>
                </a:lnTo>
                <a:lnTo>
                  <a:pt x="968" y="40"/>
                </a:lnTo>
                <a:close/>
                <a:moveTo>
                  <a:pt x="544" y="37"/>
                </a:moveTo>
                <a:lnTo>
                  <a:pt x="542" y="29"/>
                </a:lnTo>
                <a:lnTo>
                  <a:pt x="543" y="29"/>
                </a:lnTo>
                <a:lnTo>
                  <a:pt x="545" y="37"/>
                </a:lnTo>
                <a:lnTo>
                  <a:pt x="544" y="37"/>
                </a:lnTo>
                <a:close/>
                <a:moveTo>
                  <a:pt x="547" y="36"/>
                </a:moveTo>
                <a:lnTo>
                  <a:pt x="544" y="29"/>
                </a:lnTo>
                <a:lnTo>
                  <a:pt x="546" y="28"/>
                </a:lnTo>
                <a:lnTo>
                  <a:pt x="548" y="36"/>
                </a:lnTo>
                <a:lnTo>
                  <a:pt x="547" y="36"/>
                </a:lnTo>
                <a:close/>
                <a:moveTo>
                  <a:pt x="952" y="36"/>
                </a:moveTo>
                <a:lnTo>
                  <a:pt x="951" y="35"/>
                </a:lnTo>
                <a:lnTo>
                  <a:pt x="953" y="28"/>
                </a:lnTo>
                <a:lnTo>
                  <a:pt x="955" y="28"/>
                </a:lnTo>
                <a:lnTo>
                  <a:pt x="952" y="36"/>
                </a:lnTo>
                <a:close/>
                <a:moveTo>
                  <a:pt x="549" y="36"/>
                </a:moveTo>
                <a:lnTo>
                  <a:pt x="547" y="28"/>
                </a:lnTo>
                <a:lnTo>
                  <a:pt x="548" y="28"/>
                </a:lnTo>
                <a:lnTo>
                  <a:pt x="550" y="35"/>
                </a:lnTo>
                <a:lnTo>
                  <a:pt x="549" y="36"/>
                </a:lnTo>
                <a:close/>
                <a:moveTo>
                  <a:pt x="950" y="35"/>
                </a:moveTo>
                <a:lnTo>
                  <a:pt x="949" y="35"/>
                </a:lnTo>
                <a:lnTo>
                  <a:pt x="951" y="27"/>
                </a:lnTo>
                <a:lnTo>
                  <a:pt x="952" y="27"/>
                </a:lnTo>
                <a:lnTo>
                  <a:pt x="950" y="35"/>
                </a:lnTo>
                <a:close/>
                <a:moveTo>
                  <a:pt x="947" y="34"/>
                </a:moveTo>
                <a:lnTo>
                  <a:pt x="946" y="34"/>
                </a:lnTo>
                <a:lnTo>
                  <a:pt x="948" y="26"/>
                </a:lnTo>
                <a:lnTo>
                  <a:pt x="949" y="27"/>
                </a:lnTo>
                <a:lnTo>
                  <a:pt x="947" y="34"/>
                </a:lnTo>
                <a:close/>
                <a:moveTo>
                  <a:pt x="565" y="32"/>
                </a:moveTo>
                <a:lnTo>
                  <a:pt x="563" y="24"/>
                </a:lnTo>
                <a:lnTo>
                  <a:pt x="564" y="23"/>
                </a:lnTo>
                <a:lnTo>
                  <a:pt x="566" y="31"/>
                </a:lnTo>
                <a:lnTo>
                  <a:pt x="565" y="32"/>
                </a:lnTo>
                <a:close/>
                <a:moveTo>
                  <a:pt x="567" y="31"/>
                </a:moveTo>
                <a:lnTo>
                  <a:pt x="566" y="23"/>
                </a:lnTo>
                <a:lnTo>
                  <a:pt x="567" y="23"/>
                </a:lnTo>
                <a:lnTo>
                  <a:pt x="569" y="31"/>
                </a:lnTo>
                <a:lnTo>
                  <a:pt x="567" y="31"/>
                </a:lnTo>
                <a:close/>
                <a:moveTo>
                  <a:pt x="932" y="30"/>
                </a:moveTo>
                <a:lnTo>
                  <a:pt x="930" y="30"/>
                </a:lnTo>
                <a:lnTo>
                  <a:pt x="932" y="22"/>
                </a:lnTo>
                <a:lnTo>
                  <a:pt x="933" y="23"/>
                </a:lnTo>
                <a:lnTo>
                  <a:pt x="932" y="30"/>
                </a:lnTo>
                <a:close/>
                <a:moveTo>
                  <a:pt x="570" y="30"/>
                </a:moveTo>
                <a:lnTo>
                  <a:pt x="568" y="23"/>
                </a:lnTo>
                <a:lnTo>
                  <a:pt x="569" y="22"/>
                </a:lnTo>
                <a:lnTo>
                  <a:pt x="571" y="30"/>
                </a:lnTo>
                <a:lnTo>
                  <a:pt x="570" y="30"/>
                </a:lnTo>
                <a:close/>
                <a:moveTo>
                  <a:pt x="929" y="30"/>
                </a:moveTo>
                <a:lnTo>
                  <a:pt x="928" y="29"/>
                </a:lnTo>
                <a:lnTo>
                  <a:pt x="930" y="22"/>
                </a:lnTo>
                <a:lnTo>
                  <a:pt x="931" y="22"/>
                </a:lnTo>
                <a:lnTo>
                  <a:pt x="929" y="30"/>
                </a:lnTo>
                <a:close/>
                <a:moveTo>
                  <a:pt x="926" y="29"/>
                </a:moveTo>
                <a:lnTo>
                  <a:pt x="925" y="29"/>
                </a:lnTo>
                <a:lnTo>
                  <a:pt x="927" y="21"/>
                </a:lnTo>
                <a:lnTo>
                  <a:pt x="928" y="21"/>
                </a:lnTo>
                <a:lnTo>
                  <a:pt x="926" y="29"/>
                </a:lnTo>
                <a:close/>
                <a:moveTo>
                  <a:pt x="586" y="27"/>
                </a:moveTo>
                <a:lnTo>
                  <a:pt x="584" y="19"/>
                </a:lnTo>
                <a:lnTo>
                  <a:pt x="585" y="18"/>
                </a:lnTo>
                <a:lnTo>
                  <a:pt x="587" y="26"/>
                </a:lnTo>
                <a:lnTo>
                  <a:pt x="586" y="27"/>
                </a:lnTo>
                <a:close/>
                <a:moveTo>
                  <a:pt x="588" y="26"/>
                </a:moveTo>
                <a:lnTo>
                  <a:pt x="586" y="18"/>
                </a:lnTo>
                <a:lnTo>
                  <a:pt x="588" y="18"/>
                </a:lnTo>
                <a:lnTo>
                  <a:pt x="589" y="26"/>
                </a:lnTo>
                <a:lnTo>
                  <a:pt x="588" y="26"/>
                </a:lnTo>
                <a:close/>
                <a:moveTo>
                  <a:pt x="911" y="25"/>
                </a:moveTo>
                <a:lnTo>
                  <a:pt x="910" y="25"/>
                </a:lnTo>
                <a:lnTo>
                  <a:pt x="911" y="17"/>
                </a:lnTo>
                <a:lnTo>
                  <a:pt x="913" y="18"/>
                </a:lnTo>
                <a:lnTo>
                  <a:pt x="911" y="25"/>
                </a:lnTo>
                <a:close/>
                <a:moveTo>
                  <a:pt x="591" y="25"/>
                </a:moveTo>
                <a:lnTo>
                  <a:pt x="589" y="18"/>
                </a:lnTo>
                <a:lnTo>
                  <a:pt x="590" y="17"/>
                </a:lnTo>
                <a:lnTo>
                  <a:pt x="592" y="25"/>
                </a:lnTo>
                <a:lnTo>
                  <a:pt x="591" y="25"/>
                </a:lnTo>
                <a:close/>
                <a:moveTo>
                  <a:pt x="908" y="25"/>
                </a:moveTo>
                <a:lnTo>
                  <a:pt x="907" y="25"/>
                </a:lnTo>
                <a:lnTo>
                  <a:pt x="909" y="16"/>
                </a:lnTo>
                <a:lnTo>
                  <a:pt x="910" y="17"/>
                </a:lnTo>
                <a:lnTo>
                  <a:pt x="908" y="25"/>
                </a:lnTo>
                <a:close/>
                <a:moveTo>
                  <a:pt x="906" y="24"/>
                </a:moveTo>
                <a:lnTo>
                  <a:pt x="904" y="24"/>
                </a:lnTo>
                <a:lnTo>
                  <a:pt x="906" y="16"/>
                </a:lnTo>
                <a:lnTo>
                  <a:pt x="907" y="16"/>
                </a:lnTo>
                <a:lnTo>
                  <a:pt x="906" y="24"/>
                </a:lnTo>
                <a:close/>
                <a:moveTo>
                  <a:pt x="607" y="22"/>
                </a:moveTo>
                <a:lnTo>
                  <a:pt x="605" y="14"/>
                </a:lnTo>
                <a:lnTo>
                  <a:pt x="606" y="14"/>
                </a:lnTo>
                <a:lnTo>
                  <a:pt x="608" y="22"/>
                </a:lnTo>
                <a:lnTo>
                  <a:pt x="607" y="22"/>
                </a:lnTo>
                <a:close/>
                <a:moveTo>
                  <a:pt x="609" y="22"/>
                </a:moveTo>
                <a:lnTo>
                  <a:pt x="608" y="13"/>
                </a:lnTo>
                <a:lnTo>
                  <a:pt x="609" y="13"/>
                </a:lnTo>
                <a:lnTo>
                  <a:pt x="611" y="21"/>
                </a:lnTo>
                <a:lnTo>
                  <a:pt x="609" y="22"/>
                </a:lnTo>
                <a:close/>
                <a:moveTo>
                  <a:pt x="890" y="21"/>
                </a:moveTo>
                <a:lnTo>
                  <a:pt x="888" y="21"/>
                </a:lnTo>
                <a:lnTo>
                  <a:pt x="890" y="13"/>
                </a:lnTo>
                <a:lnTo>
                  <a:pt x="891" y="13"/>
                </a:lnTo>
                <a:lnTo>
                  <a:pt x="890" y="21"/>
                </a:lnTo>
                <a:close/>
                <a:moveTo>
                  <a:pt x="612" y="21"/>
                </a:moveTo>
                <a:lnTo>
                  <a:pt x="610" y="13"/>
                </a:lnTo>
                <a:lnTo>
                  <a:pt x="612" y="13"/>
                </a:lnTo>
                <a:lnTo>
                  <a:pt x="613" y="21"/>
                </a:lnTo>
                <a:lnTo>
                  <a:pt x="612" y="21"/>
                </a:lnTo>
                <a:close/>
                <a:moveTo>
                  <a:pt x="887" y="21"/>
                </a:moveTo>
                <a:lnTo>
                  <a:pt x="886" y="20"/>
                </a:lnTo>
                <a:lnTo>
                  <a:pt x="887" y="12"/>
                </a:lnTo>
                <a:lnTo>
                  <a:pt x="889" y="13"/>
                </a:lnTo>
                <a:lnTo>
                  <a:pt x="887" y="21"/>
                </a:lnTo>
                <a:close/>
                <a:moveTo>
                  <a:pt x="884" y="20"/>
                </a:moveTo>
                <a:lnTo>
                  <a:pt x="883" y="20"/>
                </a:lnTo>
                <a:lnTo>
                  <a:pt x="885" y="12"/>
                </a:lnTo>
                <a:lnTo>
                  <a:pt x="886" y="12"/>
                </a:lnTo>
                <a:lnTo>
                  <a:pt x="884" y="20"/>
                </a:lnTo>
                <a:close/>
                <a:moveTo>
                  <a:pt x="628" y="18"/>
                </a:moveTo>
                <a:lnTo>
                  <a:pt x="626" y="10"/>
                </a:lnTo>
                <a:lnTo>
                  <a:pt x="628" y="10"/>
                </a:lnTo>
                <a:lnTo>
                  <a:pt x="629" y="18"/>
                </a:lnTo>
                <a:lnTo>
                  <a:pt x="628" y="18"/>
                </a:lnTo>
                <a:close/>
                <a:moveTo>
                  <a:pt x="630" y="18"/>
                </a:moveTo>
                <a:lnTo>
                  <a:pt x="629" y="10"/>
                </a:lnTo>
                <a:lnTo>
                  <a:pt x="630" y="10"/>
                </a:lnTo>
                <a:lnTo>
                  <a:pt x="631" y="18"/>
                </a:lnTo>
                <a:lnTo>
                  <a:pt x="630" y="18"/>
                </a:lnTo>
                <a:close/>
                <a:moveTo>
                  <a:pt x="869" y="18"/>
                </a:moveTo>
                <a:lnTo>
                  <a:pt x="867" y="17"/>
                </a:lnTo>
                <a:lnTo>
                  <a:pt x="869" y="9"/>
                </a:lnTo>
                <a:lnTo>
                  <a:pt x="870" y="9"/>
                </a:lnTo>
                <a:lnTo>
                  <a:pt x="869" y="18"/>
                </a:lnTo>
                <a:close/>
                <a:moveTo>
                  <a:pt x="633" y="18"/>
                </a:moveTo>
                <a:lnTo>
                  <a:pt x="632" y="9"/>
                </a:lnTo>
                <a:lnTo>
                  <a:pt x="633" y="9"/>
                </a:lnTo>
                <a:lnTo>
                  <a:pt x="634" y="17"/>
                </a:lnTo>
                <a:lnTo>
                  <a:pt x="633" y="18"/>
                </a:lnTo>
                <a:close/>
                <a:moveTo>
                  <a:pt x="866" y="17"/>
                </a:moveTo>
                <a:lnTo>
                  <a:pt x="865" y="17"/>
                </a:lnTo>
                <a:lnTo>
                  <a:pt x="866" y="9"/>
                </a:lnTo>
                <a:lnTo>
                  <a:pt x="867" y="9"/>
                </a:lnTo>
                <a:lnTo>
                  <a:pt x="866" y="17"/>
                </a:lnTo>
                <a:close/>
                <a:moveTo>
                  <a:pt x="864" y="16"/>
                </a:moveTo>
                <a:lnTo>
                  <a:pt x="862" y="16"/>
                </a:lnTo>
                <a:lnTo>
                  <a:pt x="863" y="8"/>
                </a:lnTo>
                <a:lnTo>
                  <a:pt x="865" y="9"/>
                </a:lnTo>
                <a:lnTo>
                  <a:pt x="864" y="16"/>
                </a:lnTo>
                <a:close/>
                <a:moveTo>
                  <a:pt x="649" y="15"/>
                </a:moveTo>
                <a:lnTo>
                  <a:pt x="647" y="7"/>
                </a:lnTo>
                <a:lnTo>
                  <a:pt x="649" y="7"/>
                </a:lnTo>
                <a:lnTo>
                  <a:pt x="650" y="15"/>
                </a:lnTo>
                <a:lnTo>
                  <a:pt x="649" y="15"/>
                </a:lnTo>
                <a:close/>
                <a:moveTo>
                  <a:pt x="652" y="15"/>
                </a:moveTo>
                <a:lnTo>
                  <a:pt x="650" y="7"/>
                </a:lnTo>
                <a:lnTo>
                  <a:pt x="652" y="6"/>
                </a:lnTo>
                <a:lnTo>
                  <a:pt x="653" y="14"/>
                </a:lnTo>
                <a:lnTo>
                  <a:pt x="652" y="15"/>
                </a:lnTo>
                <a:close/>
                <a:moveTo>
                  <a:pt x="847" y="14"/>
                </a:moveTo>
                <a:lnTo>
                  <a:pt x="846" y="14"/>
                </a:lnTo>
                <a:lnTo>
                  <a:pt x="847" y="6"/>
                </a:lnTo>
                <a:lnTo>
                  <a:pt x="848" y="6"/>
                </a:lnTo>
                <a:lnTo>
                  <a:pt x="847" y="14"/>
                </a:lnTo>
                <a:close/>
                <a:moveTo>
                  <a:pt x="654" y="14"/>
                </a:moveTo>
                <a:lnTo>
                  <a:pt x="653" y="6"/>
                </a:lnTo>
                <a:lnTo>
                  <a:pt x="654" y="6"/>
                </a:lnTo>
                <a:lnTo>
                  <a:pt x="655" y="14"/>
                </a:lnTo>
                <a:lnTo>
                  <a:pt x="654" y="14"/>
                </a:lnTo>
                <a:close/>
                <a:moveTo>
                  <a:pt x="845" y="14"/>
                </a:moveTo>
                <a:lnTo>
                  <a:pt x="843" y="14"/>
                </a:lnTo>
                <a:lnTo>
                  <a:pt x="844" y="6"/>
                </a:lnTo>
                <a:lnTo>
                  <a:pt x="846" y="6"/>
                </a:lnTo>
                <a:lnTo>
                  <a:pt x="845" y="14"/>
                </a:lnTo>
                <a:close/>
                <a:moveTo>
                  <a:pt x="842" y="14"/>
                </a:moveTo>
                <a:lnTo>
                  <a:pt x="841" y="13"/>
                </a:lnTo>
                <a:lnTo>
                  <a:pt x="842" y="5"/>
                </a:lnTo>
                <a:lnTo>
                  <a:pt x="843" y="6"/>
                </a:lnTo>
                <a:lnTo>
                  <a:pt x="842" y="14"/>
                </a:lnTo>
                <a:close/>
                <a:moveTo>
                  <a:pt x="670" y="12"/>
                </a:moveTo>
                <a:lnTo>
                  <a:pt x="669" y="4"/>
                </a:lnTo>
                <a:lnTo>
                  <a:pt x="670" y="4"/>
                </a:lnTo>
                <a:lnTo>
                  <a:pt x="671" y="12"/>
                </a:lnTo>
                <a:lnTo>
                  <a:pt x="670" y="12"/>
                </a:lnTo>
                <a:close/>
                <a:moveTo>
                  <a:pt x="673" y="12"/>
                </a:moveTo>
                <a:lnTo>
                  <a:pt x="672" y="4"/>
                </a:lnTo>
                <a:lnTo>
                  <a:pt x="673" y="4"/>
                </a:lnTo>
                <a:lnTo>
                  <a:pt x="674" y="12"/>
                </a:lnTo>
                <a:lnTo>
                  <a:pt x="673" y="12"/>
                </a:lnTo>
                <a:close/>
                <a:moveTo>
                  <a:pt x="826" y="12"/>
                </a:moveTo>
                <a:lnTo>
                  <a:pt x="825" y="12"/>
                </a:lnTo>
                <a:lnTo>
                  <a:pt x="826" y="4"/>
                </a:lnTo>
                <a:lnTo>
                  <a:pt x="827" y="4"/>
                </a:lnTo>
                <a:lnTo>
                  <a:pt x="826" y="12"/>
                </a:lnTo>
                <a:close/>
                <a:moveTo>
                  <a:pt x="675" y="12"/>
                </a:moveTo>
                <a:lnTo>
                  <a:pt x="674" y="4"/>
                </a:lnTo>
                <a:lnTo>
                  <a:pt x="676" y="4"/>
                </a:lnTo>
                <a:lnTo>
                  <a:pt x="677" y="12"/>
                </a:lnTo>
                <a:lnTo>
                  <a:pt x="675" y="12"/>
                </a:lnTo>
                <a:close/>
                <a:moveTo>
                  <a:pt x="824" y="11"/>
                </a:moveTo>
                <a:lnTo>
                  <a:pt x="822" y="11"/>
                </a:lnTo>
                <a:lnTo>
                  <a:pt x="823" y="3"/>
                </a:lnTo>
                <a:lnTo>
                  <a:pt x="824" y="4"/>
                </a:lnTo>
                <a:lnTo>
                  <a:pt x="824" y="11"/>
                </a:lnTo>
                <a:close/>
                <a:moveTo>
                  <a:pt x="821" y="11"/>
                </a:moveTo>
                <a:lnTo>
                  <a:pt x="820" y="11"/>
                </a:lnTo>
                <a:lnTo>
                  <a:pt x="820" y="3"/>
                </a:lnTo>
                <a:lnTo>
                  <a:pt x="822" y="3"/>
                </a:lnTo>
                <a:lnTo>
                  <a:pt x="821" y="11"/>
                </a:lnTo>
                <a:close/>
                <a:moveTo>
                  <a:pt x="691" y="10"/>
                </a:moveTo>
                <a:lnTo>
                  <a:pt x="691" y="2"/>
                </a:lnTo>
                <a:lnTo>
                  <a:pt x="692" y="2"/>
                </a:lnTo>
                <a:lnTo>
                  <a:pt x="693" y="10"/>
                </a:lnTo>
                <a:lnTo>
                  <a:pt x="691" y="10"/>
                </a:lnTo>
                <a:close/>
                <a:moveTo>
                  <a:pt x="694" y="10"/>
                </a:moveTo>
                <a:lnTo>
                  <a:pt x="694" y="2"/>
                </a:lnTo>
                <a:lnTo>
                  <a:pt x="695" y="2"/>
                </a:lnTo>
                <a:lnTo>
                  <a:pt x="695" y="10"/>
                </a:lnTo>
                <a:lnTo>
                  <a:pt x="694" y="10"/>
                </a:lnTo>
                <a:close/>
                <a:moveTo>
                  <a:pt x="805" y="10"/>
                </a:moveTo>
                <a:lnTo>
                  <a:pt x="803" y="10"/>
                </a:lnTo>
                <a:lnTo>
                  <a:pt x="804" y="2"/>
                </a:lnTo>
                <a:lnTo>
                  <a:pt x="805" y="2"/>
                </a:lnTo>
                <a:lnTo>
                  <a:pt x="805" y="10"/>
                </a:lnTo>
                <a:close/>
                <a:moveTo>
                  <a:pt x="697" y="10"/>
                </a:moveTo>
                <a:lnTo>
                  <a:pt x="696" y="2"/>
                </a:lnTo>
                <a:lnTo>
                  <a:pt x="698" y="2"/>
                </a:lnTo>
                <a:lnTo>
                  <a:pt x="698" y="10"/>
                </a:lnTo>
                <a:lnTo>
                  <a:pt x="697" y="10"/>
                </a:lnTo>
                <a:close/>
                <a:moveTo>
                  <a:pt x="802" y="10"/>
                </a:moveTo>
                <a:lnTo>
                  <a:pt x="801" y="10"/>
                </a:lnTo>
                <a:lnTo>
                  <a:pt x="801" y="2"/>
                </a:lnTo>
                <a:lnTo>
                  <a:pt x="803" y="2"/>
                </a:lnTo>
                <a:lnTo>
                  <a:pt x="802" y="10"/>
                </a:lnTo>
                <a:close/>
                <a:moveTo>
                  <a:pt x="800" y="10"/>
                </a:moveTo>
                <a:lnTo>
                  <a:pt x="798" y="9"/>
                </a:lnTo>
                <a:lnTo>
                  <a:pt x="799" y="1"/>
                </a:lnTo>
                <a:lnTo>
                  <a:pt x="800" y="2"/>
                </a:lnTo>
                <a:lnTo>
                  <a:pt x="800" y="10"/>
                </a:lnTo>
                <a:close/>
                <a:moveTo>
                  <a:pt x="713" y="9"/>
                </a:moveTo>
                <a:lnTo>
                  <a:pt x="712" y="1"/>
                </a:lnTo>
                <a:lnTo>
                  <a:pt x="714" y="1"/>
                </a:lnTo>
                <a:lnTo>
                  <a:pt x="714" y="9"/>
                </a:lnTo>
                <a:lnTo>
                  <a:pt x="713" y="9"/>
                </a:lnTo>
                <a:close/>
                <a:moveTo>
                  <a:pt x="715" y="9"/>
                </a:moveTo>
                <a:lnTo>
                  <a:pt x="715" y="1"/>
                </a:lnTo>
                <a:lnTo>
                  <a:pt x="716" y="1"/>
                </a:lnTo>
                <a:lnTo>
                  <a:pt x="717" y="9"/>
                </a:lnTo>
                <a:lnTo>
                  <a:pt x="715" y="9"/>
                </a:lnTo>
                <a:close/>
                <a:moveTo>
                  <a:pt x="784" y="9"/>
                </a:moveTo>
                <a:lnTo>
                  <a:pt x="782" y="9"/>
                </a:lnTo>
                <a:lnTo>
                  <a:pt x="783" y="1"/>
                </a:lnTo>
                <a:lnTo>
                  <a:pt x="784" y="1"/>
                </a:lnTo>
                <a:lnTo>
                  <a:pt x="784" y="9"/>
                </a:lnTo>
                <a:close/>
                <a:moveTo>
                  <a:pt x="718" y="9"/>
                </a:moveTo>
                <a:lnTo>
                  <a:pt x="718" y="1"/>
                </a:lnTo>
                <a:lnTo>
                  <a:pt x="719" y="1"/>
                </a:lnTo>
                <a:lnTo>
                  <a:pt x="719" y="9"/>
                </a:lnTo>
                <a:lnTo>
                  <a:pt x="718" y="9"/>
                </a:lnTo>
                <a:close/>
                <a:moveTo>
                  <a:pt x="781" y="9"/>
                </a:moveTo>
                <a:lnTo>
                  <a:pt x="780" y="9"/>
                </a:lnTo>
                <a:lnTo>
                  <a:pt x="780" y="1"/>
                </a:lnTo>
                <a:lnTo>
                  <a:pt x="781" y="1"/>
                </a:lnTo>
                <a:lnTo>
                  <a:pt x="781" y="9"/>
                </a:lnTo>
                <a:close/>
                <a:moveTo>
                  <a:pt x="778" y="8"/>
                </a:moveTo>
                <a:lnTo>
                  <a:pt x="777" y="8"/>
                </a:lnTo>
                <a:lnTo>
                  <a:pt x="777" y="0"/>
                </a:lnTo>
                <a:lnTo>
                  <a:pt x="779" y="0"/>
                </a:lnTo>
                <a:lnTo>
                  <a:pt x="778" y="8"/>
                </a:lnTo>
                <a:close/>
                <a:moveTo>
                  <a:pt x="734" y="8"/>
                </a:moveTo>
                <a:lnTo>
                  <a:pt x="734" y="0"/>
                </a:lnTo>
                <a:lnTo>
                  <a:pt x="735" y="0"/>
                </a:lnTo>
                <a:lnTo>
                  <a:pt x="735" y="8"/>
                </a:lnTo>
                <a:lnTo>
                  <a:pt x="734" y="8"/>
                </a:lnTo>
                <a:close/>
                <a:moveTo>
                  <a:pt x="737" y="8"/>
                </a:moveTo>
                <a:lnTo>
                  <a:pt x="737" y="0"/>
                </a:lnTo>
                <a:lnTo>
                  <a:pt x="738" y="0"/>
                </a:lnTo>
                <a:lnTo>
                  <a:pt x="738" y="8"/>
                </a:lnTo>
                <a:lnTo>
                  <a:pt x="737" y="8"/>
                </a:lnTo>
                <a:close/>
                <a:moveTo>
                  <a:pt x="762" y="8"/>
                </a:moveTo>
                <a:lnTo>
                  <a:pt x="761" y="8"/>
                </a:lnTo>
                <a:lnTo>
                  <a:pt x="761" y="0"/>
                </a:lnTo>
                <a:lnTo>
                  <a:pt x="762" y="0"/>
                </a:lnTo>
                <a:lnTo>
                  <a:pt x="762" y="8"/>
                </a:lnTo>
                <a:close/>
                <a:moveTo>
                  <a:pt x="739" y="8"/>
                </a:moveTo>
                <a:lnTo>
                  <a:pt x="739" y="0"/>
                </a:lnTo>
                <a:lnTo>
                  <a:pt x="741" y="0"/>
                </a:lnTo>
                <a:lnTo>
                  <a:pt x="741" y="8"/>
                </a:lnTo>
                <a:lnTo>
                  <a:pt x="739" y="8"/>
                </a:lnTo>
                <a:close/>
                <a:moveTo>
                  <a:pt x="759" y="8"/>
                </a:moveTo>
                <a:lnTo>
                  <a:pt x="758" y="8"/>
                </a:lnTo>
                <a:lnTo>
                  <a:pt x="758" y="0"/>
                </a:lnTo>
                <a:lnTo>
                  <a:pt x="759" y="0"/>
                </a:lnTo>
                <a:lnTo>
                  <a:pt x="759" y="8"/>
                </a:lnTo>
                <a:close/>
                <a:moveTo>
                  <a:pt x="757" y="8"/>
                </a:moveTo>
                <a:lnTo>
                  <a:pt x="755" y="8"/>
                </a:lnTo>
                <a:lnTo>
                  <a:pt x="755" y="0"/>
                </a:lnTo>
                <a:lnTo>
                  <a:pt x="757" y="0"/>
                </a:lnTo>
                <a:lnTo>
                  <a:pt x="757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7E6B9FF1-FA3B-48E7-9BB7-D8DBF5A7ADAB}"/>
              </a:ext>
            </a:extLst>
          </p:cNvPr>
          <p:cNvSpPr/>
          <p:nvPr/>
        </p:nvSpPr>
        <p:spPr>
          <a:xfrm>
            <a:off x="5863193" y="2964632"/>
            <a:ext cx="3096446" cy="3096447"/>
          </a:xfrm>
          <a:prstGeom prst="ellipse">
            <a:avLst/>
          </a:prstGeom>
          <a:solidFill>
            <a:schemeClr val="accent6">
              <a:lumMod val="7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Freeform 11">
            <a:extLst>
              <a:ext uri="{FF2B5EF4-FFF2-40B4-BE49-F238E27FC236}">
                <a16:creationId xmlns:a16="http://schemas.microsoft.com/office/drawing/2014/main" id="{A7EDC75F-108D-467C-A600-1A12E16D1279}"/>
              </a:ext>
            </a:extLst>
          </p:cNvPr>
          <p:cNvSpPr>
            <a:spLocks noEditPoints="1"/>
          </p:cNvSpPr>
          <p:nvPr/>
        </p:nvSpPr>
        <p:spPr bwMode="auto">
          <a:xfrm>
            <a:off x="7963296" y="2822118"/>
            <a:ext cx="3390504" cy="3381475"/>
          </a:xfrm>
          <a:custGeom>
            <a:avLst/>
            <a:gdLst>
              <a:gd name="T0" fmla="*/ 784 w 1502"/>
              <a:gd name="T1" fmla="*/ 1489 h 1498"/>
              <a:gd name="T2" fmla="*/ 826 w 1502"/>
              <a:gd name="T3" fmla="*/ 1494 h 1498"/>
              <a:gd name="T4" fmla="*/ 635 w 1502"/>
              <a:gd name="T5" fmla="*/ 1489 h 1498"/>
              <a:gd name="T6" fmla="*/ 894 w 1502"/>
              <a:gd name="T7" fmla="*/ 1476 h 1498"/>
              <a:gd name="T8" fmla="*/ 569 w 1502"/>
              <a:gd name="T9" fmla="*/ 1476 h 1498"/>
              <a:gd name="T10" fmla="*/ 971 w 1502"/>
              <a:gd name="T11" fmla="*/ 1457 h 1498"/>
              <a:gd name="T12" fmla="*/ 494 w 1502"/>
              <a:gd name="T13" fmla="*/ 1444 h 1498"/>
              <a:gd name="T14" fmla="*/ 1039 w 1502"/>
              <a:gd name="T15" fmla="*/ 1441 h 1498"/>
              <a:gd name="T16" fmla="*/ 428 w 1502"/>
              <a:gd name="T17" fmla="*/ 1417 h 1498"/>
              <a:gd name="T18" fmla="*/ 390 w 1502"/>
              <a:gd name="T19" fmla="*/ 1406 h 1498"/>
              <a:gd name="T20" fmla="*/ 353 w 1502"/>
              <a:gd name="T21" fmla="*/ 1385 h 1498"/>
              <a:gd name="T22" fmla="*/ 1171 w 1502"/>
              <a:gd name="T23" fmla="*/ 1370 h 1498"/>
              <a:gd name="T24" fmla="*/ 297 w 1502"/>
              <a:gd name="T25" fmla="*/ 1346 h 1498"/>
              <a:gd name="T26" fmla="*/ 269 w 1502"/>
              <a:gd name="T27" fmla="*/ 1313 h 1498"/>
              <a:gd name="T28" fmla="*/ 1257 w 1502"/>
              <a:gd name="T29" fmla="*/ 1302 h 1498"/>
              <a:gd name="T30" fmla="*/ 1280 w 1502"/>
              <a:gd name="T31" fmla="*/ 1269 h 1498"/>
              <a:gd name="T32" fmla="*/ 1314 w 1502"/>
              <a:gd name="T33" fmla="*/ 1244 h 1498"/>
              <a:gd name="T34" fmla="*/ 160 w 1502"/>
              <a:gd name="T35" fmla="*/ 1212 h 1498"/>
              <a:gd name="T36" fmla="*/ 1352 w 1502"/>
              <a:gd name="T37" fmla="*/ 1184 h 1498"/>
              <a:gd name="T38" fmla="*/ 121 w 1502"/>
              <a:gd name="T39" fmla="*/ 1157 h 1498"/>
              <a:gd name="T40" fmla="*/ 1395 w 1502"/>
              <a:gd name="T41" fmla="*/ 1118 h 1498"/>
              <a:gd name="T42" fmla="*/ 88 w 1502"/>
              <a:gd name="T43" fmla="*/ 1084 h 1498"/>
              <a:gd name="T44" fmla="*/ 1434 w 1502"/>
              <a:gd name="T45" fmla="*/ 1059 h 1498"/>
              <a:gd name="T46" fmla="*/ 59 w 1502"/>
              <a:gd name="T47" fmla="*/ 1019 h 1498"/>
              <a:gd name="T48" fmla="*/ 38 w 1502"/>
              <a:gd name="T49" fmla="*/ 985 h 1498"/>
              <a:gd name="T50" fmla="*/ 26 w 1502"/>
              <a:gd name="T51" fmla="*/ 945 h 1498"/>
              <a:gd name="T52" fmla="*/ 1482 w 1502"/>
              <a:gd name="T53" fmla="*/ 918 h 1498"/>
              <a:gd name="T54" fmla="*/ 11 w 1502"/>
              <a:gd name="T55" fmla="*/ 878 h 1498"/>
              <a:gd name="T56" fmla="*/ 13 w 1502"/>
              <a:gd name="T57" fmla="*/ 836 h 1498"/>
              <a:gd name="T58" fmla="*/ 1499 w 1502"/>
              <a:gd name="T59" fmla="*/ 810 h 1498"/>
              <a:gd name="T60" fmla="*/ 1493 w 1502"/>
              <a:gd name="T61" fmla="*/ 769 h 1498"/>
              <a:gd name="T62" fmla="*/ 1501 w 1502"/>
              <a:gd name="T63" fmla="*/ 728 h 1498"/>
              <a:gd name="T64" fmla="*/ 10 w 1502"/>
              <a:gd name="T65" fmla="*/ 688 h 1498"/>
              <a:gd name="T66" fmla="*/ 1496 w 1502"/>
              <a:gd name="T67" fmla="*/ 657 h 1498"/>
              <a:gd name="T68" fmla="*/ 18 w 1502"/>
              <a:gd name="T69" fmla="*/ 622 h 1498"/>
              <a:gd name="T70" fmla="*/ 1474 w 1502"/>
              <a:gd name="T71" fmla="*/ 579 h 1498"/>
              <a:gd name="T72" fmla="*/ 37 w 1502"/>
              <a:gd name="T73" fmla="*/ 543 h 1498"/>
              <a:gd name="T74" fmla="*/ 1455 w 1502"/>
              <a:gd name="T75" fmla="*/ 513 h 1498"/>
              <a:gd name="T76" fmla="*/ 52 w 1502"/>
              <a:gd name="T77" fmla="*/ 474 h 1498"/>
              <a:gd name="T78" fmla="*/ 75 w 1502"/>
              <a:gd name="T79" fmla="*/ 441 h 1498"/>
              <a:gd name="T80" fmla="*/ 85 w 1502"/>
              <a:gd name="T81" fmla="*/ 401 h 1498"/>
              <a:gd name="T82" fmla="*/ 1402 w 1502"/>
              <a:gd name="T83" fmla="*/ 376 h 1498"/>
              <a:gd name="T84" fmla="*/ 128 w 1502"/>
              <a:gd name="T85" fmla="*/ 345 h 1498"/>
              <a:gd name="T86" fmla="*/ 145 w 1502"/>
              <a:gd name="T87" fmla="*/ 306 h 1498"/>
              <a:gd name="T88" fmla="*/ 1334 w 1502"/>
              <a:gd name="T89" fmla="*/ 290 h 1498"/>
              <a:gd name="T90" fmla="*/ 1307 w 1502"/>
              <a:gd name="T91" fmla="*/ 258 h 1498"/>
              <a:gd name="T92" fmla="*/ 1287 w 1502"/>
              <a:gd name="T93" fmla="*/ 224 h 1498"/>
              <a:gd name="T94" fmla="*/ 251 w 1502"/>
              <a:gd name="T95" fmla="*/ 201 h 1498"/>
              <a:gd name="T96" fmla="*/ 1234 w 1502"/>
              <a:gd name="T97" fmla="*/ 176 h 1498"/>
              <a:gd name="T98" fmla="*/ 302 w 1502"/>
              <a:gd name="T99" fmla="*/ 159 h 1498"/>
              <a:gd name="T100" fmla="*/ 1165 w 1502"/>
              <a:gd name="T101" fmla="*/ 134 h 1498"/>
              <a:gd name="T102" fmla="*/ 369 w 1502"/>
              <a:gd name="T103" fmla="*/ 113 h 1498"/>
              <a:gd name="T104" fmla="*/ 1106 w 1502"/>
              <a:gd name="T105" fmla="*/ 98 h 1498"/>
              <a:gd name="T106" fmla="*/ 427 w 1502"/>
              <a:gd name="T107" fmla="*/ 73 h 1498"/>
              <a:gd name="T108" fmla="*/ 466 w 1502"/>
              <a:gd name="T109" fmla="*/ 64 h 1498"/>
              <a:gd name="T110" fmla="*/ 501 w 1502"/>
              <a:gd name="T111" fmla="*/ 43 h 1498"/>
              <a:gd name="T112" fmla="*/ 973 w 1502"/>
              <a:gd name="T113" fmla="*/ 33 h 1498"/>
              <a:gd name="T114" fmla="*/ 570 w 1502"/>
              <a:gd name="T115" fmla="*/ 30 h 1498"/>
              <a:gd name="T116" fmla="*/ 609 w 1502"/>
              <a:gd name="T117" fmla="*/ 13 h 1498"/>
              <a:gd name="T118" fmla="*/ 864 w 1502"/>
              <a:gd name="T119" fmla="*/ 16 h 1498"/>
              <a:gd name="T120" fmla="*/ 822 w 1502"/>
              <a:gd name="T121" fmla="*/ 11 h 1498"/>
              <a:gd name="T122" fmla="*/ 784 w 1502"/>
              <a:gd name="T123" fmla="*/ 1 h 1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02" h="1498">
                <a:moveTo>
                  <a:pt x="745" y="1498"/>
                </a:moveTo>
                <a:lnTo>
                  <a:pt x="744" y="1498"/>
                </a:lnTo>
                <a:lnTo>
                  <a:pt x="744" y="1490"/>
                </a:lnTo>
                <a:lnTo>
                  <a:pt x="746" y="1490"/>
                </a:lnTo>
                <a:lnTo>
                  <a:pt x="745" y="1498"/>
                </a:lnTo>
                <a:close/>
                <a:moveTo>
                  <a:pt x="743" y="1498"/>
                </a:moveTo>
                <a:lnTo>
                  <a:pt x="741" y="1498"/>
                </a:lnTo>
                <a:lnTo>
                  <a:pt x="742" y="1490"/>
                </a:lnTo>
                <a:lnTo>
                  <a:pt x="743" y="1490"/>
                </a:lnTo>
                <a:lnTo>
                  <a:pt x="743" y="1498"/>
                </a:lnTo>
                <a:close/>
                <a:moveTo>
                  <a:pt x="760" y="1498"/>
                </a:moveTo>
                <a:lnTo>
                  <a:pt x="760" y="1490"/>
                </a:lnTo>
                <a:lnTo>
                  <a:pt x="761" y="1490"/>
                </a:lnTo>
                <a:lnTo>
                  <a:pt x="762" y="1498"/>
                </a:lnTo>
                <a:lnTo>
                  <a:pt x="760" y="1498"/>
                </a:lnTo>
                <a:close/>
                <a:moveTo>
                  <a:pt x="740" y="1498"/>
                </a:moveTo>
                <a:lnTo>
                  <a:pt x="739" y="1498"/>
                </a:lnTo>
                <a:lnTo>
                  <a:pt x="739" y="1490"/>
                </a:lnTo>
                <a:lnTo>
                  <a:pt x="740" y="1490"/>
                </a:lnTo>
                <a:lnTo>
                  <a:pt x="740" y="1498"/>
                </a:lnTo>
                <a:close/>
                <a:moveTo>
                  <a:pt x="763" y="1498"/>
                </a:moveTo>
                <a:lnTo>
                  <a:pt x="763" y="1490"/>
                </a:lnTo>
                <a:lnTo>
                  <a:pt x="764" y="1490"/>
                </a:lnTo>
                <a:lnTo>
                  <a:pt x="764" y="1498"/>
                </a:lnTo>
                <a:lnTo>
                  <a:pt x="763" y="1498"/>
                </a:lnTo>
                <a:close/>
                <a:moveTo>
                  <a:pt x="766" y="1498"/>
                </a:moveTo>
                <a:lnTo>
                  <a:pt x="765" y="1490"/>
                </a:lnTo>
                <a:lnTo>
                  <a:pt x="767" y="1490"/>
                </a:lnTo>
                <a:lnTo>
                  <a:pt x="767" y="1498"/>
                </a:lnTo>
                <a:lnTo>
                  <a:pt x="766" y="1498"/>
                </a:lnTo>
                <a:close/>
                <a:moveTo>
                  <a:pt x="724" y="1498"/>
                </a:moveTo>
                <a:lnTo>
                  <a:pt x="722" y="1498"/>
                </a:lnTo>
                <a:lnTo>
                  <a:pt x="723" y="1490"/>
                </a:lnTo>
                <a:lnTo>
                  <a:pt x="724" y="1490"/>
                </a:lnTo>
                <a:lnTo>
                  <a:pt x="724" y="1498"/>
                </a:lnTo>
                <a:close/>
                <a:moveTo>
                  <a:pt x="721" y="1497"/>
                </a:moveTo>
                <a:lnTo>
                  <a:pt x="720" y="1497"/>
                </a:lnTo>
                <a:lnTo>
                  <a:pt x="720" y="1489"/>
                </a:lnTo>
                <a:lnTo>
                  <a:pt x="721" y="1489"/>
                </a:lnTo>
                <a:lnTo>
                  <a:pt x="721" y="1497"/>
                </a:lnTo>
                <a:close/>
                <a:moveTo>
                  <a:pt x="782" y="1497"/>
                </a:moveTo>
                <a:lnTo>
                  <a:pt x="782" y="1489"/>
                </a:lnTo>
                <a:lnTo>
                  <a:pt x="783" y="1489"/>
                </a:lnTo>
                <a:lnTo>
                  <a:pt x="783" y="1497"/>
                </a:lnTo>
                <a:lnTo>
                  <a:pt x="782" y="1497"/>
                </a:lnTo>
                <a:close/>
                <a:moveTo>
                  <a:pt x="718" y="1497"/>
                </a:moveTo>
                <a:lnTo>
                  <a:pt x="717" y="1497"/>
                </a:lnTo>
                <a:lnTo>
                  <a:pt x="717" y="1489"/>
                </a:lnTo>
                <a:lnTo>
                  <a:pt x="719" y="1489"/>
                </a:lnTo>
                <a:lnTo>
                  <a:pt x="718" y="1497"/>
                </a:lnTo>
                <a:close/>
                <a:moveTo>
                  <a:pt x="785" y="1497"/>
                </a:moveTo>
                <a:lnTo>
                  <a:pt x="784" y="1489"/>
                </a:lnTo>
                <a:lnTo>
                  <a:pt x="786" y="1489"/>
                </a:lnTo>
                <a:lnTo>
                  <a:pt x="786" y="1497"/>
                </a:lnTo>
                <a:lnTo>
                  <a:pt x="785" y="1497"/>
                </a:lnTo>
                <a:close/>
                <a:moveTo>
                  <a:pt x="787" y="1497"/>
                </a:moveTo>
                <a:lnTo>
                  <a:pt x="787" y="1489"/>
                </a:lnTo>
                <a:lnTo>
                  <a:pt x="788" y="1489"/>
                </a:lnTo>
                <a:lnTo>
                  <a:pt x="789" y="1497"/>
                </a:lnTo>
                <a:lnTo>
                  <a:pt x="787" y="1497"/>
                </a:lnTo>
                <a:close/>
                <a:moveTo>
                  <a:pt x="702" y="1496"/>
                </a:moveTo>
                <a:lnTo>
                  <a:pt x="701" y="1496"/>
                </a:lnTo>
                <a:lnTo>
                  <a:pt x="701" y="1488"/>
                </a:lnTo>
                <a:lnTo>
                  <a:pt x="703" y="1489"/>
                </a:lnTo>
                <a:lnTo>
                  <a:pt x="702" y="1496"/>
                </a:lnTo>
                <a:close/>
                <a:moveTo>
                  <a:pt x="700" y="1496"/>
                </a:moveTo>
                <a:lnTo>
                  <a:pt x="698" y="1496"/>
                </a:lnTo>
                <a:lnTo>
                  <a:pt x="699" y="1488"/>
                </a:lnTo>
                <a:lnTo>
                  <a:pt x="700" y="1488"/>
                </a:lnTo>
                <a:lnTo>
                  <a:pt x="700" y="1496"/>
                </a:lnTo>
                <a:close/>
                <a:moveTo>
                  <a:pt x="803" y="1496"/>
                </a:moveTo>
                <a:lnTo>
                  <a:pt x="803" y="1488"/>
                </a:lnTo>
                <a:lnTo>
                  <a:pt x="804" y="1488"/>
                </a:lnTo>
                <a:lnTo>
                  <a:pt x="805" y="1496"/>
                </a:lnTo>
                <a:lnTo>
                  <a:pt x="803" y="1496"/>
                </a:lnTo>
                <a:close/>
                <a:moveTo>
                  <a:pt x="697" y="1496"/>
                </a:moveTo>
                <a:lnTo>
                  <a:pt x="696" y="1496"/>
                </a:lnTo>
                <a:lnTo>
                  <a:pt x="696" y="1488"/>
                </a:lnTo>
                <a:lnTo>
                  <a:pt x="697" y="1488"/>
                </a:lnTo>
                <a:lnTo>
                  <a:pt x="697" y="1496"/>
                </a:lnTo>
                <a:close/>
                <a:moveTo>
                  <a:pt x="806" y="1496"/>
                </a:moveTo>
                <a:lnTo>
                  <a:pt x="806" y="1488"/>
                </a:lnTo>
                <a:lnTo>
                  <a:pt x="807" y="1488"/>
                </a:lnTo>
                <a:lnTo>
                  <a:pt x="807" y="1496"/>
                </a:lnTo>
                <a:lnTo>
                  <a:pt x="806" y="1496"/>
                </a:lnTo>
                <a:close/>
                <a:moveTo>
                  <a:pt x="809" y="1496"/>
                </a:moveTo>
                <a:lnTo>
                  <a:pt x="808" y="1488"/>
                </a:lnTo>
                <a:lnTo>
                  <a:pt x="809" y="1488"/>
                </a:lnTo>
                <a:lnTo>
                  <a:pt x="810" y="1496"/>
                </a:lnTo>
                <a:lnTo>
                  <a:pt x="809" y="1496"/>
                </a:lnTo>
                <a:close/>
                <a:moveTo>
                  <a:pt x="681" y="1495"/>
                </a:moveTo>
                <a:lnTo>
                  <a:pt x="679" y="1495"/>
                </a:lnTo>
                <a:lnTo>
                  <a:pt x="680" y="1487"/>
                </a:lnTo>
                <a:lnTo>
                  <a:pt x="681" y="1487"/>
                </a:lnTo>
                <a:lnTo>
                  <a:pt x="681" y="1495"/>
                </a:lnTo>
                <a:close/>
                <a:moveTo>
                  <a:pt x="678" y="1495"/>
                </a:moveTo>
                <a:lnTo>
                  <a:pt x="676" y="1494"/>
                </a:lnTo>
                <a:lnTo>
                  <a:pt x="677" y="1486"/>
                </a:lnTo>
                <a:lnTo>
                  <a:pt x="679" y="1487"/>
                </a:lnTo>
                <a:lnTo>
                  <a:pt x="678" y="1495"/>
                </a:lnTo>
                <a:close/>
                <a:moveTo>
                  <a:pt x="825" y="1494"/>
                </a:moveTo>
                <a:lnTo>
                  <a:pt x="824" y="1486"/>
                </a:lnTo>
                <a:lnTo>
                  <a:pt x="826" y="1486"/>
                </a:lnTo>
                <a:lnTo>
                  <a:pt x="826" y="1494"/>
                </a:lnTo>
                <a:lnTo>
                  <a:pt x="825" y="1494"/>
                </a:lnTo>
                <a:close/>
                <a:moveTo>
                  <a:pt x="675" y="1494"/>
                </a:moveTo>
                <a:lnTo>
                  <a:pt x="674" y="1494"/>
                </a:lnTo>
                <a:lnTo>
                  <a:pt x="675" y="1486"/>
                </a:lnTo>
                <a:lnTo>
                  <a:pt x="676" y="1486"/>
                </a:lnTo>
                <a:lnTo>
                  <a:pt x="675" y="1494"/>
                </a:lnTo>
                <a:close/>
                <a:moveTo>
                  <a:pt x="828" y="1494"/>
                </a:moveTo>
                <a:lnTo>
                  <a:pt x="827" y="1486"/>
                </a:lnTo>
                <a:lnTo>
                  <a:pt x="828" y="1486"/>
                </a:lnTo>
                <a:lnTo>
                  <a:pt x="829" y="1494"/>
                </a:lnTo>
                <a:lnTo>
                  <a:pt x="828" y="1494"/>
                </a:lnTo>
                <a:close/>
                <a:moveTo>
                  <a:pt x="830" y="1494"/>
                </a:moveTo>
                <a:lnTo>
                  <a:pt x="830" y="1486"/>
                </a:lnTo>
                <a:lnTo>
                  <a:pt x="831" y="1486"/>
                </a:lnTo>
                <a:lnTo>
                  <a:pt x="832" y="1494"/>
                </a:lnTo>
                <a:lnTo>
                  <a:pt x="830" y="1494"/>
                </a:lnTo>
                <a:close/>
                <a:moveTo>
                  <a:pt x="659" y="1493"/>
                </a:moveTo>
                <a:lnTo>
                  <a:pt x="658" y="1492"/>
                </a:lnTo>
                <a:lnTo>
                  <a:pt x="659" y="1484"/>
                </a:lnTo>
                <a:lnTo>
                  <a:pt x="660" y="1485"/>
                </a:lnTo>
                <a:lnTo>
                  <a:pt x="659" y="1493"/>
                </a:lnTo>
                <a:close/>
                <a:moveTo>
                  <a:pt x="656" y="1492"/>
                </a:moveTo>
                <a:lnTo>
                  <a:pt x="655" y="1492"/>
                </a:lnTo>
                <a:lnTo>
                  <a:pt x="656" y="1484"/>
                </a:lnTo>
                <a:lnTo>
                  <a:pt x="657" y="1484"/>
                </a:lnTo>
                <a:lnTo>
                  <a:pt x="656" y="1492"/>
                </a:lnTo>
                <a:close/>
                <a:moveTo>
                  <a:pt x="846" y="1492"/>
                </a:moveTo>
                <a:lnTo>
                  <a:pt x="845" y="1484"/>
                </a:lnTo>
                <a:lnTo>
                  <a:pt x="847" y="1484"/>
                </a:lnTo>
                <a:lnTo>
                  <a:pt x="848" y="1492"/>
                </a:lnTo>
                <a:lnTo>
                  <a:pt x="846" y="1492"/>
                </a:lnTo>
                <a:close/>
                <a:moveTo>
                  <a:pt x="654" y="1492"/>
                </a:moveTo>
                <a:lnTo>
                  <a:pt x="652" y="1492"/>
                </a:lnTo>
                <a:lnTo>
                  <a:pt x="654" y="1484"/>
                </a:lnTo>
                <a:lnTo>
                  <a:pt x="655" y="1484"/>
                </a:lnTo>
                <a:lnTo>
                  <a:pt x="654" y="1492"/>
                </a:lnTo>
                <a:close/>
                <a:moveTo>
                  <a:pt x="849" y="1492"/>
                </a:moveTo>
                <a:lnTo>
                  <a:pt x="848" y="1484"/>
                </a:lnTo>
                <a:lnTo>
                  <a:pt x="849" y="1484"/>
                </a:lnTo>
                <a:lnTo>
                  <a:pt x="850" y="1491"/>
                </a:lnTo>
                <a:lnTo>
                  <a:pt x="849" y="1492"/>
                </a:lnTo>
                <a:close/>
                <a:moveTo>
                  <a:pt x="852" y="1491"/>
                </a:moveTo>
                <a:lnTo>
                  <a:pt x="851" y="1483"/>
                </a:lnTo>
                <a:lnTo>
                  <a:pt x="852" y="1483"/>
                </a:lnTo>
                <a:lnTo>
                  <a:pt x="853" y="1491"/>
                </a:lnTo>
                <a:lnTo>
                  <a:pt x="852" y="1491"/>
                </a:lnTo>
                <a:close/>
                <a:moveTo>
                  <a:pt x="638" y="1490"/>
                </a:moveTo>
                <a:lnTo>
                  <a:pt x="636" y="1489"/>
                </a:lnTo>
                <a:lnTo>
                  <a:pt x="637" y="1482"/>
                </a:lnTo>
                <a:lnTo>
                  <a:pt x="639" y="1482"/>
                </a:lnTo>
                <a:lnTo>
                  <a:pt x="638" y="1490"/>
                </a:lnTo>
                <a:close/>
                <a:moveTo>
                  <a:pt x="635" y="1489"/>
                </a:moveTo>
                <a:lnTo>
                  <a:pt x="634" y="1489"/>
                </a:lnTo>
                <a:lnTo>
                  <a:pt x="635" y="1481"/>
                </a:lnTo>
                <a:lnTo>
                  <a:pt x="636" y="1481"/>
                </a:lnTo>
                <a:lnTo>
                  <a:pt x="635" y="1489"/>
                </a:lnTo>
                <a:close/>
                <a:moveTo>
                  <a:pt x="868" y="1489"/>
                </a:moveTo>
                <a:lnTo>
                  <a:pt x="867" y="1481"/>
                </a:lnTo>
                <a:lnTo>
                  <a:pt x="868" y="1481"/>
                </a:lnTo>
                <a:lnTo>
                  <a:pt x="869" y="1489"/>
                </a:lnTo>
                <a:lnTo>
                  <a:pt x="868" y="1489"/>
                </a:lnTo>
                <a:close/>
                <a:moveTo>
                  <a:pt x="632" y="1489"/>
                </a:moveTo>
                <a:lnTo>
                  <a:pt x="631" y="1489"/>
                </a:lnTo>
                <a:lnTo>
                  <a:pt x="632" y="1481"/>
                </a:lnTo>
                <a:lnTo>
                  <a:pt x="633" y="1481"/>
                </a:lnTo>
                <a:lnTo>
                  <a:pt x="632" y="1489"/>
                </a:lnTo>
                <a:close/>
                <a:moveTo>
                  <a:pt x="871" y="1489"/>
                </a:moveTo>
                <a:lnTo>
                  <a:pt x="869" y="1481"/>
                </a:lnTo>
                <a:lnTo>
                  <a:pt x="871" y="1480"/>
                </a:lnTo>
                <a:lnTo>
                  <a:pt x="872" y="1488"/>
                </a:lnTo>
                <a:lnTo>
                  <a:pt x="871" y="1489"/>
                </a:lnTo>
                <a:close/>
                <a:moveTo>
                  <a:pt x="873" y="1488"/>
                </a:moveTo>
                <a:lnTo>
                  <a:pt x="872" y="1480"/>
                </a:lnTo>
                <a:lnTo>
                  <a:pt x="873" y="1480"/>
                </a:lnTo>
                <a:lnTo>
                  <a:pt x="875" y="1488"/>
                </a:lnTo>
                <a:lnTo>
                  <a:pt x="873" y="1488"/>
                </a:lnTo>
                <a:close/>
                <a:moveTo>
                  <a:pt x="616" y="1486"/>
                </a:moveTo>
                <a:lnTo>
                  <a:pt x="615" y="1486"/>
                </a:lnTo>
                <a:lnTo>
                  <a:pt x="616" y="1478"/>
                </a:lnTo>
                <a:lnTo>
                  <a:pt x="618" y="1478"/>
                </a:lnTo>
                <a:lnTo>
                  <a:pt x="616" y="1486"/>
                </a:lnTo>
                <a:close/>
                <a:moveTo>
                  <a:pt x="614" y="1486"/>
                </a:moveTo>
                <a:lnTo>
                  <a:pt x="612" y="1485"/>
                </a:lnTo>
                <a:lnTo>
                  <a:pt x="614" y="1478"/>
                </a:lnTo>
                <a:lnTo>
                  <a:pt x="615" y="1478"/>
                </a:lnTo>
                <a:lnTo>
                  <a:pt x="614" y="1486"/>
                </a:lnTo>
                <a:close/>
                <a:moveTo>
                  <a:pt x="889" y="1485"/>
                </a:moveTo>
                <a:lnTo>
                  <a:pt x="888" y="1477"/>
                </a:lnTo>
                <a:lnTo>
                  <a:pt x="889" y="1477"/>
                </a:lnTo>
                <a:lnTo>
                  <a:pt x="891" y="1485"/>
                </a:lnTo>
                <a:lnTo>
                  <a:pt x="889" y="1485"/>
                </a:lnTo>
                <a:close/>
                <a:moveTo>
                  <a:pt x="611" y="1485"/>
                </a:moveTo>
                <a:lnTo>
                  <a:pt x="610" y="1485"/>
                </a:lnTo>
                <a:lnTo>
                  <a:pt x="611" y="1477"/>
                </a:lnTo>
                <a:lnTo>
                  <a:pt x="613" y="1477"/>
                </a:lnTo>
                <a:lnTo>
                  <a:pt x="611" y="1485"/>
                </a:lnTo>
                <a:close/>
                <a:moveTo>
                  <a:pt x="892" y="1485"/>
                </a:moveTo>
                <a:lnTo>
                  <a:pt x="890" y="1477"/>
                </a:lnTo>
                <a:lnTo>
                  <a:pt x="892" y="1477"/>
                </a:lnTo>
                <a:lnTo>
                  <a:pt x="893" y="1485"/>
                </a:lnTo>
                <a:lnTo>
                  <a:pt x="892" y="1485"/>
                </a:lnTo>
                <a:close/>
                <a:moveTo>
                  <a:pt x="895" y="1484"/>
                </a:moveTo>
                <a:lnTo>
                  <a:pt x="893" y="1476"/>
                </a:lnTo>
                <a:lnTo>
                  <a:pt x="894" y="1476"/>
                </a:lnTo>
                <a:lnTo>
                  <a:pt x="896" y="1484"/>
                </a:lnTo>
                <a:lnTo>
                  <a:pt x="895" y="1484"/>
                </a:lnTo>
                <a:close/>
                <a:moveTo>
                  <a:pt x="595" y="1482"/>
                </a:moveTo>
                <a:lnTo>
                  <a:pt x="594" y="1482"/>
                </a:lnTo>
                <a:lnTo>
                  <a:pt x="595" y="1474"/>
                </a:lnTo>
                <a:lnTo>
                  <a:pt x="597" y="1474"/>
                </a:lnTo>
                <a:lnTo>
                  <a:pt x="595" y="1482"/>
                </a:lnTo>
                <a:close/>
                <a:moveTo>
                  <a:pt x="592" y="1481"/>
                </a:moveTo>
                <a:lnTo>
                  <a:pt x="591" y="1481"/>
                </a:lnTo>
                <a:lnTo>
                  <a:pt x="593" y="1473"/>
                </a:lnTo>
                <a:lnTo>
                  <a:pt x="594" y="1474"/>
                </a:lnTo>
                <a:lnTo>
                  <a:pt x="592" y="1481"/>
                </a:lnTo>
                <a:close/>
                <a:moveTo>
                  <a:pt x="911" y="1481"/>
                </a:moveTo>
                <a:lnTo>
                  <a:pt x="909" y="1473"/>
                </a:lnTo>
                <a:lnTo>
                  <a:pt x="910" y="1473"/>
                </a:lnTo>
                <a:lnTo>
                  <a:pt x="912" y="1481"/>
                </a:lnTo>
                <a:lnTo>
                  <a:pt x="911" y="1481"/>
                </a:lnTo>
                <a:close/>
                <a:moveTo>
                  <a:pt x="590" y="1481"/>
                </a:moveTo>
                <a:lnTo>
                  <a:pt x="588" y="1481"/>
                </a:lnTo>
                <a:lnTo>
                  <a:pt x="590" y="1473"/>
                </a:lnTo>
                <a:lnTo>
                  <a:pt x="591" y="1473"/>
                </a:lnTo>
                <a:lnTo>
                  <a:pt x="590" y="1481"/>
                </a:lnTo>
                <a:close/>
                <a:moveTo>
                  <a:pt x="913" y="1481"/>
                </a:moveTo>
                <a:lnTo>
                  <a:pt x="912" y="1473"/>
                </a:lnTo>
                <a:lnTo>
                  <a:pt x="913" y="1472"/>
                </a:lnTo>
                <a:lnTo>
                  <a:pt x="915" y="1480"/>
                </a:lnTo>
                <a:lnTo>
                  <a:pt x="913" y="1481"/>
                </a:lnTo>
                <a:close/>
                <a:moveTo>
                  <a:pt x="916" y="1480"/>
                </a:moveTo>
                <a:lnTo>
                  <a:pt x="914" y="1472"/>
                </a:lnTo>
                <a:lnTo>
                  <a:pt x="915" y="1472"/>
                </a:lnTo>
                <a:lnTo>
                  <a:pt x="917" y="1480"/>
                </a:lnTo>
                <a:lnTo>
                  <a:pt x="916" y="1480"/>
                </a:lnTo>
                <a:close/>
                <a:moveTo>
                  <a:pt x="574" y="1477"/>
                </a:moveTo>
                <a:lnTo>
                  <a:pt x="573" y="1477"/>
                </a:lnTo>
                <a:lnTo>
                  <a:pt x="575" y="1469"/>
                </a:lnTo>
                <a:lnTo>
                  <a:pt x="576" y="1469"/>
                </a:lnTo>
                <a:lnTo>
                  <a:pt x="574" y="1477"/>
                </a:lnTo>
                <a:close/>
                <a:moveTo>
                  <a:pt x="571" y="1477"/>
                </a:moveTo>
                <a:lnTo>
                  <a:pt x="570" y="1476"/>
                </a:lnTo>
                <a:lnTo>
                  <a:pt x="572" y="1469"/>
                </a:lnTo>
                <a:lnTo>
                  <a:pt x="573" y="1469"/>
                </a:lnTo>
                <a:lnTo>
                  <a:pt x="571" y="1477"/>
                </a:lnTo>
                <a:close/>
                <a:moveTo>
                  <a:pt x="932" y="1476"/>
                </a:moveTo>
                <a:lnTo>
                  <a:pt x="930" y="1468"/>
                </a:lnTo>
                <a:lnTo>
                  <a:pt x="931" y="1468"/>
                </a:lnTo>
                <a:lnTo>
                  <a:pt x="933" y="1476"/>
                </a:lnTo>
                <a:lnTo>
                  <a:pt x="932" y="1476"/>
                </a:lnTo>
                <a:close/>
                <a:moveTo>
                  <a:pt x="569" y="1476"/>
                </a:moveTo>
                <a:lnTo>
                  <a:pt x="567" y="1476"/>
                </a:lnTo>
                <a:lnTo>
                  <a:pt x="569" y="1468"/>
                </a:lnTo>
                <a:lnTo>
                  <a:pt x="571" y="1468"/>
                </a:lnTo>
                <a:lnTo>
                  <a:pt x="569" y="1476"/>
                </a:lnTo>
                <a:close/>
                <a:moveTo>
                  <a:pt x="934" y="1476"/>
                </a:moveTo>
                <a:lnTo>
                  <a:pt x="932" y="1468"/>
                </a:lnTo>
                <a:lnTo>
                  <a:pt x="933" y="1468"/>
                </a:lnTo>
                <a:lnTo>
                  <a:pt x="935" y="1475"/>
                </a:lnTo>
                <a:lnTo>
                  <a:pt x="934" y="1476"/>
                </a:lnTo>
                <a:close/>
                <a:moveTo>
                  <a:pt x="937" y="1475"/>
                </a:moveTo>
                <a:lnTo>
                  <a:pt x="935" y="1467"/>
                </a:lnTo>
                <a:lnTo>
                  <a:pt x="936" y="1467"/>
                </a:lnTo>
                <a:lnTo>
                  <a:pt x="938" y="1475"/>
                </a:lnTo>
                <a:lnTo>
                  <a:pt x="937" y="1475"/>
                </a:lnTo>
                <a:close/>
                <a:moveTo>
                  <a:pt x="553" y="1472"/>
                </a:moveTo>
                <a:lnTo>
                  <a:pt x="552" y="1472"/>
                </a:lnTo>
                <a:lnTo>
                  <a:pt x="554" y="1464"/>
                </a:lnTo>
                <a:lnTo>
                  <a:pt x="555" y="1464"/>
                </a:lnTo>
                <a:lnTo>
                  <a:pt x="553" y="1472"/>
                </a:lnTo>
                <a:close/>
                <a:moveTo>
                  <a:pt x="550" y="1471"/>
                </a:moveTo>
                <a:lnTo>
                  <a:pt x="549" y="1471"/>
                </a:lnTo>
                <a:lnTo>
                  <a:pt x="551" y="1463"/>
                </a:lnTo>
                <a:lnTo>
                  <a:pt x="552" y="1464"/>
                </a:lnTo>
                <a:lnTo>
                  <a:pt x="550" y="1471"/>
                </a:lnTo>
                <a:close/>
                <a:moveTo>
                  <a:pt x="953" y="1471"/>
                </a:moveTo>
                <a:lnTo>
                  <a:pt x="950" y="1463"/>
                </a:lnTo>
                <a:lnTo>
                  <a:pt x="952" y="1463"/>
                </a:lnTo>
                <a:lnTo>
                  <a:pt x="954" y="1470"/>
                </a:lnTo>
                <a:lnTo>
                  <a:pt x="953" y="1471"/>
                </a:lnTo>
                <a:close/>
                <a:moveTo>
                  <a:pt x="548" y="1471"/>
                </a:moveTo>
                <a:lnTo>
                  <a:pt x="546" y="1470"/>
                </a:lnTo>
                <a:lnTo>
                  <a:pt x="549" y="1462"/>
                </a:lnTo>
                <a:lnTo>
                  <a:pt x="550" y="1463"/>
                </a:lnTo>
                <a:lnTo>
                  <a:pt x="548" y="1471"/>
                </a:lnTo>
                <a:close/>
                <a:moveTo>
                  <a:pt x="955" y="1470"/>
                </a:moveTo>
                <a:lnTo>
                  <a:pt x="953" y="1462"/>
                </a:lnTo>
                <a:lnTo>
                  <a:pt x="954" y="1462"/>
                </a:lnTo>
                <a:lnTo>
                  <a:pt x="957" y="1470"/>
                </a:lnTo>
                <a:lnTo>
                  <a:pt x="955" y="1470"/>
                </a:lnTo>
                <a:close/>
                <a:moveTo>
                  <a:pt x="958" y="1469"/>
                </a:moveTo>
                <a:lnTo>
                  <a:pt x="956" y="1462"/>
                </a:lnTo>
                <a:lnTo>
                  <a:pt x="957" y="1461"/>
                </a:lnTo>
                <a:lnTo>
                  <a:pt x="959" y="1469"/>
                </a:lnTo>
                <a:lnTo>
                  <a:pt x="958" y="1469"/>
                </a:lnTo>
                <a:close/>
                <a:moveTo>
                  <a:pt x="532" y="1466"/>
                </a:moveTo>
                <a:lnTo>
                  <a:pt x="531" y="1466"/>
                </a:lnTo>
                <a:lnTo>
                  <a:pt x="533" y="1458"/>
                </a:lnTo>
                <a:lnTo>
                  <a:pt x="535" y="1458"/>
                </a:lnTo>
                <a:lnTo>
                  <a:pt x="532" y="1466"/>
                </a:lnTo>
                <a:close/>
                <a:moveTo>
                  <a:pt x="530" y="1465"/>
                </a:moveTo>
                <a:lnTo>
                  <a:pt x="528" y="1465"/>
                </a:lnTo>
                <a:lnTo>
                  <a:pt x="531" y="1457"/>
                </a:lnTo>
                <a:lnTo>
                  <a:pt x="532" y="1458"/>
                </a:lnTo>
                <a:lnTo>
                  <a:pt x="530" y="1465"/>
                </a:lnTo>
                <a:close/>
                <a:moveTo>
                  <a:pt x="973" y="1465"/>
                </a:moveTo>
                <a:lnTo>
                  <a:pt x="971" y="1457"/>
                </a:lnTo>
                <a:lnTo>
                  <a:pt x="972" y="1457"/>
                </a:lnTo>
                <a:lnTo>
                  <a:pt x="975" y="1464"/>
                </a:lnTo>
                <a:lnTo>
                  <a:pt x="973" y="1465"/>
                </a:lnTo>
                <a:close/>
                <a:moveTo>
                  <a:pt x="527" y="1464"/>
                </a:moveTo>
                <a:lnTo>
                  <a:pt x="526" y="1464"/>
                </a:lnTo>
                <a:lnTo>
                  <a:pt x="528" y="1456"/>
                </a:lnTo>
                <a:lnTo>
                  <a:pt x="529" y="1457"/>
                </a:lnTo>
                <a:lnTo>
                  <a:pt x="527" y="1464"/>
                </a:lnTo>
                <a:close/>
                <a:moveTo>
                  <a:pt x="976" y="1464"/>
                </a:moveTo>
                <a:lnTo>
                  <a:pt x="973" y="1456"/>
                </a:lnTo>
                <a:lnTo>
                  <a:pt x="975" y="1456"/>
                </a:lnTo>
                <a:lnTo>
                  <a:pt x="977" y="1464"/>
                </a:lnTo>
                <a:lnTo>
                  <a:pt x="976" y="1464"/>
                </a:lnTo>
                <a:close/>
                <a:moveTo>
                  <a:pt x="978" y="1463"/>
                </a:moveTo>
                <a:lnTo>
                  <a:pt x="976" y="1455"/>
                </a:lnTo>
                <a:lnTo>
                  <a:pt x="977" y="1455"/>
                </a:lnTo>
                <a:lnTo>
                  <a:pt x="980" y="1463"/>
                </a:lnTo>
                <a:lnTo>
                  <a:pt x="978" y="1463"/>
                </a:lnTo>
                <a:close/>
                <a:moveTo>
                  <a:pt x="511" y="1459"/>
                </a:moveTo>
                <a:lnTo>
                  <a:pt x="510" y="1459"/>
                </a:lnTo>
                <a:lnTo>
                  <a:pt x="513" y="1451"/>
                </a:lnTo>
                <a:lnTo>
                  <a:pt x="514" y="1452"/>
                </a:lnTo>
                <a:lnTo>
                  <a:pt x="511" y="1459"/>
                </a:lnTo>
                <a:close/>
                <a:moveTo>
                  <a:pt x="509" y="1459"/>
                </a:moveTo>
                <a:lnTo>
                  <a:pt x="508" y="1458"/>
                </a:lnTo>
                <a:lnTo>
                  <a:pt x="510" y="1451"/>
                </a:lnTo>
                <a:lnTo>
                  <a:pt x="511" y="1451"/>
                </a:lnTo>
                <a:lnTo>
                  <a:pt x="509" y="1459"/>
                </a:lnTo>
                <a:close/>
                <a:moveTo>
                  <a:pt x="994" y="1458"/>
                </a:moveTo>
                <a:lnTo>
                  <a:pt x="991" y="1450"/>
                </a:lnTo>
                <a:lnTo>
                  <a:pt x="993" y="1450"/>
                </a:lnTo>
                <a:lnTo>
                  <a:pt x="995" y="1458"/>
                </a:lnTo>
                <a:lnTo>
                  <a:pt x="994" y="1458"/>
                </a:lnTo>
                <a:close/>
                <a:moveTo>
                  <a:pt x="506" y="1458"/>
                </a:moveTo>
                <a:lnTo>
                  <a:pt x="505" y="1457"/>
                </a:lnTo>
                <a:lnTo>
                  <a:pt x="508" y="1449"/>
                </a:lnTo>
                <a:lnTo>
                  <a:pt x="509" y="1450"/>
                </a:lnTo>
                <a:lnTo>
                  <a:pt x="506" y="1458"/>
                </a:lnTo>
                <a:close/>
                <a:moveTo>
                  <a:pt x="997" y="1457"/>
                </a:moveTo>
                <a:lnTo>
                  <a:pt x="994" y="1449"/>
                </a:lnTo>
                <a:lnTo>
                  <a:pt x="995" y="1449"/>
                </a:lnTo>
                <a:lnTo>
                  <a:pt x="998" y="1457"/>
                </a:lnTo>
                <a:lnTo>
                  <a:pt x="997" y="1457"/>
                </a:lnTo>
                <a:close/>
                <a:moveTo>
                  <a:pt x="999" y="1456"/>
                </a:moveTo>
                <a:lnTo>
                  <a:pt x="996" y="1448"/>
                </a:lnTo>
                <a:lnTo>
                  <a:pt x="998" y="1448"/>
                </a:lnTo>
                <a:lnTo>
                  <a:pt x="1000" y="1456"/>
                </a:lnTo>
                <a:lnTo>
                  <a:pt x="999" y="1456"/>
                </a:lnTo>
                <a:close/>
                <a:moveTo>
                  <a:pt x="491" y="1452"/>
                </a:moveTo>
                <a:lnTo>
                  <a:pt x="490" y="1452"/>
                </a:lnTo>
                <a:lnTo>
                  <a:pt x="493" y="1444"/>
                </a:lnTo>
                <a:lnTo>
                  <a:pt x="494" y="1444"/>
                </a:lnTo>
                <a:lnTo>
                  <a:pt x="491" y="1452"/>
                </a:lnTo>
                <a:close/>
                <a:moveTo>
                  <a:pt x="489" y="1451"/>
                </a:moveTo>
                <a:lnTo>
                  <a:pt x="487" y="1451"/>
                </a:lnTo>
                <a:lnTo>
                  <a:pt x="490" y="1443"/>
                </a:lnTo>
                <a:lnTo>
                  <a:pt x="491" y="1444"/>
                </a:lnTo>
                <a:lnTo>
                  <a:pt x="489" y="1451"/>
                </a:lnTo>
                <a:close/>
                <a:moveTo>
                  <a:pt x="1014" y="1451"/>
                </a:moveTo>
                <a:lnTo>
                  <a:pt x="1011" y="1443"/>
                </a:lnTo>
                <a:lnTo>
                  <a:pt x="1013" y="1443"/>
                </a:lnTo>
                <a:lnTo>
                  <a:pt x="1015" y="1450"/>
                </a:lnTo>
                <a:lnTo>
                  <a:pt x="1014" y="1451"/>
                </a:lnTo>
                <a:close/>
                <a:moveTo>
                  <a:pt x="486" y="1450"/>
                </a:moveTo>
                <a:lnTo>
                  <a:pt x="485" y="1450"/>
                </a:lnTo>
                <a:lnTo>
                  <a:pt x="488" y="1442"/>
                </a:lnTo>
                <a:lnTo>
                  <a:pt x="489" y="1443"/>
                </a:lnTo>
                <a:lnTo>
                  <a:pt x="486" y="1450"/>
                </a:lnTo>
                <a:close/>
                <a:moveTo>
                  <a:pt x="1017" y="1450"/>
                </a:moveTo>
                <a:lnTo>
                  <a:pt x="1014" y="1442"/>
                </a:lnTo>
                <a:lnTo>
                  <a:pt x="1015" y="1442"/>
                </a:lnTo>
                <a:lnTo>
                  <a:pt x="1018" y="1449"/>
                </a:lnTo>
                <a:lnTo>
                  <a:pt x="1017" y="1450"/>
                </a:lnTo>
                <a:close/>
                <a:moveTo>
                  <a:pt x="1019" y="1449"/>
                </a:moveTo>
                <a:lnTo>
                  <a:pt x="1016" y="1441"/>
                </a:lnTo>
                <a:lnTo>
                  <a:pt x="1018" y="1441"/>
                </a:lnTo>
                <a:lnTo>
                  <a:pt x="1020" y="1448"/>
                </a:lnTo>
                <a:lnTo>
                  <a:pt x="1019" y="1449"/>
                </a:lnTo>
                <a:close/>
                <a:moveTo>
                  <a:pt x="471" y="1444"/>
                </a:moveTo>
                <a:lnTo>
                  <a:pt x="469" y="1444"/>
                </a:lnTo>
                <a:lnTo>
                  <a:pt x="472" y="1436"/>
                </a:lnTo>
                <a:lnTo>
                  <a:pt x="474" y="1437"/>
                </a:lnTo>
                <a:lnTo>
                  <a:pt x="471" y="1444"/>
                </a:lnTo>
                <a:close/>
                <a:moveTo>
                  <a:pt x="468" y="1443"/>
                </a:moveTo>
                <a:lnTo>
                  <a:pt x="467" y="1443"/>
                </a:lnTo>
                <a:lnTo>
                  <a:pt x="470" y="1435"/>
                </a:lnTo>
                <a:lnTo>
                  <a:pt x="471" y="1436"/>
                </a:lnTo>
                <a:lnTo>
                  <a:pt x="468" y="1443"/>
                </a:lnTo>
                <a:close/>
                <a:moveTo>
                  <a:pt x="1035" y="1443"/>
                </a:moveTo>
                <a:lnTo>
                  <a:pt x="1032" y="1435"/>
                </a:lnTo>
                <a:lnTo>
                  <a:pt x="1033" y="1435"/>
                </a:lnTo>
                <a:lnTo>
                  <a:pt x="1036" y="1442"/>
                </a:lnTo>
                <a:lnTo>
                  <a:pt x="1035" y="1443"/>
                </a:lnTo>
                <a:close/>
                <a:moveTo>
                  <a:pt x="466" y="1442"/>
                </a:moveTo>
                <a:lnTo>
                  <a:pt x="464" y="1442"/>
                </a:lnTo>
                <a:lnTo>
                  <a:pt x="467" y="1434"/>
                </a:lnTo>
                <a:lnTo>
                  <a:pt x="469" y="1435"/>
                </a:lnTo>
                <a:lnTo>
                  <a:pt x="466" y="1442"/>
                </a:lnTo>
                <a:close/>
                <a:moveTo>
                  <a:pt x="1037" y="1442"/>
                </a:moveTo>
                <a:lnTo>
                  <a:pt x="1034" y="1434"/>
                </a:lnTo>
                <a:lnTo>
                  <a:pt x="1035" y="1434"/>
                </a:lnTo>
                <a:lnTo>
                  <a:pt x="1038" y="1441"/>
                </a:lnTo>
                <a:lnTo>
                  <a:pt x="1037" y="1442"/>
                </a:lnTo>
                <a:close/>
                <a:moveTo>
                  <a:pt x="1039" y="1441"/>
                </a:moveTo>
                <a:lnTo>
                  <a:pt x="1036" y="1433"/>
                </a:lnTo>
                <a:lnTo>
                  <a:pt x="1038" y="1433"/>
                </a:lnTo>
                <a:lnTo>
                  <a:pt x="1041" y="1440"/>
                </a:lnTo>
                <a:lnTo>
                  <a:pt x="1039" y="1441"/>
                </a:lnTo>
                <a:close/>
                <a:moveTo>
                  <a:pt x="451" y="1436"/>
                </a:moveTo>
                <a:lnTo>
                  <a:pt x="449" y="1435"/>
                </a:lnTo>
                <a:lnTo>
                  <a:pt x="453" y="1428"/>
                </a:lnTo>
                <a:lnTo>
                  <a:pt x="454" y="1429"/>
                </a:lnTo>
                <a:lnTo>
                  <a:pt x="451" y="1436"/>
                </a:lnTo>
                <a:close/>
                <a:moveTo>
                  <a:pt x="448" y="1435"/>
                </a:moveTo>
                <a:lnTo>
                  <a:pt x="447" y="1434"/>
                </a:lnTo>
                <a:lnTo>
                  <a:pt x="450" y="1427"/>
                </a:lnTo>
                <a:lnTo>
                  <a:pt x="451" y="1427"/>
                </a:lnTo>
                <a:lnTo>
                  <a:pt x="448" y="1435"/>
                </a:lnTo>
                <a:close/>
                <a:moveTo>
                  <a:pt x="1054" y="1434"/>
                </a:moveTo>
                <a:lnTo>
                  <a:pt x="1051" y="1427"/>
                </a:lnTo>
                <a:lnTo>
                  <a:pt x="1052" y="1426"/>
                </a:lnTo>
                <a:lnTo>
                  <a:pt x="1055" y="1434"/>
                </a:lnTo>
                <a:lnTo>
                  <a:pt x="1054" y="1434"/>
                </a:lnTo>
                <a:close/>
                <a:moveTo>
                  <a:pt x="446" y="1434"/>
                </a:moveTo>
                <a:lnTo>
                  <a:pt x="445" y="1433"/>
                </a:lnTo>
                <a:lnTo>
                  <a:pt x="448" y="1426"/>
                </a:lnTo>
                <a:lnTo>
                  <a:pt x="449" y="1426"/>
                </a:lnTo>
                <a:lnTo>
                  <a:pt x="446" y="1434"/>
                </a:lnTo>
                <a:close/>
                <a:moveTo>
                  <a:pt x="1057" y="1433"/>
                </a:moveTo>
                <a:lnTo>
                  <a:pt x="1053" y="1426"/>
                </a:lnTo>
                <a:lnTo>
                  <a:pt x="1055" y="1425"/>
                </a:lnTo>
                <a:lnTo>
                  <a:pt x="1058" y="1433"/>
                </a:lnTo>
                <a:lnTo>
                  <a:pt x="1057" y="1433"/>
                </a:lnTo>
                <a:close/>
                <a:moveTo>
                  <a:pt x="1059" y="1432"/>
                </a:moveTo>
                <a:lnTo>
                  <a:pt x="1056" y="1425"/>
                </a:lnTo>
                <a:lnTo>
                  <a:pt x="1057" y="1424"/>
                </a:lnTo>
                <a:lnTo>
                  <a:pt x="1060" y="1432"/>
                </a:lnTo>
                <a:lnTo>
                  <a:pt x="1059" y="1432"/>
                </a:lnTo>
                <a:close/>
                <a:moveTo>
                  <a:pt x="431" y="1427"/>
                </a:moveTo>
                <a:lnTo>
                  <a:pt x="430" y="1426"/>
                </a:lnTo>
                <a:lnTo>
                  <a:pt x="433" y="1419"/>
                </a:lnTo>
                <a:lnTo>
                  <a:pt x="434" y="1420"/>
                </a:lnTo>
                <a:lnTo>
                  <a:pt x="431" y="1427"/>
                </a:lnTo>
                <a:close/>
                <a:moveTo>
                  <a:pt x="428" y="1426"/>
                </a:moveTo>
                <a:lnTo>
                  <a:pt x="427" y="1425"/>
                </a:lnTo>
                <a:lnTo>
                  <a:pt x="431" y="1418"/>
                </a:lnTo>
                <a:lnTo>
                  <a:pt x="432" y="1419"/>
                </a:lnTo>
                <a:lnTo>
                  <a:pt x="428" y="1426"/>
                </a:lnTo>
                <a:close/>
                <a:moveTo>
                  <a:pt x="1074" y="1425"/>
                </a:moveTo>
                <a:lnTo>
                  <a:pt x="1071" y="1418"/>
                </a:lnTo>
                <a:lnTo>
                  <a:pt x="1072" y="1418"/>
                </a:lnTo>
                <a:lnTo>
                  <a:pt x="1075" y="1425"/>
                </a:lnTo>
                <a:lnTo>
                  <a:pt x="1074" y="1425"/>
                </a:lnTo>
                <a:close/>
                <a:moveTo>
                  <a:pt x="426" y="1425"/>
                </a:moveTo>
                <a:lnTo>
                  <a:pt x="425" y="1424"/>
                </a:lnTo>
                <a:lnTo>
                  <a:pt x="428" y="1417"/>
                </a:lnTo>
                <a:lnTo>
                  <a:pt x="429" y="1417"/>
                </a:lnTo>
                <a:lnTo>
                  <a:pt x="426" y="1425"/>
                </a:lnTo>
                <a:close/>
                <a:moveTo>
                  <a:pt x="1076" y="1424"/>
                </a:moveTo>
                <a:lnTo>
                  <a:pt x="1073" y="1417"/>
                </a:lnTo>
                <a:lnTo>
                  <a:pt x="1074" y="1416"/>
                </a:lnTo>
                <a:lnTo>
                  <a:pt x="1078" y="1424"/>
                </a:lnTo>
                <a:lnTo>
                  <a:pt x="1076" y="1424"/>
                </a:lnTo>
                <a:close/>
                <a:moveTo>
                  <a:pt x="1079" y="1423"/>
                </a:moveTo>
                <a:lnTo>
                  <a:pt x="1075" y="1416"/>
                </a:lnTo>
                <a:lnTo>
                  <a:pt x="1076" y="1415"/>
                </a:lnTo>
                <a:lnTo>
                  <a:pt x="1080" y="1422"/>
                </a:lnTo>
                <a:lnTo>
                  <a:pt x="1079" y="1423"/>
                </a:lnTo>
                <a:close/>
                <a:moveTo>
                  <a:pt x="411" y="1418"/>
                </a:moveTo>
                <a:lnTo>
                  <a:pt x="410" y="1417"/>
                </a:lnTo>
                <a:lnTo>
                  <a:pt x="414" y="1410"/>
                </a:lnTo>
                <a:lnTo>
                  <a:pt x="415" y="1410"/>
                </a:lnTo>
                <a:lnTo>
                  <a:pt x="411" y="1418"/>
                </a:lnTo>
                <a:close/>
                <a:moveTo>
                  <a:pt x="409" y="1416"/>
                </a:moveTo>
                <a:lnTo>
                  <a:pt x="408" y="1416"/>
                </a:lnTo>
                <a:lnTo>
                  <a:pt x="412" y="1409"/>
                </a:lnTo>
                <a:lnTo>
                  <a:pt x="413" y="1409"/>
                </a:lnTo>
                <a:lnTo>
                  <a:pt x="409" y="1416"/>
                </a:lnTo>
                <a:close/>
                <a:moveTo>
                  <a:pt x="1093" y="1416"/>
                </a:moveTo>
                <a:lnTo>
                  <a:pt x="1090" y="1409"/>
                </a:lnTo>
                <a:lnTo>
                  <a:pt x="1091" y="1408"/>
                </a:lnTo>
                <a:lnTo>
                  <a:pt x="1094" y="1415"/>
                </a:lnTo>
                <a:lnTo>
                  <a:pt x="1093" y="1416"/>
                </a:lnTo>
                <a:close/>
                <a:moveTo>
                  <a:pt x="407" y="1415"/>
                </a:moveTo>
                <a:lnTo>
                  <a:pt x="406" y="1414"/>
                </a:lnTo>
                <a:lnTo>
                  <a:pt x="409" y="1407"/>
                </a:lnTo>
                <a:lnTo>
                  <a:pt x="410" y="1408"/>
                </a:lnTo>
                <a:lnTo>
                  <a:pt x="407" y="1415"/>
                </a:lnTo>
                <a:close/>
                <a:moveTo>
                  <a:pt x="1096" y="1415"/>
                </a:moveTo>
                <a:lnTo>
                  <a:pt x="1092" y="1407"/>
                </a:lnTo>
                <a:lnTo>
                  <a:pt x="1093" y="1407"/>
                </a:lnTo>
                <a:lnTo>
                  <a:pt x="1097" y="1414"/>
                </a:lnTo>
                <a:lnTo>
                  <a:pt x="1096" y="1415"/>
                </a:lnTo>
                <a:close/>
                <a:moveTo>
                  <a:pt x="1098" y="1413"/>
                </a:moveTo>
                <a:lnTo>
                  <a:pt x="1094" y="1406"/>
                </a:lnTo>
                <a:lnTo>
                  <a:pt x="1095" y="1406"/>
                </a:lnTo>
                <a:lnTo>
                  <a:pt x="1099" y="1413"/>
                </a:lnTo>
                <a:lnTo>
                  <a:pt x="1098" y="1413"/>
                </a:lnTo>
                <a:close/>
                <a:moveTo>
                  <a:pt x="392" y="1408"/>
                </a:moveTo>
                <a:lnTo>
                  <a:pt x="391" y="1407"/>
                </a:lnTo>
                <a:lnTo>
                  <a:pt x="395" y="1400"/>
                </a:lnTo>
                <a:lnTo>
                  <a:pt x="396" y="1400"/>
                </a:lnTo>
                <a:lnTo>
                  <a:pt x="392" y="1408"/>
                </a:lnTo>
                <a:close/>
                <a:moveTo>
                  <a:pt x="390" y="1406"/>
                </a:moveTo>
                <a:lnTo>
                  <a:pt x="389" y="1406"/>
                </a:lnTo>
                <a:lnTo>
                  <a:pt x="392" y="1399"/>
                </a:lnTo>
                <a:lnTo>
                  <a:pt x="394" y="1399"/>
                </a:lnTo>
                <a:lnTo>
                  <a:pt x="390" y="1406"/>
                </a:lnTo>
                <a:close/>
                <a:moveTo>
                  <a:pt x="1112" y="1406"/>
                </a:moveTo>
                <a:lnTo>
                  <a:pt x="1109" y="1399"/>
                </a:lnTo>
                <a:lnTo>
                  <a:pt x="1110" y="1398"/>
                </a:lnTo>
                <a:lnTo>
                  <a:pt x="1114" y="1405"/>
                </a:lnTo>
                <a:lnTo>
                  <a:pt x="1112" y="1406"/>
                </a:lnTo>
                <a:close/>
                <a:moveTo>
                  <a:pt x="387" y="1405"/>
                </a:moveTo>
                <a:lnTo>
                  <a:pt x="386" y="1404"/>
                </a:lnTo>
                <a:lnTo>
                  <a:pt x="390" y="1397"/>
                </a:lnTo>
                <a:lnTo>
                  <a:pt x="391" y="1398"/>
                </a:lnTo>
                <a:lnTo>
                  <a:pt x="387" y="1405"/>
                </a:lnTo>
                <a:close/>
                <a:moveTo>
                  <a:pt x="1115" y="1404"/>
                </a:moveTo>
                <a:lnTo>
                  <a:pt x="1111" y="1397"/>
                </a:lnTo>
                <a:lnTo>
                  <a:pt x="1112" y="1397"/>
                </a:lnTo>
                <a:lnTo>
                  <a:pt x="1116" y="1404"/>
                </a:lnTo>
                <a:lnTo>
                  <a:pt x="1115" y="1404"/>
                </a:lnTo>
                <a:close/>
                <a:moveTo>
                  <a:pt x="1117" y="1403"/>
                </a:moveTo>
                <a:lnTo>
                  <a:pt x="1113" y="1396"/>
                </a:lnTo>
                <a:lnTo>
                  <a:pt x="1114" y="1396"/>
                </a:lnTo>
                <a:lnTo>
                  <a:pt x="1118" y="1403"/>
                </a:lnTo>
                <a:lnTo>
                  <a:pt x="1117" y="1403"/>
                </a:lnTo>
                <a:close/>
                <a:moveTo>
                  <a:pt x="373" y="1397"/>
                </a:moveTo>
                <a:lnTo>
                  <a:pt x="372" y="1396"/>
                </a:lnTo>
                <a:lnTo>
                  <a:pt x="376" y="1389"/>
                </a:lnTo>
                <a:lnTo>
                  <a:pt x="377" y="1390"/>
                </a:lnTo>
                <a:lnTo>
                  <a:pt x="373" y="1397"/>
                </a:lnTo>
                <a:close/>
                <a:moveTo>
                  <a:pt x="371" y="1396"/>
                </a:moveTo>
                <a:lnTo>
                  <a:pt x="370" y="1395"/>
                </a:lnTo>
                <a:lnTo>
                  <a:pt x="374" y="1388"/>
                </a:lnTo>
                <a:lnTo>
                  <a:pt x="375" y="1389"/>
                </a:lnTo>
                <a:lnTo>
                  <a:pt x="371" y="1396"/>
                </a:lnTo>
                <a:close/>
                <a:moveTo>
                  <a:pt x="1131" y="1395"/>
                </a:moveTo>
                <a:lnTo>
                  <a:pt x="1127" y="1388"/>
                </a:lnTo>
                <a:lnTo>
                  <a:pt x="1128" y="1387"/>
                </a:lnTo>
                <a:lnTo>
                  <a:pt x="1132" y="1394"/>
                </a:lnTo>
                <a:lnTo>
                  <a:pt x="1131" y="1395"/>
                </a:lnTo>
                <a:close/>
                <a:moveTo>
                  <a:pt x="369" y="1394"/>
                </a:moveTo>
                <a:lnTo>
                  <a:pt x="368" y="1394"/>
                </a:lnTo>
                <a:lnTo>
                  <a:pt x="372" y="1386"/>
                </a:lnTo>
                <a:lnTo>
                  <a:pt x="373" y="1387"/>
                </a:lnTo>
                <a:lnTo>
                  <a:pt x="369" y="1394"/>
                </a:lnTo>
                <a:close/>
                <a:moveTo>
                  <a:pt x="1133" y="1394"/>
                </a:moveTo>
                <a:lnTo>
                  <a:pt x="1129" y="1387"/>
                </a:lnTo>
                <a:lnTo>
                  <a:pt x="1130" y="1386"/>
                </a:lnTo>
                <a:lnTo>
                  <a:pt x="1134" y="1393"/>
                </a:lnTo>
                <a:lnTo>
                  <a:pt x="1133" y="1394"/>
                </a:lnTo>
                <a:close/>
                <a:moveTo>
                  <a:pt x="1136" y="1392"/>
                </a:moveTo>
                <a:lnTo>
                  <a:pt x="1132" y="1385"/>
                </a:lnTo>
                <a:lnTo>
                  <a:pt x="1133" y="1385"/>
                </a:lnTo>
                <a:lnTo>
                  <a:pt x="1137" y="1392"/>
                </a:lnTo>
                <a:lnTo>
                  <a:pt x="1136" y="1392"/>
                </a:lnTo>
                <a:close/>
                <a:moveTo>
                  <a:pt x="355" y="1386"/>
                </a:moveTo>
                <a:lnTo>
                  <a:pt x="353" y="1385"/>
                </a:lnTo>
                <a:lnTo>
                  <a:pt x="358" y="1378"/>
                </a:lnTo>
                <a:lnTo>
                  <a:pt x="359" y="1379"/>
                </a:lnTo>
                <a:lnTo>
                  <a:pt x="355" y="1386"/>
                </a:lnTo>
                <a:close/>
                <a:moveTo>
                  <a:pt x="352" y="1384"/>
                </a:moveTo>
                <a:lnTo>
                  <a:pt x="351" y="1383"/>
                </a:lnTo>
                <a:lnTo>
                  <a:pt x="355" y="1377"/>
                </a:lnTo>
                <a:lnTo>
                  <a:pt x="357" y="1377"/>
                </a:lnTo>
                <a:lnTo>
                  <a:pt x="352" y="1384"/>
                </a:lnTo>
                <a:close/>
                <a:moveTo>
                  <a:pt x="1149" y="1384"/>
                </a:moveTo>
                <a:lnTo>
                  <a:pt x="1145" y="1377"/>
                </a:lnTo>
                <a:lnTo>
                  <a:pt x="1146" y="1376"/>
                </a:lnTo>
                <a:lnTo>
                  <a:pt x="1151" y="1383"/>
                </a:lnTo>
                <a:lnTo>
                  <a:pt x="1149" y="1384"/>
                </a:lnTo>
                <a:close/>
                <a:moveTo>
                  <a:pt x="350" y="1383"/>
                </a:moveTo>
                <a:lnTo>
                  <a:pt x="349" y="1382"/>
                </a:lnTo>
                <a:lnTo>
                  <a:pt x="353" y="1375"/>
                </a:lnTo>
                <a:lnTo>
                  <a:pt x="354" y="1376"/>
                </a:lnTo>
                <a:lnTo>
                  <a:pt x="350" y="1383"/>
                </a:lnTo>
                <a:close/>
                <a:moveTo>
                  <a:pt x="1152" y="1382"/>
                </a:moveTo>
                <a:lnTo>
                  <a:pt x="1147" y="1376"/>
                </a:lnTo>
                <a:lnTo>
                  <a:pt x="1148" y="1375"/>
                </a:lnTo>
                <a:lnTo>
                  <a:pt x="1153" y="1382"/>
                </a:lnTo>
                <a:lnTo>
                  <a:pt x="1152" y="1382"/>
                </a:lnTo>
                <a:close/>
                <a:moveTo>
                  <a:pt x="1154" y="1381"/>
                </a:moveTo>
                <a:lnTo>
                  <a:pt x="1150" y="1374"/>
                </a:lnTo>
                <a:lnTo>
                  <a:pt x="1151" y="1373"/>
                </a:lnTo>
                <a:lnTo>
                  <a:pt x="1155" y="1380"/>
                </a:lnTo>
                <a:lnTo>
                  <a:pt x="1154" y="1381"/>
                </a:lnTo>
                <a:close/>
                <a:moveTo>
                  <a:pt x="336" y="1374"/>
                </a:moveTo>
                <a:lnTo>
                  <a:pt x="335" y="1373"/>
                </a:lnTo>
                <a:lnTo>
                  <a:pt x="340" y="1367"/>
                </a:lnTo>
                <a:lnTo>
                  <a:pt x="341" y="1367"/>
                </a:lnTo>
                <a:lnTo>
                  <a:pt x="336" y="1374"/>
                </a:lnTo>
                <a:close/>
                <a:moveTo>
                  <a:pt x="334" y="1372"/>
                </a:moveTo>
                <a:lnTo>
                  <a:pt x="333" y="1372"/>
                </a:lnTo>
                <a:lnTo>
                  <a:pt x="338" y="1365"/>
                </a:lnTo>
                <a:lnTo>
                  <a:pt x="339" y="1366"/>
                </a:lnTo>
                <a:lnTo>
                  <a:pt x="334" y="1372"/>
                </a:lnTo>
                <a:close/>
                <a:moveTo>
                  <a:pt x="1168" y="1372"/>
                </a:moveTo>
                <a:lnTo>
                  <a:pt x="1163" y="1365"/>
                </a:lnTo>
                <a:lnTo>
                  <a:pt x="1164" y="1365"/>
                </a:lnTo>
                <a:lnTo>
                  <a:pt x="1169" y="1371"/>
                </a:lnTo>
                <a:lnTo>
                  <a:pt x="1168" y="1372"/>
                </a:lnTo>
                <a:close/>
                <a:moveTo>
                  <a:pt x="332" y="1371"/>
                </a:moveTo>
                <a:lnTo>
                  <a:pt x="331" y="1370"/>
                </a:lnTo>
                <a:lnTo>
                  <a:pt x="335" y="1364"/>
                </a:lnTo>
                <a:lnTo>
                  <a:pt x="336" y="1364"/>
                </a:lnTo>
                <a:lnTo>
                  <a:pt x="332" y="1371"/>
                </a:lnTo>
                <a:close/>
                <a:moveTo>
                  <a:pt x="1170" y="1371"/>
                </a:moveTo>
                <a:lnTo>
                  <a:pt x="1165" y="1364"/>
                </a:lnTo>
                <a:lnTo>
                  <a:pt x="1166" y="1363"/>
                </a:lnTo>
                <a:lnTo>
                  <a:pt x="1171" y="1370"/>
                </a:lnTo>
                <a:lnTo>
                  <a:pt x="1170" y="1371"/>
                </a:lnTo>
                <a:close/>
                <a:moveTo>
                  <a:pt x="1172" y="1369"/>
                </a:moveTo>
                <a:lnTo>
                  <a:pt x="1168" y="1362"/>
                </a:lnTo>
                <a:lnTo>
                  <a:pt x="1169" y="1362"/>
                </a:lnTo>
                <a:lnTo>
                  <a:pt x="1173" y="1368"/>
                </a:lnTo>
                <a:lnTo>
                  <a:pt x="1172" y="1369"/>
                </a:lnTo>
                <a:close/>
                <a:moveTo>
                  <a:pt x="319" y="1362"/>
                </a:moveTo>
                <a:lnTo>
                  <a:pt x="318" y="1361"/>
                </a:lnTo>
                <a:lnTo>
                  <a:pt x="322" y="1354"/>
                </a:lnTo>
                <a:lnTo>
                  <a:pt x="323" y="1355"/>
                </a:lnTo>
                <a:lnTo>
                  <a:pt x="319" y="1362"/>
                </a:lnTo>
                <a:close/>
                <a:moveTo>
                  <a:pt x="317" y="1360"/>
                </a:moveTo>
                <a:lnTo>
                  <a:pt x="315" y="1359"/>
                </a:lnTo>
                <a:lnTo>
                  <a:pt x="320" y="1353"/>
                </a:lnTo>
                <a:lnTo>
                  <a:pt x="321" y="1354"/>
                </a:lnTo>
                <a:lnTo>
                  <a:pt x="317" y="1360"/>
                </a:lnTo>
                <a:close/>
                <a:moveTo>
                  <a:pt x="1185" y="1360"/>
                </a:moveTo>
                <a:lnTo>
                  <a:pt x="1181" y="1353"/>
                </a:lnTo>
                <a:lnTo>
                  <a:pt x="1182" y="1353"/>
                </a:lnTo>
                <a:lnTo>
                  <a:pt x="1186" y="1359"/>
                </a:lnTo>
                <a:lnTo>
                  <a:pt x="1185" y="1360"/>
                </a:lnTo>
                <a:close/>
                <a:moveTo>
                  <a:pt x="314" y="1359"/>
                </a:moveTo>
                <a:lnTo>
                  <a:pt x="313" y="1358"/>
                </a:lnTo>
                <a:lnTo>
                  <a:pt x="318" y="1351"/>
                </a:lnTo>
                <a:lnTo>
                  <a:pt x="319" y="1352"/>
                </a:lnTo>
                <a:lnTo>
                  <a:pt x="314" y="1359"/>
                </a:lnTo>
                <a:close/>
                <a:moveTo>
                  <a:pt x="1187" y="1358"/>
                </a:moveTo>
                <a:lnTo>
                  <a:pt x="1183" y="1352"/>
                </a:lnTo>
                <a:lnTo>
                  <a:pt x="1184" y="1351"/>
                </a:lnTo>
                <a:lnTo>
                  <a:pt x="1189" y="1358"/>
                </a:lnTo>
                <a:lnTo>
                  <a:pt x="1187" y="1358"/>
                </a:lnTo>
                <a:close/>
                <a:moveTo>
                  <a:pt x="1190" y="1357"/>
                </a:moveTo>
                <a:lnTo>
                  <a:pt x="1185" y="1350"/>
                </a:lnTo>
                <a:lnTo>
                  <a:pt x="1186" y="1350"/>
                </a:lnTo>
                <a:lnTo>
                  <a:pt x="1191" y="1356"/>
                </a:lnTo>
                <a:lnTo>
                  <a:pt x="1190" y="1357"/>
                </a:lnTo>
                <a:close/>
                <a:moveTo>
                  <a:pt x="301" y="1349"/>
                </a:moveTo>
                <a:lnTo>
                  <a:pt x="300" y="1348"/>
                </a:lnTo>
                <a:lnTo>
                  <a:pt x="305" y="1342"/>
                </a:lnTo>
                <a:lnTo>
                  <a:pt x="306" y="1343"/>
                </a:lnTo>
                <a:lnTo>
                  <a:pt x="301" y="1349"/>
                </a:lnTo>
                <a:close/>
                <a:moveTo>
                  <a:pt x="299" y="1348"/>
                </a:moveTo>
                <a:lnTo>
                  <a:pt x="298" y="1347"/>
                </a:lnTo>
                <a:lnTo>
                  <a:pt x="303" y="1340"/>
                </a:lnTo>
                <a:lnTo>
                  <a:pt x="304" y="1341"/>
                </a:lnTo>
                <a:lnTo>
                  <a:pt x="299" y="1348"/>
                </a:lnTo>
                <a:close/>
                <a:moveTo>
                  <a:pt x="1203" y="1347"/>
                </a:moveTo>
                <a:lnTo>
                  <a:pt x="1198" y="1341"/>
                </a:lnTo>
                <a:lnTo>
                  <a:pt x="1199" y="1340"/>
                </a:lnTo>
                <a:lnTo>
                  <a:pt x="1204" y="1346"/>
                </a:lnTo>
                <a:lnTo>
                  <a:pt x="1203" y="1347"/>
                </a:lnTo>
                <a:close/>
                <a:moveTo>
                  <a:pt x="297" y="1346"/>
                </a:moveTo>
                <a:lnTo>
                  <a:pt x="296" y="1345"/>
                </a:lnTo>
                <a:lnTo>
                  <a:pt x="300" y="1339"/>
                </a:lnTo>
                <a:lnTo>
                  <a:pt x="302" y="1340"/>
                </a:lnTo>
                <a:lnTo>
                  <a:pt x="297" y="1346"/>
                </a:lnTo>
                <a:close/>
                <a:moveTo>
                  <a:pt x="1205" y="1346"/>
                </a:moveTo>
                <a:lnTo>
                  <a:pt x="1200" y="1339"/>
                </a:lnTo>
                <a:lnTo>
                  <a:pt x="1201" y="1338"/>
                </a:lnTo>
                <a:lnTo>
                  <a:pt x="1206" y="1345"/>
                </a:lnTo>
                <a:lnTo>
                  <a:pt x="1205" y="1346"/>
                </a:lnTo>
                <a:close/>
                <a:moveTo>
                  <a:pt x="1207" y="1344"/>
                </a:moveTo>
                <a:lnTo>
                  <a:pt x="1202" y="1338"/>
                </a:lnTo>
                <a:lnTo>
                  <a:pt x="1203" y="1337"/>
                </a:lnTo>
                <a:lnTo>
                  <a:pt x="1208" y="1343"/>
                </a:lnTo>
                <a:lnTo>
                  <a:pt x="1207" y="1344"/>
                </a:lnTo>
                <a:close/>
                <a:moveTo>
                  <a:pt x="284" y="1336"/>
                </a:moveTo>
                <a:lnTo>
                  <a:pt x="283" y="1335"/>
                </a:lnTo>
                <a:lnTo>
                  <a:pt x="288" y="1329"/>
                </a:lnTo>
                <a:lnTo>
                  <a:pt x="289" y="1330"/>
                </a:lnTo>
                <a:lnTo>
                  <a:pt x="284" y="1336"/>
                </a:lnTo>
                <a:close/>
                <a:moveTo>
                  <a:pt x="282" y="1334"/>
                </a:moveTo>
                <a:lnTo>
                  <a:pt x="281" y="1334"/>
                </a:lnTo>
                <a:lnTo>
                  <a:pt x="286" y="1327"/>
                </a:lnTo>
                <a:lnTo>
                  <a:pt x="287" y="1328"/>
                </a:lnTo>
                <a:lnTo>
                  <a:pt x="282" y="1334"/>
                </a:lnTo>
                <a:close/>
                <a:moveTo>
                  <a:pt x="1220" y="1334"/>
                </a:moveTo>
                <a:lnTo>
                  <a:pt x="1215" y="1328"/>
                </a:lnTo>
                <a:lnTo>
                  <a:pt x="1216" y="1327"/>
                </a:lnTo>
                <a:lnTo>
                  <a:pt x="1221" y="1333"/>
                </a:lnTo>
                <a:lnTo>
                  <a:pt x="1220" y="1334"/>
                </a:lnTo>
                <a:close/>
                <a:moveTo>
                  <a:pt x="280" y="1333"/>
                </a:moveTo>
                <a:lnTo>
                  <a:pt x="279" y="1332"/>
                </a:lnTo>
                <a:lnTo>
                  <a:pt x="284" y="1326"/>
                </a:lnTo>
                <a:lnTo>
                  <a:pt x="285" y="1326"/>
                </a:lnTo>
                <a:lnTo>
                  <a:pt x="280" y="1333"/>
                </a:lnTo>
                <a:close/>
                <a:moveTo>
                  <a:pt x="1222" y="1332"/>
                </a:moveTo>
                <a:lnTo>
                  <a:pt x="1217" y="1326"/>
                </a:lnTo>
                <a:lnTo>
                  <a:pt x="1218" y="1325"/>
                </a:lnTo>
                <a:lnTo>
                  <a:pt x="1223" y="1332"/>
                </a:lnTo>
                <a:lnTo>
                  <a:pt x="1222" y="1332"/>
                </a:lnTo>
                <a:close/>
                <a:moveTo>
                  <a:pt x="1224" y="1331"/>
                </a:moveTo>
                <a:lnTo>
                  <a:pt x="1219" y="1324"/>
                </a:lnTo>
                <a:lnTo>
                  <a:pt x="1220" y="1323"/>
                </a:lnTo>
                <a:lnTo>
                  <a:pt x="1225" y="1330"/>
                </a:lnTo>
                <a:lnTo>
                  <a:pt x="1224" y="1331"/>
                </a:lnTo>
                <a:close/>
                <a:moveTo>
                  <a:pt x="267" y="1322"/>
                </a:moveTo>
                <a:lnTo>
                  <a:pt x="266" y="1321"/>
                </a:lnTo>
                <a:lnTo>
                  <a:pt x="271" y="1315"/>
                </a:lnTo>
                <a:lnTo>
                  <a:pt x="272" y="1316"/>
                </a:lnTo>
                <a:lnTo>
                  <a:pt x="267" y="1322"/>
                </a:lnTo>
                <a:close/>
                <a:moveTo>
                  <a:pt x="265" y="1320"/>
                </a:moveTo>
                <a:lnTo>
                  <a:pt x="264" y="1320"/>
                </a:lnTo>
                <a:lnTo>
                  <a:pt x="269" y="1313"/>
                </a:lnTo>
                <a:lnTo>
                  <a:pt x="270" y="1314"/>
                </a:lnTo>
                <a:lnTo>
                  <a:pt x="265" y="1320"/>
                </a:lnTo>
                <a:close/>
                <a:moveTo>
                  <a:pt x="1237" y="1320"/>
                </a:moveTo>
                <a:lnTo>
                  <a:pt x="1231" y="1314"/>
                </a:lnTo>
                <a:lnTo>
                  <a:pt x="1232" y="1313"/>
                </a:lnTo>
                <a:lnTo>
                  <a:pt x="1238" y="1319"/>
                </a:lnTo>
                <a:lnTo>
                  <a:pt x="1237" y="1320"/>
                </a:lnTo>
                <a:close/>
                <a:moveTo>
                  <a:pt x="263" y="1319"/>
                </a:moveTo>
                <a:lnTo>
                  <a:pt x="262" y="1318"/>
                </a:lnTo>
                <a:lnTo>
                  <a:pt x="267" y="1312"/>
                </a:lnTo>
                <a:lnTo>
                  <a:pt x="268" y="1313"/>
                </a:lnTo>
                <a:lnTo>
                  <a:pt x="263" y="1319"/>
                </a:lnTo>
                <a:close/>
                <a:moveTo>
                  <a:pt x="1239" y="1318"/>
                </a:moveTo>
                <a:lnTo>
                  <a:pt x="1234" y="1312"/>
                </a:lnTo>
                <a:lnTo>
                  <a:pt x="1235" y="1311"/>
                </a:lnTo>
                <a:lnTo>
                  <a:pt x="1240" y="1317"/>
                </a:lnTo>
                <a:lnTo>
                  <a:pt x="1239" y="1318"/>
                </a:lnTo>
                <a:close/>
                <a:moveTo>
                  <a:pt x="1241" y="1317"/>
                </a:moveTo>
                <a:lnTo>
                  <a:pt x="1236" y="1311"/>
                </a:lnTo>
                <a:lnTo>
                  <a:pt x="1237" y="1310"/>
                </a:lnTo>
                <a:lnTo>
                  <a:pt x="1242" y="1316"/>
                </a:lnTo>
                <a:lnTo>
                  <a:pt x="1241" y="1317"/>
                </a:lnTo>
                <a:close/>
                <a:moveTo>
                  <a:pt x="251" y="1308"/>
                </a:moveTo>
                <a:lnTo>
                  <a:pt x="250" y="1307"/>
                </a:lnTo>
                <a:lnTo>
                  <a:pt x="255" y="1301"/>
                </a:lnTo>
                <a:lnTo>
                  <a:pt x="256" y="1302"/>
                </a:lnTo>
                <a:lnTo>
                  <a:pt x="251" y="1308"/>
                </a:lnTo>
                <a:close/>
                <a:moveTo>
                  <a:pt x="249" y="1306"/>
                </a:moveTo>
                <a:lnTo>
                  <a:pt x="248" y="1305"/>
                </a:lnTo>
                <a:lnTo>
                  <a:pt x="253" y="1299"/>
                </a:lnTo>
                <a:lnTo>
                  <a:pt x="254" y="1300"/>
                </a:lnTo>
                <a:lnTo>
                  <a:pt x="249" y="1306"/>
                </a:lnTo>
                <a:close/>
                <a:moveTo>
                  <a:pt x="1253" y="1306"/>
                </a:moveTo>
                <a:lnTo>
                  <a:pt x="1248" y="1300"/>
                </a:lnTo>
                <a:lnTo>
                  <a:pt x="1248" y="1299"/>
                </a:lnTo>
                <a:lnTo>
                  <a:pt x="1254" y="1305"/>
                </a:lnTo>
                <a:lnTo>
                  <a:pt x="1253" y="1306"/>
                </a:lnTo>
                <a:close/>
                <a:moveTo>
                  <a:pt x="247" y="1304"/>
                </a:moveTo>
                <a:lnTo>
                  <a:pt x="246" y="1304"/>
                </a:lnTo>
                <a:lnTo>
                  <a:pt x="251" y="1298"/>
                </a:lnTo>
                <a:lnTo>
                  <a:pt x="252" y="1299"/>
                </a:lnTo>
                <a:lnTo>
                  <a:pt x="247" y="1304"/>
                </a:lnTo>
                <a:close/>
                <a:moveTo>
                  <a:pt x="1255" y="1304"/>
                </a:moveTo>
                <a:lnTo>
                  <a:pt x="1249" y="1298"/>
                </a:lnTo>
                <a:lnTo>
                  <a:pt x="1250" y="1297"/>
                </a:lnTo>
                <a:lnTo>
                  <a:pt x="1256" y="1303"/>
                </a:lnTo>
                <a:lnTo>
                  <a:pt x="1255" y="1304"/>
                </a:lnTo>
                <a:close/>
                <a:moveTo>
                  <a:pt x="1257" y="1302"/>
                </a:moveTo>
                <a:lnTo>
                  <a:pt x="1251" y="1296"/>
                </a:lnTo>
                <a:lnTo>
                  <a:pt x="1252" y="1296"/>
                </a:lnTo>
                <a:lnTo>
                  <a:pt x="1258" y="1301"/>
                </a:lnTo>
                <a:lnTo>
                  <a:pt x="1257" y="1302"/>
                </a:lnTo>
                <a:close/>
                <a:moveTo>
                  <a:pt x="235" y="1294"/>
                </a:moveTo>
                <a:lnTo>
                  <a:pt x="234" y="1293"/>
                </a:lnTo>
                <a:lnTo>
                  <a:pt x="240" y="1287"/>
                </a:lnTo>
                <a:lnTo>
                  <a:pt x="240" y="1288"/>
                </a:lnTo>
                <a:lnTo>
                  <a:pt x="235" y="1294"/>
                </a:lnTo>
                <a:close/>
                <a:moveTo>
                  <a:pt x="233" y="1292"/>
                </a:moveTo>
                <a:lnTo>
                  <a:pt x="232" y="1291"/>
                </a:lnTo>
                <a:lnTo>
                  <a:pt x="238" y="1285"/>
                </a:lnTo>
                <a:lnTo>
                  <a:pt x="239" y="1286"/>
                </a:lnTo>
                <a:lnTo>
                  <a:pt x="233" y="1292"/>
                </a:lnTo>
                <a:close/>
                <a:moveTo>
                  <a:pt x="1269" y="1291"/>
                </a:moveTo>
                <a:lnTo>
                  <a:pt x="1263" y="1286"/>
                </a:lnTo>
                <a:lnTo>
                  <a:pt x="1264" y="1285"/>
                </a:lnTo>
                <a:lnTo>
                  <a:pt x="1270" y="1290"/>
                </a:lnTo>
                <a:lnTo>
                  <a:pt x="1269" y="1291"/>
                </a:lnTo>
                <a:close/>
                <a:moveTo>
                  <a:pt x="231" y="1290"/>
                </a:moveTo>
                <a:lnTo>
                  <a:pt x="230" y="1289"/>
                </a:lnTo>
                <a:lnTo>
                  <a:pt x="236" y="1283"/>
                </a:lnTo>
                <a:lnTo>
                  <a:pt x="237" y="1284"/>
                </a:lnTo>
                <a:lnTo>
                  <a:pt x="231" y="1290"/>
                </a:lnTo>
                <a:close/>
                <a:moveTo>
                  <a:pt x="1271" y="1290"/>
                </a:moveTo>
                <a:lnTo>
                  <a:pt x="1265" y="1284"/>
                </a:lnTo>
                <a:lnTo>
                  <a:pt x="1266" y="1283"/>
                </a:lnTo>
                <a:lnTo>
                  <a:pt x="1272" y="1289"/>
                </a:lnTo>
                <a:lnTo>
                  <a:pt x="1271" y="1290"/>
                </a:lnTo>
                <a:close/>
                <a:moveTo>
                  <a:pt x="1272" y="1288"/>
                </a:moveTo>
                <a:lnTo>
                  <a:pt x="1267" y="1282"/>
                </a:lnTo>
                <a:lnTo>
                  <a:pt x="1268" y="1281"/>
                </a:lnTo>
                <a:lnTo>
                  <a:pt x="1273" y="1287"/>
                </a:lnTo>
                <a:lnTo>
                  <a:pt x="1272" y="1288"/>
                </a:lnTo>
                <a:close/>
                <a:moveTo>
                  <a:pt x="219" y="1279"/>
                </a:moveTo>
                <a:lnTo>
                  <a:pt x="218" y="1278"/>
                </a:lnTo>
                <a:lnTo>
                  <a:pt x="224" y="1272"/>
                </a:lnTo>
                <a:lnTo>
                  <a:pt x="225" y="1273"/>
                </a:lnTo>
                <a:lnTo>
                  <a:pt x="219" y="1279"/>
                </a:lnTo>
                <a:close/>
                <a:moveTo>
                  <a:pt x="217" y="1277"/>
                </a:moveTo>
                <a:lnTo>
                  <a:pt x="216" y="1276"/>
                </a:lnTo>
                <a:lnTo>
                  <a:pt x="222" y="1270"/>
                </a:lnTo>
                <a:lnTo>
                  <a:pt x="223" y="1271"/>
                </a:lnTo>
                <a:lnTo>
                  <a:pt x="217" y="1277"/>
                </a:lnTo>
                <a:close/>
                <a:moveTo>
                  <a:pt x="1284" y="1276"/>
                </a:moveTo>
                <a:lnTo>
                  <a:pt x="1279" y="1271"/>
                </a:lnTo>
                <a:lnTo>
                  <a:pt x="1280" y="1270"/>
                </a:lnTo>
                <a:lnTo>
                  <a:pt x="1285" y="1275"/>
                </a:lnTo>
                <a:lnTo>
                  <a:pt x="1284" y="1276"/>
                </a:lnTo>
                <a:close/>
                <a:moveTo>
                  <a:pt x="215" y="1275"/>
                </a:moveTo>
                <a:lnTo>
                  <a:pt x="215" y="1274"/>
                </a:lnTo>
                <a:lnTo>
                  <a:pt x="220" y="1268"/>
                </a:lnTo>
                <a:lnTo>
                  <a:pt x="221" y="1269"/>
                </a:lnTo>
                <a:lnTo>
                  <a:pt x="215" y="1275"/>
                </a:lnTo>
                <a:close/>
                <a:moveTo>
                  <a:pt x="1286" y="1274"/>
                </a:moveTo>
                <a:lnTo>
                  <a:pt x="1280" y="1269"/>
                </a:lnTo>
                <a:lnTo>
                  <a:pt x="1281" y="1268"/>
                </a:lnTo>
                <a:lnTo>
                  <a:pt x="1287" y="1273"/>
                </a:lnTo>
                <a:lnTo>
                  <a:pt x="1286" y="1274"/>
                </a:lnTo>
                <a:close/>
                <a:moveTo>
                  <a:pt x="1288" y="1273"/>
                </a:moveTo>
                <a:lnTo>
                  <a:pt x="1282" y="1267"/>
                </a:lnTo>
                <a:lnTo>
                  <a:pt x="1283" y="1266"/>
                </a:lnTo>
                <a:lnTo>
                  <a:pt x="1289" y="1272"/>
                </a:lnTo>
                <a:lnTo>
                  <a:pt x="1288" y="1273"/>
                </a:lnTo>
                <a:close/>
                <a:moveTo>
                  <a:pt x="204" y="1263"/>
                </a:moveTo>
                <a:lnTo>
                  <a:pt x="203" y="1262"/>
                </a:lnTo>
                <a:lnTo>
                  <a:pt x="209" y="1256"/>
                </a:lnTo>
                <a:lnTo>
                  <a:pt x="210" y="1257"/>
                </a:lnTo>
                <a:lnTo>
                  <a:pt x="204" y="1263"/>
                </a:lnTo>
                <a:close/>
                <a:moveTo>
                  <a:pt x="202" y="1261"/>
                </a:moveTo>
                <a:lnTo>
                  <a:pt x="202" y="1260"/>
                </a:lnTo>
                <a:lnTo>
                  <a:pt x="207" y="1254"/>
                </a:lnTo>
                <a:lnTo>
                  <a:pt x="208" y="1255"/>
                </a:lnTo>
                <a:lnTo>
                  <a:pt x="202" y="1261"/>
                </a:lnTo>
                <a:close/>
                <a:moveTo>
                  <a:pt x="1299" y="1261"/>
                </a:moveTo>
                <a:lnTo>
                  <a:pt x="1293" y="1255"/>
                </a:lnTo>
                <a:lnTo>
                  <a:pt x="1294" y="1254"/>
                </a:lnTo>
                <a:lnTo>
                  <a:pt x="1300" y="1260"/>
                </a:lnTo>
                <a:lnTo>
                  <a:pt x="1299" y="1261"/>
                </a:lnTo>
                <a:close/>
                <a:moveTo>
                  <a:pt x="201" y="1259"/>
                </a:moveTo>
                <a:lnTo>
                  <a:pt x="200" y="1258"/>
                </a:lnTo>
                <a:lnTo>
                  <a:pt x="206" y="1252"/>
                </a:lnTo>
                <a:lnTo>
                  <a:pt x="206" y="1253"/>
                </a:lnTo>
                <a:lnTo>
                  <a:pt x="201" y="1259"/>
                </a:lnTo>
                <a:close/>
                <a:moveTo>
                  <a:pt x="1301" y="1259"/>
                </a:moveTo>
                <a:lnTo>
                  <a:pt x="1295" y="1253"/>
                </a:lnTo>
                <a:lnTo>
                  <a:pt x="1296" y="1252"/>
                </a:lnTo>
                <a:lnTo>
                  <a:pt x="1302" y="1258"/>
                </a:lnTo>
                <a:lnTo>
                  <a:pt x="1301" y="1259"/>
                </a:lnTo>
                <a:close/>
                <a:moveTo>
                  <a:pt x="1303" y="1257"/>
                </a:moveTo>
                <a:lnTo>
                  <a:pt x="1297" y="1251"/>
                </a:lnTo>
                <a:lnTo>
                  <a:pt x="1298" y="1250"/>
                </a:lnTo>
                <a:lnTo>
                  <a:pt x="1304" y="1256"/>
                </a:lnTo>
                <a:lnTo>
                  <a:pt x="1303" y="1257"/>
                </a:lnTo>
                <a:close/>
                <a:moveTo>
                  <a:pt x="190" y="1247"/>
                </a:moveTo>
                <a:lnTo>
                  <a:pt x="189" y="1246"/>
                </a:lnTo>
                <a:lnTo>
                  <a:pt x="195" y="1241"/>
                </a:lnTo>
                <a:lnTo>
                  <a:pt x="196" y="1242"/>
                </a:lnTo>
                <a:lnTo>
                  <a:pt x="190" y="1247"/>
                </a:lnTo>
                <a:close/>
                <a:moveTo>
                  <a:pt x="188" y="1245"/>
                </a:moveTo>
                <a:lnTo>
                  <a:pt x="187" y="1244"/>
                </a:lnTo>
                <a:lnTo>
                  <a:pt x="193" y="1239"/>
                </a:lnTo>
                <a:lnTo>
                  <a:pt x="194" y="1240"/>
                </a:lnTo>
                <a:lnTo>
                  <a:pt x="188" y="1245"/>
                </a:lnTo>
                <a:close/>
                <a:moveTo>
                  <a:pt x="1314" y="1245"/>
                </a:moveTo>
                <a:lnTo>
                  <a:pt x="1308" y="1239"/>
                </a:lnTo>
                <a:lnTo>
                  <a:pt x="1308" y="1238"/>
                </a:lnTo>
                <a:lnTo>
                  <a:pt x="1314" y="1244"/>
                </a:lnTo>
                <a:lnTo>
                  <a:pt x="1314" y="1245"/>
                </a:lnTo>
                <a:close/>
                <a:moveTo>
                  <a:pt x="186" y="1243"/>
                </a:moveTo>
                <a:lnTo>
                  <a:pt x="185" y="1242"/>
                </a:lnTo>
                <a:lnTo>
                  <a:pt x="191" y="1237"/>
                </a:lnTo>
                <a:lnTo>
                  <a:pt x="192" y="1238"/>
                </a:lnTo>
                <a:lnTo>
                  <a:pt x="186" y="1243"/>
                </a:lnTo>
                <a:close/>
                <a:moveTo>
                  <a:pt x="1315" y="1243"/>
                </a:moveTo>
                <a:lnTo>
                  <a:pt x="1309" y="1237"/>
                </a:lnTo>
                <a:lnTo>
                  <a:pt x="1310" y="1236"/>
                </a:lnTo>
                <a:lnTo>
                  <a:pt x="1316" y="1242"/>
                </a:lnTo>
                <a:lnTo>
                  <a:pt x="1315" y="1243"/>
                </a:lnTo>
                <a:close/>
                <a:moveTo>
                  <a:pt x="1317" y="1241"/>
                </a:moveTo>
                <a:lnTo>
                  <a:pt x="1311" y="1235"/>
                </a:lnTo>
                <a:lnTo>
                  <a:pt x="1312" y="1234"/>
                </a:lnTo>
                <a:lnTo>
                  <a:pt x="1318" y="1240"/>
                </a:lnTo>
                <a:lnTo>
                  <a:pt x="1317" y="1241"/>
                </a:lnTo>
                <a:close/>
                <a:moveTo>
                  <a:pt x="175" y="1231"/>
                </a:moveTo>
                <a:lnTo>
                  <a:pt x="175" y="1230"/>
                </a:lnTo>
                <a:lnTo>
                  <a:pt x="181" y="1225"/>
                </a:lnTo>
                <a:lnTo>
                  <a:pt x="182" y="1226"/>
                </a:lnTo>
                <a:lnTo>
                  <a:pt x="175" y="1231"/>
                </a:lnTo>
                <a:close/>
                <a:moveTo>
                  <a:pt x="174" y="1229"/>
                </a:moveTo>
                <a:lnTo>
                  <a:pt x="173" y="1228"/>
                </a:lnTo>
                <a:lnTo>
                  <a:pt x="179" y="1223"/>
                </a:lnTo>
                <a:lnTo>
                  <a:pt x="180" y="1224"/>
                </a:lnTo>
                <a:lnTo>
                  <a:pt x="174" y="1229"/>
                </a:lnTo>
                <a:close/>
                <a:moveTo>
                  <a:pt x="1328" y="1228"/>
                </a:moveTo>
                <a:lnTo>
                  <a:pt x="1322" y="1223"/>
                </a:lnTo>
                <a:lnTo>
                  <a:pt x="1323" y="1222"/>
                </a:lnTo>
                <a:lnTo>
                  <a:pt x="1329" y="1227"/>
                </a:lnTo>
                <a:lnTo>
                  <a:pt x="1328" y="1228"/>
                </a:lnTo>
                <a:close/>
                <a:moveTo>
                  <a:pt x="172" y="1227"/>
                </a:moveTo>
                <a:lnTo>
                  <a:pt x="171" y="1226"/>
                </a:lnTo>
                <a:lnTo>
                  <a:pt x="177" y="1221"/>
                </a:lnTo>
                <a:lnTo>
                  <a:pt x="178" y="1222"/>
                </a:lnTo>
                <a:lnTo>
                  <a:pt x="172" y="1227"/>
                </a:lnTo>
                <a:close/>
                <a:moveTo>
                  <a:pt x="1330" y="1226"/>
                </a:moveTo>
                <a:lnTo>
                  <a:pt x="1323" y="1221"/>
                </a:lnTo>
                <a:lnTo>
                  <a:pt x="1324" y="1220"/>
                </a:lnTo>
                <a:lnTo>
                  <a:pt x="1330" y="1225"/>
                </a:lnTo>
                <a:lnTo>
                  <a:pt x="1330" y="1226"/>
                </a:lnTo>
                <a:close/>
                <a:moveTo>
                  <a:pt x="1331" y="1224"/>
                </a:moveTo>
                <a:lnTo>
                  <a:pt x="1325" y="1219"/>
                </a:lnTo>
                <a:lnTo>
                  <a:pt x="1326" y="1218"/>
                </a:lnTo>
                <a:lnTo>
                  <a:pt x="1332" y="1223"/>
                </a:lnTo>
                <a:lnTo>
                  <a:pt x="1331" y="1224"/>
                </a:lnTo>
                <a:close/>
                <a:moveTo>
                  <a:pt x="162" y="1214"/>
                </a:moveTo>
                <a:lnTo>
                  <a:pt x="161" y="1213"/>
                </a:lnTo>
                <a:lnTo>
                  <a:pt x="167" y="1208"/>
                </a:lnTo>
                <a:lnTo>
                  <a:pt x="168" y="1209"/>
                </a:lnTo>
                <a:lnTo>
                  <a:pt x="162" y="1214"/>
                </a:lnTo>
                <a:close/>
                <a:moveTo>
                  <a:pt x="160" y="1212"/>
                </a:moveTo>
                <a:lnTo>
                  <a:pt x="159" y="1211"/>
                </a:lnTo>
                <a:lnTo>
                  <a:pt x="166" y="1206"/>
                </a:lnTo>
                <a:lnTo>
                  <a:pt x="166" y="1207"/>
                </a:lnTo>
                <a:lnTo>
                  <a:pt x="160" y="1212"/>
                </a:lnTo>
                <a:close/>
                <a:moveTo>
                  <a:pt x="1341" y="1212"/>
                </a:moveTo>
                <a:lnTo>
                  <a:pt x="1335" y="1207"/>
                </a:lnTo>
                <a:lnTo>
                  <a:pt x="1336" y="1206"/>
                </a:lnTo>
                <a:lnTo>
                  <a:pt x="1342" y="1211"/>
                </a:lnTo>
                <a:lnTo>
                  <a:pt x="1341" y="1212"/>
                </a:lnTo>
                <a:close/>
                <a:moveTo>
                  <a:pt x="159" y="1210"/>
                </a:moveTo>
                <a:lnTo>
                  <a:pt x="158" y="1209"/>
                </a:lnTo>
                <a:lnTo>
                  <a:pt x="164" y="1204"/>
                </a:lnTo>
                <a:lnTo>
                  <a:pt x="165" y="1205"/>
                </a:lnTo>
                <a:lnTo>
                  <a:pt x="159" y="1210"/>
                </a:lnTo>
                <a:close/>
                <a:moveTo>
                  <a:pt x="1343" y="1210"/>
                </a:moveTo>
                <a:lnTo>
                  <a:pt x="1337" y="1205"/>
                </a:lnTo>
                <a:lnTo>
                  <a:pt x="1338" y="1204"/>
                </a:lnTo>
                <a:lnTo>
                  <a:pt x="1344" y="1208"/>
                </a:lnTo>
                <a:lnTo>
                  <a:pt x="1343" y="1210"/>
                </a:lnTo>
                <a:close/>
                <a:moveTo>
                  <a:pt x="1345" y="1207"/>
                </a:moveTo>
                <a:lnTo>
                  <a:pt x="1338" y="1203"/>
                </a:lnTo>
                <a:lnTo>
                  <a:pt x="1339" y="1201"/>
                </a:lnTo>
                <a:lnTo>
                  <a:pt x="1346" y="1206"/>
                </a:lnTo>
                <a:lnTo>
                  <a:pt x="1345" y="1207"/>
                </a:lnTo>
                <a:close/>
                <a:moveTo>
                  <a:pt x="149" y="1197"/>
                </a:moveTo>
                <a:lnTo>
                  <a:pt x="148" y="1196"/>
                </a:lnTo>
                <a:lnTo>
                  <a:pt x="154" y="1191"/>
                </a:lnTo>
                <a:lnTo>
                  <a:pt x="155" y="1192"/>
                </a:lnTo>
                <a:lnTo>
                  <a:pt x="149" y="1197"/>
                </a:lnTo>
                <a:close/>
                <a:moveTo>
                  <a:pt x="147" y="1195"/>
                </a:moveTo>
                <a:lnTo>
                  <a:pt x="146" y="1194"/>
                </a:lnTo>
                <a:lnTo>
                  <a:pt x="153" y="1189"/>
                </a:lnTo>
                <a:lnTo>
                  <a:pt x="154" y="1190"/>
                </a:lnTo>
                <a:lnTo>
                  <a:pt x="147" y="1195"/>
                </a:lnTo>
                <a:close/>
                <a:moveTo>
                  <a:pt x="1354" y="1194"/>
                </a:moveTo>
                <a:lnTo>
                  <a:pt x="1348" y="1189"/>
                </a:lnTo>
                <a:lnTo>
                  <a:pt x="1349" y="1188"/>
                </a:lnTo>
                <a:lnTo>
                  <a:pt x="1355" y="1193"/>
                </a:lnTo>
                <a:lnTo>
                  <a:pt x="1354" y="1194"/>
                </a:lnTo>
                <a:close/>
                <a:moveTo>
                  <a:pt x="145" y="1193"/>
                </a:moveTo>
                <a:lnTo>
                  <a:pt x="144" y="1191"/>
                </a:lnTo>
                <a:lnTo>
                  <a:pt x="151" y="1187"/>
                </a:lnTo>
                <a:lnTo>
                  <a:pt x="152" y="1188"/>
                </a:lnTo>
                <a:lnTo>
                  <a:pt x="145" y="1193"/>
                </a:lnTo>
                <a:close/>
                <a:moveTo>
                  <a:pt x="1356" y="1192"/>
                </a:moveTo>
                <a:lnTo>
                  <a:pt x="1350" y="1187"/>
                </a:lnTo>
                <a:lnTo>
                  <a:pt x="1350" y="1186"/>
                </a:lnTo>
                <a:lnTo>
                  <a:pt x="1357" y="1191"/>
                </a:lnTo>
                <a:lnTo>
                  <a:pt x="1356" y="1192"/>
                </a:lnTo>
                <a:close/>
                <a:moveTo>
                  <a:pt x="1358" y="1190"/>
                </a:moveTo>
                <a:lnTo>
                  <a:pt x="1351" y="1185"/>
                </a:lnTo>
                <a:lnTo>
                  <a:pt x="1352" y="1184"/>
                </a:lnTo>
                <a:lnTo>
                  <a:pt x="1359" y="1189"/>
                </a:lnTo>
                <a:lnTo>
                  <a:pt x="1358" y="1190"/>
                </a:lnTo>
                <a:close/>
                <a:moveTo>
                  <a:pt x="136" y="1179"/>
                </a:moveTo>
                <a:lnTo>
                  <a:pt x="135" y="1178"/>
                </a:lnTo>
                <a:lnTo>
                  <a:pt x="142" y="1174"/>
                </a:lnTo>
                <a:lnTo>
                  <a:pt x="142" y="1175"/>
                </a:lnTo>
                <a:lnTo>
                  <a:pt x="136" y="1179"/>
                </a:lnTo>
                <a:close/>
                <a:moveTo>
                  <a:pt x="134" y="1177"/>
                </a:moveTo>
                <a:lnTo>
                  <a:pt x="134" y="1176"/>
                </a:lnTo>
                <a:lnTo>
                  <a:pt x="140" y="1172"/>
                </a:lnTo>
                <a:lnTo>
                  <a:pt x="141" y="1173"/>
                </a:lnTo>
                <a:lnTo>
                  <a:pt x="134" y="1177"/>
                </a:lnTo>
                <a:close/>
                <a:moveTo>
                  <a:pt x="1367" y="1177"/>
                </a:moveTo>
                <a:lnTo>
                  <a:pt x="1361" y="1172"/>
                </a:lnTo>
                <a:lnTo>
                  <a:pt x="1362" y="1171"/>
                </a:lnTo>
                <a:lnTo>
                  <a:pt x="1368" y="1176"/>
                </a:lnTo>
                <a:lnTo>
                  <a:pt x="1367" y="1177"/>
                </a:lnTo>
                <a:close/>
                <a:moveTo>
                  <a:pt x="133" y="1175"/>
                </a:moveTo>
                <a:lnTo>
                  <a:pt x="132" y="1174"/>
                </a:lnTo>
                <a:lnTo>
                  <a:pt x="139" y="1169"/>
                </a:lnTo>
                <a:lnTo>
                  <a:pt x="139" y="1171"/>
                </a:lnTo>
                <a:lnTo>
                  <a:pt x="133" y="1175"/>
                </a:lnTo>
                <a:close/>
                <a:moveTo>
                  <a:pt x="1369" y="1175"/>
                </a:moveTo>
                <a:lnTo>
                  <a:pt x="1362" y="1170"/>
                </a:lnTo>
                <a:lnTo>
                  <a:pt x="1363" y="1169"/>
                </a:lnTo>
                <a:lnTo>
                  <a:pt x="1370" y="1173"/>
                </a:lnTo>
                <a:lnTo>
                  <a:pt x="1369" y="1175"/>
                </a:lnTo>
                <a:close/>
                <a:moveTo>
                  <a:pt x="1370" y="1172"/>
                </a:moveTo>
                <a:lnTo>
                  <a:pt x="1364" y="1168"/>
                </a:lnTo>
                <a:lnTo>
                  <a:pt x="1365" y="1167"/>
                </a:lnTo>
                <a:lnTo>
                  <a:pt x="1371" y="1171"/>
                </a:lnTo>
                <a:lnTo>
                  <a:pt x="1370" y="1172"/>
                </a:lnTo>
                <a:close/>
                <a:moveTo>
                  <a:pt x="124" y="1162"/>
                </a:moveTo>
                <a:lnTo>
                  <a:pt x="123" y="1161"/>
                </a:lnTo>
                <a:lnTo>
                  <a:pt x="130" y="1156"/>
                </a:lnTo>
                <a:lnTo>
                  <a:pt x="130" y="1157"/>
                </a:lnTo>
                <a:lnTo>
                  <a:pt x="124" y="1162"/>
                </a:lnTo>
                <a:close/>
                <a:moveTo>
                  <a:pt x="122" y="1160"/>
                </a:moveTo>
                <a:lnTo>
                  <a:pt x="122" y="1158"/>
                </a:lnTo>
                <a:lnTo>
                  <a:pt x="128" y="1154"/>
                </a:lnTo>
                <a:lnTo>
                  <a:pt x="129" y="1155"/>
                </a:lnTo>
                <a:lnTo>
                  <a:pt x="122" y="1160"/>
                </a:lnTo>
                <a:close/>
                <a:moveTo>
                  <a:pt x="1379" y="1159"/>
                </a:moveTo>
                <a:lnTo>
                  <a:pt x="1373" y="1155"/>
                </a:lnTo>
                <a:lnTo>
                  <a:pt x="1373" y="1153"/>
                </a:lnTo>
                <a:lnTo>
                  <a:pt x="1380" y="1158"/>
                </a:lnTo>
                <a:lnTo>
                  <a:pt x="1379" y="1159"/>
                </a:lnTo>
                <a:close/>
                <a:moveTo>
                  <a:pt x="121" y="1157"/>
                </a:moveTo>
                <a:lnTo>
                  <a:pt x="120" y="1156"/>
                </a:lnTo>
                <a:lnTo>
                  <a:pt x="127" y="1152"/>
                </a:lnTo>
                <a:lnTo>
                  <a:pt x="128" y="1153"/>
                </a:lnTo>
                <a:lnTo>
                  <a:pt x="121" y="1157"/>
                </a:lnTo>
                <a:close/>
                <a:moveTo>
                  <a:pt x="1381" y="1157"/>
                </a:moveTo>
                <a:lnTo>
                  <a:pt x="1374" y="1152"/>
                </a:lnTo>
                <a:lnTo>
                  <a:pt x="1375" y="1151"/>
                </a:lnTo>
                <a:lnTo>
                  <a:pt x="1382" y="1156"/>
                </a:lnTo>
                <a:lnTo>
                  <a:pt x="1381" y="1157"/>
                </a:lnTo>
                <a:close/>
                <a:moveTo>
                  <a:pt x="1382" y="1154"/>
                </a:moveTo>
                <a:lnTo>
                  <a:pt x="1376" y="1150"/>
                </a:lnTo>
                <a:lnTo>
                  <a:pt x="1376" y="1149"/>
                </a:lnTo>
                <a:lnTo>
                  <a:pt x="1383" y="1153"/>
                </a:lnTo>
                <a:lnTo>
                  <a:pt x="1382" y="1154"/>
                </a:lnTo>
                <a:close/>
                <a:moveTo>
                  <a:pt x="112" y="1144"/>
                </a:moveTo>
                <a:lnTo>
                  <a:pt x="112" y="1143"/>
                </a:lnTo>
                <a:lnTo>
                  <a:pt x="118" y="1138"/>
                </a:lnTo>
                <a:lnTo>
                  <a:pt x="119" y="1139"/>
                </a:lnTo>
                <a:lnTo>
                  <a:pt x="112" y="1144"/>
                </a:lnTo>
                <a:close/>
                <a:moveTo>
                  <a:pt x="111" y="1141"/>
                </a:moveTo>
                <a:lnTo>
                  <a:pt x="110" y="1140"/>
                </a:lnTo>
                <a:lnTo>
                  <a:pt x="117" y="1136"/>
                </a:lnTo>
                <a:lnTo>
                  <a:pt x="118" y="1137"/>
                </a:lnTo>
                <a:lnTo>
                  <a:pt x="111" y="1141"/>
                </a:lnTo>
                <a:close/>
                <a:moveTo>
                  <a:pt x="1391" y="1141"/>
                </a:moveTo>
                <a:lnTo>
                  <a:pt x="1384" y="1136"/>
                </a:lnTo>
                <a:lnTo>
                  <a:pt x="1385" y="1135"/>
                </a:lnTo>
                <a:lnTo>
                  <a:pt x="1392" y="1140"/>
                </a:lnTo>
                <a:lnTo>
                  <a:pt x="1391" y="1141"/>
                </a:lnTo>
                <a:close/>
                <a:moveTo>
                  <a:pt x="109" y="1139"/>
                </a:moveTo>
                <a:lnTo>
                  <a:pt x="109" y="1138"/>
                </a:lnTo>
                <a:lnTo>
                  <a:pt x="116" y="1134"/>
                </a:lnTo>
                <a:lnTo>
                  <a:pt x="116" y="1135"/>
                </a:lnTo>
                <a:lnTo>
                  <a:pt x="109" y="1139"/>
                </a:lnTo>
                <a:close/>
                <a:moveTo>
                  <a:pt x="1392" y="1138"/>
                </a:moveTo>
                <a:lnTo>
                  <a:pt x="1385" y="1134"/>
                </a:lnTo>
                <a:lnTo>
                  <a:pt x="1386" y="1133"/>
                </a:lnTo>
                <a:lnTo>
                  <a:pt x="1393" y="1137"/>
                </a:lnTo>
                <a:lnTo>
                  <a:pt x="1392" y="1138"/>
                </a:lnTo>
                <a:close/>
                <a:moveTo>
                  <a:pt x="1394" y="1136"/>
                </a:moveTo>
                <a:lnTo>
                  <a:pt x="1387" y="1132"/>
                </a:lnTo>
                <a:lnTo>
                  <a:pt x="1388" y="1131"/>
                </a:lnTo>
                <a:lnTo>
                  <a:pt x="1394" y="1135"/>
                </a:lnTo>
                <a:lnTo>
                  <a:pt x="1394" y="1136"/>
                </a:lnTo>
                <a:close/>
                <a:moveTo>
                  <a:pt x="101" y="1125"/>
                </a:moveTo>
                <a:lnTo>
                  <a:pt x="100" y="1124"/>
                </a:lnTo>
                <a:lnTo>
                  <a:pt x="107" y="1120"/>
                </a:lnTo>
                <a:lnTo>
                  <a:pt x="108" y="1121"/>
                </a:lnTo>
                <a:lnTo>
                  <a:pt x="101" y="1125"/>
                </a:lnTo>
                <a:close/>
                <a:moveTo>
                  <a:pt x="100" y="1123"/>
                </a:moveTo>
                <a:lnTo>
                  <a:pt x="99" y="1122"/>
                </a:lnTo>
                <a:lnTo>
                  <a:pt x="106" y="1118"/>
                </a:lnTo>
                <a:lnTo>
                  <a:pt x="107" y="1119"/>
                </a:lnTo>
                <a:lnTo>
                  <a:pt x="100" y="1123"/>
                </a:lnTo>
                <a:close/>
                <a:moveTo>
                  <a:pt x="1402" y="1122"/>
                </a:moveTo>
                <a:lnTo>
                  <a:pt x="1395" y="1118"/>
                </a:lnTo>
                <a:lnTo>
                  <a:pt x="1396" y="1117"/>
                </a:lnTo>
                <a:lnTo>
                  <a:pt x="1403" y="1121"/>
                </a:lnTo>
                <a:lnTo>
                  <a:pt x="1402" y="1122"/>
                </a:lnTo>
                <a:close/>
                <a:moveTo>
                  <a:pt x="98" y="1120"/>
                </a:moveTo>
                <a:lnTo>
                  <a:pt x="98" y="1119"/>
                </a:lnTo>
                <a:lnTo>
                  <a:pt x="104" y="1115"/>
                </a:lnTo>
                <a:lnTo>
                  <a:pt x="105" y="1116"/>
                </a:lnTo>
                <a:lnTo>
                  <a:pt x="98" y="1120"/>
                </a:lnTo>
                <a:close/>
                <a:moveTo>
                  <a:pt x="1404" y="1120"/>
                </a:moveTo>
                <a:lnTo>
                  <a:pt x="1396" y="1116"/>
                </a:lnTo>
                <a:lnTo>
                  <a:pt x="1397" y="1115"/>
                </a:lnTo>
                <a:lnTo>
                  <a:pt x="1404" y="1118"/>
                </a:lnTo>
                <a:lnTo>
                  <a:pt x="1404" y="1120"/>
                </a:lnTo>
                <a:close/>
                <a:moveTo>
                  <a:pt x="1405" y="1117"/>
                </a:moveTo>
                <a:lnTo>
                  <a:pt x="1398" y="1113"/>
                </a:lnTo>
                <a:lnTo>
                  <a:pt x="1398" y="1112"/>
                </a:lnTo>
                <a:lnTo>
                  <a:pt x="1406" y="1116"/>
                </a:lnTo>
                <a:lnTo>
                  <a:pt x="1405" y="1117"/>
                </a:lnTo>
                <a:close/>
                <a:moveTo>
                  <a:pt x="90" y="1106"/>
                </a:moveTo>
                <a:lnTo>
                  <a:pt x="90" y="1105"/>
                </a:lnTo>
                <a:lnTo>
                  <a:pt x="97" y="1101"/>
                </a:lnTo>
                <a:lnTo>
                  <a:pt x="97" y="1103"/>
                </a:lnTo>
                <a:lnTo>
                  <a:pt x="90" y="1106"/>
                </a:lnTo>
                <a:close/>
                <a:moveTo>
                  <a:pt x="89" y="1104"/>
                </a:moveTo>
                <a:lnTo>
                  <a:pt x="88" y="1103"/>
                </a:lnTo>
                <a:lnTo>
                  <a:pt x="95" y="1099"/>
                </a:lnTo>
                <a:lnTo>
                  <a:pt x="96" y="1100"/>
                </a:lnTo>
                <a:lnTo>
                  <a:pt x="89" y="1104"/>
                </a:lnTo>
                <a:close/>
                <a:moveTo>
                  <a:pt x="1413" y="1103"/>
                </a:moveTo>
                <a:lnTo>
                  <a:pt x="1406" y="1099"/>
                </a:lnTo>
                <a:lnTo>
                  <a:pt x="1406" y="1098"/>
                </a:lnTo>
                <a:lnTo>
                  <a:pt x="1413" y="1102"/>
                </a:lnTo>
                <a:lnTo>
                  <a:pt x="1413" y="1103"/>
                </a:lnTo>
                <a:close/>
                <a:moveTo>
                  <a:pt x="88" y="1102"/>
                </a:moveTo>
                <a:lnTo>
                  <a:pt x="87" y="1100"/>
                </a:lnTo>
                <a:lnTo>
                  <a:pt x="94" y="1097"/>
                </a:lnTo>
                <a:lnTo>
                  <a:pt x="95" y="1098"/>
                </a:lnTo>
                <a:lnTo>
                  <a:pt x="88" y="1102"/>
                </a:lnTo>
                <a:close/>
                <a:moveTo>
                  <a:pt x="1414" y="1101"/>
                </a:moveTo>
                <a:lnTo>
                  <a:pt x="1407" y="1097"/>
                </a:lnTo>
                <a:lnTo>
                  <a:pt x="1408" y="1096"/>
                </a:lnTo>
                <a:lnTo>
                  <a:pt x="1415" y="1100"/>
                </a:lnTo>
                <a:lnTo>
                  <a:pt x="1414" y="1101"/>
                </a:lnTo>
                <a:close/>
                <a:moveTo>
                  <a:pt x="1415" y="1098"/>
                </a:moveTo>
                <a:lnTo>
                  <a:pt x="1408" y="1095"/>
                </a:lnTo>
                <a:lnTo>
                  <a:pt x="1409" y="1094"/>
                </a:lnTo>
                <a:lnTo>
                  <a:pt x="1416" y="1097"/>
                </a:lnTo>
                <a:lnTo>
                  <a:pt x="1415" y="1098"/>
                </a:lnTo>
                <a:close/>
                <a:moveTo>
                  <a:pt x="80" y="1087"/>
                </a:moveTo>
                <a:lnTo>
                  <a:pt x="80" y="1086"/>
                </a:lnTo>
                <a:lnTo>
                  <a:pt x="87" y="1083"/>
                </a:lnTo>
                <a:lnTo>
                  <a:pt x="88" y="1084"/>
                </a:lnTo>
                <a:lnTo>
                  <a:pt x="80" y="1087"/>
                </a:lnTo>
                <a:close/>
                <a:moveTo>
                  <a:pt x="79" y="1085"/>
                </a:moveTo>
                <a:lnTo>
                  <a:pt x="79" y="1084"/>
                </a:lnTo>
                <a:lnTo>
                  <a:pt x="86" y="1080"/>
                </a:lnTo>
                <a:lnTo>
                  <a:pt x="86" y="1081"/>
                </a:lnTo>
                <a:lnTo>
                  <a:pt x="79" y="1085"/>
                </a:lnTo>
                <a:close/>
                <a:moveTo>
                  <a:pt x="1423" y="1084"/>
                </a:moveTo>
                <a:lnTo>
                  <a:pt x="1415" y="1080"/>
                </a:lnTo>
                <a:lnTo>
                  <a:pt x="1416" y="1079"/>
                </a:lnTo>
                <a:lnTo>
                  <a:pt x="1423" y="1083"/>
                </a:lnTo>
                <a:lnTo>
                  <a:pt x="1423" y="1084"/>
                </a:lnTo>
                <a:close/>
                <a:moveTo>
                  <a:pt x="78" y="1083"/>
                </a:moveTo>
                <a:lnTo>
                  <a:pt x="77" y="1081"/>
                </a:lnTo>
                <a:lnTo>
                  <a:pt x="85" y="1078"/>
                </a:lnTo>
                <a:lnTo>
                  <a:pt x="85" y="1079"/>
                </a:lnTo>
                <a:lnTo>
                  <a:pt x="78" y="1083"/>
                </a:lnTo>
                <a:close/>
                <a:moveTo>
                  <a:pt x="1424" y="1082"/>
                </a:moveTo>
                <a:lnTo>
                  <a:pt x="1417" y="1078"/>
                </a:lnTo>
                <a:lnTo>
                  <a:pt x="1417" y="1077"/>
                </a:lnTo>
                <a:lnTo>
                  <a:pt x="1424" y="1080"/>
                </a:lnTo>
                <a:lnTo>
                  <a:pt x="1424" y="1082"/>
                </a:lnTo>
                <a:close/>
                <a:moveTo>
                  <a:pt x="1425" y="1079"/>
                </a:moveTo>
                <a:lnTo>
                  <a:pt x="1418" y="1075"/>
                </a:lnTo>
                <a:lnTo>
                  <a:pt x="1418" y="1074"/>
                </a:lnTo>
                <a:lnTo>
                  <a:pt x="1426" y="1078"/>
                </a:lnTo>
                <a:lnTo>
                  <a:pt x="1425" y="1079"/>
                </a:lnTo>
                <a:close/>
                <a:moveTo>
                  <a:pt x="71" y="1068"/>
                </a:moveTo>
                <a:lnTo>
                  <a:pt x="70" y="1067"/>
                </a:lnTo>
                <a:lnTo>
                  <a:pt x="78" y="1063"/>
                </a:lnTo>
                <a:lnTo>
                  <a:pt x="78" y="1064"/>
                </a:lnTo>
                <a:lnTo>
                  <a:pt x="71" y="1068"/>
                </a:lnTo>
                <a:close/>
                <a:moveTo>
                  <a:pt x="70" y="1065"/>
                </a:moveTo>
                <a:lnTo>
                  <a:pt x="69" y="1064"/>
                </a:lnTo>
                <a:lnTo>
                  <a:pt x="77" y="1061"/>
                </a:lnTo>
                <a:lnTo>
                  <a:pt x="77" y="1062"/>
                </a:lnTo>
                <a:lnTo>
                  <a:pt x="70" y="1065"/>
                </a:lnTo>
                <a:close/>
                <a:moveTo>
                  <a:pt x="1432" y="1064"/>
                </a:moveTo>
                <a:lnTo>
                  <a:pt x="1425" y="1061"/>
                </a:lnTo>
                <a:lnTo>
                  <a:pt x="1425" y="1060"/>
                </a:lnTo>
                <a:lnTo>
                  <a:pt x="1433" y="1063"/>
                </a:lnTo>
                <a:lnTo>
                  <a:pt x="1432" y="1064"/>
                </a:lnTo>
                <a:close/>
                <a:moveTo>
                  <a:pt x="69" y="1063"/>
                </a:moveTo>
                <a:lnTo>
                  <a:pt x="68" y="1062"/>
                </a:lnTo>
                <a:lnTo>
                  <a:pt x="75" y="1058"/>
                </a:lnTo>
                <a:lnTo>
                  <a:pt x="76" y="1060"/>
                </a:lnTo>
                <a:lnTo>
                  <a:pt x="69" y="1063"/>
                </a:lnTo>
                <a:close/>
                <a:moveTo>
                  <a:pt x="1433" y="1062"/>
                </a:moveTo>
                <a:lnTo>
                  <a:pt x="1426" y="1059"/>
                </a:lnTo>
                <a:lnTo>
                  <a:pt x="1426" y="1057"/>
                </a:lnTo>
                <a:lnTo>
                  <a:pt x="1434" y="1061"/>
                </a:lnTo>
                <a:lnTo>
                  <a:pt x="1433" y="1062"/>
                </a:lnTo>
                <a:close/>
                <a:moveTo>
                  <a:pt x="1434" y="1059"/>
                </a:moveTo>
                <a:lnTo>
                  <a:pt x="1427" y="1056"/>
                </a:lnTo>
                <a:lnTo>
                  <a:pt x="1427" y="1055"/>
                </a:lnTo>
                <a:lnTo>
                  <a:pt x="1435" y="1058"/>
                </a:lnTo>
                <a:lnTo>
                  <a:pt x="1434" y="1059"/>
                </a:lnTo>
                <a:close/>
                <a:moveTo>
                  <a:pt x="62" y="1048"/>
                </a:moveTo>
                <a:lnTo>
                  <a:pt x="61" y="1047"/>
                </a:lnTo>
                <a:lnTo>
                  <a:pt x="69" y="1044"/>
                </a:lnTo>
                <a:lnTo>
                  <a:pt x="69" y="1045"/>
                </a:lnTo>
                <a:lnTo>
                  <a:pt x="62" y="1048"/>
                </a:lnTo>
                <a:close/>
                <a:moveTo>
                  <a:pt x="61" y="1046"/>
                </a:moveTo>
                <a:lnTo>
                  <a:pt x="60" y="1045"/>
                </a:lnTo>
                <a:lnTo>
                  <a:pt x="68" y="1042"/>
                </a:lnTo>
                <a:lnTo>
                  <a:pt x="68" y="1043"/>
                </a:lnTo>
                <a:lnTo>
                  <a:pt x="61" y="1046"/>
                </a:lnTo>
                <a:close/>
                <a:moveTo>
                  <a:pt x="1441" y="1045"/>
                </a:moveTo>
                <a:lnTo>
                  <a:pt x="1433" y="1042"/>
                </a:lnTo>
                <a:lnTo>
                  <a:pt x="1434" y="1040"/>
                </a:lnTo>
                <a:lnTo>
                  <a:pt x="1441" y="1043"/>
                </a:lnTo>
                <a:lnTo>
                  <a:pt x="1441" y="1045"/>
                </a:lnTo>
                <a:close/>
                <a:moveTo>
                  <a:pt x="60" y="1043"/>
                </a:moveTo>
                <a:lnTo>
                  <a:pt x="59" y="1042"/>
                </a:lnTo>
                <a:lnTo>
                  <a:pt x="67" y="1039"/>
                </a:lnTo>
                <a:lnTo>
                  <a:pt x="67" y="1040"/>
                </a:lnTo>
                <a:lnTo>
                  <a:pt x="60" y="1043"/>
                </a:lnTo>
                <a:close/>
                <a:moveTo>
                  <a:pt x="1442" y="1042"/>
                </a:moveTo>
                <a:lnTo>
                  <a:pt x="1434" y="1039"/>
                </a:lnTo>
                <a:lnTo>
                  <a:pt x="1435" y="1038"/>
                </a:lnTo>
                <a:lnTo>
                  <a:pt x="1443" y="1041"/>
                </a:lnTo>
                <a:lnTo>
                  <a:pt x="1442" y="1042"/>
                </a:lnTo>
                <a:close/>
                <a:moveTo>
                  <a:pt x="1443" y="1040"/>
                </a:moveTo>
                <a:lnTo>
                  <a:pt x="1435" y="1037"/>
                </a:lnTo>
                <a:lnTo>
                  <a:pt x="1436" y="1035"/>
                </a:lnTo>
                <a:lnTo>
                  <a:pt x="1444" y="1038"/>
                </a:lnTo>
                <a:lnTo>
                  <a:pt x="1443" y="1040"/>
                </a:lnTo>
                <a:close/>
                <a:moveTo>
                  <a:pt x="54" y="1029"/>
                </a:moveTo>
                <a:lnTo>
                  <a:pt x="53" y="1027"/>
                </a:lnTo>
                <a:lnTo>
                  <a:pt x="60" y="1024"/>
                </a:lnTo>
                <a:lnTo>
                  <a:pt x="61" y="1026"/>
                </a:lnTo>
                <a:lnTo>
                  <a:pt x="54" y="1029"/>
                </a:lnTo>
                <a:close/>
                <a:moveTo>
                  <a:pt x="53" y="1026"/>
                </a:moveTo>
                <a:lnTo>
                  <a:pt x="52" y="1025"/>
                </a:lnTo>
                <a:lnTo>
                  <a:pt x="59" y="1022"/>
                </a:lnTo>
                <a:lnTo>
                  <a:pt x="60" y="1023"/>
                </a:lnTo>
                <a:lnTo>
                  <a:pt x="53" y="1026"/>
                </a:lnTo>
                <a:close/>
                <a:moveTo>
                  <a:pt x="1449" y="1025"/>
                </a:moveTo>
                <a:lnTo>
                  <a:pt x="1442" y="1022"/>
                </a:lnTo>
                <a:lnTo>
                  <a:pt x="1442" y="1021"/>
                </a:lnTo>
                <a:lnTo>
                  <a:pt x="1450" y="1024"/>
                </a:lnTo>
                <a:lnTo>
                  <a:pt x="1449" y="1025"/>
                </a:lnTo>
                <a:close/>
                <a:moveTo>
                  <a:pt x="52" y="1024"/>
                </a:moveTo>
                <a:lnTo>
                  <a:pt x="51" y="1022"/>
                </a:lnTo>
                <a:lnTo>
                  <a:pt x="59" y="1019"/>
                </a:lnTo>
                <a:lnTo>
                  <a:pt x="59" y="1021"/>
                </a:lnTo>
                <a:lnTo>
                  <a:pt x="52" y="1024"/>
                </a:lnTo>
                <a:close/>
                <a:moveTo>
                  <a:pt x="1450" y="1022"/>
                </a:moveTo>
                <a:lnTo>
                  <a:pt x="1443" y="1019"/>
                </a:lnTo>
                <a:lnTo>
                  <a:pt x="1443" y="1018"/>
                </a:lnTo>
                <a:lnTo>
                  <a:pt x="1451" y="1021"/>
                </a:lnTo>
                <a:lnTo>
                  <a:pt x="1450" y="1022"/>
                </a:lnTo>
                <a:close/>
                <a:moveTo>
                  <a:pt x="1451" y="1020"/>
                </a:moveTo>
                <a:lnTo>
                  <a:pt x="1444" y="1017"/>
                </a:lnTo>
                <a:lnTo>
                  <a:pt x="1444" y="1016"/>
                </a:lnTo>
                <a:lnTo>
                  <a:pt x="1452" y="1019"/>
                </a:lnTo>
                <a:lnTo>
                  <a:pt x="1451" y="1020"/>
                </a:lnTo>
                <a:close/>
                <a:moveTo>
                  <a:pt x="46" y="1008"/>
                </a:moveTo>
                <a:lnTo>
                  <a:pt x="45" y="1007"/>
                </a:lnTo>
                <a:lnTo>
                  <a:pt x="53" y="1004"/>
                </a:lnTo>
                <a:lnTo>
                  <a:pt x="53" y="1006"/>
                </a:lnTo>
                <a:lnTo>
                  <a:pt x="46" y="1008"/>
                </a:lnTo>
                <a:close/>
                <a:moveTo>
                  <a:pt x="45" y="1006"/>
                </a:moveTo>
                <a:lnTo>
                  <a:pt x="44" y="1005"/>
                </a:lnTo>
                <a:lnTo>
                  <a:pt x="52" y="1002"/>
                </a:lnTo>
                <a:lnTo>
                  <a:pt x="52" y="1003"/>
                </a:lnTo>
                <a:lnTo>
                  <a:pt x="45" y="1006"/>
                </a:lnTo>
                <a:close/>
                <a:moveTo>
                  <a:pt x="1457" y="1004"/>
                </a:moveTo>
                <a:lnTo>
                  <a:pt x="1449" y="1002"/>
                </a:lnTo>
                <a:lnTo>
                  <a:pt x="1450" y="1000"/>
                </a:lnTo>
                <a:lnTo>
                  <a:pt x="1457" y="1003"/>
                </a:lnTo>
                <a:lnTo>
                  <a:pt x="1457" y="1004"/>
                </a:lnTo>
                <a:close/>
                <a:moveTo>
                  <a:pt x="44" y="1003"/>
                </a:moveTo>
                <a:lnTo>
                  <a:pt x="44" y="1002"/>
                </a:lnTo>
                <a:lnTo>
                  <a:pt x="51" y="999"/>
                </a:lnTo>
                <a:lnTo>
                  <a:pt x="52" y="1001"/>
                </a:lnTo>
                <a:lnTo>
                  <a:pt x="44" y="1003"/>
                </a:lnTo>
                <a:close/>
                <a:moveTo>
                  <a:pt x="1458" y="1002"/>
                </a:moveTo>
                <a:lnTo>
                  <a:pt x="1450" y="999"/>
                </a:lnTo>
                <a:lnTo>
                  <a:pt x="1451" y="998"/>
                </a:lnTo>
                <a:lnTo>
                  <a:pt x="1458" y="1000"/>
                </a:lnTo>
                <a:lnTo>
                  <a:pt x="1458" y="1002"/>
                </a:lnTo>
                <a:close/>
                <a:moveTo>
                  <a:pt x="1459" y="999"/>
                </a:moveTo>
                <a:lnTo>
                  <a:pt x="1451" y="997"/>
                </a:lnTo>
                <a:lnTo>
                  <a:pt x="1452" y="995"/>
                </a:lnTo>
                <a:lnTo>
                  <a:pt x="1459" y="998"/>
                </a:lnTo>
                <a:lnTo>
                  <a:pt x="1459" y="999"/>
                </a:lnTo>
                <a:close/>
                <a:moveTo>
                  <a:pt x="39" y="988"/>
                </a:moveTo>
                <a:lnTo>
                  <a:pt x="38" y="987"/>
                </a:lnTo>
                <a:lnTo>
                  <a:pt x="46" y="984"/>
                </a:lnTo>
                <a:lnTo>
                  <a:pt x="46" y="985"/>
                </a:lnTo>
                <a:lnTo>
                  <a:pt x="39" y="988"/>
                </a:lnTo>
                <a:close/>
                <a:moveTo>
                  <a:pt x="38" y="985"/>
                </a:moveTo>
                <a:lnTo>
                  <a:pt x="37" y="984"/>
                </a:lnTo>
                <a:lnTo>
                  <a:pt x="45" y="982"/>
                </a:lnTo>
                <a:lnTo>
                  <a:pt x="45" y="983"/>
                </a:lnTo>
                <a:lnTo>
                  <a:pt x="38" y="985"/>
                </a:lnTo>
                <a:close/>
                <a:moveTo>
                  <a:pt x="1464" y="984"/>
                </a:moveTo>
                <a:lnTo>
                  <a:pt x="1456" y="981"/>
                </a:lnTo>
                <a:lnTo>
                  <a:pt x="1457" y="980"/>
                </a:lnTo>
                <a:lnTo>
                  <a:pt x="1464" y="983"/>
                </a:lnTo>
                <a:lnTo>
                  <a:pt x="1464" y="984"/>
                </a:lnTo>
                <a:close/>
                <a:moveTo>
                  <a:pt x="37" y="983"/>
                </a:moveTo>
                <a:lnTo>
                  <a:pt x="37" y="982"/>
                </a:lnTo>
                <a:lnTo>
                  <a:pt x="44" y="979"/>
                </a:lnTo>
                <a:lnTo>
                  <a:pt x="45" y="980"/>
                </a:lnTo>
                <a:lnTo>
                  <a:pt x="37" y="983"/>
                </a:lnTo>
                <a:close/>
                <a:moveTo>
                  <a:pt x="1465" y="981"/>
                </a:moveTo>
                <a:lnTo>
                  <a:pt x="1457" y="979"/>
                </a:lnTo>
                <a:lnTo>
                  <a:pt x="1458" y="978"/>
                </a:lnTo>
                <a:lnTo>
                  <a:pt x="1465" y="980"/>
                </a:lnTo>
                <a:lnTo>
                  <a:pt x="1465" y="981"/>
                </a:lnTo>
                <a:close/>
                <a:moveTo>
                  <a:pt x="1466" y="979"/>
                </a:moveTo>
                <a:lnTo>
                  <a:pt x="1458" y="976"/>
                </a:lnTo>
                <a:lnTo>
                  <a:pt x="1458" y="975"/>
                </a:lnTo>
                <a:lnTo>
                  <a:pt x="1466" y="978"/>
                </a:lnTo>
                <a:lnTo>
                  <a:pt x="1466" y="979"/>
                </a:lnTo>
                <a:close/>
                <a:moveTo>
                  <a:pt x="32" y="968"/>
                </a:moveTo>
                <a:lnTo>
                  <a:pt x="32" y="966"/>
                </a:lnTo>
                <a:lnTo>
                  <a:pt x="39" y="964"/>
                </a:lnTo>
                <a:lnTo>
                  <a:pt x="40" y="965"/>
                </a:lnTo>
                <a:lnTo>
                  <a:pt x="32" y="968"/>
                </a:lnTo>
                <a:close/>
                <a:moveTo>
                  <a:pt x="31" y="965"/>
                </a:moveTo>
                <a:lnTo>
                  <a:pt x="31" y="964"/>
                </a:lnTo>
                <a:lnTo>
                  <a:pt x="39" y="961"/>
                </a:lnTo>
                <a:lnTo>
                  <a:pt x="39" y="963"/>
                </a:lnTo>
                <a:lnTo>
                  <a:pt x="31" y="965"/>
                </a:lnTo>
                <a:close/>
                <a:moveTo>
                  <a:pt x="1470" y="963"/>
                </a:moveTo>
                <a:lnTo>
                  <a:pt x="1463" y="961"/>
                </a:lnTo>
                <a:lnTo>
                  <a:pt x="1463" y="960"/>
                </a:lnTo>
                <a:lnTo>
                  <a:pt x="1471" y="962"/>
                </a:lnTo>
                <a:lnTo>
                  <a:pt x="1470" y="963"/>
                </a:lnTo>
                <a:close/>
                <a:moveTo>
                  <a:pt x="31" y="962"/>
                </a:moveTo>
                <a:lnTo>
                  <a:pt x="30" y="961"/>
                </a:lnTo>
                <a:lnTo>
                  <a:pt x="38" y="959"/>
                </a:lnTo>
                <a:lnTo>
                  <a:pt x="38" y="960"/>
                </a:lnTo>
                <a:lnTo>
                  <a:pt x="31" y="962"/>
                </a:lnTo>
                <a:close/>
                <a:moveTo>
                  <a:pt x="1471" y="961"/>
                </a:moveTo>
                <a:lnTo>
                  <a:pt x="1464" y="959"/>
                </a:lnTo>
                <a:lnTo>
                  <a:pt x="1464" y="957"/>
                </a:lnTo>
                <a:lnTo>
                  <a:pt x="1472" y="960"/>
                </a:lnTo>
                <a:lnTo>
                  <a:pt x="1471" y="961"/>
                </a:lnTo>
                <a:close/>
                <a:moveTo>
                  <a:pt x="1472" y="958"/>
                </a:moveTo>
                <a:lnTo>
                  <a:pt x="1464" y="956"/>
                </a:lnTo>
                <a:lnTo>
                  <a:pt x="1465" y="955"/>
                </a:lnTo>
                <a:lnTo>
                  <a:pt x="1472" y="957"/>
                </a:lnTo>
                <a:lnTo>
                  <a:pt x="1472" y="958"/>
                </a:lnTo>
                <a:close/>
                <a:moveTo>
                  <a:pt x="26" y="947"/>
                </a:moveTo>
                <a:lnTo>
                  <a:pt x="26" y="945"/>
                </a:lnTo>
                <a:lnTo>
                  <a:pt x="34" y="943"/>
                </a:lnTo>
                <a:lnTo>
                  <a:pt x="34" y="945"/>
                </a:lnTo>
                <a:lnTo>
                  <a:pt x="26" y="947"/>
                </a:lnTo>
                <a:close/>
                <a:moveTo>
                  <a:pt x="25" y="944"/>
                </a:moveTo>
                <a:lnTo>
                  <a:pt x="25" y="943"/>
                </a:lnTo>
                <a:lnTo>
                  <a:pt x="33" y="941"/>
                </a:lnTo>
                <a:lnTo>
                  <a:pt x="33" y="942"/>
                </a:lnTo>
                <a:lnTo>
                  <a:pt x="25" y="944"/>
                </a:lnTo>
                <a:close/>
                <a:moveTo>
                  <a:pt x="1476" y="942"/>
                </a:moveTo>
                <a:lnTo>
                  <a:pt x="1469" y="940"/>
                </a:lnTo>
                <a:lnTo>
                  <a:pt x="1469" y="939"/>
                </a:lnTo>
                <a:lnTo>
                  <a:pt x="1477" y="941"/>
                </a:lnTo>
                <a:lnTo>
                  <a:pt x="1476" y="942"/>
                </a:lnTo>
                <a:close/>
                <a:moveTo>
                  <a:pt x="25" y="941"/>
                </a:moveTo>
                <a:lnTo>
                  <a:pt x="24" y="940"/>
                </a:lnTo>
                <a:lnTo>
                  <a:pt x="32" y="938"/>
                </a:lnTo>
                <a:lnTo>
                  <a:pt x="33" y="939"/>
                </a:lnTo>
                <a:lnTo>
                  <a:pt x="25" y="941"/>
                </a:lnTo>
                <a:close/>
                <a:moveTo>
                  <a:pt x="1477" y="940"/>
                </a:moveTo>
                <a:lnTo>
                  <a:pt x="1469" y="938"/>
                </a:lnTo>
                <a:lnTo>
                  <a:pt x="1470" y="937"/>
                </a:lnTo>
                <a:lnTo>
                  <a:pt x="1477" y="939"/>
                </a:lnTo>
                <a:lnTo>
                  <a:pt x="1477" y="940"/>
                </a:lnTo>
                <a:close/>
                <a:moveTo>
                  <a:pt x="1478" y="937"/>
                </a:moveTo>
                <a:lnTo>
                  <a:pt x="1470" y="935"/>
                </a:lnTo>
                <a:lnTo>
                  <a:pt x="1470" y="934"/>
                </a:lnTo>
                <a:lnTo>
                  <a:pt x="1478" y="936"/>
                </a:lnTo>
                <a:lnTo>
                  <a:pt x="1478" y="937"/>
                </a:lnTo>
                <a:close/>
                <a:moveTo>
                  <a:pt x="20" y="926"/>
                </a:moveTo>
                <a:lnTo>
                  <a:pt x="20" y="925"/>
                </a:lnTo>
                <a:lnTo>
                  <a:pt x="28" y="923"/>
                </a:lnTo>
                <a:lnTo>
                  <a:pt x="29" y="924"/>
                </a:lnTo>
                <a:lnTo>
                  <a:pt x="20" y="926"/>
                </a:lnTo>
                <a:close/>
                <a:moveTo>
                  <a:pt x="20" y="923"/>
                </a:moveTo>
                <a:lnTo>
                  <a:pt x="20" y="922"/>
                </a:lnTo>
                <a:lnTo>
                  <a:pt x="28" y="920"/>
                </a:lnTo>
                <a:lnTo>
                  <a:pt x="28" y="921"/>
                </a:lnTo>
                <a:lnTo>
                  <a:pt x="20" y="923"/>
                </a:lnTo>
                <a:close/>
                <a:moveTo>
                  <a:pt x="1481" y="922"/>
                </a:moveTo>
                <a:lnTo>
                  <a:pt x="1474" y="920"/>
                </a:lnTo>
                <a:lnTo>
                  <a:pt x="1474" y="918"/>
                </a:lnTo>
                <a:lnTo>
                  <a:pt x="1482" y="920"/>
                </a:lnTo>
                <a:lnTo>
                  <a:pt x="1481" y="922"/>
                </a:lnTo>
                <a:close/>
                <a:moveTo>
                  <a:pt x="19" y="921"/>
                </a:moveTo>
                <a:lnTo>
                  <a:pt x="19" y="919"/>
                </a:lnTo>
                <a:lnTo>
                  <a:pt x="27" y="917"/>
                </a:lnTo>
                <a:lnTo>
                  <a:pt x="27" y="919"/>
                </a:lnTo>
                <a:lnTo>
                  <a:pt x="19" y="921"/>
                </a:lnTo>
                <a:close/>
                <a:moveTo>
                  <a:pt x="1482" y="919"/>
                </a:moveTo>
                <a:lnTo>
                  <a:pt x="1474" y="917"/>
                </a:lnTo>
                <a:lnTo>
                  <a:pt x="1475" y="916"/>
                </a:lnTo>
                <a:lnTo>
                  <a:pt x="1482" y="918"/>
                </a:lnTo>
                <a:lnTo>
                  <a:pt x="1482" y="919"/>
                </a:lnTo>
                <a:close/>
                <a:moveTo>
                  <a:pt x="1483" y="916"/>
                </a:moveTo>
                <a:lnTo>
                  <a:pt x="1475" y="915"/>
                </a:lnTo>
                <a:lnTo>
                  <a:pt x="1475" y="913"/>
                </a:lnTo>
                <a:lnTo>
                  <a:pt x="1483" y="915"/>
                </a:lnTo>
                <a:lnTo>
                  <a:pt x="1483" y="916"/>
                </a:lnTo>
                <a:close/>
                <a:moveTo>
                  <a:pt x="16" y="905"/>
                </a:moveTo>
                <a:lnTo>
                  <a:pt x="15" y="904"/>
                </a:lnTo>
                <a:lnTo>
                  <a:pt x="24" y="902"/>
                </a:lnTo>
                <a:lnTo>
                  <a:pt x="24" y="903"/>
                </a:lnTo>
                <a:lnTo>
                  <a:pt x="16" y="905"/>
                </a:lnTo>
                <a:close/>
                <a:moveTo>
                  <a:pt x="15" y="902"/>
                </a:moveTo>
                <a:lnTo>
                  <a:pt x="15" y="901"/>
                </a:lnTo>
                <a:lnTo>
                  <a:pt x="23" y="899"/>
                </a:lnTo>
                <a:lnTo>
                  <a:pt x="23" y="901"/>
                </a:lnTo>
                <a:lnTo>
                  <a:pt x="15" y="902"/>
                </a:lnTo>
                <a:close/>
                <a:moveTo>
                  <a:pt x="1486" y="901"/>
                </a:moveTo>
                <a:lnTo>
                  <a:pt x="1478" y="899"/>
                </a:lnTo>
                <a:lnTo>
                  <a:pt x="1479" y="898"/>
                </a:lnTo>
                <a:lnTo>
                  <a:pt x="1487" y="899"/>
                </a:lnTo>
                <a:lnTo>
                  <a:pt x="1486" y="901"/>
                </a:lnTo>
                <a:close/>
                <a:moveTo>
                  <a:pt x="15" y="900"/>
                </a:moveTo>
                <a:lnTo>
                  <a:pt x="14" y="898"/>
                </a:lnTo>
                <a:lnTo>
                  <a:pt x="23" y="897"/>
                </a:lnTo>
                <a:lnTo>
                  <a:pt x="23" y="898"/>
                </a:lnTo>
                <a:lnTo>
                  <a:pt x="15" y="900"/>
                </a:lnTo>
                <a:close/>
                <a:moveTo>
                  <a:pt x="1487" y="898"/>
                </a:moveTo>
                <a:lnTo>
                  <a:pt x="1479" y="896"/>
                </a:lnTo>
                <a:lnTo>
                  <a:pt x="1479" y="895"/>
                </a:lnTo>
                <a:lnTo>
                  <a:pt x="1487" y="897"/>
                </a:lnTo>
                <a:lnTo>
                  <a:pt x="1487" y="898"/>
                </a:lnTo>
                <a:close/>
                <a:moveTo>
                  <a:pt x="1487" y="895"/>
                </a:moveTo>
                <a:lnTo>
                  <a:pt x="1479" y="894"/>
                </a:lnTo>
                <a:lnTo>
                  <a:pt x="1480" y="892"/>
                </a:lnTo>
                <a:lnTo>
                  <a:pt x="1488" y="894"/>
                </a:lnTo>
                <a:lnTo>
                  <a:pt x="1487" y="895"/>
                </a:lnTo>
                <a:close/>
                <a:moveTo>
                  <a:pt x="12" y="883"/>
                </a:moveTo>
                <a:lnTo>
                  <a:pt x="11" y="882"/>
                </a:lnTo>
                <a:lnTo>
                  <a:pt x="19" y="881"/>
                </a:lnTo>
                <a:lnTo>
                  <a:pt x="19" y="882"/>
                </a:lnTo>
                <a:lnTo>
                  <a:pt x="12" y="883"/>
                </a:lnTo>
                <a:close/>
                <a:moveTo>
                  <a:pt x="11" y="881"/>
                </a:moveTo>
                <a:lnTo>
                  <a:pt x="11" y="880"/>
                </a:lnTo>
                <a:lnTo>
                  <a:pt x="19" y="878"/>
                </a:lnTo>
                <a:lnTo>
                  <a:pt x="19" y="879"/>
                </a:lnTo>
                <a:lnTo>
                  <a:pt x="11" y="881"/>
                </a:lnTo>
                <a:close/>
                <a:moveTo>
                  <a:pt x="1490" y="879"/>
                </a:moveTo>
                <a:lnTo>
                  <a:pt x="1482" y="878"/>
                </a:lnTo>
                <a:lnTo>
                  <a:pt x="1482" y="877"/>
                </a:lnTo>
                <a:lnTo>
                  <a:pt x="1491" y="878"/>
                </a:lnTo>
                <a:lnTo>
                  <a:pt x="1490" y="879"/>
                </a:lnTo>
                <a:close/>
                <a:moveTo>
                  <a:pt x="11" y="878"/>
                </a:moveTo>
                <a:lnTo>
                  <a:pt x="10" y="877"/>
                </a:lnTo>
                <a:lnTo>
                  <a:pt x="18" y="876"/>
                </a:lnTo>
                <a:lnTo>
                  <a:pt x="19" y="877"/>
                </a:lnTo>
                <a:lnTo>
                  <a:pt x="11" y="878"/>
                </a:lnTo>
                <a:close/>
                <a:moveTo>
                  <a:pt x="1491" y="877"/>
                </a:moveTo>
                <a:lnTo>
                  <a:pt x="1483" y="875"/>
                </a:lnTo>
                <a:lnTo>
                  <a:pt x="1483" y="874"/>
                </a:lnTo>
                <a:lnTo>
                  <a:pt x="1491" y="875"/>
                </a:lnTo>
                <a:lnTo>
                  <a:pt x="1491" y="877"/>
                </a:lnTo>
                <a:close/>
                <a:moveTo>
                  <a:pt x="1491" y="874"/>
                </a:moveTo>
                <a:lnTo>
                  <a:pt x="1483" y="873"/>
                </a:lnTo>
                <a:lnTo>
                  <a:pt x="1483" y="871"/>
                </a:lnTo>
                <a:lnTo>
                  <a:pt x="1492" y="873"/>
                </a:lnTo>
                <a:lnTo>
                  <a:pt x="1491" y="874"/>
                </a:lnTo>
                <a:close/>
                <a:moveTo>
                  <a:pt x="8" y="862"/>
                </a:moveTo>
                <a:lnTo>
                  <a:pt x="8" y="861"/>
                </a:lnTo>
                <a:lnTo>
                  <a:pt x="16" y="860"/>
                </a:lnTo>
                <a:lnTo>
                  <a:pt x="16" y="861"/>
                </a:lnTo>
                <a:lnTo>
                  <a:pt x="8" y="862"/>
                </a:lnTo>
                <a:close/>
                <a:moveTo>
                  <a:pt x="8" y="860"/>
                </a:moveTo>
                <a:lnTo>
                  <a:pt x="7" y="858"/>
                </a:lnTo>
                <a:lnTo>
                  <a:pt x="15" y="857"/>
                </a:lnTo>
                <a:lnTo>
                  <a:pt x="16" y="858"/>
                </a:lnTo>
                <a:lnTo>
                  <a:pt x="8" y="860"/>
                </a:lnTo>
                <a:close/>
                <a:moveTo>
                  <a:pt x="1494" y="858"/>
                </a:moveTo>
                <a:lnTo>
                  <a:pt x="1486" y="857"/>
                </a:lnTo>
                <a:lnTo>
                  <a:pt x="1486" y="856"/>
                </a:lnTo>
                <a:lnTo>
                  <a:pt x="1494" y="857"/>
                </a:lnTo>
                <a:lnTo>
                  <a:pt x="1494" y="858"/>
                </a:lnTo>
                <a:close/>
                <a:moveTo>
                  <a:pt x="7" y="857"/>
                </a:moveTo>
                <a:lnTo>
                  <a:pt x="7" y="856"/>
                </a:lnTo>
                <a:lnTo>
                  <a:pt x="15" y="855"/>
                </a:lnTo>
                <a:lnTo>
                  <a:pt x="15" y="856"/>
                </a:lnTo>
                <a:lnTo>
                  <a:pt x="7" y="857"/>
                </a:lnTo>
                <a:close/>
                <a:moveTo>
                  <a:pt x="1494" y="855"/>
                </a:moveTo>
                <a:lnTo>
                  <a:pt x="1486" y="854"/>
                </a:lnTo>
                <a:lnTo>
                  <a:pt x="1486" y="853"/>
                </a:lnTo>
                <a:lnTo>
                  <a:pt x="1494" y="854"/>
                </a:lnTo>
                <a:lnTo>
                  <a:pt x="1494" y="855"/>
                </a:lnTo>
                <a:close/>
                <a:moveTo>
                  <a:pt x="1495" y="853"/>
                </a:moveTo>
                <a:lnTo>
                  <a:pt x="1487" y="852"/>
                </a:lnTo>
                <a:lnTo>
                  <a:pt x="1487" y="850"/>
                </a:lnTo>
                <a:lnTo>
                  <a:pt x="1495" y="851"/>
                </a:lnTo>
                <a:lnTo>
                  <a:pt x="1495" y="853"/>
                </a:lnTo>
                <a:close/>
                <a:moveTo>
                  <a:pt x="5" y="841"/>
                </a:moveTo>
                <a:lnTo>
                  <a:pt x="5" y="840"/>
                </a:lnTo>
                <a:lnTo>
                  <a:pt x="13" y="839"/>
                </a:lnTo>
                <a:lnTo>
                  <a:pt x="13" y="840"/>
                </a:lnTo>
                <a:lnTo>
                  <a:pt x="5" y="841"/>
                </a:lnTo>
                <a:close/>
                <a:moveTo>
                  <a:pt x="5" y="838"/>
                </a:moveTo>
                <a:lnTo>
                  <a:pt x="5" y="837"/>
                </a:lnTo>
                <a:lnTo>
                  <a:pt x="13" y="836"/>
                </a:lnTo>
                <a:lnTo>
                  <a:pt x="13" y="837"/>
                </a:lnTo>
                <a:lnTo>
                  <a:pt x="5" y="838"/>
                </a:lnTo>
                <a:close/>
                <a:moveTo>
                  <a:pt x="1497" y="837"/>
                </a:moveTo>
                <a:lnTo>
                  <a:pt x="1489" y="836"/>
                </a:lnTo>
                <a:lnTo>
                  <a:pt x="1489" y="834"/>
                </a:lnTo>
                <a:lnTo>
                  <a:pt x="1497" y="835"/>
                </a:lnTo>
                <a:lnTo>
                  <a:pt x="1497" y="837"/>
                </a:lnTo>
                <a:close/>
                <a:moveTo>
                  <a:pt x="5" y="836"/>
                </a:moveTo>
                <a:lnTo>
                  <a:pt x="4" y="834"/>
                </a:lnTo>
                <a:lnTo>
                  <a:pt x="12" y="833"/>
                </a:lnTo>
                <a:lnTo>
                  <a:pt x="12" y="835"/>
                </a:lnTo>
                <a:lnTo>
                  <a:pt x="5" y="836"/>
                </a:lnTo>
                <a:close/>
                <a:moveTo>
                  <a:pt x="1497" y="834"/>
                </a:moveTo>
                <a:lnTo>
                  <a:pt x="1489" y="833"/>
                </a:lnTo>
                <a:lnTo>
                  <a:pt x="1489" y="832"/>
                </a:lnTo>
                <a:lnTo>
                  <a:pt x="1497" y="833"/>
                </a:lnTo>
                <a:lnTo>
                  <a:pt x="1497" y="834"/>
                </a:lnTo>
                <a:close/>
                <a:moveTo>
                  <a:pt x="1497" y="831"/>
                </a:moveTo>
                <a:lnTo>
                  <a:pt x="1489" y="830"/>
                </a:lnTo>
                <a:lnTo>
                  <a:pt x="1489" y="829"/>
                </a:lnTo>
                <a:lnTo>
                  <a:pt x="1497" y="830"/>
                </a:lnTo>
                <a:lnTo>
                  <a:pt x="1497" y="831"/>
                </a:lnTo>
                <a:close/>
                <a:moveTo>
                  <a:pt x="3" y="819"/>
                </a:moveTo>
                <a:lnTo>
                  <a:pt x="3" y="818"/>
                </a:lnTo>
                <a:lnTo>
                  <a:pt x="11" y="817"/>
                </a:lnTo>
                <a:lnTo>
                  <a:pt x="11" y="819"/>
                </a:lnTo>
                <a:lnTo>
                  <a:pt x="3" y="819"/>
                </a:lnTo>
                <a:close/>
                <a:moveTo>
                  <a:pt x="3" y="817"/>
                </a:moveTo>
                <a:lnTo>
                  <a:pt x="3" y="815"/>
                </a:lnTo>
                <a:lnTo>
                  <a:pt x="10" y="815"/>
                </a:lnTo>
                <a:lnTo>
                  <a:pt x="11" y="816"/>
                </a:lnTo>
                <a:lnTo>
                  <a:pt x="3" y="817"/>
                </a:lnTo>
                <a:close/>
                <a:moveTo>
                  <a:pt x="1499" y="815"/>
                </a:moveTo>
                <a:lnTo>
                  <a:pt x="1491" y="814"/>
                </a:lnTo>
                <a:lnTo>
                  <a:pt x="1491" y="813"/>
                </a:lnTo>
                <a:lnTo>
                  <a:pt x="1499" y="814"/>
                </a:lnTo>
                <a:lnTo>
                  <a:pt x="1499" y="815"/>
                </a:lnTo>
                <a:close/>
                <a:moveTo>
                  <a:pt x="2" y="814"/>
                </a:moveTo>
                <a:lnTo>
                  <a:pt x="2" y="813"/>
                </a:lnTo>
                <a:lnTo>
                  <a:pt x="10" y="812"/>
                </a:lnTo>
                <a:lnTo>
                  <a:pt x="10" y="813"/>
                </a:lnTo>
                <a:lnTo>
                  <a:pt x="2" y="814"/>
                </a:lnTo>
                <a:close/>
                <a:moveTo>
                  <a:pt x="1499" y="812"/>
                </a:moveTo>
                <a:lnTo>
                  <a:pt x="1491" y="812"/>
                </a:lnTo>
                <a:lnTo>
                  <a:pt x="1491" y="810"/>
                </a:lnTo>
                <a:lnTo>
                  <a:pt x="1499" y="811"/>
                </a:lnTo>
                <a:lnTo>
                  <a:pt x="1499" y="812"/>
                </a:lnTo>
                <a:close/>
                <a:moveTo>
                  <a:pt x="1499" y="810"/>
                </a:moveTo>
                <a:lnTo>
                  <a:pt x="1491" y="809"/>
                </a:lnTo>
                <a:lnTo>
                  <a:pt x="1491" y="808"/>
                </a:lnTo>
                <a:lnTo>
                  <a:pt x="1499" y="808"/>
                </a:lnTo>
                <a:lnTo>
                  <a:pt x="1499" y="810"/>
                </a:lnTo>
                <a:close/>
                <a:moveTo>
                  <a:pt x="1" y="798"/>
                </a:moveTo>
                <a:lnTo>
                  <a:pt x="1" y="797"/>
                </a:lnTo>
                <a:lnTo>
                  <a:pt x="9" y="796"/>
                </a:lnTo>
                <a:lnTo>
                  <a:pt x="9" y="797"/>
                </a:lnTo>
                <a:lnTo>
                  <a:pt x="1" y="798"/>
                </a:lnTo>
                <a:close/>
                <a:moveTo>
                  <a:pt x="1" y="795"/>
                </a:moveTo>
                <a:lnTo>
                  <a:pt x="1" y="794"/>
                </a:lnTo>
                <a:lnTo>
                  <a:pt x="9" y="793"/>
                </a:lnTo>
                <a:lnTo>
                  <a:pt x="9" y="795"/>
                </a:lnTo>
                <a:lnTo>
                  <a:pt x="1" y="795"/>
                </a:lnTo>
                <a:close/>
                <a:moveTo>
                  <a:pt x="1500" y="794"/>
                </a:moveTo>
                <a:lnTo>
                  <a:pt x="1492" y="793"/>
                </a:lnTo>
                <a:lnTo>
                  <a:pt x="1492" y="792"/>
                </a:lnTo>
                <a:lnTo>
                  <a:pt x="1500" y="792"/>
                </a:lnTo>
                <a:lnTo>
                  <a:pt x="1500" y="794"/>
                </a:lnTo>
                <a:close/>
                <a:moveTo>
                  <a:pt x="1" y="793"/>
                </a:moveTo>
                <a:lnTo>
                  <a:pt x="1" y="791"/>
                </a:lnTo>
                <a:lnTo>
                  <a:pt x="9" y="791"/>
                </a:lnTo>
                <a:lnTo>
                  <a:pt x="9" y="792"/>
                </a:lnTo>
                <a:lnTo>
                  <a:pt x="1" y="793"/>
                </a:lnTo>
                <a:close/>
                <a:moveTo>
                  <a:pt x="1501" y="791"/>
                </a:moveTo>
                <a:lnTo>
                  <a:pt x="1493" y="790"/>
                </a:lnTo>
                <a:lnTo>
                  <a:pt x="1493" y="789"/>
                </a:lnTo>
                <a:lnTo>
                  <a:pt x="1501" y="790"/>
                </a:lnTo>
                <a:lnTo>
                  <a:pt x="1501" y="791"/>
                </a:lnTo>
                <a:close/>
                <a:moveTo>
                  <a:pt x="1501" y="788"/>
                </a:moveTo>
                <a:lnTo>
                  <a:pt x="1493" y="788"/>
                </a:lnTo>
                <a:lnTo>
                  <a:pt x="1493" y="786"/>
                </a:lnTo>
                <a:lnTo>
                  <a:pt x="1501" y="787"/>
                </a:lnTo>
                <a:lnTo>
                  <a:pt x="1501" y="788"/>
                </a:lnTo>
                <a:close/>
                <a:moveTo>
                  <a:pt x="0" y="776"/>
                </a:moveTo>
                <a:lnTo>
                  <a:pt x="0" y="775"/>
                </a:lnTo>
                <a:lnTo>
                  <a:pt x="8" y="775"/>
                </a:lnTo>
                <a:lnTo>
                  <a:pt x="8" y="776"/>
                </a:lnTo>
                <a:lnTo>
                  <a:pt x="0" y="776"/>
                </a:lnTo>
                <a:close/>
                <a:moveTo>
                  <a:pt x="0" y="774"/>
                </a:moveTo>
                <a:lnTo>
                  <a:pt x="0" y="772"/>
                </a:lnTo>
                <a:lnTo>
                  <a:pt x="8" y="772"/>
                </a:lnTo>
                <a:lnTo>
                  <a:pt x="8" y="774"/>
                </a:lnTo>
                <a:lnTo>
                  <a:pt x="0" y="774"/>
                </a:lnTo>
                <a:close/>
                <a:moveTo>
                  <a:pt x="1501" y="772"/>
                </a:moveTo>
                <a:lnTo>
                  <a:pt x="1493" y="772"/>
                </a:lnTo>
                <a:lnTo>
                  <a:pt x="1493" y="771"/>
                </a:lnTo>
                <a:lnTo>
                  <a:pt x="1501" y="771"/>
                </a:lnTo>
                <a:lnTo>
                  <a:pt x="1501" y="772"/>
                </a:lnTo>
                <a:close/>
                <a:moveTo>
                  <a:pt x="0" y="771"/>
                </a:moveTo>
                <a:lnTo>
                  <a:pt x="0" y="770"/>
                </a:lnTo>
                <a:lnTo>
                  <a:pt x="8" y="770"/>
                </a:lnTo>
                <a:lnTo>
                  <a:pt x="8" y="771"/>
                </a:lnTo>
                <a:lnTo>
                  <a:pt x="0" y="771"/>
                </a:lnTo>
                <a:close/>
                <a:moveTo>
                  <a:pt x="1501" y="769"/>
                </a:moveTo>
                <a:lnTo>
                  <a:pt x="1493" y="769"/>
                </a:lnTo>
                <a:lnTo>
                  <a:pt x="1493" y="768"/>
                </a:lnTo>
                <a:lnTo>
                  <a:pt x="1501" y="768"/>
                </a:lnTo>
                <a:lnTo>
                  <a:pt x="1501" y="769"/>
                </a:lnTo>
                <a:close/>
                <a:moveTo>
                  <a:pt x="1501" y="767"/>
                </a:moveTo>
                <a:lnTo>
                  <a:pt x="1493" y="767"/>
                </a:lnTo>
                <a:lnTo>
                  <a:pt x="1493" y="765"/>
                </a:lnTo>
                <a:lnTo>
                  <a:pt x="1501" y="765"/>
                </a:lnTo>
                <a:lnTo>
                  <a:pt x="1501" y="767"/>
                </a:lnTo>
                <a:close/>
                <a:moveTo>
                  <a:pt x="0" y="755"/>
                </a:moveTo>
                <a:lnTo>
                  <a:pt x="0" y="753"/>
                </a:lnTo>
                <a:lnTo>
                  <a:pt x="8" y="753"/>
                </a:lnTo>
                <a:lnTo>
                  <a:pt x="8" y="755"/>
                </a:lnTo>
                <a:lnTo>
                  <a:pt x="0" y="755"/>
                </a:lnTo>
                <a:close/>
                <a:moveTo>
                  <a:pt x="0" y="752"/>
                </a:moveTo>
                <a:lnTo>
                  <a:pt x="0" y="751"/>
                </a:lnTo>
                <a:lnTo>
                  <a:pt x="8" y="751"/>
                </a:lnTo>
                <a:lnTo>
                  <a:pt x="8" y="752"/>
                </a:lnTo>
                <a:lnTo>
                  <a:pt x="0" y="752"/>
                </a:lnTo>
                <a:close/>
                <a:moveTo>
                  <a:pt x="1502" y="750"/>
                </a:moveTo>
                <a:lnTo>
                  <a:pt x="1494" y="750"/>
                </a:lnTo>
                <a:lnTo>
                  <a:pt x="1494" y="748"/>
                </a:lnTo>
                <a:lnTo>
                  <a:pt x="1502" y="748"/>
                </a:lnTo>
                <a:lnTo>
                  <a:pt x="1502" y="750"/>
                </a:lnTo>
                <a:close/>
                <a:moveTo>
                  <a:pt x="8" y="749"/>
                </a:moveTo>
                <a:lnTo>
                  <a:pt x="0" y="749"/>
                </a:lnTo>
                <a:lnTo>
                  <a:pt x="0" y="748"/>
                </a:lnTo>
                <a:lnTo>
                  <a:pt x="8" y="748"/>
                </a:lnTo>
                <a:lnTo>
                  <a:pt x="8" y="749"/>
                </a:lnTo>
                <a:close/>
                <a:moveTo>
                  <a:pt x="1494" y="747"/>
                </a:moveTo>
                <a:lnTo>
                  <a:pt x="1494" y="746"/>
                </a:lnTo>
                <a:lnTo>
                  <a:pt x="1502" y="746"/>
                </a:lnTo>
                <a:lnTo>
                  <a:pt x="1502" y="747"/>
                </a:lnTo>
                <a:lnTo>
                  <a:pt x="1494" y="747"/>
                </a:lnTo>
                <a:close/>
                <a:moveTo>
                  <a:pt x="1494" y="744"/>
                </a:moveTo>
                <a:lnTo>
                  <a:pt x="1494" y="743"/>
                </a:lnTo>
                <a:lnTo>
                  <a:pt x="1502" y="743"/>
                </a:lnTo>
                <a:lnTo>
                  <a:pt x="1502" y="744"/>
                </a:lnTo>
                <a:lnTo>
                  <a:pt x="1494" y="744"/>
                </a:lnTo>
                <a:close/>
                <a:moveTo>
                  <a:pt x="8" y="733"/>
                </a:moveTo>
                <a:lnTo>
                  <a:pt x="0" y="733"/>
                </a:lnTo>
                <a:lnTo>
                  <a:pt x="0" y="732"/>
                </a:lnTo>
                <a:lnTo>
                  <a:pt x="8" y="732"/>
                </a:lnTo>
                <a:lnTo>
                  <a:pt x="8" y="733"/>
                </a:lnTo>
                <a:close/>
                <a:moveTo>
                  <a:pt x="8" y="731"/>
                </a:moveTo>
                <a:lnTo>
                  <a:pt x="0" y="731"/>
                </a:lnTo>
                <a:lnTo>
                  <a:pt x="0" y="729"/>
                </a:lnTo>
                <a:lnTo>
                  <a:pt x="8" y="729"/>
                </a:lnTo>
                <a:lnTo>
                  <a:pt x="8" y="731"/>
                </a:lnTo>
                <a:close/>
                <a:moveTo>
                  <a:pt x="1493" y="728"/>
                </a:moveTo>
                <a:lnTo>
                  <a:pt x="1493" y="727"/>
                </a:lnTo>
                <a:lnTo>
                  <a:pt x="1501" y="727"/>
                </a:lnTo>
                <a:lnTo>
                  <a:pt x="1501" y="728"/>
                </a:lnTo>
                <a:lnTo>
                  <a:pt x="1493" y="728"/>
                </a:lnTo>
                <a:close/>
                <a:moveTo>
                  <a:pt x="8" y="728"/>
                </a:moveTo>
                <a:lnTo>
                  <a:pt x="0" y="728"/>
                </a:lnTo>
                <a:lnTo>
                  <a:pt x="0" y="727"/>
                </a:lnTo>
                <a:lnTo>
                  <a:pt x="8" y="727"/>
                </a:lnTo>
                <a:lnTo>
                  <a:pt x="8" y="728"/>
                </a:lnTo>
                <a:close/>
                <a:moveTo>
                  <a:pt x="1493" y="726"/>
                </a:moveTo>
                <a:lnTo>
                  <a:pt x="1493" y="724"/>
                </a:lnTo>
                <a:lnTo>
                  <a:pt x="1501" y="724"/>
                </a:lnTo>
                <a:lnTo>
                  <a:pt x="1501" y="725"/>
                </a:lnTo>
                <a:lnTo>
                  <a:pt x="1493" y="726"/>
                </a:lnTo>
                <a:close/>
                <a:moveTo>
                  <a:pt x="1493" y="723"/>
                </a:moveTo>
                <a:lnTo>
                  <a:pt x="1493" y="722"/>
                </a:lnTo>
                <a:lnTo>
                  <a:pt x="1501" y="721"/>
                </a:lnTo>
                <a:lnTo>
                  <a:pt x="1501" y="723"/>
                </a:lnTo>
                <a:lnTo>
                  <a:pt x="1493" y="723"/>
                </a:lnTo>
                <a:close/>
                <a:moveTo>
                  <a:pt x="9" y="712"/>
                </a:moveTo>
                <a:lnTo>
                  <a:pt x="1" y="712"/>
                </a:lnTo>
                <a:lnTo>
                  <a:pt x="1" y="710"/>
                </a:lnTo>
                <a:lnTo>
                  <a:pt x="9" y="711"/>
                </a:lnTo>
                <a:lnTo>
                  <a:pt x="9" y="712"/>
                </a:lnTo>
                <a:close/>
                <a:moveTo>
                  <a:pt x="9" y="710"/>
                </a:moveTo>
                <a:lnTo>
                  <a:pt x="1" y="709"/>
                </a:lnTo>
                <a:lnTo>
                  <a:pt x="1" y="708"/>
                </a:lnTo>
                <a:lnTo>
                  <a:pt x="9" y="708"/>
                </a:lnTo>
                <a:lnTo>
                  <a:pt x="9" y="710"/>
                </a:lnTo>
                <a:close/>
                <a:moveTo>
                  <a:pt x="1493" y="707"/>
                </a:moveTo>
                <a:lnTo>
                  <a:pt x="1492" y="706"/>
                </a:lnTo>
                <a:lnTo>
                  <a:pt x="1500" y="705"/>
                </a:lnTo>
                <a:lnTo>
                  <a:pt x="1500" y="707"/>
                </a:lnTo>
                <a:lnTo>
                  <a:pt x="1493" y="707"/>
                </a:lnTo>
                <a:close/>
                <a:moveTo>
                  <a:pt x="9" y="707"/>
                </a:moveTo>
                <a:lnTo>
                  <a:pt x="1" y="706"/>
                </a:lnTo>
                <a:lnTo>
                  <a:pt x="1" y="705"/>
                </a:lnTo>
                <a:lnTo>
                  <a:pt x="9" y="706"/>
                </a:lnTo>
                <a:lnTo>
                  <a:pt x="9" y="707"/>
                </a:lnTo>
                <a:close/>
                <a:moveTo>
                  <a:pt x="1492" y="705"/>
                </a:moveTo>
                <a:lnTo>
                  <a:pt x="1492" y="703"/>
                </a:lnTo>
                <a:lnTo>
                  <a:pt x="1500" y="702"/>
                </a:lnTo>
                <a:lnTo>
                  <a:pt x="1500" y="704"/>
                </a:lnTo>
                <a:lnTo>
                  <a:pt x="1492" y="705"/>
                </a:lnTo>
                <a:close/>
                <a:moveTo>
                  <a:pt x="1492" y="702"/>
                </a:moveTo>
                <a:lnTo>
                  <a:pt x="1492" y="700"/>
                </a:lnTo>
                <a:lnTo>
                  <a:pt x="1500" y="700"/>
                </a:lnTo>
                <a:lnTo>
                  <a:pt x="1500" y="701"/>
                </a:lnTo>
                <a:lnTo>
                  <a:pt x="1492" y="702"/>
                </a:lnTo>
                <a:close/>
                <a:moveTo>
                  <a:pt x="10" y="691"/>
                </a:moveTo>
                <a:lnTo>
                  <a:pt x="2" y="690"/>
                </a:lnTo>
                <a:lnTo>
                  <a:pt x="2" y="689"/>
                </a:lnTo>
                <a:lnTo>
                  <a:pt x="10" y="689"/>
                </a:lnTo>
                <a:lnTo>
                  <a:pt x="10" y="691"/>
                </a:lnTo>
                <a:close/>
                <a:moveTo>
                  <a:pt x="10" y="688"/>
                </a:moveTo>
                <a:lnTo>
                  <a:pt x="2" y="687"/>
                </a:lnTo>
                <a:lnTo>
                  <a:pt x="2" y="686"/>
                </a:lnTo>
                <a:lnTo>
                  <a:pt x="10" y="687"/>
                </a:lnTo>
                <a:lnTo>
                  <a:pt x="10" y="688"/>
                </a:lnTo>
                <a:close/>
                <a:moveTo>
                  <a:pt x="1491" y="686"/>
                </a:moveTo>
                <a:lnTo>
                  <a:pt x="1491" y="684"/>
                </a:lnTo>
                <a:lnTo>
                  <a:pt x="1499" y="684"/>
                </a:lnTo>
                <a:lnTo>
                  <a:pt x="1499" y="685"/>
                </a:lnTo>
                <a:lnTo>
                  <a:pt x="1491" y="686"/>
                </a:lnTo>
                <a:close/>
                <a:moveTo>
                  <a:pt x="10" y="685"/>
                </a:moveTo>
                <a:lnTo>
                  <a:pt x="2" y="685"/>
                </a:lnTo>
                <a:lnTo>
                  <a:pt x="2" y="683"/>
                </a:lnTo>
                <a:lnTo>
                  <a:pt x="10" y="684"/>
                </a:lnTo>
                <a:lnTo>
                  <a:pt x="10" y="685"/>
                </a:lnTo>
                <a:close/>
                <a:moveTo>
                  <a:pt x="1491" y="683"/>
                </a:moveTo>
                <a:lnTo>
                  <a:pt x="1491" y="682"/>
                </a:lnTo>
                <a:lnTo>
                  <a:pt x="1499" y="681"/>
                </a:lnTo>
                <a:lnTo>
                  <a:pt x="1499" y="682"/>
                </a:lnTo>
                <a:lnTo>
                  <a:pt x="1491" y="683"/>
                </a:lnTo>
                <a:close/>
                <a:moveTo>
                  <a:pt x="1491" y="680"/>
                </a:moveTo>
                <a:lnTo>
                  <a:pt x="1490" y="679"/>
                </a:lnTo>
                <a:lnTo>
                  <a:pt x="1498" y="678"/>
                </a:lnTo>
                <a:lnTo>
                  <a:pt x="1499" y="680"/>
                </a:lnTo>
                <a:lnTo>
                  <a:pt x="1491" y="680"/>
                </a:lnTo>
                <a:close/>
                <a:moveTo>
                  <a:pt x="12" y="670"/>
                </a:moveTo>
                <a:lnTo>
                  <a:pt x="4" y="669"/>
                </a:lnTo>
                <a:lnTo>
                  <a:pt x="4" y="667"/>
                </a:lnTo>
                <a:lnTo>
                  <a:pt x="12" y="668"/>
                </a:lnTo>
                <a:lnTo>
                  <a:pt x="12" y="670"/>
                </a:lnTo>
                <a:close/>
                <a:moveTo>
                  <a:pt x="12" y="667"/>
                </a:moveTo>
                <a:lnTo>
                  <a:pt x="4" y="666"/>
                </a:lnTo>
                <a:lnTo>
                  <a:pt x="4" y="665"/>
                </a:lnTo>
                <a:lnTo>
                  <a:pt x="12" y="666"/>
                </a:lnTo>
                <a:lnTo>
                  <a:pt x="12" y="667"/>
                </a:lnTo>
                <a:close/>
                <a:moveTo>
                  <a:pt x="1489" y="665"/>
                </a:moveTo>
                <a:lnTo>
                  <a:pt x="1489" y="663"/>
                </a:lnTo>
                <a:lnTo>
                  <a:pt x="1497" y="662"/>
                </a:lnTo>
                <a:lnTo>
                  <a:pt x="1497" y="664"/>
                </a:lnTo>
                <a:lnTo>
                  <a:pt x="1489" y="665"/>
                </a:lnTo>
                <a:close/>
                <a:moveTo>
                  <a:pt x="12" y="664"/>
                </a:moveTo>
                <a:lnTo>
                  <a:pt x="4" y="663"/>
                </a:lnTo>
                <a:lnTo>
                  <a:pt x="5" y="662"/>
                </a:lnTo>
                <a:lnTo>
                  <a:pt x="13" y="663"/>
                </a:lnTo>
                <a:lnTo>
                  <a:pt x="12" y="664"/>
                </a:lnTo>
                <a:close/>
                <a:moveTo>
                  <a:pt x="1489" y="662"/>
                </a:moveTo>
                <a:lnTo>
                  <a:pt x="1488" y="661"/>
                </a:lnTo>
                <a:lnTo>
                  <a:pt x="1496" y="660"/>
                </a:lnTo>
                <a:lnTo>
                  <a:pt x="1497" y="661"/>
                </a:lnTo>
                <a:lnTo>
                  <a:pt x="1489" y="662"/>
                </a:lnTo>
                <a:close/>
                <a:moveTo>
                  <a:pt x="1488" y="659"/>
                </a:moveTo>
                <a:lnTo>
                  <a:pt x="1488" y="658"/>
                </a:lnTo>
                <a:lnTo>
                  <a:pt x="1496" y="657"/>
                </a:lnTo>
                <a:lnTo>
                  <a:pt x="1496" y="658"/>
                </a:lnTo>
                <a:lnTo>
                  <a:pt x="1488" y="659"/>
                </a:lnTo>
                <a:close/>
                <a:moveTo>
                  <a:pt x="14" y="648"/>
                </a:moveTo>
                <a:lnTo>
                  <a:pt x="6" y="647"/>
                </a:lnTo>
                <a:lnTo>
                  <a:pt x="7" y="646"/>
                </a:lnTo>
                <a:lnTo>
                  <a:pt x="15" y="647"/>
                </a:lnTo>
                <a:lnTo>
                  <a:pt x="14" y="648"/>
                </a:lnTo>
                <a:close/>
                <a:moveTo>
                  <a:pt x="15" y="646"/>
                </a:moveTo>
                <a:lnTo>
                  <a:pt x="7" y="645"/>
                </a:lnTo>
                <a:lnTo>
                  <a:pt x="7" y="643"/>
                </a:lnTo>
                <a:lnTo>
                  <a:pt x="15" y="644"/>
                </a:lnTo>
                <a:lnTo>
                  <a:pt x="15" y="646"/>
                </a:lnTo>
                <a:close/>
                <a:moveTo>
                  <a:pt x="1486" y="643"/>
                </a:moveTo>
                <a:lnTo>
                  <a:pt x="1486" y="642"/>
                </a:lnTo>
                <a:lnTo>
                  <a:pt x="1494" y="641"/>
                </a:lnTo>
                <a:lnTo>
                  <a:pt x="1494" y="642"/>
                </a:lnTo>
                <a:lnTo>
                  <a:pt x="1486" y="643"/>
                </a:lnTo>
                <a:close/>
                <a:moveTo>
                  <a:pt x="15" y="643"/>
                </a:moveTo>
                <a:lnTo>
                  <a:pt x="7" y="642"/>
                </a:lnTo>
                <a:lnTo>
                  <a:pt x="7" y="641"/>
                </a:lnTo>
                <a:lnTo>
                  <a:pt x="15" y="642"/>
                </a:lnTo>
                <a:lnTo>
                  <a:pt x="15" y="643"/>
                </a:lnTo>
                <a:close/>
                <a:moveTo>
                  <a:pt x="1486" y="641"/>
                </a:moveTo>
                <a:lnTo>
                  <a:pt x="1486" y="639"/>
                </a:lnTo>
                <a:lnTo>
                  <a:pt x="1494" y="638"/>
                </a:lnTo>
                <a:lnTo>
                  <a:pt x="1494" y="639"/>
                </a:lnTo>
                <a:lnTo>
                  <a:pt x="1486" y="641"/>
                </a:lnTo>
                <a:close/>
                <a:moveTo>
                  <a:pt x="1485" y="638"/>
                </a:moveTo>
                <a:lnTo>
                  <a:pt x="1485" y="637"/>
                </a:lnTo>
                <a:lnTo>
                  <a:pt x="1493" y="635"/>
                </a:lnTo>
                <a:lnTo>
                  <a:pt x="1493" y="637"/>
                </a:lnTo>
                <a:lnTo>
                  <a:pt x="1485" y="638"/>
                </a:lnTo>
                <a:close/>
                <a:moveTo>
                  <a:pt x="18" y="627"/>
                </a:moveTo>
                <a:lnTo>
                  <a:pt x="10" y="626"/>
                </a:lnTo>
                <a:lnTo>
                  <a:pt x="10" y="624"/>
                </a:lnTo>
                <a:lnTo>
                  <a:pt x="18" y="626"/>
                </a:lnTo>
                <a:lnTo>
                  <a:pt x="18" y="627"/>
                </a:lnTo>
                <a:close/>
                <a:moveTo>
                  <a:pt x="18" y="624"/>
                </a:moveTo>
                <a:lnTo>
                  <a:pt x="10" y="623"/>
                </a:lnTo>
                <a:lnTo>
                  <a:pt x="10" y="622"/>
                </a:lnTo>
                <a:lnTo>
                  <a:pt x="18" y="623"/>
                </a:lnTo>
                <a:lnTo>
                  <a:pt x="18" y="624"/>
                </a:lnTo>
                <a:close/>
                <a:moveTo>
                  <a:pt x="1483" y="622"/>
                </a:moveTo>
                <a:lnTo>
                  <a:pt x="1482" y="621"/>
                </a:lnTo>
                <a:lnTo>
                  <a:pt x="1491" y="619"/>
                </a:lnTo>
                <a:lnTo>
                  <a:pt x="1491" y="621"/>
                </a:lnTo>
                <a:lnTo>
                  <a:pt x="1483" y="622"/>
                </a:lnTo>
                <a:close/>
                <a:moveTo>
                  <a:pt x="18" y="622"/>
                </a:moveTo>
                <a:lnTo>
                  <a:pt x="11" y="620"/>
                </a:lnTo>
                <a:lnTo>
                  <a:pt x="11" y="619"/>
                </a:lnTo>
                <a:lnTo>
                  <a:pt x="19" y="621"/>
                </a:lnTo>
                <a:lnTo>
                  <a:pt x="18" y="622"/>
                </a:lnTo>
                <a:close/>
                <a:moveTo>
                  <a:pt x="1482" y="620"/>
                </a:moveTo>
                <a:lnTo>
                  <a:pt x="1482" y="618"/>
                </a:lnTo>
                <a:lnTo>
                  <a:pt x="1490" y="617"/>
                </a:lnTo>
                <a:lnTo>
                  <a:pt x="1490" y="618"/>
                </a:lnTo>
                <a:lnTo>
                  <a:pt x="1482" y="620"/>
                </a:lnTo>
                <a:close/>
                <a:moveTo>
                  <a:pt x="1482" y="617"/>
                </a:moveTo>
                <a:lnTo>
                  <a:pt x="1481" y="616"/>
                </a:lnTo>
                <a:lnTo>
                  <a:pt x="1490" y="614"/>
                </a:lnTo>
                <a:lnTo>
                  <a:pt x="1490" y="615"/>
                </a:lnTo>
                <a:lnTo>
                  <a:pt x="1482" y="617"/>
                </a:lnTo>
                <a:close/>
                <a:moveTo>
                  <a:pt x="21" y="606"/>
                </a:moveTo>
                <a:lnTo>
                  <a:pt x="13" y="605"/>
                </a:lnTo>
                <a:lnTo>
                  <a:pt x="14" y="603"/>
                </a:lnTo>
                <a:lnTo>
                  <a:pt x="22" y="605"/>
                </a:lnTo>
                <a:lnTo>
                  <a:pt x="21" y="606"/>
                </a:lnTo>
                <a:close/>
                <a:moveTo>
                  <a:pt x="22" y="604"/>
                </a:moveTo>
                <a:lnTo>
                  <a:pt x="14" y="602"/>
                </a:lnTo>
                <a:lnTo>
                  <a:pt x="14" y="601"/>
                </a:lnTo>
                <a:lnTo>
                  <a:pt x="22" y="602"/>
                </a:lnTo>
                <a:lnTo>
                  <a:pt x="22" y="604"/>
                </a:lnTo>
                <a:close/>
                <a:moveTo>
                  <a:pt x="1479" y="601"/>
                </a:moveTo>
                <a:lnTo>
                  <a:pt x="1478" y="600"/>
                </a:lnTo>
                <a:lnTo>
                  <a:pt x="1487" y="598"/>
                </a:lnTo>
                <a:lnTo>
                  <a:pt x="1487" y="600"/>
                </a:lnTo>
                <a:lnTo>
                  <a:pt x="1479" y="601"/>
                </a:lnTo>
                <a:close/>
                <a:moveTo>
                  <a:pt x="23" y="601"/>
                </a:moveTo>
                <a:lnTo>
                  <a:pt x="15" y="599"/>
                </a:lnTo>
                <a:lnTo>
                  <a:pt x="15" y="598"/>
                </a:lnTo>
                <a:lnTo>
                  <a:pt x="23" y="600"/>
                </a:lnTo>
                <a:lnTo>
                  <a:pt x="23" y="601"/>
                </a:lnTo>
                <a:close/>
                <a:moveTo>
                  <a:pt x="1478" y="599"/>
                </a:moveTo>
                <a:lnTo>
                  <a:pt x="1478" y="597"/>
                </a:lnTo>
                <a:lnTo>
                  <a:pt x="1486" y="596"/>
                </a:lnTo>
                <a:lnTo>
                  <a:pt x="1486" y="597"/>
                </a:lnTo>
                <a:lnTo>
                  <a:pt x="1478" y="599"/>
                </a:lnTo>
                <a:close/>
                <a:moveTo>
                  <a:pt x="1478" y="596"/>
                </a:moveTo>
                <a:lnTo>
                  <a:pt x="1477" y="595"/>
                </a:lnTo>
                <a:lnTo>
                  <a:pt x="1485" y="593"/>
                </a:lnTo>
                <a:lnTo>
                  <a:pt x="1486" y="594"/>
                </a:lnTo>
                <a:lnTo>
                  <a:pt x="1478" y="596"/>
                </a:lnTo>
                <a:close/>
                <a:moveTo>
                  <a:pt x="26" y="585"/>
                </a:moveTo>
                <a:lnTo>
                  <a:pt x="18" y="584"/>
                </a:lnTo>
                <a:lnTo>
                  <a:pt x="18" y="582"/>
                </a:lnTo>
                <a:lnTo>
                  <a:pt x="26" y="584"/>
                </a:lnTo>
                <a:lnTo>
                  <a:pt x="26" y="585"/>
                </a:lnTo>
                <a:close/>
                <a:moveTo>
                  <a:pt x="27" y="583"/>
                </a:moveTo>
                <a:lnTo>
                  <a:pt x="18" y="581"/>
                </a:lnTo>
                <a:lnTo>
                  <a:pt x="19" y="580"/>
                </a:lnTo>
                <a:lnTo>
                  <a:pt x="27" y="582"/>
                </a:lnTo>
                <a:lnTo>
                  <a:pt x="27" y="583"/>
                </a:lnTo>
                <a:close/>
                <a:moveTo>
                  <a:pt x="1474" y="581"/>
                </a:moveTo>
                <a:lnTo>
                  <a:pt x="1474" y="579"/>
                </a:lnTo>
                <a:lnTo>
                  <a:pt x="1482" y="577"/>
                </a:lnTo>
                <a:lnTo>
                  <a:pt x="1482" y="579"/>
                </a:lnTo>
                <a:lnTo>
                  <a:pt x="1474" y="581"/>
                </a:lnTo>
                <a:close/>
                <a:moveTo>
                  <a:pt x="27" y="580"/>
                </a:moveTo>
                <a:lnTo>
                  <a:pt x="19" y="578"/>
                </a:lnTo>
                <a:lnTo>
                  <a:pt x="19" y="577"/>
                </a:lnTo>
                <a:lnTo>
                  <a:pt x="28" y="579"/>
                </a:lnTo>
                <a:lnTo>
                  <a:pt x="27" y="580"/>
                </a:lnTo>
                <a:close/>
                <a:moveTo>
                  <a:pt x="1474" y="578"/>
                </a:moveTo>
                <a:lnTo>
                  <a:pt x="1473" y="576"/>
                </a:lnTo>
                <a:lnTo>
                  <a:pt x="1481" y="574"/>
                </a:lnTo>
                <a:lnTo>
                  <a:pt x="1481" y="576"/>
                </a:lnTo>
                <a:lnTo>
                  <a:pt x="1474" y="578"/>
                </a:lnTo>
                <a:close/>
                <a:moveTo>
                  <a:pt x="1473" y="575"/>
                </a:moveTo>
                <a:lnTo>
                  <a:pt x="1473" y="574"/>
                </a:lnTo>
                <a:lnTo>
                  <a:pt x="1480" y="572"/>
                </a:lnTo>
                <a:lnTo>
                  <a:pt x="1481" y="573"/>
                </a:lnTo>
                <a:lnTo>
                  <a:pt x="1473" y="575"/>
                </a:lnTo>
                <a:close/>
                <a:moveTo>
                  <a:pt x="31" y="564"/>
                </a:moveTo>
                <a:lnTo>
                  <a:pt x="23" y="562"/>
                </a:lnTo>
                <a:lnTo>
                  <a:pt x="24" y="561"/>
                </a:lnTo>
                <a:lnTo>
                  <a:pt x="31" y="563"/>
                </a:lnTo>
                <a:lnTo>
                  <a:pt x="31" y="564"/>
                </a:lnTo>
                <a:close/>
                <a:moveTo>
                  <a:pt x="32" y="562"/>
                </a:moveTo>
                <a:lnTo>
                  <a:pt x="24" y="560"/>
                </a:lnTo>
                <a:lnTo>
                  <a:pt x="24" y="559"/>
                </a:lnTo>
                <a:lnTo>
                  <a:pt x="32" y="561"/>
                </a:lnTo>
                <a:lnTo>
                  <a:pt x="32" y="562"/>
                </a:lnTo>
                <a:close/>
                <a:moveTo>
                  <a:pt x="1469" y="560"/>
                </a:moveTo>
                <a:lnTo>
                  <a:pt x="1469" y="558"/>
                </a:lnTo>
                <a:lnTo>
                  <a:pt x="1476" y="556"/>
                </a:lnTo>
                <a:lnTo>
                  <a:pt x="1477" y="558"/>
                </a:lnTo>
                <a:lnTo>
                  <a:pt x="1469" y="560"/>
                </a:lnTo>
                <a:close/>
                <a:moveTo>
                  <a:pt x="32" y="559"/>
                </a:moveTo>
                <a:lnTo>
                  <a:pt x="25" y="557"/>
                </a:lnTo>
                <a:lnTo>
                  <a:pt x="25" y="556"/>
                </a:lnTo>
                <a:lnTo>
                  <a:pt x="33" y="558"/>
                </a:lnTo>
                <a:lnTo>
                  <a:pt x="32" y="559"/>
                </a:lnTo>
                <a:close/>
                <a:moveTo>
                  <a:pt x="1468" y="557"/>
                </a:moveTo>
                <a:lnTo>
                  <a:pt x="1468" y="556"/>
                </a:lnTo>
                <a:lnTo>
                  <a:pt x="1476" y="554"/>
                </a:lnTo>
                <a:lnTo>
                  <a:pt x="1476" y="555"/>
                </a:lnTo>
                <a:lnTo>
                  <a:pt x="1468" y="557"/>
                </a:lnTo>
                <a:close/>
                <a:moveTo>
                  <a:pt x="1468" y="554"/>
                </a:moveTo>
                <a:lnTo>
                  <a:pt x="1467" y="553"/>
                </a:lnTo>
                <a:lnTo>
                  <a:pt x="1475" y="551"/>
                </a:lnTo>
                <a:lnTo>
                  <a:pt x="1475" y="552"/>
                </a:lnTo>
                <a:lnTo>
                  <a:pt x="1468" y="554"/>
                </a:lnTo>
                <a:close/>
                <a:moveTo>
                  <a:pt x="37" y="544"/>
                </a:moveTo>
                <a:lnTo>
                  <a:pt x="29" y="542"/>
                </a:lnTo>
                <a:lnTo>
                  <a:pt x="29" y="540"/>
                </a:lnTo>
                <a:lnTo>
                  <a:pt x="37" y="543"/>
                </a:lnTo>
                <a:lnTo>
                  <a:pt x="37" y="544"/>
                </a:lnTo>
                <a:close/>
                <a:moveTo>
                  <a:pt x="37" y="541"/>
                </a:moveTo>
                <a:lnTo>
                  <a:pt x="30" y="539"/>
                </a:lnTo>
                <a:lnTo>
                  <a:pt x="30" y="538"/>
                </a:lnTo>
                <a:lnTo>
                  <a:pt x="38" y="540"/>
                </a:lnTo>
                <a:lnTo>
                  <a:pt x="37" y="541"/>
                </a:lnTo>
                <a:close/>
                <a:moveTo>
                  <a:pt x="1463" y="539"/>
                </a:moveTo>
                <a:lnTo>
                  <a:pt x="1463" y="538"/>
                </a:lnTo>
                <a:lnTo>
                  <a:pt x="1471" y="536"/>
                </a:lnTo>
                <a:lnTo>
                  <a:pt x="1471" y="537"/>
                </a:lnTo>
                <a:lnTo>
                  <a:pt x="1463" y="539"/>
                </a:lnTo>
                <a:close/>
                <a:moveTo>
                  <a:pt x="38" y="539"/>
                </a:moveTo>
                <a:lnTo>
                  <a:pt x="30" y="537"/>
                </a:lnTo>
                <a:lnTo>
                  <a:pt x="31" y="535"/>
                </a:lnTo>
                <a:lnTo>
                  <a:pt x="38" y="538"/>
                </a:lnTo>
                <a:lnTo>
                  <a:pt x="38" y="539"/>
                </a:lnTo>
                <a:close/>
                <a:moveTo>
                  <a:pt x="1463" y="537"/>
                </a:moveTo>
                <a:lnTo>
                  <a:pt x="1462" y="535"/>
                </a:lnTo>
                <a:lnTo>
                  <a:pt x="1470" y="533"/>
                </a:lnTo>
                <a:lnTo>
                  <a:pt x="1470" y="534"/>
                </a:lnTo>
                <a:lnTo>
                  <a:pt x="1463" y="537"/>
                </a:lnTo>
                <a:close/>
                <a:moveTo>
                  <a:pt x="1462" y="534"/>
                </a:moveTo>
                <a:lnTo>
                  <a:pt x="1461" y="533"/>
                </a:lnTo>
                <a:lnTo>
                  <a:pt x="1469" y="530"/>
                </a:lnTo>
                <a:lnTo>
                  <a:pt x="1469" y="532"/>
                </a:lnTo>
                <a:lnTo>
                  <a:pt x="1462" y="534"/>
                </a:lnTo>
                <a:close/>
                <a:moveTo>
                  <a:pt x="43" y="524"/>
                </a:moveTo>
                <a:lnTo>
                  <a:pt x="35" y="521"/>
                </a:lnTo>
                <a:lnTo>
                  <a:pt x="36" y="520"/>
                </a:lnTo>
                <a:lnTo>
                  <a:pt x="43" y="522"/>
                </a:lnTo>
                <a:lnTo>
                  <a:pt x="43" y="524"/>
                </a:lnTo>
                <a:close/>
                <a:moveTo>
                  <a:pt x="44" y="521"/>
                </a:moveTo>
                <a:lnTo>
                  <a:pt x="36" y="519"/>
                </a:lnTo>
                <a:lnTo>
                  <a:pt x="36" y="517"/>
                </a:lnTo>
                <a:lnTo>
                  <a:pt x="44" y="520"/>
                </a:lnTo>
                <a:lnTo>
                  <a:pt x="44" y="521"/>
                </a:lnTo>
                <a:close/>
                <a:moveTo>
                  <a:pt x="1457" y="519"/>
                </a:moveTo>
                <a:lnTo>
                  <a:pt x="1457" y="518"/>
                </a:lnTo>
                <a:lnTo>
                  <a:pt x="1464" y="515"/>
                </a:lnTo>
                <a:lnTo>
                  <a:pt x="1465" y="516"/>
                </a:lnTo>
                <a:lnTo>
                  <a:pt x="1457" y="519"/>
                </a:lnTo>
                <a:close/>
                <a:moveTo>
                  <a:pt x="44" y="519"/>
                </a:moveTo>
                <a:lnTo>
                  <a:pt x="37" y="516"/>
                </a:lnTo>
                <a:lnTo>
                  <a:pt x="37" y="514"/>
                </a:lnTo>
                <a:lnTo>
                  <a:pt x="45" y="517"/>
                </a:lnTo>
                <a:lnTo>
                  <a:pt x="44" y="519"/>
                </a:lnTo>
                <a:close/>
                <a:moveTo>
                  <a:pt x="1456" y="516"/>
                </a:moveTo>
                <a:lnTo>
                  <a:pt x="1456" y="515"/>
                </a:lnTo>
                <a:lnTo>
                  <a:pt x="1463" y="512"/>
                </a:lnTo>
                <a:lnTo>
                  <a:pt x="1464" y="513"/>
                </a:lnTo>
                <a:lnTo>
                  <a:pt x="1456" y="516"/>
                </a:lnTo>
                <a:close/>
                <a:moveTo>
                  <a:pt x="1455" y="513"/>
                </a:moveTo>
                <a:lnTo>
                  <a:pt x="1455" y="512"/>
                </a:lnTo>
                <a:lnTo>
                  <a:pt x="1462" y="510"/>
                </a:lnTo>
                <a:lnTo>
                  <a:pt x="1463" y="511"/>
                </a:lnTo>
                <a:lnTo>
                  <a:pt x="1455" y="513"/>
                </a:lnTo>
                <a:close/>
                <a:moveTo>
                  <a:pt x="50" y="503"/>
                </a:moveTo>
                <a:lnTo>
                  <a:pt x="42" y="500"/>
                </a:lnTo>
                <a:lnTo>
                  <a:pt x="42" y="499"/>
                </a:lnTo>
                <a:lnTo>
                  <a:pt x="50" y="502"/>
                </a:lnTo>
                <a:lnTo>
                  <a:pt x="50" y="503"/>
                </a:lnTo>
                <a:close/>
                <a:moveTo>
                  <a:pt x="50" y="501"/>
                </a:moveTo>
                <a:lnTo>
                  <a:pt x="43" y="498"/>
                </a:lnTo>
                <a:lnTo>
                  <a:pt x="43" y="497"/>
                </a:lnTo>
                <a:lnTo>
                  <a:pt x="51" y="499"/>
                </a:lnTo>
                <a:lnTo>
                  <a:pt x="50" y="501"/>
                </a:lnTo>
                <a:close/>
                <a:moveTo>
                  <a:pt x="1450" y="498"/>
                </a:moveTo>
                <a:lnTo>
                  <a:pt x="1450" y="497"/>
                </a:lnTo>
                <a:lnTo>
                  <a:pt x="1457" y="494"/>
                </a:lnTo>
                <a:lnTo>
                  <a:pt x="1458" y="496"/>
                </a:lnTo>
                <a:lnTo>
                  <a:pt x="1450" y="498"/>
                </a:lnTo>
                <a:close/>
                <a:moveTo>
                  <a:pt x="51" y="498"/>
                </a:moveTo>
                <a:lnTo>
                  <a:pt x="44" y="495"/>
                </a:lnTo>
                <a:lnTo>
                  <a:pt x="44" y="494"/>
                </a:lnTo>
                <a:lnTo>
                  <a:pt x="52" y="497"/>
                </a:lnTo>
                <a:lnTo>
                  <a:pt x="51" y="498"/>
                </a:lnTo>
                <a:close/>
                <a:moveTo>
                  <a:pt x="1449" y="496"/>
                </a:moveTo>
                <a:lnTo>
                  <a:pt x="1449" y="495"/>
                </a:lnTo>
                <a:lnTo>
                  <a:pt x="1456" y="492"/>
                </a:lnTo>
                <a:lnTo>
                  <a:pt x="1457" y="493"/>
                </a:lnTo>
                <a:lnTo>
                  <a:pt x="1449" y="496"/>
                </a:lnTo>
                <a:close/>
                <a:moveTo>
                  <a:pt x="1448" y="493"/>
                </a:moveTo>
                <a:lnTo>
                  <a:pt x="1448" y="492"/>
                </a:lnTo>
                <a:lnTo>
                  <a:pt x="1455" y="489"/>
                </a:lnTo>
                <a:lnTo>
                  <a:pt x="1456" y="491"/>
                </a:lnTo>
                <a:lnTo>
                  <a:pt x="1448" y="493"/>
                </a:lnTo>
                <a:close/>
                <a:moveTo>
                  <a:pt x="57" y="483"/>
                </a:moveTo>
                <a:lnTo>
                  <a:pt x="49" y="480"/>
                </a:lnTo>
                <a:lnTo>
                  <a:pt x="50" y="479"/>
                </a:lnTo>
                <a:lnTo>
                  <a:pt x="57" y="482"/>
                </a:lnTo>
                <a:lnTo>
                  <a:pt x="57" y="483"/>
                </a:lnTo>
                <a:close/>
                <a:moveTo>
                  <a:pt x="58" y="481"/>
                </a:moveTo>
                <a:lnTo>
                  <a:pt x="50" y="478"/>
                </a:lnTo>
                <a:lnTo>
                  <a:pt x="51" y="476"/>
                </a:lnTo>
                <a:lnTo>
                  <a:pt x="58" y="479"/>
                </a:lnTo>
                <a:lnTo>
                  <a:pt x="58" y="481"/>
                </a:lnTo>
                <a:close/>
                <a:moveTo>
                  <a:pt x="1443" y="479"/>
                </a:moveTo>
                <a:lnTo>
                  <a:pt x="1442" y="477"/>
                </a:lnTo>
                <a:lnTo>
                  <a:pt x="1450" y="474"/>
                </a:lnTo>
                <a:lnTo>
                  <a:pt x="1450" y="476"/>
                </a:lnTo>
                <a:lnTo>
                  <a:pt x="1443" y="479"/>
                </a:lnTo>
                <a:close/>
                <a:moveTo>
                  <a:pt x="59" y="478"/>
                </a:moveTo>
                <a:lnTo>
                  <a:pt x="51" y="475"/>
                </a:lnTo>
                <a:lnTo>
                  <a:pt x="52" y="474"/>
                </a:lnTo>
                <a:lnTo>
                  <a:pt x="59" y="477"/>
                </a:lnTo>
                <a:lnTo>
                  <a:pt x="59" y="478"/>
                </a:lnTo>
                <a:close/>
                <a:moveTo>
                  <a:pt x="1441" y="476"/>
                </a:moveTo>
                <a:lnTo>
                  <a:pt x="1441" y="475"/>
                </a:lnTo>
                <a:lnTo>
                  <a:pt x="1449" y="472"/>
                </a:lnTo>
                <a:lnTo>
                  <a:pt x="1449" y="473"/>
                </a:lnTo>
                <a:lnTo>
                  <a:pt x="1441" y="476"/>
                </a:lnTo>
                <a:close/>
                <a:moveTo>
                  <a:pt x="1440" y="474"/>
                </a:moveTo>
                <a:lnTo>
                  <a:pt x="1440" y="472"/>
                </a:lnTo>
                <a:lnTo>
                  <a:pt x="1448" y="469"/>
                </a:lnTo>
                <a:lnTo>
                  <a:pt x="1448" y="471"/>
                </a:lnTo>
                <a:lnTo>
                  <a:pt x="1440" y="474"/>
                </a:lnTo>
                <a:close/>
                <a:moveTo>
                  <a:pt x="65" y="463"/>
                </a:moveTo>
                <a:lnTo>
                  <a:pt x="57" y="460"/>
                </a:lnTo>
                <a:lnTo>
                  <a:pt x="58" y="459"/>
                </a:lnTo>
                <a:lnTo>
                  <a:pt x="66" y="462"/>
                </a:lnTo>
                <a:lnTo>
                  <a:pt x="65" y="463"/>
                </a:lnTo>
                <a:close/>
                <a:moveTo>
                  <a:pt x="66" y="461"/>
                </a:moveTo>
                <a:lnTo>
                  <a:pt x="59" y="458"/>
                </a:lnTo>
                <a:lnTo>
                  <a:pt x="59" y="456"/>
                </a:lnTo>
                <a:lnTo>
                  <a:pt x="67" y="460"/>
                </a:lnTo>
                <a:lnTo>
                  <a:pt x="66" y="461"/>
                </a:lnTo>
                <a:close/>
                <a:moveTo>
                  <a:pt x="1434" y="459"/>
                </a:moveTo>
                <a:lnTo>
                  <a:pt x="1434" y="458"/>
                </a:lnTo>
                <a:lnTo>
                  <a:pt x="1441" y="455"/>
                </a:lnTo>
                <a:lnTo>
                  <a:pt x="1442" y="456"/>
                </a:lnTo>
                <a:lnTo>
                  <a:pt x="1434" y="459"/>
                </a:lnTo>
                <a:close/>
                <a:moveTo>
                  <a:pt x="67" y="458"/>
                </a:moveTo>
                <a:lnTo>
                  <a:pt x="60" y="455"/>
                </a:lnTo>
                <a:lnTo>
                  <a:pt x="60" y="454"/>
                </a:lnTo>
                <a:lnTo>
                  <a:pt x="68" y="457"/>
                </a:lnTo>
                <a:lnTo>
                  <a:pt x="67" y="458"/>
                </a:lnTo>
                <a:close/>
                <a:moveTo>
                  <a:pt x="1433" y="456"/>
                </a:moveTo>
                <a:lnTo>
                  <a:pt x="1433" y="455"/>
                </a:lnTo>
                <a:lnTo>
                  <a:pt x="1440" y="452"/>
                </a:lnTo>
                <a:lnTo>
                  <a:pt x="1441" y="453"/>
                </a:lnTo>
                <a:lnTo>
                  <a:pt x="1433" y="456"/>
                </a:lnTo>
                <a:close/>
                <a:moveTo>
                  <a:pt x="1432" y="454"/>
                </a:moveTo>
                <a:lnTo>
                  <a:pt x="1432" y="453"/>
                </a:lnTo>
                <a:lnTo>
                  <a:pt x="1439" y="449"/>
                </a:lnTo>
                <a:lnTo>
                  <a:pt x="1440" y="451"/>
                </a:lnTo>
                <a:lnTo>
                  <a:pt x="1432" y="454"/>
                </a:lnTo>
                <a:close/>
                <a:moveTo>
                  <a:pt x="74" y="443"/>
                </a:moveTo>
                <a:lnTo>
                  <a:pt x="66" y="440"/>
                </a:lnTo>
                <a:lnTo>
                  <a:pt x="67" y="439"/>
                </a:lnTo>
                <a:lnTo>
                  <a:pt x="74" y="442"/>
                </a:lnTo>
                <a:lnTo>
                  <a:pt x="74" y="443"/>
                </a:lnTo>
                <a:close/>
                <a:moveTo>
                  <a:pt x="75" y="441"/>
                </a:moveTo>
                <a:lnTo>
                  <a:pt x="68" y="438"/>
                </a:lnTo>
                <a:lnTo>
                  <a:pt x="68" y="436"/>
                </a:lnTo>
                <a:lnTo>
                  <a:pt x="75" y="440"/>
                </a:lnTo>
                <a:lnTo>
                  <a:pt x="75" y="441"/>
                </a:lnTo>
                <a:close/>
                <a:moveTo>
                  <a:pt x="1426" y="439"/>
                </a:moveTo>
                <a:lnTo>
                  <a:pt x="1425" y="438"/>
                </a:lnTo>
                <a:lnTo>
                  <a:pt x="1432" y="435"/>
                </a:lnTo>
                <a:lnTo>
                  <a:pt x="1433" y="436"/>
                </a:lnTo>
                <a:lnTo>
                  <a:pt x="1426" y="439"/>
                </a:lnTo>
                <a:close/>
                <a:moveTo>
                  <a:pt x="76" y="439"/>
                </a:moveTo>
                <a:lnTo>
                  <a:pt x="69" y="435"/>
                </a:lnTo>
                <a:lnTo>
                  <a:pt x="69" y="434"/>
                </a:lnTo>
                <a:lnTo>
                  <a:pt x="76" y="437"/>
                </a:lnTo>
                <a:lnTo>
                  <a:pt x="76" y="439"/>
                </a:lnTo>
                <a:close/>
                <a:moveTo>
                  <a:pt x="1425" y="437"/>
                </a:moveTo>
                <a:lnTo>
                  <a:pt x="1424" y="436"/>
                </a:lnTo>
                <a:lnTo>
                  <a:pt x="1431" y="432"/>
                </a:lnTo>
                <a:lnTo>
                  <a:pt x="1432" y="433"/>
                </a:lnTo>
                <a:lnTo>
                  <a:pt x="1425" y="437"/>
                </a:lnTo>
                <a:close/>
                <a:moveTo>
                  <a:pt x="1423" y="434"/>
                </a:moveTo>
                <a:lnTo>
                  <a:pt x="1423" y="433"/>
                </a:lnTo>
                <a:lnTo>
                  <a:pt x="1430" y="430"/>
                </a:lnTo>
                <a:lnTo>
                  <a:pt x="1431" y="431"/>
                </a:lnTo>
                <a:lnTo>
                  <a:pt x="1423" y="434"/>
                </a:lnTo>
                <a:close/>
                <a:moveTo>
                  <a:pt x="83" y="424"/>
                </a:moveTo>
                <a:lnTo>
                  <a:pt x="76" y="421"/>
                </a:lnTo>
                <a:lnTo>
                  <a:pt x="76" y="419"/>
                </a:lnTo>
                <a:lnTo>
                  <a:pt x="83" y="423"/>
                </a:lnTo>
                <a:lnTo>
                  <a:pt x="83" y="424"/>
                </a:lnTo>
                <a:close/>
                <a:moveTo>
                  <a:pt x="84" y="422"/>
                </a:moveTo>
                <a:lnTo>
                  <a:pt x="77" y="418"/>
                </a:lnTo>
                <a:lnTo>
                  <a:pt x="77" y="417"/>
                </a:lnTo>
                <a:lnTo>
                  <a:pt x="85" y="421"/>
                </a:lnTo>
                <a:lnTo>
                  <a:pt x="84" y="422"/>
                </a:lnTo>
                <a:close/>
                <a:moveTo>
                  <a:pt x="1417" y="420"/>
                </a:moveTo>
                <a:lnTo>
                  <a:pt x="1416" y="419"/>
                </a:lnTo>
                <a:lnTo>
                  <a:pt x="1423" y="415"/>
                </a:lnTo>
                <a:lnTo>
                  <a:pt x="1424" y="417"/>
                </a:lnTo>
                <a:lnTo>
                  <a:pt x="1417" y="420"/>
                </a:lnTo>
                <a:close/>
                <a:moveTo>
                  <a:pt x="85" y="419"/>
                </a:moveTo>
                <a:lnTo>
                  <a:pt x="78" y="416"/>
                </a:lnTo>
                <a:lnTo>
                  <a:pt x="79" y="415"/>
                </a:lnTo>
                <a:lnTo>
                  <a:pt x="86" y="418"/>
                </a:lnTo>
                <a:lnTo>
                  <a:pt x="85" y="419"/>
                </a:lnTo>
                <a:close/>
                <a:moveTo>
                  <a:pt x="1415" y="418"/>
                </a:moveTo>
                <a:lnTo>
                  <a:pt x="1415" y="417"/>
                </a:lnTo>
                <a:lnTo>
                  <a:pt x="1422" y="413"/>
                </a:lnTo>
                <a:lnTo>
                  <a:pt x="1423" y="414"/>
                </a:lnTo>
                <a:lnTo>
                  <a:pt x="1415" y="418"/>
                </a:lnTo>
                <a:close/>
                <a:moveTo>
                  <a:pt x="1414" y="415"/>
                </a:moveTo>
                <a:lnTo>
                  <a:pt x="1414" y="414"/>
                </a:lnTo>
                <a:lnTo>
                  <a:pt x="1421" y="411"/>
                </a:lnTo>
                <a:lnTo>
                  <a:pt x="1421" y="412"/>
                </a:lnTo>
                <a:lnTo>
                  <a:pt x="1414" y="415"/>
                </a:lnTo>
                <a:close/>
                <a:moveTo>
                  <a:pt x="92" y="405"/>
                </a:moveTo>
                <a:lnTo>
                  <a:pt x="85" y="401"/>
                </a:lnTo>
                <a:lnTo>
                  <a:pt x="86" y="400"/>
                </a:lnTo>
                <a:lnTo>
                  <a:pt x="93" y="404"/>
                </a:lnTo>
                <a:lnTo>
                  <a:pt x="92" y="405"/>
                </a:lnTo>
                <a:close/>
                <a:moveTo>
                  <a:pt x="94" y="403"/>
                </a:moveTo>
                <a:lnTo>
                  <a:pt x="87" y="399"/>
                </a:lnTo>
                <a:lnTo>
                  <a:pt x="87" y="398"/>
                </a:lnTo>
                <a:lnTo>
                  <a:pt x="94" y="402"/>
                </a:lnTo>
                <a:lnTo>
                  <a:pt x="94" y="403"/>
                </a:lnTo>
                <a:close/>
                <a:moveTo>
                  <a:pt x="1407" y="401"/>
                </a:moveTo>
                <a:lnTo>
                  <a:pt x="1406" y="400"/>
                </a:lnTo>
                <a:lnTo>
                  <a:pt x="1413" y="396"/>
                </a:lnTo>
                <a:lnTo>
                  <a:pt x="1414" y="398"/>
                </a:lnTo>
                <a:lnTo>
                  <a:pt x="1407" y="401"/>
                </a:lnTo>
                <a:close/>
                <a:moveTo>
                  <a:pt x="95" y="400"/>
                </a:moveTo>
                <a:lnTo>
                  <a:pt x="88" y="397"/>
                </a:lnTo>
                <a:lnTo>
                  <a:pt x="88" y="395"/>
                </a:lnTo>
                <a:lnTo>
                  <a:pt x="96" y="399"/>
                </a:lnTo>
                <a:lnTo>
                  <a:pt x="95" y="400"/>
                </a:lnTo>
                <a:close/>
                <a:moveTo>
                  <a:pt x="1406" y="399"/>
                </a:moveTo>
                <a:lnTo>
                  <a:pt x="1405" y="398"/>
                </a:lnTo>
                <a:lnTo>
                  <a:pt x="1412" y="394"/>
                </a:lnTo>
                <a:lnTo>
                  <a:pt x="1413" y="395"/>
                </a:lnTo>
                <a:lnTo>
                  <a:pt x="1406" y="399"/>
                </a:lnTo>
                <a:close/>
                <a:moveTo>
                  <a:pt x="1404" y="397"/>
                </a:moveTo>
                <a:lnTo>
                  <a:pt x="1404" y="395"/>
                </a:lnTo>
                <a:lnTo>
                  <a:pt x="1411" y="392"/>
                </a:lnTo>
                <a:lnTo>
                  <a:pt x="1411" y="393"/>
                </a:lnTo>
                <a:lnTo>
                  <a:pt x="1404" y="397"/>
                </a:lnTo>
                <a:close/>
                <a:moveTo>
                  <a:pt x="103" y="386"/>
                </a:moveTo>
                <a:lnTo>
                  <a:pt x="96" y="382"/>
                </a:lnTo>
                <a:lnTo>
                  <a:pt x="96" y="381"/>
                </a:lnTo>
                <a:lnTo>
                  <a:pt x="103" y="385"/>
                </a:lnTo>
                <a:lnTo>
                  <a:pt x="103" y="386"/>
                </a:lnTo>
                <a:close/>
                <a:moveTo>
                  <a:pt x="104" y="384"/>
                </a:moveTo>
                <a:lnTo>
                  <a:pt x="97" y="380"/>
                </a:lnTo>
                <a:lnTo>
                  <a:pt x="98" y="379"/>
                </a:lnTo>
                <a:lnTo>
                  <a:pt x="105" y="383"/>
                </a:lnTo>
                <a:lnTo>
                  <a:pt x="104" y="384"/>
                </a:lnTo>
                <a:close/>
                <a:moveTo>
                  <a:pt x="1396" y="382"/>
                </a:moveTo>
                <a:lnTo>
                  <a:pt x="1396" y="381"/>
                </a:lnTo>
                <a:lnTo>
                  <a:pt x="1403" y="377"/>
                </a:lnTo>
                <a:lnTo>
                  <a:pt x="1404" y="378"/>
                </a:lnTo>
                <a:lnTo>
                  <a:pt x="1396" y="382"/>
                </a:lnTo>
                <a:close/>
                <a:moveTo>
                  <a:pt x="106" y="381"/>
                </a:moveTo>
                <a:lnTo>
                  <a:pt x="98" y="378"/>
                </a:lnTo>
                <a:lnTo>
                  <a:pt x="99" y="376"/>
                </a:lnTo>
                <a:lnTo>
                  <a:pt x="106" y="380"/>
                </a:lnTo>
                <a:lnTo>
                  <a:pt x="106" y="381"/>
                </a:lnTo>
                <a:close/>
                <a:moveTo>
                  <a:pt x="1395" y="380"/>
                </a:moveTo>
                <a:lnTo>
                  <a:pt x="1394" y="379"/>
                </a:lnTo>
                <a:lnTo>
                  <a:pt x="1402" y="375"/>
                </a:lnTo>
                <a:lnTo>
                  <a:pt x="1402" y="376"/>
                </a:lnTo>
                <a:lnTo>
                  <a:pt x="1395" y="380"/>
                </a:lnTo>
                <a:close/>
                <a:moveTo>
                  <a:pt x="1394" y="378"/>
                </a:moveTo>
                <a:lnTo>
                  <a:pt x="1393" y="377"/>
                </a:lnTo>
                <a:lnTo>
                  <a:pt x="1400" y="373"/>
                </a:lnTo>
                <a:lnTo>
                  <a:pt x="1401" y="374"/>
                </a:lnTo>
                <a:lnTo>
                  <a:pt x="1394" y="378"/>
                </a:lnTo>
                <a:close/>
                <a:moveTo>
                  <a:pt x="114" y="368"/>
                </a:moveTo>
                <a:lnTo>
                  <a:pt x="107" y="364"/>
                </a:lnTo>
                <a:lnTo>
                  <a:pt x="107" y="362"/>
                </a:lnTo>
                <a:lnTo>
                  <a:pt x="114" y="367"/>
                </a:lnTo>
                <a:lnTo>
                  <a:pt x="114" y="368"/>
                </a:lnTo>
                <a:close/>
                <a:moveTo>
                  <a:pt x="115" y="365"/>
                </a:moveTo>
                <a:lnTo>
                  <a:pt x="108" y="361"/>
                </a:lnTo>
                <a:lnTo>
                  <a:pt x="109" y="360"/>
                </a:lnTo>
                <a:lnTo>
                  <a:pt x="116" y="364"/>
                </a:lnTo>
                <a:lnTo>
                  <a:pt x="115" y="365"/>
                </a:lnTo>
                <a:close/>
                <a:moveTo>
                  <a:pt x="1386" y="364"/>
                </a:moveTo>
                <a:lnTo>
                  <a:pt x="1385" y="363"/>
                </a:lnTo>
                <a:lnTo>
                  <a:pt x="1392" y="359"/>
                </a:lnTo>
                <a:lnTo>
                  <a:pt x="1392" y="360"/>
                </a:lnTo>
                <a:lnTo>
                  <a:pt x="1386" y="364"/>
                </a:lnTo>
                <a:close/>
                <a:moveTo>
                  <a:pt x="116" y="363"/>
                </a:moveTo>
                <a:lnTo>
                  <a:pt x="110" y="359"/>
                </a:lnTo>
                <a:lnTo>
                  <a:pt x="110" y="358"/>
                </a:lnTo>
                <a:lnTo>
                  <a:pt x="117" y="362"/>
                </a:lnTo>
                <a:lnTo>
                  <a:pt x="116" y="363"/>
                </a:lnTo>
                <a:close/>
                <a:moveTo>
                  <a:pt x="1384" y="362"/>
                </a:moveTo>
                <a:lnTo>
                  <a:pt x="1383" y="361"/>
                </a:lnTo>
                <a:lnTo>
                  <a:pt x="1390" y="357"/>
                </a:lnTo>
                <a:lnTo>
                  <a:pt x="1391" y="358"/>
                </a:lnTo>
                <a:lnTo>
                  <a:pt x="1384" y="362"/>
                </a:lnTo>
                <a:close/>
                <a:moveTo>
                  <a:pt x="1383" y="360"/>
                </a:moveTo>
                <a:lnTo>
                  <a:pt x="1382" y="359"/>
                </a:lnTo>
                <a:lnTo>
                  <a:pt x="1389" y="354"/>
                </a:lnTo>
                <a:lnTo>
                  <a:pt x="1390" y="355"/>
                </a:lnTo>
                <a:lnTo>
                  <a:pt x="1383" y="360"/>
                </a:lnTo>
                <a:close/>
                <a:moveTo>
                  <a:pt x="125" y="350"/>
                </a:moveTo>
                <a:lnTo>
                  <a:pt x="118" y="345"/>
                </a:lnTo>
                <a:lnTo>
                  <a:pt x="119" y="344"/>
                </a:lnTo>
                <a:lnTo>
                  <a:pt x="126" y="349"/>
                </a:lnTo>
                <a:lnTo>
                  <a:pt x="125" y="350"/>
                </a:lnTo>
                <a:close/>
                <a:moveTo>
                  <a:pt x="126" y="347"/>
                </a:moveTo>
                <a:lnTo>
                  <a:pt x="120" y="343"/>
                </a:lnTo>
                <a:lnTo>
                  <a:pt x="120" y="342"/>
                </a:lnTo>
                <a:lnTo>
                  <a:pt x="127" y="346"/>
                </a:lnTo>
                <a:lnTo>
                  <a:pt x="126" y="347"/>
                </a:lnTo>
                <a:close/>
                <a:moveTo>
                  <a:pt x="1374" y="346"/>
                </a:moveTo>
                <a:lnTo>
                  <a:pt x="1374" y="345"/>
                </a:lnTo>
                <a:lnTo>
                  <a:pt x="1380" y="341"/>
                </a:lnTo>
                <a:lnTo>
                  <a:pt x="1381" y="342"/>
                </a:lnTo>
                <a:lnTo>
                  <a:pt x="1374" y="346"/>
                </a:lnTo>
                <a:close/>
                <a:moveTo>
                  <a:pt x="128" y="345"/>
                </a:moveTo>
                <a:lnTo>
                  <a:pt x="121" y="341"/>
                </a:lnTo>
                <a:lnTo>
                  <a:pt x="122" y="340"/>
                </a:lnTo>
                <a:lnTo>
                  <a:pt x="128" y="344"/>
                </a:lnTo>
                <a:lnTo>
                  <a:pt x="128" y="345"/>
                </a:lnTo>
                <a:close/>
                <a:moveTo>
                  <a:pt x="1373" y="344"/>
                </a:moveTo>
                <a:lnTo>
                  <a:pt x="1372" y="343"/>
                </a:lnTo>
                <a:lnTo>
                  <a:pt x="1379" y="339"/>
                </a:lnTo>
                <a:lnTo>
                  <a:pt x="1380" y="340"/>
                </a:lnTo>
                <a:lnTo>
                  <a:pt x="1373" y="344"/>
                </a:lnTo>
                <a:close/>
                <a:moveTo>
                  <a:pt x="1371" y="342"/>
                </a:moveTo>
                <a:lnTo>
                  <a:pt x="1371" y="341"/>
                </a:lnTo>
                <a:lnTo>
                  <a:pt x="1377" y="336"/>
                </a:lnTo>
                <a:lnTo>
                  <a:pt x="1378" y="337"/>
                </a:lnTo>
                <a:lnTo>
                  <a:pt x="1371" y="342"/>
                </a:lnTo>
                <a:close/>
                <a:moveTo>
                  <a:pt x="137" y="332"/>
                </a:moveTo>
                <a:lnTo>
                  <a:pt x="130" y="327"/>
                </a:lnTo>
                <a:lnTo>
                  <a:pt x="131" y="326"/>
                </a:lnTo>
                <a:lnTo>
                  <a:pt x="137" y="331"/>
                </a:lnTo>
                <a:lnTo>
                  <a:pt x="137" y="332"/>
                </a:lnTo>
                <a:close/>
                <a:moveTo>
                  <a:pt x="138" y="330"/>
                </a:moveTo>
                <a:lnTo>
                  <a:pt x="131" y="325"/>
                </a:lnTo>
                <a:lnTo>
                  <a:pt x="132" y="324"/>
                </a:lnTo>
                <a:lnTo>
                  <a:pt x="139" y="328"/>
                </a:lnTo>
                <a:lnTo>
                  <a:pt x="138" y="330"/>
                </a:lnTo>
                <a:close/>
                <a:moveTo>
                  <a:pt x="1362" y="328"/>
                </a:moveTo>
                <a:lnTo>
                  <a:pt x="1362" y="327"/>
                </a:lnTo>
                <a:lnTo>
                  <a:pt x="1368" y="323"/>
                </a:lnTo>
                <a:lnTo>
                  <a:pt x="1369" y="324"/>
                </a:lnTo>
                <a:lnTo>
                  <a:pt x="1362" y="328"/>
                </a:lnTo>
                <a:close/>
                <a:moveTo>
                  <a:pt x="140" y="327"/>
                </a:moveTo>
                <a:lnTo>
                  <a:pt x="133" y="323"/>
                </a:lnTo>
                <a:lnTo>
                  <a:pt x="134" y="322"/>
                </a:lnTo>
                <a:lnTo>
                  <a:pt x="140" y="326"/>
                </a:lnTo>
                <a:lnTo>
                  <a:pt x="140" y="327"/>
                </a:lnTo>
                <a:close/>
                <a:moveTo>
                  <a:pt x="1361" y="326"/>
                </a:moveTo>
                <a:lnTo>
                  <a:pt x="1360" y="325"/>
                </a:lnTo>
                <a:lnTo>
                  <a:pt x="1367" y="320"/>
                </a:lnTo>
                <a:lnTo>
                  <a:pt x="1368" y="322"/>
                </a:lnTo>
                <a:lnTo>
                  <a:pt x="1361" y="326"/>
                </a:lnTo>
                <a:close/>
                <a:moveTo>
                  <a:pt x="1359" y="324"/>
                </a:moveTo>
                <a:lnTo>
                  <a:pt x="1359" y="323"/>
                </a:lnTo>
                <a:lnTo>
                  <a:pt x="1365" y="318"/>
                </a:lnTo>
                <a:lnTo>
                  <a:pt x="1366" y="319"/>
                </a:lnTo>
                <a:lnTo>
                  <a:pt x="1359" y="324"/>
                </a:lnTo>
                <a:close/>
                <a:moveTo>
                  <a:pt x="149" y="314"/>
                </a:moveTo>
                <a:lnTo>
                  <a:pt x="142" y="309"/>
                </a:lnTo>
                <a:lnTo>
                  <a:pt x="143" y="308"/>
                </a:lnTo>
                <a:lnTo>
                  <a:pt x="150" y="313"/>
                </a:lnTo>
                <a:lnTo>
                  <a:pt x="149" y="314"/>
                </a:lnTo>
                <a:close/>
                <a:moveTo>
                  <a:pt x="151" y="312"/>
                </a:moveTo>
                <a:lnTo>
                  <a:pt x="144" y="307"/>
                </a:lnTo>
                <a:lnTo>
                  <a:pt x="145" y="306"/>
                </a:lnTo>
                <a:lnTo>
                  <a:pt x="151" y="311"/>
                </a:lnTo>
                <a:lnTo>
                  <a:pt x="151" y="312"/>
                </a:lnTo>
                <a:close/>
                <a:moveTo>
                  <a:pt x="1350" y="311"/>
                </a:moveTo>
                <a:lnTo>
                  <a:pt x="1349" y="310"/>
                </a:lnTo>
                <a:lnTo>
                  <a:pt x="1356" y="305"/>
                </a:lnTo>
                <a:lnTo>
                  <a:pt x="1356" y="306"/>
                </a:lnTo>
                <a:lnTo>
                  <a:pt x="1350" y="311"/>
                </a:lnTo>
                <a:close/>
                <a:moveTo>
                  <a:pt x="152" y="310"/>
                </a:moveTo>
                <a:lnTo>
                  <a:pt x="145" y="305"/>
                </a:lnTo>
                <a:lnTo>
                  <a:pt x="146" y="304"/>
                </a:lnTo>
                <a:lnTo>
                  <a:pt x="153" y="309"/>
                </a:lnTo>
                <a:lnTo>
                  <a:pt x="152" y="310"/>
                </a:lnTo>
                <a:close/>
                <a:moveTo>
                  <a:pt x="1348" y="309"/>
                </a:moveTo>
                <a:lnTo>
                  <a:pt x="1347" y="308"/>
                </a:lnTo>
                <a:lnTo>
                  <a:pt x="1354" y="303"/>
                </a:lnTo>
                <a:lnTo>
                  <a:pt x="1355" y="304"/>
                </a:lnTo>
                <a:lnTo>
                  <a:pt x="1348" y="309"/>
                </a:lnTo>
                <a:close/>
                <a:moveTo>
                  <a:pt x="1347" y="307"/>
                </a:moveTo>
                <a:lnTo>
                  <a:pt x="1346" y="306"/>
                </a:lnTo>
                <a:lnTo>
                  <a:pt x="1352" y="301"/>
                </a:lnTo>
                <a:lnTo>
                  <a:pt x="1353" y="302"/>
                </a:lnTo>
                <a:lnTo>
                  <a:pt x="1347" y="307"/>
                </a:lnTo>
                <a:close/>
                <a:moveTo>
                  <a:pt x="162" y="297"/>
                </a:moveTo>
                <a:lnTo>
                  <a:pt x="156" y="292"/>
                </a:lnTo>
                <a:lnTo>
                  <a:pt x="156" y="291"/>
                </a:lnTo>
                <a:lnTo>
                  <a:pt x="163" y="296"/>
                </a:lnTo>
                <a:lnTo>
                  <a:pt x="162" y="297"/>
                </a:lnTo>
                <a:close/>
                <a:moveTo>
                  <a:pt x="163" y="295"/>
                </a:moveTo>
                <a:lnTo>
                  <a:pt x="157" y="290"/>
                </a:lnTo>
                <a:lnTo>
                  <a:pt x="158" y="289"/>
                </a:lnTo>
                <a:lnTo>
                  <a:pt x="164" y="294"/>
                </a:lnTo>
                <a:lnTo>
                  <a:pt x="163" y="295"/>
                </a:lnTo>
                <a:close/>
                <a:moveTo>
                  <a:pt x="1337" y="294"/>
                </a:moveTo>
                <a:lnTo>
                  <a:pt x="1336" y="293"/>
                </a:lnTo>
                <a:lnTo>
                  <a:pt x="1343" y="288"/>
                </a:lnTo>
                <a:lnTo>
                  <a:pt x="1343" y="289"/>
                </a:lnTo>
                <a:lnTo>
                  <a:pt x="1337" y="294"/>
                </a:lnTo>
                <a:close/>
                <a:moveTo>
                  <a:pt x="165" y="293"/>
                </a:moveTo>
                <a:lnTo>
                  <a:pt x="159" y="288"/>
                </a:lnTo>
                <a:lnTo>
                  <a:pt x="160" y="287"/>
                </a:lnTo>
                <a:lnTo>
                  <a:pt x="166" y="292"/>
                </a:lnTo>
                <a:lnTo>
                  <a:pt x="165" y="293"/>
                </a:lnTo>
                <a:close/>
                <a:moveTo>
                  <a:pt x="1335" y="292"/>
                </a:moveTo>
                <a:lnTo>
                  <a:pt x="1335" y="291"/>
                </a:lnTo>
                <a:lnTo>
                  <a:pt x="1341" y="286"/>
                </a:lnTo>
                <a:lnTo>
                  <a:pt x="1342" y="287"/>
                </a:lnTo>
                <a:lnTo>
                  <a:pt x="1335" y="292"/>
                </a:lnTo>
                <a:close/>
                <a:moveTo>
                  <a:pt x="1334" y="290"/>
                </a:moveTo>
                <a:lnTo>
                  <a:pt x="1333" y="289"/>
                </a:lnTo>
                <a:lnTo>
                  <a:pt x="1339" y="284"/>
                </a:lnTo>
                <a:lnTo>
                  <a:pt x="1340" y="285"/>
                </a:lnTo>
                <a:lnTo>
                  <a:pt x="1334" y="290"/>
                </a:lnTo>
                <a:close/>
                <a:moveTo>
                  <a:pt x="175" y="281"/>
                </a:moveTo>
                <a:lnTo>
                  <a:pt x="169" y="275"/>
                </a:lnTo>
                <a:lnTo>
                  <a:pt x="170" y="274"/>
                </a:lnTo>
                <a:lnTo>
                  <a:pt x="176" y="279"/>
                </a:lnTo>
                <a:lnTo>
                  <a:pt x="175" y="281"/>
                </a:lnTo>
                <a:close/>
                <a:moveTo>
                  <a:pt x="177" y="278"/>
                </a:moveTo>
                <a:lnTo>
                  <a:pt x="171" y="273"/>
                </a:lnTo>
                <a:lnTo>
                  <a:pt x="171" y="272"/>
                </a:lnTo>
                <a:lnTo>
                  <a:pt x="178" y="277"/>
                </a:lnTo>
                <a:lnTo>
                  <a:pt x="177" y="278"/>
                </a:lnTo>
                <a:close/>
                <a:moveTo>
                  <a:pt x="1324" y="278"/>
                </a:moveTo>
                <a:lnTo>
                  <a:pt x="1323" y="277"/>
                </a:lnTo>
                <a:lnTo>
                  <a:pt x="1329" y="271"/>
                </a:lnTo>
                <a:lnTo>
                  <a:pt x="1330" y="272"/>
                </a:lnTo>
                <a:lnTo>
                  <a:pt x="1324" y="278"/>
                </a:lnTo>
                <a:close/>
                <a:moveTo>
                  <a:pt x="178" y="276"/>
                </a:moveTo>
                <a:lnTo>
                  <a:pt x="172" y="271"/>
                </a:lnTo>
                <a:lnTo>
                  <a:pt x="173" y="270"/>
                </a:lnTo>
                <a:lnTo>
                  <a:pt x="179" y="275"/>
                </a:lnTo>
                <a:lnTo>
                  <a:pt x="178" y="276"/>
                </a:lnTo>
                <a:close/>
                <a:moveTo>
                  <a:pt x="1322" y="275"/>
                </a:moveTo>
                <a:lnTo>
                  <a:pt x="1321" y="274"/>
                </a:lnTo>
                <a:lnTo>
                  <a:pt x="1327" y="269"/>
                </a:lnTo>
                <a:lnTo>
                  <a:pt x="1328" y="270"/>
                </a:lnTo>
                <a:lnTo>
                  <a:pt x="1322" y="275"/>
                </a:lnTo>
                <a:close/>
                <a:moveTo>
                  <a:pt x="1320" y="273"/>
                </a:moveTo>
                <a:lnTo>
                  <a:pt x="1320" y="272"/>
                </a:lnTo>
                <a:lnTo>
                  <a:pt x="1326" y="267"/>
                </a:lnTo>
                <a:lnTo>
                  <a:pt x="1327" y="268"/>
                </a:lnTo>
                <a:lnTo>
                  <a:pt x="1320" y="273"/>
                </a:lnTo>
                <a:close/>
                <a:moveTo>
                  <a:pt x="189" y="264"/>
                </a:moveTo>
                <a:lnTo>
                  <a:pt x="183" y="259"/>
                </a:lnTo>
                <a:lnTo>
                  <a:pt x="184" y="258"/>
                </a:lnTo>
                <a:lnTo>
                  <a:pt x="190" y="263"/>
                </a:lnTo>
                <a:lnTo>
                  <a:pt x="189" y="264"/>
                </a:lnTo>
                <a:close/>
                <a:moveTo>
                  <a:pt x="191" y="262"/>
                </a:moveTo>
                <a:lnTo>
                  <a:pt x="184" y="257"/>
                </a:lnTo>
                <a:lnTo>
                  <a:pt x="185" y="256"/>
                </a:lnTo>
                <a:lnTo>
                  <a:pt x="192" y="261"/>
                </a:lnTo>
                <a:lnTo>
                  <a:pt x="191" y="262"/>
                </a:lnTo>
                <a:close/>
                <a:moveTo>
                  <a:pt x="1310" y="261"/>
                </a:moveTo>
                <a:lnTo>
                  <a:pt x="1309" y="260"/>
                </a:lnTo>
                <a:lnTo>
                  <a:pt x="1315" y="255"/>
                </a:lnTo>
                <a:lnTo>
                  <a:pt x="1316" y="256"/>
                </a:lnTo>
                <a:lnTo>
                  <a:pt x="1310" y="261"/>
                </a:lnTo>
                <a:close/>
                <a:moveTo>
                  <a:pt x="193" y="260"/>
                </a:moveTo>
                <a:lnTo>
                  <a:pt x="186" y="255"/>
                </a:lnTo>
                <a:lnTo>
                  <a:pt x="187" y="254"/>
                </a:lnTo>
                <a:lnTo>
                  <a:pt x="193" y="259"/>
                </a:lnTo>
                <a:lnTo>
                  <a:pt x="193" y="260"/>
                </a:lnTo>
                <a:close/>
                <a:moveTo>
                  <a:pt x="1308" y="259"/>
                </a:moveTo>
                <a:lnTo>
                  <a:pt x="1307" y="258"/>
                </a:lnTo>
                <a:lnTo>
                  <a:pt x="1313" y="253"/>
                </a:lnTo>
                <a:lnTo>
                  <a:pt x="1314" y="254"/>
                </a:lnTo>
                <a:lnTo>
                  <a:pt x="1308" y="259"/>
                </a:lnTo>
                <a:close/>
                <a:moveTo>
                  <a:pt x="1306" y="257"/>
                </a:moveTo>
                <a:lnTo>
                  <a:pt x="1305" y="256"/>
                </a:lnTo>
                <a:lnTo>
                  <a:pt x="1311" y="251"/>
                </a:lnTo>
                <a:lnTo>
                  <a:pt x="1312" y="252"/>
                </a:lnTo>
                <a:lnTo>
                  <a:pt x="1306" y="257"/>
                </a:lnTo>
                <a:close/>
                <a:moveTo>
                  <a:pt x="203" y="248"/>
                </a:moveTo>
                <a:lnTo>
                  <a:pt x="197" y="243"/>
                </a:lnTo>
                <a:lnTo>
                  <a:pt x="198" y="242"/>
                </a:lnTo>
                <a:lnTo>
                  <a:pt x="204" y="247"/>
                </a:lnTo>
                <a:lnTo>
                  <a:pt x="203" y="248"/>
                </a:lnTo>
                <a:close/>
                <a:moveTo>
                  <a:pt x="205" y="246"/>
                </a:moveTo>
                <a:lnTo>
                  <a:pt x="199" y="241"/>
                </a:lnTo>
                <a:lnTo>
                  <a:pt x="200" y="240"/>
                </a:lnTo>
                <a:lnTo>
                  <a:pt x="206" y="245"/>
                </a:lnTo>
                <a:lnTo>
                  <a:pt x="205" y="246"/>
                </a:lnTo>
                <a:close/>
                <a:moveTo>
                  <a:pt x="1295" y="245"/>
                </a:moveTo>
                <a:lnTo>
                  <a:pt x="1295" y="244"/>
                </a:lnTo>
                <a:lnTo>
                  <a:pt x="1300" y="239"/>
                </a:lnTo>
                <a:lnTo>
                  <a:pt x="1301" y="240"/>
                </a:lnTo>
                <a:lnTo>
                  <a:pt x="1295" y="245"/>
                </a:lnTo>
                <a:close/>
                <a:moveTo>
                  <a:pt x="207" y="244"/>
                </a:moveTo>
                <a:lnTo>
                  <a:pt x="201" y="239"/>
                </a:lnTo>
                <a:lnTo>
                  <a:pt x="202" y="238"/>
                </a:lnTo>
                <a:lnTo>
                  <a:pt x="208" y="243"/>
                </a:lnTo>
                <a:lnTo>
                  <a:pt x="207" y="244"/>
                </a:lnTo>
                <a:close/>
                <a:moveTo>
                  <a:pt x="1294" y="243"/>
                </a:moveTo>
                <a:lnTo>
                  <a:pt x="1293" y="242"/>
                </a:lnTo>
                <a:lnTo>
                  <a:pt x="1299" y="237"/>
                </a:lnTo>
                <a:lnTo>
                  <a:pt x="1300" y="238"/>
                </a:lnTo>
                <a:lnTo>
                  <a:pt x="1294" y="243"/>
                </a:lnTo>
                <a:close/>
                <a:moveTo>
                  <a:pt x="1292" y="241"/>
                </a:moveTo>
                <a:lnTo>
                  <a:pt x="1291" y="240"/>
                </a:lnTo>
                <a:lnTo>
                  <a:pt x="1297" y="235"/>
                </a:lnTo>
                <a:lnTo>
                  <a:pt x="1298" y="236"/>
                </a:lnTo>
                <a:lnTo>
                  <a:pt x="1292" y="241"/>
                </a:lnTo>
                <a:close/>
                <a:moveTo>
                  <a:pt x="218" y="233"/>
                </a:moveTo>
                <a:lnTo>
                  <a:pt x="212" y="227"/>
                </a:lnTo>
                <a:lnTo>
                  <a:pt x="213" y="226"/>
                </a:lnTo>
                <a:lnTo>
                  <a:pt x="219" y="232"/>
                </a:lnTo>
                <a:lnTo>
                  <a:pt x="218" y="233"/>
                </a:lnTo>
                <a:close/>
                <a:moveTo>
                  <a:pt x="220" y="231"/>
                </a:moveTo>
                <a:lnTo>
                  <a:pt x="214" y="225"/>
                </a:lnTo>
                <a:lnTo>
                  <a:pt x="215" y="224"/>
                </a:lnTo>
                <a:lnTo>
                  <a:pt x="221" y="230"/>
                </a:lnTo>
                <a:lnTo>
                  <a:pt x="220" y="231"/>
                </a:lnTo>
                <a:close/>
                <a:moveTo>
                  <a:pt x="1281" y="230"/>
                </a:moveTo>
                <a:lnTo>
                  <a:pt x="1280" y="229"/>
                </a:lnTo>
                <a:lnTo>
                  <a:pt x="1286" y="223"/>
                </a:lnTo>
                <a:lnTo>
                  <a:pt x="1287" y="224"/>
                </a:lnTo>
                <a:lnTo>
                  <a:pt x="1281" y="230"/>
                </a:lnTo>
                <a:close/>
                <a:moveTo>
                  <a:pt x="222" y="229"/>
                </a:moveTo>
                <a:lnTo>
                  <a:pt x="216" y="223"/>
                </a:lnTo>
                <a:lnTo>
                  <a:pt x="217" y="222"/>
                </a:lnTo>
                <a:lnTo>
                  <a:pt x="222" y="228"/>
                </a:lnTo>
                <a:lnTo>
                  <a:pt x="222" y="229"/>
                </a:lnTo>
                <a:close/>
                <a:moveTo>
                  <a:pt x="1279" y="228"/>
                </a:moveTo>
                <a:lnTo>
                  <a:pt x="1278" y="227"/>
                </a:lnTo>
                <a:lnTo>
                  <a:pt x="1284" y="221"/>
                </a:lnTo>
                <a:lnTo>
                  <a:pt x="1285" y="222"/>
                </a:lnTo>
                <a:lnTo>
                  <a:pt x="1279" y="228"/>
                </a:lnTo>
                <a:close/>
                <a:moveTo>
                  <a:pt x="1277" y="226"/>
                </a:moveTo>
                <a:lnTo>
                  <a:pt x="1276" y="225"/>
                </a:lnTo>
                <a:lnTo>
                  <a:pt x="1282" y="220"/>
                </a:lnTo>
                <a:lnTo>
                  <a:pt x="1283" y="220"/>
                </a:lnTo>
                <a:lnTo>
                  <a:pt x="1277" y="226"/>
                </a:lnTo>
                <a:close/>
                <a:moveTo>
                  <a:pt x="233" y="218"/>
                </a:moveTo>
                <a:lnTo>
                  <a:pt x="227" y="212"/>
                </a:lnTo>
                <a:lnTo>
                  <a:pt x="228" y="211"/>
                </a:lnTo>
                <a:lnTo>
                  <a:pt x="234" y="217"/>
                </a:lnTo>
                <a:lnTo>
                  <a:pt x="233" y="218"/>
                </a:lnTo>
                <a:close/>
                <a:moveTo>
                  <a:pt x="235" y="216"/>
                </a:moveTo>
                <a:lnTo>
                  <a:pt x="229" y="210"/>
                </a:lnTo>
                <a:lnTo>
                  <a:pt x="231" y="209"/>
                </a:lnTo>
                <a:lnTo>
                  <a:pt x="236" y="215"/>
                </a:lnTo>
                <a:lnTo>
                  <a:pt x="235" y="216"/>
                </a:lnTo>
                <a:close/>
                <a:moveTo>
                  <a:pt x="1265" y="215"/>
                </a:moveTo>
                <a:lnTo>
                  <a:pt x="1264" y="214"/>
                </a:lnTo>
                <a:lnTo>
                  <a:pt x="1270" y="208"/>
                </a:lnTo>
                <a:lnTo>
                  <a:pt x="1271" y="209"/>
                </a:lnTo>
                <a:lnTo>
                  <a:pt x="1265" y="215"/>
                </a:lnTo>
                <a:close/>
                <a:moveTo>
                  <a:pt x="237" y="214"/>
                </a:moveTo>
                <a:lnTo>
                  <a:pt x="231" y="208"/>
                </a:lnTo>
                <a:lnTo>
                  <a:pt x="232" y="207"/>
                </a:lnTo>
                <a:lnTo>
                  <a:pt x="238" y="213"/>
                </a:lnTo>
                <a:lnTo>
                  <a:pt x="237" y="214"/>
                </a:lnTo>
                <a:close/>
                <a:moveTo>
                  <a:pt x="1263" y="213"/>
                </a:moveTo>
                <a:lnTo>
                  <a:pt x="1263" y="212"/>
                </a:lnTo>
                <a:lnTo>
                  <a:pt x="1268" y="206"/>
                </a:lnTo>
                <a:lnTo>
                  <a:pt x="1269" y="207"/>
                </a:lnTo>
                <a:lnTo>
                  <a:pt x="1263" y="213"/>
                </a:lnTo>
                <a:close/>
                <a:moveTo>
                  <a:pt x="1262" y="211"/>
                </a:moveTo>
                <a:lnTo>
                  <a:pt x="1261" y="210"/>
                </a:lnTo>
                <a:lnTo>
                  <a:pt x="1266" y="205"/>
                </a:lnTo>
                <a:lnTo>
                  <a:pt x="1267" y="205"/>
                </a:lnTo>
                <a:lnTo>
                  <a:pt x="1262" y="211"/>
                </a:lnTo>
                <a:close/>
                <a:moveTo>
                  <a:pt x="249" y="203"/>
                </a:moveTo>
                <a:lnTo>
                  <a:pt x="243" y="197"/>
                </a:lnTo>
                <a:lnTo>
                  <a:pt x="244" y="196"/>
                </a:lnTo>
                <a:lnTo>
                  <a:pt x="250" y="202"/>
                </a:lnTo>
                <a:lnTo>
                  <a:pt x="249" y="203"/>
                </a:lnTo>
                <a:close/>
                <a:moveTo>
                  <a:pt x="251" y="201"/>
                </a:moveTo>
                <a:lnTo>
                  <a:pt x="245" y="195"/>
                </a:lnTo>
                <a:lnTo>
                  <a:pt x="246" y="194"/>
                </a:lnTo>
                <a:lnTo>
                  <a:pt x="252" y="200"/>
                </a:lnTo>
                <a:lnTo>
                  <a:pt x="251" y="201"/>
                </a:lnTo>
                <a:close/>
                <a:moveTo>
                  <a:pt x="1250" y="200"/>
                </a:moveTo>
                <a:lnTo>
                  <a:pt x="1249" y="199"/>
                </a:lnTo>
                <a:lnTo>
                  <a:pt x="1254" y="193"/>
                </a:lnTo>
                <a:lnTo>
                  <a:pt x="1255" y="194"/>
                </a:lnTo>
                <a:lnTo>
                  <a:pt x="1250" y="200"/>
                </a:lnTo>
                <a:close/>
                <a:moveTo>
                  <a:pt x="253" y="199"/>
                </a:moveTo>
                <a:lnTo>
                  <a:pt x="247" y="193"/>
                </a:lnTo>
                <a:lnTo>
                  <a:pt x="248" y="192"/>
                </a:lnTo>
                <a:lnTo>
                  <a:pt x="254" y="198"/>
                </a:lnTo>
                <a:lnTo>
                  <a:pt x="253" y="199"/>
                </a:lnTo>
                <a:close/>
                <a:moveTo>
                  <a:pt x="1248" y="198"/>
                </a:moveTo>
                <a:lnTo>
                  <a:pt x="1247" y="197"/>
                </a:lnTo>
                <a:lnTo>
                  <a:pt x="1252" y="192"/>
                </a:lnTo>
                <a:lnTo>
                  <a:pt x="1253" y="192"/>
                </a:lnTo>
                <a:lnTo>
                  <a:pt x="1248" y="198"/>
                </a:lnTo>
                <a:close/>
                <a:moveTo>
                  <a:pt x="1246" y="197"/>
                </a:moveTo>
                <a:lnTo>
                  <a:pt x="1245" y="196"/>
                </a:lnTo>
                <a:lnTo>
                  <a:pt x="1250" y="190"/>
                </a:lnTo>
                <a:lnTo>
                  <a:pt x="1251" y="191"/>
                </a:lnTo>
                <a:lnTo>
                  <a:pt x="1246" y="197"/>
                </a:lnTo>
                <a:close/>
                <a:moveTo>
                  <a:pt x="264" y="189"/>
                </a:moveTo>
                <a:lnTo>
                  <a:pt x="259" y="183"/>
                </a:lnTo>
                <a:lnTo>
                  <a:pt x="260" y="182"/>
                </a:lnTo>
                <a:lnTo>
                  <a:pt x="265" y="188"/>
                </a:lnTo>
                <a:lnTo>
                  <a:pt x="264" y="189"/>
                </a:lnTo>
                <a:close/>
                <a:moveTo>
                  <a:pt x="266" y="187"/>
                </a:moveTo>
                <a:lnTo>
                  <a:pt x="261" y="181"/>
                </a:lnTo>
                <a:lnTo>
                  <a:pt x="262" y="180"/>
                </a:lnTo>
                <a:lnTo>
                  <a:pt x="267" y="186"/>
                </a:lnTo>
                <a:lnTo>
                  <a:pt x="266" y="187"/>
                </a:lnTo>
                <a:close/>
                <a:moveTo>
                  <a:pt x="1234" y="186"/>
                </a:moveTo>
                <a:lnTo>
                  <a:pt x="1233" y="185"/>
                </a:lnTo>
                <a:lnTo>
                  <a:pt x="1238" y="179"/>
                </a:lnTo>
                <a:lnTo>
                  <a:pt x="1239" y="180"/>
                </a:lnTo>
                <a:lnTo>
                  <a:pt x="1234" y="186"/>
                </a:lnTo>
                <a:close/>
                <a:moveTo>
                  <a:pt x="268" y="185"/>
                </a:moveTo>
                <a:lnTo>
                  <a:pt x="263" y="179"/>
                </a:lnTo>
                <a:lnTo>
                  <a:pt x="264" y="178"/>
                </a:lnTo>
                <a:lnTo>
                  <a:pt x="270" y="184"/>
                </a:lnTo>
                <a:lnTo>
                  <a:pt x="268" y="185"/>
                </a:lnTo>
                <a:close/>
                <a:moveTo>
                  <a:pt x="1232" y="184"/>
                </a:moveTo>
                <a:lnTo>
                  <a:pt x="1231" y="183"/>
                </a:lnTo>
                <a:lnTo>
                  <a:pt x="1236" y="177"/>
                </a:lnTo>
                <a:lnTo>
                  <a:pt x="1237" y="178"/>
                </a:lnTo>
                <a:lnTo>
                  <a:pt x="1232" y="184"/>
                </a:lnTo>
                <a:close/>
                <a:moveTo>
                  <a:pt x="1230" y="183"/>
                </a:moveTo>
                <a:lnTo>
                  <a:pt x="1229" y="182"/>
                </a:lnTo>
                <a:lnTo>
                  <a:pt x="1234" y="176"/>
                </a:lnTo>
                <a:lnTo>
                  <a:pt x="1235" y="177"/>
                </a:lnTo>
                <a:lnTo>
                  <a:pt x="1230" y="183"/>
                </a:lnTo>
                <a:close/>
                <a:moveTo>
                  <a:pt x="281" y="175"/>
                </a:moveTo>
                <a:lnTo>
                  <a:pt x="276" y="169"/>
                </a:lnTo>
                <a:lnTo>
                  <a:pt x="277" y="168"/>
                </a:lnTo>
                <a:lnTo>
                  <a:pt x="282" y="174"/>
                </a:lnTo>
                <a:lnTo>
                  <a:pt x="281" y="175"/>
                </a:lnTo>
                <a:close/>
                <a:moveTo>
                  <a:pt x="283" y="173"/>
                </a:moveTo>
                <a:lnTo>
                  <a:pt x="278" y="167"/>
                </a:lnTo>
                <a:lnTo>
                  <a:pt x="279" y="166"/>
                </a:lnTo>
                <a:lnTo>
                  <a:pt x="284" y="172"/>
                </a:lnTo>
                <a:lnTo>
                  <a:pt x="283" y="173"/>
                </a:lnTo>
                <a:close/>
                <a:moveTo>
                  <a:pt x="1217" y="172"/>
                </a:moveTo>
                <a:lnTo>
                  <a:pt x="1216" y="172"/>
                </a:lnTo>
                <a:lnTo>
                  <a:pt x="1221" y="165"/>
                </a:lnTo>
                <a:lnTo>
                  <a:pt x="1222" y="166"/>
                </a:lnTo>
                <a:lnTo>
                  <a:pt x="1217" y="172"/>
                </a:lnTo>
                <a:close/>
                <a:moveTo>
                  <a:pt x="285" y="172"/>
                </a:moveTo>
                <a:lnTo>
                  <a:pt x="280" y="165"/>
                </a:lnTo>
                <a:lnTo>
                  <a:pt x="281" y="165"/>
                </a:lnTo>
                <a:lnTo>
                  <a:pt x="286" y="171"/>
                </a:lnTo>
                <a:lnTo>
                  <a:pt x="285" y="172"/>
                </a:lnTo>
                <a:close/>
                <a:moveTo>
                  <a:pt x="1215" y="171"/>
                </a:moveTo>
                <a:lnTo>
                  <a:pt x="1214" y="170"/>
                </a:lnTo>
                <a:lnTo>
                  <a:pt x="1219" y="164"/>
                </a:lnTo>
                <a:lnTo>
                  <a:pt x="1220" y="165"/>
                </a:lnTo>
                <a:lnTo>
                  <a:pt x="1215" y="171"/>
                </a:lnTo>
                <a:close/>
                <a:moveTo>
                  <a:pt x="1213" y="169"/>
                </a:moveTo>
                <a:lnTo>
                  <a:pt x="1212" y="168"/>
                </a:lnTo>
                <a:lnTo>
                  <a:pt x="1217" y="162"/>
                </a:lnTo>
                <a:lnTo>
                  <a:pt x="1218" y="163"/>
                </a:lnTo>
                <a:lnTo>
                  <a:pt x="1213" y="169"/>
                </a:lnTo>
                <a:close/>
                <a:moveTo>
                  <a:pt x="298" y="162"/>
                </a:moveTo>
                <a:lnTo>
                  <a:pt x="293" y="155"/>
                </a:lnTo>
                <a:lnTo>
                  <a:pt x="294" y="155"/>
                </a:lnTo>
                <a:lnTo>
                  <a:pt x="299" y="161"/>
                </a:lnTo>
                <a:lnTo>
                  <a:pt x="298" y="162"/>
                </a:lnTo>
                <a:close/>
                <a:moveTo>
                  <a:pt x="300" y="160"/>
                </a:moveTo>
                <a:lnTo>
                  <a:pt x="295" y="154"/>
                </a:lnTo>
                <a:lnTo>
                  <a:pt x="296" y="153"/>
                </a:lnTo>
                <a:lnTo>
                  <a:pt x="301" y="159"/>
                </a:lnTo>
                <a:lnTo>
                  <a:pt x="300" y="160"/>
                </a:lnTo>
                <a:close/>
                <a:moveTo>
                  <a:pt x="1201" y="159"/>
                </a:moveTo>
                <a:lnTo>
                  <a:pt x="1199" y="159"/>
                </a:lnTo>
                <a:lnTo>
                  <a:pt x="1204" y="152"/>
                </a:lnTo>
                <a:lnTo>
                  <a:pt x="1205" y="153"/>
                </a:lnTo>
                <a:lnTo>
                  <a:pt x="1201" y="159"/>
                </a:lnTo>
                <a:close/>
                <a:moveTo>
                  <a:pt x="302" y="159"/>
                </a:moveTo>
                <a:lnTo>
                  <a:pt x="297" y="152"/>
                </a:lnTo>
                <a:lnTo>
                  <a:pt x="298" y="151"/>
                </a:lnTo>
                <a:lnTo>
                  <a:pt x="303" y="158"/>
                </a:lnTo>
                <a:lnTo>
                  <a:pt x="302" y="159"/>
                </a:lnTo>
                <a:close/>
                <a:moveTo>
                  <a:pt x="1198" y="158"/>
                </a:moveTo>
                <a:lnTo>
                  <a:pt x="1197" y="157"/>
                </a:lnTo>
                <a:lnTo>
                  <a:pt x="1202" y="151"/>
                </a:lnTo>
                <a:lnTo>
                  <a:pt x="1203" y="151"/>
                </a:lnTo>
                <a:lnTo>
                  <a:pt x="1198" y="158"/>
                </a:lnTo>
                <a:close/>
                <a:moveTo>
                  <a:pt x="1196" y="156"/>
                </a:moveTo>
                <a:lnTo>
                  <a:pt x="1195" y="155"/>
                </a:lnTo>
                <a:lnTo>
                  <a:pt x="1200" y="149"/>
                </a:lnTo>
                <a:lnTo>
                  <a:pt x="1201" y="150"/>
                </a:lnTo>
                <a:lnTo>
                  <a:pt x="1196" y="156"/>
                </a:lnTo>
                <a:close/>
                <a:moveTo>
                  <a:pt x="315" y="149"/>
                </a:moveTo>
                <a:lnTo>
                  <a:pt x="310" y="143"/>
                </a:lnTo>
                <a:lnTo>
                  <a:pt x="311" y="141"/>
                </a:lnTo>
                <a:lnTo>
                  <a:pt x="316" y="148"/>
                </a:lnTo>
                <a:lnTo>
                  <a:pt x="315" y="149"/>
                </a:lnTo>
                <a:close/>
                <a:moveTo>
                  <a:pt x="317" y="147"/>
                </a:moveTo>
                <a:lnTo>
                  <a:pt x="312" y="141"/>
                </a:lnTo>
                <a:lnTo>
                  <a:pt x="313" y="140"/>
                </a:lnTo>
                <a:lnTo>
                  <a:pt x="318" y="147"/>
                </a:lnTo>
                <a:lnTo>
                  <a:pt x="317" y="147"/>
                </a:lnTo>
                <a:close/>
                <a:moveTo>
                  <a:pt x="1183" y="147"/>
                </a:moveTo>
                <a:lnTo>
                  <a:pt x="1182" y="146"/>
                </a:lnTo>
                <a:lnTo>
                  <a:pt x="1187" y="139"/>
                </a:lnTo>
                <a:lnTo>
                  <a:pt x="1188" y="140"/>
                </a:lnTo>
                <a:lnTo>
                  <a:pt x="1183" y="147"/>
                </a:lnTo>
                <a:close/>
                <a:moveTo>
                  <a:pt x="319" y="146"/>
                </a:moveTo>
                <a:lnTo>
                  <a:pt x="315" y="139"/>
                </a:lnTo>
                <a:lnTo>
                  <a:pt x="316" y="138"/>
                </a:lnTo>
                <a:lnTo>
                  <a:pt x="320" y="145"/>
                </a:lnTo>
                <a:lnTo>
                  <a:pt x="319" y="146"/>
                </a:lnTo>
                <a:close/>
                <a:moveTo>
                  <a:pt x="1181" y="145"/>
                </a:moveTo>
                <a:lnTo>
                  <a:pt x="1180" y="144"/>
                </a:lnTo>
                <a:lnTo>
                  <a:pt x="1184" y="138"/>
                </a:lnTo>
                <a:lnTo>
                  <a:pt x="1186" y="138"/>
                </a:lnTo>
                <a:lnTo>
                  <a:pt x="1181" y="145"/>
                </a:lnTo>
                <a:close/>
                <a:moveTo>
                  <a:pt x="1179" y="144"/>
                </a:moveTo>
                <a:lnTo>
                  <a:pt x="1178" y="143"/>
                </a:lnTo>
                <a:lnTo>
                  <a:pt x="1182" y="136"/>
                </a:lnTo>
                <a:lnTo>
                  <a:pt x="1183" y="137"/>
                </a:lnTo>
                <a:lnTo>
                  <a:pt x="1179" y="144"/>
                </a:lnTo>
                <a:close/>
                <a:moveTo>
                  <a:pt x="332" y="137"/>
                </a:moveTo>
                <a:lnTo>
                  <a:pt x="328" y="130"/>
                </a:lnTo>
                <a:lnTo>
                  <a:pt x="329" y="129"/>
                </a:lnTo>
                <a:lnTo>
                  <a:pt x="333" y="136"/>
                </a:lnTo>
                <a:lnTo>
                  <a:pt x="332" y="137"/>
                </a:lnTo>
                <a:close/>
                <a:moveTo>
                  <a:pt x="335" y="135"/>
                </a:moveTo>
                <a:lnTo>
                  <a:pt x="330" y="128"/>
                </a:lnTo>
                <a:lnTo>
                  <a:pt x="331" y="128"/>
                </a:lnTo>
                <a:lnTo>
                  <a:pt x="336" y="134"/>
                </a:lnTo>
                <a:lnTo>
                  <a:pt x="335" y="135"/>
                </a:lnTo>
                <a:close/>
                <a:moveTo>
                  <a:pt x="1166" y="134"/>
                </a:moveTo>
                <a:lnTo>
                  <a:pt x="1165" y="134"/>
                </a:lnTo>
                <a:lnTo>
                  <a:pt x="1169" y="127"/>
                </a:lnTo>
                <a:lnTo>
                  <a:pt x="1170" y="128"/>
                </a:lnTo>
                <a:lnTo>
                  <a:pt x="1166" y="134"/>
                </a:lnTo>
                <a:close/>
                <a:moveTo>
                  <a:pt x="337" y="134"/>
                </a:moveTo>
                <a:lnTo>
                  <a:pt x="332" y="127"/>
                </a:lnTo>
                <a:lnTo>
                  <a:pt x="333" y="126"/>
                </a:lnTo>
                <a:lnTo>
                  <a:pt x="338" y="133"/>
                </a:lnTo>
                <a:lnTo>
                  <a:pt x="337" y="134"/>
                </a:lnTo>
                <a:close/>
                <a:moveTo>
                  <a:pt x="1163" y="133"/>
                </a:moveTo>
                <a:lnTo>
                  <a:pt x="1162" y="132"/>
                </a:lnTo>
                <a:lnTo>
                  <a:pt x="1167" y="125"/>
                </a:lnTo>
                <a:lnTo>
                  <a:pt x="1168" y="126"/>
                </a:lnTo>
                <a:lnTo>
                  <a:pt x="1163" y="133"/>
                </a:lnTo>
                <a:close/>
                <a:moveTo>
                  <a:pt x="1161" y="131"/>
                </a:moveTo>
                <a:lnTo>
                  <a:pt x="1160" y="131"/>
                </a:lnTo>
                <a:lnTo>
                  <a:pt x="1165" y="124"/>
                </a:lnTo>
                <a:lnTo>
                  <a:pt x="1166" y="125"/>
                </a:lnTo>
                <a:lnTo>
                  <a:pt x="1161" y="131"/>
                </a:lnTo>
                <a:close/>
                <a:moveTo>
                  <a:pt x="350" y="125"/>
                </a:moveTo>
                <a:lnTo>
                  <a:pt x="346" y="118"/>
                </a:lnTo>
                <a:lnTo>
                  <a:pt x="347" y="117"/>
                </a:lnTo>
                <a:lnTo>
                  <a:pt x="351" y="124"/>
                </a:lnTo>
                <a:lnTo>
                  <a:pt x="350" y="125"/>
                </a:lnTo>
                <a:close/>
                <a:moveTo>
                  <a:pt x="352" y="123"/>
                </a:moveTo>
                <a:lnTo>
                  <a:pt x="348" y="117"/>
                </a:lnTo>
                <a:lnTo>
                  <a:pt x="349" y="116"/>
                </a:lnTo>
                <a:lnTo>
                  <a:pt x="353" y="123"/>
                </a:lnTo>
                <a:lnTo>
                  <a:pt x="352" y="123"/>
                </a:lnTo>
                <a:close/>
                <a:moveTo>
                  <a:pt x="1148" y="123"/>
                </a:moveTo>
                <a:lnTo>
                  <a:pt x="1146" y="122"/>
                </a:lnTo>
                <a:lnTo>
                  <a:pt x="1151" y="115"/>
                </a:lnTo>
                <a:lnTo>
                  <a:pt x="1152" y="116"/>
                </a:lnTo>
                <a:lnTo>
                  <a:pt x="1148" y="123"/>
                </a:lnTo>
                <a:close/>
                <a:moveTo>
                  <a:pt x="354" y="122"/>
                </a:moveTo>
                <a:lnTo>
                  <a:pt x="350" y="115"/>
                </a:lnTo>
                <a:lnTo>
                  <a:pt x="351" y="114"/>
                </a:lnTo>
                <a:lnTo>
                  <a:pt x="356" y="121"/>
                </a:lnTo>
                <a:lnTo>
                  <a:pt x="354" y="122"/>
                </a:lnTo>
                <a:close/>
                <a:moveTo>
                  <a:pt x="1145" y="121"/>
                </a:moveTo>
                <a:lnTo>
                  <a:pt x="1144" y="120"/>
                </a:lnTo>
                <a:lnTo>
                  <a:pt x="1148" y="114"/>
                </a:lnTo>
                <a:lnTo>
                  <a:pt x="1150" y="114"/>
                </a:lnTo>
                <a:lnTo>
                  <a:pt x="1145" y="121"/>
                </a:lnTo>
                <a:close/>
                <a:moveTo>
                  <a:pt x="1143" y="120"/>
                </a:moveTo>
                <a:lnTo>
                  <a:pt x="1142" y="119"/>
                </a:lnTo>
                <a:lnTo>
                  <a:pt x="1146" y="112"/>
                </a:lnTo>
                <a:lnTo>
                  <a:pt x="1147" y="113"/>
                </a:lnTo>
                <a:lnTo>
                  <a:pt x="1143" y="120"/>
                </a:lnTo>
                <a:close/>
                <a:moveTo>
                  <a:pt x="368" y="114"/>
                </a:moveTo>
                <a:lnTo>
                  <a:pt x="364" y="107"/>
                </a:lnTo>
                <a:lnTo>
                  <a:pt x="365" y="106"/>
                </a:lnTo>
                <a:lnTo>
                  <a:pt x="369" y="113"/>
                </a:lnTo>
                <a:lnTo>
                  <a:pt x="368" y="114"/>
                </a:lnTo>
                <a:close/>
                <a:moveTo>
                  <a:pt x="371" y="112"/>
                </a:moveTo>
                <a:lnTo>
                  <a:pt x="367" y="105"/>
                </a:lnTo>
                <a:lnTo>
                  <a:pt x="368" y="105"/>
                </a:lnTo>
                <a:lnTo>
                  <a:pt x="372" y="112"/>
                </a:lnTo>
                <a:lnTo>
                  <a:pt x="371" y="112"/>
                </a:lnTo>
                <a:close/>
                <a:moveTo>
                  <a:pt x="1129" y="111"/>
                </a:moveTo>
                <a:lnTo>
                  <a:pt x="1128" y="111"/>
                </a:lnTo>
                <a:lnTo>
                  <a:pt x="1132" y="104"/>
                </a:lnTo>
                <a:lnTo>
                  <a:pt x="1133" y="105"/>
                </a:lnTo>
                <a:lnTo>
                  <a:pt x="1129" y="111"/>
                </a:lnTo>
                <a:close/>
                <a:moveTo>
                  <a:pt x="373" y="111"/>
                </a:moveTo>
                <a:lnTo>
                  <a:pt x="369" y="104"/>
                </a:lnTo>
                <a:lnTo>
                  <a:pt x="370" y="103"/>
                </a:lnTo>
                <a:lnTo>
                  <a:pt x="374" y="110"/>
                </a:lnTo>
                <a:lnTo>
                  <a:pt x="373" y="111"/>
                </a:lnTo>
                <a:close/>
                <a:moveTo>
                  <a:pt x="1127" y="110"/>
                </a:moveTo>
                <a:lnTo>
                  <a:pt x="1126" y="109"/>
                </a:lnTo>
                <a:lnTo>
                  <a:pt x="1130" y="103"/>
                </a:lnTo>
                <a:lnTo>
                  <a:pt x="1131" y="103"/>
                </a:lnTo>
                <a:lnTo>
                  <a:pt x="1127" y="110"/>
                </a:lnTo>
                <a:close/>
                <a:moveTo>
                  <a:pt x="1125" y="109"/>
                </a:moveTo>
                <a:lnTo>
                  <a:pt x="1124" y="108"/>
                </a:lnTo>
                <a:lnTo>
                  <a:pt x="1128" y="101"/>
                </a:lnTo>
                <a:lnTo>
                  <a:pt x="1129" y="102"/>
                </a:lnTo>
                <a:lnTo>
                  <a:pt x="1125" y="109"/>
                </a:lnTo>
                <a:close/>
                <a:moveTo>
                  <a:pt x="387" y="103"/>
                </a:moveTo>
                <a:lnTo>
                  <a:pt x="383" y="96"/>
                </a:lnTo>
                <a:lnTo>
                  <a:pt x="384" y="95"/>
                </a:lnTo>
                <a:lnTo>
                  <a:pt x="388" y="102"/>
                </a:lnTo>
                <a:lnTo>
                  <a:pt x="387" y="103"/>
                </a:lnTo>
                <a:close/>
                <a:moveTo>
                  <a:pt x="389" y="102"/>
                </a:moveTo>
                <a:lnTo>
                  <a:pt x="385" y="95"/>
                </a:lnTo>
                <a:lnTo>
                  <a:pt x="386" y="94"/>
                </a:lnTo>
                <a:lnTo>
                  <a:pt x="390" y="101"/>
                </a:lnTo>
                <a:lnTo>
                  <a:pt x="389" y="102"/>
                </a:lnTo>
                <a:close/>
                <a:moveTo>
                  <a:pt x="1111" y="101"/>
                </a:moveTo>
                <a:lnTo>
                  <a:pt x="1110" y="100"/>
                </a:lnTo>
                <a:lnTo>
                  <a:pt x="1114" y="93"/>
                </a:lnTo>
                <a:lnTo>
                  <a:pt x="1115" y="94"/>
                </a:lnTo>
                <a:lnTo>
                  <a:pt x="1111" y="101"/>
                </a:lnTo>
                <a:close/>
                <a:moveTo>
                  <a:pt x="391" y="100"/>
                </a:moveTo>
                <a:lnTo>
                  <a:pt x="387" y="93"/>
                </a:lnTo>
                <a:lnTo>
                  <a:pt x="389" y="93"/>
                </a:lnTo>
                <a:lnTo>
                  <a:pt x="392" y="100"/>
                </a:lnTo>
                <a:lnTo>
                  <a:pt x="391" y="100"/>
                </a:lnTo>
                <a:close/>
                <a:moveTo>
                  <a:pt x="1109" y="100"/>
                </a:moveTo>
                <a:lnTo>
                  <a:pt x="1107" y="99"/>
                </a:lnTo>
                <a:lnTo>
                  <a:pt x="1111" y="92"/>
                </a:lnTo>
                <a:lnTo>
                  <a:pt x="1112" y="93"/>
                </a:lnTo>
                <a:lnTo>
                  <a:pt x="1109" y="100"/>
                </a:lnTo>
                <a:close/>
                <a:moveTo>
                  <a:pt x="1106" y="98"/>
                </a:moveTo>
                <a:lnTo>
                  <a:pt x="1105" y="98"/>
                </a:lnTo>
                <a:lnTo>
                  <a:pt x="1109" y="91"/>
                </a:lnTo>
                <a:lnTo>
                  <a:pt x="1110" y="91"/>
                </a:lnTo>
                <a:lnTo>
                  <a:pt x="1106" y="98"/>
                </a:lnTo>
                <a:close/>
                <a:moveTo>
                  <a:pt x="406" y="93"/>
                </a:moveTo>
                <a:lnTo>
                  <a:pt x="402" y="86"/>
                </a:lnTo>
                <a:lnTo>
                  <a:pt x="403" y="85"/>
                </a:lnTo>
                <a:lnTo>
                  <a:pt x="407" y="92"/>
                </a:lnTo>
                <a:lnTo>
                  <a:pt x="406" y="93"/>
                </a:lnTo>
                <a:close/>
                <a:moveTo>
                  <a:pt x="408" y="92"/>
                </a:moveTo>
                <a:lnTo>
                  <a:pt x="404" y="85"/>
                </a:lnTo>
                <a:lnTo>
                  <a:pt x="405" y="84"/>
                </a:lnTo>
                <a:lnTo>
                  <a:pt x="409" y="91"/>
                </a:lnTo>
                <a:lnTo>
                  <a:pt x="408" y="92"/>
                </a:lnTo>
                <a:close/>
                <a:moveTo>
                  <a:pt x="1092" y="91"/>
                </a:moveTo>
                <a:lnTo>
                  <a:pt x="1091" y="90"/>
                </a:lnTo>
                <a:lnTo>
                  <a:pt x="1094" y="83"/>
                </a:lnTo>
                <a:lnTo>
                  <a:pt x="1096" y="84"/>
                </a:lnTo>
                <a:lnTo>
                  <a:pt x="1092" y="91"/>
                </a:lnTo>
                <a:close/>
                <a:moveTo>
                  <a:pt x="410" y="90"/>
                </a:moveTo>
                <a:lnTo>
                  <a:pt x="407" y="83"/>
                </a:lnTo>
                <a:lnTo>
                  <a:pt x="408" y="83"/>
                </a:lnTo>
                <a:lnTo>
                  <a:pt x="411" y="90"/>
                </a:lnTo>
                <a:lnTo>
                  <a:pt x="410" y="90"/>
                </a:lnTo>
                <a:close/>
                <a:moveTo>
                  <a:pt x="1089" y="90"/>
                </a:moveTo>
                <a:lnTo>
                  <a:pt x="1088" y="89"/>
                </a:lnTo>
                <a:lnTo>
                  <a:pt x="1092" y="82"/>
                </a:lnTo>
                <a:lnTo>
                  <a:pt x="1093" y="82"/>
                </a:lnTo>
                <a:lnTo>
                  <a:pt x="1089" y="90"/>
                </a:lnTo>
                <a:close/>
                <a:moveTo>
                  <a:pt x="1087" y="88"/>
                </a:moveTo>
                <a:lnTo>
                  <a:pt x="1086" y="88"/>
                </a:lnTo>
                <a:lnTo>
                  <a:pt x="1090" y="81"/>
                </a:lnTo>
                <a:lnTo>
                  <a:pt x="1091" y="81"/>
                </a:lnTo>
                <a:lnTo>
                  <a:pt x="1087" y="88"/>
                </a:lnTo>
                <a:close/>
                <a:moveTo>
                  <a:pt x="424" y="83"/>
                </a:moveTo>
                <a:lnTo>
                  <a:pt x="421" y="76"/>
                </a:lnTo>
                <a:lnTo>
                  <a:pt x="422" y="75"/>
                </a:lnTo>
                <a:lnTo>
                  <a:pt x="426" y="83"/>
                </a:lnTo>
                <a:lnTo>
                  <a:pt x="424" y="83"/>
                </a:lnTo>
                <a:close/>
                <a:moveTo>
                  <a:pt x="427" y="82"/>
                </a:moveTo>
                <a:lnTo>
                  <a:pt x="423" y="75"/>
                </a:lnTo>
                <a:lnTo>
                  <a:pt x="425" y="74"/>
                </a:lnTo>
                <a:lnTo>
                  <a:pt x="428" y="82"/>
                </a:lnTo>
                <a:lnTo>
                  <a:pt x="427" y="82"/>
                </a:lnTo>
                <a:close/>
                <a:moveTo>
                  <a:pt x="1073" y="81"/>
                </a:moveTo>
                <a:lnTo>
                  <a:pt x="1072" y="81"/>
                </a:lnTo>
                <a:lnTo>
                  <a:pt x="1075" y="73"/>
                </a:lnTo>
                <a:lnTo>
                  <a:pt x="1076" y="74"/>
                </a:lnTo>
                <a:lnTo>
                  <a:pt x="1073" y="81"/>
                </a:lnTo>
                <a:close/>
                <a:moveTo>
                  <a:pt x="429" y="81"/>
                </a:moveTo>
                <a:lnTo>
                  <a:pt x="426" y="73"/>
                </a:lnTo>
                <a:lnTo>
                  <a:pt x="427" y="73"/>
                </a:lnTo>
                <a:lnTo>
                  <a:pt x="430" y="80"/>
                </a:lnTo>
                <a:lnTo>
                  <a:pt x="429" y="81"/>
                </a:lnTo>
                <a:close/>
                <a:moveTo>
                  <a:pt x="1070" y="80"/>
                </a:moveTo>
                <a:lnTo>
                  <a:pt x="1069" y="79"/>
                </a:lnTo>
                <a:lnTo>
                  <a:pt x="1073" y="72"/>
                </a:lnTo>
                <a:lnTo>
                  <a:pt x="1074" y="73"/>
                </a:lnTo>
                <a:lnTo>
                  <a:pt x="1070" y="80"/>
                </a:lnTo>
                <a:close/>
                <a:moveTo>
                  <a:pt x="1068" y="79"/>
                </a:moveTo>
                <a:lnTo>
                  <a:pt x="1067" y="78"/>
                </a:lnTo>
                <a:lnTo>
                  <a:pt x="1070" y="71"/>
                </a:lnTo>
                <a:lnTo>
                  <a:pt x="1071" y="71"/>
                </a:lnTo>
                <a:lnTo>
                  <a:pt x="1068" y="79"/>
                </a:lnTo>
                <a:close/>
                <a:moveTo>
                  <a:pt x="444" y="74"/>
                </a:moveTo>
                <a:lnTo>
                  <a:pt x="441" y="67"/>
                </a:lnTo>
                <a:lnTo>
                  <a:pt x="442" y="66"/>
                </a:lnTo>
                <a:lnTo>
                  <a:pt x="445" y="73"/>
                </a:lnTo>
                <a:lnTo>
                  <a:pt x="444" y="74"/>
                </a:lnTo>
                <a:close/>
                <a:moveTo>
                  <a:pt x="446" y="73"/>
                </a:moveTo>
                <a:lnTo>
                  <a:pt x="443" y="66"/>
                </a:lnTo>
                <a:lnTo>
                  <a:pt x="444" y="65"/>
                </a:lnTo>
                <a:lnTo>
                  <a:pt x="448" y="72"/>
                </a:lnTo>
                <a:lnTo>
                  <a:pt x="446" y="73"/>
                </a:lnTo>
                <a:close/>
                <a:moveTo>
                  <a:pt x="1053" y="72"/>
                </a:moveTo>
                <a:lnTo>
                  <a:pt x="1052" y="71"/>
                </a:lnTo>
                <a:lnTo>
                  <a:pt x="1055" y="64"/>
                </a:lnTo>
                <a:lnTo>
                  <a:pt x="1056" y="65"/>
                </a:lnTo>
                <a:lnTo>
                  <a:pt x="1053" y="72"/>
                </a:lnTo>
                <a:close/>
                <a:moveTo>
                  <a:pt x="449" y="72"/>
                </a:moveTo>
                <a:lnTo>
                  <a:pt x="446" y="64"/>
                </a:lnTo>
                <a:lnTo>
                  <a:pt x="447" y="64"/>
                </a:lnTo>
                <a:lnTo>
                  <a:pt x="450" y="71"/>
                </a:lnTo>
                <a:lnTo>
                  <a:pt x="449" y="72"/>
                </a:lnTo>
                <a:close/>
                <a:moveTo>
                  <a:pt x="1051" y="71"/>
                </a:moveTo>
                <a:lnTo>
                  <a:pt x="1049" y="70"/>
                </a:lnTo>
                <a:lnTo>
                  <a:pt x="1053" y="63"/>
                </a:lnTo>
                <a:lnTo>
                  <a:pt x="1054" y="64"/>
                </a:lnTo>
                <a:lnTo>
                  <a:pt x="1051" y="71"/>
                </a:lnTo>
                <a:close/>
                <a:moveTo>
                  <a:pt x="1048" y="70"/>
                </a:moveTo>
                <a:lnTo>
                  <a:pt x="1047" y="69"/>
                </a:lnTo>
                <a:lnTo>
                  <a:pt x="1050" y="62"/>
                </a:lnTo>
                <a:lnTo>
                  <a:pt x="1051" y="63"/>
                </a:lnTo>
                <a:lnTo>
                  <a:pt x="1048" y="70"/>
                </a:lnTo>
                <a:close/>
                <a:moveTo>
                  <a:pt x="463" y="65"/>
                </a:moveTo>
                <a:lnTo>
                  <a:pt x="460" y="58"/>
                </a:lnTo>
                <a:lnTo>
                  <a:pt x="461" y="58"/>
                </a:lnTo>
                <a:lnTo>
                  <a:pt x="465" y="65"/>
                </a:lnTo>
                <a:lnTo>
                  <a:pt x="463" y="65"/>
                </a:lnTo>
                <a:close/>
                <a:moveTo>
                  <a:pt x="466" y="64"/>
                </a:moveTo>
                <a:lnTo>
                  <a:pt x="463" y="57"/>
                </a:lnTo>
                <a:lnTo>
                  <a:pt x="464" y="57"/>
                </a:lnTo>
                <a:lnTo>
                  <a:pt x="467" y="64"/>
                </a:lnTo>
                <a:lnTo>
                  <a:pt x="466" y="64"/>
                </a:lnTo>
                <a:close/>
                <a:moveTo>
                  <a:pt x="1034" y="64"/>
                </a:moveTo>
                <a:lnTo>
                  <a:pt x="1032" y="63"/>
                </a:lnTo>
                <a:lnTo>
                  <a:pt x="1035" y="56"/>
                </a:lnTo>
                <a:lnTo>
                  <a:pt x="1037" y="56"/>
                </a:lnTo>
                <a:lnTo>
                  <a:pt x="1034" y="64"/>
                </a:lnTo>
                <a:close/>
                <a:moveTo>
                  <a:pt x="468" y="63"/>
                </a:moveTo>
                <a:lnTo>
                  <a:pt x="465" y="56"/>
                </a:lnTo>
                <a:lnTo>
                  <a:pt x="466" y="55"/>
                </a:lnTo>
                <a:lnTo>
                  <a:pt x="469" y="63"/>
                </a:lnTo>
                <a:lnTo>
                  <a:pt x="468" y="63"/>
                </a:lnTo>
                <a:close/>
                <a:moveTo>
                  <a:pt x="1031" y="63"/>
                </a:moveTo>
                <a:lnTo>
                  <a:pt x="1030" y="62"/>
                </a:lnTo>
                <a:lnTo>
                  <a:pt x="1033" y="55"/>
                </a:lnTo>
                <a:lnTo>
                  <a:pt x="1034" y="55"/>
                </a:lnTo>
                <a:lnTo>
                  <a:pt x="1031" y="63"/>
                </a:lnTo>
                <a:close/>
                <a:moveTo>
                  <a:pt x="1029" y="62"/>
                </a:moveTo>
                <a:lnTo>
                  <a:pt x="1027" y="61"/>
                </a:lnTo>
                <a:lnTo>
                  <a:pt x="1030" y="54"/>
                </a:lnTo>
                <a:lnTo>
                  <a:pt x="1032" y="54"/>
                </a:lnTo>
                <a:lnTo>
                  <a:pt x="1029" y="62"/>
                </a:lnTo>
                <a:close/>
                <a:moveTo>
                  <a:pt x="483" y="58"/>
                </a:moveTo>
                <a:lnTo>
                  <a:pt x="480" y="50"/>
                </a:lnTo>
                <a:lnTo>
                  <a:pt x="482" y="50"/>
                </a:lnTo>
                <a:lnTo>
                  <a:pt x="485" y="57"/>
                </a:lnTo>
                <a:lnTo>
                  <a:pt x="483" y="58"/>
                </a:lnTo>
                <a:close/>
                <a:moveTo>
                  <a:pt x="486" y="57"/>
                </a:moveTo>
                <a:lnTo>
                  <a:pt x="483" y="49"/>
                </a:lnTo>
                <a:lnTo>
                  <a:pt x="484" y="49"/>
                </a:lnTo>
                <a:lnTo>
                  <a:pt x="487" y="56"/>
                </a:lnTo>
                <a:lnTo>
                  <a:pt x="486" y="57"/>
                </a:lnTo>
                <a:close/>
                <a:moveTo>
                  <a:pt x="1013" y="56"/>
                </a:moveTo>
                <a:lnTo>
                  <a:pt x="1012" y="55"/>
                </a:lnTo>
                <a:lnTo>
                  <a:pt x="1015" y="48"/>
                </a:lnTo>
                <a:lnTo>
                  <a:pt x="1016" y="48"/>
                </a:lnTo>
                <a:lnTo>
                  <a:pt x="1013" y="56"/>
                </a:lnTo>
                <a:close/>
                <a:moveTo>
                  <a:pt x="488" y="56"/>
                </a:moveTo>
                <a:lnTo>
                  <a:pt x="486" y="48"/>
                </a:lnTo>
                <a:lnTo>
                  <a:pt x="487" y="48"/>
                </a:lnTo>
                <a:lnTo>
                  <a:pt x="490" y="55"/>
                </a:lnTo>
                <a:lnTo>
                  <a:pt x="488" y="56"/>
                </a:lnTo>
                <a:close/>
                <a:moveTo>
                  <a:pt x="1011" y="55"/>
                </a:moveTo>
                <a:lnTo>
                  <a:pt x="1010" y="54"/>
                </a:lnTo>
                <a:lnTo>
                  <a:pt x="1012" y="47"/>
                </a:lnTo>
                <a:lnTo>
                  <a:pt x="1014" y="47"/>
                </a:lnTo>
                <a:lnTo>
                  <a:pt x="1011" y="55"/>
                </a:lnTo>
                <a:close/>
                <a:moveTo>
                  <a:pt x="1008" y="54"/>
                </a:moveTo>
                <a:lnTo>
                  <a:pt x="1007" y="53"/>
                </a:lnTo>
                <a:lnTo>
                  <a:pt x="1010" y="46"/>
                </a:lnTo>
                <a:lnTo>
                  <a:pt x="1011" y="46"/>
                </a:lnTo>
                <a:lnTo>
                  <a:pt x="1008" y="54"/>
                </a:lnTo>
                <a:close/>
                <a:moveTo>
                  <a:pt x="503" y="50"/>
                </a:moveTo>
                <a:lnTo>
                  <a:pt x="501" y="43"/>
                </a:lnTo>
                <a:lnTo>
                  <a:pt x="502" y="42"/>
                </a:lnTo>
                <a:lnTo>
                  <a:pt x="505" y="50"/>
                </a:lnTo>
                <a:lnTo>
                  <a:pt x="503" y="50"/>
                </a:lnTo>
                <a:close/>
                <a:moveTo>
                  <a:pt x="506" y="49"/>
                </a:moveTo>
                <a:lnTo>
                  <a:pt x="503" y="42"/>
                </a:lnTo>
                <a:lnTo>
                  <a:pt x="504" y="41"/>
                </a:lnTo>
                <a:lnTo>
                  <a:pt x="507" y="49"/>
                </a:lnTo>
                <a:lnTo>
                  <a:pt x="506" y="49"/>
                </a:lnTo>
                <a:close/>
                <a:moveTo>
                  <a:pt x="993" y="49"/>
                </a:moveTo>
                <a:lnTo>
                  <a:pt x="992" y="48"/>
                </a:lnTo>
                <a:lnTo>
                  <a:pt x="995" y="41"/>
                </a:lnTo>
                <a:lnTo>
                  <a:pt x="996" y="41"/>
                </a:lnTo>
                <a:lnTo>
                  <a:pt x="993" y="49"/>
                </a:lnTo>
                <a:close/>
                <a:moveTo>
                  <a:pt x="508" y="48"/>
                </a:moveTo>
                <a:lnTo>
                  <a:pt x="506" y="41"/>
                </a:lnTo>
                <a:lnTo>
                  <a:pt x="507" y="40"/>
                </a:lnTo>
                <a:lnTo>
                  <a:pt x="510" y="48"/>
                </a:lnTo>
                <a:lnTo>
                  <a:pt x="508" y="48"/>
                </a:lnTo>
                <a:close/>
                <a:moveTo>
                  <a:pt x="991" y="48"/>
                </a:moveTo>
                <a:lnTo>
                  <a:pt x="990" y="47"/>
                </a:lnTo>
                <a:lnTo>
                  <a:pt x="992" y="40"/>
                </a:lnTo>
                <a:lnTo>
                  <a:pt x="993" y="40"/>
                </a:lnTo>
                <a:lnTo>
                  <a:pt x="991" y="48"/>
                </a:lnTo>
                <a:close/>
                <a:moveTo>
                  <a:pt x="988" y="47"/>
                </a:moveTo>
                <a:lnTo>
                  <a:pt x="987" y="46"/>
                </a:lnTo>
                <a:lnTo>
                  <a:pt x="990" y="39"/>
                </a:lnTo>
                <a:lnTo>
                  <a:pt x="991" y="39"/>
                </a:lnTo>
                <a:lnTo>
                  <a:pt x="988" y="47"/>
                </a:lnTo>
                <a:close/>
                <a:moveTo>
                  <a:pt x="524" y="43"/>
                </a:moveTo>
                <a:lnTo>
                  <a:pt x="521" y="36"/>
                </a:lnTo>
                <a:lnTo>
                  <a:pt x="522" y="35"/>
                </a:lnTo>
                <a:lnTo>
                  <a:pt x="525" y="43"/>
                </a:lnTo>
                <a:lnTo>
                  <a:pt x="524" y="43"/>
                </a:lnTo>
                <a:close/>
                <a:moveTo>
                  <a:pt x="526" y="43"/>
                </a:moveTo>
                <a:lnTo>
                  <a:pt x="524" y="35"/>
                </a:lnTo>
                <a:lnTo>
                  <a:pt x="525" y="35"/>
                </a:lnTo>
                <a:lnTo>
                  <a:pt x="528" y="42"/>
                </a:lnTo>
                <a:lnTo>
                  <a:pt x="526" y="43"/>
                </a:lnTo>
                <a:close/>
                <a:moveTo>
                  <a:pt x="973" y="42"/>
                </a:moveTo>
                <a:lnTo>
                  <a:pt x="971" y="41"/>
                </a:lnTo>
                <a:lnTo>
                  <a:pt x="974" y="34"/>
                </a:lnTo>
                <a:lnTo>
                  <a:pt x="975" y="34"/>
                </a:lnTo>
                <a:lnTo>
                  <a:pt x="973" y="42"/>
                </a:lnTo>
                <a:close/>
                <a:moveTo>
                  <a:pt x="529" y="42"/>
                </a:moveTo>
                <a:lnTo>
                  <a:pt x="526" y="34"/>
                </a:lnTo>
                <a:lnTo>
                  <a:pt x="528" y="34"/>
                </a:lnTo>
                <a:lnTo>
                  <a:pt x="530" y="41"/>
                </a:lnTo>
                <a:lnTo>
                  <a:pt x="529" y="42"/>
                </a:lnTo>
                <a:close/>
                <a:moveTo>
                  <a:pt x="970" y="41"/>
                </a:moveTo>
                <a:lnTo>
                  <a:pt x="969" y="41"/>
                </a:lnTo>
                <a:lnTo>
                  <a:pt x="971" y="33"/>
                </a:lnTo>
                <a:lnTo>
                  <a:pt x="973" y="33"/>
                </a:lnTo>
                <a:lnTo>
                  <a:pt x="970" y="41"/>
                </a:lnTo>
                <a:close/>
                <a:moveTo>
                  <a:pt x="968" y="40"/>
                </a:moveTo>
                <a:lnTo>
                  <a:pt x="966" y="40"/>
                </a:lnTo>
                <a:lnTo>
                  <a:pt x="969" y="32"/>
                </a:lnTo>
                <a:lnTo>
                  <a:pt x="970" y="33"/>
                </a:lnTo>
                <a:lnTo>
                  <a:pt x="968" y="40"/>
                </a:lnTo>
                <a:close/>
                <a:moveTo>
                  <a:pt x="544" y="37"/>
                </a:moveTo>
                <a:lnTo>
                  <a:pt x="542" y="29"/>
                </a:lnTo>
                <a:lnTo>
                  <a:pt x="543" y="29"/>
                </a:lnTo>
                <a:lnTo>
                  <a:pt x="545" y="37"/>
                </a:lnTo>
                <a:lnTo>
                  <a:pt x="544" y="37"/>
                </a:lnTo>
                <a:close/>
                <a:moveTo>
                  <a:pt x="547" y="36"/>
                </a:moveTo>
                <a:lnTo>
                  <a:pt x="544" y="29"/>
                </a:lnTo>
                <a:lnTo>
                  <a:pt x="546" y="28"/>
                </a:lnTo>
                <a:lnTo>
                  <a:pt x="548" y="36"/>
                </a:lnTo>
                <a:lnTo>
                  <a:pt x="547" y="36"/>
                </a:lnTo>
                <a:close/>
                <a:moveTo>
                  <a:pt x="952" y="36"/>
                </a:moveTo>
                <a:lnTo>
                  <a:pt x="951" y="35"/>
                </a:lnTo>
                <a:lnTo>
                  <a:pt x="953" y="28"/>
                </a:lnTo>
                <a:lnTo>
                  <a:pt x="955" y="28"/>
                </a:lnTo>
                <a:lnTo>
                  <a:pt x="952" y="36"/>
                </a:lnTo>
                <a:close/>
                <a:moveTo>
                  <a:pt x="549" y="36"/>
                </a:moveTo>
                <a:lnTo>
                  <a:pt x="547" y="28"/>
                </a:lnTo>
                <a:lnTo>
                  <a:pt x="548" y="28"/>
                </a:lnTo>
                <a:lnTo>
                  <a:pt x="550" y="35"/>
                </a:lnTo>
                <a:lnTo>
                  <a:pt x="549" y="36"/>
                </a:lnTo>
                <a:close/>
                <a:moveTo>
                  <a:pt x="950" y="35"/>
                </a:moveTo>
                <a:lnTo>
                  <a:pt x="949" y="35"/>
                </a:lnTo>
                <a:lnTo>
                  <a:pt x="951" y="27"/>
                </a:lnTo>
                <a:lnTo>
                  <a:pt x="952" y="27"/>
                </a:lnTo>
                <a:lnTo>
                  <a:pt x="950" y="35"/>
                </a:lnTo>
                <a:close/>
                <a:moveTo>
                  <a:pt x="947" y="34"/>
                </a:moveTo>
                <a:lnTo>
                  <a:pt x="946" y="34"/>
                </a:lnTo>
                <a:lnTo>
                  <a:pt x="948" y="26"/>
                </a:lnTo>
                <a:lnTo>
                  <a:pt x="949" y="27"/>
                </a:lnTo>
                <a:lnTo>
                  <a:pt x="947" y="34"/>
                </a:lnTo>
                <a:close/>
                <a:moveTo>
                  <a:pt x="565" y="32"/>
                </a:moveTo>
                <a:lnTo>
                  <a:pt x="563" y="24"/>
                </a:lnTo>
                <a:lnTo>
                  <a:pt x="564" y="23"/>
                </a:lnTo>
                <a:lnTo>
                  <a:pt x="566" y="31"/>
                </a:lnTo>
                <a:lnTo>
                  <a:pt x="565" y="32"/>
                </a:lnTo>
                <a:close/>
                <a:moveTo>
                  <a:pt x="567" y="31"/>
                </a:moveTo>
                <a:lnTo>
                  <a:pt x="566" y="23"/>
                </a:lnTo>
                <a:lnTo>
                  <a:pt x="567" y="23"/>
                </a:lnTo>
                <a:lnTo>
                  <a:pt x="569" y="31"/>
                </a:lnTo>
                <a:lnTo>
                  <a:pt x="567" y="31"/>
                </a:lnTo>
                <a:close/>
                <a:moveTo>
                  <a:pt x="932" y="30"/>
                </a:moveTo>
                <a:lnTo>
                  <a:pt x="930" y="30"/>
                </a:lnTo>
                <a:lnTo>
                  <a:pt x="932" y="22"/>
                </a:lnTo>
                <a:lnTo>
                  <a:pt x="933" y="23"/>
                </a:lnTo>
                <a:lnTo>
                  <a:pt x="932" y="30"/>
                </a:lnTo>
                <a:close/>
                <a:moveTo>
                  <a:pt x="570" y="30"/>
                </a:moveTo>
                <a:lnTo>
                  <a:pt x="568" y="23"/>
                </a:lnTo>
                <a:lnTo>
                  <a:pt x="569" y="22"/>
                </a:lnTo>
                <a:lnTo>
                  <a:pt x="571" y="30"/>
                </a:lnTo>
                <a:lnTo>
                  <a:pt x="570" y="30"/>
                </a:lnTo>
                <a:close/>
                <a:moveTo>
                  <a:pt x="929" y="30"/>
                </a:moveTo>
                <a:lnTo>
                  <a:pt x="928" y="29"/>
                </a:lnTo>
                <a:lnTo>
                  <a:pt x="930" y="22"/>
                </a:lnTo>
                <a:lnTo>
                  <a:pt x="931" y="22"/>
                </a:lnTo>
                <a:lnTo>
                  <a:pt x="929" y="30"/>
                </a:lnTo>
                <a:close/>
                <a:moveTo>
                  <a:pt x="926" y="29"/>
                </a:moveTo>
                <a:lnTo>
                  <a:pt x="925" y="29"/>
                </a:lnTo>
                <a:lnTo>
                  <a:pt x="927" y="21"/>
                </a:lnTo>
                <a:lnTo>
                  <a:pt x="928" y="21"/>
                </a:lnTo>
                <a:lnTo>
                  <a:pt x="926" y="29"/>
                </a:lnTo>
                <a:close/>
                <a:moveTo>
                  <a:pt x="586" y="27"/>
                </a:moveTo>
                <a:lnTo>
                  <a:pt x="584" y="19"/>
                </a:lnTo>
                <a:lnTo>
                  <a:pt x="585" y="18"/>
                </a:lnTo>
                <a:lnTo>
                  <a:pt x="587" y="26"/>
                </a:lnTo>
                <a:lnTo>
                  <a:pt x="586" y="27"/>
                </a:lnTo>
                <a:close/>
                <a:moveTo>
                  <a:pt x="588" y="26"/>
                </a:moveTo>
                <a:lnTo>
                  <a:pt x="586" y="18"/>
                </a:lnTo>
                <a:lnTo>
                  <a:pt x="588" y="18"/>
                </a:lnTo>
                <a:lnTo>
                  <a:pt x="589" y="26"/>
                </a:lnTo>
                <a:lnTo>
                  <a:pt x="588" y="26"/>
                </a:lnTo>
                <a:close/>
                <a:moveTo>
                  <a:pt x="911" y="25"/>
                </a:moveTo>
                <a:lnTo>
                  <a:pt x="910" y="25"/>
                </a:lnTo>
                <a:lnTo>
                  <a:pt x="911" y="17"/>
                </a:lnTo>
                <a:lnTo>
                  <a:pt x="913" y="18"/>
                </a:lnTo>
                <a:lnTo>
                  <a:pt x="911" y="25"/>
                </a:lnTo>
                <a:close/>
                <a:moveTo>
                  <a:pt x="591" y="25"/>
                </a:moveTo>
                <a:lnTo>
                  <a:pt x="589" y="18"/>
                </a:lnTo>
                <a:lnTo>
                  <a:pt x="590" y="17"/>
                </a:lnTo>
                <a:lnTo>
                  <a:pt x="592" y="25"/>
                </a:lnTo>
                <a:lnTo>
                  <a:pt x="591" y="25"/>
                </a:lnTo>
                <a:close/>
                <a:moveTo>
                  <a:pt x="908" y="25"/>
                </a:moveTo>
                <a:lnTo>
                  <a:pt x="907" y="25"/>
                </a:lnTo>
                <a:lnTo>
                  <a:pt x="909" y="16"/>
                </a:lnTo>
                <a:lnTo>
                  <a:pt x="910" y="17"/>
                </a:lnTo>
                <a:lnTo>
                  <a:pt x="908" y="25"/>
                </a:lnTo>
                <a:close/>
                <a:moveTo>
                  <a:pt x="906" y="24"/>
                </a:moveTo>
                <a:lnTo>
                  <a:pt x="904" y="24"/>
                </a:lnTo>
                <a:lnTo>
                  <a:pt x="906" y="16"/>
                </a:lnTo>
                <a:lnTo>
                  <a:pt x="907" y="16"/>
                </a:lnTo>
                <a:lnTo>
                  <a:pt x="906" y="24"/>
                </a:lnTo>
                <a:close/>
                <a:moveTo>
                  <a:pt x="607" y="22"/>
                </a:moveTo>
                <a:lnTo>
                  <a:pt x="605" y="14"/>
                </a:lnTo>
                <a:lnTo>
                  <a:pt x="606" y="14"/>
                </a:lnTo>
                <a:lnTo>
                  <a:pt x="608" y="22"/>
                </a:lnTo>
                <a:lnTo>
                  <a:pt x="607" y="22"/>
                </a:lnTo>
                <a:close/>
                <a:moveTo>
                  <a:pt x="609" y="22"/>
                </a:moveTo>
                <a:lnTo>
                  <a:pt x="608" y="13"/>
                </a:lnTo>
                <a:lnTo>
                  <a:pt x="609" y="13"/>
                </a:lnTo>
                <a:lnTo>
                  <a:pt x="611" y="21"/>
                </a:lnTo>
                <a:lnTo>
                  <a:pt x="609" y="22"/>
                </a:lnTo>
                <a:close/>
                <a:moveTo>
                  <a:pt x="890" y="21"/>
                </a:moveTo>
                <a:lnTo>
                  <a:pt x="888" y="21"/>
                </a:lnTo>
                <a:lnTo>
                  <a:pt x="890" y="13"/>
                </a:lnTo>
                <a:lnTo>
                  <a:pt x="891" y="13"/>
                </a:lnTo>
                <a:lnTo>
                  <a:pt x="890" y="21"/>
                </a:lnTo>
                <a:close/>
                <a:moveTo>
                  <a:pt x="612" y="21"/>
                </a:moveTo>
                <a:lnTo>
                  <a:pt x="610" y="13"/>
                </a:lnTo>
                <a:lnTo>
                  <a:pt x="612" y="13"/>
                </a:lnTo>
                <a:lnTo>
                  <a:pt x="613" y="21"/>
                </a:lnTo>
                <a:lnTo>
                  <a:pt x="612" y="21"/>
                </a:lnTo>
                <a:close/>
                <a:moveTo>
                  <a:pt x="887" y="21"/>
                </a:moveTo>
                <a:lnTo>
                  <a:pt x="886" y="20"/>
                </a:lnTo>
                <a:lnTo>
                  <a:pt x="887" y="12"/>
                </a:lnTo>
                <a:lnTo>
                  <a:pt x="889" y="13"/>
                </a:lnTo>
                <a:lnTo>
                  <a:pt x="887" y="21"/>
                </a:lnTo>
                <a:close/>
                <a:moveTo>
                  <a:pt x="884" y="20"/>
                </a:moveTo>
                <a:lnTo>
                  <a:pt x="883" y="20"/>
                </a:lnTo>
                <a:lnTo>
                  <a:pt x="885" y="12"/>
                </a:lnTo>
                <a:lnTo>
                  <a:pt x="886" y="12"/>
                </a:lnTo>
                <a:lnTo>
                  <a:pt x="884" y="20"/>
                </a:lnTo>
                <a:close/>
                <a:moveTo>
                  <a:pt x="628" y="18"/>
                </a:moveTo>
                <a:lnTo>
                  <a:pt x="626" y="10"/>
                </a:lnTo>
                <a:lnTo>
                  <a:pt x="628" y="10"/>
                </a:lnTo>
                <a:lnTo>
                  <a:pt x="629" y="18"/>
                </a:lnTo>
                <a:lnTo>
                  <a:pt x="628" y="18"/>
                </a:lnTo>
                <a:close/>
                <a:moveTo>
                  <a:pt x="630" y="18"/>
                </a:moveTo>
                <a:lnTo>
                  <a:pt x="629" y="10"/>
                </a:lnTo>
                <a:lnTo>
                  <a:pt x="630" y="10"/>
                </a:lnTo>
                <a:lnTo>
                  <a:pt x="631" y="18"/>
                </a:lnTo>
                <a:lnTo>
                  <a:pt x="630" y="18"/>
                </a:lnTo>
                <a:close/>
                <a:moveTo>
                  <a:pt x="869" y="18"/>
                </a:moveTo>
                <a:lnTo>
                  <a:pt x="867" y="17"/>
                </a:lnTo>
                <a:lnTo>
                  <a:pt x="869" y="9"/>
                </a:lnTo>
                <a:lnTo>
                  <a:pt x="870" y="9"/>
                </a:lnTo>
                <a:lnTo>
                  <a:pt x="869" y="18"/>
                </a:lnTo>
                <a:close/>
                <a:moveTo>
                  <a:pt x="633" y="18"/>
                </a:moveTo>
                <a:lnTo>
                  <a:pt x="632" y="9"/>
                </a:lnTo>
                <a:lnTo>
                  <a:pt x="633" y="9"/>
                </a:lnTo>
                <a:lnTo>
                  <a:pt x="634" y="17"/>
                </a:lnTo>
                <a:lnTo>
                  <a:pt x="633" y="18"/>
                </a:lnTo>
                <a:close/>
                <a:moveTo>
                  <a:pt x="866" y="17"/>
                </a:moveTo>
                <a:lnTo>
                  <a:pt x="865" y="17"/>
                </a:lnTo>
                <a:lnTo>
                  <a:pt x="866" y="9"/>
                </a:lnTo>
                <a:lnTo>
                  <a:pt x="867" y="9"/>
                </a:lnTo>
                <a:lnTo>
                  <a:pt x="866" y="17"/>
                </a:lnTo>
                <a:close/>
                <a:moveTo>
                  <a:pt x="864" y="16"/>
                </a:moveTo>
                <a:lnTo>
                  <a:pt x="862" y="16"/>
                </a:lnTo>
                <a:lnTo>
                  <a:pt x="863" y="8"/>
                </a:lnTo>
                <a:lnTo>
                  <a:pt x="865" y="9"/>
                </a:lnTo>
                <a:lnTo>
                  <a:pt x="864" y="16"/>
                </a:lnTo>
                <a:close/>
                <a:moveTo>
                  <a:pt x="649" y="15"/>
                </a:moveTo>
                <a:lnTo>
                  <a:pt x="647" y="7"/>
                </a:lnTo>
                <a:lnTo>
                  <a:pt x="649" y="7"/>
                </a:lnTo>
                <a:lnTo>
                  <a:pt x="650" y="15"/>
                </a:lnTo>
                <a:lnTo>
                  <a:pt x="649" y="15"/>
                </a:lnTo>
                <a:close/>
                <a:moveTo>
                  <a:pt x="652" y="15"/>
                </a:moveTo>
                <a:lnTo>
                  <a:pt x="650" y="7"/>
                </a:lnTo>
                <a:lnTo>
                  <a:pt x="652" y="6"/>
                </a:lnTo>
                <a:lnTo>
                  <a:pt x="653" y="14"/>
                </a:lnTo>
                <a:lnTo>
                  <a:pt x="652" y="15"/>
                </a:lnTo>
                <a:close/>
                <a:moveTo>
                  <a:pt x="847" y="14"/>
                </a:moveTo>
                <a:lnTo>
                  <a:pt x="846" y="14"/>
                </a:lnTo>
                <a:lnTo>
                  <a:pt x="847" y="6"/>
                </a:lnTo>
                <a:lnTo>
                  <a:pt x="848" y="6"/>
                </a:lnTo>
                <a:lnTo>
                  <a:pt x="847" y="14"/>
                </a:lnTo>
                <a:close/>
                <a:moveTo>
                  <a:pt x="654" y="14"/>
                </a:moveTo>
                <a:lnTo>
                  <a:pt x="653" y="6"/>
                </a:lnTo>
                <a:lnTo>
                  <a:pt x="654" y="6"/>
                </a:lnTo>
                <a:lnTo>
                  <a:pt x="655" y="14"/>
                </a:lnTo>
                <a:lnTo>
                  <a:pt x="654" y="14"/>
                </a:lnTo>
                <a:close/>
                <a:moveTo>
                  <a:pt x="845" y="14"/>
                </a:moveTo>
                <a:lnTo>
                  <a:pt x="843" y="14"/>
                </a:lnTo>
                <a:lnTo>
                  <a:pt x="844" y="6"/>
                </a:lnTo>
                <a:lnTo>
                  <a:pt x="846" y="6"/>
                </a:lnTo>
                <a:lnTo>
                  <a:pt x="845" y="14"/>
                </a:lnTo>
                <a:close/>
                <a:moveTo>
                  <a:pt x="842" y="14"/>
                </a:moveTo>
                <a:lnTo>
                  <a:pt x="841" y="13"/>
                </a:lnTo>
                <a:lnTo>
                  <a:pt x="842" y="5"/>
                </a:lnTo>
                <a:lnTo>
                  <a:pt x="843" y="6"/>
                </a:lnTo>
                <a:lnTo>
                  <a:pt x="842" y="14"/>
                </a:lnTo>
                <a:close/>
                <a:moveTo>
                  <a:pt x="670" y="12"/>
                </a:moveTo>
                <a:lnTo>
                  <a:pt x="669" y="4"/>
                </a:lnTo>
                <a:lnTo>
                  <a:pt x="670" y="4"/>
                </a:lnTo>
                <a:lnTo>
                  <a:pt x="671" y="12"/>
                </a:lnTo>
                <a:lnTo>
                  <a:pt x="670" y="12"/>
                </a:lnTo>
                <a:close/>
                <a:moveTo>
                  <a:pt x="673" y="12"/>
                </a:moveTo>
                <a:lnTo>
                  <a:pt x="672" y="4"/>
                </a:lnTo>
                <a:lnTo>
                  <a:pt x="673" y="4"/>
                </a:lnTo>
                <a:lnTo>
                  <a:pt x="674" y="12"/>
                </a:lnTo>
                <a:lnTo>
                  <a:pt x="673" y="12"/>
                </a:lnTo>
                <a:close/>
                <a:moveTo>
                  <a:pt x="826" y="12"/>
                </a:moveTo>
                <a:lnTo>
                  <a:pt x="825" y="12"/>
                </a:lnTo>
                <a:lnTo>
                  <a:pt x="826" y="4"/>
                </a:lnTo>
                <a:lnTo>
                  <a:pt x="827" y="4"/>
                </a:lnTo>
                <a:lnTo>
                  <a:pt x="826" y="12"/>
                </a:lnTo>
                <a:close/>
                <a:moveTo>
                  <a:pt x="675" y="12"/>
                </a:moveTo>
                <a:lnTo>
                  <a:pt x="674" y="4"/>
                </a:lnTo>
                <a:lnTo>
                  <a:pt x="676" y="4"/>
                </a:lnTo>
                <a:lnTo>
                  <a:pt x="677" y="12"/>
                </a:lnTo>
                <a:lnTo>
                  <a:pt x="675" y="12"/>
                </a:lnTo>
                <a:close/>
                <a:moveTo>
                  <a:pt x="824" y="11"/>
                </a:moveTo>
                <a:lnTo>
                  <a:pt x="822" y="11"/>
                </a:lnTo>
                <a:lnTo>
                  <a:pt x="823" y="3"/>
                </a:lnTo>
                <a:lnTo>
                  <a:pt x="824" y="4"/>
                </a:lnTo>
                <a:lnTo>
                  <a:pt x="824" y="11"/>
                </a:lnTo>
                <a:close/>
                <a:moveTo>
                  <a:pt x="821" y="11"/>
                </a:moveTo>
                <a:lnTo>
                  <a:pt x="820" y="11"/>
                </a:lnTo>
                <a:lnTo>
                  <a:pt x="820" y="3"/>
                </a:lnTo>
                <a:lnTo>
                  <a:pt x="822" y="3"/>
                </a:lnTo>
                <a:lnTo>
                  <a:pt x="821" y="11"/>
                </a:lnTo>
                <a:close/>
                <a:moveTo>
                  <a:pt x="691" y="10"/>
                </a:moveTo>
                <a:lnTo>
                  <a:pt x="691" y="2"/>
                </a:lnTo>
                <a:lnTo>
                  <a:pt x="692" y="2"/>
                </a:lnTo>
                <a:lnTo>
                  <a:pt x="693" y="10"/>
                </a:lnTo>
                <a:lnTo>
                  <a:pt x="691" y="10"/>
                </a:lnTo>
                <a:close/>
                <a:moveTo>
                  <a:pt x="694" y="10"/>
                </a:moveTo>
                <a:lnTo>
                  <a:pt x="694" y="2"/>
                </a:lnTo>
                <a:lnTo>
                  <a:pt x="695" y="2"/>
                </a:lnTo>
                <a:lnTo>
                  <a:pt x="695" y="10"/>
                </a:lnTo>
                <a:lnTo>
                  <a:pt x="694" y="10"/>
                </a:lnTo>
                <a:close/>
                <a:moveTo>
                  <a:pt x="805" y="10"/>
                </a:moveTo>
                <a:lnTo>
                  <a:pt x="803" y="10"/>
                </a:lnTo>
                <a:lnTo>
                  <a:pt x="804" y="2"/>
                </a:lnTo>
                <a:lnTo>
                  <a:pt x="805" y="2"/>
                </a:lnTo>
                <a:lnTo>
                  <a:pt x="805" y="10"/>
                </a:lnTo>
                <a:close/>
                <a:moveTo>
                  <a:pt x="697" y="10"/>
                </a:moveTo>
                <a:lnTo>
                  <a:pt x="696" y="2"/>
                </a:lnTo>
                <a:lnTo>
                  <a:pt x="698" y="2"/>
                </a:lnTo>
                <a:lnTo>
                  <a:pt x="698" y="10"/>
                </a:lnTo>
                <a:lnTo>
                  <a:pt x="697" y="10"/>
                </a:lnTo>
                <a:close/>
                <a:moveTo>
                  <a:pt x="802" y="10"/>
                </a:moveTo>
                <a:lnTo>
                  <a:pt x="801" y="10"/>
                </a:lnTo>
                <a:lnTo>
                  <a:pt x="801" y="2"/>
                </a:lnTo>
                <a:lnTo>
                  <a:pt x="803" y="2"/>
                </a:lnTo>
                <a:lnTo>
                  <a:pt x="802" y="10"/>
                </a:lnTo>
                <a:close/>
                <a:moveTo>
                  <a:pt x="800" y="10"/>
                </a:moveTo>
                <a:lnTo>
                  <a:pt x="798" y="9"/>
                </a:lnTo>
                <a:lnTo>
                  <a:pt x="799" y="1"/>
                </a:lnTo>
                <a:lnTo>
                  <a:pt x="800" y="2"/>
                </a:lnTo>
                <a:lnTo>
                  <a:pt x="800" y="10"/>
                </a:lnTo>
                <a:close/>
                <a:moveTo>
                  <a:pt x="713" y="9"/>
                </a:moveTo>
                <a:lnTo>
                  <a:pt x="712" y="1"/>
                </a:lnTo>
                <a:lnTo>
                  <a:pt x="714" y="1"/>
                </a:lnTo>
                <a:lnTo>
                  <a:pt x="714" y="9"/>
                </a:lnTo>
                <a:lnTo>
                  <a:pt x="713" y="9"/>
                </a:lnTo>
                <a:close/>
                <a:moveTo>
                  <a:pt x="715" y="9"/>
                </a:moveTo>
                <a:lnTo>
                  <a:pt x="715" y="1"/>
                </a:lnTo>
                <a:lnTo>
                  <a:pt x="716" y="1"/>
                </a:lnTo>
                <a:lnTo>
                  <a:pt x="717" y="9"/>
                </a:lnTo>
                <a:lnTo>
                  <a:pt x="715" y="9"/>
                </a:lnTo>
                <a:close/>
                <a:moveTo>
                  <a:pt x="784" y="9"/>
                </a:moveTo>
                <a:lnTo>
                  <a:pt x="782" y="9"/>
                </a:lnTo>
                <a:lnTo>
                  <a:pt x="783" y="1"/>
                </a:lnTo>
                <a:lnTo>
                  <a:pt x="784" y="1"/>
                </a:lnTo>
                <a:lnTo>
                  <a:pt x="784" y="9"/>
                </a:lnTo>
                <a:close/>
                <a:moveTo>
                  <a:pt x="718" y="9"/>
                </a:moveTo>
                <a:lnTo>
                  <a:pt x="718" y="1"/>
                </a:lnTo>
                <a:lnTo>
                  <a:pt x="719" y="1"/>
                </a:lnTo>
                <a:lnTo>
                  <a:pt x="719" y="9"/>
                </a:lnTo>
                <a:lnTo>
                  <a:pt x="718" y="9"/>
                </a:lnTo>
                <a:close/>
                <a:moveTo>
                  <a:pt x="781" y="9"/>
                </a:moveTo>
                <a:lnTo>
                  <a:pt x="780" y="9"/>
                </a:lnTo>
                <a:lnTo>
                  <a:pt x="780" y="1"/>
                </a:lnTo>
                <a:lnTo>
                  <a:pt x="781" y="1"/>
                </a:lnTo>
                <a:lnTo>
                  <a:pt x="781" y="9"/>
                </a:lnTo>
                <a:close/>
                <a:moveTo>
                  <a:pt x="778" y="8"/>
                </a:moveTo>
                <a:lnTo>
                  <a:pt x="777" y="8"/>
                </a:lnTo>
                <a:lnTo>
                  <a:pt x="777" y="0"/>
                </a:lnTo>
                <a:lnTo>
                  <a:pt x="779" y="0"/>
                </a:lnTo>
                <a:lnTo>
                  <a:pt x="778" y="8"/>
                </a:lnTo>
                <a:close/>
                <a:moveTo>
                  <a:pt x="734" y="8"/>
                </a:moveTo>
                <a:lnTo>
                  <a:pt x="734" y="0"/>
                </a:lnTo>
                <a:lnTo>
                  <a:pt x="735" y="0"/>
                </a:lnTo>
                <a:lnTo>
                  <a:pt x="735" y="8"/>
                </a:lnTo>
                <a:lnTo>
                  <a:pt x="734" y="8"/>
                </a:lnTo>
                <a:close/>
                <a:moveTo>
                  <a:pt x="737" y="8"/>
                </a:moveTo>
                <a:lnTo>
                  <a:pt x="737" y="0"/>
                </a:lnTo>
                <a:lnTo>
                  <a:pt x="738" y="0"/>
                </a:lnTo>
                <a:lnTo>
                  <a:pt x="738" y="8"/>
                </a:lnTo>
                <a:lnTo>
                  <a:pt x="737" y="8"/>
                </a:lnTo>
                <a:close/>
                <a:moveTo>
                  <a:pt x="762" y="8"/>
                </a:moveTo>
                <a:lnTo>
                  <a:pt x="761" y="8"/>
                </a:lnTo>
                <a:lnTo>
                  <a:pt x="761" y="0"/>
                </a:lnTo>
                <a:lnTo>
                  <a:pt x="762" y="0"/>
                </a:lnTo>
                <a:lnTo>
                  <a:pt x="762" y="8"/>
                </a:lnTo>
                <a:close/>
                <a:moveTo>
                  <a:pt x="739" y="8"/>
                </a:moveTo>
                <a:lnTo>
                  <a:pt x="739" y="0"/>
                </a:lnTo>
                <a:lnTo>
                  <a:pt x="741" y="0"/>
                </a:lnTo>
                <a:lnTo>
                  <a:pt x="741" y="8"/>
                </a:lnTo>
                <a:lnTo>
                  <a:pt x="739" y="8"/>
                </a:lnTo>
                <a:close/>
                <a:moveTo>
                  <a:pt x="759" y="8"/>
                </a:moveTo>
                <a:lnTo>
                  <a:pt x="758" y="8"/>
                </a:lnTo>
                <a:lnTo>
                  <a:pt x="758" y="0"/>
                </a:lnTo>
                <a:lnTo>
                  <a:pt x="759" y="0"/>
                </a:lnTo>
                <a:lnTo>
                  <a:pt x="759" y="8"/>
                </a:lnTo>
                <a:close/>
                <a:moveTo>
                  <a:pt x="757" y="8"/>
                </a:moveTo>
                <a:lnTo>
                  <a:pt x="755" y="8"/>
                </a:lnTo>
                <a:lnTo>
                  <a:pt x="755" y="0"/>
                </a:lnTo>
                <a:lnTo>
                  <a:pt x="757" y="0"/>
                </a:lnTo>
                <a:lnTo>
                  <a:pt x="757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5B84D264-D89A-48D5-88B5-8135BCE57117}"/>
              </a:ext>
            </a:extLst>
          </p:cNvPr>
          <p:cNvGrpSpPr/>
          <p:nvPr/>
        </p:nvGrpSpPr>
        <p:grpSpPr>
          <a:xfrm>
            <a:off x="3918985" y="3881835"/>
            <a:ext cx="2106899" cy="1286599"/>
            <a:chOff x="996950" y="5069752"/>
            <a:chExt cx="2106899" cy="1286599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A5388613-04AE-4DE1-AB4A-D518FB64F96C}"/>
                </a:ext>
              </a:extLst>
            </p:cNvPr>
            <p:cNvSpPr txBox="1"/>
            <p:nvPr/>
          </p:nvSpPr>
          <p:spPr>
            <a:xfrm>
              <a:off x="1117538" y="5069752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Service </a:t>
              </a:r>
              <a:r>
                <a:rPr lang="en-US" sz="2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</a:t>
              </a: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AD4B6D8F-44F0-4C11-AA6F-1590E81E68EC}"/>
                </a:ext>
              </a:extLst>
            </p:cNvPr>
            <p:cNvSpPr/>
            <p:nvPr/>
          </p:nvSpPr>
          <p:spPr>
            <a:xfrm>
              <a:off x="996950" y="5525354"/>
              <a:ext cx="210689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sp>
        <p:nvSpPr>
          <p:cNvPr id="102" name="Oval 101">
            <a:extLst>
              <a:ext uri="{FF2B5EF4-FFF2-40B4-BE49-F238E27FC236}">
                <a16:creationId xmlns:a16="http://schemas.microsoft.com/office/drawing/2014/main" id="{BEDBEC54-607E-4FA6-9AF6-FD16FD59E5BB}"/>
              </a:ext>
            </a:extLst>
          </p:cNvPr>
          <p:cNvSpPr/>
          <p:nvPr/>
        </p:nvSpPr>
        <p:spPr>
          <a:xfrm>
            <a:off x="8110325" y="2964632"/>
            <a:ext cx="3096446" cy="3096447"/>
          </a:xfrm>
          <a:prstGeom prst="ellipse">
            <a:avLst/>
          </a:prstGeom>
          <a:solidFill>
            <a:schemeClr val="accent2">
              <a:lumMod val="7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85B1FF5D-B995-46BD-BA05-EB7490BFBA2C}"/>
              </a:ext>
            </a:extLst>
          </p:cNvPr>
          <p:cNvGrpSpPr/>
          <p:nvPr/>
        </p:nvGrpSpPr>
        <p:grpSpPr>
          <a:xfrm>
            <a:off x="8605099" y="3881835"/>
            <a:ext cx="2106899" cy="1286599"/>
            <a:chOff x="996950" y="5069752"/>
            <a:chExt cx="2106899" cy="1286599"/>
          </a:xfrm>
        </p:grpSpPr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A6B3085F-1034-467C-915D-667BFBDA2E8D}"/>
                </a:ext>
              </a:extLst>
            </p:cNvPr>
            <p:cNvSpPr txBox="1"/>
            <p:nvPr/>
          </p:nvSpPr>
          <p:spPr>
            <a:xfrm>
              <a:off x="1117538" y="5069752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Service </a:t>
              </a:r>
              <a:r>
                <a:rPr lang="en-US" sz="2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</a:t>
              </a:r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622AA11B-F170-4CE0-81BA-191370C03A7D}"/>
                </a:ext>
              </a:extLst>
            </p:cNvPr>
            <p:cNvSpPr/>
            <p:nvPr/>
          </p:nvSpPr>
          <p:spPr>
            <a:xfrm>
              <a:off x="996950" y="5525354"/>
              <a:ext cx="210689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2AC1A2C8-8E54-45E8-9FE8-B867CDB14B09}"/>
              </a:ext>
            </a:extLst>
          </p:cNvPr>
          <p:cNvGrpSpPr/>
          <p:nvPr/>
        </p:nvGrpSpPr>
        <p:grpSpPr>
          <a:xfrm>
            <a:off x="6357967" y="3869556"/>
            <a:ext cx="2106899" cy="1286599"/>
            <a:chOff x="996950" y="5069752"/>
            <a:chExt cx="2106899" cy="1286599"/>
          </a:xfrm>
        </p:grpSpPr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476CEC6B-AFED-46B0-9683-240B6ABE30B6}"/>
                </a:ext>
              </a:extLst>
            </p:cNvPr>
            <p:cNvSpPr txBox="1"/>
            <p:nvPr/>
          </p:nvSpPr>
          <p:spPr>
            <a:xfrm>
              <a:off x="1117538" y="5069752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Service </a:t>
              </a:r>
              <a:r>
                <a:rPr lang="en-US" sz="2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</a:t>
              </a: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5D34F96A-0CE8-4E25-B8D8-FA736FBE71EA}"/>
                </a:ext>
              </a:extLst>
            </p:cNvPr>
            <p:cNvSpPr/>
            <p:nvPr/>
          </p:nvSpPr>
          <p:spPr>
            <a:xfrm>
              <a:off x="996950" y="5525354"/>
              <a:ext cx="210689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Placeholder 35">
            <a:extLst>
              <a:ext uri="{FF2B5EF4-FFF2-40B4-BE49-F238E27FC236}">
                <a16:creationId xmlns:a16="http://schemas.microsoft.com/office/drawing/2014/main" id="{1197980B-A544-4E1F-BEE6-806C65023F03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19" t="22917" r="21024" b="22917"/>
          <a:stretch/>
        </p:blipFill>
        <p:spPr>
          <a:xfrm>
            <a:off x="3676374" y="2213252"/>
            <a:ext cx="2001079" cy="2001079"/>
          </a:xfrm>
        </p:spPr>
      </p:pic>
      <p:pic>
        <p:nvPicPr>
          <p:cNvPr id="38" name="Picture Placeholder 37">
            <a:extLst>
              <a:ext uri="{FF2B5EF4-FFF2-40B4-BE49-F238E27FC236}">
                <a16:creationId xmlns:a16="http://schemas.microsoft.com/office/drawing/2014/main" id="{0B339C9E-A1C6-4500-B971-40920F81B1B9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16" t="4771" r="17485" b="32481"/>
          <a:stretch/>
        </p:blipFill>
        <p:spPr>
          <a:xfrm>
            <a:off x="6514547" y="2213252"/>
            <a:ext cx="2001080" cy="2001079"/>
          </a:xfrm>
        </p:spPr>
      </p:pic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F6CC5EDE-CFE6-437F-996F-9550B1B4160E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39" t="6338" r="33348" b="23072"/>
          <a:stretch/>
        </p:blipFill>
        <p:spPr>
          <a:xfrm>
            <a:off x="838200" y="2213252"/>
            <a:ext cx="2001080" cy="2001079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40" name="Picture Placeholder 39">
            <a:extLst>
              <a:ext uri="{FF2B5EF4-FFF2-40B4-BE49-F238E27FC236}">
                <a16:creationId xmlns:a16="http://schemas.microsoft.com/office/drawing/2014/main" id="{5DAC1B90-36B8-4BDB-9A5C-9D493FCE51BA}"/>
              </a:ext>
            </a:extLst>
          </p:cNvPr>
          <p:cNvPicPr>
            <a:picLocks noGrp="1" noChangeAspect="1"/>
          </p:cNvPicPr>
          <p:nvPr>
            <p:ph type="pic" sz="quarter" idx="23"/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49" t="12556" r="46355" b="41550"/>
          <a:stretch/>
        </p:blipFill>
        <p:spPr>
          <a:xfrm>
            <a:off x="9352720" y="2213252"/>
            <a:ext cx="2001079" cy="200107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6A9C4D-FA0B-471D-9138-B2C89F97345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</a:t>
            </a:r>
            <a:r>
              <a:rPr lang="en-US" dirty="0"/>
              <a:t> Team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D37072E7-ECAF-4218-B772-0634D40DB80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A variation of the ordinary lorem ipsum text has been used lorem ipsum text has 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F20958CB-62BB-4277-A8F1-70F529A8ADE6}"/>
              </a:ext>
            </a:extLst>
          </p:cNvPr>
          <p:cNvGrpSpPr/>
          <p:nvPr/>
        </p:nvGrpSpPr>
        <p:grpSpPr>
          <a:xfrm>
            <a:off x="838200" y="4699234"/>
            <a:ext cx="2328657" cy="1035258"/>
            <a:chOff x="838200" y="4699234"/>
            <a:chExt cx="2328657" cy="1035258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831905F1-8C6F-4B14-A512-707D047D3D9B}"/>
                </a:ext>
              </a:extLst>
            </p:cNvPr>
            <p:cNvSpPr txBox="1"/>
            <p:nvPr/>
          </p:nvSpPr>
          <p:spPr>
            <a:xfrm>
              <a:off x="1069667" y="4699234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2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David </a:t>
              </a:r>
              <a:r>
                <a:rPr lang="en-US" sz="2000" b="1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Jame</a:t>
              </a:r>
              <a:endPara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82E1C6CB-984D-457F-948E-7C11AAC9A332}"/>
                </a:ext>
              </a:extLst>
            </p:cNvPr>
            <p:cNvSpPr/>
            <p:nvPr/>
          </p:nvSpPr>
          <p:spPr>
            <a:xfrm>
              <a:off x="838200" y="5088161"/>
              <a:ext cx="232865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68A841D-5245-4DD4-9ACF-86ECCDF43541}"/>
              </a:ext>
            </a:extLst>
          </p:cNvPr>
          <p:cNvGrpSpPr/>
          <p:nvPr/>
        </p:nvGrpSpPr>
        <p:grpSpPr>
          <a:xfrm>
            <a:off x="3676373" y="4699234"/>
            <a:ext cx="2328657" cy="1035258"/>
            <a:chOff x="3444907" y="4739348"/>
            <a:chExt cx="2328657" cy="1035258"/>
          </a:xfrm>
        </p:grpSpPr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ECFB052E-ADA8-4431-8EBA-2DB68CC32063}"/>
                </a:ext>
              </a:extLst>
            </p:cNvPr>
            <p:cNvSpPr txBox="1"/>
            <p:nvPr/>
          </p:nvSpPr>
          <p:spPr>
            <a:xfrm>
              <a:off x="3676374" y="4739348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2000" b="1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Selela</a:t>
              </a:r>
              <a:r>
                <a:rPr lang="en-US" sz="2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Gomez</a:t>
              </a:r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AC1A22C9-F91B-43EA-879C-2D167A8B29C2}"/>
                </a:ext>
              </a:extLst>
            </p:cNvPr>
            <p:cNvSpPr/>
            <p:nvPr/>
          </p:nvSpPr>
          <p:spPr>
            <a:xfrm>
              <a:off x="3444907" y="5128275"/>
              <a:ext cx="232865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3A62A7F5-E483-4C6D-897C-CFA0F264FBC7}"/>
              </a:ext>
            </a:extLst>
          </p:cNvPr>
          <p:cNvGrpSpPr/>
          <p:nvPr/>
        </p:nvGrpSpPr>
        <p:grpSpPr>
          <a:xfrm>
            <a:off x="6514546" y="4699234"/>
            <a:ext cx="2328657" cy="1035258"/>
            <a:chOff x="6051613" y="4699234"/>
            <a:chExt cx="2328657" cy="1035258"/>
          </a:xfrm>
        </p:grpSpPr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4EF70DEE-8E3A-4DD4-B0A6-F2268D30B6F1}"/>
                </a:ext>
              </a:extLst>
            </p:cNvPr>
            <p:cNvSpPr txBox="1"/>
            <p:nvPr/>
          </p:nvSpPr>
          <p:spPr>
            <a:xfrm>
              <a:off x="6283080" y="4699234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2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David </a:t>
              </a:r>
              <a:r>
                <a:rPr lang="en-US" sz="2000" b="1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Jame</a:t>
              </a:r>
              <a:endPara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DE3E4A9F-4B7D-4EAE-A462-91FF14457BC1}"/>
                </a:ext>
              </a:extLst>
            </p:cNvPr>
            <p:cNvSpPr/>
            <p:nvPr/>
          </p:nvSpPr>
          <p:spPr>
            <a:xfrm>
              <a:off x="6051613" y="5088161"/>
              <a:ext cx="232865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81648DE5-4AE7-4FB2-A24A-320C2CD14E67}"/>
              </a:ext>
            </a:extLst>
          </p:cNvPr>
          <p:cNvGrpSpPr/>
          <p:nvPr/>
        </p:nvGrpSpPr>
        <p:grpSpPr>
          <a:xfrm>
            <a:off x="9352720" y="4699234"/>
            <a:ext cx="2328657" cy="1035258"/>
            <a:chOff x="838200" y="4699234"/>
            <a:chExt cx="2328657" cy="1035258"/>
          </a:xfrm>
        </p:grpSpPr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E83048E7-019E-48C3-8B60-0D1B0B7739D8}"/>
                </a:ext>
              </a:extLst>
            </p:cNvPr>
            <p:cNvSpPr txBox="1"/>
            <p:nvPr/>
          </p:nvSpPr>
          <p:spPr>
            <a:xfrm>
              <a:off x="1069667" y="4699234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2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David </a:t>
              </a:r>
              <a:r>
                <a:rPr lang="en-US" sz="2000" b="1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Jame</a:t>
              </a:r>
              <a:endPara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58C15CED-75D1-479B-A0B8-543278F23322}"/>
                </a:ext>
              </a:extLst>
            </p:cNvPr>
            <p:cNvSpPr/>
            <p:nvPr/>
          </p:nvSpPr>
          <p:spPr>
            <a:xfrm>
              <a:off x="838200" y="5088161"/>
              <a:ext cx="232865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6F53E45A-455A-4014-9788-696C307E2AD5}"/>
              </a:ext>
            </a:extLst>
          </p:cNvPr>
          <p:cNvGrpSpPr/>
          <p:nvPr/>
        </p:nvGrpSpPr>
        <p:grpSpPr>
          <a:xfrm>
            <a:off x="1435781" y="5991090"/>
            <a:ext cx="805918" cy="257084"/>
            <a:chOff x="1435781" y="5952990"/>
            <a:chExt cx="805918" cy="257084"/>
          </a:xfrm>
        </p:grpSpPr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385CA0FC-2B33-4E39-B4CD-3F679C1F59D9}"/>
                </a:ext>
              </a:extLst>
            </p:cNvPr>
            <p:cNvSpPr/>
            <p:nvPr/>
          </p:nvSpPr>
          <p:spPr>
            <a:xfrm>
              <a:off x="1435781" y="5952991"/>
              <a:ext cx="257083" cy="25708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9" name="AutoShape 1">
              <a:extLst>
                <a:ext uri="{FF2B5EF4-FFF2-40B4-BE49-F238E27FC236}">
                  <a16:creationId xmlns:a16="http://schemas.microsoft.com/office/drawing/2014/main" id="{99AB992A-0750-4B79-B05B-E9CA76BD9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7877" y="6027532"/>
              <a:ext cx="132891" cy="10800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556"/>
                  </a:moveTo>
                  <a:cubicBezTo>
                    <a:pt x="20805" y="2990"/>
                    <a:pt x="19951" y="3284"/>
                    <a:pt x="19055" y="3415"/>
                  </a:cubicBezTo>
                  <a:cubicBezTo>
                    <a:pt x="19970" y="2740"/>
                    <a:pt x="20673" y="1672"/>
                    <a:pt x="21003" y="399"/>
                  </a:cubicBezTo>
                  <a:cubicBezTo>
                    <a:pt x="20147" y="1023"/>
                    <a:pt x="19199" y="1477"/>
                    <a:pt x="18189" y="1721"/>
                  </a:cubicBezTo>
                  <a:cubicBezTo>
                    <a:pt x="17381" y="662"/>
                    <a:pt x="16229" y="0"/>
                    <a:pt x="14954" y="0"/>
                  </a:cubicBezTo>
                  <a:cubicBezTo>
                    <a:pt x="12507" y="0"/>
                    <a:pt x="10523" y="2441"/>
                    <a:pt x="10523" y="5453"/>
                  </a:cubicBezTo>
                  <a:cubicBezTo>
                    <a:pt x="10523" y="5880"/>
                    <a:pt x="10562" y="6296"/>
                    <a:pt x="10638" y="6695"/>
                  </a:cubicBezTo>
                  <a:cubicBezTo>
                    <a:pt x="6955" y="6468"/>
                    <a:pt x="3690" y="4297"/>
                    <a:pt x="1504" y="998"/>
                  </a:cubicBezTo>
                  <a:cubicBezTo>
                    <a:pt x="1122" y="1803"/>
                    <a:pt x="904" y="2739"/>
                    <a:pt x="904" y="3739"/>
                  </a:cubicBezTo>
                  <a:cubicBezTo>
                    <a:pt x="904" y="5631"/>
                    <a:pt x="1686" y="7300"/>
                    <a:pt x="2876" y="8278"/>
                  </a:cubicBezTo>
                  <a:cubicBezTo>
                    <a:pt x="2149" y="8250"/>
                    <a:pt x="1466" y="8004"/>
                    <a:pt x="868" y="7596"/>
                  </a:cubicBezTo>
                  <a:cubicBezTo>
                    <a:pt x="867" y="7619"/>
                    <a:pt x="867" y="7642"/>
                    <a:pt x="867" y="7665"/>
                  </a:cubicBezTo>
                  <a:cubicBezTo>
                    <a:pt x="867" y="10307"/>
                    <a:pt x="2395" y="12510"/>
                    <a:pt x="4423" y="13011"/>
                  </a:cubicBezTo>
                  <a:cubicBezTo>
                    <a:pt x="4051" y="13136"/>
                    <a:pt x="3659" y="13203"/>
                    <a:pt x="3255" y="13203"/>
                  </a:cubicBezTo>
                  <a:cubicBezTo>
                    <a:pt x="2969" y="13203"/>
                    <a:pt x="2692" y="13169"/>
                    <a:pt x="2421" y="13105"/>
                  </a:cubicBezTo>
                  <a:cubicBezTo>
                    <a:pt x="2985" y="15271"/>
                    <a:pt x="4622" y="16848"/>
                    <a:pt x="6561" y="16892"/>
                  </a:cubicBezTo>
                  <a:cubicBezTo>
                    <a:pt x="5044" y="18355"/>
                    <a:pt x="3134" y="19226"/>
                    <a:pt x="1057" y="19226"/>
                  </a:cubicBezTo>
                  <a:cubicBezTo>
                    <a:pt x="699" y="19226"/>
                    <a:pt x="347" y="19201"/>
                    <a:pt x="0" y="19149"/>
                  </a:cubicBezTo>
                  <a:cubicBezTo>
                    <a:pt x="1961" y="20698"/>
                    <a:pt x="4291" y="21600"/>
                    <a:pt x="6793" y="21600"/>
                  </a:cubicBezTo>
                  <a:cubicBezTo>
                    <a:pt x="14944" y="21600"/>
                    <a:pt x="19401" y="13291"/>
                    <a:pt x="19401" y="6085"/>
                  </a:cubicBezTo>
                  <a:cubicBezTo>
                    <a:pt x="19401" y="5848"/>
                    <a:pt x="19397" y="5613"/>
                    <a:pt x="19389" y="5380"/>
                  </a:cubicBezTo>
                  <a:cubicBezTo>
                    <a:pt x="20255" y="4610"/>
                    <a:pt x="21006" y="3650"/>
                    <a:pt x="21600" y="2556"/>
                  </a:cubicBezTo>
                  <a:cubicBezTo>
                    <a:pt x="21600" y="2556"/>
                    <a:pt x="21600" y="2556"/>
                    <a:pt x="21600" y="2556"/>
                  </a:cubicBezTo>
                  <a:close/>
                  <a:moveTo>
                    <a:pt x="21600" y="255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3792A605-3302-4061-9D24-01EB39B9718E}"/>
                </a:ext>
              </a:extLst>
            </p:cNvPr>
            <p:cNvSpPr/>
            <p:nvPr/>
          </p:nvSpPr>
          <p:spPr>
            <a:xfrm>
              <a:off x="1710198" y="5952991"/>
              <a:ext cx="257083" cy="25708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7" name="AutoShape 21">
              <a:extLst>
                <a:ext uri="{FF2B5EF4-FFF2-40B4-BE49-F238E27FC236}">
                  <a16:creationId xmlns:a16="http://schemas.microsoft.com/office/drawing/2014/main" id="{D6BCD3DA-3CB1-437C-8E95-4464D847FE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9880" y="6032674"/>
              <a:ext cx="97717" cy="9771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362" y="2163"/>
                  </a:moveTo>
                  <a:lnTo>
                    <a:pt x="18362" y="5400"/>
                  </a:lnTo>
                  <a:lnTo>
                    <a:pt x="16200" y="5400"/>
                  </a:lnTo>
                  <a:cubicBezTo>
                    <a:pt x="15551" y="5400"/>
                    <a:pt x="15119" y="5832"/>
                    <a:pt x="15119" y="6482"/>
                  </a:cubicBezTo>
                  <a:lnTo>
                    <a:pt x="15119" y="8638"/>
                  </a:lnTo>
                  <a:lnTo>
                    <a:pt x="18362" y="8638"/>
                  </a:lnTo>
                  <a:lnTo>
                    <a:pt x="18362" y="11881"/>
                  </a:lnTo>
                  <a:lnTo>
                    <a:pt x="15119" y="11881"/>
                  </a:lnTo>
                  <a:lnTo>
                    <a:pt x="15119" y="19438"/>
                  </a:lnTo>
                  <a:lnTo>
                    <a:pt x="11881" y="19438"/>
                  </a:lnTo>
                  <a:lnTo>
                    <a:pt x="11881" y="11881"/>
                  </a:lnTo>
                  <a:lnTo>
                    <a:pt x="9719" y="11881"/>
                  </a:lnTo>
                  <a:lnTo>
                    <a:pt x="9719" y="8638"/>
                  </a:lnTo>
                  <a:lnTo>
                    <a:pt x="11881" y="8638"/>
                  </a:lnTo>
                  <a:lnTo>
                    <a:pt x="11881" y="5938"/>
                  </a:lnTo>
                  <a:cubicBezTo>
                    <a:pt x="11881" y="3888"/>
                    <a:pt x="13606" y="2163"/>
                    <a:pt x="15662" y="2163"/>
                  </a:cubicBezTo>
                  <a:cubicBezTo>
                    <a:pt x="15662" y="2163"/>
                    <a:pt x="18362" y="2163"/>
                    <a:pt x="18362" y="2163"/>
                  </a:cubicBezTo>
                  <a:close/>
                  <a:moveTo>
                    <a:pt x="19438" y="0"/>
                  </a:moveTo>
                  <a:lnTo>
                    <a:pt x="2163" y="0"/>
                  </a:lnTo>
                  <a:cubicBezTo>
                    <a:pt x="971" y="0"/>
                    <a:pt x="0" y="971"/>
                    <a:pt x="0" y="2163"/>
                  </a:cubicBezTo>
                  <a:lnTo>
                    <a:pt x="0" y="19438"/>
                  </a:lnTo>
                  <a:cubicBezTo>
                    <a:pt x="0" y="20630"/>
                    <a:pt x="971" y="21600"/>
                    <a:pt x="2163" y="21600"/>
                  </a:cubicBezTo>
                  <a:lnTo>
                    <a:pt x="19438" y="21600"/>
                  </a:lnTo>
                  <a:cubicBezTo>
                    <a:pt x="20630" y="21600"/>
                    <a:pt x="21600" y="20630"/>
                    <a:pt x="21600" y="19438"/>
                  </a:cubicBezTo>
                  <a:lnTo>
                    <a:pt x="21600" y="2163"/>
                  </a:lnTo>
                  <a:cubicBezTo>
                    <a:pt x="21600" y="971"/>
                    <a:pt x="20630" y="0"/>
                    <a:pt x="19438" y="0"/>
                  </a:cubicBezTo>
                  <a:cubicBezTo>
                    <a:pt x="19438" y="0"/>
                    <a:pt x="19438" y="0"/>
                    <a:pt x="19438" y="0"/>
                  </a:cubicBezTo>
                  <a:close/>
                  <a:moveTo>
                    <a:pt x="19438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81234A9E-C394-4FD6-80C8-A6B4FD12FAB2}"/>
                </a:ext>
              </a:extLst>
            </p:cNvPr>
            <p:cNvSpPr/>
            <p:nvPr/>
          </p:nvSpPr>
          <p:spPr>
            <a:xfrm>
              <a:off x="1984616" y="5952990"/>
              <a:ext cx="257083" cy="25708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5" name="AutoShape 18">
              <a:extLst>
                <a:ext uri="{FF2B5EF4-FFF2-40B4-BE49-F238E27FC236}">
                  <a16:creationId xmlns:a16="http://schemas.microsoft.com/office/drawing/2014/main" id="{6D6D75AE-8511-4DCD-9466-753A756A29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0407" y="6035058"/>
              <a:ext cx="145501" cy="92947"/>
            </a:xfrm>
            <a:custGeom>
              <a:avLst/>
              <a:gdLst/>
              <a:ahLst/>
              <a:cxnLst/>
              <a:rect l="0" t="0" r="r" b="b"/>
              <a:pathLst>
                <a:path w="21574" h="21486">
                  <a:moveTo>
                    <a:pt x="21169" y="9121"/>
                  </a:moveTo>
                  <a:lnTo>
                    <a:pt x="19513" y="9121"/>
                  </a:lnTo>
                  <a:lnTo>
                    <a:pt x="19513" y="6544"/>
                  </a:lnTo>
                  <a:cubicBezTo>
                    <a:pt x="19513" y="6195"/>
                    <a:pt x="19331" y="5914"/>
                    <a:pt x="19108" y="5914"/>
                  </a:cubicBezTo>
                  <a:lnTo>
                    <a:pt x="17714" y="5914"/>
                  </a:lnTo>
                  <a:cubicBezTo>
                    <a:pt x="17491" y="5914"/>
                    <a:pt x="17309" y="6195"/>
                    <a:pt x="17309" y="6544"/>
                  </a:cubicBezTo>
                  <a:lnTo>
                    <a:pt x="17309" y="9121"/>
                  </a:lnTo>
                  <a:lnTo>
                    <a:pt x="15653" y="9121"/>
                  </a:lnTo>
                  <a:cubicBezTo>
                    <a:pt x="15428" y="9121"/>
                    <a:pt x="15247" y="9404"/>
                    <a:pt x="15247" y="9753"/>
                  </a:cubicBezTo>
                  <a:lnTo>
                    <a:pt x="15247" y="11921"/>
                  </a:lnTo>
                  <a:cubicBezTo>
                    <a:pt x="15247" y="12270"/>
                    <a:pt x="15428" y="12553"/>
                    <a:pt x="15653" y="12553"/>
                  </a:cubicBezTo>
                  <a:lnTo>
                    <a:pt x="17309" y="12553"/>
                  </a:lnTo>
                  <a:lnTo>
                    <a:pt x="17309" y="15130"/>
                  </a:lnTo>
                  <a:cubicBezTo>
                    <a:pt x="17309" y="15479"/>
                    <a:pt x="17491" y="15762"/>
                    <a:pt x="17714" y="15762"/>
                  </a:cubicBezTo>
                  <a:lnTo>
                    <a:pt x="19108" y="15762"/>
                  </a:lnTo>
                  <a:cubicBezTo>
                    <a:pt x="19331" y="15762"/>
                    <a:pt x="19513" y="15479"/>
                    <a:pt x="19513" y="15130"/>
                  </a:cubicBezTo>
                  <a:lnTo>
                    <a:pt x="19513" y="12553"/>
                  </a:lnTo>
                  <a:lnTo>
                    <a:pt x="21169" y="12553"/>
                  </a:lnTo>
                  <a:cubicBezTo>
                    <a:pt x="21393" y="12553"/>
                    <a:pt x="21574" y="12270"/>
                    <a:pt x="21574" y="11921"/>
                  </a:cubicBezTo>
                  <a:lnTo>
                    <a:pt x="21574" y="9753"/>
                  </a:lnTo>
                  <a:cubicBezTo>
                    <a:pt x="21574" y="9404"/>
                    <a:pt x="21393" y="9121"/>
                    <a:pt x="21169" y="9121"/>
                  </a:cubicBezTo>
                  <a:close/>
                  <a:moveTo>
                    <a:pt x="7107" y="9603"/>
                  </a:moveTo>
                  <a:lnTo>
                    <a:pt x="7107" y="12241"/>
                  </a:lnTo>
                  <a:cubicBezTo>
                    <a:pt x="7107" y="12637"/>
                    <a:pt x="7314" y="12960"/>
                    <a:pt x="7569" y="12960"/>
                  </a:cubicBezTo>
                  <a:lnTo>
                    <a:pt x="10940" y="12960"/>
                  </a:lnTo>
                  <a:cubicBezTo>
                    <a:pt x="10349" y="15563"/>
                    <a:pt x="8746" y="17430"/>
                    <a:pt x="6870" y="17408"/>
                  </a:cubicBezTo>
                  <a:cubicBezTo>
                    <a:pt x="4594" y="17382"/>
                    <a:pt x="2712" y="14548"/>
                    <a:pt x="2623" y="11008"/>
                  </a:cubicBezTo>
                  <a:cubicBezTo>
                    <a:pt x="2529" y="7212"/>
                    <a:pt x="4485" y="4078"/>
                    <a:pt x="6902" y="4078"/>
                  </a:cubicBezTo>
                  <a:cubicBezTo>
                    <a:pt x="8007" y="4078"/>
                    <a:pt x="9016" y="4733"/>
                    <a:pt x="9776" y="5808"/>
                  </a:cubicBezTo>
                  <a:cubicBezTo>
                    <a:pt x="9957" y="6063"/>
                    <a:pt x="10231" y="6064"/>
                    <a:pt x="10409" y="5804"/>
                  </a:cubicBezTo>
                  <a:lnTo>
                    <a:pt x="11647" y="3991"/>
                  </a:lnTo>
                  <a:cubicBezTo>
                    <a:pt x="11840" y="3707"/>
                    <a:pt x="11840" y="3228"/>
                    <a:pt x="11648" y="2944"/>
                  </a:cubicBezTo>
                  <a:cubicBezTo>
                    <a:pt x="10442" y="1165"/>
                    <a:pt x="8824" y="57"/>
                    <a:pt x="7040" y="2"/>
                  </a:cubicBezTo>
                  <a:cubicBezTo>
                    <a:pt x="3235" y="-114"/>
                    <a:pt x="27" y="4743"/>
                    <a:pt x="0" y="10667"/>
                  </a:cubicBezTo>
                  <a:cubicBezTo>
                    <a:pt x="-26" y="16636"/>
                    <a:pt x="3074" y="21486"/>
                    <a:pt x="6902" y="21486"/>
                  </a:cubicBezTo>
                  <a:cubicBezTo>
                    <a:pt x="10584" y="21486"/>
                    <a:pt x="13591" y="16999"/>
                    <a:pt x="13793" y="11347"/>
                  </a:cubicBezTo>
                  <a:cubicBezTo>
                    <a:pt x="13798" y="11277"/>
                    <a:pt x="13802" y="8882"/>
                    <a:pt x="13802" y="8882"/>
                  </a:cubicBezTo>
                  <a:lnTo>
                    <a:pt x="7569" y="8882"/>
                  </a:lnTo>
                  <a:cubicBezTo>
                    <a:pt x="7314" y="8882"/>
                    <a:pt x="7107" y="9205"/>
                    <a:pt x="7107" y="9603"/>
                  </a:cubicBezTo>
                  <a:close/>
                  <a:moveTo>
                    <a:pt x="7107" y="9603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sp>
        <p:nvSpPr>
          <p:cNvPr id="121" name="Oval 120">
            <a:extLst>
              <a:ext uri="{FF2B5EF4-FFF2-40B4-BE49-F238E27FC236}">
                <a16:creationId xmlns:a16="http://schemas.microsoft.com/office/drawing/2014/main" id="{C0F19DD8-58F1-4145-B9BF-E5DAEAA27265}"/>
              </a:ext>
            </a:extLst>
          </p:cNvPr>
          <p:cNvSpPr/>
          <p:nvPr/>
        </p:nvSpPr>
        <p:spPr>
          <a:xfrm>
            <a:off x="4273954" y="5991091"/>
            <a:ext cx="257083" cy="25708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2" name="AutoShape 1">
            <a:extLst>
              <a:ext uri="{FF2B5EF4-FFF2-40B4-BE49-F238E27FC236}">
                <a16:creationId xmlns:a16="http://schemas.microsoft.com/office/drawing/2014/main" id="{B3E87ADA-466E-450B-8CBB-2C49BD94879E}"/>
              </a:ext>
            </a:extLst>
          </p:cNvPr>
          <p:cNvSpPr>
            <a:spLocks/>
          </p:cNvSpPr>
          <p:nvPr/>
        </p:nvSpPr>
        <p:spPr bwMode="auto">
          <a:xfrm>
            <a:off x="4336050" y="6065632"/>
            <a:ext cx="132891" cy="108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556"/>
                </a:moveTo>
                <a:cubicBezTo>
                  <a:pt x="20805" y="2990"/>
                  <a:pt x="19951" y="3284"/>
                  <a:pt x="19055" y="3415"/>
                </a:cubicBezTo>
                <a:cubicBezTo>
                  <a:pt x="19970" y="2740"/>
                  <a:pt x="20673" y="1672"/>
                  <a:pt x="21003" y="399"/>
                </a:cubicBezTo>
                <a:cubicBezTo>
                  <a:pt x="20147" y="1023"/>
                  <a:pt x="19199" y="1477"/>
                  <a:pt x="18189" y="1721"/>
                </a:cubicBezTo>
                <a:cubicBezTo>
                  <a:pt x="17381" y="662"/>
                  <a:pt x="16229" y="0"/>
                  <a:pt x="14954" y="0"/>
                </a:cubicBezTo>
                <a:cubicBezTo>
                  <a:pt x="12507" y="0"/>
                  <a:pt x="10523" y="2441"/>
                  <a:pt x="10523" y="5453"/>
                </a:cubicBezTo>
                <a:cubicBezTo>
                  <a:pt x="10523" y="5880"/>
                  <a:pt x="10562" y="6296"/>
                  <a:pt x="10638" y="6695"/>
                </a:cubicBezTo>
                <a:cubicBezTo>
                  <a:pt x="6955" y="6468"/>
                  <a:pt x="3690" y="4297"/>
                  <a:pt x="1504" y="998"/>
                </a:cubicBezTo>
                <a:cubicBezTo>
                  <a:pt x="1122" y="1803"/>
                  <a:pt x="904" y="2739"/>
                  <a:pt x="904" y="3739"/>
                </a:cubicBezTo>
                <a:cubicBezTo>
                  <a:pt x="904" y="5631"/>
                  <a:pt x="1686" y="7300"/>
                  <a:pt x="2876" y="8278"/>
                </a:cubicBezTo>
                <a:cubicBezTo>
                  <a:pt x="2149" y="8250"/>
                  <a:pt x="1466" y="8004"/>
                  <a:pt x="868" y="7596"/>
                </a:cubicBezTo>
                <a:cubicBezTo>
                  <a:pt x="867" y="7619"/>
                  <a:pt x="867" y="7642"/>
                  <a:pt x="867" y="7665"/>
                </a:cubicBezTo>
                <a:cubicBezTo>
                  <a:pt x="867" y="10307"/>
                  <a:pt x="2395" y="12510"/>
                  <a:pt x="4423" y="13011"/>
                </a:cubicBezTo>
                <a:cubicBezTo>
                  <a:pt x="4051" y="13136"/>
                  <a:pt x="3659" y="13203"/>
                  <a:pt x="3255" y="13203"/>
                </a:cubicBezTo>
                <a:cubicBezTo>
                  <a:pt x="2969" y="13203"/>
                  <a:pt x="2692" y="13169"/>
                  <a:pt x="2421" y="13105"/>
                </a:cubicBezTo>
                <a:cubicBezTo>
                  <a:pt x="2985" y="15271"/>
                  <a:pt x="4622" y="16848"/>
                  <a:pt x="6561" y="16892"/>
                </a:cubicBezTo>
                <a:cubicBezTo>
                  <a:pt x="5044" y="18355"/>
                  <a:pt x="3134" y="19226"/>
                  <a:pt x="1057" y="19226"/>
                </a:cubicBezTo>
                <a:cubicBezTo>
                  <a:pt x="699" y="19226"/>
                  <a:pt x="347" y="19201"/>
                  <a:pt x="0" y="19149"/>
                </a:cubicBezTo>
                <a:cubicBezTo>
                  <a:pt x="1961" y="20698"/>
                  <a:pt x="4291" y="21600"/>
                  <a:pt x="6793" y="21600"/>
                </a:cubicBezTo>
                <a:cubicBezTo>
                  <a:pt x="14944" y="21600"/>
                  <a:pt x="19401" y="13291"/>
                  <a:pt x="19401" y="6085"/>
                </a:cubicBezTo>
                <a:cubicBezTo>
                  <a:pt x="19401" y="5848"/>
                  <a:pt x="19397" y="5613"/>
                  <a:pt x="19389" y="5380"/>
                </a:cubicBezTo>
                <a:cubicBezTo>
                  <a:pt x="20255" y="4610"/>
                  <a:pt x="21006" y="3650"/>
                  <a:pt x="21600" y="2556"/>
                </a:cubicBezTo>
                <a:cubicBezTo>
                  <a:pt x="21600" y="2556"/>
                  <a:pt x="21600" y="2556"/>
                  <a:pt x="21600" y="2556"/>
                </a:cubicBezTo>
                <a:close/>
                <a:moveTo>
                  <a:pt x="21600" y="2556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CE91912A-2BE6-4FFE-8F07-7FCB77F21C4C}"/>
              </a:ext>
            </a:extLst>
          </p:cNvPr>
          <p:cNvSpPr/>
          <p:nvPr/>
        </p:nvSpPr>
        <p:spPr>
          <a:xfrm>
            <a:off x="4548371" y="5991091"/>
            <a:ext cx="257083" cy="25708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4" name="AutoShape 21">
            <a:extLst>
              <a:ext uri="{FF2B5EF4-FFF2-40B4-BE49-F238E27FC236}">
                <a16:creationId xmlns:a16="http://schemas.microsoft.com/office/drawing/2014/main" id="{4C801891-9D7A-400E-BA1F-9815DD2C5CBD}"/>
              </a:ext>
            </a:extLst>
          </p:cNvPr>
          <p:cNvSpPr>
            <a:spLocks/>
          </p:cNvSpPr>
          <p:nvPr/>
        </p:nvSpPr>
        <p:spPr bwMode="auto">
          <a:xfrm>
            <a:off x="4628053" y="6070774"/>
            <a:ext cx="97717" cy="9771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362" y="2163"/>
                </a:moveTo>
                <a:lnTo>
                  <a:pt x="18362" y="5400"/>
                </a:lnTo>
                <a:lnTo>
                  <a:pt x="16200" y="5400"/>
                </a:lnTo>
                <a:cubicBezTo>
                  <a:pt x="15551" y="5400"/>
                  <a:pt x="15119" y="5832"/>
                  <a:pt x="15119" y="6482"/>
                </a:cubicBezTo>
                <a:lnTo>
                  <a:pt x="15119" y="8638"/>
                </a:lnTo>
                <a:lnTo>
                  <a:pt x="18362" y="8638"/>
                </a:lnTo>
                <a:lnTo>
                  <a:pt x="18362" y="11881"/>
                </a:lnTo>
                <a:lnTo>
                  <a:pt x="15119" y="11881"/>
                </a:lnTo>
                <a:lnTo>
                  <a:pt x="15119" y="19438"/>
                </a:lnTo>
                <a:lnTo>
                  <a:pt x="11881" y="19438"/>
                </a:lnTo>
                <a:lnTo>
                  <a:pt x="11881" y="11881"/>
                </a:lnTo>
                <a:lnTo>
                  <a:pt x="9719" y="11881"/>
                </a:lnTo>
                <a:lnTo>
                  <a:pt x="9719" y="8638"/>
                </a:lnTo>
                <a:lnTo>
                  <a:pt x="11881" y="8638"/>
                </a:lnTo>
                <a:lnTo>
                  <a:pt x="11881" y="5938"/>
                </a:lnTo>
                <a:cubicBezTo>
                  <a:pt x="11881" y="3888"/>
                  <a:pt x="13606" y="2163"/>
                  <a:pt x="15662" y="2163"/>
                </a:cubicBezTo>
                <a:cubicBezTo>
                  <a:pt x="15662" y="2163"/>
                  <a:pt x="18362" y="2163"/>
                  <a:pt x="18362" y="2163"/>
                </a:cubicBezTo>
                <a:close/>
                <a:moveTo>
                  <a:pt x="19438" y="0"/>
                </a:moveTo>
                <a:lnTo>
                  <a:pt x="2163" y="0"/>
                </a:lnTo>
                <a:cubicBezTo>
                  <a:pt x="971" y="0"/>
                  <a:pt x="0" y="971"/>
                  <a:pt x="0" y="2163"/>
                </a:cubicBezTo>
                <a:lnTo>
                  <a:pt x="0" y="19438"/>
                </a:lnTo>
                <a:cubicBezTo>
                  <a:pt x="0" y="20630"/>
                  <a:pt x="971" y="21600"/>
                  <a:pt x="2163" y="21600"/>
                </a:cubicBezTo>
                <a:lnTo>
                  <a:pt x="19438" y="21600"/>
                </a:lnTo>
                <a:cubicBezTo>
                  <a:pt x="20630" y="21600"/>
                  <a:pt x="21600" y="20630"/>
                  <a:pt x="21600" y="19438"/>
                </a:cubicBezTo>
                <a:lnTo>
                  <a:pt x="21600" y="2163"/>
                </a:lnTo>
                <a:cubicBezTo>
                  <a:pt x="21600" y="971"/>
                  <a:pt x="20630" y="0"/>
                  <a:pt x="19438" y="0"/>
                </a:cubicBezTo>
                <a:cubicBezTo>
                  <a:pt x="19438" y="0"/>
                  <a:pt x="19438" y="0"/>
                  <a:pt x="19438" y="0"/>
                </a:cubicBezTo>
                <a:close/>
                <a:moveTo>
                  <a:pt x="19438" y="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1D6A6B7E-4824-4094-8D07-1FA8689E02BE}"/>
              </a:ext>
            </a:extLst>
          </p:cNvPr>
          <p:cNvSpPr/>
          <p:nvPr/>
        </p:nvSpPr>
        <p:spPr>
          <a:xfrm>
            <a:off x="4822789" y="5991090"/>
            <a:ext cx="257083" cy="25708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6" name="AutoShape 18">
            <a:extLst>
              <a:ext uri="{FF2B5EF4-FFF2-40B4-BE49-F238E27FC236}">
                <a16:creationId xmlns:a16="http://schemas.microsoft.com/office/drawing/2014/main" id="{C34D30A3-D22A-4D63-B381-5B851EC57FC3}"/>
              </a:ext>
            </a:extLst>
          </p:cNvPr>
          <p:cNvSpPr>
            <a:spLocks/>
          </p:cNvSpPr>
          <p:nvPr/>
        </p:nvSpPr>
        <p:spPr bwMode="auto">
          <a:xfrm>
            <a:off x="4878580" y="6073158"/>
            <a:ext cx="145501" cy="92947"/>
          </a:xfrm>
          <a:custGeom>
            <a:avLst/>
            <a:gdLst/>
            <a:ahLst/>
            <a:cxnLst/>
            <a:rect l="0" t="0" r="r" b="b"/>
            <a:pathLst>
              <a:path w="21574" h="21486">
                <a:moveTo>
                  <a:pt x="21169" y="9121"/>
                </a:moveTo>
                <a:lnTo>
                  <a:pt x="19513" y="9121"/>
                </a:lnTo>
                <a:lnTo>
                  <a:pt x="19513" y="6544"/>
                </a:lnTo>
                <a:cubicBezTo>
                  <a:pt x="19513" y="6195"/>
                  <a:pt x="19331" y="5914"/>
                  <a:pt x="19108" y="5914"/>
                </a:cubicBezTo>
                <a:lnTo>
                  <a:pt x="17714" y="5914"/>
                </a:lnTo>
                <a:cubicBezTo>
                  <a:pt x="17491" y="5914"/>
                  <a:pt x="17309" y="6195"/>
                  <a:pt x="17309" y="6544"/>
                </a:cubicBezTo>
                <a:lnTo>
                  <a:pt x="17309" y="9121"/>
                </a:lnTo>
                <a:lnTo>
                  <a:pt x="15653" y="9121"/>
                </a:lnTo>
                <a:cubicBezTo>
                  <a:pt x="15428" y="9121"/>
                  <a:pt x="15247" y="9404"/>
                  <a:pt x="15247" y="9753"/>
                </a:cubicBezTo>
                <a:lnTo>
                  <a:pt x="15247" y="11921"/>
                </a:lnTo>
                <a:cubicBezTo>
                  <a:pt x="15247" y="12270"/>
                  <a:pt x="15428" y="12553"/>
                  <a:pt x="15653" y="12553"/>
                </a:cubicBezTo>
                <a:lnTo>
                  <a:pt x="17309" y="12553"/>
                </a:lnTo>
                <a:lnTo>
                  <a:pt x="17309" y="15130"/>
                </a:lnTo>
                <a:cubicBezTo>
                  <a:pt x="17309" y="15479"/>
                  <a:pt x="17491" y="15762"/>
                  <a:pt x="17714" y="15762"/>
                </a:cubicBezTo>
                <a:lnTo>
                  <a:pt x="19108" y="15762"/>
                </a:lnTo>
                <a:cubicBezTo>
                  <a:pt x="19331" y="15762"/>
                  <a:pt x="19513" y="15479"/>
                  <a:pt x="19513" y="15130"/>
                </a:cubicBezTo>
                <a:lnTo>
                  <a:pt x="19513" y="12553"/>
                </a:lnTo>
                <a:lnTo>
                  <a:pt x="21169" y="12553"/>
                </a:lnTo>
                <a:cubicBezTo>
                  <a:pt x="21393" y="12553"/>
                  <a:pt x="21574" y="12270"/>
                  <a:pt x="21574" y="11921"/>
                </a:cubicBezTo>
                <a:lnTo>
                  <a:pt x="21574" y="9753"/>
                </a:lnTo>
                <a:cubicBezTo>
                  <a:pt x="21574" y="9404"/>
                  <a:pt x="21393" y="9121"/>
                  <a:pt x="21169" y="9121"/>
                </a:cubicBezTo>
                <a:close/>
                <a:moveTo>
                  <a:pt x="7107" y="9603"/>
                </a:moveTo>
                <a:lnTo>
                  <a:pt x="7107" y="12241"/>
                </a:lnTo>
                <a:cubicBezTo>
                  <a:pt x="7107" y="12637"/>
                  <a:pt x="7314" y="12960"/>
                  <a:pt x="7569" y="12960"/>
                </a:cubicBezTo>
                <a:lnTo>
                  <a:pt x="10940" y="12960"/>
                </a:lnTo>
                <a:cubicBezTo>
                  <a:pt x="10349" y="15563"/>
                  <a:pt x="8746" y="17430"/>
                  <a:pt x="6870" y="17408"/>
                </a:cubicBezTo>
                <a:cubicBezTo>
                  <a:pt x="4594" y="17382"/>
                  <a:pt x="2712" y="14548"/>
                  <a:pt x="2623" y="11008"/>
                </a:cubicBezTo>
                <a:cubicBezTo>
                  <a:pt x="2529" y="7212"/>
                  <a:pt x="4485" y="4078"/>
                  <a:pt x="6902" y="4078"/>
                </a:cubicBezTo>
                <a:cubicBezTo>
                  <a:pt x="8007" y="4078"/>
                  <a:pt x="9016" y="4733"/>
                  <a:pt x="9776" y="5808"/>
                </a:cubicBezTo>
                <a:cubicBezTo>
                  <a:pt x="9957" y="6063"/>
                  <a:pt x="10231" y="6064"/>
                  <a:pt x="10409" y="5804"/>
                </a:cubicBezTo>
                <a:lnTo>
                  <a:pt x="11647" y="3991"/>
                </a:lnTo>
                <a:cubicBezTo>
                  <a:pt x="11840" y="3707"/>
                  <a:pt x="11840" y="3228"/>
                  <a:pt x="11648" y="2944"/>
                </a:cubicBezTo>
                <a:cubicBezTo>
                  <a:pt x="10442" y="1165"/>
                  <a:pt x="8824" y="57"/>
                  <a:pt x="7040" y="2"/>
                </a:cubicBezTo>
                <a:cubicBezTo>
                  <a:pt x="3235" y="-114"/>
                  <a:pt x="27" y="4743"/>
                  <a:pt x="0" y="10667"/>
                </a:cubicBezTo>
                <a:cubicBezTo>
                  <a:pt x="-26" y="16636"/>
                  <a:pt x="3074" y="21486"/>
                  <a:pt x="6902" y="21486"/>
                </a:cubicBezTo>
                <a:cubicBezTo>
                  <a:pt x="10584" y="21486"/>
                  <a:pt x="13591" y="16999"/>
                  <a:pt x="13793" y="11347"/>
                </a:cubicBezTo>
                <a:cubicBezTo>
                  <a:pt x="13798" y="11277"/>
                  <a:pt x="13802" y="8882"/>
                  <a:pt x="13802" y="8882"/>
                </a:cubicBezTo>
                <a:lnTo>
                  <a:pt x="7569" y="8882"/>
                </a:lnTo>
                <a:cubicBezTo>
                  <a:pt x="7314" y="8882"/>
                  <a:pt x="7107" y="9205"/>
                  <a:pt x="7107" y="9603"/>
                </a:cubicBezTo>
                <a:close/>
                <a:moveTo>
                  <a:pt x="7107" y="9603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5129751C-69BA-43FA-8D89-A8384627DF99}"/>
              </a:ext>
            </a:extLst>
          </p:cNvPr>
          <p:cNvSpPr/>
          <p:nvPr/>
        </p:nvSpPr>
        <p:spPr>
          <a:xfrm>
            <a:off x="7275915" y="5991091"/>
            <a:ext cx="257083" cy="2570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9" name="AutoShape 1">
            <a:extLst>
              <a:ext uri="{FF2B5EF4-FFF2-40B4-BE49-F238E27FC236}">
                <a16:creationId xmlns:a16="http://schemas.microsoft.com/office/drawing/2014/main" id="{DD8DB217-2EA5-4133-A42A-2A960DDA04C0}"/>
              </a:ext>
            </a:extLst>
          </p:cNvPr>
          <p:cNvSpPr>
            <a:spLocks/>
          </p:cNvSpPr>
          <p:nvPr/>
        </p:nvSpPr>
        <p:spPr bwMode="auto">
          <a:xfrm>
            <a:off x="7338011" y="6065632"/>
            <a:ext cx="132891" cy="108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556"/>
                </a:moveTo>
                <a:cubicBezTo>
                  <a:pt x="20805" y="2990"/>
                  <a:pt x="19951" y="3284"/>
                  <a:pt x="19055" y="3415"/>
                </a:cubicBezTo>
                <a:cubicBezTo>
                  <a:pt x="19970" y="2740"/>
                  <a:pt x="20673" y="1672"/>
                  <a:pt x="21003" y="399"/>
                </a:cubicBezTo>
                <a:cubicBezTo>
                  <a:pt x="20147" y="1023"/>
                  <a:pt x="19199" y="1477"/>
                  <a:pt x="18189" y="1721"/>
                </a:cubicBezTo>
                <a:cubicBezTo>
                  <a:pt x="17381" y="662"/>
                  <a:pt x="16229" y="0"/>
                  <a:pt x="14954" y="0"/>
                </a:cubicBezTo>
                <a:cubicBezTo>
                  <a:pt x="12507" y="0"/>
                  <a:pt x="10523" y="2441"/>
                  <a:pt x="10523" y="5453"/>
                </a:cubicBezTo>
                <a:cubicBezTo>
                  <a:pt x="10523" y="5880"/>
                  <a:pt x="10562" y="6296"/>
                  <a:pt x="10638" y="6695"/>
                </a:cubicBezTo>
                <a:cubicBezTo>
                  <a:pt x="6955" y="6468"/>
                  <a:pt x="3690" y="4297"/>
                  <a:pt x="1504" y="998"/>
                </a:cubicBezTo>
                <a:cubicBezTo>
                  <a:pt x="1122" y="1803"/>
                  <a:pt x="904" y="2739"/>
                  <a:pt x="904" y="3739"/>
                </a:cubicBezTo>
                <a:cubicBezTo>
                  <a:pt x="904" y="5631"/>
                  <a:pt x="1686" y="7300"/>
                  <a:pt x="2876" y="8278"/>
                </a:cubicBezTo>
                <a:cubicBezTo>
                  <a:pt x="2149" y="8250"/>
                  <a:pt x="1466" y="8004"/>
                  <a:pt x="868" y="7596"/>
                </a:cubicBezTo>
                <a:cubicBezTo>
                  <a:pt x="867" y="7619"/>
                  <a:pt x="867" y="7642"/>
                  <a:pt x="867" y="7665"/>
                </a:cubicBezTo>
                <a:cubicBezTo>
                  <a:pt x="867" y="10307"/>
                  <a:pt x="2395" y="12510"/>
                  <a:pt x="4423" y="13011"/>
                </a:cubicBezTo>
                <a:cubicBezTo>
                  <a:pt x="4051" y="13136"/>
                  <a:pt x="3659" y="13203"/>
                  <a:pt x="3255" y="13203"/>
                </a:cubicBezTo>
                <a:cubicBezTo>
                  <a:pt x="2969" y="13203"/>
                  <a:pt x="2692" y="13169"/>
                  <a:pt x="2421" y="13105"/>
                </a:cubicBezTo>
                <a:cubicBezTo>
                  <a:pt x="2985" y="15271"/>
                  <a:pt x="4622" y="16848"/>
                  <a:pt x="6561" y="16892"/>
                </a:cubicBezTo>
                <a:cubicBezTo>
                  <a:pt x="5044" y="18355"/>
                  <a:pt x="3134" y="19226"/>
                  <a:pt x="1057" y="19226"/>
                </a:cubicBezTo>
                <a:cubicBezTo>
                  <a:pt x="699" y="19226"/>
                  <a:pt x="347" y="19201"/>
                  <a:pt x="0" y="19149"/>
                </a:cubicBezTo>
                <a:cubicBezTo>
                  <a:pt x="1961" y="20698"/>
                  <a:pt x="4291" y="21600"/>
                  <a:pt x="6793" y="21600"/>
                </a:cubicBezTo>
                <a:cubicBezTo>
                  <a:pt x="14944" y="21600"/>
                  <a:pt x="19401" y="13291"/>
                  <a:pt x="19401" y="6085"/>
                </a:cubicBezTo>
                <a:cubicBezTo>
                  <a:pt x="19401" y="5848"/>
                  <a:pt x="19397" y="5613"/>
                  <a:pt x="19389" y="5380"/>
                </a:cubicBezTo>
                <a:cubicBezTo>
                  <a:pt x="20255" y="4610"/>
                  <a:pt x="21006" y="3650"/>
                  <a:pt x="21600" y="2556"/>
                </a:cubicBezTo>
                <a:cubicBezTo>
                  <a:pt x="21600" y="2556"/>
                  <a:pt x="21600" y="2556"/>
                  <a:pt x="21600" y="2556"/>
                </a:cubicBezTo>
                <a:close/>
                <a:moveTo>
                  <a:pt x="21600" y="2556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2A3F9B6E-FA84-47CB-9DB1-CC5D09D35FAA}"/>
              </a:ext>
            </a:extLst>
          </p:cNvPr>
          <p:cNvSpPr/>
          <p:nvPr/>
        </p:nvSpPr>
        <p:spPr>
          <a:xfrm>
            <a:off x="7550332" y="5991091"/>
            <a:ext cx="257083" cy="2570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1" name="AutoShape 21">
            <a:extLst>
              <a:ext uri="{FF2B5EF4-FFF2-40B4-BE49-F238E27FC236}">
                <a16:creationId xmlns:a16="http://schemas.microsoft.com/office/drawing/2014/main" id="{73EA90F0-3D03-4C17-A4D3-3FD573F18626}"/>
              </a:ext>
            </a:extLst>
          </p:cNvPr>
          <p:cNvSpPr>
            <a:spLocks/>
          </p:cNvSpPr>
          <p:nvPr/>
        </p:nvSpPr>
        <p:spPr bwMode="auto">
          <a:xfrm>
            <a:off x="7630014" y="6070774"/>
            <a:ext cx="97717" cy="9771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362" y="2163"/>
                </a:moveTo>
                <a:lnTo>
                  <a:pt x="18362" y="5400"/>
                </a:lnTo>
                <a:lnTo>
                  <a:pt x="16200" y="5400"/>
                </a:lnTo>
                <a:cubicBezTo>
                  <a:pt x="15551" y="5400"/>
                  <a:pt x="15119" y="5832"/>
                  <a:pt x="15119" y="6482"/>
                </a:cubicBezTo>
                <a:lnTo>
                  <a:pt x="15119" y="8638"/>
                </a:lnTo>
                <a:lnTo>
                  <a:pt x="18362" y="8638"/>
                </a:lnTo>
                <a:lnTo>
                  <a:pt x="18362" y="11881"/>
                </a:lnTo>
                <a:lnTo>
                  <a:pt x="15119" y="11881"/>
                </a:lnTo>
                <a:lnTo>
                  <a:pt x="15119" y="19438"/>
                </a:lnTo>
                <a:lnTo>
                  <a:pt x="11881" y="19438"/>
                </a:lnTo>
                <a:lnTo>
                  <a:pt x="11881" y="11881"/>
                </a:lnTo>
                <a:lnTo>
                  <a:pt x="9719" y="11881"/>
                </a:lnTo>
                <a:lnTo>
                  <a:pt x="9719" y="8638"/>
                </a:lnTo>
                <a:lnTo>
                  <a:pt x="11881" y="8638"/>
                </a:lnTo>
                <a:lnTo>
                  <a:pt x="11881" y="5938"/>
                </a:lnTo>
                <a:cubicBezTo>
                  <a:pt x="11881" y="3888"/>
                  <a:pt x="13606" y="2163"/>
                  <a:pt x="15662" y="2163"/>
                </a:cubicBezTo>
                <a:cubicBezTo>
                  <a:pt x="15662" y="2163"/>
                  <a:pt x="18362" y="2163"/>
                  <a:pt x="18362" y="2163"/>
                </a:cubicBezTo>
                <a:close/>
                <a:moveTo>
                  <a:pt x="19438" y="0"/>
                </a:moveTo>
                <a:lnTo>
                  <a:pt x="2163" y="0"/>
                </a:lnTo>
                <a:cubicBezTo>
                  <a:pt x="971" y="0"/>
                  <a:pt x="0" y="971"/>
                  <a:pt x="0" y="2163"/>
                </a:cubicBezTo>
                <a:lnTo>
                  <a:pt x="0" y="19438"/>
                </a:lnTo>
                <a:cubicBezTo>
                  <a:pt x="0" y="20630"/>
                  <a:pt x="971" y="21600"/>
                  <a:pt x="2163" y="21600"/>
                </a:cubicBezTo>
                <a:lnTo>
                  <a:pt x="19438" y="21600"/>
                </a:lnTo>
                <a:cubicBezTo>
                  <a:pt x="20630" y="21600"/>
                  <a:pt x="21600" y="20630"/>
                  <a:pt x="21600" y="19438"/>
                </a:cubicBezTo>
                <a:lnTo>
                  <a:pt x="21600" y="2163"/>
                </a:lnTo>
                <a:cubicBezTo>
                  <a:pt x="21600" y="971"/>
                  <a:pt x="20630" y="0"/>
                  <a:pt x="19438" y="0"/>
                </a:cubicBezTo>
                <a:cubicBezTo>
                  <a:pt x="19438" y="0"/>
                  <a:pt x="19438" y="0"/>
                  <a:pt x="19438" y="0"/>
                </a:cubicBezTo>
                <a:close/>
                <a:moveTo>
                  <a:pt x="19438" y="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E64BD190-46C6-418A-9182-CC916F8D7CDF}"/>
              </a:ext>
            </a:extLst>
          </p:cNvPr>
          <p:cNvSpPr/>
          <p:nvPr/>
        </p:nvSpPr>
        <p:spPr>
          <a:xfrm>
            <a:off x="7824750" y="5991090"/>
            <a:ext cx="257083" cy="2570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3" name="AutoShape 18">
            <a:extLst>
              <a:ext uri="{FF2B5EF4-FFF2-40B4-BE49-F238E27FC236}">
                <a16:creationId xmlns:a16="http://schemas.microsoft.com/office/drawing/2014/main" id="{AF361415-0EA3-415D-9172-973F2667E6D0}"/>
              </a:ext>
            </a:extLst>
          </p:cNvPr>
          <p:cNvSpPr>
            <a:spLocks/>
          </p:cNvSpPr>
          <p:nvPr/>
        </p:nvSpPr>
        <p:spPr bwMode="auto">
          <a:xfrm>
            <a:off x="7880541" y="6073158"/>
            <a:ext cx="145501" cy="92947"/>
          </a:xfrm>
          <a:custGeom>
            <a:avLst/>
            <a:gdLst/>
            <a:ahLst/>
            <a:cxnLst/>
            <a:rect l="0" t="0" r="r" b="b"/>
            <a:pathLst>
              <a:path w="21574" h="21486">
                <a:moveTo>
                  <a:pt x="21169" y="9121"/>
                </a:moveTo>
                <a:lnTo>
                  <a:pt x="19513" y="9121"/>
                </a:lnTo>
                <a:lnTo>
                  <a:pt x="19513" y="6544"/>
                </a:lnTo>
                <a:cubicBezTo>
                  <a:pt x="19513" y="6195"/>
                  <a:pt x="19331" y="5914"/>
                  <a:pt x="19108" y="5914"/>
                </a:cubicBezTo>
                <a:lnTo>
                  <a:pt x="17714" y="5914"/>
                </a:lnTo>
                <a:cubicBezTo>
                  <a:pt x="17491" y="5914"/>
                  <a:pt x="17309" y="6195"/>
                  <a:pt x="17309" y="6544"/>
                </a:cubicBezTo>
                <a:lnTo>
                  <a:pt x="17309" y="9121"/>
                </a:lnTo>
                <a:lnTo>
                  <a:pt x="15653" y="9121"/>
                </a:lnTo>
                <a:cubicBezTo>
                  <a:pt x="15428" y="9121"/>
                  <a:pt x="15247" y="9404"/>
                  <a:pt x="15247" y="9753"/>
                </a:cubicBezTo>
                <a:lnTo>
                  <a:pt x="15247" y="11921"/>
                </a:lnTo>
                <a:cubicBezTo>
                  <a:pt x="15247" y="12270"/>
                  <a:pt x="15428" y="12553"/>
                  <a:pt x="15653" y="12553"/>
                </a:cubicBezTo>
                <a:lnTo>
                  <a:pt x="17309" y="12553"/>
                </a:lnTo>
                <a:lnTo>
                  <a:pt x="17309" y="15130"/>
                </a:lnTo>
                <a:cubicBezTo>
                  <a:pt x="17309" y="15479"/>
                  <a:pt x="17491" y="15762"/>
                  <a:pt x="17714" y="15762"/>
                </a:cubicBezTo>
                <a:lnTo>
                  <a:pt x="19108" y="15762"/>
                </a:lnTo>
                <a:cubicBezTo>
                  <a:pt x="19331" y="15762"/>
                  <a:pt x="19513" y="15479"/>
                  <a:pt x="19513" y="15130"/>
                </a:cubicBezTo>
                <a:lnTo>
                  <a:pt x="19513" y="12553"/>
                </a:lnTo>
                <a:lnTo>
                  <a:pt x="21169" y="12553"/>
                </a:lnTo>
                <a:cubicBezTo>
                  <a:pt x="21393" y="12553"/>
                  <a:pt x="21574" y="12270"/>
                  <a:pt x="21574" y="11921"/>
                </a:cubicBezTo>
                <a:lnTo>
                  <a:pt x="21574" y="9753"/>
                </a:lnTo>
                <a:cubicBezTo>
                  <a:pt x="21574" y="9404"/>
                  <a:pt x="21393" y="9121"/>
                  <a:pt x="21169" y="9121"/>
                </a:cubicBezTo>
                <a:close/>
                <a:moveTo>
                  <a:pt x="7107" y="9603"/>
                </a:moveTo>
                <a:lnTo>
                  <a:pt x="7107" y="12241"/>
                </a:lnTo>
                <a:cubicBezTo>
                  <a:pt x="7107" y="12637"/>
                  <a:pt x="7314" y="12960"/>
                  <a:pt x="7569" y="12960"/>
                </a:cubicBezTo>
                <a:lnTo>
                  <a:pt x="10940" y="12960"/>
                </a:lnTo>
                <a:cubicBezTo>
                  <a:pt x="10349" y="15563"/>
                  <a:pt x="8746" y="17430"/>
                  <a:pt x="6870" y="17408"/>
                </a:cubicBezTo>
                <a:cubicBezTo>
                  <a:pt x="4594" y="17382"/>
                  <a:pt x="2712" y="14548"/>
                  <a:pt x="2623" y="11008"/>
                </a:cubicBezTo>
                <a:cubicBezTo>
                  <a:pt x="2529" y="7212"/>
                  <a:pt x="4485" y="4078"/>
                  <a:pt x="6902" y="4078"/>
                </a:cubicBezTo>
                <a:cubicBezTo>
                  <a:pt x="8007" y="4078"/>
                  <a:pt x="9016" y="4733"/>
                  <a:pt x="9776" y="5808"/>
                </a:cubicBezTo>
                <a:cubicBezTo>
                  <a:pt x="9957" y="6063"/>
                  <a:pt x="10231" y="6064"/>
                  <a:pt x="10409" y="5804"/>
                </a:cubicBezTo>
                <a:lnTo>
                  <a:pt x="11647" y="3991"/>
                </a:lnTo>
                <a:cubicBezTo>
                  <a:pt x="11840" y="3707"/>
                  <a:pt x="11840" y="3228"/>
                  <a:pt x="11648" y="2944"/>
                </a:cubicBezTo>
                <a:cubicBezTo>
                  <a:pt x="10442" y="1165"/>
                  <a:pt x="8824" y="57"/>
                  <a:pt x="7040" y="2"/>
                </a:cubicBezTo>
                <a:cubicBezTo>
                  <a:pt x="3235" y="-114"/>
                  <a:pt x="27" y="4743"/>
                  <a:pt x="0" y="10667"/>
                </a:cubicBezTo>
                <a:cubicBezTo>
                  <a:pt x="-26" y="16636"/>
                  <a:pt x="3074" y="21486"/>
                  <a:pt x="6902" y="21486"/>
                </a:cubicBezTo>
                <a:cubicBezTo>
                  <a:pt x="10584" y="21486"/>
                  <a:pt x="13591" y="16999"/>
                  <a:pt x="13793" y="11347"/>
                </a:cubicBezTo>
                <a:cubicBezTo>
                  <a:pt x="13798" y="11277"/>
                  <a:pt x="13802" y="8882"/>
                  <a:pt x="13802" y="8882"/>
                </a:cubicBezTo>
                <a:lnTo>
                  <a:pt x="7569" y="8882"/>
                </a:lnTo>
                <a:cubicBezTo>
                  <a:pt x="7314" y="8882"/>
                  <a:pt x="7107" y="9205"/>
                  <a:pt x="7107" y="9603"/>
                </a:cubicBezTo>
                <a:close/>
                <a:moveTo>
                  <a:pt x="7107" y="9603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135" name="Oval 134">
            <a:extLst>
              <a:ext uri="{FF2B5EF4-FFF2-40B4-BE49-F238E27FC236}">
                <a16:creationId xmlns:a16="http://schemas.microsoft.com/office/drawing/2014/main" id="{6D44821D-F703-49D6-AC04-9536678E8BC0}"/>
              </a:ext>
            </a:extLst>
          </p:cNvPr>
          <p:cNvSpPr/>
          <p:nvPr/>
        </p:nvSpPr>
        <p:spPr>
          <a:xfrm>
            <a:off x="9950300" y="5991091"/>
            <a:ext cx="257083" cy="25708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6" name="AutoShape 1">
            <a:extLst>
              <a:ext uri="{FF2B5EF4-FFF2-40B4-BE49-F238E27FC236}">
                <a16:creationId xmlns:a16="http://schemas.microsoft.com/office/drawing/2014/main" id="{4E178066-A01D-4252-8DBD-B770C6EA8562}"/>
              </a:ext>
            </a:extLst>
          </p:cNvPr>
          <p:cNvSpPr>
            <a:spLocks/>
          </p:cNvSpPr>
          <p:nvPr/>
        </p:nvSpPr>
        <p:spPr bwMode="auto">
          <a:xfrm>
            <a:off x="10012396" y="6065632"/>
            <a:ext cx="132891" cy="108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556"/>
                </a:moveTo>
                <a:cubicBezTo>
                  <a:pt x="20805" y="2990"/>
                  <a:pt x="19951" y="3284"/>
                  <a:pt x="19055" y="3415"/>
                </a:cubicBezTo>
                <a:cubicBezTo>
                  <a:pt x="19970" y="2740"/>
                  <a:pt x="20673" y="1672"/>
                  <a:pt x="21003" y="399"/>
                </a:cubicBezTo>
                <a:cubicBezTo>
                  <a:pt x="20147" y="1023"/>
                  <a:pt x="19199" y="1477"/>
                  <a:pt x="18189" y="1721"/>
                </a:cubicBezTo>
                <a:cubicBezTo>
                  <a:pt x="17381" y="662"/>
                  <a:pt x="16229" y="0"/>
                  <a:pt x="14954" y="0"/>
                </a:cubicBezTo>
                <a:cubicBezTo>
                  <a:pt x="12507" y="0"/>
                  <a:pt x="10523" y="2441"/>
                  <a:pt x="10523" y="5453"/>
                </a:cubicBezTo>
                <a:cubicBezTo>
                  <a:pt x="10523" y="5880"/>
                  <a:pt x="10562" y="6296"/>
                  <a:pt x="10638" y="6695"/>
                </a:cubicBezTo>
                <a:cubicBezTo>
                  <a:pt x="6955" y="6468"/>
                  <a:pt x="3690" y="4297"/>
                  <a:pt x="1504" y="998"/>
                </a:cubicBezTo>
                <a:cubicBezTo>
                  <a:pt x="1122" y="1803"/>
                  <a:pt x="904" y="2739"/>
                  <a:pt x="904" y="3739"/>
                </a:cubicBezTo>
                <a:cubicBezTo>
                  <a:pt x="904" y="5631"/>
                  <a:pt x="1686" y="7300"/>
                  <a:pt x="2876" y="8278"/>
                </a:cubicBezTo>
                <a:cubicBezTo>
                  <a:pt x="2149" y="8250"/>
                  <a:pt x="1466" y="8004"/>
                  <a:pt x="868" y="7596"/>
                </a:cubicBezTo>
                <a:cubicBezTo>
                  <a:pt x="867" y="7619"/>
                  <a:pt x="867" y="7642"/>
                  <a:pt x="867" y="7665"/>
                </a:cubicBezTo>
                <a:cubicBezTo>
                  <a:pt x="867" y="10307"/>
                  <a:pt x="2395" y="12510"/>
                  <a:pt x="4423" y="13011"/>
                </a:cubicBezTo>
                <a:cubicBezTo>
                  <a:pt x="4051" y="13136"/>
                  <a:pt x="3659" y="13203"/>
                  <a:pt x="3255" y="13203"/>
                </a:cubicBezTo>
                <a:cubicBezTo>
                  <a:pt x="2969" y="13203"/>
                  <a:pt x="2692" y="13169"/>
                  <a:pt x="2421" y="13105"/>
                </a:cubicBezTo>
                <a:cubicBezTo>
                  <a:pt x="2985" y="15271"/>
                  <a:pt x="4622" y="16848"/>
                  <a:pt x="6561" y="16892"/>
                </a:cubicBezTo>
                <a:cubicBezTo>
                  <a:pt x="5044" y="18355"/>
                  <a:pt x="3134" y="19226"/>
                  <a:pt x="1057" y="19226"/>
                </a:cubicBezTo>
                <a:cubicBezTo>
                  <a:pt x="699" y="19226"/>
                  <a:pt x="347" y="19201"/>
                  <a:pt x="0" y="19149"/>
                </a:cubicBezTo>
                <a:cubicBezTo>
                  <a:pt x="1961" y="20698"/>
                  <a:pt x="4291" y="21600"/>
                  <a:pt x="6793" y="21600"/>
                </a:cubicBezTo>
                <a:cubicBezTo>
                  <a:pt x="14944" y="21600"/>
                  <a:pt x="19401" y="13291"/>
                  <a:pt x="19401" y="6085"/>
                </a:cubicBezTo>
                <a:cubicBezTo>
                  <a:pt x="19401" y="5848"/>
                  <a:pt x="19397" y="5613"/>
                  <a:pt x="19389" y="5380"/>
                </a:cubicBezTo>
                <a:cubicBezTo>
                  <a:pt x="20255" y="4610"/>
                  <a:pt x="21006" y="3650"/>
                  <a:pt x="21600" y="2556"/>
                </a:cubicBezTo>
                <a:cubicBezTo>
                  <a:pt x="21600" y="2556"/>
                  <a:pt x="21600" y="2556"/>
                  <a:pt x="21600" y="2556"/>
                </a:cubicBezTo>
                <a:close/>
                <a:moveTo>
                  <a:pt x="21600" y="2556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1319939D-1F29-4BEC-A6EA-2B800EEE8390}"/>
              </a:ext>
            </a:extLst>
          </p:cNvPr>
          <p:cNvSpPr/>
          <p:nvPr/>
        </p:nvSpPr>
        <p:spPr>
          <a:xfrm>
            <a:off x="10224717" y="5991091"/>
            <a:ext cx="257083" cy="25708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8" name="AutoShape 21">
            <a:extLst>
              <a:ext uri="{FF2B5EF4-FFF2-40B4-BE49-F238E27FC236}">
                <a16:creationId xmlns:a16="http://schemas.microsoft.com/office/drawing/2014/main" id="{FE0C79AD-2836-42D6-9BD2-739BAD9A8F82}"/>
              </a:ext>
            </a:extLst>
          </p:cNvPr>
          <p:cNvSpPr>
            <a:spLocks/>
          </p:cNvSpPr>
          <p:nvPr/>
        </p:nvSpPr>
        <p:spPr bwMode="auto">
          <a:xfrm>
            <a:off x="10304399" y="6070774"/>
            <a:ext cx="97717" cy="9771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362" y="2163"/>
                </a:moveTo>
                <a:lnTo>
                  <a:pt x="18362" y="5400"/>
                </a:lnTo>
                <a:lnTo>
                  <a:pt x="16200" y="5400"/>
                </a:lnTo>
                <a:cubicBezTo>
                  <a:pt x="15551" y="5400"/>
                  <a:pt x="15119" y="5832"/>
                  <a:pt x="15119" y="6482"/>
                </a:cubicBezTo>
                <a:lnTo>
                  <a:pt x="15119" y="8638"/>
                </a:lnTo>
                <a:lnTo>
                  <a:pt x="18362" y="8638"/>
                </a:lnTo>
                <a:lnTo>
                  <a:pt x="18362" y="11881"/>
                </a:lnTo>
                <a:lnTo>
                  <a:pt x="15119" y="11881"/>
                </a:lnTo>
                <a:lnTo>
                  <a:pt x="15119" y="19438"/>
                </a:lnTo>
                <a:lnTo>
                  <a:pt x="11881" y="19438"/>
                </a:lnTo>
                <a:lnTo>
                  <a:pt x="11881" y="11881"/>
                </a:lnTo>
                <a:lnTo>
                  <a:pt x="9719" y="11881"/>
                </a:lnTo>
                <a:lnTo>
                  <a:pt x="9719" y="8638"/>
                </a:lnTo>
                <a:lnTo>
                  <a:pt x="11881" y="8638"/>
                </a:lnTo>
                <a:lnTo>
                  <a:pt x="11881" y="5938"/>
                </a:lnTo>
                <a:cubicBezTo>
                  <a:pt x="11881" y="3888"/>
                  <a:pt x="13606" y="2163"/>
                  <a:pt x="15662" y="2163"/>
                </a:cubicBezTo>
                <a:cubicBezTo>
                  <a:pt x="15662" y="2163"/>
                  <a:pt x="18362" y="2163"/>
                  <a:pt x="18362" y="2163"/>
                </a:cubicBezTo>
                <a:close/>
                <a:moveTo>
                  <a:pt x="19438" y="0"/>
                </a:moveTo>
                <a:lnTo>
                  <a:pt x="2163" y="0"/>
                </a:lnTo>
                <a:cubicBezTo>
                  <a:pt x="971" y="0"/>
                  <a:pt x="0" y="971"/>
                  <a:pt x="0" y="2163"/>
                </a:cubicBezTo>
                <a:lnTo>
                  <a:pt x="0" y="19438"/>
                </a:lnTo>
                <a:cubicBezTo>
                  <a:pt x="0" y="20630"/>
                  <a:pt x="971" y="21600"/>
                  <a:pt x="2163" y="21600"/>
                </a:cubicBezTo>
                <a:lnTo>
                  <a:pt x="19438" y="21600"/>
                </a:lnTo>
                <a:cubicBezTo>
                  <a:pt x="20630" y="21600"/>
                  <a:pt x="21600" y="20630"/>
                  <a:pt x="21600" y="19438"/>
                </a:cubicBezTo>
                <a:lnTo>
                  <a:pt x="21600" y="2163"/>
                </a:lnTo>
                <a:cubicBezTo>
                  <a:pt x="21600" y="971"/>
                  <a:pt x="20630" y="0"/>
                  <a:pt x="19438" y="0"/>
                </a:cubicBezTo>
                <a:cubicBezTo>
                  <a:pt x="19438" y="0"/>
                  <a:pt x="19438" y="0"/>
                  <a:pt x="19438" y="0"/>
                </a:cubicBezTo>
                <a:close/>
                <a:moveTo>
                  <a:pt x="19438" y="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C7DB22DD-9467-42F7-96C3-103C3C6741B8}"/>
              </a:ext>
            </a:extLst>
          </p:cNvPr>
          <p:cNvSpPr/>
          <p:nvPr/>
        </p:nvSpPr>
        <p:spPr>
          <a:xfrm>
            <a:off x="10499135" y="5991090"/>
            <a:ext cx="257083" cy="25708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0" name="AutoShape 18">
            <a:extLst>
              <a:ext uri="{FF2B5EF4-FFF2-40B4-BE49-F238E27FC236}">
                <a16:creationId xmlns:a16="http://schemas.microsoft.com/office/drawing/2014/main" id="{D0E7885E-258E-4E1C-96C6-AD3FB8A6D5E7}"/>
              </a:ext>
            </a:extLst>
          </p:cNvPr>
          <p:cNvSpPr>
            <a:spLocks/>
          </p:cNvSpPr>
          <p:nvPr/>
        </p:nvSpPr>
        <p:spPr bwMode="auto">
          <a:xfrm>
            <a:off x="10554926" y="6073158"/>
            <a:ext cx="145501" cy="92947"/>
          </a:xfrm>
          <a:custGeom>
            <a:avLst/>
            <a:gdLst/>
            <a:ahLst/>
            <a:cxnLst/>
            <a:rect l="0" t="0" r="r" b="b"/>
            <a:pathLst>
              <a:path w="21574" h="21486">
                <a:moveTo>
                  <a:pt x="21169" y="9121"/>
                </a:moveTo>
                <a:lnTo>
                  <a:pt x="19513" y="9121"/>
                </a:lnTo>
                <a:lnTo>
                  <a:pt x="19513" y="6544"/>
                </a:lnTo>
                <a:cubicBezTo>
                  <a:pt x="19513" y="6195"/>
                  <a:pt x="19331" y="5914"/>
                  <a:pt x="19108" y="5914"/>
                </a:cubicBezTo>
                <a:lnTo>
                  <a:pt x="17714" y="5914"/>
                </a:lnTo>
                <a:cubicBezTo>
                  <a:pt x="17491" y="5914"/>
                  <a:pt x="17309" y="6195"/>
                  <a:pt x="17309" y="6544"/>
                </a:cubicBezTo>
                <a:lnTo>
                  <a:pt x="17309" y="9121"/>
                </a:lnTo>
                <a:lnTo>
                  <a:pt x="15653" y="9121"/>
                </a:lnTo>
                <a:cubicBezTo>
                  <a:pt x="15428" y="9121"/>
                  <a:pt x="15247" y="9404"/>
                  <a:pt x="15247" y="9753"/>
                </a:cubicBezTo>
                <a:lnTo>
                  <a:pt x="15247" y="11921"/>
                </a:lnTo>
                <a:cubicBezTo>
                  <a:pt x="15247" y="12270"/>
                  <a:pt x="15428" y="12553"/>
                  <a:pt x="15653" y="12553"/>
                </a:cubicBezTo>
                <a:lnTo>
                  <a:pt x="17309" y="12553"/>
                </a:lnTo>
                <a:lnTo>
                  <a:pt x="17309" y="15130"/>
                </a:lnTo>
                <a:cubicBezTo>
                  <a:pt x="17309" y="15479"/>
                  <a:pt x="17491" y="15762"/>
                  <a:pt x="17714" y="15762"/>
                </a:cubicBezTo>
                <a:lnTo>
                  <a:pt x="19108" y="15762"/>
                </a:lnTo>
                <a:cubicBezTo>
                  <a:pt x="19331" y="15762"/>
                  <a:pt x="19513" y="15479"/>
                  <a:pt x="19513" y="15130"/>
                </a:cubicBezTo>
                <a:lnTo>
                  <a:pt x="19513" y="12553"/>
                </a:lnTo>
                <a:lnTo>
                  <a:pt x="21169" y="12553"/>
                </a:lnTo>
                <a:cubicBezTo>
                  <a:pt x="21393" y="12553"/>
                  <a:pt x="21574" y="12270"/>
                  <a:pt x="21574" y="11921"/>
                </a:cubicBezTo>
                <a:lnTo>
                  <a:pt x="21574" y="9753"/>
                </a:lnTo>
                <a:cubicBezTo>
                  <a:pt x="21574" y="9404"/>
                  <a:pt x="21393" y="9121"/>
                  <a:pt x="21169" y="9121"/>
                </a:cubicBezTo>
                <a:close/>
                <a:moveTo>
                  <a:pt x="7107" y="9603"/>
                </a:moveTo>
                <a:lnTo>
                  <a:pt x="7107" y="12241"/>
                </a:lnTo>
                <a:cubicBezTo>
                  <a:pt x="7107" y="12637"/>
                  <a:pt x="7314" y="12960"/>
                  <a:pt x="7569" y="12960"/>
                </a:cubicBezTo>
                <a:lnTo>
                  <a:pt x="10940" y="12960"/>
                </a:lnTo>
                <a:cubicBezTo>
                  <a:pt x="10349" y="15563"/>
                  <a:pt x="8746" y="17430"/>
                  <a:pt x="6870" y="17408"/>
                </a:cubicBezTo>
                <a:cubicBezTo>
                  <a:pt x="4594" y="17382"/>
                  <a:pt x="2712" y="14548"/>
                  <a:pt x="2623" y="11008"/>
                </a:cubicBezTo>
                <a:cubicBezTo>
                  <a:pt x="2529" y="7212"/>
                  <a:pt x="4485" y="4078"/>
                  <a:pt x="6902" y="4078"/>
                </a:cubicBezTo>
                <a:cubicBezTo>
                  <a:pt x="8007" y="4078"/>
                  <a:pt x="9016" y="4733"/>
                  <a:pt x="9776" y="5808"/>
                </a:cubicBezTo>
                <a:cubicBezTo>
                  <a:pt x="9957" y="6063"/>
                  <a:pt x="10231" y="6064"/>
                  <a:pt x="10409" y="5804"/>
                </a:cubicBezTo>
                <a:lnTo>
                  <a:pt x="11647" y="3991"/>
                </a:lnTo>
                <a:cubicBezTo>
                  <a:pt x="11840" y="3707"/>
                  <a:pt x="11840" y="3228"/>
                  <a:pt x="11648" y="2944"/>
                </a:cubicBezTo>
                <a:cubicBezTo>
                  <a:pt x="10442" y="1165"/>
                  <a:pt x="8824" y="57"/>
                  <a:pt x="7040" y="2"/>
                </a:cubicBezTo>
                <a:cubicBezTo>
                  <a:pt x="3235" y="-114"/>
                  <a:pt x="27" y="4743"/>
                  <a:pt x="0" y="10667"/>
                </a:cubicBezTo>
                <a:cubicBezTo>
                  <a:pt x="-26" y="16636"/>
                  <a:pt x="3074" y="21486"/>
                  <a:pt x="6902" y="21486"/>
                </a:cubicBezTo>
                <a:cubicBezTo>
                  <a:pt x="10584" y="21486"/>
                  <a:pt x="13591" y="16999"/>
                  <a:pt x="13793" y="11347"/>
                </a:cubicBezTo>
                <a:cubicBezTo>
                  <a:pt x="13798" y="11277"/>
                  <a:pt x="13802" y="8882"/>
                  <a:pt x="13802" y="8882"/>
                </a:cubicBezTo>
                <a:lnTo>
                  <a:pt x="7569" y="8882"/>
                </a:lnTo>
                <a:cubicBezTo>
                  <a:pt x="7314" y="8882"/>
                  <a:pt x="7107" y="9205"/>
                  <a:pt x="7107" y="9603"/>
                </a:cubicBezTo>
                <a:close/>
                <a:moveTo>
                  <a:pt x="7107" y="9603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Placeholder 39">
            <a:extLst>
              <a:ext uri="{FF2B5EF4-FFF2-40B4-BE49-F238E27FC236}">
                <a16:creationId xmlns:a16="http://schemas.microsoft.com/office/drawing/2014/main" id="{B5DF9343-93DA-40D6-BDE0-E8938B0A021F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12" r="9012"/>
          <a:stretch>
            <a:fillRect/>
          </a:stretch>
        </p:blipFill>
        <p:spPr>
          <a:xfrm>
            <a:off x="8256587" y="1848056"/>
            <a:ext cx="2133601" cy="1735138"/>
          </a:xfrm>
          <a:prstGeom prst="rect">
            <a:avLst/>
          </a:prstGeom>
        </p:spPr>
      </p:pic>
      <p:pic>
        <p:nvPicPr>
          <p:cNvPr id="35" name="Picture Placeholder 34">
            <a:extLst>
              <a:ext uri="{FF2B5EF4-FFF2-40B4-BE49-F238E27FC236}">
                <a16:creationId xmlns:a16="http://schemas.microsoft.com/office/drawing/2014/main" id="{CD492643-E9BA-4846-B977-C3F23F1ED78D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60" b="13760"/>
          <a:stretch>
            <a:fillRect/>
          </a:stretch>
        </p:blipFill>
        <p:spPr>
          <a:xfrm>
            <a:off x="4611687" y="1848057"/>
            <a:ext cx="3590926" cy="1735138"/>
          </a:xfrm>
          <a:prstGeom prst="rect">
            <a:avLst/>
          </a:prstGeom>
        </p:spPr>
      </p:pic>
      <p:pic>
        <p:nvPicPr>
          <p:cNvPr id="44" name="Picture Placeholder 43">
            <a:extLst>
              <a:ext uri="{FF2B5EF4-FFF2-40B4-BE49-F238E27FC236}">
                <a16:creationId xmlns:a16="http://schemas.microsoft.com/office/drawing/2014/main" id="{72757843-7727-4C39-904A-FFAF25520115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1" r="8371"/>
          <a:stretch>
            <a:fillRect/>
          </a:stretch>
        </p:blipFill>
        <p:spPr>
          <a:xfrm>
            <a:off x="3997327" y="3637169"/>
            <a:ext cx="2166938" cy="1735138"/>
          </a:xfrm>
          <a:prstGeom prst="rect">
            <a:avLst/>
          </a:prstGeom>
        </p:spPr>
      </p:pic>
      <p:pic>
        <p:nvPicPr>
          <p:cNvPr id="42" name="Picture Placeholder 41">
            <a:extLst>
              <a:ext uri="{FF2B5EF4-FFF2-40B4-BE49-F238E27FC236}">
                <a16:creationId xmlns:a16="http://schemas.microsoft.com/office/drawing/2014/main" id="{A7673CA6-780B-4195-A872-2D3A91DA6755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44" b="13044"/>
          <a:stretch>
            <a:fillRect/>
          </a:stretch>
        </p:blipFill>
        <p:spPr>
          <a:xfrm>
            <a:off x="6218239" y="3637169"/>
            <a:ext cx="4171950" cy="1735138"/>
          </a:xfrm>
          <a:prstGeom prst="rect">
            <a:avLst/>
          </a:prstGeom>
        </p:spPr>
      </p:pic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A7AD6A39-D563-4DA6-9CC6-F9A499AF4AB0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9" t="27553" r="14560"/>
          <a:stretch/>
        </p:blipFill>
        <p:spPr>
          <a:xfrm>
            <a:off x="1798637" y="1848056"/>
            <a:ext cx="2759076" cy="1735138"/>
          </a:xfrm>
          <a:prstGeom prst="rect">
            <a:avLst/>
          </a:prstGeom>
        </p:spPr>
      </p:pic>
      <p:pic>
        <p:nvPicPr>
          <p:cNvPr id="46" name="Picture Placeholder 45">
            <a:extLst>
              <a:ext uri="{FF2B5EF4-FFF2-40B4-BE49-F238E27FC236}">
                <a16:creationId xmlns:a16="http://schemas.microsoft.com/office/drawing/2014/main" id="{237E2282-E71B-4129-B905-BE4CE71F872A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8" r="8798"/>
          <a:stretch>
            <a:fillRect/>
          </a:stretch>
        </p:blipFill>
        <p:spPr>
          <a:xfrm>
            <a:off x="1798637" y="3637169"/>
            <a:ext cx="2144714" cy="1735138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Port folio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7C7AD3DD-23EF-4AF5-9D99-F891D468758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 variation of the ordinary lorem ipsum text has been used lorem ipsum text has </a:t>
            </a:r>
          </a:p>
          <a:p>
            <a:endParaRPr lang="en-US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C22BA04-FCD3-4DBD-ADC4-6145C0CDDEC9}"/>
              </a:ext>
            </a:extLst>
          </p:cNvPr>
          <p:cNvSpPr/>
          <p:nvPr/>
        </p:nvSpPr>
        <p:spPr>
          <a:xfrm>
            <a:off x="2151100" y="5623648"/>
            <a:ext cx="788980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Timeline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F32F01AC-DE81-4822-BBF9-76721234276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 variation of the ordinary lorem ipsum text has been used lorem ipsum text has </a:t>
            </a:r>
          </a:p>
          <a:p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7700EB0-4EF4-4B0C-A636-ECC97BB002F5}"/>
              </a:ext>
            </a:extLst>
          </p:cNvPr>
          <p:cNvGrpSpPr/>
          <p:nvPr/>
        </p:nvGrpSpPr>
        <p:grpSpPr>
          <a:xfrm>
            <a:off x="1224762" y="3897709"/>
            <a:ext cx="1697372" cy="1340154"/>
            <a:chOff x="1333145" y="5049909"/>
            <a:chExt cx="1697372" cy="1340154"/>
          </a:xfrm>
        </p:grpSpPr>
        <p:sp>
          <p:nvSpPr>
            <p:cNvPr id="98" name="AutoShape 62">
              <a:extLst>
                <a:ext uri="{FF2B5EF4-FFF2-40B4-BE49-F238E27FC236}">
                  <a16:creationId xmlns:a16="http://schemas.microsoft.com/office/drawing/2014/main" id="{E2DC0410-51BD-4238-96C5-F85B4C1AC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5364" y="5049909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96A737E3-280C-4A51-AD58-3AF965C1275C}"/>
                </a:ext>
              </a:extLst>
            </p:cNvPr>
            <p:cNvGrpSpPr/>
            <p:nvPr/>
          </p:nvGrpSpPr>
          <p:grpSpPr>
            <a:xfrm>
              <a:off x="1333145" y="5555713"/>
              <a:ext cx="1697372" cy="834350"/>
              <a:chOff x="2126253" y="3896702"/>
              <a:chExt cx="1697372" cy="834350"/>
            </a:xfrm>
          </p:grpSpPr>
          <p:sp>
            <p:nvSpPr>
              <p:cNvPr id="99" name="Rectangle 17">
                <a:extLst>
                  <a:ext uri="{FF2B5EF4-FFF2-40B4-BE49-F238E27FC236}">
                    <a16:creationId xmlns:a16="http://schemas.microsoft.com/office/drawing/2014/main" id="{ED361970-6D74-4713-BF98-793A439AA2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CCDF74F1-35D7-4480-AE5F-28FC81658273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2573D96-FE7B-4D46-8458-BC7A8A0FB572}"/>
              </a:ext>
            </a:extLst>
          </p:cNvPr>
          <p:cNvGrpSpPr/>
          <p:nvPr/>
        </p:nvGrpSpPr>
        <p:grpSpPr>
          <a:xfrm>
            <a:off x="5487907" y="3897709"/>
            <a:ext cx="1697372" cy="1340154"/>
            <a:chOff x="5382596" y="4838202"/>
            <a:chExt cx="1697372" cy="1340154"/>
          </a:xfrm>
        </p:grpSpPr>
        <p:sp>
          <p:nvSpPr>
            <p:cNvPr id="57" name="AutoShape 62">
              <a:extLst>
                <a:ext uri="{FF2B5EF4-FFF2-40B4-BE49-F238E27FC236}">
                  <a16:creationId xmlns:a16="http://schemas.microsoft.com/office/drawing/2014/main" id="{CBD4B02E-82E6-4CB5-AD53-87BEA87E5D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815" y="4838202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32B02955-3C94-495F-98DA-09CA8D5C2F21}"/>
                </a:ext>
              </a:extLst>
            </p:cNvPr>
            <p:cNvGrpSpPr/>
            <p:nvPr/>
          </p:nvGrpSpPr>
          <p:grpSpPr>
            <a:xfrm>
              <a:off x="5382596" y="5344006"/>
              <a:ext cx="1697372" cy="834350"/>
              <a:chOff x="2126253" y="3896702"/>
              <a:chExt cx="1697372" cy="834350"/>
            </a:xfrm>
          </p:grpSpPr>
          <p:sp>
            <p:nvSpPr>
              <p:cNvPr id="59" name="Rectangle 17">
                <a:extLst>
                  <a:ext uri="{FF2B5EF4-FFF2-40B4-BE49-F238E27FC236}">
                    <a16:creationId xmlns:a16="http://schemas.microsoft.com/office/drawing/2014/main" id="{634A6DAA-C224-456B-A6C5-3C7DFBC83C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4B38A22E-8F41-46B6-AD18-9DA08F0A31C0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24AFA52-5E7C-4DF6-8C2D-6A61C06EFE96}"/>
              </a:ext>
            </a:extLst>
          </p:cNvPr>
          <p:cNvGrpSpPr/>
          <p:nvPr/>
        </p:nvGrpSpPr>
        <p:grpSpPr>
          <a:xfrm>
            <a:off x="9751052" y="3897709"/>
            <a:ext cx="1697372" cy="1340154"/>
            <a:chOff x="9432786" y="4838202"/>
            <a:chExt cx="1697372" cy="1340154"/>
          </a:xfrm>
        </p:grpSpPr>
        <p:sp>
          <p:nvSpPr>
            <p:cNvPr id="62" name="AutoShape 62">
              <a:extLst>
                <a:ext uri="{FF2B5EF4-FFF2-40B4-BE49-F238E27FC236}">
                  <a16:creationId xmlns:a16="http://schemas.microsoft.com/office/drawing/2014/main" id="{5E6070FE-891B-4A49-92C2-06B1B6D8A7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5005" y="4838202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0DC51584-8BB6-4934-8F44-7E4CE30DB422}"/>
                </a:ext>
              </a:extLst>
            </p:cNvPr>
            <p:cNvGrpSpPr/>
            <p:nvPr/>
          </p:nvGrpSpPr>
          <p:grpSpPr>
            <a:xfrm>
              <a:off x="9432786" y="5344006"/>
              <a:ext cx="1697372" cy="834350"/>
              <a:chOff x="2126253" y="3896702"/>
              <a:chExt cx="1697372" cy="834350"/>
            </a:xfrm>
          </p:grpSpPr>
          <p:sp>
            <p:nvSpPr>
              <p:cNvPr id="64" name="Rectangle 17">
                <a:extLst>
                  <a:ext uri="{FF2B5EF4-FFF2-40B4-BE49-F238E27FC236}">
                    <a16:creationId xmlns:a16="http://schemas.microsoft.com/office/drawing/2014/main" id="{73E8242F-6FB7-4755-A877-B547C34DBF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FA7EABAE-1C07-42A5-9027-4804C2AE5D78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sp>
        <p:nvSpPr>
          <p:cNvPr id="14" name="Freeform 5">
            <a:extLst>
              <a:ext uri="{FF2B5EF4-FFF2-40B4-BE49-F238E27FC236}">
                <a16:creationId xmlns:a16="http://schemas.microsoft.com/office/drawing/2014/main" id="{3B07F6CB-6C73-4457-8199-1EDF3C43899A}"/>
              </a:ext>
            </a:extLst>
          </p:cNvPr>
          <p:cNvSpPr>
            <a:spLocks/>
          </p:cNvSpPr>
          <p:nvPr/>
        </p:nvSpPr>
        <p:spPr bwMode="auto">
          <a:xfrm>
            <a:off x="-266701" y="2143574"/>
            <a:ext cx="4613275" cy="2509838"/>
          </a:xfrm>
          <a:custGeom>
            <a:avLst/>
            <a:gdLst>
              <a:gd name="T0" fmla="*/ 0 w 2906"/>
              <a:gd name="T1" fmla="*/ 1581 h 1581"/>
              <a:gd name="T2" fmla="*/ 541 w 2906"/>
              <a:gd name="T3" fmla="*/ 1581 h 1581"/>
              <a:gd name="T4" fmla="*/ 1583 w 2906"/>
              <a:gd name="T5" fmla="*/ 549 h 1581"/>
              <a:gd name="T6" fmla="*/ 2626 w 2906"/>
              <a:gd name="T7" fmla="*/ 1581 h 1581"/>
              <a:gd name="T8" fmla="*/ 2906 w 2906"/>
              <a:gd name="T9" fmla="*/ 1333 h 1581"/>
              <a:gd name="T10" fmla="*/ 1570 w 2906"/>
              <a:gd name="T11" fmla="*/ 0 h 1581"/>
              <a:gd name="T12" fmla="*/ 0 w 2906"/>
              <a:gd name="T13" fmla="*/ 1581 h 1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06" h="1581">
                <a:moveTo>
                  <a:pt x="0" y="1581"/>
                </a:moveTo>
                <a:lnTo>
                  <a:pt x="541" y="1581"/>
                </a:lnTo>
                <a:lnTo>
                  <a:pt x="1583" y="549"/>
                </a:lnTo>
                <a:lnTo>
                  <a:pt x="2626" y="1581"/>
                </a:lnTo>
                <a:lnTo>
                  <a:pt x="2906" y="1333"/>
                </a:lnTo>
                <a:lnTo>
                  <a:pt x="1570" y="0"/>
                </a:lnTo>
                <a:lnTo>
                  <a:pt x="0" y="158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7E6160E9-9DA3-4CFB-901A-CFAF97E72320}"/>
              </a:ext>
            </a:extLst>
          </p:cNvPr>
          <p:cNvSpPr>
            <a:spLocks/>
          </p:cNvSpPr>
          <p:nvPr/>
        </p:nvSpPr>
        <p:spPr bwMode="auto">
          <a:xfrm>
            <a:off x="3902075" y="2143574"/>
            <a:ext cx="4613275" cy="2509838"/>
          </a:xfrm>
          <a:custGeom>
            <a:avLst/>
            <a:gdLst>
              <a:gd name="T0" fmla="*/ 0 w 2906"/>
              <a:gd name="T1" fmla="*/ 1581 h 1581"/>
              <a:gd name="T2" fmla="*/ 541 w 2906"/>
              <a:gd name="T3" fmla="*/ 1581 h 1581"/>
              <a:gd name="T4" fmla="*/ 1583 w 2906"/>
              <a:gd name="T5" fmla="*/ 549 h 1581"/>
              <a:gd name="T6" fmla="*/ 2625 w 2906"/>
              <a:gd name="T7" fmla="*/ 1581 h 1581"/>
              <a:gd name="T8" fmla="*/ 2906 w 2906"/>
              <a:gd name="T9" fmla="*/ 1333 h 1581"/>
              <a:gd name="T10" fmla="*/ 1570 w 2906"/>
              <a:gd name="T11" fmla="*/ 0 h 1581"/>
              <a:gd name="T12" fmla="*/ 0 w 2906"/>
              <a:gd name="T13" fmla="*/ 1581 h 1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06" h="1581">
                <a:moveTo>
                  <a:pt x="0" y="1581"/>
                </a:moveTo>
                <a:lnTo>
                  <a:pt x="541" y="1581"/>
                </a:lnTo>
                <a:lnTo>
                  <a:pt x="1583" y="549"/>
                </a:lnTo>
                <a:lnTo>
                  <a:pt x="2625" y="1581"/>
                </a:lnTo>
                <a:lnTo>
                  <a:pt x="2906" y="1333"/>
                </a:lnTo>
                <a:lnTo>
                  <a:pt x="1570" y="0"/>
                </a:lnTo>
                <a:lnTo>
                  <a:pt x="0" y="1581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7">
            <a:extLst>
              <a:ext uri="{FF2B5EF4-FFF2-40B4-BE49-F238E27FC236}">
                <a16:creationId xmlns:a16="http://schemas.microsoft.com/office/drawing/2014/main" id="{9579D86A-CB3F-4A11-93C8-FD9D054C5FFB}"/>
              </a:ext>
            </a:extLst>
          </p:cNvPr>
          <p:cNvSpPr>
            <a:spLocks/>
          </p:cNvSpPr>
          <p:nvPr/>
        </p:nvSpPr>
        <p:spPr bwMode="auto">
          <a:xfrm>
            <a:off x="8069263" y="2143574"/>
            <a:ext cx="4614863" cy="2509838"/>
          </a:xfrm>
          <a:custGeom>
            <a:avLst/>
            <a:gdLst>
              <a:gd name="T0" fmla="*/ 0 w 2907"/>
              <a:gd name="T1" fmla="*/ 1581 h 1581"/>
              <a:gd name="T2" fmla="*/ 541 w 2907"/>
              <a:gd name="T3" fmla="*/ 1581 h 1581"/>
              <a:gd name="T4" fmla="*/ 1584 w 2907"/>
              <a:gd name="T5" fmla="*/ 549 h 1581"/>
              <a:gd name="T6" fmla="*/ 2626 w 2907"/>
              <a:gd name="T7" fmla="*/ 1581 h 1581"/>
              <a:gd name="T8" fmla="*/ 2907 w 2907"/>
              <a:gd name="T9" fmla="*/ 1333 h 1581"/>
              <a:gd name="T10" fmla="*/ 1570 w 2907"/>
              <a:gd name="T11" fmla="*/ 0 h 1581"/>
              <a:gd name="T12" fmla="*/ 0 w 2907"/>
              <a:gd name="T13" fmla="*/ 1581 h 1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07" h="1581">
                <a:moveTo>
                  <a:pt x="0" y="1581"/>
                </a:moveTo>
                <a:lnTo>
                  <a:pt x="541" y="1581"/>
                </a:lnTo>
                <a:lnTo>
                  <a:pt x="1584" y="549"/>
                </a:lnTo>
                <a:lnTo>
                  <a:pt x="2626" y="1581"/>
                </a:lnTo>
                <a:lnTo>
                  <a:pt x="2907" y="1333"/>
                </a:lnTo>
                <a:lnTo>
                  <a:pt x="1570" y="0"/>
                </a:lnTo>
                <a:lnTo>
                  <a:pt x="0" y="158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A4C2AFD5-4D07-45FD-832A-72BB31FB7412}"/>
              </a:ext>
            </a:extLst>
          </p:cNvPr>
          <p:cNvSpPr/>
          <p:nvPr/>
        </p:nvSpPr>
        <p:spPr>
          <a:xfrm>
            <a:off x="1610066" y="5571367"/>
            <a:ext cx="859739" cy="85973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9C819BA6-E7C3-4EE1-95BA-771113C2A9B8}"/>
              </a:ext>
            </a:extLst>
          </p:cNvPr>
          <p:cNvSpPr/>
          <p:nvPr/>
        </p:nvSpPr>
        <p:spPr>
          <a:xfrm>
            <a:off x="5913980" y="5571367"/>
            <a:ext cx="859739" cy="85973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2A875017-DA28-4456-99C8-AA1EF84E5119}"/>
              </a:ext>
            </a:extLst>
          </p:cNvPr>
          <p:cNvSpPr/>
          <p:nvPr/>
        </p:nvSpPr>
        <p:spPr>
          <a:xfrm>
            <a:off x="10217894" y="5571367"/>
            <a:ext cx="859739" cy="859739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15530A5-A743-438E-93EE-57FAFB0FD9C7}"/>
              </a:ext>
            </a:extLst>
          </p:cNvPr>
          <p:cNvSpPr txBox="1"/>
          <p:nvPr/>
        </p:nvSpPr>
        <p:spPr>
          <a:xfrm>
            <a:off x="1645269" y="5816570"/>
            <a:ext cx="789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2015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31837FA-609C-4DD3-A53F-69E9C40E6C1C}"/>
              </a:ext>
            </a:extLst>
          </p:cNvPr>
          <p:cNvSpPr txBox="1"/>
          <p:nvPr/>
        </p:nvSpPr>
        <p:spPr>
          <a:xfrm>
            <a:off x="5949183" y="5816570"/>
            <a:ext cx="789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2016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E3C1DCF-6BF5-4149-A56B-DC8207C3F479}"/>
              </a:ext>
            </a:extLst>
          </p:cNvPr>
          <p:cNvSpPr txBox="1"/>
          <p:nvPr/>
        </p:nvSpPr>
        <p:spPr>
          <a:xfrm>
            <a:off x="10253097" y="5816570"/>
            <a:ext cx="789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A variation of the ordinary lorem ipsum text has been used lorem ipsum text has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53D934C-34A3-4EDD-8F1A-A920A2AB1F01}"/>
              </a:ext>
            </a:extLst>
          </p:cNvPr>
          <p:cNvSpPr/>
          <p:nvPr/>
        </p:nvSpPr>
        <p:spPr>
          <a:xfrm>
            <a:off x="5631543" y="1498597"/>
            <a:ext cx="928915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BA87B81-8309-4BBD-8080-975720865231}"/>
              </a:ext>
            </a:extLst>
          </p:cNvPr>
          <p:cNvGrpSpPr/>
          <p:nvPr/>
        </p:nvGrpSpPr>
        <p:grpSpPr>
          <a:xfrm>
            <a:off x="6989430" y="2356404"/>
            <a:ext cx="1697372" cy="1340154"/>
            <a:chOff x="1333145" y="5049909"/>
            <a:chExt cx="1697372" cy="1340154"/>
          </a:xfrm>
        </p:grpSpPr>
        <p:sp>
          <p:nvSpPr>
            <p:cNvPr id="37" name="AutoShape 62">
              <a:extLst>
                <a:ext uri="{FF2B5EF4-FFF2-40B4-BE49-F238E27FC236}">
                  <a16:creationId xmlns:a16="http://schemas.microsoft.com/office/drawing/2014/main" id="{BCFC33F6-8FD3-4901-9C31-0D86D534A1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5364" y="5049909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0369AA9A-B603-4C82-BAC8-FA141C19B7AA}"/>
                </a:ext>
              </a:extLst>
            </p:cNvPr>
            <p:cNvGrpSpPr/>
            <p:nvPr/>
          </p:nvGrpSpPr>
          <p:grpSpPr>
            <a:xfrm>
              <a:off x="1333145" y="5555713"/>
              <a:ext cx="1697372" cy="834350"/>
              <a:chOff x="2126253" y="3896702"/>
              <a:chExt cx="1697372" cy="834350"/>
            </a:xfrm>
          </p:grpSpPr>
          <p:sp>
            <p:nvSpPr>
              <p:cNvPr id="40" name="Rectangle 17">
                <a:extLst>
                  <a:ext uri="{FF2B5EF4-FFF2-40B4-BE49-F238E27FC236}">
                    <a16:creationId xmlns:a16="http://schemas.microsoft.com/office/drawing/2014/main" id="{8CCBC9A5-45DB-4201-838F-AE9B94C442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840E5857-04F0-4EF2-8179-25B592F66BE0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7D394E2-F38F-4679-8604-CBFAE72D5B6D}"/>
              </a:ext>
            </a:extLst>
          </p:cNvPr>
          <p:cNvGrpSpPr/>
          <p:nvPr/>
        </p:nvGrpSpPr>
        <p:grpSpPr>
          <a:xfrm>
            <a:off x="9656428" y="2356404"/>
            <a:ext cx="1697372" cy="1340154"/>
            <a:chOff x="9432786" y="4838202"/>
            <a:chExt cx="1697372" cy="1340154"/>
          </a:xfrm>
        </p:grpSpPr>
        <p:sp>
          <p:nvSpPr>
            <p:cNvPr id="52" name="AutoShape 62">
              <a:extLst>
                <a:ext uri="{FF2B5EF4-FFF2-40B4-BE49-F238E27FC236}">
                  <a16:creationId xmlns:a16="http://schemas.microsoft.com/office/drawing/2014/main" id="{EC769FBB-E4BB-4523-95D9-8336F1817A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5005" y="4838202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7B4D0D94-A133-40EE-A013-6A11FA685B30}"/>
                </a:ext>
              </a:extLst>
            </p:cNvPr>
            <p:cNvGrpSpPr/>
            <p:nvPr/>
          </p:nvGrpSpPr>
          <p:grpSpPr>
            <a:xfrm>
              <a:off x="9432786" y="5344006"/>
              <a:ext cx="1697372" cy="834350"/>
              <a:chOff x="2126253" y="3896702"/>
              <a:chExt cx="1697372" cy="834350"/>
            </a:xfrm>
          </p:grpSpPr>
          <p:sp>
            <p:nvSpPr>
              <p:cNvPr id="54" name="Rectangle 17">
                <a:extLst>
                  <a:ext uri="{FF2B5EF4-FFF2-40B4-BE49-F238E27FC236}">
                    <a16:creationId xmlns:a16="http://schemas.microsoft.com/office/drawing/2014/main" id="{F322AB2E-786F-4439-96B6-0DCED47AEC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A54FFB27-F1BC-4089-96EF-9DB4E5CD19ED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86D92F5-2C44-4634-81EE-886E3E002296}"/>
              </a:ext>
            </a:extLst>
          </p:cNvPr>
          <p:cNvGrpSpPr/>
          <p:nvPr/>
        </p:nvGrpSpPr>
        <p:grpSpPr>
          <a:xfrm>
            <a:off x="6989430" y="4518007"/>
            <a:ext cx="1697372" cy="1340154"/>
            <a:chOff x="1333145" y="5049909"/>
            <a:chExt cx="1697372" cy="1340154"/>
          </a:xfrm>
        </p:grpSpPr>
        <p:sp>
          <p:nvSpPr>
            <p:cNvPr id="57" name="AutoShape 62">
              <a:extLst>
                <a:ext uri="{FF2B5EF4-FFF2-40B4-BE49-F238E27FC236}">
                  <a16:creationId xmlns:a16="http://schemas.microsoft.com/office/drawing/2014/main" id="{356E1893-7FD8-4B0C-AA4F-128C6A985E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5364" y="5049909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FD001932-0B0E-4070-BC80-FEF5CBDAEBD3}"/>
                </a:ext>
              </a:extLst>
            </p:cNvPr>
            <p:cNvGrpSpPr/>
            <p:nvPr/>
          </p:nvGrpSpPr>
          <p:grpSpPr>
            <a:xfrm>
              <a:off x="1333145" y="5555713"/>
              <a:ext cx="1697372" cy="834350"/>
              <a:chOff x="2126253" y="3896702"/>
              <a:chExt cx="1697372" cy="834350"/>
            </a:xfrm>
          </p:grpSpPr>
          <p:sp>
            <p:nvSpPr>
              <p:cNvPr id="59" name="Rectangle 17">
                <a:extLst>
                  <a:ext uri="{FF2B5EF4-FFF2-40B4-BE49-F238E27FC236}">
                    <a16:creationId xmlns:a16="http://schemas.microsoft.com/office/drawing/2014/main" id="{54A8870E-3548-43AE-BAF2-9A5965F14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DB71D979-5DC2-45D6-AEFC-A384A8B4DD6A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CBE96CB-F043-4D7F-BF35-1BB76E0256F0}"/>
              </a:ext>
            </a:extLst>
          </p:cNvPr>
          <p:cNvGrpSpPr/>
          <p:nvPr/>
        </p:nvGrpSpPr>
        <p:grpSpPr>
          <a:xfrm>
            <a:off x="9656428" y="4518007"/>
            <a:ext cx="1697372" cy="1340154"/>
            <a:chOff x="9432786" y="4838202"/>
            <a:chExt cx="1697372" cy="1340154"/>
          </a:xfrm>
        </p:grpSpPr>
        <p:sp>
          <p:nvSpPr>
            <p:cNvPr id="66" name="AutoShape 62">
              <a:extLst>
                <a:ext uri="{FF2B5EF4-FFF2-40B4-BE49-F238E27FC236}">
                  <a16:creationId xmlns:a16="http://schemas.microsoft.com/office/drawing/2014/main" id="{6344FBB6-03A0-4F08-BBF8-A975F6797A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5005" y="4838202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5DA2CF45-4881-40EA-BD1E-E829B2B9F08F}"/>
                </a:ext>
              </a:extLst>
            </p:cNvPr>
            <p:cNvGrpSpPr/>
            <p:nvPr/>
          </p:nvGrpSpPr>
          <p:grpSpPr>
            <a:xfrm>
              <a:off x="9432786" y="5344006"/>
              <a:ext cx="1697372" cy="834350"/>
              <a:chOff x="2126253" y="3896702"/>
              <a:chExt cx="1697372" cy="834350"/>
            </a:xfrm>
          </p:grpSpPr>
          <p:sp>
            <p:nvSpPr>
              <p:cNvPr id="68" name="Rectangle 17">
                <a:extLst>
                  <a:ext uri="{FF2B5EF4-FFF2-40B4-BE49-F238E27FC236}">
                    <a16:creationId xmlns:a16="http://schemas.microsoft.com/office/drawing/2014/main" id="{C0CB699A-F3A7-4B03-B257-C888985C78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C8754425-8C33-4470-BE81-233864E2EAE0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0A73AF7-AE6B-4A28-9BF0-40DAD3FA4797}"/>
              </a:ext>
            </a:extLst>
          </p:cNvPr>
          <p:cNvGrpSpPr/>
          <p:nvPr/>
        </p:nvGrpSpPr>
        <p:grpSpPr>
          <a:xfrm>
            <a:off x="1814729" y="2356404"/>
            <a:ext cx="4037670" cy="4501596"/>
            <a:chOff x="2108200" y="4065587"/>
            <a:chExt cx="2514600" cy="2803526"/>
          </a:xfrm>
        </p:grpSpPr>
        <p:sp>
          <p:nvSpPr>
            <p:cNvPr id="25" name="AutoShape 3">
              <a:extLst>
                <a:ext uri="{FF2B5EF4-FFF2-40B4-BE49-F238E27FC236}">
                  <a16:creationId xmlns:a16="http://schemas.microsoft.com/office/drawing/2014/main" id="{BE13F30E-E6E7-4C72-8D00-406F7909B138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174875" y="4171950"/>
              <a:ext cx="2365375" cy="269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08F781CB-B6DA-407F-86BE-54C3C3D650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08200" y="4065587"/>
              <a:ext cx="2514600" cy="2803526"/>
            </a:xfrm>
            <a:custGeom>
              <a:avLst/>
              <a:gdLst>
                <a:gd name="T0" fmla="*/ 535 w 829"/>
                <a:gd name="T1" fmla="*/ 41 h 926"/>
                <a:gd name="T2" fmla="*/ 24 w 829"/>
                <a:gd name="T3" fmla="*/ 578 h 926"/>
                <a:gd name="T4" fmla="*/ 77 w 829"/>
                <a:gd name="T5" fmla="*/ 673 h 926"/>
                <a:gd name="T6" fmla="*/ 91 w 829"/>
                <a:gd name="T7" fmla="*/ 722 h 926"/>
                <a:gd name="T8" fmla="*/ 216 w 829"/>
                <a:gd name="T9" fmla="*/ 855 h 926"/>
                <a:gd name="T10" fmla="*/ 335 w 829"/>
                <a:gd name="T11" fmla="*/ 926 h 926"/>
                <a:gd name="T12" fmla="*/ 637 w 829"/>
                <a:gd name="T13" fmla="*/ 709 h 926"/>
                <a:gd name="T14" fmla="*/ 677 w 829"/>
                <a:gd name="T15" fmla="*/ 431 h 926"/>
                <a:gd name="T16" fmla="*/ 551 w 829"/>
                <a:gd name="T17" fmla="*/ 415 h 926"/>
                <a:gd name="T18" fmla="*/ 677 w 829"/>
                <a:gd name="T19" fmla="*/ 380 h 926"/>
                <a:gd name="T20" fmla="*/ 673 w 829"/>
                <a:gd name="T21" fmla="*/ 129 h 926"/>
                <a:gd name="T22" fmla="*/ 673 w 829"/>
                <a:gd name="T23" fmla="*/ 252 h 926"/>
                <a:gd name="T24" fmla="*/ 637 w 829"/>
                <a:gd name="T25" fmla="*/ 217 h 926"/>
                <a:gd name="T26" fmla="*/ 655 w 829"/>
                <a:gd name="T27" fmla="*/ 146 h 926"/>
                <a:gd name="T28" fmla="*/ 637 w 829"/>
                <a:gd name="T29" fmla="*/ 98 h 926"/>
                <a:gd name="T30" fmla="*/ 599 w 829"/>
                <a:gd name="T31" fmla="*/ 245 h 926"/>
                <a:gd name="T32" fmla="*/ 580 w 829"/>
                <a:gd name="T33" fmla="*/ 179 h 926"/>
                <a:gd name="T34" fmla="*/ 572 w 829"/>
                <a:gd name="T35" fmla="*/ 88 h 926"/>
                <a:gd name="T36" fmla="*/ 418 w 829"/>
                <a:gd name="T37" fmla="*/ 164 h 926"/>
                <a:gd name="T38" fmla="*/ 503 w 829"/>
                <a:gd name="T39" fmla="*/ 85 h 926"/>
                <a:gd name="T40" fmla="*/ 517 w 829"/>
                <a:gd name="T41" fmla="*/ 143 h 926"/>
                <a:gd name="T42" fmla="*/ 558 w 829"/>
                <a:gd name="T43" fmla="*/ 191 h 926"/>
                <a:gd name="T44" fmla="*/ 545 w 829"/>
                <a:gd name="T45" fmla="*/ 267 h 926"/>
                <a:gd name="T46" fmla="*/ 465 w 829"/>
                <a:gd name="T47" fmla="*/ 258 h 926"/>
                <a:gd name="T48" fmla="*/ 435 w 829"/>
                <a:gd name="T49" fmla="*/ 297 h 926"/>
                <a:gd name="T50" fmla="*/ 343 w 829"/>
                <a:gd name="T51" fmla="*/ 275 h 926"/>
                <a:gd name="T52" fmla="*/ 398 w 829"/>
                <a:gd name="T53" fmla="*/ 245 h 926"/>
                <a:gd name="T54" fmla="*/ 386 w 829"/>
                <a:gd name="T55" fmla="*/ 213 h 926"/>
                <a:gd name="T56" fmla="*/ 465 w 829"/>
                <a:gd name="T57" fmla="*/ 213 h 926"/>
                <a:gd name="T58" fmla="*/ 418 w 829"/>
                <a:gd name="T59" fmla="*/ 164 h 926"/>
                <a:gd name="T60" fmla="*/ 348 w 829"/>
                <a:gd name="T61" fmla="*/ 194 h 926"/>
                <a:gd name="T62" fmla="*/ 304 w 829"/>
                <a:gd name="T63" fmla="*/ 134 h 926"/>
                <a:gd name="T64" fmla="*/ 396 w 829"/>
                <a:gd name="T65" fmla="*/ 154 h 926"/>
                <a:gd name="T66" fmla="*/ 376 w 829"/>
                <a:gd name="T67" fmla="*/ 181 h 926"/>
                <a:gd name="T68" fmla="*/ 261 w 829"/>
                <a:gd name="T69" fmla="*/ 258 h 926"/>
                <a:gd name="T70" fmla="*/ 263 w 829"/>
                <a:gd name="T71" fmla="*/ 275 h 926"/>
                <a:gd name="T72" fmla="*/ 389 w 829"/>
                <a:gd name="T73" fmla="*/ 323 h 926"/>
                <a:gd name="T74" fmla="*/ 263 w 829"/>
                <a:gd name="T75" fmla="*/ 275 h 926"/>
                <a:gd name="T76" fmla="*/ 366 w 829"/>
                <a:gd name="T77" fmla="*/ 345 h 926"/>
                <a:gd name="T78" fmla="*/ 456 w 829"/>
                <a:gd name="T79" fmla="*/ 358 h 926"/>
                <a:gd name="T80" fmla="*/ 501 w 829"/>
                <a:gd name="T81" fmla="*/ 351 h 926"/>
                <a:gd name="T82" fmla="*/ 453 w 829"/>
                <a:gd name="T83" fmla="*/ 296 h 926"/>
                <a:gd name="T84" fmla="*/ 599 w 829"/>
                <a:gd name="T85" fmla="*/ 258 h 926"/>
                <a:gd name="T86" fmla="*/ 740 w 829"/>
                <a:gd name="T87" fmla="*/ 226 h 926"/>
                <a:gd name="T88" fmla="*/ 686 w 829"/>
                <a:gd name="T89" fmla="*/ 298 h 926"/>
                <a:gd name="T90" fmla="*/ 713 w 829"/>
                <a:gd name="T91" fmla="*/ 344 h 926"/>
                <a:gd name="T92" fmla="*/ 690 w 829"/>
                <a:gd name="T93" fmla="*/ 309 h 926"/>
                <a:gd name="T94" fmla="*/ 766 w 829"/>
                <a:gd name="T95" fmla="*/ 378 h 926"/>
                <a:gd name="T96" fmla="*/ 655 w 829"/>
                <a:gd name="T97" fmla="*/ 349 h 926"/>
                <a:gd name="T98" fmla="*/ 567 w 829"/>
                <a:gd name="T99" fmla="*/ 366 h 926"/>
                <a:gd name="T100" fmla="*/ 526 w 829"/>
                <a:gd name="T101" fmla="*/ 331 h 926"/>
                <a:gd name="T102" fmla="*/ 530 w 829"/>
                <a:gd name="T103" fmla="*/ 416 h 926"/>
                <a:gd name="T104" fmla="*/ 366 w 829"/>
                <a:gd name="T105" fmla="*/ 389 h 926"/>
                <a:gd name="T106" fmla="*/ 492 w 829"/>
                <a:gd name="T107" fmla="*/ 439 h 926"/>
                <a:gd name="T108" fmla="*/ 601 w 829"/>
                <a:gd name="T109" fmla="*/ 494 h 926"/>
                <a:gd name="T110" fmla="*/ 562 w 829"/>
                <a:gd name="T111" fmla="*/ 512 h 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29" h="926">
                  <a:moveTo>
                    <a:pt x="799" y="313"/>
                  </a:moveTo>
                  <a:cubicBezTo>
                    <a:pt x="784" y="239"/>
                    <a:pt x="793" y="83"/>
                    <a:pt x="535" y="41"/>
                  </a:cubicBezTo>
                  <a:cubicBezTo>
                    <a:pt x="277" y="0"/>
                    <a:pt x="44" y="131"/>
                    <a:pt x="103" y="417"/>
                  </a:cubicBezTo>
                  <a:cubicBezTo>
                    <a:pt x="103" y="470"/>
                    <a:pt x="0" y="551"/>
                    <a:pt x="24" y="578"/>
                  </a:cubicBezTo>
                  <a:cubicBezTo>
                    <a:pt x="49" y="605"/>
                    <a:pt x="92" y="606"/>
                    <a:pt x="92" y="606"/>
                  </a:cubicBezTo>
                  <a:cubicBezTo>
                    <a:pt x="92" y="606"/>
                    <a:pt x="64" y="659"/>
                    <a:pt x="77" y="673"/>
                  </a:cubicBezTo>
                  <a:cubicBezTo>
                    <a:pt x="89" y="687"/>
                    <a:pt x="123" y="681"/>
                    <a:pt x="123" y="681"/>
                  </a:cubicBezTo>
                  <a:cubicBezTo>
                    <a:pt x="123" y="681"/>
                    <a:pt x="91" y="704"/>
                    <a:pt x="91" y="722"/>
                  </a:cubicBezTo>
                  <a:cubicBezTo>
                    <a:pt x="91" y="740"/>
                    <a:pt x="145" y="764"/>
                    <a:pt x="145" y="764"/>
                  </a:cubicBezTo>
                  <a:cubicBezTo>
                    <a:pt x="145" y="764"/>
                    <a:pt x="135" y="862"/>
                    <a:pt x="216" y="855"/>
                  </a:cubicBezTo>
                  <a:cubicBezTo>
                    <a:pt x="297" y="849"/>
                    <a:pt x="311" y="826"/>
                    <a:pt x="311" y="826"/>
                  </a:cubicBezTo>
                  <a:cubicBezTo>
                    <a:pt x="335" y="926"/>
                    <a:pt x="335" y="926"/>
                    <a:pt x="335" y="926"/>
                  </a:cubicBezTo>
                  <a:cubicBezTo>
                    <a:pt x="648" y="926"/>
                    <a:pt x="648" y="926"/>
                    <a:pt x="648" y="926"/>
                  </a:cubicBezTo>
                  <a:cubicBezTo>
                    <a:pt x="637" y="709"/>
                    <a:pt x="637" y="709"/>
                    <a:pt x="637" y="709"/>
                  </a:cubicBezTo>
                  <a:cubicBezTo>
                    <a:pt x="637" y="709"/>
                    <a:pt x="829" y="500"/>
                    <a:pt x="799" y="313"/>
                  </a:cubicBezTo>
                  <a:close/>
                  <a:moveTo>
                    <a:pt x="677" y="431"/>
                  </a:moveTo>
                  <a:cubicBezTo>
                    <a:pt x="590" y="450"/>
                    <a:pt x="590" y="450"/>
                    <a:pt x="590" y="450"/>
                  </a:cubicBezTo>
                  <a:cubicBezTo>
                    <a:pt x="551" y="415"/>
                    <a:pt x="551" y="415"/>
                    <a:pt x="551" y="415"/>
                  </a:cubicBezTo>
                  <a:cubicBezTo>
                    <a:pt x="565" y="380"/>
                    <a:pt x="565" y="380"/>
                    <a:pt x="565" y="380"/>
                  </a:cubicBezTo>
                  <a:cubicBezTo>
                    <a:pt x="677" y="380"/>
                    <a:pt x="677" y="380"/>
                    <a:pt x="677" y="380"/>
                  </a:cubicBezTo>
                  <a:lnTo>
                    <a:pt x="677" y="431"/>
                  </a:lnTo>
                  <a:close/>
                  <a:moveTo>
                    <a:pt x="673" y="129"/>
                  </a:moveTo>
                  <a:cubicBezTo>
                    <a:pt x="737" y="198"/>
                    <a:pt x="737" y="198"/>
                    <a:pt x="737" y="198"/>
                  </a:cubicBezTo>
                  <a:cubicBezTo>
                    <a:pt x="673" y="252"/>
                    <a:pt x="673" y="252"/>
                    <a:pt x="673" y="252"/>
                  </a:cubicBezTo>
                  <a:cubicBezTo>
                    <a:pt x="637" y="252"/>
                    <a:pt x="637" y="252"/>
                    <a:pt x="637" y="252"/>
                  </a:cubicBezTo>
                  <a:cubicBezTo>
                    <a:pt x="637" y="217"/>
                    <a:pt x="637" y="217"/>
                    <a:pt x="637" y="217"/>
                  </a:cubicBezTo>
                  <a:cubicBezTo>
                    <a:pt x="657" y="191"/>
                    <a:pt x="657" y="191"/>
                    <a:pt x="657" y="191"/>
                  </a:cubicBezTo>
                  <a:cubicBezTo>
                    <a:pt x="655" y="146"/>
                    <a:pt x="655" y="146"/>
                    <a:pt x="655" y="146"/>
                  </a:cubicBezTo>
                  <a:lnTo>
                    <a:pt x="673" y="129"/>
                  </a:lnTo>
                  <a:close/>
                  <a:moveTo>
                    <a:pt x="637" y="98"/>
                  </a:moveTo>
                  <a:cubicBezTo>
                    <a:pt x="633" y="194"/>
                    <a:pt x="633" y="194"/>
                    <a:pt x="633" y="194"/>
                  </a:cubicBezTo>
                  <a:cubicBezTo>
                    <a:pt x="599" y="245"/>
                    <a:pt x="599" y="245"/>
                    <a:pt x="599" y="245"/>
                  </a:cubicBezTo>
                  <a:cubicBezTo>
                    <a:pt x="577" y="236"/>
                    <a:pt x="577" y="236"/>
                    <a:pt x="577" y="236"/>
                  </a:cubicBezTo>
                  <a:cubicBezTo>
                    <a:pt x="580" y="179"/>
                    <a:pt x="580" y="179"/>
                    <a:pt x="580" y="179"/>
                  </a:cubicBezTo>
                  <a:cubicBezTo>
                    <a:pt x="524" y="161"/>
                    <a:pt x="524" y="161"/>
                    <a:pt x="524" y="161"/>
                  </a:cubicBezTo>
                  <a:cubicBezTo>
                    <a:pt x="572" y="88"/>
                    <a:pt x="572" y="88"/>
                    <a:pt x="572" y="88"/>
                  </a:cubicBezTo>
                  <a:lnTo>
                    <a:pt x="637" y="98"/>
                  </a:lnTo>
                  <a:close/>
                  <a:moveTo>
                    <a:pt x="418" y="164"/>
                  </a:moveTo>
                  <a:cubicBezTo>
                    <a:pt x="419" y="85"/>
                    <a:pt x="419" y="85"/>
                    <a:pt x="419" y="85"/>
                  </a:cubicBezTo>
                  <a:cubicBezTo>
                    <a:pt x="503" y="85"/>
                    <a:pt x="503" y="85"/>
                    <a:pt x="503" y="85"/>
                  </a:cubicBezTo>
                  <a:cubicBezTo>
                    <a:pt x="542" y="103"/>
                    <a:pt x="542" y="103"/>
                    <a:pt x="542" y="103"/>
                  </a:cubicBezTo>
                  <a:cubicBezTo>
                    <a:pt x="517" y="143"/>
                    <a:pt x="517" y="143"/>
                    <a:pt x="517" y="143"/>
                  </a:cubicBezTo>
                  <a:cubicBezTo>
                    <a:pt x="496" y="172"/>
                    <a:pt x="496" y="172"/>
                    <a:pt x="496" y="172"/>
                  </a:cubicBezTo>
                  <a:cubicBezTo>
                    <a:pt x="558" y="191"/>
                    <a:pt x="558" y="191"/>
                    <a:pt x="558" y="191"/>
                  </a:cubicBezTo>
                  <a:cubicBezTo>
                    <a:pt x="558" y="231"/>
                    <a:pt x="558" y="231"/>
                    <a:pt x="558" y="231"/>
                  </a:cubicBezTo>
                  <a:cubicBezTo>
                    <a:pt x="545" y="267"/>
                    <a:pt x="545" y="267"/>
                    <a:pt x="545" y="267"/>
                  </a:cubicBezTo>
                  <a:cubicBezTo>
                    <a:pt x="465" y="273"/>
                    <a:pt x="465" y="273"/>
                    <a:pt x="465" y="273"/>
                  </a:cubicBezTo>
                  <a:cubicBezTo>
                    <a:pt x="465" y="258"/>
                    <a:pt x="465" y="258"/>
                    <a:pt x="465" y="258"/>
                  </a:cubicBezTo>
                  <a:cubicBezTo>
                    <a:pt x="450" y="252"/>
                    <a:pt x="450" y="252"/>
                    <a:pt x="450" y="252"/>
                  </a:cubicBezTo>
                  <a:cubicBezTo>
                    <a:pt x="435" y="297"/>
                    <a:pt x="435" y="297"/>
                    <a:pt x="435" y="297"/>
                  </a:cubicBezTo>
                  <a:cubicBezTo>
                    <a:pt x="396" y="313"/>
                    <a:pt x="396" y="313"/>
                    <a:pt x="396" y="313"/>
                  </a:cubicBezTo>
                  <a:cubicBezTo>
                    <a:pt x="343" y="275"/>
                    <a:pt x="343" y="275"/>
                    <a:pt x="343" y="275"/>
                  </a:cubicBezTo>
                  <a:cubicBezTo>
                    <a:pt x="366" y="235"/>
                    <a:pt x="366" y="235"/>
                    <a:pt x="366" y="235"/>
                  </a:cubicBezTo>
                  <a:cubicBezTo>
                    <a:pt x="398" y="245"/>
                    <a:pt x="398" y="245"/>
                    <a:pt x="398" y="245"/>
                  </a:cubicBezTo>
                  <a:cubicBezTo>
                    <a:pt x="403" y="226"/>
                    <a:pt x="403" y="226"/>
                    <a:pt x="403" y="226"/>
                  </a:cubicBezTo>
                  <a:cubicBezTo>
                    <a:pt x="386" y="213"/>
                    <a:pt x="386" y="213"/>
                    <a:pt x="386" y="213"/>
                  </a:cubicBezTo>
                  <a:cubicBezTo>
                    <a:pt x="398" y="191"/>
                    <a:pt x="398" y="191"/>
                    <a:pt x="398" y="191"/>
                  </a:cubicBezTo>
                  <a:cubicBezTo>
                    <a:pt x="465" y="213"/>
                    <a:pt x="465" y="213"/>
                    <a:pt x="465" y="213"/>
                  </a:cubicBezTo>
                  <a:cubicBezTo>
                    <a:pt x="485" y="204"/>
                    <a:pt x="485" y="204"/>
                    <a:pt x="485" y="204"/>
                  </a:cubicBezTo>
                  <a:lnTo>
                    <a:pt x="418" y="164"/>
                  </a:lnTo>
                  <a:close/>
                  <a:moveTo>
                    <a:pt x="269" y="194"/>
                  </a:moveTo>
                  <a:cubicBezTo>
                    <a:pt x="348" y="194"/>
                    <a:pt x="348" y="194"/>
                    <a:pt x="348" y="194"/>
                  </a:cubicBezTo>
                  <a:cubicBezTo>
                    <a:pt x="286" y="167"/>
                    <a:pt x="286" y="167"/>
                    <a:pt x="286" y="167"/>
                  </a:cubicBezTo>
                  <a:cubicBezTo>
                    <a:pt x="304" y="134"/>
                    <a:pt x="304" y="134"/>
                    <a:pt x="304" y="134"/>
                  </a:cubicBezTo>
                  <a:cubicBezTo>
                    <a:pt x="396" y="99"/>
                    <a:pt x="396" y="99"/>
                    <a:pt x="396" y="99"/>
                  </a:cubicBezTo>
                  <a:cubicBezTo>
                    <a:pt x="396" y="154"/>
                    <a:pt x="396" y="154"/>
                    <a:pt x="396" y="154"/>
                  </a:cubicBezTo>
                  <a:cubicBezTo>
                    <a:pt x="333" y="155"/>
                    <a:pt x="333" y="155"/>
                    <a:pt x="333" y="155"/>
                  </a:cubicBezTo>
                  <a:cubicBezTo>
                    <a:pt x="376" y="181"/>
                    <a:pt x="376" y="181"/>
                    <a:pt x="376" y="181"/>
                  </a:cubicBezTo>
                  <a:cubicBezTo>
                    <a:pt x="336" y="258"/>
                    <a:pt x="336" y="258"/>
                    <a:pt x="336" y="258"/>
                  </a:cubicBezTo>
                  <a:cubicBezTo>
                    <a:pt x="261" y="258"/>
                    <a:pt x="261" y="258"/>
                    <a:pt x="261" y="258"/>
                  </a:cubicBezTo>
                  <a:cubicBezTo>
                    <a:pt x="261" y="258"/>
                    <a:pt x="265" y="194"/>
                    <a:pt x="269" y="194"/>
                  </a:cubicBezTo>
                  <a:close/>
                  <a:moveTo>
                    <a:pt x="263" y="275"/>
                  </a:moveTo>
                  <a:cubicBezTo>
                    <a:pt x="318" y="275"/>
                    <a:pt x="318" y="275"/>
                    <a:pt x="318" y="275"/>
                  </a:cubicBezTo>
                  <a:cubicBezTo>
                    <a:pt x="389" y="323"/>
                    <a:pt x="389" y="323"/>
                    <a:pt x="389" y="323"/>
                  </a:cubicBezTo>
                  <a:cubicBezTo>
                    <a:pt x="343" y="341"/>
                    <a:pt x="343" y="341"/>
                    <a:pt x="343" y="341"/>
                  </a:cubicBezTo>
                  <a:lnTo>
                    <a:pt x="263" y="275"/>
                  </a:lnTo>
                  <a:close/>
                  <a:moveTo>
                    <a:pt x="366" y="389"/>
                  </a:moveTo>
                  <a:cubicBezTo>
                    <a:pt x="366" y="345"/>
                    <a:pt x="366" y="345"/>
                    <a:pt x="366" y="345"/>
                  </a:cubicBezTo>
                  <a:cubicBezTo>
                    <a:pt x="391" y="331"/>
                    <a:pt x="391" y="331"/>
                    <a:pt x="391" y="331"/>
                  </a:cubicBezTo>
                  <a:cubicBezTo>
                    <a:pt x="456" y="358"/>
                    <a:pt x="456" y="358"/>
                    <a:pt x="456" y="358"/>
                  </a:cubicBezTo>
                  <a:cubicBezTo>
                    <a:pt x="496" y="371"/>
                    <a:pt x="496" y="371"/>
                    <a:pt x="496" y="371"/>
                  </a:cubicBezTo>
                  <a:cubicBezTo>
                    <a:pt x="501" y="351"/>
                    <a:pt x="501" y="351"/>
                    <a:pt x="501" y="351"/>
                  </a:cubicBezTo>
                  <a:cubicBezTo>
                    <a:pt x="450" y="331"/>
                    <a:pt x="450" y="331"/>
                    <a:pt x="450" y="331"/>
                  </a:cubicBezTo>
                  <a:cubicBezTo>
                    <a:pt x="453" y="296"/>
                    <a:pt x="453" y="296"/>
                    <a:pt x="453" y="296"/>
                  </a:cubicBezTo>
                  <a:cubicBezTo>
                    <a:pt x="531" y="298"/>
                    <a:pt x="531" y="298"/>
                    <a:pt x="531" y="298"/>
                  </a:cubicBezTo>
                  <a:cubicBezTo>
                    <a:pt x="599" y="258"/>
                    <a:pt x="599" y="258"/>
                    <a:pt x="599" y="258"/>
                  </a:cubicBezTo>
                  <a:cubicBezTo>
                    <a:pt x="668" y="279"/>
                    <a:pt x="668" y="279"/>
                    <a:pt x="668" y="279"/>
                  </a:cubicBezTo>
                  <a:cubicBezTo>
                    <a:pt x="740" y="226"/>
                    <a:pt x="740" y="226"/>
                    <a:pt x="740" y="226"/>
                  </a:cubicBezTo>
                  <a:cubicBezTo>
                    <a:pt x="779" y="292"/>
                    <a:pt x="779" y="292"/>
                    <a:pt x="779" y="292"/>
                  </a:cubicBezTo>
                  <a:cubicBezTo>
                    <a:pt x="686" y="298"/>
                    <a:pt x="686" y="298"/>
                    <a:pt x="686" y="298"/>
                  </a:cubicBezTo>
                  <a:cubicBezTo>
                    <a:pt x="670" y="338"/>
                    <a:pt x="670" y="338"/>
                    <a:pt x="670" y="338"/>
                  </a:cubicBezTo>
                  <a:cubicBezTo>
                    <a:pt x="713" y="344"/>
                    <a:pt x="713" y="344"/>
                    <a:pt x="713" y="344"/>
                  </a:cubicBezTo>
                  <a:cubicBezTo>
                    <a:pt x="683" y="329"/>
                    <a:pt x="683" y="329"/>
                    <a:pt x="683" y="329"/>
                  </a:cubicBezTo>
                  <a:cubicBezTo>
                    <a:pt x="690" y="309"/>
                    <a:pt x="690" y="309"/>
                    <a:pt x="690" y="309"/>
                  </a:cubicBezTo>
                  <a:cubicBezTo>
                    <a:pt x="773" y="306"/>
                    <a:pt x="773" y="306"/>
                    <a:pt x="773" y="306"/>
                  </a:cubicBezTo>
                  <a:cubicBezTo>
                    <a:pt x="766" y="378"/>
                    <a:pt x="766" y="378"/>
                    <a:pt x="766" y="378"/>
                  </a:cubicBezTo>
                  <a:cubicBezTo>
                    <a:pt x="690" y="379"/>
                    <a:pt x="690" y="379"/>
                    <a:pt x="690" y="379"/>
                  </a:cubicBezTo>
                  <a:cubicBezTo>
                    <a:pt x="655" y="349"/>
                    <a:pt x="655" y="349"/>
                    <a:pt x="655" y="349"/>
                  </a:cubicBezTo>
                  <a:cubicBezTo>
                    <a:pt x="606" y="367"/>
                    <a:pt x="606" y="367"/>
                    <a:pt x="606" y="367"/>
                  </a:cubicBezTo>
                  <a:cubicBezTo>
                    <a:pt x="567" y="366"/>
                    <a:pt x="567" y="366"/>
                    <a:pt x="567" y="366"/>
                  </a:cubicBezTo>
                  <a:cubicBezTo>
                    <a:pt x="601" y="335"/>
                    <a:pt x="601" y="335"/>
                    <a:pt x="601" y="335"/>
                  </a:cubicBezTo>
                  <a:cubicBezTo>
                    <a:pt x="526" y="331"/>
                    <a:pt x="526" y="331"/>
                    <a:pt x="526" y="331"/>
                  </a:cubicBezTo>
                  <a:cubicBezTo>
                    <a:pt x="553" y="364"/>
                    <a:pt x="553" y="364"/>
                    <a:pt x="553" y="364"/>
                  </a:cubicBezTo>
                  <a:cubicBezTo>
                    <a:pt x="530" y="416"/>
                    <a:pt x="530" y="416"/>
                    <a:pt x="530" y="416"/>
                  </a:cubicBezTo>
                  <a:cubicBezTo>
                    <a:pt x="406" y="416"/>
                    <a:pt x="406" y="416"/>
                    <a:pt x="406" y="416"/>
                  </a:cubicBezTo>
                  <a:lnTo>
                    <a:pt x="366" y="389"/>
                  </a:lnTo>
                  <a:close/>
                  <a:moveTo>
                    <a:pt x="562" y="512"/>
                  </a:moveTo>
                  <a:cubicBezTo>
                    <a:pt x="492" y="439"/>
                    <a:pt x="492" y="439"/>
                    <a:pt x="492" y="439"/>
                  </a:cubicBezTo>
                  <a:cubicBezTo>
                    <a:pt x="501" y="439"/>
                    <a:pt x="541" y="427"/>
                    <a:pt x="541" y="427"/>
                  </a:cubicBezTo>
                  <a:cubicBezTo>
                    <a:pt x="601" y="494"/>
                    <a:pt x="601" y="494"/>
                    <a:pt x="601" y="494"/>
                  </a:cubicBezTo>
                  <a:lnTo>
                    <a:pt x="562" y="512"/>
                  </a:lnTo>
                  <a:close/>
                  <a:moveTo>
                    <a:pt x="562" y="512"/>
                  </a:moveTo>
                  <a:cubicBezTo>
                    <a:pt x="562" y="512"/>
                    <a:pt x="562" y="512"/>
                    <a:pt x="562" y="51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8" name="Oval 1077">
            <a:extLst>
              <a:ext uri="{FF2B5EF4-FFF2-40B4-BE49-F238E27FC236}">
                <a16:creationId xmlns:a16="http://schemas.microsoft.com/office/drawing/2014/main" id="{7E47E456-A07E-475F-AD06-64B68755C7EA}"/>
              </a:ext>
            </a:extLst>
          </p:cNvPr>
          <p:cNvSpPr/>
          <p:nvPr/>
        </p:nvSpPr>
        <p:spPr>
          <a:xfrm>
            <a:off x="838200" y="1781990"/>
            <a:ext cx="4745207" cy="474520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46F6F76F-126D-4860-A2BF-8AE6CAD4C205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9" r="16649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596CD6-B0F5-429B-BC2B-54475D31E9F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199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variation of the ordinary lorem ipsum text has been used lorem ipsum text has </a:t>
            </a: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00F98C-1000-44D2-916E-B4FB8626AF8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199" y="481013"/>
            <a:ext cx="10515600" cy="679450"/>
          </a:xfrm>
        </p:spPr>
        <p:txBody>
          <a:bodyPr/>
          <a:lstStyle/>
          <a:p>
            <a:r>
              <a:rPr lang="en-US" sz="3600" b="1" dirty="0">
                <a:solidFill>
                  <a:schemeClr val="accent6"/>
                </a:solidFill>
              </a:rPr>
              <a:t>Map</a:t>
            </a:r>
            <a:r>
              <a:rPr lang="en-US" sz="36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3600" b="1" dirty="0"/>
              <a:t>Project Location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66B0C29-DB84-49F0-A1F8-29A1DEAD1403}"/>
              </a:ext>
            </a:extLst>
          </p:cNvPr>
          <p:cNvSpPr/>
          <p:nvPr/>
        </p:nvSpPr>
        <p:spPr>
          <a:xfrm>
            <a:off x="6381792" y="2715694"/>
            <a:ext cx="5810207" cy="268762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AAD0DA2-8DEB-4C57-8233-74C7D2F65388}"/>
              </a:ext>
            </a:extLst>
          </p:cNvPr>
          <p:cNvGrpSpPr/>
          <p:nvPr/>
        </p:nvGrpSpPr>
        <p:grpSpPr>
          <a:xfrm>
            <a:off x="6683724" y="3433957"/>
            <a:ext cx="2228625" cy="402002"/>
            <a:chOff x="6683724" y="3468732"/>
            <a:chExt cx="2228625" cy="402002"/>
          </a:xfrm>
        </p:grpSpPr>
        <p:sp>
          <p:nvSpPr>
            <p:cNvPr id="1081" name="Rectangle 4">
              <a:extLst>
                <a:ext uri="{FF2B5EF4-FFF2-40B4-BE49-F238E27FC236}">
                  <a16:creationId xmlns:a16="http://schemas.microsoft.com/office/drawing/2014/main" id="{228D4E9D-25B3-425D-A42C-86C5346B3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9204" y="3468732"/>
              <a:ext cx="1593145" cy="402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7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professionalism</a:t>
              </a:r>
            </a:p>
          </p:txBody>
        </p:sp>
        <p:sp>
          <p:nvSpPr>
            <p:cNvPr id="1082" name="Oval 1081">
              <a:extLst>
                <a:ext uri="{FF2B5EF4-FFF2-40B4-BE49-F238E27FC236}">
                  <a16:creationId xmlns:a16="http://schemas.microsoft.com/office/drawing/2014/main" id="{3DB3F391-0EB5-499A-BD84-B8386F32838B}"/>
                </a:ext>
              </a:extLst>
            </p:cNvPr>
            <p:cNvSpPr/>
            <p:nvPr/>
          </p:nvSpPr>
          <p:spPr>
            <a:xfrm>
              <a:off x="6683724" y="3468732"/>
              <a:ext cx="402002" cy="40200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83" name="TextBox 1082">
              <a:extLst>
                <a:ext uri="{FF2B5EF4-FFF2-40B4-BE49-F238E27FC236}">
                  <a16:creationId xmlns:a16="http://schemas.microsoft.com/office/drawing/2014/main" id="{980959D2-C546-4F6B-919F-3A7330AD3765}"/>
                </a:ext>
              </a:extLst>
            </p:cNvPr>
            <p:cNvSpPr txBox="1"/>
            <p:nvPr/>
          </p:nvSpPr>
          <p:spPr>
            <a:xfrm>
              <a:off x="6730118" y="3515845"/>
              <a:ext cx="3092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1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FC7AD25-A2FC-49ED-923F-2FC733663292}"/>
              </a:ext>
            </a:extLst>
          </p:cNvPr>
          <p:cNvGrpSpPr/>
          <p:nvPr/>
        </p:nvGrpSpPr>
        <p:grpSpPr>
          <a:xfrm>
            <a:off x="6683724" y="4194115"/>
            <a:ext cx="2228625" cy="402002"/>
            <a:chOff x="6683724" y="4228890"/>
            <a:chExt cx="2228625" cy="402002"/>
          </a:xfrm>
        </p:grpSpPr>
        <p:sp>
          <p:nvSpPr>
            <p:cNvPr id="1084" name="Rectangle 4">
              <a:extLst>
                <a:ext uri="{FF2B5EF4-FFF2-40B4-BE49-F238E27FC236}">
                  <a16:creationId xmlns:a16="http://schemas.microsoft.com/office/drawing/2014/main" id="{8335EB7D-370F-4BF3-9E1D-D0F35CF07CD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9204" y="4228890"/>
              <a:ext cx="1593145" cy="402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7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professionalism</a:t>
              </a:r>
            </a:p>
          </p:txBody>
        </p:sp>
        <p:sp>
          <p:nvSpPr>
            <p:cNvPr id="1085" name="Oval 1084">
              <a:extLst>
                <a:ext uri="{FF2B5EF4-FFF2-40B4-BE49-F238E27FC236}">
                  <a16:creationId xmlns:a16="http://schemas.microsoft.com/office/drawing/2014/main" id="{0D8DE048-681C-40CF-89DC-82B85D2D92DE}"/>
                </a:ext>
              </a:extLst>
            </p:cNvPr>
            <p:cNvSpPr/>
            <p:nvPr/>
          </p:nvSpPr>
          <p:spPr>
            <a:xfrm>
              <a:off x="6683724" y="4228890"/>
              <a:ext cx="402002" cy="40200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86" name="TextBox 1085">
              <a:extLst>
                <a:ext uri="{FF2B5EF4-FFF2-40B4-BE49-F238E27FC236}">
                  <a16:creationId xmlns:a16="http://schemas.microsoft.com/office/drawing/2014/main" id="{33D413D9-0E0E-4D5C-B36E-B2239652416A}"/>
                </a:ext>
              </a:extLst>
            </p:cNvPr>
            <p:cNvSpPr txBox="1"/>
            <p:nvPr/>
          </p:nvSpPr>
          <p:spPr>
            <a:xfrm>
              <a:off x="6730118" y="4276003"/>
              <a:ext cx="3092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3</a:t>
              </a:r>
            </a:p>
          </p:txBody>
        </p:sp>
      </p:grp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9D09D21-B325-4899-958F-C73CE55F91E6}"/>
              </a:ext>
            </a:extLst>
          </p:cNvPr>
          <p:cNvCxnSpPr/>
          <p:nvPr/>
        </p:nvCxnSpPr>
        <p:spPr>
          <a:xfrm>
            <a:off x="9214626" y="3515845"/>
            <a:ext cx="0" cy="106793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8137268-6B89-4973-800F-CDE092BDEE58}"/>
              </a:ext>
            </a:extLst>
          </p:cNvPr>
          <p:cNvGrpSpPr/>
          <p:nvPr/>
        </p:nvGrpSpPr>
        <p:grpSpPr>
          <a:xfrm>
            <a:off x="9568768" y="3433957"/>
            <a:ext cx="2228625" cy="402002"/>
            <a:chOff x="9568768" y="3433957"/>
            <a:chExt cx="2228625" cy="402002"/>
          </a:xfrm>
        </p:grpSpPr>
        <p:sp>
          <p:nvSpPr>
            <p:cNvPr id="1088" name="Rectangle 4">
              <a:extLst>
                <a:ext uri="{FF2B5EF4-FFF2-40B4-BE49-F238E27FC236}">
                  <a16:creationId xmlns:a16="http://schemas.microsoft.com/office/drawing/2014/main" id="{CC66BCB8-8443-4A09-AE46-690CAAE138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04248" y="3433957"/>
              <a:ext cx="1593145" cy="402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7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professionalism</a:t>
              </a:r>
            </a:p>
          </p:txBody>
        </p:sp>
        <p:sp>
          <p:nvSpPr>
            <p:cNvPr id="1090" name="Oval 1089">
              <a:extLst>
                <a:ext uri="{FF2B5EF4-FFF2-40B4-BE49-F238E27FC236}">
                  <a16:creationId xmlns:a16="http://schemas.microsoft.com/office/drawing/2014/main" id="{6D17C3EA-7E8D-49C4-9887-09DF8E794650}"/>
                </a:ext>
              </a:extLst>
            </p:cNvPr>
            <p:cNvSpPr/>
            <p:nvPr/>
          </p:nvSpPr>
          <p:spPr>
            <a:xfrm>
              <a:off x="9568768" y="3433957"/>
              <a:ext cx="402002" cy="40200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91" name="TextBox 1090">
              <a:extLst>
                <a:ext uri="{FF2B5EF4-FFF2-40B4-BE49-F238E27FC236}">
                  <a16:creationId xmlns:a16="http://schemas.microsoft.com/office/drawing/2014/main" id="{650A62EB-736E-46B2-82A3-3B12B248A43D}"/>
                </a:ext>
              </a:extLst>
            </p:cNvPr>
            <p:cNvSpPr txBox="1"/>
            <p:nvPr/>
          </p:nvSpPr>
          <p:spPr>
            <a:xfrm>
              <a:off x="9615162" y="3481070"/>
              <a:ext cx="3092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364761B-8B18-480D-82B7-ACDC08D00DC6}"/>
              </a:ext>
            </a:extLst>
          </p:cNvPr>
          <p:cNvGrpSpPr/>
          <p:nvPr/>
        </p:nvGrpSpPr>
        <p:grpSpPr>
          <a:xfrm>
            <a:off x="9568768" y="4194115"/>
            <a:ext cx="2228625" cy="402002"/>
            <a:chOff x="9568768" y="4194115"/>
            <a:chExt cx="2228625" cy="402002"/>
          </a:xfrm>
        </p:grpSpPr>
        <p:sp>
          <p:nvSpPr>
            <p:cNvPr id="1093" name="Rectangle 4">
              <a:extLst>
                <a:ext uri="{FF2B5EF4-FFF2-40B4-BE49-F238E27FC236}">
                  <a16:creationId xmlns:a16="http://schemas.microsoft.com/office/drawing/2014/main" id="{8EDDF9E5-DDA3-4AB1-8F16-29D1F2A97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04248" y="4194115"/>
              <a:ext cx="1593145" cy="402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7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professionalism</a:t>
              </a:r>
            </a:p>
          </p:txBody>
        </p:sp>
        <p:sp>
          <p:nvSpPr>
            <p:cNvPr id="1095" name="Oval 1094">
              <a:extLst>
                <a:ext uri="{FF2B5EF4-FFF2-40B4-BE49-F238E27FC236}">
                  <a16:creationId xmlns:a16="http://schemas.microsoft.com/office/drawing/2014/main" id="{C79897BE-FF5B-4D92-8E9F-EE02625401C0}"/>
                </a:ext>
              </a:extLst>
            </p:cNvPr>
            <p:cNvSpPr/>
            <p:nvPr/>
          </p:nvSpPr>
          <p:spPr>
            <a:xfrm>
              <a:off x="9568768" y="4194115"/>
              <a:ext cx="402002" cy="40200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96" name="TextBox 1095">
              <a:extLst>
                <a:ext uri="{FF2B5EF4-FFF2-40B4-BE49-F238E27FC236}">
                  <a16:creationId xmlns:a16="http://schemas.microsoft.com/office/drawing/2014/main" id="{91E9A8A2-1227-42F2-855D-61C10E7C57A3}"/>
                </a:ext>
              </a:extLst>
            </p:cNvPr>
            <p:cNvSpPr txBox="1"/>
            <p:nvPr/>
          </p:nvSpPr>
          <p:spPr>
            <a:xfrm>
              <a:off x="9615162" y="4241228"/>
              <a:ext cx="3092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C2127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2280</TotalTime>
  <Words>410</Words>
  <Application>Microsoft Office PowerPoint</Application>
  <PresentationFormat>Widescreen</PresentationFormat>
  <Paragraphs>88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Lato</vt:lpstr>
      <vt:lpstr>Montserrat-Regular</vt:lpstr>
      <vt:lpstr>Roboto</vt:lpstr>
      <vt:lpstr>Office Theme</vt:lpstr>
      <vt:lpstr>PowerPoint Presentation</vt:lpstr>
      <vt:lpstr>Welcome Message</vt:lpstr>
      <vt:lpstr>About us</vt:lpstr>
      <vt:lpstr>Our Services</vt:lpstr>
      <vt:lpstr>Our Team</vt:lpstr>
      <vt:lpstr>Our Port folio</vt:lpstr>
      <vt:lpstr>Our Timeline</vt:lpstr>
      <vt:lpstr>Our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286</cp:revision>
  <dcterms:created xsi:type="dcterms:W3CDTF">2017-07-18T09:08:44Z</dcterms:created>
  <dcterms:modified xsi:type="dcterms:W3CDTF">2017-07-23T12:19:49Z</dcterms:modified>
</cp:coreProperties>
</file>