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67" r:id="rId2"/>
    <p:sldId id="290" r:id="rId3"/>
    <p:sldId id="294" r:id="rId4"/>
    <p:sldId id="298" r:id="rId5"/>
    <p:sldId id="288" r:id="rId6"/>
    <p:sldId id="269" r:id="rId7"/>
    <p:sldId id="300" r:id="rId8"/>
    <p:sldId id="270" r:id="rId9"/>
    <p:sldId id="301" r:id="rId10"/>
    <p:sldId id="293" r:id="rId11"/>
    <p:sldId id="292" r:id="rId12"/>
    <p:sldId id="295" r:id="rId13"/>
    <p:sldId id="299" r:id="rId14"/>
    <p:sldId id="296" r:id="rId15"/>
    <p:sldId id="297" r:id="rId16"/>
    <p:sldId id="303" r:id="rId17"/>
    <p:sldId id="302" r:id="rId18"/>
    <p:sldId id="306" r:id="rId19"/>
    <p:sldId id="308" r:id="rId20"/>
    <p:sldId id="310" r:id="rId21"/>
    <p:sldId id="31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4660"/>
  </p:normalViewPr>
  <p:slideViewPr>
    <p:cSldViewPr snapToGrid="0">
      <p:cViewPr>
        <p:scale>
          <a:sx n="66" d="100"/>
          <a:sy n="66" d="100"/>
        </p:scale>
        <p:origin x="810" y="16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10/10/2018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10/10/2018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B80C3168-0585-47F5-B367-A2238E2FDB88}"/>
              </a:ext>
            </a:extLst>
          </p:cNvPr>
          <p:cNvSpPr>
            <a:spLocks noGrp="1"/>
          </p:cNvSpPr>
          <p:nvPr>
            <p:ph type="pic" sz="quarter" idx="10" hasCustomPrompt="1"/>
          </p:nvPr>
        </p:nvSpPr>
        <p:spPr>
          <a:xfrm>
            <a:off x="838200" y="1"/>
            <a:ext cx="5257800" cy="342899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65370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394B07B2-0359-420E-BA33-556CB206B5DC}"/>
              </a:ext>
            </a:extLst>
          </p:cNvPr>
          <p:cNvSpPr>
            <a:spLocks noGrp="1"/>
          </p:cNvSpPr>
          <p:nvPr>
            <p:ph type="pic" sz="quarter" idx="10" hasCustomPrompt="1"/>
          </p:nvPr>
        </p:nvSpPr>
        <p:spPr>
          <a:xfrm>
            <a:off x="6467473" y="838201"/>
            <a:ext cx="4886325" cy="365759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91BA50CC-9E5E-404C-9E8C-3C1D29F5C173}"/>
              </a:ext>
            </a:extLst>
          </p:cNvPr>
          <p:cNvSpPr>
            <a:spLocks noGrp="1"/>
          </p:cNvSpPr>
          <p:nvPr>
            <p:ph type="pic" sz="quarter" idx="12" hasCustomPrompt="1"/>
          </p:nvPr>
        </p:nvSpPr>
        <p:spPr>
          <a:xfrm>
            <a:off x="838201" y="3428999"/>
            <a:ext cx="2814636" cy="25908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1933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1F7D85F6-A272-43DF-890E-DC99D53FC38A}"/>
              </a:ext>
            </a:extLst>
          </p:cNvPr>
          <p:cNvSpPr>
            <a:spLocks noGrp="1"/>
          </p:cNvSpPr>
          <p:nvPr>
            <p:ph type="pic" sz="quarter" idx="10" hasCustomPrompt="1"/>
          </p:nvPr>
        </p:nvSpPr>
        <p:spPr>
          <a:xfrm>
            <a:off x="5334000" y="0"/>
            <a:ext cx="6858000" cy="6857998"/>
          </a:xfrm>
          <a:custGeom>
            <a:avLst/>
            <a:gdLst>
              <a:gd name="connsiteX0" fmla="*/ 6858000 w 6858000"/>
              <a:gd name="connsiteY0" fmla="*/ 0 h 6857998"/>
              <a:gd name="connsiteX1" fmla="*/ 6858000 w 6858000"/>
              <a:gd name="connsiteY1" fmla="*/ 6857998 h 6857998"/>
              <a:gd name="connsiteX2" fmla="*/ 0 w 6858000"/>
              <a:gd name="connsiteY2" fmla="*/ 6857998 h 6857998"/>
            </a:gdLst>
            <a:ahLst/>
            <a:cxnLst>
              <a:cxn ang="0">
                <a:pos x="connsiteX0" y="connsiteY0"/>
              </a:cxn>
              <a:cxn ang="0">
                <a:pos x="connsiteX1" y="connsiteY1"/>
              </a:cxn>
              <a:cxn ang="0">
                <a:pos x="connsiteX2" y="connsiteY2"/>
              </a:cxn>
            </a:cxnLst>
            <a:rect l="l" t="t" r="r" b="b"/>
            <a:pathLst>
              <a:path w="6858000" h="6857998">
                <a:moveTo>
                  <a:pt x="6858000" y="0"/>
                </a:moveTo>
                <a:lnTo>
                  <a:pt x="6858000" y="6857998"/>
                </a:lnTo>
                <a:lnTo>
                  <a:pt x="0" y="685799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6422481D-B0E8-4E77-B97E-91C4584FA212}"/>
              </a:ext>
            </a:extLst>
          </p:cNvPr>
          <p:cNvSpPr>
            <a:spLocks noGrp="1"/>
          </p:cNvSpPr>
          <p:nvPr>
            <p:ph type="pic" sz="quarter" idx="11" hasCustomPrompt="1"/>
          </p:nvPr>
        </p:nvSpPr>
        <p:spPr>
          <a:xfrm>
            <a:off x="551544" y="4657725"/>
            <a:ext cx="6982732" cy="2200274"/>
          </a:xfrm>
          <a:custGeom>
            <a:avLst/>
            <a:gdLst>
              <a:gd name="connsiteX0" fmla="*/ 2200275 w 6982732"/>
              <a:gd name="connsiteY0" fmla="*/ 0 h 2200274"/>
              <a:gd name="connsiteX1" fmla="*/ 6982732 w 6982732"/>
              <a:gd name="connsiteY1" fmla="*/ 0 h 2200274"/>
              <a:gd name="connsiteX2" fmla="*/ 4782457 w 6982732"/>
              <a:gd name="connsiteY2" fmla="*/ 2200274 h 2200274"/>
              <a:gd name="connsiteX3" fmla="*/ 0 w 6982732"/>
              <a:gd name="connsiteY3" fmla="*/ 2200274 h 2200274"/>
            </a:gdLst>
            <a:ahLst/>
            <a:cxnLst>
              <a:cxn ang="0">
                <a:pos x="connsiteX0" y="connsiteY0"/>
              </a:cxn>
              <a:cxn ang="0">
                <a:pos x="connsiteX1" y="connsiteY1"/>
              </a:cxn>
              <a:cxn ang="0">
                <a:pos x="connsiteX2" y="connsiteY2"/>
              </a:cxn>
              <a:cxn ang="0">
                <a:pos x="connsiteX3" y="connsiteY3"/>
              </a:cxn>
            </a:cxnLst>
            <a:rect l="l" t="t" r="r" b="b"/>
            <a:pathLst>
              <a:path w="6982732" h="2200274">
                <a:moveTo>
                  <a:pt x="2200275" y="0"/>
                </a:moveTo>
                <a:lnTo>
                  <a:pt x="6982732" y="0"/>
                </a:lnTo>
                <a:lnTo>
                  <a:pt x="4782457" y="2200274"/>
                </a:lnTo>
                <a:lnTo>
                  <a:pt x="0" y="220027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43769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456DA079-BF01-4159-89D7-43826E81CD82}"/>
              </a:ext>
            </a:extLst>
          </p:cNvPr>
          <p:cNvSpPr>
            <a:spLocks noGrp="1"/>
          </p:cNvSpPr>
          <p:nvPr>
            <p:ph type="pic" sz="quarter" idx="10" hasCustomPrompt="1"/>
          </p:nvPr>
        </p:nvSpPr>
        <p:spPr>
          <a:xfrm>
            <a:off x="-1" y="-2"/>
            <a:ext cx="12192000" cy="293188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B7F73300-D1AC-44E5-BA78-5D7FB2FF8A7E}"/>
              </a:ext>
            </a:extLst>
          </p:cNvPr>
          <p:cNvSpPr>
            <a:spLocks noGrp="1"/>
          </p:cNvSpPr>
          <p:nvPr>
            <p:ph type="pic" sz="quarter" idx="11" hasCustomPrompt="1"/>
          </p:nvPr>
        </p:nvSpPr>
        <p:spPr>
          <a:xfrm>
            <a:off x="5141105" y="1817339"/>
            <a:ext cx="1909790" cy="1909790"/>
          </a:xfrm>
          <a:custGeom>
            <a:avLst/>
            <a:gdLst>
              <a:gd name="connsiteX0" fmla="*/ 954895 w 1909790"/>
              <a:gd name="connsiteY0" fmla="*/ 0 h 1909790"/>
              <a:gd name="connsiteX1" fmla="*/ 1909790 w 1909790"/>
              <a:gd name="connsiteY1" fmla="*/ 954895 h 1909790"/>
              <a:gd name="connsiteX2" fmla="*/ 954895 w 1909790"/>
              <a:gd name="connsiteY2" fmla="*/ 1909790 h 1909790"/>
              <a:gd name="connsiteX3" fmla="*/ 0 w 1909790"/>
              <a:gd name="connsiteY3" fmla="*/ 954895 h 1909790"/>
              <a:gd name="connsiteX4" fmla="*/ 954895 w 1909790"/>
              <a:gd name="connsiteY4" fmla="*/ 0 h 1909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790" h="1909790">
                <a:moveTo>
                  <a:pt x="954895" y="0"/>
                </a:moveTo>
                <a:cubicBezTo>
                  <a:pt x="1482269" y="0"/>
                  <a:pt x="1909790" y="427521"/>
                  <a:pt x="1909790" y="954895"/>
                </a:cubicBezTo>
                <a:cubicBezTo>
                  <a:pt x="1909790" y="1482269"/>
                  <a:pt x="1482269" y="1909790"/>
                  <a:pt x="954895" y="1909790"/>
                </a:cubicBezTo>
                <a:cubicBezTo>
                  <a:pt x="427521" y="1909790"/>
                  <a:pt x="0" y="1482269"/>
                  <a:pt x="0" y="954895"/>
                </a:cubicBezTo>
                <a:cubicBezTo>
                  <a:pt x="0" y="427521"/>
                  <a:pt x="427521" y="0"/>
                  <a:pt x="95489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10491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237C1A9D-8BCD-4F2F-9AFC-0BE0207155AC}"/>
              </a:ext>
            </a:extLst>
          </p:cNvPr>
          <p:cNvSpPr>
            <a:spLocks noGrp="1"/>
          </p:cNvSpPr>
          <p:nvPr>
            <p:ph type="pic" sz="quarter" idx="10" hasCustomPrompt="1"/>
          </p:nvPr>
        </p:nvSpPr>
        <p:spPr>
          <a:xfrm>
            <a:off x="6096000" y="838194"/>
            <a:ext cx="5257799" cy="5181605"/>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5" name="Picture Placeholder 4">
            <a:extLst>
              <a:ext uri="{FF2B5EF4-FFF2-40B4-BE49-F238E27FC236}">
                <a16:creationId xmlns:a16="http://schemas.microsoft.com/office/drawing/2014/main" id="{400B0603-40AC-43B3-A49B-88E6F4B6074E}"/>
              </a:ext>
            </a:extLst>
          </p:cNvPr>
          <p:cNvSpPr>
            <a:spLocks noGrp="1"/>
          </p:cNvSpPr>
          <p:nvPr>
            <p:ph type="pic" sz="quarter" idx="11" hasCustomPrompt="1"/>
          </p:nvPr>
        </p:nvSpPr>
        <p:spPr>
          <a:xfrm>
            <a:off x="0" y="0"/>
            <a:ext cx="6095999" cy="6858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65767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A39543F1-3712-4364-8970-2D7E9E72D670}"/>
              </a:ext>
            </a:extLst>
          </p:cNvPr>
          <p:cNvSpPr>
            <a:spLocks noGrp="1"/>
          </p:cNvSpPr>
          <p:nvPr>
            <p:ph type="pic" sz="quarter" idx="10" hasCustomPrompt="1"/>
          </p:nvPr>
        </p:nvSpPr>
        <p:spPr>
          <a:xfrm>
            <a:off x="838200" y="838199"/>
            <a:ext cx="3225799" cy="3435454"/>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75901646-FF82-49CE-AAA0-9A6C37DFA9A1}"/>
              </a:ext>
            </a:extLst>
          </p:cNvPr>
          <p:cNvSpPr>
            <a:spLocks noGrp="1"/>
          </p:cNvSpPr>
          <p:nvPr>
            <p:ph type="pic" sz="quarter" idx="11" hasCustomPrompt="1"/>
          </p:nvPr>
        </p:nvSpPr>
        <p:spPr>
          <a:xfrm>
            <a:off x="4064000" y="838199"/>
            <a:ext cx="4063999" cy="3435454"/>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A939F68E-40EF-4796-89CC-E634A26D2888}"/>
              </a:ext>
            </a:extLst>
          </p:cNvPr>
          <p:cNvSpPr>
            <a:spLocks noGrp="1"/>
          </p:cNvSpPr>
          <p:nvPr>
            <p:ph type="pic" sz="quarter" idx="12" hasCustomPrompt="1"/>
          </p:nvPr>
        </p:nvSpPr>
        <p:spPr>
          <a:xfrm>
            <a:off x="8128001" y="2584344"/>
            <a:ext cx="2032000" cy="2506542"/>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13755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72789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A2B2032E-91C4-4D65-BA63-87EB8574BB34}"/>
              </a:ext>
            </a:extLst>
          </p:cNvPr>
          <p:cNvSpPr>
            <a:spLocks noGrp="1"/>
          </p:cNvSpPr>
          <p:nvPr>
            <p:ph type="pic" sz="quarter" idx="10" hasCustomPrompt="1"/>
          </p:nvPr>
        </p:nvSpPr>
        <p:spPr>
          <a:xfrm>
            <a:off x="514350" y="514350"/>
            <a:ext cx="11163300" cy="58293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4561508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938806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Picture Placeholder 8">
            <a:extLst>
              <a:ext uri="{FF2B5EF4-FFF2-40B4-BE49-F238E27FC236}">
                <a16:creationId xmlns:a16="http://schemas.microsoft.com/office/drawing/2014/main" id="{54428BBF-5FE5-4224-8F0D-A5B0AE7DE5C9}"/>
              </a:ext>
            </a:extLst>
          </p:cNvPr>
          <p:cNvSpPr>
            <a:spLocks noGrp="1"/>
          </p:cNvSpPr>
          <p:nvPr>
            <p:ph type="pic" sz="quarter" idx="12" hasCustomPrompt="1"/>
          </p:nvPr>
        </p:nvSpPr>
        <p:spPr>
          <a:xfrm>
            <a:off x="838200" y="1782856"/>
            <a:ext cx="2524174" cy="310163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8">
            <a:extLst>
              <a:ext uri="{FF2B5EF4-FFF2-40B4-BE49-F238E27FC236}">
                <a16:creationId xmlns:a16="http://schemas.microsoft.com/office/drawing/2014/main" id="{B44636E8-DCBD-409A-9BFA-AE84B3D4D49E}"/>
              </a:ext>
            </a:extLst>
          </p:cNvPr>
          <p:cNvSpPr>
            <a:spLocks noGrp="1"/>
          </p:cNvSpPr>
          <p:nvPr>
            <p:ph type="pic" sz="quarter" idx="13" hasCustomPrompt="1"/>
          </p:nvPr>
        </p:nvSpPr>
        <p:spPr>
          <a:xfrm>
            <a:off x="3502009" y="1782856"/>
            <a:ext cx="2524174" cy="310163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FC34CAA3-EF2A-42F7-8A82-1F253EB5A4C8}"/>
              </a:ext>
            </a:extLst>
          </p:cNvPr>
          <p:cNvSpPr>
            <a:spLocks noGrp="1"/>
          </p:cNvSpPr>
          <p:nvPr>
            <p:ph type="pic" sz="quarter" idx="14" hasCustomPrompt="1"/>
          </p:nvPr>
        </p:nvSpPr>
        <p:spPr>
          <a:xfrm>
            <a:off x="6165818" y="1782856"/>
            <a:ext cx="2524174" cy="310163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8CA05A76-2105-4E2C-B573-5CA0C8337DE4}"/>
              </a:ext>
            </a:extLst>
          </p:cNvPr>
          <p:cNvSpPr>
            <a:spLocks noGrp="1"/>
          </p:cNvSpPr>
          <p:nvPr>
            <p:ph type="pic" sz="quarter" idx="15" hasCustomPrompt="1"/>
          </p:nvPr>
        </p:nvSpPr>
        <p:spPr>
          <a:xfrm>
            <a:off x="8829626" y="1782856"/>
            <a:ext cx="2524174" cy="3101634"/>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81924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45D7F08F-AEF1-486D-9DA4-4C16A592B40D}"/>
              </a:ext>
            </a:extLst>
          </p:cNvPr>
          <p:cNvSpPr>
            <a:spLocks noGrp="1"/>
          </p:cNvSpPr>
          <p:nvPr>
            <p:ph type="pic" sz="quarter" idx="10" hasCustomPrompt="1"/>
          </p:nvPr>
        </p:nvSpPr>
        <p:spPr>
          <a:xfrm>
            <a:off x="0" y="0"/>
            <a:ext cx="12191999" cy="3617642"/>
          </a:xfrm>
        </p:spPr>
        <p:txBody>
          <a:bodyPr>
            <a:normAutofit/>
          </a:bodyPr>
          <a:lstStyle>
            <a:lvl1pPr marL="0" indent="0" algn="ctr">
              <a:buNone/>
              <a:defRPr sz="1200">
                <a:solidFill>
                  <a:schemeClr val="tx1">
                    <a:lumMod val="50000"/>
                    <a:lumOff val="50000"/>
                  </a:schemeClr>
                </a:solidFill>
                <a:latin typeface="Raleway" panose="020B0503030101060003" pitchFamily="34" charset="0"/>
              </a:defRPr>
            </a:lvl1pPr>
          </a:lstStyle>
          <a:p>
            <a:r>
              <a:rPr lang="en-US" dirty="0"/>
              <a:t>Drag your image here</a:t>
            </a:r>
          </a:p>
        </p:txBody>
      </p:sp>
    </p:spTree>
    <p:extLst>
      <p:ext uri="{BB962C8B-B14F-4D97-AF65-F5344CB8AC3E}">
        <p14:creationId xmlns:p14="http://schemas.microsoft.com/office/powerpoint/2010/main" val="688657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Picture Placeholder 8">
            <a:extLst>
              <a:ext uri="{FF2B5EF4-FFF2-40B4-BE49-F238E27FC236}">
                <a16:creationId xmlns:a16="http://schemas.microsoft.com/office/drawing/2014/main" id="{3F7ECE2A-98B5-4574-8ADE-1271D17CE141}"/>
              </a:ext>
            </a:extLst>
          </p:cNvPr>
          <p:cNvSpPr>
            <a:spLocks noGrp="1"/>
          </p:cNvSpPr>
          <p:nvPr>
            <p:ph type="pic" sz="quarter" idx="12" hasCustomPrompt="1"/>
          </p:nvPr>
        </p:nvSpPr>
        <p:spPr>
          <a:xfrm>
            <a:off x="825103" y="2037617"/>
            <a:ext cx="2488105" cy="24908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8">
            <a:extLst>
              <a:ext uri="{FF2B5EF4-FFF2-40B4-BE49-F238E27FC236}">
                <a16:creationId xmlns:a16="http://schemas.microsoft.com/office/drawing/2014/main" id="{D9EB78F1-E3E5-4F72-B099-157925C7C3FD}"/>
              </a:ext>
            </a:extLst>
          </p:cNvPr>
          <p:cNvSpPr>
            <a:spLocks noGrp="1"/>
          </p:cNvSpPr>
          <p:nvPr>
            <p:ph type="pic" sz="quarter" idx="13" hasCustomPrompt="1"/>
          </p:nvPr>
        </p:nvSpPr>
        <p:spPr>
          <a:xfrm>
            <a:off x="3509666" y="2037617"/>
            <a:ext cx="2488105" cy="24908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93089934-D28E-4BAE-9FC6-70D4F0120813}"/>
              </a:ext>
            </a:extLst>
          </p:cNvPr>
          <p:cNvSpPr>
            <a:spLocks noGrp="1"/>
          </p:cNvSpPr>
          <p:nvPr>
            <p:ph type="pic" sz="quarter" idx="14" hasCustomPrompt="1"/>
          </p:nvPr>
        </p:nvSpPr>
        <p:spPr>
          <a:xfrm>
            <a:off x="6194229" y="2037617"/>
            <a:ext cx="2488105" cy="24908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2A9C34F8-23EB-4ACA-B902-1F1EEDE40F4F}"/>
              </a:ext>
            </a:extLst>
          </p:cNvPr>
          <p:cNvSpPr>
            <a:spLocks noGrp="1"/>
          </p:cNvSpPr>
          <p:nvPr>
            <p:ph type="pic" sz="quarter" idx="15" hasCustomPrompt="1"/>
          </p:nvPr>
        </p:nvSpPr>
        <p:spPr>
          <a:xfrm>
            <a:off x="8878791" y="2037617"/>
            <a:ext cx="2488105" cy="24908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93443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CC01FE6-2C22-4AC9-8820-8304CF5E22C1}"/>
              </a:ext>
            </a:extLst>
          </p:cNvPr>
          <p:cNvSpPr>
            <a:spLocks noGrp="1"/>
          </p:cNvSpPr>
          <p:nvPr>
            <p:ph type="ftr" sz="quarter" idx="10"/>
          </p:nvPr>
        </p:nvSpPr>
        <p:spPr>
          <a:xfrm>
            <a:off x="8661497" y="6436678"/>
            <a:ext cx="1635026" cy="365125"/>
          </a:xfrm>
          <a:prstGeom prst="rect">
            <a:avLst/>
          </a:prstGeom>
        </p:spPr>
        <p:txBody>
          <a:bodyPr/>
          <a:lstStyle/>
          <a:p>
            <a:r>
              <a:rPr lang="en-US" dirty="0"/>
              <a:t>www.infobusiness.com</a:t>
            </a:r>
          </a:p>
        </p:txBody>
      </p:sp>
      <p:sp>
        <p:nvSpPr>
          <p:cNvPr id="4" name="Slide Number Placeholder 3">
            <a:extLst>
              <a:ext uri="{FF2B5EF4-FFF2-40B4-BE49-F238E27FC236}">
                <a16:creationId xmlns:a16="http://schemas.microsoft.com/office/drawing/2014/main" id="{B92287D3-5A21-4CD2-8B15-46C8EC700EDC}"/>
              </a:ext>
            </a:extLst>
          </p:cNvPr>
          <p:cNvSpPr>
            <a:spLocks noGrp="1"/>
          </p:cNvSpPr>
          <p:nvPr>
            <p:ph type="sldNum" sz="quarter" idx="11"/>
          </p:nvPr>
        </p:nvSpPr>
        <p:spPr>
          <a:xfrm>
            <a:off x="10915718" y="66550"/>
            <a:ext cx="464275" cy="191427"/>
          </a:xfrm>
          <a:prstGeom prst="rect">
            <a:avLst/>
          </a:prstGeom>
        </p:spPr>
        <p:txBody>
          <a:bodyPr/>
          <a:lstStyle/>
          <a:p>
            <a:fld id="{22E1CF2F-19B6-4B01-91BB-CDBA096AD5BE}" type="slidenum">
              <a:rPr lang="en-US" smtClean="0"/>
              <a:pPr/>
              <a:t>‹#›</a:t>
            </a:fld>
            <a:endParaRPr lang="en-US" dirty="0"/>
          </a:p>
        </p:txBody>
      </p:sp>
      <p:sp>
        <p:nvSpPr>
          <p:cNvPr id="5" name="Title 4">
            <a:extLst>
              <a:ext uri="{FF2B5EF4-FFF2-40B4-BE49-F238E27FC236}">
                <a16:creationId xmlns:a16="http://schemas.microsoft.com/office/drawing/2014/main" id="{19CBFA9B-652D-4C62-AB0D-B89EFBCED93E}"/>
              </a:ext>
            </a:extLst>
          </p:cNvPr>
          <p:cNvSpPr>
            <a:spLocks noGrp="1"/>
          </p:cNvSpPr>
          <p:nvPr>
            <p:ph type="title"/>
          </p:nvPr>
        </p:nvSpPr>
        <p:spPr/>
        <p:txBody>
          <a:bodyPr/>
          <a:lstStyle/>
          <a:p>
            <a:r>
              <a:rPr lang="en-US"/>
              <a:t>Click to edit Master title style</a:t>
            </a:r>
          </a:p>
        </p:txBody>
      </p:sp>
      <p:sp>
        <p:nvSpPr>
          <p:cNvPr id="8" name="Subtitle 2">
            <a:extLst>
              <a:ext uri="{FF2B5EF4-FFF2-40B4-BE49-F238E27FC236}">
                <a16:creationId xmlns:a16="http://schemas.microsoft.com/office/drawing/2014/main" id="{1CF11438-F542-41F4-A64E-E80DDA1651B2}"/>
              </a:ext>
            </a:extLst>
          </p:cNvPr>
          <p:cNvSpPr>
            <a:spLocks noGrp="1"/>
          </p:cNvSpPr>
          <p:nvPr>
            <p:ph type="subTitle" idx="1"/>
          </p:nvPr>
        </p:nvSpPr>
        <p:spPr>
          <a:xfrm>
            <a:off x="838201" y="1052084"/>
            <a:ext cx="10515600" cy="191427"/>
          </a:xfrm>
        </p:spPr>
        <p:txBody>
          <a:bodyPr>
            <a:noAutofit/>
          </a:bodyPr>
          <a:lstStyle>
            <a:lvl1pPr marL="0" indent="0" algn="ctr">
              <a:buNone/>
              <a:defRPr sz="1000" b="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Picture Placeholder 8">
            <a:extLst>
              <a:ext uri="{FF2B5EF4-FFF2-40B4-BE49-F238E27FC236}">
                <a16:creationId xmlns:a16="http://schemas.microsoft.com/office/drawing/2014/main" id="{CD7AF735-D6CA-45B4-96FD-688EC6FB7208}"/>
              </a:ext>
            </a:extLst>
          </p:cNvPr>
          <p:cNvSpPr>
            <a:spLocks noGrp="1"/>
          </p:cNvSpPr>
          <p:nvPr>
            <p:ph type="pic" sz="quarter" idx="12" hasCustomPrompt="1"/>
          </p:nvPr>
        </p:nvSpPr>
        <p:spPr>
          <a:xfrm>
            <a:off x="8200571" y="2939965"/>
            <a:ext cx="3153228" cy="313611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796261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C411D86D-6464-4193-B9C7-01E2210AF2C2}"/>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69928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C411D86D-6464-4193-B9C7-01E2210AF2C2}"/>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99F825AB-EBC7-458C-ACEE-93970B16F2C6}"/>
              </a:ext>
            </a:extLst>
          </p:cNvPr>
          <p:cNvSpPr>
            <a:spLocks noGrp="1"/>
          </p:cNvSpPr>
          <p:nvPr>
            <p:ph type="pic" sz="quarter" idx="12" hasCustomPrompt="1"/>
          </p:nvPr>
        </p:nvSpPr>
        <p:spPr>
          <a:xfrm>
            <a:off x="838200" y="4446996"/>
            <a:ext cx="3370945" cy="1219201"/>
          </a:xfrm>
          <a:custGeom>
            <a:avLst/>
            <a:gdLst>
              <a:gd name="connsiteX0" fmla="*/ 577731 w 3370945"/>
              <a:gd name="connsiteY0" fmla="*/ 0 h 1219201"/>
              <a:gd name="connsiteX1" fmla="*/ 2793214 w 3370945"/>
              <a:gd name="connsiteY1" fmla="*/ 0 h 1219201"/>
              <a:gd name="connsiteX2" fmla="*/ 3370945 w 3370945"/>
              <a:gd name="connsiteY2" fmla="*/ 577731 h 1219201"/>
              <a:gd name="connsiteX3" fmla="*/ 3370945 w 3370945"/>
              <a:gd name="connsiteY3" fmla="*/ 641470 h 1219201"/>
              <a:gd name="connsiteX4" fmla="*/ 2793214 w 3370945"/>
              <a:gd name="connsiteY4" fmla="*/ 1219201 h 1219201"/>
              <a:gd name="connsiteX5" fmla="*/ 577731 w 3370945"/>
              <a:gd name="connsiteY5" fmla="*/ 1219201 h 1219201"/>
              <a:gd name="connsiteX6" fmla="*/ 0 w 3370945"/>
              <a:gd name="connsiteY6" fmla="*/ 641470 h 1219201"/>
              <a:gd name="connsiteX7" fmla="*/ 0 w 3370945"/>
              <a:gd name="connsiteY7" fmla="*/ 577731 h 1219201"/>
              <a:gd name="connsiteX8" fmla="*/ 577731 w 3370945"/>
              <a:gd name="connsiteY8" fmla="*/ 0 h 121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70945" h="1219201">
                <a:moveTo>
                  <a:pt x="577731" y="0"/>
                </a:moveTo>
                <a:lnTo>
                  <a:pt x="2793214" y="0"/>
                </a:lnTo>
                <a:cubicBezTo>
                  <a:pt x="3112286" y="0"/>
                  <a:pt x="3370945" y="258659"/>
                  <a:pt x="3370945" y="577731"/>
                </a:cubicBezTo>
                <a:lnTo>
                  <a:pt x="3370945" y="641470"/>
                </a:lnTo>
                <a:cubicBezTo>
                  <a:pt x="3370945" y="960542"/>
                  <a:pt x="3112286" y="1219201"/>
                  <a:pt x="2793214" y="1219201"/>
                </a:cubicBezTo>
                <a:lnTo>
                  <a:pt x="577731" y="1219201"/>
                </a:lnTo>
                <a:cubicBezTo>
                  <a:pt x="258659" y="1219201"/>
                  <a:pt x="0" y="960542"/>
                  <a:pt x="0" y="641470"/>
                </a:cubicBezTo>
                <a:lnTo>
                  <a:pt x="0" y="577731"/>
                </a:lnTo>
                <a:cubicBezTo>
                  <a:pt x="0" y="258659"/>
                  <a:pt x="258659" y="0"/>
                  <a:pt x="57773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51563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664ACC84-3BE2-47B1-85CB-C3743BD441E3}"/>
              </a:ext>
            </a:extLst>
          </p:cNvPr>
          <p:cNvSpPr>
            <a:spLocks noGrp="1"/>
          </p:cNvSpPr>
          <p:nvPr>
            <p:ph type="pic" sz="quarter" idx="10" hasCustomPrompt="1"/>
          </p:nvPr>
        </p:nvSpPr>
        <p:spPr>
          <a:xfrm>
            <a:off x="0" y="0"/>
            <a:ext cx="12191998" cy="2931884"/>
          </a:xfrm>
          <a:custGeom>
            <a:avLst/>
            <a:gdLst>
              <a:gd name="connsiteX0" fmla="*/ 0 w 12191998"/>
              <a:gd name="connsiteY0" fmla="*/ 0 h 2931884"/>
              <a:gd name="connsiteX1" fmla="*/ 12191998 w 12191998"/>
              <a:gd name="connsiteY1" fmla="*/ 0 h 2931884"/>
              <a:gd name="connsiteX2" fmla="*/ 12191998 w 12191998"/>
              <a:gd name="connsiteY2" fmla="*/ 2931884 h 2931884"/>
              <a:gd name="connsiteX3" fmla="*/ 0 w 12191998"/>
              <a:gd name="connsiteY3" fmla="*/ 2931884 h 2931884"/>
            </a:gdLst>
            <a:ahLst/>
            <a:cxnLst>
              <a:cxn ang="0">
                <a:pos x="connsiteX0" y="connsiteY0"/>
              </a:cxn>
              <a:cxn ang="0">
                <a:pos x="connsiteX1" y="connsiteY1"/>
              </a:cxn>
              <a:cxn ang="0">
                <a:pos x="connsiteX2" y="connsiteY2"/>
              </a:cxn>
              <a:cxn ang="0">
                <a:pos x="connsiteX3" y="connsiteY3"/>
              </a:cxn>
            </a:cxnLst>
            <a:rect l="l" t="t" r="r" b="b"/>
            <a:pathLst>
              <a:path w="12191998" h="2931884">
                <a:moveTo>
                  <a:pt x="0" y="0"/>
                </a:moveTo>
                <a:lnTo>
                  <a:pt x="12191998" y="0"/>
                </a:lnTo>
                <a:lnTo>
                  <a:pt x="12191998" y="2931884"/>
                </a:lnTo>
                <a:lnTo>
                  <a:pt x="0" y="293188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F1BB1475-CB2D-411E-B623-9CC59DDCAFC9}"/>
              </a:ext>
            </a:extLst>
          </p:cNvPr>
          <p:cNvSpPr>
            <a:spLocks noGrp="1"/>
          </p:cNvSpPr>
          <p:nvPr>
            <p:ph type="pic" sz="quarter" idx="11" hasCustomPrompt="1"/>
          </p:nvPr>
        </p:nvSpPr>
        <p:spPr>
          <a:xfrm>
            <a:off x="4916556" y="1794013"/>
            <a:ext cx="2358889" cy="1971905"/>
          </a:xfrm>
          <a:custGeom>
            <a:avLst/>
            <a:gdLst>
              <a:gd name="connsiteX0" fmla="*/ 0 w 2358889"/>
              <a:gd name="connsiteY0" fmla="*/ 0 h 1971905"/>
              <a:gd name="connsiteX1" fmla="*/ 2358889 w 2358889"/>
              <a:gd name="connsiteY1" fmla="*/ 0 h 1971905"/>
              <a:gd name="connsiteX2" fmla="*/ 2358889 w 2358889"/>
              <a:gd name="connsiteY2" fmla="*/ 1971905 h 1971905"/>
              <a:gd name="connsiteX3" fmla="*/ 0 w 2358889"/>
              <a:gd name="connsiteY3" fmla="*/ 1971905 h 1971905"/>
            </a:gdLst>
            <a:ahLst/>
            <a:cxnLst>
              <a:cxn ang="0">
                <a:pos x="connsiteX0" y="connsiteY0"/>
              </a:cxn>
              <a:cxn ang="0">
                <a:pos x="connsiteX1" y="connsiteY1"/>
              </a:cxn>
              <a:cxn ang="0">
                <a:pos x="connsiteX2" y="connsiteY2"/>
              </a:cxn>
              <a:cxn ang="0">
                <a:pos x="connsiteX3" y="connsiteY3"/>
              </a:cxn>
            </a:cxnLst>
            <a:rect l="l" t="t" r="r" b="b"/>
            <a:pathLst>
              <a:path w="2358889" h="1971905">
                <a:moveTo>
                  <a:pt x="0" y="0"/>
                </a:moveTo>
                <a:lnTo>
                  <a:pt x="2358889" y="0"/>
                </a:lnTo>
                <a:lnTo>
                  <a:pt x="2358889" y="1971905"/>
                </a:lnTo>
                <a:lnTo>
                  <a:pt x="0" y="197190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215737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A932463-8F53-40B6-8A45-C58A792EF79E}"/>
              </a:ext>
            </a:extLst>
          </p:cNvPr>
          <p:cNvSpPr>
            <a:spLocks noGrp="1"/>
          </p:cNvSpPr>
          <p:nvPr>
            <p:ph type="pic" sz="quarter" idx="10" hasCustomPrompt="1"/>
          </p:nvPr>
        </p:nvSpPr>
        <p:spPr>
          <a:xfrm>
            <a:off x="7460345" y="1489917"/>
            <a:ext cx="3547058" cy="3547058"/>
          </a:xfrm>
          <a:custGeom>
            <a:avLst/>
            <a:gdLst>
              <a:gd name="connsiteX0" fmla="*/ 0 w 3547058"/>
              <a:gd name="connsiteY0" fmla="*/ 0 h 3547058"/>
              <a:gd name="connsiteX1" fmla="*/ 3547058 w 3547058"/>
              <a:gd name="connsiteY1" fmla="*/ 0 h 3547058"/>
              <a:gd name="connsiteX2" fmla="*/ 3547058 w 3547058"/>
              <a:gd name="connsiteY2" fmla="*/ 3547058 h 3547058"/>
              <a:gd name="connsiteX3" fmla="*/ 0 w 3547058"/>
              <a:gd name="connsiteY3" fmla="*/ 3547058 h 3547058"/>
            </a:gdLst>
            <a:ahLst/>
            <a:cxnLst>
              <a:cxn ang="0">
                <a:pos x="connsiteX0" y="connsiteY0"/>
              </a:cxn>
              <a:cxn ang="0">
                <a:pos x="connsiteX1" y="connsiteY1"/>
              </a:cxn>
              <a:cxn ang="0">
                <a:pos x="connsiteX2" y="connsiteY2"/>
              </a:cxn>
              <a:cxn ang="0">
                <a:pos x="connsiteX3" y="connsiteY3"/>
              </a:cxn>
            </a:cxnLst>
            <a:rect l="l" t="t" r="r" b="b"/>
            <a:pathLst>
              <a:path w="3547058" h="3547058">
                <a:moveTo>
                  <a:pt x="0" y="0"/>
                </a:moveTo>
                <a:lnTo>
                  <a:pt x="3547058" y="0"/>
                </a:lnTo>
                <a:lnTo>
                  <a:pt x="3547058" y="3547058"/>
                </a:lnTo>
                <a:lnTo>
                  <a:pt x="0" y="35470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59876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A2B6D9C9-1E56-497A-9CA1-1C1F1195F310}"/>
              </a:ext>
            </a:extLst>
          </p:cNvPr>
          <p:cNvSpPr>
            <a:spLocks noGrp="1"/>
          </p:cNvSpPr>
          <p:nvPr>
            <p:ph type="pic" sz="quarter" idx="10" hasCustomPrompt="1"/>
          </p:nvPr>
        </p:nvSpPr>
        <p:spPr>
          <a:xfrm>
            <a:off x="5072743" y="0"/>
            <a:ext cx="6858000" cy="6858000"/>
          </a:xfrm>
          <a:custGeom>
            <a:avLst/>
            <a:gdLst>
              <a:gd name="connsiteX0" fmla="*/ 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6858000"/>
                </a:lnTo>
                <a:lnTo>
                  <a:pt x="0" y="6858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139395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DA17E11-89AD-4C5B-86D4-58FB1A44C613}"/>
              </a:ext>
            </a:extLst>
          </p:cNvPr>
          <p:cNvSpPr>
            <a:spLocks noGrp="1"/>
          </p:cNvSpPr>
          <p:nvPr>
            <p:ph type="pic" sz="quarter" idx="10" hasCustomPrompt="1"/>
          </p:nvPr>
        </p:nvSpPr>
        <p:spPr>
          <a:xfrm>
            <a:off x="6467472" y="0"/>
            <a:ext cx="5724528" cy="4495800"/>
          </a:xfrm>
          <a:custGeom>
            <a:avLst/>
            <a:gdLst>
              <a:gd name="connsiteX0" fmla="*/ 0 w 5724528"/>
              <a:gd name="connsiteY0" fmla="*/ 0 h 4495800"/>
              <a:gd name="connsiteX1" fmla="*/ 5724528 w 5724528"/>
              <a:gd name="connsiteY1" fmla="*/ 0 h 4495800"/>
              <a:gd name="connsiteX2" fmla="*/ 5724528 w 5724528"/>
              <a:gd name="connsiteY2" fmla="*/ 4495800 h 4495800"/>
              <a:gd name="connsiteX3" fmla="*/ 0 w 5724528"/>
              <a:gd name="connsiteY3" fmla="*/ 4495800 h 4495800"/>
            </a:gdLst>
            <a:ahLst/>
            <a:cxnLst>
              <a:cxn ang="0">
                <a:pos x="connsiteX0" y="connsiteY0"/>
              </a:cxn>
              <a:cxn ang="0">
                <a:pos x="connsiteX1" y="connsiteY1"/>
              </a:cxn>
              <a:cxn ang="0">
                <a:pos x="connsiteX2" y="connsiteY2"/>
              </a:cxn>
              <a:cxn ang="0">
                <a:pos x="connsiteX3" y="connsiteY3"/>
              </a:cxn>
            </a:cxnLst>
            <a:rect l="l" t="t" r="r" b="b"/>
            <a:pathLst>
              <a:path w="5724528" h="4495800">
                <a:moveTo>
                  <a:pt x="0" y="0"/>
                </a:moveTo>
                <a:lnTo>
                  <a:pt x="5724528" y="0"/>
                </a:lnTo>
                <a:lnTo>
                  <a:pt x="5724528" y="4495800"/>
                </a:lnTo>
                <a:lnTo>
                  <a:pt x="0" y="4495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334615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EA385CCF-5538-4D14-B549-09A12DE4F90B}"/>
              </a:ext>
            </a:extLst>
          </p:cNvPr>
          <p:cNvSpPr>
            <a:spLocks noGrp="1"/>
          </p:cNvSpPr>
          <p:nvPr>
            <p:ph type="pic" sz="quarter" idx="10" hasCustomPrompt="1"/>
          </p:nvPr>
        </p:nvSpPr>
        <p:spPr>
          <a:xfrm>
            <a:off x="821933" y="838192"/>
            <a:ext cx="7306067" cy="3455054"/>
          </a:xfrm>
          <a:custGeom>
            <a:avLst/>
            <a:gdLst>
              <a:gd name="connsiteX0" fmla="*/ 0 w 7306067"/>
              <a:gd name="connsiteY0" fmla="*/ 0 h 3455054"/>
              <a:gd name="connsiteX1" fmla="*/ 7306067 w 7306067"/>
              <a:gd name="connsiteY1" fmla="*/ 0 h 3455054"/>
              <a:gd name="connsiteX2" fmla="*/ 7306067 w 7306067"/>
              <a:gd name="connsiteY2" fmla="*/ 3455054 h 3455054"/>
              <a:gd name="connsiteX3" fmla="*/ 0 w 7306067"/>
              <a:gd name="connsiteY3" fmla="*/ 3455054 h 3455054"/>
            </a:gdLst>
            <a:ahLst/>
            <a:cxnLst>
              <a:cxn ang="0">
                <a:pos x="connsiteX0" y="connsiteY0"/>
              </a:cxn>
              <a:cxn ang="0">
                <a:pos x="connsiteX1" y="connsiteY1"/>
              </a:cxn>
              <a:cxn ang="0">
                <a:pos x="connsiteX2" y="connsiteY2"/>
              </a:cxn>
              <a:cxn ang="0">
                <a:pos x="connsiteX3" y="connsiteY3"/>
              </a:cxn>
            </a:cxnLst>
            <a:rect l="l" t="t" r="r" b="b"/>
            <a:pathLst>
              <a:path w="7306067" h="3455054">
                <a:moveTo>
                  <a:pt x="0" y="0"/>
                </a:moveTo>
                <a:lnTo>
                  <a:pt x="7306067" y="0"/>
                </a:lnTo>
                <a:lnTo>
                  <a:pt x="7306067" y="3455054"/>
                </a:lnTo>
                <a:lnTo>
                  <a:pt x="0" y="345505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309719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E99DF40-790B-440C-BF14-453AF5D6245A}"/>
              </a:ext>
            </a:extLst>
          </p:cNvPr>
          <p:cNvSpPr>
            <a:spLocks noGrp="1"/>
          </p:cNvSpPr>
          <p:nvPr>
            <p:ph type="pic" sz="quarter" idx="10" hasCustomPrompt="1"/>
          </p:nvPr>
        </p:nvSpPr>
        <p:spPr>
          <a:xfrm>
            <a:off x="0" y="-5125"/>
            <a:ext cx="6087119" cy="4156211"/>
          </a:xfrm>
          <a:custGeom>
            <a:avLst/>
            <a:gdLst>
              <a:gd name="connsiteX0" fmla="*/ 0 w 6087119"/>
              <a:gd name="connsiteY0" fmla="*/ 0 h 4156211"/>
              <a:gd name="connsiteX1" fmla="*/ 6087119 w 6087119"/>
              <a:gd name="connsiteY1" fmla="*/ 0 h 4156211"/>
              <a:gd name="connsiteX2" fmla="*/ 6087119 w 6087119"/>
              <a:gd name="connsiteY2" fmla="*/ 4156211 h 4156211"/>
              <a:gd name="connsiteX3" fmla="*/ 0 w 6087119"/>
              <a:gd name="connsiteY3" fmla="*/ 4156211 h 4156211"/>
            </a:gdLst>
            <a:ahLst/>
            <a:cxnLst>
              <a:cxn ang="0">
                <a:pos x="connsiteX0" y="connsiteY0"/>
              </a:cxn>
              <a:cxn ang="0">
                <a:pos x="connsiteX1" y="connsiteY1"/>
              </a:cxn>
              <a:cxn ang="0">
                <a:pos x="connsiteX2" y="connsiteY2"/>
              </a:cxn>
              <a:cxn ang="0">
                <a:pos x="connsiteX3" y="connsiteY3"/>
              </a:cxn>
            </a:cxnLst>
            <a:rect l="l" t="t" r="r" b="b"/>
            <a:pathLst>
              <a:path w="6087119" h="4156211">
                <a:moveTo>
                  <a:pt x="0" y="0"/>
                </a:moveTo>
                <a:lnTo>
                  <a:pt x="6087119" y="0"/>
                </a:lnTo>
                <a:lnTo>
                  <a:pt x="6087119" y="4156211"/>
                </a:lnTo>
                <a:lnTo>
                  <a:pt x="0" y="415621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BF789F22-576B-438C-811F-BF911115C87E}"/>
              </a:ext>
            </a:extLst>
          </p:cNvPr>
          <p:cNvSpPr>
            <a:spLocks noGrp="1"/>
          </p:cNvSpPr>
          <p:nvPr>
            <p:ph type="pic" sz="quarter" idx="11" hasCustomPrompt="1"/>
          </p:nvPr>
        </p:nvSpPr>
        <p:spPr>
          <a:xfrm>
            <a:off x="6268279" y="4660301"/>
            <a:ext cx="5923723" cy="2197700"/>
          </a:xfrm>
          <a:custGeom>
            <a:avLst/>
            <a:gdLst>
              <a:gd name="connsiteX0" fmla="*/ 0 w 5923723"/>
              <a:gd name="connsiteY0" fmla="*/ 0 h 2197700"/>
              <a:gd name="connsiteX1" fmla="*/ 5923723 w 5923723"/>
              <a:gd name="connsiteY1" fmla="*/ 0 h 2197700"/>
              <a:gd name="connsiteX2" fmla="*/ 5923723 w 5923723"/>
              <a:gd name="connsiteY2" fmla="*/ 2197700 h 2197700"/>
              <a:gd name="connsiteX3" fmla="*/ 0 w 5923723"/>
              <a:gd name="connsiteY3" fmla="*/ 2197700 h 2197700"/>
            </a:gdLst>
            <a:ahLst/>
            <a:cxnLst>
              <a:cxn ang="0">
                <a:pos x="connsiteX0" y="connsiteY0"/>
              </a:cxn>
              <a:cxn ang="0">
                <a:pos x="connsiteX1" y="connsiteY1"/>
              </a:cxn>
              <a:cxn ang="0">
                <a:pos x="connsiteX2" y="connsiteY2"/>
              </a:cxn>
              <a:cxn ang="0">
                <a:pos x="connsiteX3" y="connsiteY3"/>
              </a:cxn>
            </a:cxnLst>
            <a:rect l="l" t="t" r="r" b="b"/>
            <a:pathLst>
              <a:path w="5923723" h="2197700">
                <a:moveTo>
                  <a:pt x="0" y="0"/>
                </a:moveTo>
                <a:lnTo>
                  <a:pt x="5923723" y="0"/>
                </a:lnTo>
                <a:lnTo>
                  <a:pt x="5923723" y="2197700"/>
                </a:lnTo>
                <a:lnTo>
                  <a:pt x="0" y="2197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14446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B096B21B-AD78-456F-8D9B-B24E02918E57}"/>
              </a:ext>
            </a:extLst>
          </p:cNvPr>
          <p:cNvSpPr>
            <a:spLocks noGrp="1"/>
          </p:cNvSpPr>
          <p:nvPr>
            <p:ph type="pic" sz="quarter" idx="12" hasCustomPrompt="1"/>
          </p:nvPr>
        </p:nvSpPr>
        <p:spPr>
          <a:xfrm>
            <a:off x="5105400" y="838201"/>
            <a:ext cx="6248396" cy="259079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FEC169CB-38E0-4CE0-A903-8B6E30ABCCFD}"/>
              </a:ext>
            </a:extLst>
          </p:cNvPr>
          <p:cNvSpPr>
            <a:spLocks noGrp="1"/>
          </p:cNvSpPr>
          <p:nvPr>
            <p:ph type="pic" sz="quarter" idx="14" hasCustomPrompt="1"/>
          </p:nvPr>
        </p:nvSpPr>
        <p:spPr>
          <a:xfrm>
            <a:off x="5105400" y="3429000"/>
            <a:ext cx="3124201" cy="2590796"/>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4">
            <a:extLst>
              <a:ext uri="{FF2B5EF4-FFF2-40B4-BE49-F238E27FC236}">
                <a16:creationId xmlns:a16="http://schemas.microsoft.com/office/drawing/2014/main" id="{5EF64857-F545-4CD0-A92E-4B11EBE575E5}"/>
              </a:ext>
            </a:extLst>
          </p:cNvPr>
          <p:cNvSpPr>
            <a:spLocks noGrp="1"/>
          </p:cNvSpPr>
          <p:nvPr>
            <p:ph type="pic" sz="quarter" idx="15" hasCustomPrompt="1"/>
          </p:nvPr>
        </p:nvSpPr>
        <p:spPr>
          <a:xfrm>
            <a:off x="838199" y="3428998"/>
            <a:ext cx="4267201" cy="1499586"/>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833131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E3463133-D484-4482-B46A-292E772F172E}"/>
              </a:ext>
            </a:extLst>
          </p:cNvPr>
          <p:cNvSpPr>
            <a:spLocks noGrp="1"/>
          </p:cNvSpPr>
          <p:nvPr>
            <p:ph type="pic" sz="quarter" idx="13" hasCustomPrompt="1"/>
          </p:nvPr>
        </p:nvSpPr>
        <p:spPr>
          <a:xfrm>
            <a:off x="7176095" y="0"/>
            <a:ext cx="2510974" cy="2772219"/>
          </a:xfrm>
          <a:custGeom>
            <a:avLst/>
            <a:gdLst>
              <a:gd name="connsiteX0" fmla="*/ 0 w 2510974"/>
              <a:gd name="connsiteY0" fmla="*/ 0 h 2772219"/>
              <a:gd name="connsiteX1" fmla="*/ 2510974 w 2510974"/>
              <a:gd name="connsiteY1" fmla="*/ 0 h 2772219"/>
              <a:gd name="connsiteX2" fmla="*/ 2510974 w 2510974"/>
              <a:gd name="connsiteY2" fmla="*/ 2772219 h 2772219"/>
              <a:gd name="connsiteX3" fmla="*/ 0 w 2510974"/>
              <a:gd name="connsiteY3" fmla="*/ 2772219 h 2772219"/>
            </a:gdLst>
            <a:ahLst/>
            <a:cxnLst>
              <a:cxn ang="0">
                <a:pos x="connsiteX0" y="connsiteY0"/>
              </a:cxn>
              <a:cxn ang="0">
                <a:pos x="connsiteX1" y="connsiteY1"/>
              </a:cxn>
              <a:cxn ang="0">
                <a:pos x="connsiteX2" y="connsiteY2"/>
              </a:cxn>
              <a:cxn ang="0">
                <a:pos x="connsiteX3" y="connsiteY3"/>
              </a:cxn>
            </a:cxnLst>
            <a:rect l="l" t="t" r="r" b="b"/>
            <a:pathLst>
              <a:path w="2510974" h="2772219">
                <a:moveTo>
                  <a:pt x="0" y="0"/>
                </a:moveTo>
                <a:lnTo>
                  <a:pt x="2510974" y="0"/>
                </a:lnTo>
                <a:lnTo>
                  <a:pt x="2510974" y="2772219"/>
                </a:lnTo>
                <a:lnTo>
                  <a:pt x="0" y="277221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58DA014C-ABB7-4EAE-A3D2-F8A0106EF004}"/>
              </a:ext>
            </a:extLst>
          </p:cNvPr>
          <p:cNvSpPr>
            <a:spLocks noGrp="1"/>
          </p:cNvSpPr>
          <p:nvPr>
            <p:ph type="pic" sz="quarter" idx="12" hasCustomPrompt="1"/>
          </p:nvPr>
        </p:nvSpPr>
        <p:spPr>
          <a:xfrm>
            <a:off x="4601025" y="-1"/>
            <a:ext cx="2510974" cy="2772219"/>
          </a:xfrm>
          <a:custGeom>
            <a:avLst/>
            <a:gdLst>
              <a:gd name="connsiteX0" fmla="*/ 0 w 2510974"/>
              <a:gd name="connsiteY0" fmla="*/ 0 h 2772219"/>
              <a:gd name="connsiteX1" fmla="*/ 2510974 w 2510974"/>
              <a:gd name="connsiteY1" fmla="*/ 0 h 2772219"/>
              <a:gd name="connsiteX2" fmla="*/ 2510974 w 2510974"/>
              <a:gd name="connsiteY2" fmla="*/ 2772219 h 2772219"/>
              <a:gd name="connsiteX3" fmla="*/ 0 w 2510974"/>
              <a:gd name="connsiteY3" fmla="*/ 2772219 h 2772219"/>
            </a:gdLst>
            <a:ahLst/>
            <a:cxnLst>
              <a:cxn ang="0">
                <a:pos x="connsiteX0" y="connsiteY0"/>
              </a:cxn>
              <a:cxn ang="0">
                <a:pos x="connsiteX1" y="connsiteY1"/>
              </a:cxn>
              <a:cxn ang="0">
                <a:pos x="connsiteX2" y="connsiteY2"/>
              </a:cxn>
              <a:cxn ang="0">
                <a:pos x="connsiteX3" y="connsiteY3"/>
              </a:cxn>
            </a:cxnLst>
            <a:rect l="l" t="t" r="r" b="b"/>
            <a:pathLst>
              <a:path w="2510974" h="2772219">
                <a:moveTo>
                  <a:pt x="0" y="0"/>
                </a:moveTo>
                <a:lnTo>
                  <a:pt x="2510974" y="0"/>
                </a:lnTo>
                <a:lnTo>
                  <a:pt x="2510974" y="2772219"/>
                </a:lnTo>
                <a:lnTo>
                  <a:pt x="0" y="277221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875648A8-8ED7-4EC4-844C-24B1CE834011}"/>
              </a:ext>
            </a:extLst>
          </p:cNvPr>
          <p:cNvSpPr>
            <a:spLocks noGrp="1"/>
          </p:cNvSpPr>
          <p:nvPr>
            <p:ph type="pic" sz="quarter" idx="10" hasCustomPrompt="1"/>
          </p:nvPr>
        </p:nvSpPr>
        <p:spPr>
          <a:xfrm>
            <a:off x="655240" y="3409199"/>
            <a:ext cx="3728074" cy="2772219"/>
          </a:xfrm>
          <a:custGeom>
            <a:avLst/>
            <a:gdLst>
              <a:gd name="connsiteX0" fmla="*/ 0 w 3728074"/>
              <a:gd name="connsiteY0" fmla="*/ 0 h 2772219"/>
              <a:gd name="connsiteX1" fmla="*/ 3728074 w 3728074"/>
              <a:gd name="connsiteY1" fmla="*/ 0 h 2772219"/>
              <a:gd name="connsiteX2" fmla="*/ 3728074 w 3728074"/>
              <a:gd name="connsiteY2" fmla="*/ 2772219 h 2772219"/>
              <a:gd name="connsiteX3" fmla="*/ 0 w 3728074"/>
              <a:gd name="connsiteY3" fmla="*/ 2772219 h 2772219"/>
            </a:gdLst>
            <a:ahLst/>
            <a:cxnLst>
              <a:cxn ang="0">
                <a:pos x="connsiteX0" y="connsiteY0"/>
              </a:cxn>
              <a:cxn ang="0">
                <a:pos x="connsiteX1" y="connsiteY1"/>
              </a:cxn>
              <a:cxn ang="0">
                <a:pos x="connsiteX2" y="connsiteY2"/>
              </a:cxn>
              <a:cxn ang="0">
                <a:pos x="connsiteX3" y="connsiteY3"/>
              </a:cxn>
            </a:cxnLst>
            <a:rect l="l" t="t" r="r" b="b"/>
            <a:pathLst>
              <a:path w="3728074" h="2772219">
                <a:moveTo>
                  <a:pt x="0" y="0"/>
                </a:moveTo>
                <a:lnTo>
                  <a:pt x="3728074" y="0"/>
                </a:lnTo>
                <a:lnTo>
                  <a:pt x="3728074" y="2772219"/>
                </a:lnTo>
                <a:lnTo>
                  <a:pt x="0" y="277221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Freeform: Shape 14">
            <a:extLst>
              <a:ext uri="{FF2B5EF4-FFF2-40B4-BE49-F238E27FC236}">
                <a16:creationId xmlns:a16="http://schemas.microsoft.com/office/drawing/2014/main" id="{B49D2E84-526B-4D1F-88C9-EAA415848ED2}"/>
              </a:ext>
            </a:extLst>
          </p:cNvPr>
          <p:cNvSpPr>
            <a:spLocks noGrp="1"/>
          </p:cNvSpPr>
          <p:nvPr>
            <p:ph type="pic" sz="quarter" idx="11" hasCustomPrompt="1"/>
          </p:nvPr>
        </p:nvSpPr>
        <p:spPr>
          <a:xfrm>
            <a:off x="9751165" y="-5373"/>
            <a:ext cx="2440835" cy="2772219"/>
          </a:xfrm>
          <a:custGeom>
            <a:avLst/>
            <a:gdLst>
              <a:gd name="connsiteX0" fmla="*/ 0 w 2440835"/>
              <a:gd name="connsiteY0" fmla="*/ 0 h 2772219"/>
              <a:gd name="connsiteX1" fmla="*/ 2440835 w 2440835"/>
              <a:gd name="connsiteY1" fmla="*/ 0 h 2772219"/>
              <a:gd name="connsiteX2" fmla="*/ 2440835 w 2440835"/>
              <a:gd name="connsiteY2" fmla="*/ 2772219 h 2772219"/>
              <a:gd name="connsiteX3" fmla="*/ 0 w 2440835"/>
              <a:gd name="connsiteY3" fmla="*/ 2772219 h 2772219"/>
            </a:gdLst>
            <a:ahLst/>
            <a:cxnLst>
              <a:cxn ang="0">
                <a:pos x="connsiteX0" y="connsiteY0"/>
              </a:cxn>
              <a:cxn ang="0">
                <a:pos x="connsiteX1" y="connsiteY1"/>
              </a:cxn>
              <a:cxn ang="0">
                <a:pos x="connsiteX2" y="connsiteY2"/>
              </a:cxn>
              <a:cxn ang="0">
                <a:pos x="connsiteX3" y="connsiteY3"/>
              </a:cxn>
            </a:cxnLst>
            <a:rect l="l" t="t" r="r" b="b"/>
            <a:pathLst>
              <a:path w="2440835" h="2772219">
                <a:moveTo>
                  <a:pt x="0" y="0"/>
                </a:moveTo>
                <a:lnTo>
                  <a:pt x="2440835" y="0"/>
                </a:lnTo>
                <a:lnTo>
                  <a:pt x="2440835" y="2772219"/>
                </a:lnTo>
                <a:lnTo>
                  <a:pt x="0" y="277221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072668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BA5B410-B961-4FDE-A5E7-5C698A4DFF3E}"/>
              </a:ext>
            </a:extLst>
          </p:cNvPr>
          <p:cNvSpPr>
            <a:spLocks noGrp="1"/>
          </p:cNvSpPr>
          <p:nvPr>
            <p:ph type="pic" sz="quarter" idx="10" hasCustomPrompt="1"/>
          </p:nvPr>
        </p:nvSpPr>
        <p:spPr>
          <a:xfrm>
            <a:off x="4326905" y="3091543"/>
            <a:ext cx="3452752" cy="2984537"/>
          </a:xfrm>
          <a:custGeom>
            <a:avLst/>
            <a:gdLst>
              <a:gd name="connsiteX0" fmla="*/ 0 w 3452752"/>
              <a:gd name="connsiteY0" fmla="*/ 0 h 2984537"/>
              <a:gd name="connsiteX1" fmla="*/ 3452752 w 3452752"/>
              <a:gd name="connsiteY1" fmla="*/ 0 h 2984537"/>
              <a:gd name="connsiteX2" fmla="*/ 3452752 w 3452752"/>
              <a:gd name="connsiteY2" fmla="*/ 2984537 h 2984537"/>
              <a:gd name="connsiteX3" fmla="*/ 0 w 3452752"/>
              <a:gd name="connsiteY3" fmla="*/ 2984537 h 2984537"/>
            </a:gdLst>
            <a:ahLst/>
            <a:cxnLst>
              <a:cxn ang="0">
                <a:pos x="connsiteX0" y="connsiteY0"/>
              </a:cxn>
              <a:cxn ang="0">
                <a:pos x="connsiteX1" y="connsiteY1"/>
              </a:cxn>
              <a:cxn ang="0">
                <a:pos x="connsiteX2" y="connsiteY2"/>
              </a:cxn>
              <a:cxn ang="0">
                <a:pos x="connsiteX3" y="connsiteY3"/>
              </a:cxn>
            </a:cxnLst>
            <a:rect l="l" t="t" r="r" b="b"/>
            <a:pathLst>
              <a:path w="3452752" h="2984537">
                <a:moveTo>
                  <a:pt x="0" y="0"/>
                </a:moveTo>
                <a:lnTo>
                  <a:pt x="3452752" y="0"/>
                </a:lnTo>
                <a:lnTo>
                  <a:pt x="3452752" y="2984537"/>
                </a:lnTo>
                <a:lnTo>
                  <a:pt x="0" y="298453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1A224162-3B0E-4CCD-B6D8-B1EFDF54E164}"/>
              </a:ext>
            </a:extLst>
          </p:cNvPr>
          <p:cNvSpPr>
            <a:spLocks noGrp="1"/>
          </p:cNvSpPr>
          <p:nvPr>
            <p:ph type="pic" sz="quarter" idx="11" hasCustomPrompt="1"/>
          </p:nvPr>
        </p:nvSpPr>
        <p:spPr>
          <a:xfrm>
            <a:off x="7901045" y="3109702"/>
            <a:ext cx="3452752" cy="2984537"/>
          </a:xfrm>
          <a:custGeom>
            <a:avLst/>
            <a:gdLst>
              <a:gd name="connsiteX0" fmla="*/ 0 w 3452752"/>
              <a:gd name="connsiteY0" fmla="*/ 0 h 2984537"/>
              <a:gd name="connsiteX1" fmla="*/ 3452752 w 3452752"/>
              <a:gd name="connsiteY1" fmla="*/ 0 h 2984537"/>
              <a:gd name="connsiteX2" fmla="*/ 3452752 w 3452752"/>
              <a:gd name="connsiteY2" fmla="*/ 2984537 h 2984537"/>
              <a:gd name="connsiteX3" fmla="*/ 0 w 3452752"/>
              <a:gd name="connsiteY3" fmla="*/ 2984537 h 2984537"/>
            </a:gdLst>
            <a:ahLst/>
            <a:cxnLst>
              <a:cxn ang="0">
                <a:pos x="connsiteX0" y="connsiteY0"/>
              </a:cxn>
              <a:cxn ang="0">
                <a:pos x="connsiteX1" y="connsiteY1"/>
              </a:cxn>
              <a:cxn ang="0">
                <a:pos x="connsiteX2" y="connsiteY2"/>
              </a:cxn>
              <a:cxn ang="0">
                <a:pos x="connsiteX3" y="connsiteY3"/>
              </a:cxn>
            </a:cxnLst>
            <a:rect l="l" t="t" r="r" b="b"/>
            <a:pathLst>
              <a:path w="3452752" h="2984537">
                <a:moveTo>
                  <a:pt x="0" y="0"/>
                </a:moveTo>
                <a:lnTo>
                  <a:pt x="3452752" y="0"/>
                </a:lnTo>
                <a:lnTo>
                  <a:pt x="3452752" y="2984537"/>
                </a:lnTo>
                <a:lnTo>
                  <a:pt x="0" y="298453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375826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B3DA7725-F4D1-4A61-BD60-112B70201735}"/>
              </a:ext>
            </a:extLst>
          </p:cNvPr>
          <p:cNvSpPr>
            <a:spLocks noGrp="1"/>
          </p:cNvSpPr>
          <p:nvPr>
            <p:ph type="pic" sz="quarter" idx="10" hasCustomPrompt="1"/>
          </p:nvPr>
        </p:nvSpPr>
        <p:spPr>
          <a:xfrm>
            <a:off x="838202" y="838193"/>
            <a:ext cx="3434004" cy="5181607"/>
          </a:xfrm>
          <a:custGeom>
            <a:avLst/>
            <a:gdLst>
              <a:gd name="connsiteX0" fmla="*/ 0 w 3434004"/>
              <a:gd name="connsiteY0" fmla="*/ 0 h 5181607"/>
              <a:gd name="connsiteX1" fmla="*/ 3434004 w 3434004"/>
              <a:gd name="connsiteY1" fmla="*/ 0 h 5181607"/>
              <a:gd name="connsiteX2" fmla="*/ 3434004 w 3434004"/>
              <a:gd name="connsiteY2" fmla="*/ 5181607 h 5181607"/>
              <a:gd name="connsiteX3" fmla="*/ 0 w 3434004"/>
              <a:gd name="connsiteY3" fmla="*/ 5181607 h 5181607"/>
            </a:gdLst>
            <a:ahLst/>
            <a:cxnLst>
              <a:cxn ang="0">
                <a:pos x="connsiteX0" y="connsiteY0"/>
              </a:cxn>
              <a:cxn ang="0">
                <a:pos x="connsiteX1" y="connsiteY1"/>
              </a:cxn>
              <a:cxn ang="0">
                <a:pos x="connsiteX2" y="connsiteY2"/>
              </a:cxn>
              <a:cxn ang="0">
                <a:pos x="connsiteX3" y="connsiteY3"/>
              </a:cxn>
            </a:cxnLst>
            <a:rect l="l" t="t" r="r" b="b"/>
            <a:pathLst>
              <a:path w="3434004" h="5181607">
                <a:moveTo>
                  <a:pt x="0" y="0"/>
                </a:moveTo>
                <a:lnTo>
                  <a:pt x="3434004" y="0"/>
                </a:lnTo>
                <a:lnTo>
                  <a:pt x="3434004" y="5181607"/>
                </a:lnTo>
                <a:lnTo>
                  <a:pt x="0" y="518160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21429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0E22F34-561A-41C7-A816-5CD5870FACB5}"/>
              </a:ext>
            </a:extLst>
          </p:cNvPr>
          <p:cNvSpPr>
            <a:spLocks noGrp="1"/>
          </p:cNvSpPr>
          <p:nvPr>
            <p:ph type="pic" sz="quarter" idx="10" hasCustomPrompt="1"/>
          </p:nvPr>
        </p:nvSpPr>
        <p:spPr>
          <a:xfrm>
            <a:off x="3504024" y="2037614"/>
            <a:ext cx="2496569" cy="2490839"/>
          </a:xfrm>
          <a:custGeom>
            <a:avLst/>
            <a:gdLst>
              <a:gd name="connsiteX0" fmla="*/ 0 w 2496569"/>
              <a:gd name="connsiteY0" fmla="*/ 0 h 2490839"/>
              <a:gd name="connsiteX1" fmla="*/ 2496569 w 2496569"/>
              <a:gd name="connsiteY1" fmla="*/ 0 h 2490839"/>
              <a:gd name="connsiteX2" fmla="*/ 2496569 w 2496569"/>
              <a:gd name="connsiteY2" fmla="*/ 2490839 h 2490839"/>
              <a:gd name="connsiteX3" fmla="*/ 0 w 2496569"/>
              <a:gd name="connsiteY3" fmla="*/ 2490839 h 2490839"/>
            </a:gdLst>
            <a:ahLst/>
            <a:cxnLst>
              <a:cxn ang="0">
                <a:pos x="connsiteX0" y="connsiteY0"/>
              </a:cxn>
              <a:cxn ang="0">
                <a:pos x="connsiteX1" y="connsiteY1"/>
              </a:cxn>
              <a:cxn ang="0">
                <a:pos x="connsiteX2" y="connsiteY2"/>
              </a:cxn>
              <a:cxn ang="0">
                <a:pos x="connsiteX3" y="connsiteY3"/>
              </a:cxn>
            </a:cxnLst>
            <a:rect l="l" t="t" r="r" b="b"/>
            <a:pathLst>
              <a:path w="2496569" h="2490839">
                <a:moveTo>
                  <a:pt x="0" y="0"/>
                </a:moveTo>
                <a:lnTo>
                  <a:pt x="2496569" y="0"/>
                </a:lnTo>
                <a:lnTo>
                  <a:pt x="2496569" y="2490839"/>
                </a:lnTo>
                <a:lnTo>
                  <a:pt x="0" y="24908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2B7035D9-A1AF-4923-B5BC-E99CE97737F6}"/>
              </a:ext>
            </a:extLst>
          </p:cNvPr>
          <p:cNvSpPr>
            <a:spLocks noGrp="1"/>
          </p:cNvSpPr>
          <p:nvPr>
            <p:ph type="pic" sz="quarter" idx="11" hasCustomPrompt="1"/>
          </p:nvPr>
        </p:nvSpPr>
        <p:spPr>
          <a:xfrm>
            <a:off x="8878793" y="2037614"/>
            <a:ext cx="2496569" cy="2490839"/>
          </a:xfrm>
          <a:custGeom>
            <a:avLst/>
            <a:gdLst>
              <a:gd name="connsiteX0" fmla="*/ 0 w 2496569"/>
              <a:gd name="connsiteY0" fmla="*/ 0 h 2490839"/>
              <a:gd name="connsiteX1" fmla="*/ 2496569 w 2496569"/>
              <a:gd name="connsiteY1" fmla="*/ 0 h 2490839"/>
              <a:gd name="connsiteX2" fmla="*/ 2496569 w 2496569"/>
              <a:gd name="connsiteY2" fmla="*/ 2490839 h 2490839"/>
              <a:gd name="connsiteX3" fmla="*/ 0 w 2496569"/>
              <a:gd name="connsiteY3" fmla="*/ 2490839 h 2490839"/>
            </a:gdLst>
            <a:ahLst/>
            <a:cxnLst>
              <a:cxn ang="0">
                <a:pos x="connsiteX0" y="connsiteY0"/>
              </a:cxn>
              <a:cxn ang="0">
                <a:pos x="connsiteX1" y="connsiteY1"/>
              </a:cxn>
              <a:cxn ang="0">
                <a:pos x="connsiteX2" y="connsiteY2"/>
              </a:cxn>
              <a:cxn ang="0">
                <a:pos x="connsiteX3" y="connsiteY3"/>
              </a:cxn>
            </a:cxnLst>
            <a:rect l="l" t="t" r="r" b="b"/>
            <a:pathLst>
              <a:path w="2496569" h="2490839">
                <a:moveTo>
                  <a:pt x="0" y="0"/>
                </a:moveTo>
                <a:lnTo>
                  <a:pt x="2496569" y="0"/>
                </a:lnTo>
                <a:lnTo>
                  <a:pt x="2496569" y="2490839"/>
                </a:lnTo>
                <a:lnTo>
                  <a:pt x="0" y="24908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680084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3D73082B-D992-4199-9307-111AF8C05055}"/>
              </a:ext>
            </a:extLst>
          </p:cNvPr>
          <p:cNvSpPr>
            <a:spLocks noGrp="1"/>
          </p:cNvSpPr>
          <p:nvPr>
            <p:ph type="pic" sz="quarter" idx="13" hasCustomPrompt="1"/>
          </p:nvPr>
        </p:nvSpPr>
        <p:spPr>
          <a:xfrm>
            <a:off x="3293790" y="695004"/>
            <a:ext cx="2376514" cy="2376514"/>
          </a:xfrm>
          <a:custGeom>
            <a:avLst/>
            <a:gdLst>
              <a:gd name="connsiteX0" fmla="*/ 1188257 w 2376514"/>
              <a:gd name="connsiteY0" fmla="*/ 0 h 2376514"/>
              <a:gd name="connsiteX1" fmla="*/ 2376514 w 2376514"/>
              <a:gd name="connsiteY1" fmla="*/ 1188257 h 2376514"/>
              <a:gd name="connsiteX2" fmla="*/ 1188257 w 2376514"/>
              <a:gd name="connsiteY2" fmla="*/ 2376514 h 2376514"/>
              <a:gd name="connsiteX3" fmla="*/ 0 w 2376514"/>
              <a:gd name="connsiteY3" fmla="*/ 1188257 h 2376514"/>
              <a:gd name="connsiteX4" fmla="*/ 1188257 w 2376514"/>
              <a:gd name="connsiteY4" fmla="*/ 0 h 2376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514" h="2376514">
                <a:moveTo>
                  <a:pt x="1188257" y="0"/>
                </a:moveTo>
                <a:cubicBezTo>
                  <a:pt x="1844513" y="0"/>
                  <a:pt x="2376514" y="532001"/>
                  <a:pt x="2376514" y="1188257"/>
                </a:cubicBezTo>
                <a:cubicBezTo>
                  <a:pt x="2376514" y="1844513"/>
                  <a:pt x="1844513" y="2376514"/>
                  <a:pt x="1188257" y="2376514"/>
                </a:cubicBezTo>
                <a:cubicBezTo>
                  <a:pt x="532001" y="2376514"/>
                  <a:pt x="0" y="1844513"/>
                  <a:pt x="0" y="1188257"/>
                </a:cubicBezTo>
                <a:cubicBezTo>
                  <a:pt x="0" y="532001"/>
                  <a:pt x="532001" y="0"/>
                  <a:pt x="11882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FF405BFC-2457-4293-913E-6F585A744BE4}"/>
              </a:ext>
            </a:extLst>
          </p:cNvPr>
          <p:cNvSpPr>
            <a:spLocks noGrp="1"/>
          </p:cNvSpPr>
          <p:nvPr>
            <p:ph type="pic" sz="quarter" idx="10" hasCustomPrompt="1"/>
          </p:nvPr>
        </p:nvSpPr>
        <p:spPr>
          <a:xfrm>
            <a:off x="3293790" y="3786484"/>
            <a:ext cx="2376514" cy="2376514"/>
          </a:xfrm>
          <a:custGeom>
            <a:avLst/>
            <a:gdLst>
              <a:gd name="connsiteX0" fmla="*/ 1188257 w 2376514"/>
              <a:gd name="connsiteY0" fmla="*/ 0 h 2376514"/>
              <a:gd name="connsiteX1" fmla="*/ 2376514 w 2376514"/>
              <a:gd name="connsiteY1" fmla="*/ 1188257 h 2376514"/>
              <a:gd name="connsiteX2" fmla="*/ 1188257 w 2376514"/>
              <a:gd name="connsiteY2" fmla="*/ 2376514 h 2376514"/>
              <a:gd name="connsiteX3" fmla="*/ 0 w 2376514"/>
              <a:gd name="connsiteY3" fmla="*/ 1188257 h 2376514"/>
              <a:gd name="connsiteX4" fmla="*/ 1188257 w 2376514"/>
              <a:gd name="connsiteY4" fmla="*/ 0 h 2376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514" h="2376514">
                <a:moveTo>
                  <a:pt x="1188257" y="0"/>
                </a:moveTo>
                <a:cubicBezTo>
                  <a:pt x="1844513" y="0"/>
                  <a:pt x="2376514" y="532001"/>
                  <a:pt x="2376514" y="1188257"/>
                </a:cubicBezTo>
                <a:cubicBezTo>
                  <a:pt x="2376514" y="1844513"/>
                  <a:pt x="1844513" y="2376514"/>
                  <a:pt x="1188257" y="2376514"/>
                </a:cubicBezTo>
                <a:cubicBezTo>
                  <a:pt x="532001" y="2376514"/>
                  <a:pt x="0" y="1844513"/>
                  <a:pt x="0" y="1188257"/>
                </a:cubicBezTo>
                <a:cubicBezTo>
                  <a:pt x="0" y="532001"/>
                  <a:pt x="532001" y="0"/>
                  <a:pt x="11882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Freeform: Shape 14">
            <a:extLst>
              <a:ext uri="{FF2B5EF4-FFF2-40B4-BE49-F238E27FC236}">
                <a16:creationId xmlns:a16="http://schemas.microsoft.com/office/drawing/2014/main" id="{9990B9BA-BF98-4937-8409-3DF71AA886C5}"/>
              </a:ext>
            </a:extLst>
          </p:cNvPr>
          <p:cNvSpPr>
            <a:spLocks noGrp="1"/>
          </p:cNvSpPr>
          <p:nvPr>
            <p:ph type="pic" sz="quarter" idx="11" hasCustomPrompt="1"/>
          </p:nvPr>
        </p:nvSpPr>
        <p:spPr>
          <a:xfrm>
            <a:off x="425697" y="695004"/>
            <a:ext cx="2376514" cy="2376514"/>
          </a:xfrm>
          <a:custGeom>
            <a:avLst/>
            <a:gdLst>
              <a:gd name="connsiteX0" fmla="*/ 1188257 w 2376514"/>
              <a:gd name="connsiteY0" fmla="*/ 0 h 2376514"/>
              <a:gd name="connsiteX1" fmla="*/ 2376514 w 2376514"/>
              <a:gd name="connsiteY1" fmla="*/ 1188257 h 2376514"/>
              <a:gd name="connsiteX2" fmla="*/ 1188257 w 2376514"/>
              <a:gd name="connsiteY2" fmla="*/ 2376514 h 2376514"/>
              <a:gd name="connsiteX3" fmla="*/ 0 w 2376514"/>
              <a:gd name="connsiteY3" fmla="*/ 1188257 h 2376514"/>
              <a:gd name="connsiteX4" fmla="*/ 1188257 w 2376514"/>
              <a:gd name="connsiteY4" fmla="*/ 0 h 2376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514" h="2376514">
                <a:moveTo>
                  <a:pt x="1188257" y="0"/>
                </a:moveTo>
                <a:cubicBezTo>
                  <a:pt x="1844513" y="0"/>
                  <a:pt x="2376514" y="532001"/>
                  <a:pt x="2376514" y="1188257"/>
                </a:cubicBezTo>
                <a:cubicBezTo>
                  <a:pt x="2376514" y="1844513"/>
                  <a:pt x="1844513" y="2376514"/>
                  <a:pt x="1188257" y="2376514"/>
                </a:cubicBezTo>
                <a:cubicBezTo>
                  <a:pt x="532001" y="2376514"/>
                  <a:pt x="0" y="1844513"/>
                  <a:pt x="0" y="1188257"/>
                </a:cubicBezTo>
                <a:cubicBezTo>
                  <a:pt x="0" y="532001"/>
                  <a:pt x="532001" y="0"/>
                  <a:pt x="11882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1872682E-286D-4C49-AF32-DCF1C4894A35}"/>
              </a:ext>
            </a:extLst>
          </p:cNvPr>
          <p:cNvSpPr>
            <a:spLocks noGrp="1"/>
          </p:cNvSpPr>
          <p:nvPr>
            <p:ph type="pic" sz="quarter" idx="12" hasCustomPrompt="1"/>
          </p:nvPr>
        </p:nvSpPr>
        <p:spPr>
          <a:xfrm>
            <a:off x="425697" y="3786484"/>
            <a:ext cx="2376514" cy="2376514"/>
          </a:xfrm>
          <a:custGeom>
            <a:avLst/>
            <a:gdLst>
              <a:gd name="connsiteX0" fmla="*/ 1188257 w 2376514"/>
              <a:gd name="connsiteY0" fmla="*/ 0 h 2376514"/>
              <a:gd name="connsiteX1" fmla="*/ 2376514 w 2376514"/>
              <a:gd name="connsiteY1" fmla="*/ 1188257 h 2376514"/>
              <a:gd name="connsiteX2" fmla="*/ 1188257 w 2376514"/>
              <a:gd name="connsiteY2" fmla="*/ 2376514 h 2376514"/>
              <a:gd name="connsiteX3" fmla="*/ 0 w 2376514"/>
              <a:gd name="connsiteY3" fmla="*/ 1188257 h 2376514"/>
              <a:gd name="connsiteX4" fmla="*/ 1188257 w 2376514"/>
              <a:gd name="connsiteY4" fmla="*/ 0 h 2376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514" h="2376514">
                <a:moveTo>
                  <a:pt x="1188257" y="0"/>
                </a:moveTo>
                <a:cubicBezTo>
                  <a:pt x="1844513" y="0"/>
                  <a:pt x="2376514" y="532001"/>
                  <a:pt x="2376514" y="1188257"/>
                </a:cubicBezTo>
                <a:cubicBezTo>
                  <a:pt x="2376514" y="1844513"/>
                  <a:pt x="1844513" y="2376514"/>
                  <a:pt x="1188257" y="2376514"/>
                </a:cubicBezTo>
                <a:cubicBezTo>
                  <a:pt x="532001" y="2376514"/>
                  <a:pt x="0" y="1844513"/>
                  <a:pt x="0" y="1188257"/>
                </a:cubicBezTo>
                <a:cubicBezTo>
                  <a:pt x="0" y="532001"/>
                  <a:pt x="532001" y="0"/>
                  <a:pt x="11882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6598099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6FC2243-BF68-4592-81CF-D740F399C5EB}"/>
              </a:ext>
            </a:extLst>
          </p:cNvPr>
          <p:cNvSpPr>
            <a:spLocks noGrp="1"/>
          </p:cNvSpPr>
          <p:nvPr>
            <p:ph type="pic" sz="quarter" idx="13" hasCustomPrompt="1"/>
          </p:nvPr>
        </p:nvSpPr>
        <p:spPr>
          <a:xfrm>
            <a:off x="6181845" y="1955240"/>
            <a:ext cx="2420542" cy="2420542"/>
          </a:xfrm>
          <a:custGeom>
            <a:avLst/>
            <a:gdLst>
              <a:gd name="connsiteX0" fmla="*/ 1210271 w 2420542"/>
              <a:gd name="connsiteY0" fmla="*/ 0 h 2420542"/>
              <a:gd name="connsiteX1" fmla="*/ 2420542 w 2420542"/>
              <a:gd name="connsiteY1" fmla="*/ 1210271 h 2420542"/>
              <a:gd name="connsiteX2" fmla="*/ 1210271 w 2420542"/>
              <a:gd name="connsiteY2" fmla="*/ 2420542 h 2420542"/>
              <a:gd name="connsiteX3" fmla="*/ 0 w 2420542"/>
              <a:gd name="connsiteY3" fmla="*/ 1210271 h 2420542"/>
            </a:gdLst>
            <a:ahLst/>
            <a:cxnLst>
              <a:cxn ang="0">
                <a:pos x="connsiteX0" y="connsiteY0"/>
              </a:cxn>
              <a:cxn ang="0">
                <a:pos x="connsiteX1" y="connsiteY1"/>
              </a:cxn>
              <a:cxn ang="0">
                <a:pos x="connsiteX2" y="connsiteY2"/>
              </a:cxn>
              <a:cxn ang="0">
                <a:pos x="connsiteX3" y="connsiteY3"/>
              </a:cxn>
            </a:cxnLst>
            <a:rect l="l" t="t" r="r" b="b"/>
            <a:pathLst>
              <a:path w="2420542" h="2420542">
                <a:moveTo>
                  <a:pt x="1210271" y="0"/>
                </a:moveTo>
                <a:lnTo>
                  <a:pt x="2420542" y="1210271"/>
                </a:lnTo>
                <a:lnTo>
                  <a:pt x="1210271" y="2420542"/>
                </a:lnTo>
                <a:lnTo>
                  <a:pt x="0" y="121027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5D7D902B-7C36-4662-A843-0317A756788A}"/>
              </a:ext>
            </a:extLst>
          </p:cNvPr>
          <p:cNvSpPr>
            <a:spLocks noGrp="1"/>
          </p:cNvSpPr>
          <p:nvPr>
            <p:ph type="pic" sz="quarter" idx="12" hasCustomPrompt="1"/>
          </p:nvPr>
        </p:nvSpPr>
        <p:spPr>
          <a:xfrm>
            <a:off x="3572806" y="1955240"/>
            <a:ext cx="2420542" cy="2420542"/>
          </a:xfrm>
          <a:custGeom>
            <a:avLst/>
            <a:gdLst>
              <a:gd name="connsiteX0" fmla="*/ 1210271 w 2420542"/>
              <a:gd name="connsiteY0" fmla="*/ 0 h 2420542"/>
              <a:gd name="connsiteX1" fmla="*/ 2420542 w 2420542"/>
              <a:gd name="connsiteY1" fmla="*/ 1210271 h 2420542"/>
              <a:gd name="connsiteX2" fmla="*/ 1210271 w 2420542"/>
              <a:gd name="connsiteY2" fmla="*/ 2420542 h 2420542"/>
              <a:gd name="connsiteX3" fmla="*/ 0 w 2420542"/>
              <a:gd name="connsiteY3" fmla="*/ 1210271 h 2420542"/>
            </a:gdLst>
            <a:ahLst/>
            <a:cxnLst>
              <a:cxn ang="0">
                <a:pos x="connsiteX0" y="connsiteY0"/>
              </a:cxn>
              <a:cxn ang="0">
                <a:pos x="connsiteX1" y="connsiteY1"/>
              </a:cxn>
              <a:cxn ang="0">
                <a:pos x="connsiteX2" y="connsiteY2"/>
              </a:cxn>
              <a:cxn ang="0">
                <a:pos x="connsiteX3" y="connsiteY3"/>
              </a:cxn>
            </a:cxnLst>
            <a:rect l="l" t="t" r="r" b="b"/>
            <a:pathLst>
              <a:path w="2420542" h="2420542">
                <a:moveTo>
                  <a:pt x="1210271" y="0"/>
                </a:moveTo>
                <a:lnTo>
                  <a:pt x="2420542" y="1210271"/>
                </a:lnTo>
                <a:lnTo>
                  <a:pt x="1210271" y="2420542"/>
                </a:lnTo>
                <a:lnTo>
                  <a:pt x="0" y="121027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8BA26490-44EB-4EF0-8BF4-0B9FD87C447D}"/>
              </a:ext>
            </a:extLst>
          </p:cNvPr>
          <p:cNvSpPr>
            <a:spLocks noGrp="1"/>
          </p:cNvSpPr>
          <p:nvPr>
            <p:ph type="pic" sz="quarter" idx="10" hasCustomPrompt="1"/>
          </p:nvPr>
        </p:nvSpPr>
        <p:spPr>
          <a:xfrm>
            <a:off x="963767" y="1955240"/>
            <a:ext cx="2420542" cy="2420542"/>
          </a:xfrm>
          <a:custGeom>
            <a:avLst/>
            <a:gdLst>
              <a:gd name="connsiteX0" fmla="*/ 1210271 w 2420542"/>
              <a:gd name="connsiteY0" fmla="*/ 0 h 2420542"/>
              <a:gd name="connsiteX1" fmla="*/ 2420542 w 2420542"/>
              <a:gd name="connsiteY1" fmla="*/ 1210271 h 2420542"/>
              <a:gd name="connsiteX2" fmla="*/ 1210271 w 2420542"/>
              <a:gd name="connsiteY2" fmla="*/ 2420542 h 2420542"/>
              <a:gd name="connsiteX3" fmla="*/ 0 w 2420542"/>
              <a:gd name="connsiteY3" fmla="*/ 1210271 h 2420542"/>
            </a:gdLst>
            <a:ahLst/>
            <a:cxnLst>
              <a:cxn ang="0">
                <a:pos x="connsiteX0" y="connsiteY0"/>
              </a:cxn>
              <a:cxn ang="0">
                <a:pos x="connsiteX1" y="connsiteY1"/>
              </a:cxn>
              <a:cxn ang="0">
                <a:pos x="connsiteX2" y="connsiteY2"/>
              </a:cxn>
              <a:cxn ang="0">
                <a:pos x="connsiteX3" y="connsiteY3"/>
              </a:cxn>
            </a:cxnLst>
            <a:rect l="l" t="t" r="r" b="b"/>
            <a:pathLst>
              <a:path w="2420542" h="2420542">
                <a:moveTo>
                  <a:pt x="1210271" y="0"/>
                </a:moveTo>
                <a:lnTo>
                  <a:pt x="2420542" y="1210271"/>
                </a:lnTo>
                <a:lnTo>
                  <a:pt x="1210271" y="2420542"/>
                </a:lnTo>
                <a:lnTo>
                  <a:pt x="0" y="121027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Freeform: Shape 14">
            <a:extLst>
              <a:ext uri="{FF2B5EF4-FFF2-40B4-BE49-F238E27FC236}">
                <a16:creationId xmlns:a16="http://schemas.microsoft.com/office/drawing/2014/main" id="{A84ABE5D-7F7F-4CC2-9658-7CD5B5782A55}"/>
              </a:ext>
            </a:extLst>
          </p:cNvPr>
          <p:cNvSpPr>
            <a:spLocks noGrp="1"/>
          </p:cNvSpPr>
          <p:nvPr>
            <p:ph type="pic" sz="quarter" idx="11" hasCustomPrompt="1"/>
          </p:nvPr>
        </p:nvSpPr>
        <p:spPr>
          <a:xfrm>
            <a:off x="8790885" y="1955240"/>
            <a:ext cx="2420542" cy="2420542"/>
          </a:xfrm>
          <a:custGeom>
            <a:avLst/>
            <a:gdLst>
              <a:gd name="connsiteX0" fmla="*/ 1210271 w 2420542"/>
              <a:gd name="connsiteY0" fmla="*/ 0 h 2420542"/>
              <a:gd name="connsiteX1" fmla="*/ 2420542 w 2420542"/>
              <a:gd name="connsiteY1" fmla="*/ 1210271 h 2420542"/>
              <a:gd name="connsiteX2" fmla="*/ 1210271 w 2420542"/>
              <a:gd name="connsiteY2" fmla="*/ 2420542 h 2420542"/>
              <a:gd name="connsiteX3" fmla="*/ 0 w 2420542"/>
              <a:gd name="connsiteY3" fmla="*/ 1210271 h 2420542"/>
            </a:gdLst>
            <a:ahLst/>
            <a:cxnLst>
              <a:cxn ang="0">
                <a:pos x="connsiteX0" y="connsiteY0"/>
              </a:cxn>
              <a:cxn ang="0">
                <a:pos x="connsiteX1" y="connsiteY1"/>
              </a:cxn>
              <a:cxn ang="0">
                <a:pos x="connsiteX2" y="connsiteY2"/>
              </a:cxn>
              <a:cxn ang="0">
                <a:pos x="connsiteX3" y="connsiteY3"/>
              </a:cxn>
            </a:cxnLst>
            <a:rect l="l" t="t" r="r" b="b"/>
            <a:pathLst>
              <a:path w="2420542" h="2420542">
                <a:moveTo>
                  <a:pt x="1210271" y="0"/>
                </a:moveTo>
                <a:lnTo>
                  <a:pt x="2420542" y="1210271"/>
                </a:lnTo>
                <a:lnTo>
                  <a:pt x="1210271" y="2420542"/>
                </a:lnTo>
                <a:lnTo>
                  <a:pt x="0" y="121027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146237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A78DFFD9-9578-4E54-B23C-1F1F168461F2}"/>
              </a:ext>
            </a:extLst>
          </p:cNvPr>
          <p:cNvSpPr>
            <a:spLocks noGrp="1"/>
          </p:cNvSpPr>
          <p:nvPr>
            <p:ph type="pic" sz="quarter" idx="10" hasCustomPrompt="1"/>
          </p:nvPr>
        </p:nvSpPr>
        <p:spPr>
          <a:xfrm>
            <a:off x="838198" y="2120348"/>
            <a:ext cx="3620454" cy="3899448"/>
          </a:xfrm>
          <a:custGeom>
            <a:avLst/>
            <a:gdLst>
              <a:gd name="connsiteX0" fmla="*/ 0 w 3620454"/>
              <a:gd name="connsiteY0" fmla="*/ 0 h 3899448"/>
              <a:gd name="connsiteX1" fmla="*/ 3620454 w 3620454"/>
              <a:gd name="connsiteY1" fmla="*/ 0 h 3899448"/>
              <a:gd name="connsiteX2" fmla="*/ 3620454 w 3620454"/>
              <a:gd name="connsiteY2" fmla="*/ 3899448 h 3899448"/>
              <a:gd name="connsiteX3" fmla="*/ 0 w 3620454"/>
              <a:gd name="connsiteY3" fmla="*/ 3899448 h 3899448"/>
            </a:gdLst>
            <a:ahLst/>
            <a:cxnLst>
              <a:cxn ang="0">
                <a:pos x="connsiteX0" y="connsiteY0"/>
              </a:cxn>
              <a:cxn ang="0">
                <a:pos x="connsiteX1" y="connsiteY1"/>
              </a:cxn>
              <a:cxn ang="0">
                <a:pos x="connsiteX2" y="connsiteY2"/>
              </a:cxn>
              <a:cxn ang="0">
                <a:pos x="connsiteX3" y="connsiteY3"/>
              </a:cxn>
            </a:cxnLst>
            <a:rect l="l" t="t" r="r" b="b"/>
            <a:pathLst>
              <a:path w="3620454" h="3899448">
                <a:moveTo>
                  <a:pt x="0" y="0"/>
                </a:moveTo>
                <a:lnTo>
                  <a:pt x="3620454" y="0"/>
                </a:lnTo>
                <a:lnTo>
                  <a:pt x="3620454" y="3899448"/>
                </a:lnTo>
                <a:lnTo>
                  <a:pt x="0" y="389944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14D1D487-71CB-4353-8230-E1F96EE3B3F6}"/>
              </a:ext>
            </a:extLst>
          </p:cNvPr>
          <p:cNvSpPr>
            <a:spLocks noGrp="1"/>
          </p:cNvSpPr>
          <p:nvPr>
            <p:ph type="pic" sz="quarter" idx="12" hasCustomPrompt="1"/>
          </p:nvPr>
        </p:nvSpPr>
        <p:spPr>
          <a:xfrm>
            <a:off x="4529342" y="2120348"/>
            <a:ext cx="3620454" cy="3899448"/>
          </a:xfrm>
          <a:custGeom>
            <a:avLst/>
            <a:gdLst>
              <a:gd name="connsiteX0" fmla="*/ 0 w 3620454"/>
              <a:gd name="connsiteY0" fmla="*/ 0 h 3899448"/>
              <a:gd name="connsiteX1" fmla="*/ 3620454 w 3620454"/>
              <a:gd name="connsiteY1" fmla="*/ 0 h 3899448"/>
              <a:gd name="connsiteX2" fmla="*/ 3620454 w 3620454"/>
              <a:gd name="connsiteY2" fmla="*/ 3899448 h 3899448"/>
              <a:gd name="connsiteX3" fmla="*/ 0 w 3620454"/>
              <a:gd name="connsiteY3" fmla="*/ 3899448 h 3899448"/>
            </a:gdLst>
            <a:ahLst/>
            <a:cxnLst>
              <a:cxn ang="0">
                <a:pos x="connsiteX0" y="connsiteY0"/>
              </a:cxn>
              <a:cxn ang="0">
                <a:pos x="connsiteX1" y="connsiteY1"/>
              </a:cxn>
              <a:cxn ang="0">
                <a:pos x="connsiteX2" y="connsiteY2"/>
              </a:cxn>
              <a:cxn ang="0">
                <a:pos x="connsiteX3" y="connsiteY3"/>
              </a:cxn>
            </a:cxnLst>
            <a:rect l="l" t="t" r="r" b="b"/>
            <a:pathLst>
              <a:path w="3620454" h="3899448">
                <a:moveTo>
                  <a:pt x="0" y="0"/>
                </a:moveTo>
                <a:lnTo>
                  <a:pt x="3620454" y="0"/>
                </a:lnTo>
                <a:lnTo>
                  <a:pt x="3620454" y="3899448"/>
                </a:lnTo>
                <a:lnTo>
                  <a:pt x="0" y="389944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2859534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78771F0-D227-453B-99CF-C8F300936991}"/>
              </a:ext>
            </a:extLst>
          </p:cNvPr>
          <p:cNvSpPr>
            <a:spLocks noGrp="1"/>
          </p:cNvSpPr>
          <p:nvPr>
            <p:ph type="pic" sz="quarter" idx="10" hasCustomPrompt="1"/>
          </p:nvPr>
        </p:nvSpPr>
        <p:spPr>
          <a:xfrm>
            <a:off x="2971799" y="838200"/>
            <a:ext cx="4267201" cy="4002311"/>
          </a:xfrm>
          <a:custGeom>
            <a:avLst/>
            <a:gdLst>
              <a:gd name="connsiteX0" fmla="*/ 0 w 4267201"/>
              <a:gd name="connsiteY0" fmla="*/ 0 h 4002311"/>
              <a:gd name="connsiteX1" fmla="*/ 4267201 w 4267201"/>
              <a:gd name="connsiteY1" fmla="*/ 0 h 4002311"/>
              <a:gd name="connsiteX2" fmla="*/ 4267201 w 4267201"/>
              <a:gd name="connsiteY2" fmla="*/ 4002311 h 4002311"/>
              <a:gd name="connsiteX3" fmla="*/ 0 w 4267201"/>
              <a:gd name="connsiteY3" fmla="*/ 4002311 h 4002311"/>
            </a:gdLst>
            <a:ahLst/>
            <a:cxnLst>
              <a:cxn ang="0">
                <a:pos x="connsiteX0" y="connsiteY0"/>
              </a:cxn>
              <a:cxn ang="0">
                <a:pos x="connsiteX1" y="connsiteY1"/>
              </a:cxn>
              <a:cxn ang="0">
                <a:pos x="connsiteX2" y="connsiteY2"/>
              </a:cxn>
              <a:cxn ang="0">
                <a:pos x="connsiteX3" y="connsiteY3"/>
              </a:cxn>
            </a:cxnLst>
            <a:rect l="l" t="t" r="r" b="b"/>
            <a:pathLst>
              <a:path w="4267201" h="4002311">
                <a:moveTo>
                  <a:pt x="0" y="0"/>
                </a:moveTo>
                <a:lnTo>
                  <a:pt x="4267201" y="0"/>
                </a:lnTo>
                <a:lnTo>
                  <a:pt x="4267201" y="4002311"/>
                </a:lnTo>
                <a:lnTo>
                  <a:pt x="0" y="400231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Freeform: Shape 5">
            <a:extLst>
              <a:ext uri="{FF2B5EF4-FFF2-40B4-BE49-F238E27FC236}">
                <a16:creationId xmlns:a16="http://schemas.microsoft.com/office/drawing/2014/main" id="{5B509550-D958-4A32-B2FC-2909043D3794}"/>
              </a:ext>
            </a:extLst>
          </p:cNvPr>
          <p:cNvSpPr>
            <a:spLocks noGrp="1"/>
          </p:cNvSpPr>
          <p:nvPr>
            <p:ph type="pic" sz="quarter" idx="12" hasCustomPrompt="1"/>
          </p:nvPr>
        </p:nvSpPr>
        <p:spPr>
          <a:xfrm>
            <a:off x="7239000" y="2762250"/>
            <a:ext cx="4114797" cy="3257547"/>
          </a:xfrm>
          <a:custGeom>
            <a:avLst/>
            <a:gdLst>
              <a:gd name="connsiteX0" fmla="*/ 0 w 4114797"/>
              <a:gd name="connsiteY0" fmla="*/ 0 h 3257547"/>
              <a:gd name="connsiteX1" fmla="*/ 4114797 w 4114797"/>
              <a:gd name="connsiteY1" fmla="*/ 0 h 3257547"/>
              <a:gd name="connsiteX2" fmla="*/ 4114797 w 4114797"/>
              <a:gd name="connsiteY2" fmla="*/ 3257547 h 3257547"/>
              <a:gd name="connsiteX3" fmla="*/ 0 w 4114797"/>
              <a:gd name="connsiteY3" fmla="*/ 3257547 h 3257547"/>
            </a:gdLst>
            <a:ahLst/>
            <a:cxnLst>
              <a:cxn ang="0">
                <a:pos x="connsiteX0" y="connsiteY0"/>
              </a:cxn>
              <a:cxn ang="0">
                <a:pos x="connsiteX1" y="connsiteY1"/>
              </a:cxn>
              <a:cxn ang="0">
                <a:pos x="connsiteX2" y="connsiteY2"/>
              </a:cxn>
              <a:cxn ang="0">
                <a:pos x="connsiteX3" y="connsiteY3"/>
              </a:cxn>
            </a:cxnLst>
            <a:rect l="l" t="t" r="r" b="b"/>
            <a:pathLst>
              <a:path w="4114797" h="3257547">
                <a:moveTo>
                  <a:pt x="0" y="0"/>
                </a:moveTo>
                <a:lnTo>
                  <a:pt x="4114797" y="0"/>
                </a:lnTo>
                <a:lnTo>
                  <a:pt x="4114797" y="3257547"/>
                </a:lnTo>
                <a:lnTo>
                  <a:pt x="0" y="325754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498499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CE1E0732-C4ED-4F2B-9B36-D21E164C4D77}"/>
              </a:ext>
            </a:extLst>
          </p:cNvPr>
          <p:cNvSpPr>
            <a:spLocks noGrp="1"/>
          </p:cNvSpPr>
          <p:nvPr>
            <p:ph type="pic" sz="quarter" idx="10" hasCustomPrompt="1"/>
          </p:nvPr>
        </p:nvSpPr>
        <p:spPr>
          <a:xfrm>
            <a:off x="838198" y="1818709"/>
            <a:ext cx="3505199" cy="2100542"/>
          </a:xfrm>
          <a:custGeom>
            <a:avLst/>
            <a:gdLst>
              <a:gd name="connsiteX0" fmla="*/ 0 w 3505199"/>
              <a:gd name="connsiteY0" fmla="*/ 0 h 2100542"/>
              <a:gd name="connsiteX1" fmla="*/ 3505199 w 3505199"/>
              <a:gd name="connsiteY1" fmla="*/ 0 h 2100542"/>
              <a:gd name="connsiteX2" fmla="*/ 3505199 w 3505199"/>
              <a:gd name="connsiteY2" fmla="*/ 2100542 h 2100542"/>
              <a:gd name="connsiteX3" fmla="*/ 0 w 3505199"/>
              <a:gd name="connsiteY3" fmla="*/ 2100542 h 2100542"/>
            </a:gdLst>
            <a:ahLst/>
            <a:cxnLst>
              <a:cxn ang="0">
                <a:pos x="connsiteX0" y="connsiteY0"/>
              </a:cxn>
              <a:cxn ang="0">
                <a:pos x="connsiteX1" y="connsiteY1"/>
              </a:cxn>
              <a:cxn ang="0">
                <a:pos x="connsiteX2" y="connsiteY2"/>
              </a:cxn>
              <a:cxn ang="0">
                <a:pos x="connsiteX3" y="connsiteY3"/>
              </a:cxn>
            </a:cxnLst>
            <a:rect l="l" t="t" r="r" b="b"/>
            <a:pathLst>
              <a:path w="3505199" h="2100542">
                <a:moveTo>
                  <a:pt x="0" y="0"/>
                </a:moveTo>
                <a:lnTo>
                  <a:pt x="3505199" y="0"/>
                </a:lnTo>
                <a:lnTo>
                  <a:pt x="3505199" y="2100542"/>
                </a:lnTo>
                <a:lnTo>
                  <a:pt x="0" y="210054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858AA666-2C89-48F2-8139-F0CF5CC87091}"/>
              </a:ext>
            </a:extLst>
          </p:cNvPr>
          <p:cNvSpPr>
            <a:spLocks noGrp="1"/>
          </p:cNvSpPr>
          <p:nvPr>
            <p:ph type="pic" sz="quarter" idx="12" hasCustomPrompt="1"/>
          </p:nvPr>
        </p:nvSpPr>
        <p:spPr>
          <a:xfrm>
            <a:off x="7848597" y="1818709"/>
            <a:ext cx="3505199" cy="2100542"/>
          </a:xfrm>
          <a:custGeom>
            <a:avLst/>
            <a:gdLst>
              <a:gd name="connsiteX0" fmla="*/ 0 w 3505199"/>
              <a:gd name="connsiteY0" fmla="*/ 0 h 2100542"/>
              <a:gd name="connsiteX1" fmla="*/ 3505199 w 3505199"/>
              <a:gd name="connsiteY1" fmla="*/ 0 h 2100542"/>
              <a:gd name="connsiteX2" fmla="*/ 3505199 w 3505199"/>
              <a:gd name="connsiteY2" fmla="*/ 2100542 h 2100542"/>
              <a:gd name="connsiteX3" fmla="*/ 0 w 3505199"/>
              <a:gd name="connsiteY3" fmla="*/ 2100542 h 2100542"/>
            </a:gdLst>
            <a:ahLst/>
            <a:cxnLst>
              <a:cxn ang="0">
                <a:pos x="connsiteX0" y="connsiteY0"/>
              </a:cxn>
              <a:cxn ang="0">
                <a:pos x="connsiteX1" y="connsiteY1"/>
              </a:cxn>
              <a:cxn ang="0">
                <a:pos x="connsiteX2" y="connsiteY2"/>
              </a:cxn>
              <a:cxn ang="0">
                <a:pos x="connsiteX3" y="connsiteY3"/>
              </a:cxn>
            </a:cxnLst>
            <a:rect l="l" t="t" r="r" b="b"/>
            <a:pathLst>
              <a:path w="3505199" h="2100542">
                <a:moveTo>
                  <a:pt x="0" y="0"/>
                </a:moveTo>
                <a:lnTo>
                  <a:pt x="3505199" y="0"/>
                </a:lnTo>
                <a:lnTo>
                  <a:pt x="3505199" y="2100542"/>
                </a:lnTo>
                <a:lnTo>
                  <a:pt x="0" y="210054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374213CC-70CB-43C8-94EA-00941531D2BF}"/>
              </a:ext>
            </a:extLst>
          </p:cNvPr>
          <p:cNvSpPr>
            <a:spLocks noGrp="1"/>
          </p:cNvSpPr>
          <p:nvPr>
            <p:ph type="pic" sz="quarter" idx="13" hasCustomPrompt="1"/>
          </p:nvPr>
        </p:nvSpPr>
        <p:spPr>
          <a:xfrm>
            <a:off x="4343399" y="3919254"/>
            <a:ext cx="3505199" cy="2100542"/>
          </a:xfrm>
          <a:custGeom>
            <a:avLst/>
            <a:gdLst>
              <a:gd name="connsiteX0" fmla="*/ 0 w 3505199"/>
              <a:gd name="connsiteY0" fmla="*/ 0 h 2100542"/>
              <a:gd name="connsiteX1" fmla="*/ 3505199 w 3505199"/>
              <a:gd name="connsiteY1" fmla="*/ 0 h 2100542"/>
              <a:gd name="connsiteX2" fmla="*/ 3505199 w 3505199"/>
              <a:gd name="connsiteY2" fmla="*/ 2100542 h 2100542"/>
              <a:gd name="connsiteX3" fmla="*/ 0 w 3505199"/>
              <a:gd name="connsiteY3" fmla="*/ 2100542 h 2100542"/>
            </a:gdLst>
            <a:ahLst/>
            <a:cxnLst>
              <a:cxn ang="0">
                <a:pos x="connsiteX0" y="connsiteY0"/>
              </a:cxn>
              <a:cxn ang="0">
                <a:pos x="connsiteX1" y="connsiteY1"/>
              </a:cxn>
              <a:cxn ang="0">
                <a:pos x="connsiteX2" y="connsiteY2"/>
              </a:cxn>
              <a:cxn ang="0">
                <a:pos x="connsiteX3" y="connsiteY3"/>
              </a:cxn>
            </a:cxnLst>
            <a:rect l="l" t="t" r="r" b="b"/>
            <a:pathLst>
              <a:path w="3505199" h="2100542">
                <a:moveTo>
                  <a:pt x="0" y="0"/>
                </a:moveTo>
                <a:lnTo>
                  <a:pt x="3505199" y="0"/>
                </a:lnTo>
                <a:lnTo>
                  <a:pt x="3505199" y="2100542"/>
                </a:lnTo>
                <a:lnTo>
                  <a:pt x="0" y="210054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59012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9317D6B7-EDD3-49FE-8894-DCF4943329AC}"/>
              </a:ext>
            </a:extLst>
          </p:cNvPr>
          <p:cNvSpPr>
            <a:spLocks noGrp="1"/>
          </p:cNvSpPr>
          <p:nvPr>
            <p:ph type="pic" sz="quarter" idx="12" hasCustomPrompt="1"/>
          </p:nvPr>
        </p:nvSpPr>
        <p:spPr>
          <a:xfrm>
            <a:off x="7239000" y="2762249"/>
            <a:ext cx="4114797" cy="325754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4CC902C8-1B10-4561-BB6D-8DCC505D1336}"/>
              </a:ext>
            </a:extLst>
          </p:cNvPr>
          <p:cNvSpPr>
            <a:spLocks noGrp="1"/>
          </p:cNvSpPr>
          <p:nvPr>
            <p:ph type="pic" sz="quarter" idx="13" hasCustomPrompt="1"/>
          </p:nvPr>
        </p:nvSpPr>
        <p:spPr>
          <a:xfrm>
            <a:off x="5105400" y="838199"/>
            <a:ext cx="2133599" cy="4002311"/>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65986ACA-05E2-41FF-9742-0E4A0E229488}"/>
              </a:ext>
            </a:extLst>
          </p:cNvPr>
          <p:cNvSpPr>
            <a:spLocks noGrp="1"/>
          </p:cNvSpPr>
          <p:nvPr>
            <p:ph type="pic" sz="quarter" idx="14" hasCustomPrompt="1"/>
          </p:nvPr>
        </p:nvSpPr>
        <p:spPr>
          <a:xfrm>
            <a:off x="2971800" y="838199"/>
            <a:ext cx="2133599" cy="51815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08096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4">
            <a:extLst>
              <a:ext uri="{FF2B5EF4-FFF2-40B4-BE49-F238E27FC236}">
                <a16:creationId xmlns:a16="http://schemas.microsoft.com/office/drawing/2014/main" id="{D31DC6F7-6BBA-476F-BCDD-89D79FCBAE03}"/>
              </a:ext>
            </a:extLst>
          </p:cNvPr>
          <p:cNvSpPr>
            <a:spLocks noGrp="1"/>
          </p:cNvSpPr>
          <p:nvPr>
            <p:ph type="pic" sz="quarter" idx="12" hasCustomPrompt="1"/>
          </p:nvPr>
        </p:nvSpPr>
        <p:spPr>
          <a:xfrm>
            <a:off x="838200" y="838201"/>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4">
            <a:extLst>
              <a:ext uri="{FF2B5EF4-FFF2-40B4-BE49-F238E27FC236}">
                <a16:creationId xmlns:a16="http://schemas.microsoft.com/office/drawing/2014/main" id="{F19B604B-377F-450C-AA8F-A4CC484C08BB}"/>
              </a:ext>
            </a:extLst>
          </p:cNvPr>
          <p:cNvSpPr>
            <a:spLocks noGrp="1"/>
          </p:cNvSpPr>
          <p:nvPr>
            <p:ph type="pic" sz="quarter" idx="13" hasCustomPrompt="1"/>
          </p:nvPr>
        </p:nvSpPr>
        <p:spPr>
          <a:xfrm>
            <a:off x="838200" y="3429000"/>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4">
            <a:extLst>
              <a:ext uri="{FF2B5EF4-FFF2-40B4-BE49-F238E27FC236}">
                <a16:creationId xmlns:a16="http://schemas.microsoft.com/office/drawing/2014/main" id="{84BBA014-5CA5-4E64-B1FF-1D4B3E79AAEE}"/>
              </a:ext>
            </a:extLst>
          </p:cNvPr>
          <p:cNvSpPr>
            <a:spLocks noGrp="1"/>
          </p:cNvSpPr>
          <p:nvPr>
            <p:ph type="pic" sz="quarter" idx="14" hasCustomPrompt="1"/>
          </p:nvPr>
        </p:nvSpPr>
        <p:spPr>
          <a:xfrm>
            <a:off x="4343400" y="838201"/>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4">
            <a:extLst>
              <a:ext uri="{FF2B5EF4-FFF2-40B4-BE49-F238E27FC236}">
                <a16:creationId xmlns:a16="http://schemas.microsoft.com/office/drawing/2014/main" id="{6FD8D75B-CAF4-4CCA-94D1-3A4A305661BE}"/>
              </a:ext>
            </a:extLst>
          </p:cNvPr>
          <p:cNvSpPr>
            <a:spLocks noGrp="1"/>
          </p:cNvSpPr>
          <p:nvPr>
            <p:ph type="pic" sz="quarter" idx="15" hasCustomPrompt="1"/>
          </p:nvPr>
        </p:nvSpPr>
        <p:spPr>
          <a:xfrm>
            <a:off x="4343400" y="3429000"/>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4">
            <a:extLst>
              <a:ext uri="{FF2B5EF4-FFF2-40B4-BE49-F238E27FC236}">
                <a16:creationId xmlns:a16="http://schemas.microsoft.com/office/drawing/2014/main" id="{56675B96-0D61-42FF-84B6-480F257B2605}"/>
              </a:ext>
            </a:extLst>
          </p:cNvPr>
          <p:cNvSpPr>
            <a:spLocks noGrp="1"/>
          </p:cNvSpPr>
          <p:nvPr>
            <p:ph type="pic" sz="quarter" idx="16" hasCustomPrompt="1"/>
          </p:nvPr>
        </p:nvSpPr>
        <p:spPr>
          <a:xfrm>
            <a:off x="7848598" y="838201"/>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4">
            <a:extLst>
              <a:ext uri="{FF2B5EF4-FFF2-40B4-BE49-F238E27FC236}">
                <a16:creationId xmlns:a16="http://schemas.microsoft.com/office/drawing/2014/main" id="{F2215741-E07A-4129-B944-26A5A23641C7}"/>
              </a:ext>
            </a:extLst>
          </p:cNvPr>
          <p:cNvSpPr>
            <a:spLocks noGrp="1"/>
          </p:cNvSpPr>
          <p:nvPr>
            <p:ph type="pic" sz="quarter" idx="17" hasCustomPrompt="1"/>
          </p:nvPr>
        </p:nvSpPr>
        <p:spPr>
          <a:xfrm>
            <a:off x="7848598" y="3429000"/>
            <a:ext cx="3505199" cy="2590797"/>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83939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4">
            <a:extLst>
              <a:ext uri="{FF2B5EF4-FFF2-40B4-BE49-F238E27FC236}">
                <a16:creationId xmlns:a16="http://schemas.microsoft.com/office/drawing/2014/main" id="{84BBA014-5CA5-4E64-B1FF-1D4B3E79AAEE}"/>
              </a:ext>
            </a:extLst>
          </p:cNvPr>
          <p:cNvSpPr>
            <a:spLocks noGrp="1"/>
          </p:cNvSpPr>
          <p:nvPr>
            <p:ph type="pic" sz="quarter" idx="14" hasCustomPrompt="1"/>
          </p:nvPr>
        </p:nvSpPr>
        <p:spPr>
          <a:xfrm>
            <a:off x="838199" y="838201"/>
            <a:ext cx="4886322" cy="5181592"/>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25540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4">
            <a:extLst>
              <a:ext uri="{FF2B5EF4-FFF2-40B4-BE49-F238E27FC236}">
                <a16:creationId xmlns:a16="http://schemas.microsoft.com/office/drawing/2014/main" id="{40DB5667-3834-4C6A-BB6B-AB0B4EF639E1}"/>
              </a:ext>
            </a:extLst>
          </p:cNvPr>
          <p:cNvSpPr>
            <a:spLocks noGrp="1"/>
          </p:cNvSpPr>
          <p:nvPr>
            <p:ph type="pic" sz="quarter" idx="12" hasCustomPrompt="1"/>
          </p:nvPr>
        </p:nvSpPr>
        <p:spPr>
          <a:xfrm>
            <a:off x="838199" y="2363687"/>
            <a:ext cx="3620455" cy="365610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AD60D5C2-5F3E-4C1F-B7B5-892510906981}"/>
              </a:ext>
            </a:extLst>
          </p:cNvPr>
          <p:cNvSpPr>
            <a:spLocks noGrp="1"/>
          </p:cNvSpPr>
          <p:nvPr>
            <p:ph type="pic" sz="quarter" idx="13" hasCustomPrompt="1"/>
          </p:nvPr>
        </p:nvSpPr>
        <p:spPr>
          <a:xfrm>
            <a:off x="4458654" y="838201"/>
            <a:ext cx="1637346" cy="365610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4">
            <a:extLst>
              <a:ext uri="{FF2B5EF4-FFF2-40B4-BE49-F238E27FC236}">
                <a16:creationId xmlns:a16="http://schemas.microsoft.com/office/drawing/2014/main" id="{E2D8892A-B3CF-4463-8030-5F55CE00D0F7}"/>
              </a:ext>
            </a:extLst>
          </p:cNvPr>
          <p:cNvSpPr>
            <a:spLocks noGrp="1"/>
          </p:cNvSpPr>
          <p:nvPr>
            <p:ph type="pic" sz="quarter" idx="14" hasCustomPrompt="1"/>
          </p:nvPr>
        </p:nvSpPr>
        <p:spPr>
          <a:xfrm>
            <a:off x="6096001" y="2363687"/>
            <a:ext cx="1623330" cy="3656109"/>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4">
            <a:extLst>
              <a:ext uri="{FF2B5EF4-FFF2-40B4-BE49-F238E27FC236}">
                <a16:creationId xmlns:a16="http://schemas.microsoft.com/office/drawing/2014/main" id="{C9C33466-6E2E-4EAD-97F5-9321823E3091}"/>
              </a:ext>
            </a:extLst>
          </p:cNvPr>
          <p:cNvSpPr>
            <a:spLocks noGrp="1"/>
          </p:cNvSpPr>
          <p:nvPr>
            <p:ph type="pic" sz="quarter" idx="15" hasCustomPrompt="1"/>
          </p:nvPr>
        </p:nvSpPr>
        <p:spPr>
          <a:xfrm>
            <a:off x="7719332" y="2363687"/>
            <a:ext cx="1623330" cy="2130623"/>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09897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385AEB50-CA45-4FCA-8265-06AC2D91C2F0}"/>
              </a:ext>
            </a:extLst>
          </p:cNvPr>
          <p:cNvSpPr>
            <a:spLocks noGrp="1"/>
          </p:cNvSpPr>
          <p:nvPr>
            <p:ph type="pic" sz="quarter" idx="10" hasCustomPrompt="1"/>
          </p:nvPr>
        </p:nvSpPr>
        <p:spPr>
          <a:xfrm>
            <a:off x="0" y="342900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4">
            <a:extLst>
              <a:ext uri="{FF2B5EF4-FFF2-40B4-BE49-F238E27FC236}">
                <a16:creationId xmlns:a16="http://schemas.microsoft.com/office/drawing/2014/main" id="{826F29E3-38E9-4374-8D27-0CBDCF10C9F2}"/>
              </a:ext>
            </a:extLst>
          </p:cNvPr>
          <p:cNvSpPr>
            <a:spLocks noGrp="1"/>
          </p:cNvSpPr>
          <p:nvPr>
            <p:ph type="pic" sz="quarter" idx="11" hasCustomPrompt="1"/>
          </p:nvPr>
        </p:nvSpPr>
        <p:spPr>
          <a:xfrm>
            <a:off x="8128000" y="342900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4">
            <a:extLst>
              <a:ext uri="{FF2B5EF4-FFF2-40B4-BE49-F238E27FC236}">
                <a16:creationId xmlns:a16="http://schemas.microsoft.com/office/drawing/2014/main" id="{F7CEA471-20C4-4199-8AFA-E62566CD40B5}"/>
              </a:ext>
            </a:extLst>
          </p:cNvPr>
          <p:cNvSpPr>
            <a:spLocks noGrp="1"/>
          </p:cNvSpPr>
          <p:nvPr>
            <p:ph type="pic" sz="quarter" idx="12" hasCustomPrompt="1"/>
          </p:nvPr>
        </p:nvSpPr>
        <p:spPr>
          <a:xfrm>
            <a:off x="4064000" y="0"/>
            <a:ext cx="4064000" cy="3429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62628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5A51825C-7BF7-4BD7-98E6-7A3D241CE95B}"/>
              </a:ext>
            </a:extLst>
          </p:cNvPr>
          <p:cNvSpPr>
            <a:spLocks noGrp="1"/>
          </p:cNvSpPr>
          <p:nvPr>
            <p:ph type="pic" sz="quarter" idx="10" hasCustomPrompt="1"/>
          </p:nvPr>
        </p:nvSpPr>
        <p:spPr>
          <a:xfrm>
            <a:off x="0" y="0"/>
            <a:ext cx="6096000" cy="6858000"/>
          </a:xfrm>
          <a:custGeom>
            <a:avLst/>
            <a:gdLst>
              <a:gd name="connsiteX0" fmla="*/ 0 w 5099945"/>
              <a:gd name="connsiteY0" fmla="*/ 0 h 5812972"/>
              <a:gd name="connsiteX1" fmla="*/ 5099945 w 5099945"/>
              <a:gd name="connsiteY1" fmla="*/ 0 h 5812972"/>
              <a:gd name="connsiteX2" fmla="*/ 5099945 w 5099945"/>
              <a:gd name="connsiteY2" fmla="*/ 5812972 h 5812972"/>
              <a:gd name="connsiteX3" fmla="*/ 0 w 5099945"/>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5099945" h="5812972">
                <a:moveTo>
                  <a:pt x="0" y="0"/>
                </a:moveTo>
                <a:lnTo>
                  <a:pt x="5099945" y="0"/>
                </a:lnTo>
                <a:lnTo>
                  <a:pt x="5099945" y="5812972"/>
                </a:lnTo>
                <a:lnTo>
                  <a:pt x="0" y="5812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86491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697" r:id="rId2"/>
    <p:sldLayoutId id="2147483695" r:id="rId3"/>
    <p:sldLayoutId id="2147483694" r:id="rId4"/>
    <p:sldLayoutId id="2147483693" r:id="rId5"/>
    <p:sldLayoutId id="2147483696" r:id="rId6"/>
    <p:sldLayoutId id="2147483692" r:id="rId7"/>
    <p:sldLayoutId id="2147483691" r:id="rId8"/>
    <p:sldLayoutId id="2147483689" r:id="rId9"/>
    <p:sldLayoutId id="2147483688" r:id="rId10"/>
    <p:sldLayoutId id="2147483687" r:id="rId11"/>
    <p:sldLayoutId id="2147483686" r:id="rId12"/>
    <p:sldLayoutId id="2147483685" r:id="rId13"/>
    <p:sldLayoutId id="2147483683" r:id="rId14"/>
    <p:sldLayoutId id="2147483681" r:id="rId15"/>
    <p:sldLayoutId id="2147483680" r:id="rId16"/>
    <p:sldLayoutId id="2147483665" r:id="rId17"/>
    <p:sldLayoutId id="2147483655" r:id="rId18"/>
    <p:sldLayoutId id="2147483690" r:id="rId19"/>
    <p:sldLayoutId id="2147483684" r:id="rId20"/>
    <p:sldLayoutId id="2147483682" r:id="rId21"/>
    <p:sldLayoutId id="2147483651" r:id="rId22"/>
    <p:sldLayoutId id="2147483678"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30.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34.xml"/><Relationship Id="rId5" Type="http://schemas.openxmlformats.org/officeDocument/2006/relationships/image" Target="../media/image21.jp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1.jpg"/><Relationship Id="rId1" Type="http://schemas.openxmlformats.org/officeDocument/2006/relationships/slideLayout" Target="../slideLayouts/slideLayout35.xml"/><Relationship Id="rId5" Type="http://schemas.openxmlformats.org/officeDocument/2006/relationships/image" Target="../media/image18.pn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3.jpeg"/><Relationship Id="rId1" Type="http://schemas.openxmlformats.org/officeDocument/2006/relationships/slideLayout" Target="../slideLayouts/slideLayout38.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6.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95B44C7-7818-4927-9E98-3483911F2048}"/>
              </a:ext>
            </a:extLst>
          </p:cNvPr>
          <p:cNvSpPr/>
          <p:nvPr/>
        </p:nvSpPr>
        <p:spPr>
          <a:xfrm>
            <a:off x="2093843" y="1709530"/>
            <a:ext cx="8004314" cy="34389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0F0FD55-CB55-421E-9E51-EC7DEA93EA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8550" y="2441923"/>
            <a:ext cx="4914900" cy="1974152"/>
          </a:xfrm>
          <a:prstGeom prst="rect">
            <a:avLst/>
          </a:prstGeom>
        </p:spPr>
      </p:pic>
    </p:spTree>
    <p:extLst>
      <p:ext uri="{BB962C8B-B14F-4D97-AF65-F5344CB8AC3E}">
        <p14:creationId xmlns:p14="http://schemas.microsoft.com/office/powerpoint/2010/main" val="4235890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407A8A8-AAE1-4112-BA0A-2239BDD7801A}"/>
              </a:ext>
            </a:extLst>
          </p:cNvPr>
          <p:cNvSpPr/>
          <p:nvPr/>
        </p:nvSpPr>
        <p:spPr>
          <a:xfrm>
            <a:off x="0" y="-5384"/>
            <a:ext cx="12192000"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643D73D4-9A91-4E28-8095-D0FD68A1E8E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885" r="13885"/>
          <a:stretch>
            <a:fillRect/>
          </a:stretch>
        </p:blipFill>
        <p:spPr/>
      </p:pic>
      <p:pic>
        <p:nvPicPr>
          <p:cNvPr id="19" name="Picture Placeholder 18">
            <a:extLst>
              <a:ext uri="{FF2B5EF4-FFF2-40B4-BE49-F238E27FC236}">
                <a16:creationId xmlns:a16="http://schemas.microsoft.com/office/drawing/2014/main" id="{CA0EF164-F4B0-4A55-9F56-2B71935C09DB}"/>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7040" r="34236"/>
          <a:stretch/>
        </p:blipFill>
        <p:spPr>
          <a:xfrm>
            <a:off x="9751165" y="-5373"/>
            <a:ext cx="2440835" cy="2772219"/>
          </a:xfrm>
        </p:spPr>
      </p:pic>
      <p:pic>
        <p:nvPicPr>
          <p:cNvPr id="13" name="Picture Placeholder 12">
            <a:extLst>
              <a:ext uri="{FF2B5EF4-FFF2-40B4-BE49-F238E27FC236}">
                <a16:creationId xmlns:a16="http://schemas.microsoft.com/office/drawing/2014/main" id="{C32545E0-B3AD-4E58-AF2B-18C58EDBAE61}"/>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9887" r="19887"/>
          <a:stretch>
            <a:fillRect/>
          </a:stretch>
        </p:blipFill>
        <p:spPr/>
      </p:pic>
      <p:pic>
        <p:nvPicPr>
          <p:cNvPr id="16" name="Picture Placeholder 15">
            <a:extLst>
              <a:ext uri="{FF2B5EF4-FFF2-40B4-BE49-F238E27FC236}">
                <a16:creationId xmlns:a16="http://schemas.microsoft.com/office/drawing/2014/main" id="{3ABB8331-459A-4100-9C6B-4645472AEEC9}"/>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20852" r="20852"/>
          <a:stretch>
            <a:fillRect/>
          </a:stretch>
        </p:blipFill>
        <p:spPr/>
      </p:pic>
      <p:sp>
        <p:nvSpPr>
          <p:cNvPr id="12" name="Rectangle 11">
            <a:extLst>
              <a:ext uri="{FF2B5EF4-FFF2-40B4-BE49-F238E27FC236}">
                <a16:creationId xmlns:a16="http://schemas.microsoft.com/office/drawing/2014/main" id="{0BFFEC3E-B323-488B-BEFC-3F821D88614B}"/>
              </a:ext>
            </a:extLst>
          </p:cNvPr>
          <p:cNvSpPr/>
          <p:nvPr/>
        </p:nvSpPr>
        <p:spPr>
          <a:xfrm>
            <a:off x="-1" y="-1"/>
            <a:ext cx="4601029" cy="27722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2D4BB2-5C04-412F-BDAF-D027A41F6B29}"/>
              </a:ext>
            </a:extLst>
          </p:cNvPr>
          <p:cNvSpPr txBox="1"/>
          <p:nvPr/>
        </p:nvSpPr>
        <p:spPr>
          <a:xfrm>
            <a:off x="838201" y="838199"/>
            <a:ext cx="3230216" cy="907941"/>
          </a:xfrm>
          <a:prstGeom prst="rect">
            <a:avLst/>
          </a:prstGeom>
          <a:noFill/>
        </p:spPr>
        <p:txBody>
          <a:bodyPr wrap="square" rtlCol="0">
            <a:spAutoFit/>
          </a:bodyPr>
          <a:lstStyle/>
          <a:p>
            <a:r>
              <a:rPr lang="en-US" sz="5300" dirty="0">
                <a:solidFill>
                  <a:schemeClr val="tx1">
                    <a:alpha val="82000"/>
                  </a:schemeClr>
                </a:solidFill>
                <a:latin typeface="Roboto Slab" pitchFamily="2" charset="0"/>
                <a:ea typeface="Roboto Slab" pitchFamily="2" charset="0"/>
              </a:rPr>
              <a:t>About us</a:t>
            </a:r>
          </a:p>
        </p:txBody>
      </p:sp>
      <p:sp>
        <p:nvSpPr>
          <p:cNvPr id="31" name="TextBox 30">
            <a:extLst>
              <a:ext uri="{FF2B5EF4-FFF2-40B4-BE49-F238E27FC236}">
                <a16:creationId xmlns:a16="http://schemas.microsoft.com/office/drawing/2014/main" id="{FFD04903-59B0-4F7C-A668-F17C4CA7FFCF}"/>
              </a:ext>
            </a:extLst>
          </p:cNvPr>
          <p:cNvSpPr txBox="1"/>
          <p:nvPr/>
        </p:nvSpPr>
        <p:spPr>
          <a:xfrm>
            <a:off x="838200" y="1517918"/>
            <a:ext cx="2645229" cy="553998"/>
          </a:xfrm>
          <a:prstGeom prst="rect">
            <a:avLst/>
          </a:prstGeom>
          <a:noFill/>
        </p:spPr>
        <p:txBody>
          <a:bodyPr wrap="square" rtlCol="0">
            <a:spAutoFit/>
          </a:bodyPr>
          <a:lstStyle/>
          <a:p>
            <a:r>
              <a:rPr lang="en-US" sz="3000" dirty="0">
                <a:solidFill>
                  <a:schemeClr val="tx1">
                    <a:lumMod val="50000"/>
                    <a:lumOff val="50000"/>
                    <a:alpha val="82000"/>
                  </a:schemeClr>
                </a:solidFill>
                <a:latin typeface="Roboto Slab" pitchFamily="2" charset="0"/>
                <a:ea typeface="Roboto Slab" pitchFamily="2" charset="0"/>
              </a:rPr>
              <a:t>Presentation</a:t>
            </a:r>
          </a:p>
        </p:txBody>
      </p:sp>
      <p:grpSp>
        <p:nvGrpSpPr>
          <p:cNvPr id="60" name="Group 59">
            <a:extLst>
              <a:ext uri="{FF2B5EF4-FFF2-40B4-BE49-F238E27FC236}">
                <a16:creationId xmlns:a16="http://schemas.microsoft.com/office/drawing/2014/main" id="{09421A9C-8BE4-4546-BA9F-BC4E18BD34FF}"/>
              </a:ext>
            </a:extLst>
          </p:cNvPr>
          <p:cNvGrpSpPr/>
          <p:nvPr/>
        </p:nvGrpSpPr>
        <p:grpSpPr>
          <a:xfrm>
            <a:off x="5408704" y="3342819"/>
            <a:ext cx="3434438" cy="1504950"/>
            <a:chOff x="7520208" y="3342819"/>
            <a:chExt cx="3434438" cy="1504950"/>
          </a:xfrm>
        </p:grpSpPr>
        <p:grpSp>
          <p:nvGrpSpPr>
            <p:cNvPr id="50" name="Group 49">
              <a:extLst>
                <a:ext uri="{FF2B5EF4-FFF2-40B4-BE49-F238E27FC236}">
                  <a16:creationId xmlns:a16="http://schemas.microsoft.com/office/drawing/2014/main" id="{4E21A2DE-8C1E-4902-8920-602146743208}"/>
                </a:ext>
              </a:extLst>
            </p:cNvPr>
            <p:cNvGrpSpPr/>
            <p:nvPr/>
          </p:nvGrpSpPr>
          <p:grpSpPr>
            <a:xfrm>
              <a:off x="7520208" y="3342819"/>
              <a:ext cx="1504950" cy="1504950"/>
              <a:chOff x="7467936" y="3194687"/>
              <a:chExt cx="1504950" cy="1504950"/>
            </a:xfrm>
          </p:grpSpPr>
          <p:sp>
            <p:nvSpPr>
              <p:cNvPr id="45" name="Oval 44">
                <a:extLst>
                  <a:ext uri="{FF2B5EF4-FFF2-40B4-BE49-F238E27FC236}">
                    <a16:creationId xmlns:a16="http://schemas.microsoft.com/office/drawing/2014/main" id="{60686CBB-518C-4100-8912-3C3411D256FA}"/>
                  </a:ext>
                </a:extLst>
              </p:cNvPr>
              <p:cNvSpPr/>
              <p:nvPr/>
            </p:nvSpPr>
            <p:spPr>
              <a:xfrm>
                <a:off x="7467936" y="3194687"/>
                <a:ext cx="1504950" cy="150495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a:extLst>
                  <a:ext uri="{FF2B5EF4-FFF2-40B4-BE49-F238E27FC236}">
                    <a16:creationId xmlns:a16="http://schemas.microsoft.com/office/drawing/2014/main" id="{9ECB175E-E7B8-4D5D-BEED-05E56687C997}"/>
                  </a:ext>
                </a:extLst>
              </p:cNvPr>
              <p:cNvSpPr txBox="1"/>
              <p:nvPr/>
            </p:nvSpPr>
            <p:spPr>
              <a:xfrm>
                <a:off x="7861220" y="3563868"/>
                <a:ext cx="642284" cy="784830"/>
              </a:xfrm>
              <a:prstGeom prst="rect">
                <a:avLst/>
              </a:prstGeom>
              <a:noFill/>
            </p:spPr>
            <p:txBody>
              <a:bodyPr wrap="square" rtlCol="0" anchor="ctr">
                <a:spAutoFit/>
              </a:bodyPr>
              <a:lstStyle/>
              <a:p>
                <a:pPr algn="ctr"/>
                <a:r>
                  <a:rPr lang="en-US" sz="4500" dirty="0">
                    <a:solidFill>
                      <a:schemeClr val="bg1"/>
                    </a:solidFill>
                    <a:latin typeface="FontAwesome" charset="0"/>
                    <a:ea typeface="FontAwesome" charset="0"/>
                    <a:cs typeface="FontAwesome" charset="0"/>
                  </a:rPr>
                  <a:t></a:t>
                </a:r>
                <a:endParaRPr lang="en-US" sz="4500" b="1" spc="-100" dirty="0">
                  <a:solidFill>
                    <a:schemeClr val="bg1"/>
                  </a:solidFill>
                  <a:latin typeface="FontAwesome" charset="0"/>
                  <a:ea typeface="FontAwesome" charset="0"/>
                  <a:cs typeface="FontAwesome" charset="0"/>
                </a:endParaRPr>
              </a:p>
            </p:txBody>
          </p:sp>
        </p:grpSp>
        <p:grpSp>
          <p:nvGrpSpPr>
            <p:cNvPr id="49" name="Group 48">
              <a:extLst>
                <a:ext uri="{FF2B5EF4-FFF2-40B4-BE49-F238E27FC236}">
                  <a16:creationId xmlns:a16="http://schemas.microsoft.com/office/drawing/2014/main" id="{9605C431-7D59-4503-8956-6C5A5F21C0A3}"/>
                </a:ext>
              </a:extLst>
            </p:cNvPr>
            <p:cNvGrpSpPr/>
            <p:nvPr/>
          </p:nvGrpSpPr>
          <p:grpSpPr>
            <a:xfrm>
              <a:off x="9449696" y="3342819"/>
              <a:ext cx="1504950" cy="1504950"/>
              <a:chOff x="9202051" y="3194687"/>
              <a:chExt cx="1504950" cy="1504950"/>
            </a:xfrm>
          </p:grpSpPr>
          <p:sp>
            <p:nvSpPr>
              <p:cNvPr id="46" name="Oval 45">
                <a:extLst>
                  <a:ext uri="{FF2B5EF4-FFF2-40B4-BE49-F238E27FC236}">
                    <a16:creationId xmlns:a16="http://schemas.microsoft.com/office/drawing/2014/main" id="{78FC4C1B-6A6E-46EB-BDF3-91DEEDB5DE4F}"/>
                  </a:ext>
                </a:extLst>
              </p:cNvPr>
              <p:cNvSpPr/>
              <p:nvPr/>
            </p:nvSpPr>
            <p:spPr>
              <a:xfrm>
                <a:off x="9202051" y="3194687"/>
                <a:ext cx="1504950" cy="150495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5DDD44A1-5500-401C-BA05-C578FC2E5991}"/>
                  </a:ext>
                </a:extLst>
              </p:cNvPr>
              <p:cNvSpPr txBox="1"/>
              <p:nvPr/>
            </p:nvSpPr>
            <p:spPr>
              <a:xfrm>
                <a:off x="9633384" y="3568255"/>
                <a:ext cx="642284" cy="784830"/>
              </a:xfrm>
              <a:prstGeom prst="rect">
                <a:avLst/>
              </a:prstGeom>
              <a:noFill/>
            </p:spPr>
            <p:txBody>
              <a:bodyPr wrap="square" rtlCol="0" anchor="ctr">
                <a:spAutoFit/>
              </a:bodyPr>
              <a:lstStyle/>
              <a:p>
                <a:pPr algn="ctr"/>
                <a:r>
                  <a:rPr lang="en-US" sz="4500" dirty="0">
                    <a:solidFill>
                      <a:schemeClr val="bg1"/>
                    </a:solidFill>
                    <a:latin typeface="FontAwesome" charset="0"/>
                    <a:ea typeface="FontAwesome" charset="0"/>
                    <a:cs typeface="FontAwesome" charset="0"/>
                  </a:rPr>
                  <a:t></a:t>
                </a:r>
                <a:endParaRPr lang="en-US" sz="4500" b="1" spc="-100" dirty="0">
                  <a:solidFill>
                    <a:schemeClr val="bg1"/>
                  </a:solidFill>
                  <a:latin typeface="FontAwesome" charset="0"/>
                  <a:ea typeface="FontAwesome" charset="0"/>
                  <a:cs typeface="FontAwesome" charset="0"/>
                </a:endParaRPr>
              </a:p>
            </p:txBody>
          </p:sp>
        </p:grpSp>
      </p:grpSp>
      <p:sp>
        <p:nvSpPr>
          <p:cNvPr id="62" name="TextBox 61">
            <a:extLst>
              <a:ext uri="{FF2B5EF4-FFF2-40B4-BE49-F238E27FC236}">
                <a16:creationId xmlns:a16="http://schemas.microsoft.com/office/drawing/2014/main" id="{C2218B01-CC1D-411B-8751-ECE33CC99513}"/>
              </a:ext>
            </a:extLst>
          </p:cNvPr>
          <p:cNvSpPr txBox="1"/>
          <p:nvPr/>
        </p:nvSpPr>
        <p:spPr>
          <a:xfrm>
            <a:off x="5426668" y="5665788"/>
            <a:ext cx="2604552" cy="574901"/>
          </a:xfrm>
          <a:prstGeom prst="rect">
            <a:avLst/>
          </a:prstGeom>
          <a:noFill/>
        </p:spPr>
        <p:txBody>
          <a:bodyPr wrap="square" rtlCol="0">
            <a:spAutoFit/>
          </a:bodyPr>
          <a:lstStyle/>
          <a:p>
            <a:pPr marL="228600" indent="-228600">
              <a:lnSpc>
                <a:spcPts val="1300"/>
              </a:lnSpc>
              <a:buClr>
                <a:schemeClr val="bg1">
                  <a:lumMod val="75000"/>
                </a:schemeClr>
              </a:buClr>
              <a:buFont typeface="+mj-lt"/>
              <a:buAutoNum type="alphaUcPeriod"/>
            </a:pPr>
            <a:r>
              <a:rPr lang="en-US" sz="800" dirty="0">
                <a:solidFill>
                  <a:schemeClr val="bg1">
                    <a:lumMod val="75000"/>
                  </a:schemeClr>
                </a:solidFill>
                <a:latin typeface="Roboto Slab" pitchFamily="2" charset="0"/>
                <a:ea typeface="Roboto Slab" pitchFamily="2" charset="0"/>
              </a:rPr>
              <a:t>Lorem Ipsum has been the industry’s</a:t>
            </a:r>
          </a:p>
          <a:p>
            <a:pPr marL="228600" indent="-228600">
              <a:lnSpc>
                <a:spcPts val="1300"/>
              </a:lnSpc>
              <a:buClr>
                <a:schemeClr val="bg1">
                  <a:lumMod val="75000"/>
                </a:schemeClr>
              </a:buClr>
              <a:buFont typeface="+mj-lt"/>
              <a:buAutoNum type="alphaUcPeriod"/>
            </a:pPr>
            <a:r>
              <a:rPr lang="en-US" sz="800" dirty="0">
                <a:solidFill>
                  <a:schemeClr val="bg1">
                    <a:lumMod val="75000"/>
                  </a:schemeClr>
                </a:solidFill>
                <a:latin typeface="Roboto Slab" pitchFamily="2" charset="0"/>
                <a:ea typeface="Roboto Slab" pitchFamily="2" charset="0"/>
              </a:rPr>
              <a:t>standard dummy text ever scrambled it to</a:t>
            </a:r>
          </a:p>
          <a:p>
            <a:pPr marL="228600" indent="-228600">
              <a:lnSpc>
                <a:spcPts val="1300"/>
              </a:lnSpc>
              <a:buClr>
                <a:schemeClr val="bg1">
                  <a:lumMod val="75000"/>
                </a:schemeClr>
              </a:buClr>
              <a:buFont typeface="+mj-lt"/>
              <a:buAutoNum type="alphaUcPeriod"/>
            </a:pPr>
            <a:r>
              <a:rPr lang="en-US" sz="800" dirty="0">
                <a:solidFill>
                  <a:schemeClr val="bg1">
                    <a:lumMod val="75000"/>
                  </a:schemeClr>
                </a:solidFill>
                <a:latin typeface="Roboto Slab" pitchFamily="2" charset="0"/>
                <a:ea typeface="Roboto Slab" pitchFamily="2" charset="0"/>
              </a:rPr>
              <a:t>make a type specimen book. It was</a:t>
            </a:r>
          </a:p>
        </p:txBody>
      </p:sp>
      <p:sp>
        <p:nvSpPr>
          <p:cNvPr id="63" name="TextBox 62">
            <a:extLst>
              <a:ext uri="{FF2B5EF4-FFF2-40B4-BE49-F238E27FC236}">
                <a16:creationId xmlns:a16="http://schemas.microsoft.com/office/drawing/2014/main" id="{436F2E1B-4F45-47C1-85B4-05717CFF211F}"/>
              </a:ext>
            </a:extLst>
          </p:cNvPr>
          <p:cNvSpPr txBox="1"/>
          <p:nvPr/>
        </p:nvSpPr>
        <p:spPr>
          <a:xfrm>
            <a:off x="5426668" y="5216949"/>
            <a:ext cx="6110092" cy="411203"/>
          </a:xfrm>
          <a:prstGeom prst="rect">
            <a:avLst/>
          </a:prstGeom>
          <a:noFill/>
        </p:spPr>
        <p:txBody>
          <a:bodyPr wrap="square" numCol="1" spcCol="457200" rtlCol="0">
            <a:spAutoFit/>
          </a:bodyPr>
          <a:lstStyle/>
          <a:p>
            <a:pPr>
              <a:lnSpc>
                <a:spcPts val="1300"/>
              </a:lnSpc>
            </a:pPr>
            <a:r>
              <a:rPr lang="en-US" sz="900" dirty="0">
                <a:solidFill>
                  <a:schemeClr val="bg1"/>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a:t>
            </a:r>
          </a:p>
        </p:txBody>
      </p:sp>
    </p:spTree>
    <p:extLst>
      <p:ext uri="{BB962C8B-B14F-4D97-AF65-F5344CB8AC3E}">
        <p14:creationId xmlns:p14="http://schemas.microsoft.com/office/powerpoint/2010/main" val="2449841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E9A0EDF5-7D97-4467-AD26-249BE694C51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436" r="11436"/>
          <a:stretch>
            <a:fillRect/>
          </a:stretch>
        </p:blipFill>
        <p:spPr/>
      </p:pic>
      <p:pic>
        <p:nvPicPr>
          <p:cNvPr id="24" name="Picture Placeholder 23">
            <a:extLst>
              <a:ext uri="{FF2B5EF4-FFF2-40B4-BE49-F238E27FC236}">
                <a16:creationId xmlns:a16="http://schemas.microsoft.com/office/drawing/2014/main" id="{5EC40CCB-610F-4110-84BB-18A8BE87F90D}"/>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436" r="11436"/>
          <a:stretch>
            <a:fillRect/>
          </a:stretch>
        </p:blipFill>
        <p:spPr/>
      </p:pic>
      <p:sp>
        <p:nvSpPr>
          <p:cNvPr id="2" name="Title 1">
            <a:extLst>
              <a:ext uri="{FF2B5EF4-FFF2-40B4-BE49-F238E27FC236}">
                <a16:creationId xmlns:a16="http://schemas.microsoft.com/office/drawing/2014/main" id="{612AAF9C-9A7C-42BB-A6F7-FF31F9B28823}"/>
              </a:ext>
            </a:extLst>
          </p:cNvPr>
          <p:cNvSpPr>
            <a:spLocks noGrp="1"/>
          </p:cNvSpPr>
          <p:nvPr>
            <p:ph type="title" idx="4294967295"/>
          </p:nvPr>
        </p:nvSpPr>
        <p:spPr>
          <a:xfrm>
            <a:off x="838200" y="476250"/>
            <a:ext cx="10515600" cy="611188"/>
          </a:xfrm>
        </p:spPr>
        <p:txBody>
          <a:bodyPr/>
          <a:lstStyle/>
          <a:p>
            <a:r>
              <a:rPr lang="en-US" dirty="0">
                <a:latin typeface="Roboto Slab" pitchFamily="2" charset="0"/>
                <a:ea typeface="Roboto Slab" pitchFamily="2" charset="0"/>
              </a:rPr>
              <a:t>Company About Us</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4294967295"/>
          </p:nvPr>
        </p:nvSpPr>
        <p:spPr>
          <a:xfrm>
            <a:off x="838200" y="1052513"/>
            <a:ext cx="10515600" cy="190500"/>
          </a:xfrm>
        </p:spPr>
        <p:txBody>
          <a:bodyPr>
            <a:normAutofit fontScale="25000" lnSpcReduction="20000"/>
          </a:bodyPr>
          <a:lstStyle/>
          <a:p>
            <a:pPr algn="ctr"/>
            <a:r>
              <a:rPr lang="en-US" b="1" dirty="0">
                <a:latin typeface="Roboto Slab" pitchFamily="2" charset="0"/>
                <a:ea typeface="Roboto Slab" pitchFamily="2" charset="0"/>
                <a:cs typeface="Montserrat Light" charset="0"/>
              </a:rPr>
              <a:t>The example text goes own.</a:t>
            </a:r>
            <a:endParaRPr lang="en-US" dirty="0">
              <a:latin typeface="Roboto Slab" pitchFamily="2" charset="0"/>
              <a:ea typeface="Roboto Slab" pitchFamily="2" charset="0"/>
            </a:endParaRPr>
          </a:p>
        </p:txBody>
      </p:sp>
      <p:sp>
        <p:nvSpPr>
          <p:cNvPr id="6" name="TextBox 5">
            <a:extLst>
              <a:ext uri="{FF2B5EF4-FFF2-40B4-BE49-F238E27FC236}">
                <a16:creationId xmlns:a16="http://schemas.microsoft.com/office/drawing/2014/main" id="{70E03A55-6924-41FA-BF09-8536296DDF6B}"/>
              </a:ext>
            </a:extLst>
          </p:cNvPr>
          <p:cNvSpPr txBox="1"/>
          <p:nvPr/>
        </p:nvSpPr>
        <p:spPr>
          <a:xfrm>
            <a:off x="838201" y="1738329"/>
            <a:ext cx="10515599" cy="827791"/>
          </a:xfrm>
          <a:prstGeom prst="rect">
            <a:avLst/>
          </a:prstGeom>
          <a:noFill/>
        </p:spPr>
        <p:txBody>
          <a:bodyPr wrap="square" rtlCol="0">
            <a:spAutoFit/>
          </a:bodyPr>
          <a:lstStyle/>
          <a:p>
            <a:pPr algn="just">
              <a:lnSpc>
                <a:spcPts val="2000"/>
              </a:lnSpc>
            </a:pPr>
            <a:r>
              <a:rPr lang="en-US" sz="1000" dirty="0">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latin typeface="Roboto Slab" pitchFamily="2" charset="0"/>
                <a:ea typeface="Roboto Slab" pitchFamily="2" charset="0"/>
              </a:rPr>
              <a:t>consectetur</a:t>
            </a:r>
            <a:r>
              <a:rPr lang="en-US" sz="1000" dirty="0">
                <a:latin typeface="Roboto Slab" pitchFamily="2" charset="0"/>
                <a:ea typeface="Roboto Slab" pitchFamily="2" charset="0"/>
              </a:rPr>
              <a:t>, from a Lorem Ipsum passage, and going through the cites of the word in classical literature, discovered the undoubtable source.</a:t>
            </a:r>
          </a:p>
        </p:txBody>
      </p:sp>
      <p:sp>
        <p:nvSpPr>
          <p:cNvPr id="9" name="TextBox 8">
            <a:extLst>
              <a:ext uri="{FF2B5EF4-FFF2-40B4-BE49-F238E27FC236}">
                <a16:creationId xmlns:a16="http://schemas.microsoft.com/office/drawing/2014/main" id="{88A79765-F4A6-4C00-A3DC-71E2C7010309}"/>
              </a:ext>
            </a:extLst>
          </p:cNvPr>
          <p:cNvSpPr txBox="1"/>
          <p:nvPr/>
        </p:nvSpPr>
        <p:spPr>
          <a:xfrm>
            <a:off x="838202" y="4222367"/>
            <a:ext cx="3153227" cy="1853713"/>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lumMod val="50000"/>
                    <a:lumOff val="50000"/>
                  </a:schemeClr>
                </a:solidFill>
                <a:latin typeface="Roboto Slab" pitchFamily="2" charset="0"/>
                <a:ea typeface="Roboto Slab" pitchFamily="2" charset="0"/>
              </a:rPr>
              <a:t>consectetur</a:t>
            </a:r>
            <a:r>
              <a:rPr lang="en-US" sz="1000" dirty="0">
                <a:solidFill>
                  <a:schemeClr val="tx1">
                    <a:lumMod val="50000"/>
                    <a:lumOff val="50000"/>
                  </a:schemeClr>
                </a:solidFill>
                <a:latin typeface="Roboto Slab" pitchFamily="2" charset="0"/>
                <a:ea typeface="Roboto Slab" pitchFamily="2" charset="0"/>
              </a:rPr>
              <a:t>, from a Lorem Ipsum</a:t>
            </a:r>
          </a:p>
        </p:txBody>
      </p:sp>
      <p:sp>
        <p:nvSpPr>
          <p:cNvPr id="15" name="TextBox 14">
            <a:extLst>
              <a:ext uri="{FF2B5EF4-FFF2-40B4-BE49-F238E27FC236}">
                <a16:creationId xmlns:a16="http://schemas.microsoft.com/office/drawing/2014/main" id="{661CAB86-C34F-4FA5-947C-45CFF843088D}"/>
              </a:ext>
            </a:extLst>
          </p:cNvPr>
          <p:cNvSpPr txBox="1"/>
          <p:nvPr/>
        </p:nvSpPr>
        <p:spPr>
          <a:xfrm>
            <a:off x="2517165" y="2939965"/>
            <a:ext cx="1474263" cy="1084271"/>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Roboto Slab" pitchFamily="2" charset="0"/>
                <a:ea typeface="Roboto Slab" pitchFamily="2" charset="0"/>
              </a:rPr>
              <a:t>Contrary to popular belief, Lorem Ipsum random text. It has roots in a piece of</a:t>
            </a:r>
          </a:p>
        </p:txBody>
      </p:sp>
      <p:grpSp>
        <p:nvGrpSpPr>
          <p:cNvPr id="11" name="Group 10">
            <a:extLst>
              <a:ext uri="{FF2B5EF4-FFF2-40B4-BE49-F238E27FC236}">
                <a16:creationId xmlns:a16="http://schemas.microsoft.com/office/drawing/2014/main" id="{D3A09A80-CF39-4A2C-ADCE-BB84223F3016}"/>
              </a:ext>
            </a:extLst>
          </p:cNvPr>
          <p:cNvGrpSpPr/>
          <p:nvPr/>
        </p:nvGrpSpPr>
        <p:grpSpPr>
          <a:xfrm>
            <a:off x="838202" y="2939965"/>
            <a:ext cx="1722505" cy="1203912"/>
            <a:chOff x="1398066" y="2334887"/>
            <a:chExt cx="1722505" cy="1203912"/>
          </a:xfrm>
        </p:grpSpPr>
        <p:sp>
          <p:nvSpPr>
            <p:cNvPr id="12" name="TextBox 11">
              <a:extLst>
                <a:ext uri="{FF2B5EF4-FFF2-40B4-BE49-F238E27FC236}">
                  <a16:creationId xmlns:a16="http://schemas.microsoft.com/office/drawing/2014/main" id="{3C3E72F4-13E1-4F2F-A120-35AB41DFC563}"/>
                </a:ext>
              </a:extLst>
            </p:cNvPr>
            <p:cNvSpPr txBox="1"/>
            <p:nvPr/>
          </p:nvSpPr>
          <p:spPr>
            <a:xfrm>
              <a:off x="1398067" y="2646247"/>
              <a:ext cx="1722504" cy="892552"/>
            </a:xfrm>
            <a:prstGeom prst="rect">
              <a:avLst/>
            </a:prstGeom>
            <a:noFill/>
          </p:spPr>
          <p:txBody>
            <a:bodyPr wrap="square" rtlCol="0">
              <a:spAutoFit/>
            </a:bodyPr>
            <a:lstStyle/>
            <a:p>
              <a:r>
                <a:rPr lang="en-US" sz="5200" dirty="0">
                  <a:solidFill>
                    <a:schemeClr val="tx1">
                      <a:lumMod val="85000"/>
                      <a:lumOff val="15000"/>
                    </a:schemeClr>
                  </a:solidFill>
                  <a:latin typeface="Roboto Slab" pitchFamily="2" charset="0"/>
                  <a:ea typeface="Roboto Slab" pitchFamily="2" charset="0"/>
                </a:rPr>
                <a:t>85%</a:t>
              </a:r>
            </a:p>
          </p:txBody>
        </p:sp>
        <p:sp>
          <p:nvSpPr>
            <p:cNvPr id="13" name="TextBox 12">
              <a:extLst>
                <a:ext uri="{FF2B5EF4-FFF2-40B4-BE49-F238E27FC236}">
                  <a16:creationId xmlns:a16="http://schemas.microsoft.com/office/drawing/2014/main" id="{B813EA01-22D3-4947-B189-FF1AF2EA10CE}"/>
                </a:ext>
              </a:extLst>
            </p:cNvPr>
            <p:cNvSpPr txBox="1"/>
            <p:nvPr/>
          </p:nvSpPr>
          <p:spPr>
            <a:xfrm>
              <a:off x="1398066" y="2334887"/>
              <a:ext cx="1500246" cy="400110"/>
            </a:xfrm>
            <a:prstGeom prst="rect">
              <a:avLst/>
            </a:prstGeom>
            <a:noFill/>
          </p:spPr>
          <p:txBody>
            <a:bodyPr wrap="square" rtlCol="0">
              <a:spAutoFit/>
            </a:bodyPr>
            <a:lstStyle/>
            <a:p>
              <a:r>
                <a:rPr lang="en-US" sz="2000" dirty="0">
                  <a:solidFill>
                    <a:schemeClr val="tx1">
                      <a:lumMod val="50000"/>
                      <a:lumOff val="50000"/>
                    </a:schemeClr>
                  </a:solidFill>
                  <a:latin typeface="Roboto Slab" pitchFamily="2" charset="0"/>
                  <a:ea typeface="Roboto Slab" pitchFamily="2" charset="0"/>
                </a:rPr>
                <a:t>Some text</a:t>
              </a:r>
            </a:p>
          </p:txBody>
        </p:sp>
      </p:grpSp>
    </p:spTree>
    <p:extLst>
      <p:ext uri="{BB962C8B-B14F-4D97-AF65-F5344CB8AC3E}">
        <p14:creationId xmlns:p14="http://schemas.microsoft.com/office/powerpoint/2010/main" val="4192357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35A30E3-6BDF-4220-B1F0-8475157C33FE}"/>
              </a:ext>
            </a:extLst>
          </p:cNvPr>
          <p:cNvSpPr/>
          <p:nvPr/>
        </p:nvSpPr>
        <p:spPr>
          <a:xfrm>
            <a:off x="6096000" y="838192"/>
            <a:ext cx="5257799" cy="518160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03932030-CCFB-4BCC-BEF2-A0450600B1BB}"/>
              </a:ext>
            </a:extLst>
          </p:cNvPr>
          <p:cNvSpPr/>
          <p:nvPr/>
        </p:nvSpPr>
        <p:spPr>
          <a:xfrm>
            <a:off x="4281340" y="1828800"/>
            <a:ext cx="3629320" cy="3200400"/>
          </a:xfrm>
          <a:prstGeom prst="roundRect">
            <a:avLst>
              <a:gd name="adj" fmla="val 3986"/>
            </a:avLst>
          </a:prstGeom>
          <a:gradFill flip="none" rotWithShape="1">
            <a:gsLst>
              <a:gs pos="0">
                <a:schemeClr val="bg1"/>
              </a:gs>
              <a:gs pos="10000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7911A060-6FF5-45A4-BBDC-5B21073AC9A8}"/>
              </a:ext>
            </a:extLst>
          </p:cNvPr>
          <p:cNvSpPr txBox="1"/>
          <p:nvPr/>
        </p:nvSpPr>
        <p:spPr>
          <a:xfrm>
            <a:off x="4786746" y="2197313"/>
            <a:ext cx="2274454" cy="553998"/>
          </a:xfrm>
          <a:prstGeom prst="rect">
            <a:avLst/>
          </a:prstGeom>
          <a:noFill/>
        </p:spPr>
        <p:txBody>
          <a:bodyPr wrap="square" rtlCol="0">
            <a:spAutoFit/>
          </a:bodyPr>
          <a:lstStyle/>
          <a:p>
            <a:r>
              <a:rPr lang="en-US" sz="3000" b="1" spc="300" dirty="0">
                <a:latin typeface="Roboto Slab" pitchFamily="2" charset="0"/>
                <a:ea typeface="Roboto Slab" pitchFamily="2" charset="0"/>
                <a:cs typeface="Open Sans Light" panose="020B0306030504020204" pitchFamily="34" charset="0"/>
              </a:rPr>
              <a:t>SERVICE</a:t>
            </a:r>
          </a:p>
        </p:txBody>
      </p:sp>
      <p:sp>
        <p:nvSpPr>
          <p:cNvPr id="22" name="Shape 46">
            <a:extLst>
              <a:ext uri="{FF2B5EF4-FFF2-40B4-BE49-F238E27FC236}">
                <a16:creationId xmlns:a16="http://schemas.microsoft.com/office/drawing/2014/main" id="{3E2EC0DB-469F-4A4E-AFC3-BC81D4E952CA}"/>
              </a:ext>
            </a:extLst>
          </p:cNvPr>
          <p:cNvSpPr/>
          <p:nvPr/>
        </p:nvSpPr>
        <p:spPr>
          <a:xfrm>
            <a:off x="5020617" y="3131438"/>
            <a:ext cx="598248" cy="611032"/>
          </a:xfrm>
          <a:custGeom>
            <a:avLst/>
            <a:gdLst/>
            <a:ahLst/>
            <a:cxnLst>
              <a:cxn ang="0">
                <a:pos x="wd2" y="hd2"/>
              </a:cxn>
              <a:cxn ang="5400000">
                <a:pos x="wd2" y="hd2"/>
              </a:cxn>
              <a:cxn ang="10800000">
                <a:pos x="wd2" y="hd2"/>
              </a:cxn>
              <a:cxn ang="16200000">
                <a:pos x="wd2" y="hd2"/>
              </a:cxn>
            </a:cxnLst>
            <a:rect l="0" t="0" r="r" b="b"/>
            <a:pathLst>
              <a:path w="21600" h="21600" extrusionOk="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TextBox 22">
            <a:extLst>
              <a:ext uri="{FF2B5EF4-FFF2-40B4-BE49-F238E27FC236}">
                <a16:creationId xmlns:a16="http://schemas.microsoft.com/office/drawing/2014/main" id="{6605EA3F-99B2-4AD2-8759-262F36FD471D}"/>
              </a:ext>
            </a:extLst>
          </p:cNvPr>
          <p:cNvSpPr txBox="1"/>
          <p:nvPr/>
        </p:nvSpPr>
        <p:spPr>
          <a:xfrm>
            <a:off x="4904543" y="4182895"/>
            <a:ext cx="979757" cy="478529"/>
          </a:xfrm>
          <a:prstGeom prst="rect">
            <a:avLst/>
          </a:prstGeom>
          <a:noFill/>
        </p:spPr>
        <p:txBody>
          <a:bodyPr wrap="square" numCol="1" spcCol="457200" rtlCol="0" anchor="ctr">
            <a:spAutoFit/>
          </a:bodyPr>
          <a:lstStyle/>
          <a:p>
            <a:pPr>
              <a:lnSpc>
                <a:spcPts val="16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rPr>
              <a:t>Fruitful were divide</a:t>
            </a:r>
          </a:p>
        </p:txBody>
      </p:sp>
      <p:cxnSp>
        <p:nvCxnSpPr>
          <p:cNvPr id="26" name="Straight Connector 25">
            <a:extLst>
              <a:ext uri="{FF2B5EF4-FFF2-40B4-BE49-F238E27FC236}">
                <a16:creationId xmlns:a16="http://schemas.microsoft.com/office/drawing/2014/main" id="{4F410C6B-C15F-4666-9004-FC931B9C9928}"/>
              </a:ext>
            </a:extLst>
          </p:cNvPr>
          <p:cNvCxnSpPr/>
          <p:nvPr/>
        </p:nvCxnSpPr>
        <p:spPr>
          <a:xfrm>
            <a:off x="4904543" y="2859276"/>
            <a:ext cx="2500712"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DDB7471-7A1C-4558-933D-F50A4D83A8B8}"/>
              </a:ext>
            </a:extLst>
          </p:cNvPr>
          <p:cNvCxnSpPr>
            <a:cxnSpLocks/>
          </p:cNvCxnSpPr>
          <p:nvPr/>
        </p:nvCxnSpPr>
        <p:spPr>
          <a:xfrm>
            <a:off x="6154899" y="2859276"/>
            <a:ext cx="0" cy="172992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 name="Picture Placeholder 9">
            <a:extLst>
              <a:ext uri="{FF2B5EF4-FFF2-40B4-BE49-F238E27FC236}">
                <a16:creationId xmlns:a16="http://schemas.microsoft.com/office/drawing/2014/main" id="{77626BBC-77B7-481C-851D-C3F1562EAE4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7953" r="27953"/>
          <a:stretch>
            <a:fillRect/>
          </a:stretch>
        </p:blipFill>
        <p:spPr/>
      </p:pic>
      <p:grpSp>
        <p:nvGrpSpPr>
          <p:cNvPr id="28" name="Group 27">
            <a:extLst>
              <a:ext uri="{FF2B5EF4-FFF2-40B4-BE49-F238E27FC236}">
                <a16:creationId xmlns:a16="http://schemas.microsoft.com/office/drawing/2014/main" id="{C92664AF-66F9-47F4-B60E-7D62F402CC35}"/>
              </a:ext>
            </a:extLst>
          </p:cNvPr>
          <p:cNvGrpSpPr/>
          <p:nvPr/>
        </p:nvGrpSpPr>
        <p:grpSpPr>
          <a:xfrm>
            <a:off x="8548914" y="2033458"/>
            <a:ext cx="2157187" cy="2791084"/>
            <a:chOff x="8548914" y="1929310"/>
            <a:chExt cx="2157187" cy="2791084"/>
          </a:xfrm>
        </p:grpSpPr>
        <p:sp>
          <p:nvSpPr>
            <p:cNvPr id="30" name="Rectangle 29">
              <a:extLst>
                <a:ext uri="{FF2B5EF4-FFF2-40B4-BE49-F238E27FC236}">
                  <a16:creationId xmlns:a16="http://schemas.microsoft.com/office/drawing/2014/main" id="{1F0FC4F1-0ED5-46C0-B88D-D7B4F386505C}"/>
                </a:ext>
              </a:extLst>
            </p:cNvPr>
            <p:cNvSpPr/>
            <p:nvPr/>
          </p:nvSpPr>
          <p:spPr>
            <a:xfrm>
              <a:off x="8548914" y="1929310"/>
              <a:ext cx="734496" cy="861774"/>
            </a:xfrm>
            <a:prstGeom prst="rect">
              <a:avLst/>
            </a:prstGeom>
          </p:spPr>
          <p:txBody>
            <a:bodyPr wrap="none" anchor="ctr">
              <a:spAutoFit/>
            </a:bodyPr>
            <a:lstStyle/>
            <a:p>
              <a:pPr algn="ctr"/>
              <a:r>
                <a:rPr lang="en-US" sz="5000" dirty="0">
                  <a:solidFill>
                    <a:schemeClr val="bg1"/>
                  </a:solidFill>
                  <a:latin typeface="FontAwesome" charset="0"/>
                </a:rPr>
                <a:t></a:t>
              </a:r>
              <a:endParaRPr lang="en-US" sz="5000" dirty="0">
                <a:solidFill>
                  <a:schemeClr val="bg1"/>
                </a:solidFill>
              </a:endParaRPr>
            </a:p>
          </p:txBody>
        </p:sp>
        <p:sp>
          <p:nvSpPr>
            <p:cNvPr id="32" name="Subtitle 6">
              <a:extLst>
                <a:ext uri="{FF2B5EF4-FFF2-40B4-BE49-F238E27FC236}">
                  <a16:creationId xmlns:a16="http://schemas.microsoft.com/office/drawing/2014/main" id="{06ED48ED-5D67-4F5C-99D2-6BE2123FCFB3}"/>
                </a:ext>
              </a:extLst>
            </p:cNvPr>
            <p:cNvSpPr txBox="1">
              <a:spLocks/>
            </p:cNvSpPr>
            <p:nvPr/>
          </p:nvSpPr>
          <p:spPr>
            <a:xfrm>
              <a:off x="8548915" y="2837314"/>
              <a:ext cx="2157186" cy="122960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chemeClr val="bg1"/>
                  </a:solidFill>
                  <a:latin typeface="Roboto Slab" pitchFamily="2" charset="0"/>
                  <a:ea typeface="Roboto Slab" pitchFamily="2" charset="0"/>
                  <a:cs typeface="Montserrat" charset="0"/>
                </a:rPr>
                <a:t>Need to be sure there isn't anything embarrassing hidden in necessary, making this the first true generator on the Internet. It uses a dictionary of over 200 Latin words, combined with a handful.</a:t>
              </a:r>
            </a:p>
          </p:txBody>
        </p:sp>
        <p:sp>
          <p:nvSpPr>
            <p:cNvPr id="33" name="Rectangle: Rounded Corners 32">
              <a:extLst>
                <a:ext uri="{FF2B5EF4-FFF2-40B4-BE49-F238E27FC236}">
                  <a16:creationId xmlns:a16="http://schemas.microsoft.com/office/drawing/2014/main" id="{492CE76C-A652-4A46-AD01-31C7E7F1FD93}"/>
                </a:ext>
              </a:extLst>
            </p:cNvPr>
            <p:cNvSpPr/>
            <p:nvPr/>
          </p:nvSpPr>
          <p:spPr>
            <a:xfrm>
              <a:off x="8667432" y="4289507"/>
              <a:ext cx="1597343" cy="430887"/>
            </a:xfrm>
            <a:prstGeom prst="roundRect">
              <a:avLst>
                <a:gd name="adj" fmla="val 11613"/>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9790FBEC-6F09-4E96-89ED-17F8DCB1D012}"/>
                </a:ext>
              </a:extLst>
            </p:cNvPr>
            <p:cNvSpPr txBox="1"/>
            <p:nvPr/>
          </p:nvSpPr>
          <p:spPr>
            <a:xfrm>
              <a:off x="8727756" y="4389534"/>
              <a:ext cx="1476694" cy="230832"/>
            </a:xfrm>
            <a:prstGeom prst="rect">
              <a:avLst/>
            </a:prstGeom>
            <a:noFill/>
          </p:spPr>
          <p:txBody>
            <a:bodyPr wrap="square" rtlCol="0">
              <a:spAutoFit/>
            </a:bodyPr>
            <a:lstStyle/>
            <a:p>
              <a:pPr algn="ctr"/>
              <a:r>
                <a:rPr lang="en-US" sz="900" dirty="0">
                  <a:solidFill>
                    <a:schemeClr val="bg1"/>
                  </a:solidFill>
                  <a:latin typeface="Roboto Slab" pitchFamily="2" charset="0"/>
                  <a:ea typeface="Roboto Slab" pitchFamily="2" charset="0"/>
                </a:rPr>
                <a:t>SHOW FULL REPORT</a:t>
              </a:r>
            </a:p>
          </p:txBody>
        </p:sp>
      </p:grpSp>
      <p:sp>
        <p:nvSpPr>
          <p:cNvPr id="36" name="TextBox 35">
            <a:extLst>
              <a:ext uri="{FF2B5EF4-FFF2-40B4-BE49-F238E27FC236}">
                <a16:creationId xmlns:a16="http://schemas.microsoft.com/office/drawing/2014/main" id="{82769AE7-CA44-475C-ABF1-BCF66102C162}"/>
              </a:ext>
            </a:extLst>
          </p:cNvPr>
          <p:cNvSpPr txBox="1"/>
          <p:nvPr/>
        </p:nvSpPr>
        <p:spPr>
          <a:xfrm>
            <a:off x="4909759" y="3850496"/>
            <a:ext cx="709106" cy="400110"/>
          </a:xfrm>
          <a:prstGeom prst="rect">
            <a:avLst/>
          </a:prstGeom>
          <a:noFill/>
        </p:spPr>
        <p:txBody>
          <a:bodyPr wrap="square" rtlCol="0">
            <a:spAutoFit/>
          </a:bodyPr>
          <a:lstStyle/>
          <a:p>
            <a:r>
              <a:rPr lang="en-US" sz="2000" b="1" dirty="0">
                <a:solidFill>
                  <a:schemeClr val="tx1">
                    <a:lumMod val="50000"/>
                    <a:lumOff val="50000"/>
                  </a:schemeClr>
                </a:solidFill>
                <a:latin typeface="Roboto Slab" pitchFamily="2" charset="0"/>
                <a:ea typeface="Roboto Slab" pitchFamily="2" charset="0"/>
                <a:cs typeface="Open Sans Extrabold" panose="020B0906030804020204" pitchFamily="34" charset="0"/>
              </a:rPr>
              <a:t>25K</a:t>
            </a:r>
          </a:p>
        </p:txBody>
      </p:sp>
      <p:grpSp>
        <p:nvGrpSpPr>
          <p:cNvPr id="2" name="Group 1">
            <a:extLst>
              <a:ext uri="{FF2B5EF4-FFF2-40B4-BE49-F238E27FC236}">
                <a16:creationId xmlns:a16="http://schemas.microsoft.com/office/drawing/2014/main" id="{C26949AB-2CD1-4BE5-A37C-14F86B9BF307}"/>
              </a:ext>
            </a:extLst>
          </p:cNvPr>
          <p:cNvGrpSpPr/>
          <p:nvPr/>
        </p:nvGrpSpPr>
        <p:grpSpPr>
          <a:xfrm>
            <a:off x="6463620" y="3113295"/>
            <a:ext cx="941635" cy="1548129"/>
            <a:chOff x="6305214" y="3113295"/>
            <a:chExt cx="941635" cy="1548129"/>
          </a:xfrm>
        </p:grpSpPr>
        <p:sp>
          <p:nvSpPr>
            <p:cNvPr id="24" name="Freeform 212">
              <a:extLst>
                <a:ext uri="{FF2B5EF4-FFF2-40B4-BE49-F238E27FC236}">
                  <a16:creationId xmlns:a16="http://schemas.microsoft.com/office/drawing/2014/main" id="{65443C70-4544-4B0E-8947-A568459578F6}"/>
                </a:ext>
              </a:extLst>
            </p:cNvPr>
            <p:cNvSpPr/>
            <p:nvPr/>
          </p:nvSpPr>
          <p:spPr>
            <a:xfrm>
              <a:off x="6409589" y="3113295"/>
              <a:ext cx="620785" cy="617972"/>
            </a:xfrm>
            <a:custGeom>
              <a:avLst/>
              <a:gdLst>
                <a:gd name="connsiteX0" fmla="*/ 1049857 w 2090579"/>
                <a:gd name="connsiteY0" fmla="*/ 847945 h 2081100"/>
                <a:gd name="connsiteX1" fmla="*/ 860645 w 2090579"/>
                <a:gd name="connsiteY1" fmla="*/ 1037157 h 2081100"/>
                <a:gd name="connsiteX2" fmla="*/ 1049857 w 2090579"/>
                <a:gd name="connsiteY2" fmla="*/ 1226369 h 2081100"/>
                <a:gd name="connsiteX3" fmla="*/ 1239036 w 2090579"/>
                <a:gd name="connsiteY3" fmla="*/ 1037157 h 2081100"/>
                <a:gd name="connsiteX4" fmla="*/ 1049857 w 2090579"/>
                <a:gd name="connsiteY4" fmla="*/ 847945 h 2081100"/>
                <a:gd name="connsiteX5" fmla="*/ 1049857 w 2090579"/>
                <a:gd name="connsiteY5" fmla="*/ 685800 h 2081100"/>
                <a:gd name="connsiteX6" fmla="*/ 1401213 w 2090579"/>
                <a:gd name="connsiteY6" fmla="*/ 1037157 h 2081100"/>
                <a:gd name="connsiteX7" fmla="*/ 1049857 w 2090579"/>
                <a:gd name="connsiteY7" fmla="*/ 1388513 h 2081100"/>
                <a:gd name="connsiteX8" fmla="*/ 698500 w 2090579"/>
                <a:gd name="connsiteY8" fmla="*/ 1037157 h 2081100"/>
                <a:gd name="connsiteX9" fmla="*/ 1049857 w 2090579"/>
                <a:gd name="connsiteY9" fmla="*/ 685800 h 2081100"/>
                <a:gd name="connsiteX10" fmla="*/ 1044612 w 2090579"/>
                <a:gd name="connsiteY10" fmla="*/ 162152 h 2081100"/>
                <a:gd name="connsiteX11" fmla="*/ 967571 w 2090579"/>
                <a:gd name="connsiteY11" fmla="*/ 212156 h 2081100"/>
                <a:gd name="connsiteX12" fmla="*/ 922952 w 2090579"/>
                <a:gd name="connsiteY12" fmla="*/ 309467 h 2081100"/>
                <a:gd name="connsiteX13" fmla="*/ 698699 w 2090579"/>
                <a:gd name="connsiteY13" fmla="*/ 454084 h 2081100"/>
                <a:gd name="connsiteX14" fmla="*/ 612172 w 2090579"/>
                <a:gd name="connsiteY14" fmla="*/ 437802 h 2081100"/>
                <a:gd name="connsiteX15" fmla="*/ 512192 w 2090579"/>
                <a:gd name="connsiteY15" fmla="*/ 400033 h 2081100"/>
                <a:gd name="connsiteX16" fmla="*/ 412212 w 2090579"/>
                <a:gd name="connsiteY16" fmla="*/ 431057 h 2081100"/>
                <a:gd name="connsiteX17" fmla="*/ 402727 w 2090579"/>
                <a:gd name="connsiteY17" fmla="*/ 508135 h 2081100"/>
                <a:gd name="connsiteX18" fmla="*/ 440570 w 2090579"/>
                <a:gd name="connsiteY18" fmla="*/ 608143 h 2081100"/>
                <a:gd name="connsiteX19" fmla="*/ 312135 w 2090579"/>
                <a:gd name="connsiteY19" fmla="*/ 918960 h 2081100"/>
                <a:gd name="connsiteX20" fmla="*/ 214865 w 2090579"/>
                <a:gd name="connsiteY20" fmla="*/ 963569 h 2081100"/>
                <a:gd name="connsiteX21" fmla="*/ 164826 w 2090579"/>
                <a:gd name="connsiteY21" fmla="*/ 1040550 h 2081100"/>
                <a:gd name="connsiteX22" fmla="*/ 214865 w 2090579"/>
                <a:gd name="connsiteY22" fmla="*/ 1117532 h 2081100"/>
                <a:gd name="connsiteX23" fmla="*/ 312135 w 2090579"/>
                <a:gd name="connsiteY23" fmla="*/ 1162140 h 2081100"/>
                <a:gd name="connsiteX24" fmla="*/ 440570 w 2090579"/>
                <a:gd name="connsiteY24" fmla="*/ 1472957 h 2081100"/>
                <a:gd name="connsiteX25" fmla="*/ 402727 w 2090579"/>
                <a:gd name="connsiteY25" fmla="*/ 1572965 h 2081100"/>
                <a:gd name="connsiteX26" fmla="*/ 412212 w 2090579"/>
                <a:gd name="connsiteY26" fmla="*/ 1650043 h 2081100"/>
                <a:gd name="connsiteX27" fmla="*/ 512192 w 2090579"/>
                <a:gd name="connsiteY27" fmla="*/ 1681067 h 2081100"/>
                <a:gd name="connsiteX28" fmla="*/ 612172 w 2090579"/>
                <a:gd name="connsiteY28" fmla="*/ 1643298 h 2081100"/>
                <a:gd name="connsiteX29" fmla="*/ 698699 w 2090579"/>
                <a:gd name="connsiteY29" fmla="*/ 1627016 h 2081100"/>
                <a:gd name="connsiteX30" fmla="*/ 922952 w 2090579"/>
                <a:gd name="connsiteY30" fmla="*/ 1771633 h 2081100"/>
                <a:gd name="connsiteX31" fmla="*/ 967571 w 2090579"/>
                <a:gd name="connsiteY31" fmla="*/ 1868944 h 2081100"/>
                <a:gd name="connsiteX32" fmla="*/ 1044612 w 2090579"/>
                <a:gd name="connsiteY32" fmla="*/ 1918948 h 2081100"/>
                <a:gd name="connsiteX33" fmla="*/ 1121654 w 2090579"/>
                <a:gd name="connsiteY33" fmla="*/ 1868944 h 2081100"/>
                <a:gd name="connsiteX34" fmla="*/ 1166272 w 2090579"/>
                <a:gd name="connsiteY34" fmla="*/ 1771633 h 2081100"/>
                <a:gd name="connsiteX35" fmla="*/ 1390525 w 2090579"/>
                <a:gd name="connsiteY35" fmla="*/ 1627016 h 2081100"/>
                <a:gd name="connsiteX36" fmla="*/ 1477052 w 2090579"/>
                <a:gd name="connsiteY36" fmla="*/ 1643298 h 2081100"/>
                <a:gd name="connsiteX37" fmla="*/ 1577032 w 2090579"/>
                <a:gd name="connsiteY37" fmla="*/ 1681067 h 2081100"/>
                <a:gd name="connsiteX38" fmla="*/ 1677012 w 2090579"/>
                <a:gd name="connsiteY38" fmla="*/ 1650043 h 2081100"/>
                <a:gd name="connsiteX39" fmla="*/ 1686497 w 2090579"/>
                <a:gd name="connsiteY39" fmla="*/ 1572965 h 2081100"/>
                <a:gd name="connsiteX40" fmla="*/ 1648654 w 2090579"/>
                <a:gd name="connsiteY40" fmla="*/ 1472957 h 2081100"/>
                <a:gd name="connsiteX41" fmla="*/ 1777089 w 2090579"/>
                <a:gd name="connsiteY41" fmla="*/ 1162140 h 2081100"/>
                <a:gd name="connsiteX42" fmla="*/ 1874359 w 2090579"/>
                <a:gd name="connsiteY42" fmla="*/ 1117532 h 2081100"/>
                <a:gd name="connsiteX43" fmla="*/ 1924300 w 2090579"/>
                <a:gd name="connsiteY43" fmla="*/ 1040550 h 2081100"/>
                <a:gd name="connsiteX44" fmla="*/ 1874359 w 2090579"/>
                <a:gd name="connsiteY44" fmla="*/ 963569 h 2081100"/>
                <a:gd name="connsiteX45" fmla="*/ 1777089 w 2090579"/>
                <a:gd name="connsiteY45" fmla="*/ 918960 h 2081100"/>
                <a:gd name="connsiteX46" fmla="*/ 1648654 w 2090579"/>
                <a:gd name="connsiteY46" fmla="*/ 608143 h 2081100"/>
                <a:gd name="connsiteX47" fmla="*/ 1686497 w 2090579"/>
                <a:gd name="connsiteY47" fmla="*/ 508135 h 2081100"/>
                <a:gd name="connsiteX48" fmla="*/ 1677012 w 2090579"/>
                <a:gd name="connsiteY48" fmla="*/ 431057 h 2081100"/>
                <a:gd name="connsiteX49" fmla="*/ 1577032 w 2090579"/>
                <a:gd name="connsiteY49" fmla="*/ 400033 h 2081100"/>
                <a:gd name="connsiteX50" fmla="*/ 1477052 w 2090579"/>
                <a:gd name="connsiteY50" fmla="*/ 437802 h 2081100"/>
                <a:gd name="connsiteX51" fmla="*/ 1390525 w 2090579"/>
                <a:gd name="connsiteY51" fmla="*/ 454084 h 2081100"/>
                <a:gd name="connsiteX52" fmla="*/ 1166272 w 2090579"/>
                <a:gd name="connsiteY52" fmla="*/ 309467 h 2081100"/>
                <a:gd name="connsiteX53" fmla="*/ 1121654 w 2090579"/>
                <a:gd name="connsiteY53" fmla="*/ 212156 h 2081100"/>
                <a:gd name="connsiteX54" fmla="*/ 1044612 w 2090579"/>
                <a:gd name="connsiteY54" fmla="*/ 162152 h 2081100"/>
                <a:gd name="connsiteX55" fmla="*/ 1047322 w 2090579"/>
                <a:gd name="connsiteY55" fmla="*/ 0 h 2081100"/>
                <a:gd name="connsiteX56" fmla="*/ 1271672 w 2090579"/>
                <a:gd name="connsiteY56" fmla="*/ 144617 h 2081100"/>
                <a:gd name="connsiteX57" fmla="*/ 1316194 w 2090579"/>
                <a:gd name="connsiteY57" fmla="*/ 241928 h 2081100"/>
                <a:gd name="connsiteX58" fmla="*/ 1393235 w 2090579"/>
                <a:gd name="connsiteY58" fmla="*/ 291932 h 2081100"/>
                <a:gd name="connsiteX59" fmla="*/ 1422949 w 2090579"/>
                <a:gd name="connsiteY59" fmla="*/ 286536 h 2081100"/>
                <a:gd name="connsiteX60" fmla="*/ 1523026 w 2090579"/>
                <a:gd name="connsiteY60" fmla="*/ 248672 h 2081100"/>
                <a:gd name="connsiteX61" fmla="*/ 1610810 w 2090579"/>
                <a:gd name="connsiteY61" fmla="*/ 232486 h 2081100"/>
                <a:gd name="connsiteX62" fmla="*/ 1813577 w 2090579"/>
                <a:gd name="connsiteY62" fmla="*/ 339238 h 2081100"/>
                <a:gd name="connsiteX63" fmla="*/ 1841936 w 2090579"/>
                <a:gd name="connsiteY63" fmla="*/ 564884 h 2081100"/>
                <a:gd name="connsiteX64" fmla="*/ 1804092 w 2090579"/>
                <a:gd name="connsiteY64" fmla="*/ 664892 h 2081100"/>
                <a:gd name="connsiteX65" fmla="*/ 1848614 w 2090579"/>
                <a:gd name="connsiteY65" fmla="*/ 771645 h 2081100"/>
                <a:gd name="connsiteX66" fmla="*/ 1945981 w 2090579"/>
                <a:gd name="connsiteY66" fmla="*/ 816254 h 2081100"/>
                <a:gd name="connsiteX67" fmla="*/ 2090579 w 2090579"/>
                <a:gd name="connsiteY67" fmla="*/ 1040550 h 2081100"/>
                <a:gd name="connsiteX68" fmla="*/ 1945981 w 2090579"/>
                <a:gd name="connsiteY68" fmla="*/ 1264847 h 2081100"/>
                <a:gd name="connsiteX69" fmla="*/ 1848711 w 2090579"/>
                <a:gd name="connsiteY69" fmla="*/ 1309455 h 2081100"/>
                <a:gd name="connsiteX70" fmla="*/ 1804092 w 2090579"/>
                <a:gd name="connsiteY70" fmla="*/ 1416208 h 2081100"/>
                <a:gd name="connsiteX71" fmla="*/ 1841936 w 2090579"/>
                <a:gd name="connsiteY71" fmla="*/ 1516216 h 2081100"/>
                <a:gd name="connsiteX72" fmla="*/ 1813577 w 2090579"/>
                <a:gd name="connsiteY72" fmla="*/ 1743307 h 2081100"/>
                <a:gd name="connsiteX73" fmla="*/ 1610810 w 2090579"/>
                <a:gd name="connsiteY73" fmla="*/ 1851408 h 2081100"/>
                <a:gd name="connsiteX74" fmla="*/ 1523026 w 2090579"/>
                <a:gd name="connsiteY74" fmla="*/ 1833777 h 2081100"/>
                <a:gd name="connsiteX75" fmla="*/ 1422949 w 2090579"/>
                <a:gd name="connsiteY75" fmla="*/ 1794660 h 2081100"/>
                <a:gd name="connsiteX76" fmla="*/ 1393235 w 2090579"/>
                <a:gd name="connsiteY76" fmla="*/ 1789264 h 2081100"/>
                <a:gd name="connsiteX77" fmla="*/ 1316194 w 2090579"/>
                <a:gd name="connsiteY77" fmla="*/ 1839269 h 2081100"/>
                <a:gd name="connsiteX78" fmla="*/ 1271672 w 2090579"/>
                <a:gd name="connsiteY78" fmla="*/ 1936483 h 2081100"/>
                <a:gd name="connsiteX79" fmla="*/ 1047322 w 2090579"/>
                <a:gd name="connsiteY79" fmla="*/ 2081100 h 2081100"/>
                <a:gd name="connsiteX80" fmla="*/ 822972 w 2090579"/>
                <a:gd name="connsiteY80" fmla="*/ 1936483 h 2081100"/>
                <a:gd name="connsiteX81" fmla="*/ 778354 w 2090579"/>
                <a:gd name="connsiteY81" fmla="*/ 1839269 h 2081100"/>
                <a:gd name="connsiteX82" fmla="*/ 701409 w 2090579"/>
                <a:gd name="connsiteY82" fmla="*/ 1789264 h 2081100"/>
                <a:gd name="connsiteX83" fmla="*/ 671598 w 2090579"/>
                <a:gd name="connsiteY83" fmla="*/ 1794660 h 2081100"/>
                <a:gd name="connsiteX84" fmla="*/ 571618 w 2090579"/>
                <a:gd name="connsiteY84" fmla="*/ 1832428 h 2081100"/>
                <a:gd name="connsiteX85" fmla="*/ 483833 w 2090579"/>
                <a:gd name="connsiteY85" fmla="*/ 1848711 h 2081100"/>
                <a:gd name="connsiteX86" fmla="*/ 281066 w 2090579"/>
                <a:gd name="connsiteY86" fmla="*/ 1741958 h 2081100"/>
                <a:gd name="connsiteX87" fmla="*/ 252708 w 2090579"/>
                <a:gd name="connsiteY87" fmla="*/ 1516216 h 2081100"/>
                <a:gd name="connsiteX88" fmla="*/ 290552 w 2090579"/>
                <a:gd name="connsiteY88" fmla="*/ 1416208 h 2081100"/>
                <a:gd name="connsiteX89" fmla="*/ 245933 w 2090579"/>
                <a:gd name="connsiteY89" fmla="*/ 1309455 h 2081100"/>
                <a:gd name="connsiteX90" fmla="*/ 148663 w 2090579"/>
                <a:gd name="connsiteY90" fmla="*/ 1264847 h 2081100"/>
                <a:gd name="connsiteX91" fmla="*/ 0 w 2090579"/>
                <a:gd name="connsiteY91" fmla="*/ 1041899 h 2081100"/>
                <a:gd name="connsiteX92" fmla="*/ 144598 w 2090579"/>
                <a:gd name="connsiteY92" fmla="*/ 817603 h 2081100"/>
                <a:gd name="connsiteX93" fmla="*/ 241868 w 2090579"/>
                <a:gd name="connsiteY93" fmla="*/ 772994 h 2081100"/>
                <a:gd name="connsiteX94" fmla="*/ 286487 w 2090579"/>
                <a:gd name="connsiteY94" fmla="*/ 666241 h 2081100"/>
                <a:gd name="connsiteX95" fmla="*/ 248643 w 2090579"/>
                <a:gd name="connsiteY95" fmla="*/ 566232 h 2081100"/>
                <a:gd name="connsiteX96" fmla="*/ 277001 w 2090579"/>
                <a:gd name="connsiteY96" fmla="*/ 340587 h 2081100"/>
                <a:gd name="connsiteX97" fmla="*/ 479768 w 2090579"/>
                <a:gd name="connsiteY97" fmla="*/ 233834 h 2081100"/>
                <a:gd name="connsiteX98" fmla="*/ 567553 w 2090579"/>
                <a:gd name="connsiteY98" fmla="*/ 250021 h 2081100"/>
                <a:gd name="connsiteX99" fmla="*/ 667533 w 2090579"/>
                <a:gd name="connsiteY99" fmla="*/ 287885 h 2081100"/>
                <a:gd name="connsiteX100" fmla="*/ 697343 w 2090579"/>
                <a:gd name="connsiteY100" fmla="*/ 293281 h 2081100"/>
                <a:gd name="connsiteX101" fmla="*/ 774289 w 2090579"/>
                <a:gd name="connsiteY101" fmla="*/ 243276 h 2081100"/>
                <a:gd name="connsiteX102" fmla="*/ 818907 w 2090579"/>
                <a:gd name="connsiteY102" fmla="*/ 145966 h 2081100"/>
                <a:gd name="connsiteX103" fmla="*/ 1047322 w 2090579"/>
                <a:gd name="connsiteY103" fmla="*/ 0 h 20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090579" h="2081100">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chemeClr val="tx1"/>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TextBox 24">
              <a:extLst>
                <a:ext uri="{FF2B5EF4-FFF2-40B4-BE49-F238E27FC236}">
                  <a16:creationId xmlns:a16="http://schemas.microsoft.com/office/drawing/2014/main" id="{6AE551E5-5771-4250-B78D-B4D965D810F2}"/>
                </a:ext>
              </a:extLst>
            </p:cNvPr>
            <p:cNvSpPr txBox="1"/>
            <p:nvPr/>
          </p:nvSpPr>
          <p:spPr>
            <a:xfrm>
              <a:off x="6325673" y="4182895"/>
              <a:ext cx="921176" cy="478529"/>
            </a:xfrm>
            <a:prstGeom prst="rect">
              <a:avLst/>
            </a:prstGeom>
            <a:noFill/>
          </p:spPr>
          <p:txBody>
            <a:bodyPr wrap="square" numCol="1" spcCol="457200" rtlCol="0" anchor="ctr">
              <a:spAutoFit/>
            </a:bodyPr>
            <a:lstStyle/>
            <a:p>
              <a:pPr>
                <a:lnSpc>
                  <a:spcPts val="16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rPr>
                <a:t>Fruitful were divide</a:t>
              </a:r>
            </a:p>
          </p:txBody>
        </p:sp>
        <p:sp>
          <p:nvSpPr>
            <p:cNvPr id="37" name="TextBox 36">
              <a:extLst>
                <a:ext uri="{FF2B5EF4-FFF2-40B4-BE49-F238E27FC236}">
                  <a16:creationId xmlns:a16="http://schemas.microsoft.com/office/drawing/2014/main" id="{D9EF21B5-7844-40D9-ADFB-9DE3F4C6FB27}"/>
                </a:ext>
              </a:extLst>
            </p:cNvPr>
            <p:cNvSpPr txBox="1"/>
            <p:nvPr/>
          </p:nvSpPr>
          <p:spPr>
            <a:xfrm>
              <a:off x="6305214" y="3850496"/>
              <a:ext cx="725156" cy="400110"/>
            </a:xfrm>
            <a:prstGeom prst="rect">
              <a:avLst/>
            </a:prstGeom>
            <a:noFill/>
          </p:spPr>
          <p:txBody>
            <a:bodyPr wrap="square" rtlCol="0">
              <a:spAutoFit/>
            </a:bodyPr>
            <a:lstStyle/>
            <a:p>
              <a:r>
                <a:rPr lang="en-US" sz="2000" b="1" dirty="0">
                  <a:solidFill>
                    <a:schemeClr val="tx1">
                      <a:lumMod val="50000"/>
                      <a:lumOff val="50000"/>
                    </a:schemeClr>
                  </a:solidFill>
                  <a:latin typeface="Roboto Slab" pitchFamily="2" charset="0"/>
                  <a:ea typeface="Roboto Slab" pitchFamily="2" charset="0"/>
                  <a:cs typeface="Open Sans Extrabold" panose="020B0906030804020204" pitchFamily="34" charset="0"/>
                </a:rPr>
                <a:t>75K</a:t>
              </a:r>
            </a:p>
          </p:txBody>
        </p:sp>
      </p:grpSp>
    </p:spTree>
    <p:extLst>
      <p:ext uri="{BB962C8B-B14F-4D97-AF65-F5344CB8AC3E}">
        <p14:creationId xmlns:p14="http://schemas.microsoft.com/office/powerpoint/2010/main" val="4187144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548E13F0-4D8C-43CD-B22F-25284474FB0A}"/>
              </a:ext>
            </a:extLst>
          </p:cNvPr>
          <p:cNvSpPr/>
          <p:nvPr/>
        </p:nvSpPr>
        <p:spPr>
          <a:xfrm rot="10800000" flipV="1">
            <a:off x="5209268" y="1"/>
            <a:ext cx="6982731" cy="2200273"/>
          </a:xfrm>
          <a:custGeom>
            <a:avLst/>
            <a:gdLst>
              <a:gd name="connsiteX0" fmla="*/ 0 w 6982731"/>
              <a:gd name="connsiteY0" fmla="*/ 0 h 2200274"/>
              <a:gd name="connsiteX1" fmla="*/ 4782457 w 6982731"/>
              <a:gd name="connsiteY1" fmla="*/ 0 h 2200274"/>
              <a:gd name="connsiteX2" fmla="*/ 6982731 w 6982731"/>
              <a:gd name="connsiteY2" fmla="*/ 2200274 h 2200274"/>
              <a:gd name="connsiteX3" fmla="*/ 2200274 w 6982731"/>
              <a:gd name="connsiteY3" fmla="*/ 2200274 h 2200274"/>
              <a:gd name="connsiteX4" fmla="*/ 0 w 6982731"/>
              <a:gd name="connsiteY4" fmla="*/ 0 h 2200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2731" h="2200274">
                <a:moveTo>
                  <a:pt x="0" y="0"/>
                </a:moveTo>
                <a:lnTo>
                  <a:pt x="4782457" y="0"/>
                </a:lnTo>
                <a:lnTo>
                  <a:pt x="6982731" y="2200274"/>
                </a:lnTo>
                <a:lnTo>
                  <a:pt x="2200274" y="2200274"/>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D8A6D59F-A2D1-4DFF-9858-A598CE93A450}"/>
              </a:ext>
            </a:extLst>
          </p:cNvPr>
          <p:cNvSpPr/>
          <p:nvPr/>
        </p:nvSpPr>
        <p:spPr>
          <a:xfrm rot="10800000" flipV="1">
            <a:off x="2751817" y="2200274"/>
            <a:ext cx="7239907" cy="2457449"/>
          </a:xfrm>
          <a:custGeom>
            <a:avLst/>
            <a:gdLst>
              <a:gd name="connsiteX0" fmla="*/ 0 w 7239907"/>
              <a:gd name="connsiteY0" fmla="*/ 0 h 2457450"/>
              <a:gd name="connsiteX1" fmla="*/ 4782457 w 7239907"/>
              <a:gd name="connsiteY1" fmla="*/ 0 h 2457450"/>
              <a:gd name="connsiteX2" fmla="*/ 7239907 w 7239907"/>
              <a:gd name="connsiteY2" fmla="*/ 2457450 h 2457450"/>
              <a:gd name="connsiteX3" fmla="*/ 2457450 w 7239907"/>
              <a:gd name="connsiteY3" fmla="*/ 2457450 h 2457450"/>
            </a:gdLst>
            <a:ahLst/>
            <a:cxnLst>
              <a:cxn ang="0">
                <a:pos x="connsiteX0" y="connsiteY0"/>
              </a:cxn>
              <a:cxn ang="0">
                <a:pos x="connsiteX1" y="connsiteY1"/>
              </a:cxn>
              <a:cxn ang="0">
                <a:pos x="connsiteX2" y="connsiteY2"/>
              </a:cxn>
              <a:cxn ang="0">
                <a:pos x="connsiteX3" y="connsiteY3"/>
              </a:cxn>
            </a:cxnLst>
            <a:rect l="l" t="t" r="r" b="b"/>
            <a:pathLst>
              <a:path w="7239907" h="2457450">
                <a:moveTo>
                  <a:pt x="0" y="0"/>
                </a:moveTo>
                <a:lnTo>
                  <a:pt x="4782457" y="0"/>
                </a:lnTo>
                <a:lnTo>
                  <a:pt x="7239907" y="2457450"/>
                </a:lnTo>
                <a:lnTo>
                  <a:pt x="2457450" y="24574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Shape 35">
            <a:extLst>
              <a:ext uri="{FF2B5EF4-FFF2-40B4-BE49-F238E27FC236}">
                <a16:creationId xmlns:a16="http://schemas.microsoft.com/office/drawing/2014/main" id="{CC6B8AD9-D3AD-4F42-86F7-1F3C92E23FBA}"/>
              </a:ext>
            </a:extLst>
          </p:cNvPr>
          <p:cNvSpPr/>
          <p:nvPr/>
        </p:nvSpPr>
        <p:spPr>
          <a:xfrm flipV="1">
            <a:off x="0" y="2"/>
            <a:ext cx="7123322" cy="6857997"/>
          </a:xfrm>
          <a:custGeom>
            <a:avLst/>
            <a:gdLst>
              <a:gd name="connsiteX0" fmla="*/ 7123322 w 7123322"/>
              <a:gd name="connsiteY0" fmla="*/ 6857999 h 6857999"/>
              <a:gd name="connsiteX1" fmla="*/ 6857999 w 7123322"/>
              <a:gd name="connsiteY1" fmla="*/ 6857999 h 6857999"/>
              <a:gd name="connsiteX2" fmla="*/ 0 w 7123322"/>
              <a:gd name="connsiteY2" fmla="*/ 0 h 6857999"/>
              <a:gd name="connsiteX3" fmla="*/ 265323 w 7123322"/>
              <a:gd name="connsiteY3" fmla="*/ 0 h 6857999"/>
            </a:gdLst>
            <a:ahLst/>
            <a:cxnLst>
              <a:cxn ang="0">
                <a:pos x="connsiteX0" y="connsiteY0"/>
              </a:cxn>
              <a:cxn ang="0">
                <a:pos x="connsiteX1" y="connsiteY1"/>
              </a:cxn>
              <a:cxn ang="0">
                <a:pos x="connsiteX2" y="connsiteY2"/>
              </a:cxn>
              <a:cxn ang="0">
                <a:pos x="connsiteX3" y="connsiteY3"/>
              </a:cxn>
            </a:cxnLst>
            <a:rect l="l" t="t" r="r" b="b"/>
            <a:pathLst>
              <a:path w="7123322" h="6857999">
                <a:moveTo>
                  <a:pt x="7123322" y="6857999"/>
                </a:moveTo>
                <a:lnTo>
                  <a:pt x="6857999" y="6857999"/>
                </a:lnTo>
                <a:lnTo>
                  <a:pt x="0" y="0"/>
                </a:lnTo>
                <a:lnTo>
                  <a:pt x="265323"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291FA2B-0F9F-41A2-80E2-358F0B26EE8C}"/>
              </a:ext>
            </a:extLst>
          </p:cNvPr>
          <p:cNvSpPr txBox="1"/>
          <p:nvPr/>
        </p:nvSpPr>
        <p:spPr>
          <a:xfrm>
            <a:off x="838201" y="838199"/>
            <a:ext cx="2645228" cy="938719"/>
          </a:xfrm>
          <a:prstGeom prst="rect">
            <a:avLst/>
          </a:prstGeom>
          <a:noFill/>
        </p:spPr>
        <p:txBody>
          <a:bodyPr wrap="square" rtlCol="0">
            <a:spAutoFit/>
          </a:bodyPr>
          <a:lstStyle/>
          <a:p>
            <a:r>
              <a:rPr lang="en-US" sz="5300" dirty="0">
                <a:solidFill>
                  <a:schemeClr val="tx1">
                    <a:alpha val="82000"/>
                  </a:schemeClr>
                </a:solidFill>
                <a:latin typeface="Roboto Slab" pitchFamily="2" charset="0"/>
                <a:ea typeface="Roboto Slab" pitchFamily="2" charset="0"/>
              </a:rPr>
              <a:t>Service</a:t>
            </a:r>
          </a:p>
        </p:txBody>
      </p:sp>
      <p:sp>
        <p:nvSpPr>
          <p:cNvPr id="41" name="TextBox 40">
            <a:extLst>
              <a:ext uri="{FF2B5EF4-FFF2-40B4-BE49-F238E27FC236}">
                <a16:creationId xmlns:a16="http://schemas.microsoft.com/office/drawing/2014/main" id="{794F91E9-2508-487D-ADC5-8F2B8BB7FDFA}"/>
              </a:ext>
            </a:extLst>
          </p:cNvPr>
          <p:cNvSpPr txBox="1"/>
          <p:nvPr/>
        </p:nvSpPr>
        <p:spPr>
          <a:xfrm>
            <a:off x="838200" y="1517918"/>
            <a:ext cx="2645229" cy="553998"/>
          </a:xfrm>
          <a:prstGeom prst="rect">
            <a:avLst/>
          </a:prstGeom>
          <a:noFill/>
        </p:spPr>
        <p:txBody>
          <a:bodyPr wrap="square" rtlCol="0">
            <a:spAutoFit/>
          </a:bodyPr>
          <a:lstStyle/>
          <a:p>
            <a:r>
              <a:rPr lang="en-US" sz="3000" dirty="0">
                <a:solidFill>
                  <a:schemeClr val="tx1">
                    <a:lumMod val="50000"/>
                    <a:lumOff val="50000"/>
                    <a:alpha val="82000"/>
                  </a:schemeClr>
                </a:solidFill>
                <a:latin typeface="Roboto Slab" pitchFamily="2" charset="0"/>
                <a:ea typeface="Roboto Slab" pitchFamily="2" charset="0"/>
              </a:rPr>
              <a:t>Presentation</a:t>
            </a:r>
          </a:p>
        </p:txBody>
      </p:sp>
      <p:sp>
        <p:nvSpPr>
          <p:cNvPr id="42" name="TextBox 41">
            <a:extLst>
              <a:ext uri="{FF2B5EF4-FFF2-40B4-BE49-F238E27FC236}">
                <a16:creationId xmlns:a16="http://schemas.microsoft.com/office/drawing/2014/main" id="{2C90AB15-702E-4686-88D5-64CD54CB91F9}"/>
              </a:ext>
            </a:extLst>
          </p:cNvPr>
          <p:cNvSpPr txBox="1"/>
          <p:nvPr/>
        </p:nvSpPr>
        <p:spPr>
          <a:xfrm>
            <a:off x="838200" y="2286671"/>
            <a:ext cx="2295524" cy="827791"/>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Roboto Slab" pitchFamily="2" charset="0"/>
                <a:ea typeface="Roboto Slab" pitchFamily="2" charset="0"/>
              </a:rPr>
              <a:t>Contrary to popular belief, Lorem Ipsum random text. It has</a:t>
            </a:r>
          </a:p>
          <a:p>
            <a:pPr algn="just">
              <a:lnSpc>
                <a:spcPts val="2000"/>
              </a:lnSpc>
            </a:pPr>
            <a:r>
              <a:rPr lang="en-US" sz="1000" dirty="0">
                <a:solidFill>
                  <a:schemeClr val="tx1">
                    <a:lumMod val="50000"/>
                    <a:lumOff val="50000"/>
                  </a:schemeClr>
                </a:solidFill>
                <a:latin typeface="Roboto Slab" pitchFamily="2" charset="0"/>
                <a:ea typeface="Roboto Slab" pitchFamily="2" charset="0"/>
              </a:rPr>
              <a:t>roots in a piece of</a:t>
            </a:r>
          </a:p>
        </p:txBody>
      </p:sp>
      <p:sp>
        <p:nvSpPr>
          <p:cNvPr id="25" name="Freeform: Shape 24">
            <a:extLst>
              <a:ext uri="{FF2B5EF4-FFF2-40B4-BE49-F238E27FC236}">
                <a16:creationId xmlns:a16="http://schemas.microsoft.com/office/drawing/2014/main" id="{7AEBDABC-0589-4440-A00F-D55A8FB98658}"/>
              </a:ext>
            </a:extLst>
          </p:cNvPr>
          <p:cNvSpPr/>
          <p:nvPr/>
        </p:nvSpPr>
        <p:spPr>
          <a:xfrm>
            <a:off x="550863" y="4657725"/>
            <a:ext cx="6983412" cy="2200275"/>
          </a:xfrm>
          <a:custGeom>
            <a:avLst/>
            <a:gdLst>
              <a:gd name="connsiteX0" fmla="*/ 2200489 w 6983412"/>
              <a:gd name="connsiteY0" fmla="*/ 0 h 2200275"/>
              <a:gd name="connsiteX1" fmla="*/ 6983412 w 6983412"/>
              <a:gd name="connsiteY1" fmla="*/ 0 h 2200275"/>
              <a:gd name="connsiteX2" fmla="*/ 4782922 w 6983412"/>
              <a:gd name="connsiteY2" fmla="*/ 2200275 h 2200275"/>
              <a:gd name="connsiteX3" fmla="*/ 0 w 6983412"/>
              <a:gd name="connsiteY3" fmla="*/ 2200275 h 2200275"/>
            </a:gdLst>
            <a:ahLst/>
            <a:cxnLst>
              <a:cxn ang="0">
                <a:pos x="connsiteX0" y="connsiteY0"/>
              </a:cxn>
              <a:cxn ang="0">
                <a:pos x="connsiteX1" y="connsiteY1"/>
              </a:cxn>
              <a:cxn ang="0">
                <a:pos x="connsiteX2" y="connsiteY2"/>
              </a:cxn>
              <a:cxn ang="0">
                <a:pos x="connsiteX3" y="connsiteY3"/>
              </a:cxn>
            </a:cxnLst>
            <a:rect l="l" t="t" r="r" b="b"/>
            <a:pathLst>
              <a:path w="6983412" h="2200275">
                <a:moveTo>
                  <a:pt x="2200489" y="0"/>
                </a:moveTo>
                <a:lnTo>
                  <a:pt x="6983412" y="0"/>
                </a:lnTo>
                <a:lnTo>
                  <a:pt x="4782922" y="2200275"/>
                </a:lnTo>
                <a:lnTo>
                  <a:pt x="0" y="2200275"/>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75B5F30-10C9-48F6-AB89-F6D54FAFB046}"/>
              </a:ext>
            </a:extLst>
          </p:cNvPr>
          <p:cNvSpPr/>
          <p:nvPr/>
        </p:nvSpPr>
        <p:spPr>
          <a:xfrm>
            <a:off x="838200" y="3329217"/>
            <a:ext cx="535724" cy="584775"/>
          </a:xfrm>
          <a:prstGeom prst="rect">
            <a:avLst/>
          </a:prstGeom>
        </p:spPr>
        <p:txBody>
          <a:bodyPr wrap="none" anchor="ctr">
            <a:spAutoFit/>
          </a:bodyPr>
          <a:lstStyle/>
          <a:p>
            <a:pPr algn="ctr"/>
            <a:r>
              <a:rPr lang="en-US" sz="3200" dirty="0">
                <a:solidFill>
                  <a:schemeClr val="tx1">
                    <a:lumMod val="50000"/>
                    <a:lumOff val="50000"/>
                  </a:schemeClr>
                </a:solidFill>
                <a:latin typeface="FontAwesome" charset="0"/>
                <a:ea typeface="FontAwesome" charset="0"/>
                <a:cs typeface="FontAwesome" charset="0"/>
              </a:rPr>
              <a:t></a:t>
            </a:r>
            <a:endParaRPr lang="en-US" sz="3000" dirty="0">
              <a:solidFill>
                <a:schemeClr val="tx1">
                  <a:lumMod val="50000"/>
                  <a:lumOff val="50000"/>
                </a:schemeClr>
              </a:solidFill>
              <a:latin typeface="FontAwesome" charset="0"/>
              <a:ea typeface="FontAwesome" charset="0"/>
              <a:cs typeface="FontAwesome" charset="0"/>
            </a:endParaRPr>
          </a:p>
        </p:txBody>
      </p:sp>
      <p:grpSp>
        <p:nvGrpSpPr>
          <p:cNvPr id="50" name="Group 49">
            <a:extLst>
              <a:ext uri="{FF2B5EF4-FFF2-40B4-BE49-F238E27FC236}">
                <a16:creationId xmlns:a16="http://schemas.microsoft.com/office/drawing/2014/main" id="{C225694E-1CDE-49DF-BB2A-798345480347}"/>
              </a:ext>
            </a:extLst>
          </p:cNvPr>
          <p:cNvGrpSpPr/>
          <p:nvPr/>
        </p:nvGrpSpPr>
        <p:grpSpPr>
          <a:xfrm>
            <a:off x="5423302" y="2779952"/>
            <a:ext cx="1466156" cy="1298093"/>
            <a:chOff x="7045383" y="2177296"/>
            <a:chExt cx="1466156" cy="1298093"/>
          </a:xfrm>
        </p:grpSpPr>
        <p:sp>
          <p:nvSpPr>
            <p:cNvPr id="51" name="Rectangle 50">
              <a:extLst>
                <a:ext uri="{FF2B5EF4-FFF2-40B4-BE49-F238E27FC236}">
                  <a16:creationId xmlns:a16="http://schemas.microsoft.com/office/drawing/2014/main" id="{4E34497C-0C1E-4039-9391-62AE7F1E372C}"/>
                </a:ext>
              </a:extLst>
            </p:cNvPr>
            <p:cNvSpPr/>
            <p:nvPr/>
          </p:nvSpPr>
          <p:spPr>
            <a:xfrm>
              <a:off x="7521018" y="2177296"/>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52" name="TextBox 51">
              <a:extLst>
                <a:ext uri="{FF2B5EF4-FFF2-40B4-BE49-F238E27FC236}">
                  <a16:creationId xmlns:a16="http://schemas.microsoft.com/office/drawing/2014/main" id="{4DFA6213-D383-42EC-B44F-6DD6D975D8DD}"/>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Roboto Slab" pitchFamily="2" charset="0"/>
                  <a:ea typeface="Roboto Slab" pitchFamily="2" charset="0"/>
                </a:rPr>
                <a:t>Contrary to popular belief, Lorem Ipsum Rackham.</a:t>
              </a:r>
            </a:p>
          </p:txBody>
        </p:sp>
      </p:grpSp>
      <p:sp>
        <p:nvSpPr>
          <p:cNvPr id="53" name="Subtitle 6">
            <a:extLst>
              <a:ext uri="{FF2B5EF4-FFF2-40B4-BE49-F238E27FC236}">
                <a16:creationId xmlns:a16="http://schemas.microsoft.com/office/drawing/2014/main" id="{3DD00DFA-C936-447A-A67C-7645E9DCEC16}"/>
              </a:ext>
            </a:extLst>
          </p:cNvPr>
          <p:cNvSpPr txBox="1">
            <a:spLocks/>
          </p:cNvSpPr>
          <p:nvPr/>
        </p:nvSpPr>
        <p:spPr>
          <a:xfrm>
            <a:off x="7423587" y="838199"/>
            <a:ext cx="2157186" cy="67971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chemeClr val="bg1"/>
                </a:solidFill>
                <a:latin typeface="Roboto Slab" pitchFamily="2" charset="0"/>
                <a:ea typeface="Roboto Slab" pitchFamily="2" charset="0"/>
                <a:cs typeface="Montserrat" charset="0"/>
              </a:rPr>
              <a:t>Need to be sure there isn't anything embarrassing hidden in necessary, making this the</a:t>
            </a:r>
          </a:p>
        </p:txBody>
      </p:sp>
      <p:grpSp>
        <p:nvGrpSpPr>
          <p:cNvPr id="29" name="Group 28">
            <a:extLst>
              <a:ext uri="{FF2B5EF4-FFF2-40B4-BE49-F238E27FC236}">
                <a16:creationId xmlns:a16="http://schemas.microsoft.com/office/drawing/2014/main" id="{3114001D-261C-4B95-A8AC-F1F66B826A77}"/>
              </a:ext>
            </a:extLst>
          </p:cNvPr>
          <p:cNvGrpSpPr/>
          <p:nvPr/>
        </p:nvGrpSpPr>
        <p:grpSpPr>
          <a:xfrm>
            <a:off x="3309491" y="5108816"/>
            <a:ext cx="1466156" cy="1298093"/>
            <a:chOff x="7045383" y="2177296"/>
            <a:chExt cx="1466156" cy="1298093"/>
          </a:xfrm>
        </p:grpSpPr>
        <p:sp>
          <p:nvSpPr>
            <p:cNvPr id="30" name="Rectangle 29">
              <a:extLst>
                <a:ext uri="{FF2B5EF4-FFF2-40B4-BE49-F238E27FC236}">
                  <a16:creationId xmlns:a16="http://schemas.microsoft.com/office/drawing/2014/main" id="{13FF6742-C81F-4FF8-8124-52CA3ADCEA01}"/>
                </a:ext>
              </a:extLst>
            </p:cNvPr>
            <p:cNvSpPr/>
            <p:nvPr/>
          </p:nvSpPr>
          <p:spPr>
            <a:xfrm>
              <a:off x="7521018" y="2177296"/>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32" name="TextBox 31">
              <a:extLst>
                <a:ext uri="{FF2B5EF4-FFF2-40B4-BE49-F238E27FC236}">
                  <a16:creationId xmlns:a16="http://schemas.microsoft.com/office/drawing/2014/main" id="{54365427-C9BA-48F0-B2C9-9506CA4ABA63}"/>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Roboto Slab" pitchFamily="2" charset="0"/>
                  <a:ea typeface="Roboto Slab" pitchFamily="2" charset="0"/>
                </a:rPr>
                <a:t>Contrary to popular belief, Lorem Ipsum Rackham.</a:t>
              </a:r>
            </a:p>
          </p:txBody>
        </p:sp>
      </p:grpSp>
      <p:sp>
        <p:nvSpPr>
          <p:cNvPr id="33" name="TextBox 32">
            <a:extLst>
              <a:ext uri="{FF2B5EF4-FFF2-40B4-BE49-F238E27FC236}">
                <a16:creationId xmlns:a16="http://schemas.microsoft.com/office/drawing/2014/main" id="{4198BB1C-3C51-4FB9-BFE1-E3F066DDE1D7}"/>
              </a:ext>
            </a:extLst>
          </p:cNvPr>
          <p:cNvSpPr txBox="1"/>
          <p:nvPr/>
        </p:nvSpPr>
        <p:spPr>
          <a:xfrm>
            <a:off x="8415110" y="4078045"/>
            <a:ext cx="3153227" cy="1853713"/>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lumMod val="50000"/>
                    <a:lumOff val="50000"/>
                  </a:schemeClr>
                </a:solidFill>
                <a:latin typeface="Roboto Slab" pitchFamily="2" charset="0"/>
                <a:ea typeface="Roboto Slab" pitchFamily="2" charset="0"/>
              </a:rPr>
              <a:t>consectetur</a:t>
            </a:r>
            <a:r>
              <a:rPr lang="en-US" sz="1000" dirty="0">
                <a:solidFill>
                  <a:schemeClr val="tx1">
                    <a:lumMod val="50000"/>
                    <a:lumOff val="50000"/>
                  </a:schemeClr>
                </a:solidFill>
                <a:latin typeface="Roboto Slab" pitchFamily="2" charset="0"/>
                <a:ea typeface="Roboto Slab" pitchFamily="2" charset="0"/>
              </a:rPr>
              <a:t>, from a Lorem Ipsum</a:t>
            </a:r>
          </a:p>
        </p:txBody>
      </p:sp>
    </p:spTree>
    <p:extLst>
      <p:ext uri="{BB962C8B-B14F-4D97-AF65-F5344CB8AC3E}">
        <p14:creationId xmlns:p14="http://schemas.microsoft.com/office/powerpoint/2010/main" val="245192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AAF9C-9A7C-42BB-A6F7-FF31F9B28823}"/>
              </a:ext>
            </a:extLst>
          </p:cNvPr>
          <p:cNvSpPr>
            <a:spLocks noGrp="1"/>
          </p:cNvSpPr>
          <p:nvPr>
            <p:ph type="title"/>
          </p:nvPr>
        </p:nvSpPr>
        <p:spPr/>
        <p:txBody>
          <a:bodyPr/>
          <a:lstStyle/>
          <a:p>
            <a:r>
              <a:rPr lang="en-US" dirty="0">
                <a:latin typeface="Roboto Slab" pitchFamily="2" charset="0"/>
                <a:ea typeface="Roboto Slab" pitchFamily="2" charset="0"/>
              </a:rPr>
              <a:t>Company Service</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1"/>
          </p:nvPr>
        </p:nvSpPr>
        <p:spPr/>
        <p:txBody>
          <a:bodyPr/>
          <a:lstStyle/>
          <a:p>
            <a:r>
              <a:rPr lang="en-US" b="1" dirty="0">
                <a:latin typeface="Roboto Slab" pitchFamily="2" charset="0"/>
                <a:ea typeface="Roboto Slab" pitchFamily="2" charset="0"/>
                <a:cs typeface="Montserrat Light" charset="0"/>
              </a:rPr>
              <a:t>The example text goes own.</a:t>
            </a:r>
            <a:endParaRPr lang="en-US" dirty="0">
              <a:latin typeface="Roboto Slab" pitchFamily="2" charset="0"/>
              <a:ea typeface="Roboto Slab" pitchFamily="2" charset="0"/>
            </a:endParaRPr>
          </a:p>
        </p:txBody>
      </p:sp>
      <p:cxnSp>
        <p:nvCxnSpPr>
          <p:cNvPr id="27" name="Straight Connector 26">
            <a:extLst>
              <a:ext uri="{FF2B5EF4-FFF2-40B4-BE49-F238E27FC236}">
                <a16:creationId xmlns:a16="http://schemas.microsoft.com/office/drawing/2014/main" id="{86CBDF09-D2EB-4603-A8B9-C940916B465C}"/>
              </a:ext>
            </a:extLst>
          </p:cNvPr>
          <p:cNvCxnSpPr>
            <a:cxnSpLocks/>
          </p:cNvCxnSpPr>
          <p:nvPr/>
        </p:nvCxnSpPr>
        <p:spPr>
          <a:xfrm>
            <a:off x="2361324" y="4248426"/>
            <a:ext cx="213106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95982F4-9EA3-4538-B462-FD78516D84A0}"/>
              </a:ext>
            </a:extLst>
          </p:cNvPr>
          <p:cNvCxnSpPr>
            <a:cxnSpLocks/>
          </p:cNvCxnSpPr>
          <p:nvPr/>
        </p:nvCxnSpPr>
        <p:spPr>
          <a:xfrm>
            <a:off x="5030466" y="4248426"/>
            <a:ext cx="213106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2908663-78D6-46DF-A318-48395C3CD2B7}"/>
              </a:ext>
            </a:extLst>
          </p:cNvPr>
          <p:cNvCxnSpPr>
            <a:cxnSpLocks/>
          </p:cNvCxnSpPr>
          <p:nvPr/>
        </p:nvCxnSpPr>
        <p:spPr>
          <a:xfrm>
            <a:off x="7699608" y="4248426"/>
            <a:ext cx="213106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2DDB532C-F413-445D-AD37-536BAE5D7B25}"/>
              </a:ext>
            </a:extLst>
          </p:cNvPr>
          <p:cNvGrpSpPr/>
          <p:nvPr/>
        </p:nvGrpSpPr>
        <p:grpSpPr>
          <a:xfrm>
            <a:off x="1942843" y="4098981"/>
            <a:ext cx="298889" cy="298889"/>
            <a:chOff x="1830409" y="4619802"/>
            <a:chExt cx="298889" cy="298889"/>
          </a:xfrm>
        </p:grpSpPr>
        <p:sp>
          <p:nvSpPr>
            <p:cNvPr id="36" name="Oval 35">
              <a:extLst>
                <a:ext uri="{FF2B5EF4-FFF2-40B4-BE49-F238E27FC236}">
                  <a16:creationId xmlns:a16="http://schemas.microsoft.com/office/drawing/2014/main" id="{4C22FCDC-AA75-41ED-83E9-E3B11EB32EB2}"/>
                </a:ext>
              </a:extLst>
            </p:cNvPr>
            <p:cNvSpPr/>
            <p:nvPr/>
          </p:nvSpPr>
          <p:spPr>
            <a:xfrm>
              <a:off x="1830409" y="4619802"/>
              <a:ext cx="298889" cy="2988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07BCD5AA-2B5A-46C0-9442-76EBA190DA19}"/>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1</a:t>
              </a:r>
            </a:p>
          </p:txBody>
        </p:sp>
      </p:grpSp>
      <p:sp>
        <p:nvSpPr>
          <p:cNvPr id="11" name="Freeform 8">
            <a:extLst>
              <a:ext uri="{FF2B5EF4-FFF2-40B4-BE49-F238E27FC236}">
                <a16:creationId xmlns:a16="http://schemas.microsoft.com/office/drawing/2014/main" id="{1484996C-C4C3-45C5-8929-F0DEC0DDB0C8}"/>
              </a:ext>
            </a:extLst>
          </p:cNvPr>
          <p:cNvSpPr>
            <a:spLocks noEditPoints="1"/>
          </p:cNvSpPr>
          <p:nvPr/>
        </p:nvSpPr>
        <p:spPr bwMode="auto">
          <a:xfrm>
            <a:off x="1726368" y="2217407"/>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 name="Rectangle 5">
            <a:extLst>
              <a:ext uri="{FF2B5EF4-FFF2-40B4-BE49-F238E27FC236}">
                <a16:creationId xmlns:a16="http://schemas.microsoft.com/office/drawing/2014/main" id="{F4178C3E-7172-4345-8139-1F34F196A3C6}"/>
              </a:ext>
            </a:extLst>
          </p:cNvPr>
          <p:cNvSpPr/>
          <p:nvPr/>
        </p:nvSpPr>
        <p:spPr>
          <a:xfrm>
            <a:off x="3927078" y="2037618"/>
            <a:ext cx="1632789" cy="19345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86DCD7B-FB5F-4674-8CEE-D53EFDD1941E}"/>
              </a:ext>
            </a:extLst>
          </p:cNvPr>
          <p:cNvSpPr/>
          <p:nvPr/>
        </p:nvSpPr>
        <p:spPr>
          <a:xfrm>
            <a:off x="9265362" y="2095346"/>
            <a:ext cx="1632789" cy="19345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077807A-B935-43D0-85D9-FD7FC2866059}"/>
              </a:ext>
            </a:extLst>
          </p:cNvPr>
          <p:cNvSpPr txBox="1"/>
          <p:nvPr/>
        </p:nvSpPr>
        <p:spPr>
          <a:xfrm>
            <a:off x="1479285" y="3300992"/>
            <a:ext cx="1226006" cy="646331"/>
          </a:xfrm>
          <a:prstGeom prst="rect">
            <a:avLst/>
          </a:prstGeom>
          <a:noFill/>
        </p:spPr>
        <p:txBody>
          <a:bodyPr wrap="square" rtlCol="0">
            <a:spAutoFit/>
          </a:bodyPr>
          <a:lstStyle/>
          <a:p>
            <a:pPr algn="ctr"/>
            <a:r>
              <a:rPr lang="en-US" dirty="0">
                <a:latin typeface="Roboto Slab" pitchFamily="2" charset="0"/>
                <a:ea typeface="Roboto Slab" pitchFamily="2" charset="0"/>
              </a:rPr>
              <a:t>Plan &amp;</a:t>
            </a:r>
          </a:p>
          <a:p>
            <a:pPr algn="ctr"/>
            <a:r>
              <a:rPr lang="en-US" dirty="0">
                <a:latin typeface="Roboto Slab" pitchFamily="2" charset="0"/>
                <a:ea typeface="Roboto Slab" pitchFamily="2" charset="0"/>
              </a:rPr>
              <a:t>Create!</a:t>
            </a:r>
          </a:p>
        </p:txBody>
      </p:sp>
      <p:sp>
        <p:nvSpPr>
          <p:cNvPr id="38" name="Rectangle 20">
            <a:extLst>
              <a:ext uri="{FF2B5EF4-FFF2-40B4-BE49-F238E27FC236}">
                <a16:creationId xmlns:a16="http://schemas.microsoft.com/office/drawing/2014/main" id="{80E73867-84C7-4B00-95D9-60B70647D1BE}"/>
              </a:ext>
            </a:extLst>
          </p:cNvPr>
          <p:cNvSpPr>
            <a:spLocks/>
          </p:cNvSpPr>
          <p:nvPr/>
        </p:nvSpPr>
        <p:spPr bwMode="auto">
          <a:xfrm>
            <a:off x="1257936" y="4619850"/>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13" name="Freeform 5">
            <a:extLst>
              <a:ext uri="{FF2B5EF4-FFF2-40B4-BE49-F238E27FC236}">
                <a16:creationId xmlns:a16="http://schemas.microsoft.com/office/drawing/2014/main" id="{7253EDE8-74A0-4E41-A8FA-3D5CD7EE3132}"/>
              </a:ext>
            </a:extLst>
          </p:cNvPr>
          <p:cNvSpPr>
            <a:spLocks noEditPoints="1"/>
          </p:cNvSpPr>
          <p:nvPr/>
        </p:nvSpPr>
        <p:spPr bwMode="auto">
          <a:xfrm>
            <a:off x="4383604" y="2250745"/>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5" name="TextBox 14">
            <a:extLst>
              <a:ext uri="{FF2B5EF4-FFF2-40B4-BE49-F238E27FC236}">
                <a16:creationId xmlns:a16="http://schemas.microsoft.com/office/drawing/2014/main" id="{4079700B-905D-4327-B30D-5D84AC5D1AA4}"/>
              </a:ext>
            </a:extLst>
          </p:cNvPr>
          <p:cNvSpPr txBox="1"/>
          <p:nvPr/>
        </p:nvSpPr>
        <p:spPr>
          <a:xfrm>
            <a:off x="3927078" y="3314486"/>
            <a:ext cx="1668702" cy="646331"/>
          </a:xfrm>
          <a:prstGeom prst="rect">
            <a:avLst/>
          </a:prstGeom>
          <a:noFill/>
        </p:spPr>
        <p:txBody>
          <a:bodyPr wrap="square" rtlCol="0">
            <a:spAutoFit/>
          </a:bodyPr>
          <a:lstStyle/>
          <a:p>
            <a:pPr algn="ctr"/>
            <a:r>
              <a:rPr lang="en-US" dirty="0">
                <a:latin typeface="Roboto Slab" pitchFamily="2" charset="0"/>
                <a:ea typeface="Roboto Slab" pitchFamily="2" charset="0"/>
              </a:rPr>
              <a:t>Build a</a:t>
            </a:r>
          </a:p>
          <a:p>
            <a:pPr algn="ctr"/>
            <a:r>
              <a:rPr lang="en-US" dirty="0">
                <a:latin typeface="Roboto Slab" pitchFamily="2" charset="0"/>
                <a:ea typeface="Roboto Slab" pitchFamily="2" charset="0"/>
              </a:rPr>
              <a:t>Skilled team</a:t>
            </a:r>
          </a:p>
        </p:txBody>
      </p:sp>
      <p:grpSp>
        <p:nvGrpSpPr>
          <p:cNvPr id="24" name="Group 23">
            <a:extLst>
              <a:ext uri="{FF2B5EF4-FFF2-40B4-BE49-F238E27FC236}">
                <a16:creationId xmlns:a16="http://schemas.microsoft.com/office/drawing/2014/main" id="{AEBD74CA-AA97-4C7C-8812-08C619A365D0}"/>
              </a:ext>
            </a:extLst>
          </p:cNvPr>
          <p:cNvGrpSpPr/>
          <p:nvPr/>
        </p:nvGrpSpPr>
        <p:grpSpPr>
          <a:xfrm>
            <a:off x="4611985" y="4098981"/>
            <a:ext cx="298889" cy="298889"/>
            <a:chOff x="1830409" y="4619802"/>
            <a:chExt cx="298889" cy="298889"/>
          </a:xfrm>
        </p:grpSpPr>
        <p:sp>
          <p:nvSpPr>
            <p:cNvPr id="34" name="Oval 33">
              <a:extLst>
                <a:ext uri="{FF2B5EF4-FFF2-40B4-BE49-F238E27FC236}">
                  <a16:creationId xmlns:a16="http://schemas.microsoft.com/office/drawing/2014/main" id="{560E8ED6-D641-42F3-8A2D-820DE6127313}"/>
                </a:ext>
              </a:extLst>
            </p:cNvPr>
            <p:cNvSpPr/>
            <p:nvPr/>
          </p:nvSpPr>
          <p:spPr>
            <a:xfrm>
              <a:off x="1830409" y="4619802"/>
              <a:ext cx="298889" cy="2988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404F3F40-36EF-4E3E-8D1A-7E893B70D460}"/>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2</a:t>
              </a:r>
            </a:p>
          </p:txBody>
        </p:sp>
      </p:grpSp>
      <p:sp>
        <p:nvSpPr>
          <p:cNvPr id="39" name="Rectangle 20">
            <a:extLst>
              <a:ext uri="{FF2B5EF4-FFF2-40B4-BE49-F238E27FC236}">
                <a16:creationId xmlns:a16="http://schemas.microsoft.com/office/drawing/2014/main" id="{AFDD3994-3EA6-41C2-BCEE-CB70AC404E76}"/>
              </a:ext>
            </a:extLst>
          </p:cNvPr>
          <p:cNvSpPr>
            <a:spLocks/>
          </p:cNvSpPr>
          <p:nvPr/>
        </p:nvSpPr>
        <p:spPr bwMode="auto">
          <a:xfrm>
            <a:off x="3927078" y="4619850"/>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17" name="Freeform 7">
            <a:extLst>
              <a:ext uri="{FF2B5EF4-FFF2-40B4-BE49-F238E27FC236}">
                <a16:creationId xmlns:a16="http://schemas.microsoft.com/office/drawing/2014/main" id="{D95A1434-B15E-4750-BA4F-780E134614F9}"/>
              </a:ext>
            </a:extLst>
          </p:cNvPr>
          <p:cNvSpPr>
            <a:spLocks noEditPoints="1"/>
          </p:cNvSpPr>
          <p:nvPr/>
        </p:nvSpPr>
        <p:spPr bwMode="auto">
          <a:xfrm>
            <a:off x="7051952" y="2217407"/>
            <a:ext cx="757238" cy="76200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8" name="TextBox 17">
            <a:extLst>
              <a:ext uri="{FF2B5EF4-FFF2-40B4-BE49-F238E27FC236}">
                <a16:creationId xmlns:a16="http://schemas.microsoft.com/office/drawing/2014/main" id="{5805B0A4-C64C-4C59-9366-DF7524EDFBAB}"/>
              </a:ext>
            </a:extLst>
          </p:cNvPr>
          <p:cNvSpPr txBox="1"/>
          <p:nvPr/>
        </p:nvSpPr>
        <p:spPr>
          <a:xfrm>
            <a:off x="6596220" y="3314486"/>
            <a:ext cx="1668702" cy="646331"/>
          </a:xfrm>
          <a:prstGeom prst="rect">
            <a:avLst/>
          </a:prstGeom>
          <a:noFill/>
        </p:spPr>
        <p:txBody>
          <a:bodyPr wrap="square" rtlCol="0">
            <a:spAutoFit/>
          </a:bodyPr>
          <a:lstStyle/>
          <a:p>
            <a:pPr algn="ctr"/>
            <a:r>
              <a:rPr lang="en-US" dirty="0">
                <a:latin typeface="Roboto Slab" pitchFamily="2" charset="0"/>
                <a:ea typeface="Roboto Slab" pitchFamily="2" charset="0"/>
              </a:rPr>
              <a:t>Make quality</a:t>
            </a:r>
          </a:p>
          <a:p>
            <a:pPr algn="ctr"/>
            <a:r>
              <a:rPr lang="en-US" dirty="0">
                <a:latin typeface="Roboto Slab" pitchFamily="2" charset="0"/>
                <a:ea typeface="Roboto Slab" pitchFamily="2" charset="0"/>
              </a:rPr>
              <a:t>Products</a:t>
            </a:r>
          </a:p>
        </p:txBody>
      </p:sp>
      <p:grpSp>
        <p:nvGrpSpPr>
          <p:cNvPr id="25" name="Group 24">
            <a:extLst>
              <a:ext uri="{FF2B5EF4-FFF2-40B4-BE49-F238E27FC236}">
                <a16:creationId xmlns:a16="http://schemas.microsoft.com/office/drawing/2014/main" id="{D772397A-FFB8-4A6A-ABBF-52AF239DE5EC}"/>
              </a:ext>
            </a:extLst>
          </p:cNvPr>
          <p:cNvGrpSpPr/>
          <p:nvPr/>
        </p:nvGrpSpPr>
        <p:grpSpPr>
          <a:xfrm>
            <a:off x="7281127" y="4098981"/>
            <a:ext cx="298889" cy="298889"/>
            <a:chOff x="1830409" y="4619802"/>
            <a:chExt cx="298889" cy="298889"/>
          </a:xfrm>
        </p:grpSpPr>
        <p:sp>
          <p:nvSpPr>
            <p:cNvPr id="32" name="Oval 31">
              <a:extLst>
                <a:ext uri="{FF2B5EF4-FFF2-40B4-BE49-F238E27FC236}">
                  <a16:creationId xmlns:a16="http://schemas.microsoft.com/office/drawing/2014/main" id="{051C872F-C1E0-4CD1-A168-3FB1BAC94C74}"/>
                </a:ext>
              </a:extLst>
            </p:cNvPr>
            <p:cNvSpPr/>
            <p:nvPr/>
          </p:nvSpPr>
          <p:spPr>
            <a:xfrm>
              <a:off x="1830409" y="4619802"/>
              <a:ext cx="298889" cy="2988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927263EF-AB86-4BEC-90CD-A71CC392FC4D}"/>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3</a:t>
              </a:r>
            </a:p>
          </p:txBody>
        </p:sp>
      </p:grpSp>
      <p:sp>
        <p:nvSpPr>
          <p:cNvPr id="40" name="Rectangle 20">
            <a:extLst>
              <a:ext uri="{FF2B5EF4-FFF2-40B4-BE49-F238E27FC236}">
                <a16:creationId xmlns:a16="http://schemas.microsoft.com/office/drawing/2014/main" id="{0D97A8B3-34B0-46DD-99C7-3C04A4EC8C0E}"/>
              </a:ext>
            </a:extLst>
          </p:cNvPr>
          <p:cNvSpPr>
            <a:spLocks/>
          </p:cNvSpPr>
          <p:nvPr/>
        </p:nvSpPr>
        <p:spPr bwMode="auto">
          <a:xfrm>
            <a:off x="6596220" y="4619850"/>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19" name="Freeform 6">
            <a:extLst>
              <a:ext uri="{FF2B5EF4-FFF2-40B4-BE49-F238E27FC236}">
                <a16:creationId xmlns:a16="http://schemas.microsoft.com/office/drawing/2014/main" id="{D59D9250-FE95-4FAA-9671-29D551B713DF}"/>
              </a:ext>
            </a:extLst>
          </p:cNvPr>
          <p:cNvSpPr>
            <a:spLocks noEditPoints="1"/>
          </p:cNvSpPr>
          <p:nvPr/>
        </p:nvSpPr>
        <p:spPr bwMode="auto">
          <a:xfrm>
            <a:off x="9736177" y="2233282"/>
            <a:ext cx="727075" cy="730250"/>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1" name="TextBox 20">
            <a:extLst>
              <a:ext uri="{FF2B5EF4-FFF2-40B4-BE49-F238E27FC236}">
                <a16:creationId xmlns:a16="http://schemas.microsoft.com/office/drawing/2014/main" id="{206F223C-1D52-42AB-A805-FDDB7FF15244}"/>
              </a:ext>
            </a:extLst>
          </p:cNvPr>
          <p:cNvSpPr txBox="1"/>
          <p:nvPr/>
        </p:nvSpPr>
        <p:spPr>
          <a:xfrm>
            <a:off x="9301275" y="3314486"/>
            <a:ext cx="1596878" cy="646331"/>
          </a:xfrm>
          <a:prstGeom prst="rect">
            <a:avLst/>
          </a:prstGeom>
          <a:noFill/>
        </p:spPr>
        <p:txBody>
          <a:bodyPr wrap="square" rtlCol="0">
            <a:spAutoFit/>
          </a:bodyPr>
          <a:lstStyle/>
          <a:p>
            <a:pPr algn="ctr"/>
            <a:r>
              <a:rPr lang="en-US" dirty="0">
                <a:latin typeface="Roboto Slab" pitchFamily="2" charset="0"/>
                <a:ea typeface="Roboto Slab" pitchFamily="2" charset="0"/>
              </a:rPr>
              <a:t>Publish</a:t>
            </a:r>
          </a:p>
          <a:p>
            <a:pPr algn="ctr"/>
            <a:r>
              <a:rPr lang="en-US" dirty="0">
                <a:latin typeface="Roboto Slab" pitchFamily="2" charset="0"/>
                <a:ea typeface="Roboto Slab" pitchFamily="2" charset="0"/>
              </a:rPr>
              <a:t>Worldwide!</a:t>
            </a:r>
          </a:p>
        </p:txBody>
      </p:sp>
      <p:grpSp>
        <p:nvGrpSpPr>
          <p:cNvPr id="26" name="Group 25">
            <a:extLst>
              <a:ext uri="{FF2B5EF4-FFF2-40B4-BE49-F238E27FC236}">
                <a16:creationId xmlns:a16="http://schemas.microsoft.com/office/drawing/2014/main" id="{C16ED393-B67D-41A5-AF6C-42A49C947851}"/>
              </a:ext>
            </a:extLst>
          </p:cNvPr>
          <p:cNvGrpSpPr/>
          <p:nvPr/>
        </p:nvGrpSpPr>
        <p:grpSpPr>
          <a:xfrm>
            <a:off x="9950270" y="4098981"/>
            <a:ext cx="298889" cy="298889"/>
            <a:chOff x="1830409" y="4619802"/>
            <a:chExt cx="298889" cy="298889"/>
          </a:xfrm>
        </p:grpSpPr>
        <p:sp>
          <p:nvSpPr>
            <p:cNvPr id="30" name="Oval 29">
              <a:extLst>
                <a:ext uri="{FF2B5EF4-FFF2-40B4-BE49-F238E27FC236}">
                  <a16:creationId xmlns:a16="http://schemas.microsoft.com/office/drawing/2014/main" id="{FFE0A0E4-2D0B-42B3-9BCF-37563B13FEB1}"/>
                </a:ext>
              </a:extLst>
            </p:cNvPr>
            <p:cNvSpPr/>
            <p:nvPr/>
          </p:nvSpPr>
          <p:spPr>
            <a:xfrm>
              <a:off x="1830409" y="4619802"/>
              <a:ext cx="298889" cy="2988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7C90D47-6FFC-4FB2-80A3-F78C0F269725}"/>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Montserrat Light" panose="00000400000000000000" pitchFamily="50" charset="0"/>
                </a:rPr>
                <a:t>4</a:t>
              </a:r>
            </a:p>
          </p:txBody>
        </p:sp>
      </p:grpSp>
      <p:sp>
        <p:nvSpPr>
          <p:cNvPr id="41" name="Rectangle 20">
            <a:extLst>
              <a:ext uri="{FF2B5EF4-FFF2-40B4-BE49-F238E27FC236}">
                <a16:creationId xmlns:a16="http://schemas.microsoft.com/office/drawing/2014/main" id="{E456819A-ACD8-416B-9E25-97270026D4E1}"/>
              </a:ext>
            </a:extLst>
          </p:cNvPr>
          <p:cNvSpPr>
            <a:spLocks/>
          </p:cNvSpPr>
          <p:nvPr/>
        </p:nvSpPr>
        <p:spPr bwMode="auto">
          <a:xfrm>
            <a:off x="9265363" y="4619850"/>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900" dirty="0">
                <a:solidFill>
                  <a:schemeClr val="tx1">
                    <a:lumMod val="50000"/>
                    <a:lumOff val="50000"/>
                  </a:schemeClr>
                </a:solidFill>
                <a:latin typeface="Roboto Slab" pitchFamily="2" charset="0"/>
                <a:ea typeface="Roboto Slab" pitchFamily="2" charset="0"/>
                <a:cs typeface="Open Sans Extrabold" panose="020B0906030804020204" pitchFamily="34" charset="0"/>
                <a:sym typeface="Montserrat-Regular" charset="0"/>
              </a:rPr>
              <a:t>This letterhead design is meant  to project an image of profession and reliability This letterhead this.</a:t>
            </a:r>
          </a:p>
        </p:txBody>
      </p:sp>
    </p:spTree>
    <p:extLst>
      <p:ext uri="{BB962C8B-B14F-4D97-AF65-F5344CB8AC3E}">
        <p14:creationId xmlns:p14="http://schemas.microsoft.com/office/powerpoint/2010/main" val="35631480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AE8C485A-761F-4F2A-A18C-210C95A1D425}"/>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582" r="16582"/>
          <a:stretch>
            <a:fillRect/>
          </a:stretch>
        </p:blipFill>
        <p:spPr/>
      </p:pic>
      <p:sp>
        <p:nvSpPr>
          <p:cNvPr id="6" name="Rectangle 5">
            <a:extLst>
              <a:ext uri="{FF2B5EF4-FFF2-40B4-BE49-F238E27FC236}">
                <a16:creationId xmlns:a16="http://schemas.microsoft.com/office/drawing/2014/main" id="{9D50BDD9-2CE2-4602-91A0-FC6462A2F4B5}"/>
              </a:ext>
            </a:extLst>
          </p:cNvPr>
          <p:cNvSpPr/>
          <p:nvPr/>
        </p:nvSpPr>
        <p:spPr>
          <a:xfrm>
            <a:off x="816639" y="2037614"/>
            <a:ext cx="2496569" cy="249083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CD4BC46-1E64-48D1-BA85-4784F065E6DE}"/>
              </a:ext>
            </a:extLst>
          </p:cNvPr>
          <p:cNvSpPr/>
          <p:nvPr/>
        </p:nvSpPr>
        <p:spPr>
          <a:xfrm>
            <a:off x="6191407" y="2037614"/>
            <a:ext cx="2496569" cy="24908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2AAF9C-9A7C-42BB-A6F7-FF31F9B28823}"/>
              </a:ext>
            </a:extLst>
          </p:cNvPr>
          <p:cNvSpPr>
            <a:spLocks noGrp="1"/>
          </p:cNvSpPr>
          <p:nvPr>
            <p:ph type="title" idx="4294967295"/>
          </p:nvPr>
        </p:nvSpPr>
        <p:spPr>
          <a:xfrm>
            <a:off x="832276" y="476250"/>
            <a:ext cx="10515600" cy="611188"/>
          </a:xfrm>
        </p:spPr>
        <p:txBody>
          <a:bodyPr/>
          <a:lstStyle/>
          <a:p>
            <a:r>
              <a:rPr lang="en-US" dirty="0">
                <a:latin typeface="Roboto Slab" pitchFamily="2" charset="0"/>
                <a:ea typeface="Roboto Slab" pitchFamily="2" charset="0"/>
              </a:rPr>
              <a:t>Company Service</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4294967295"/>
          </p:nvPr>
        </p:nvSpPr>
        <p:spPr>
          <a:xfrm>
            <a:off x="832276"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sp>
        <p:nvSpPr>
          <p:cNvPr id="52" name="TextBox 51">
            <a:extLst>
              <a:ext uri="{FF2B5EF4-FFF2-40B4-BE49-F238E27FC236}">
                <a16:creationId xmlns:a16="http://schemas.microsoft.com/office/drawing/2014/main" id="{419E6D82-E099-492F-87B1-DEE4556C7D21}"/>
              </a:ext>
            </a:extLst>
          </p:cNvPr>
          <p:cNvSpPr txBox="1"/>
          <p:nvPr/>
        </p:nvSpPr>
        <p:spPr>
          <a:xfrm>
            <a:off x="6662056" y="5137097"/>
            <a:ext cx="4704839" cy="683713"/>
          </a:xfrm>
          <a:prstGeom prst="rect">
            <a:avLst/>
          </a:prstGeom>
          <a:noFill/>
        </p:spPr>
        <p:txBody>
          <a:bodyPr wrap="square" numCol="1" spcCol="457200" rtlCol="0">
            <a:spAutoFit/>
          </a:bodyPr>
          <a:lstStyle/>
          <a:p>
            <a:pPr algn="just">
              <a:lnSpc>
                <a:spcPts val="1600"/>
              </a:lnSpc>
            </a:pPr>
            <a:r>
              <a:rPr lang="en-US" sz="9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a:t>
            </a:r>
            <a:endParaRPr lang="en-US" sz="900" dirty="0">
              <a:solidFill>
                <a:schemeClr val="tx1">
                  <a:lumMod val="50000"/>
                  <a:lumOff val="50000"/>
                </a:schemeClr>
              </a:solidFill>
              <a:latin typeface="Roboto Slab" pitchFamily="2" charset="0"/>
              <a:ea typeface="Roboto Slab" pitchFamily="2" charset="0"/>
              <a:cs typeface="Montserrat" charset="0"/>
            </a:endParaRPr>
          </a:p>
        </p:txBody>
      </p:sp>
      <p:sp>
        <p:nvSpPr>
          <p:cNvPr id="66" name="Freeform 8">
            <a:extLst>
              <a:ext uri="{FF2B5EF4-FFF2-40B4-BE49-F238E27FC236}">
                <a16:creationId xmlns:a16="http://schemas.microsoft.com/office/drawing/2014/main" id="{365CB8D4-9E68-454B-98DC-8F9D3536805B}"/>
              </a:ext>
            </a:extLst>
          </p:cNvPr>
          <p:cNvSpPr>
            <a:spLocks noEditPoints="1"/>
          </p:cNvSpPr>
          <p:nvPr/>
        </p:nvSpPr>
        <p:spPr bwMode="auto">
          <a:xfrm>
            <a:off x="3509666" y="5111447"/>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Freeform 5">
            <a:extLst>
              <a:ext uri="{FF2B5EF4-FFF2-40B4-BE49-F238E27FC236}">
                <a16:creationId xmlns:a16="http://schemas.microsoft.com/office/drawing/2014/main" id="{9E21F85C-2803-4585-9E7A-B38E4D75B1F4}"/>
              </a:ext>
            </a:extLst>
          </p:cNvPr>
          <p:cNvSpPr>
            <a:spLocks noEditPoints="1"/>
          </p:cNvSpPr>
          <p:nvPr/>
        </p:nvSpPr>
        <p:spPr bwMode="auto">
          <a:xfrm>
            <a:off x="4544059" y="5131291"/>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68" name="Freeform 7">
            <a:extLst>
              <a:ext uri="{FF2B5EF4-FFF2-40B4-BE49-F238E27FC236}">
                <a16:creationId xmlns:a16="http://schemas.microsoft.com/office/drawing/2014/main" id="{29E32F09-F519-4AF7-AF32-ED75AE216C34}"/>
              </a:ext>
            </a:extLst>
          </p:cNvPr>
          <p:cNvSpPr>
            <a:spLocks noEditPoints="1"/>
          </p:cNvSpPr>
          <p:nvPr/>
        </p:nvSpPr>
        <p:spPr bwMode="auto">
          <a:xfrm>
            <a:off x="5602264" y="5097953"/>
            <a:ext cx="757238" cy="76200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35" name="Group 34">
            <a:extLst>
              <a:ext uri="{FF2B5EF4-FFF2-40B4-BE49-F238E27FC236}">
                <a16:creationId xmlns:a16="http://schemas.microsoft.com/office/drawing/2014/main" id="{CE520D3C-6CCC-43EC-9FEB-2E77C39F599E}"/>
              </a:ext>
            </a:extLst>
          </p:cNvPr>
          <p:cNvGrpSpPr/>
          <p:nvPr/>
        </p:nvGrpSpPr>
        <p:grpSpPr>
          <a:xfrm>
            <a:off x="1331845" y="2633987"/>
            <a:ext cx="1466156" cy="1298093"/>
            <a:chOff x="7045383" y="2177296"/>
            <a:chExt cx="1466156" cy="1298093"/>
          </a:xfrm>
        </p:grpSpPr>
        <p:sp>
          <p:nvSpPr>
            <p:cNvPr id="36" name="Rectangle 35">
              <a:extLst>
                <a:ext uri="{FF2B5EF4-FFF2-40B4-BE49-F238E27FC236}">
                  <a16:creationId xmlns:a16="http://schemas.microsoft.com/office/drawing/2014/main" id="{46A4F88D-209D-45A0-A837-ADD001019CFE}"/>
                </a:ext>
              </a:extLst>
            </p:cNvPr>
            <p:cNvSpPr/>
            <p:nvPr/>
          </p:nvSpPr>
          <p:spPr>
            <a:xfrm>
              <a:off x="7521018" y="2177296"/>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37" name="TextBox 36">
              <a:extLst>
                <a:ext uri="{FF2B5EF4-FFF2-40B4-BE49-F238E27FC236}">
                  <a16:creationId xmlns:a16="http://schemas.microsoft.com/office/drawing/2014/main" id="{7F7EBE10-CF14-4333-A19B-02A27DE09F03}"/>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Roboto Slab" pitchFamily="2" charset="0"/>
                  <a:ea typeface="Roboto Slab" pitchFamily="2" charset="0"/>
                </a:rPr>
                <a:t>Contrary to popular belief, Lorem Ipsum Rackham.</a:t>
              </a:r>
            </a:p>
          </p:txBody>
        </p:sp>
      </p:grpSp>
      <p:grpSp>
        <p:nvGrpSpPr>
          <p:cNvPr id="38" name="Group 37">
            <a:extLst>
              <a:ext uri="{FF2B5EF4-FFF2-40B4-BE49-F238E27FC236}">
                <a16:creationId xmlns:a16="http://schemas.microsoft.com/office/drawing/2014/main" id="{A84F63DC-5F25-4EC6-ACD9-91214CF0E289}"/>
              </a:ext>
            </a:extLst>
          </p:cNvPr>
          <p:cNvGrpSpPr/>
          <p:nvPr/>
        </p:nvGrpSpPr>
        <p:grpSpPr>
          <a:xfrm>
            <a:off x="6706613" y="2633987"/>
            <a:ext cx="1466156" cy="1298093"/>
            <a:chOff x="7045383" y="2177296"/>
            <a:chExt cx="1466156" cy="1298093"/>
          </a:xfrm>
        </p:grpSpPr>
        <p:sp>
          <p:nvSpPr>
            <p:cNvPr id="39" name="Rectangle 38">
              <a:extLst>
                <a:ext uri="{FF2B5EF4-FFF2-40B4-BE49-F238E27FC236}">
                  <a16:creationId xmlns:a16="http://schemas.microsoft.com/office/drawing/2014/main" id="{C7E641F1-B3DB-4F18-8524-03CF9A040797}"/>
                </a:ext>
              </a:extLst>
            </p:cNvPr>
            <p:cNvSpPr/>
            <p:nvPr/>
          </p:nvSpPr>
          <p:spPr>
            <a:xfrm>
              <a:off x="7521018" y="2177296"/>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0" name="TextBox 39">
              <a:extLst>
                <a:ext uri="{FF2B5EF4-FFF2-40B4-BE49-F238E27FC236}">
                  <a16:creationId xmlns:a16="http://schemas.microsoft.com/office/drawing/2014/main" id="{72B2C7C2-2C44-430A-8E05-9288293C1FFE}"/>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bg1"/>
                  </a:solidFill>
                  <a:latin typeface="Roboto Slab" pitchFamily="2" charset="0"/>
                  <a:ea typeface="Roboto Slab" pitchFamily="2" charset="0"/>
                </a:rPr>
                <a:t>Contrary to popular belief, Lorem Ipsum Rackham.</a:t>
              </a:r>
            </a:p>
          </p:txBody>
        </p:sp>
      </p:grpSp>
      <p:pic>
        <p:nvPicPr>
          <p:cNvPr id="27" name="Picture Placeholder 26">
            <a:extLst>
              <a:ext uri="{FF2B5EF4-FFF2-40B4-BE49-F238E27FC236}">
                <a16:creationId xmlns:a16="http://schemas.microsoft.com/office/drawing/2014/main" id="{4786185D-44EE-48BB-863A-669A5DB241D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582" r="16582"/>
          <a:stretch>
            <a:fillRect/>
          </a:stretch>
        </p:blipFill>
        <p:spPr/>
      </p:pic>
    </p:spTree>
    <p:extLst>
      <p:ext uri="{BB962C8B-B14F-4D97-AF65-F5344CB8AC3E}">
        <p14:creationId xmlns:p14="http://schemas.microsoft.com/office/powerpoint/2010/main" val="1285288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08EB1-0335-48B4-B6B0-878C2E660B80}"/>
              </a:ext>
            </a:extLst>
          </p:cNvPr>
          <p:cNvSpPr/>
          <p:nvPr/>
        </p:nvSpPr>
        <p:spPr>
          <a:xfrm>
            <a:off x="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CD1951E1-9580-490C-B392-4CBB3A210376}"/>
              </a:ext>
            </a:extLst>
          </p:cNvPr>
          <p:cNvGrpSpPr/>
          <p:nvPr/>
        </p:nvGrpSpPr>
        <p:grpSpPr>
          <a:xfrm>
            <a:off x="6841671" y="867040"/>
            <a:ext cx="5301343" cy="1144400"/>
            <a:chOff x="838200" y="838199"/>
            <a:chExt cx="4444999" cy="1144400"/>
          </a:xfrm>
        </p:grpSpPr>
        <p:sp>
          <p:nvSpPr>
            <p:cNvPr id="26" name="TextBox 25">
              <a:extLst>
                <a:ext uri="{FF2B5EF4-FFF2-40B4-BE49-F238E27FC236}">
                  <a16:creationId xmlns:a16="http://schemas.microsoft.com/office/drawing/2014/main" id="{864D086B-FC88-44BB-BFF8-F383CD545078}"/>
                </a:ext>
              </a:extLst>
            </p:cNvPr>
            <p:cNvSpPr txBox="1"/>
            <p:nvPr/>
          </p:nvSpPr>
          <p:spPr>
            <a:xfrm>
              <a:off x="838200" y="838199"/>
              <a:ext cx="4444999" cy="707886"/>
            </a:xfrm>
            <a:prstGeom prst="rect">
              <a:avLst/>
            </a:prstGeom>
            <a:noFill/>
          </p:spPr>
          <p:txBody>
            <a:bodyPr wrap="square" rtlCol="0">
              <a:spAutoFit/>
            </a:bodyPr>
            <a:lstStyle/>
            <a:p>
              <a:r>
                <a:rPr lang="en-US" sz="4000" dirty="0">
                  <a:solidFill>
                    <a:schemeClr val="tx1">
                      <a:alpha val="82000"/>
                    </a:schemeClr>
                  </a:solidFill>
                  <a:latin typeface="Roboto Slab" pitchFamily="2" charset="0"/>
                  <a:ea typeface="Roboto Slab" pitchFamily="2" charset="0"/>
                </a:rPr>
                <a:t>Team Members</a:t>
              </a:r>
            </a:p>
          </p:txBody>
        </p:sp>
        <p:sp>
          <p:nvSpPr>
            <p:cNvPr id="27" name="TextBox 26">
              <a:extLst>
                <a:ext uri="{FF2B5EF4-FFF2-40B4-BE49-F238E27FC236}">
                  <a16:creationId xmlns:a16="http://schemas.microsoft.com/office/drawing/2014/main" id="{40438052-8B98-4097-8A59-01EDE9820E68}"/>
                </a:ext>
              </a:extLst>
            </p:cNvPr>
            <p:cNvSpPr txBox="1"/>
            <p:nvPr/>
          </p:nvSpPr>
          <p:spPr>
            <a:xfrm>
              <a:off x="838200" y="1428601"/>
              <a:ext cx="2645229" cy="553998"/>
            </a:xfrm>
            <a:prstGeom prst="rect">
              <a:avLst/>
            </a:prstGeom>
            <a:noFill/>
          </p:spPr>
          <p:txBody>
            <a:bodyPr wrap="square" rtlCol="0">
              <a:spAutoFit/>
            </a:bodyPr>
            <a:lstStyle/>
            <a:p>
              <a:r>
                <a:rPr lang="en-US" sz="3000" dirty="0">
                  <a:solidFill>
                    <a:schemeClr val="tx1">
                      <a:lumMod val="50000"/>
                      <a:lumOff val="50000"/>
                      <a:alpha val="82000"/>
                    </a:schemeClr>
                  </a:solidFill>
                  <a:latin typeface="Roboto Slab" pitchFamily="2" charset="0"/>
                  <a:ea typeface="Roboto Slab" pitchFamily="2" charset="0"/>
                </a:rPr>
                <a:t>Presentation</a:t>
              </a:r>
            </a:p>
          </p:txBody>
        </p:sp>
      </p:grpSp>
      <p:sp>
        <p:nvSpPr>
          <p:cNvPr id="36" name="TextBox 35">
            <a:extLst>
              <a:ext uri="{FF2B5EF4-FFF2-40B4-BE49-F238E27FC236}">
                <a16:creationId xmlns:a16="http://schemas.microsoft.com/office/drawing/2014/main" id="{0C74A002-F03C-4940-807D-97B89BA553ED}"/>
              </a:ext>
            </a:extLst>
          </p:cNvPr>
          <p:cNvSpPr txBox="1"/>
          <p:nvPr/>
        </p:nvSpPr>
        <p:spPr>
          <a:xfrm>
            <a:off x="6841671" y="2154130"/>
            <a:ext cx="4444999" cy="478529"/>
          </a:xfrm>
          <a:prstGeom prst="rect">
            <a:avLst/>
          </a:prstGeom>
          <a:noFill/>
        </p:spPr>
        <p:txBody>
          <a:bodyPr wrap="square" numCol="1" spcCol="457200" rtlCol="0">
            <a:spAutoFit/>
          </a:bodyPr>
          <a:lstStyle/>
          <a:p>
            <a:pPr algn="just">
              <a:lnSpc>
                <a:spcPts val="1600"/>
              </a:lnSpc>
            </a:pPr>
            <a:r>
              <a:rPr lang="en-US" sz="900" dirty="0">
                <a:solidFill>
                  <a:schemeClr val="tx1">
                    <a:lumMod val="50000"/>
                    <a:lumOff val="50000"/>
                  </a:schemeClr>
                </a:solidFill>
                <a:latin typeface="Roboto Slab" pitchFamily="2" charset="0"/>
                <a:ea typeface="Roboto Slab" pitchFamily="2" charset="0"/>
              </a:rPr>
              <a:t>Contrary to popular belief, Lorem Ipsum is not simply random text. It has years old. Richard McClintock, a Latin professor at Hampden</a:t>
            </a:r>
            <a:endParaRPr lang="en-US" sz="900" dirty="0">
              <a:solidFill>
                <a:schemeClr val="tx1">
                  <a:lumMod val="50000"/>
                  <a:lumOff val="50000"/>
                </a:schemeClr>
              </a:solidFill>
              <a:latin typeface="Roboto Slab" pitchFamily="2" charset="0"/>
              <a:ea typeface="Roboto Slab" pitchFamily="2" charset="0"/>
              <a:cs typeface="Montserrat" charset="0"/>
            </a:endParaRPr>
          </a:p>
        </p:txBody>
      </p:sp>
      <p:grpSp>
        <p:nvGrpSpPr>
          <p:cNvPr id="38" name="Group 37">
            <a:extLst>
              <a:ext uri="{FF2B5EF4-FFF2-40B4-BE49-F238E27FC236}">
                <a16:creationId xmlns:a16="http://schemas.microsoft.com/office/drawing/2014/main" id="{C9475B5D-23C0-4209-8B6E-723F706E6E4F}"/>
              </a:ext>
            </a:extLst>
          </p:cNvPr>
          <p:cNvGrpSpPr/>
          <p:nvPr/>
        </p:nvGrpSpPr>
        <p:grpSpPr>
          <a:xfrm>
            <a:off x="6890657" y="3414396"/>
            <a:ext cx="1727266" cy="997948"/>
            <a:chOff x="1096893" y="4368148"/>
            <a:chExt cx="1727266" cy="997948"/>
          </a:xfrm>
        </p:grpSpPr>
        <p:sp>
          <p:nvSpPr>
            <p:cNvPr id="39" name="TextBox 38">
              <a:extLst>
                <a:ext uri="{FF2B5EF4-FFF2-40B4-BE49-F238E27FC236}">
                  <a16:creationId xmlns:a16="http://schemas.microsoft.com/office/drawing/2014/main" id="{F920B31E-6FCA-4F20-913F-C438C7A1B594}"/>
                </a:ext>
              </a:extLst>
            </p:cNvPr>
            <p:cNvSpPr txBox="1"/>
            <p:nvPr/>
          </p:nvSpPr>
          <p:spPr>
            <a:xfrm>
              <a:off x="1220718" y="4368148"/>
              <a:ext cx="1479616" cy="307777"/>
            </a:xfrm>
            <a:prstGeom prst="rect">
              <a:avLst/>
            </a:prstGeom>
            <a:noFill/>
          </p:spPr>
          <p:txBody>
            <a:bodyPr wrap="square" rtlCol="0">
              <a:spAutoFit/>
            </a:bodyPr>
            <a:lstStyle/>
            <a:p>
              <a:pPr algn="ctr"/>
              <a:r>
                <a:rPr lang="en-US" sz="1400" dirty="0">
                  <a:solidFill>
                    <a:schemeClr val="tx1">
                      <a:lumMod val="85000"/>
                      <a:lumOff val="15000"/>
                    </a:schemeClr>
                  </a:solidFill>
                  <a:latin typeface="Roboto Slab" pitchFamily="2" charset="0"/>
                  <a:ea typeface="Roboto Slab" pitchFamily="2" charset="0"/>
                  <a:cs typeface="Bebas" charset="0"/>
                </a:rPr>
                <a:t>Lorem Ipsum</a:t>
              </a:r>
            </a:p>
          </p:txBody>
        </p:sp>
        <p:sp>
          <p:nvSpPr>
            <p:cNvPr id="40" name="Subtitle 6">
              <a:extLst>
                <a:ext uri="{FF2B5EF4-FFF2-40B4-BE49-F238E27FC236}">
                  <a16:creationId xmlns:a16="http://schemas.microsoft.com/office/drawing/2014/main" id="{849AFCF0-68C4-40A3-8069-F4138019ADC6}"/>
                </a:ext>
              </a:extLst>
            </p:cNvPr>
            <p:cNvSpPr txBox="1">
              <a:spLocks/>
            </p:cNvSpPr>
            <p:nvPr/>
          </p:nvSpPr>
          <p:spPr>
            <a:xfrm>
              <a:off x="1096893" y="4897290"/>
              <a:ext cx="1727266" cy="4688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example text.</a:t>
              </a:r>
            </a:p>
          </p:txBody>
        </p:sp>
        <p:sp>
          <p:nvSpPr>
            <p:cNvPr id="41" name="TextBox 40">
              <a:extLst>
                <a:ext uri="{FF2B5EF4-FFF2-40B4-BE49-F238E27FC236}">
                  <a16:creationId xmlns:a16="http://schemas.microsoft.com/office/drawing/2014/main" id="{10D46353-2B6B-48C8-9FF2-6E51EE8AC806}"/>
                </a:ext>
              </a:extLst>
            </p:cNvPr>
            <p:cNvSpPr txBox="1"/>
            <p:nvPr/>
          </p:nvSpPr>
          <p:spPr>
            <a:xfrm>
              <a:off x="1515993" y="4644171"/>
              <a:ext cx="889066" cy="246221"/>
            </a:xfrm>
            <a:prstGeom prst="rect">
              <a:avLst/>
            </a:prstGeom>
            <a:noFill/>
          </p:spPr>
          <p:txBody>
            <a:bodyPr wrap="square" rtlCol="0">
              <a:spAutoFit/>
            </a:bodyPr>
            <a:lstStyle/>
            <a:p>
              <a:pPr algn="ctr"/>
              <a:r>
                <a:rPr lang="en-US" sz="1000" dirty="0">
                  <a:solidFill>
                    <a:schemeClr val="tx1">
                      <a:lumMod val="50000"/>
                      <a:lumOff val="50000"/>
                    </a:schemeClr>
                  </a:solidFill>
                  <a:latin typeface="Roboto Slab" pitchFamily="2" charset="0"/>
                  <a:ea typeface="Roboto Slab" pitchFamily="2" charset="0"/>
                  <a:cs typeface="Bebas" charset="0"/>
                </a:rPr>
                <a:t>/ Post title</a:t>
              </a:r>
            </a:p>
          </p:txBody>
        </p:sp>
      </p:grpSp>
      <p:grpSp>
        <p:nvGrpSpPr>
          <p:cNvPr id="48" name="Group 47">
            <a:extLst>
              <a:ext uri="{FF2B5EF4-FFF2-40B4-BE49-F238E27FC236}">
                <a16:creationId xmlns:a16="http://schemas.microsoft.com/office/drawing/2014/main" id="{1B7EF58A-C99F-472F-AEE9-2DA3335CF78B}"/>
              </a:ext>
            </a:extLst>
          </p:cNvPr>
          <p:cNvGrpSpPr/>
          <p:nvPr/>
        </p:nvGrpSpPr>
        <p:grpSpPr>
          <a:xfrm>
            <a:off x="6890657" y="4833169"/>
            <a:ext cx="1727266" cy="997948"/>
            <a:chOff x="1096893" y="4368148"/>
            <a:chExt cx="1727266" cy="997948"/>
          </a:xfrm>
        </p:grpSpPr>
        <p:sp>
          <p:nvSpPr>
            <p:cNvPr id="56" name="TextBox 55">
              <a:extLst>
                <a:ext uri="{FF2B5EF4-FFF2-40B4-BE49-F238E27FC236}">
                  <a16:creationId xmlns:a16="http://schemas.microsoft.com/office/drawing/2014/main" id="{FDF0E7E2-58A6-41C8-BA97-B31A4F555D38}"/>
                </a:ext>
              </a:extLst>
            </p:cNvPr>
            <p:cNvSpPr txBox="1"/>
            <p:nvPr/>
          </p:nvSpPr>
          <p:spPr>
            <a:xfrm>
              <a:off x="1220718" y="4368148"/>
              <a:ext cx="1479616" cy="307777"/>
            </a:xfrm>
            <a:prstGeom prst="rect">
              <a:avLst/>
            </a:prstGeom>
            <a:noFill/>
          </p:spPr>
          <p:txBody>
            <a:bodyPr wrap="square" rtlCol="0">
              <a:spAutoFit/>
            </a:bodyPr>
            <a:lstStyle/>
            <a:p>
              <a:pPr algn="ctr"/>
              <a:r>
                <a:rPr lang="en-US" sz="1400" dirty="0">
                  <a:solidFill>
                    <a:schemeClr val="tx1">
                      <a:lumMod val="85000"/>
                      <a:lumOff val="15000"/>
                    </a:schemeClr>
                  </a:solidFill>
                  <a:latin typeface="Roboto Slab" pitchFamily="2" charset="0"/>
                  <a:ea typeface="Roboto Slab" pitchFamily="2" charset="0"/>
                  <a:cs typeface="Bebas" charset="0"/>
                </a:rPr>
                <a:t>Lorem Ipsum</a:t>
              </a:r>
            </a:p>
          </p:txBody>
        </p:sp>
        <p:sp>
          <p:nvSpPr>
            <p:cNvPr id="58" name="Subtitle 6">
              <a:extLst>
                <a:ext uri="{FF2B5EF4-FFF2-40B4-BE49-F238E27FC236}">
                  <a16:creationId xmlns:a16="http://schemas.microsoft.com/office/drawing/2014/main" id="{0A799174-3BB6-4E8C-B514-9A2605933BDE}"/>
                </a:ext>
              </a:extLst>
            </p:cNvPr>
            <p:cNvSpPr txBox="1">
              <a:spLocks/>
            </p:cNvSpPr>
            <p:nvPr/>
          </p:nvSpPr>
          <p:spPr>
            <a:xfrm>
              <a:off x="1096893" y="4897290"/>
              <a:ext cx="1727266" cy="4688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example text.</a:t>
              </a:r>
            </a:p>
          </p:txBody>
        </p:sp>
        <p:sp>
          <p:nvSpPr>
            <p:cNvPr id="70" name="TextBox 69">
              <a:extLst>
                <a:ext uri="{FF2B5EF4-FFF2-40B4-BE49-F238E27FC236}">
                  <a16:creationId xmlns:a16="http://schemas.microsoft.com/office/drawing/2014/main" id="{C38ABF6C-DE29-42F0-B53B-B4AA195B1381}"/>
                </a:ext>
              </a:extLst>
            </p:cNvPr>
            <p:cNvSpPr txBox="1"/>
            <p:nvPr/>
          </p:nvSpPr>
          <p:spPr>
            <a:xfrm>
              <a:off x="1515993" y="4644171"/>
              <a:ext cx="889066" cy="246221"/>
            </a:xfrm>
            <a:prstGeom prst="rect">
              <a:avLst/>
            </a:prstGeom>
            <a:noFill/>
          </p:spPr>
          <p:txBody>
            <a:bodyPr wrap="square" rtlCol="0">
              <a:spAutoFit/>
            </a:bodyPr>
            <a:lstStyle/>
            <a:p>
              <a:pPr algn="ctr"/>
              <a:r>
                <a:rPr lang="en-US" sz="1000" dirty="0">
                  <a:solidFill>
                    <a:schemeClr val="tx1">
                      <a:lumMod val="50000"/>
                      <a:lumOff val="50000"/>
                    </a:schemeClr>
                  </a:solidFill>
                  <a:latin typeface="Roboto Slab" pitchFamily="2" charset="0"/>
                  <a:ea typeface="Roboto Slab" pitchFamily="2" charset="0"/>
                  <a:cs typeface="Bebas" charset="0"/>
                </a:rPr>
                <a:t>/ Post title</a:t>
              </a:r>
            </a:p>
          </p:txBody>
        </p:sp>
      </p:grpSp>
      <p:grpSp>
        <p:nvGrpSpPr>
          <p:cNvPr id="42" name="Group 41">
            <a:extLst>
              <a:ext uri="{FF2B5EF4-FFF2-40B4-BE49-F238E27FC236}">
                <a16:creationId xmlns:a16="http://schemas.microsoft.com/office/drawing/2014/main" id="{45CF80E9-97A5-46A3-821D-84EE89982F47}"/>
              </a:ext>
            </a:extLst>
          </p:cNvPr>
          <p:cNvGrpSpPr/>
          <p:nvPr/>
        </p:nvGrpSpPr>
        <p:grpSpPr>
          <a:xfrm>
            <a:off x="9608390" y="3414396"/>
            <a:ext cx="1727266" cy="997948"/>
            <a:chOff x="1096893" y="4368148"/>
            <a:chExt cx="1727266" cy="997948"/>
          </a:xfrm>
        </p:grpSpPr>
        <p:sp>
          <p:nvSpPr>
            <p:cNvPr id="43" name="TextBox 42">
              <a:extLst>
                <a:ext uri="{FF2B5EF4-FFF2-40B4-BE49-F238E27FC236}">
                  <a16:creationId xmlns:a16="http://schemas.microsoft.com/office/drawing/2014/main" id="{23877EDF-7C1D-46D3-BBE9-541F2A39036E}"/>
                </a:ext>
              </a:extLst>
            </p:cNvPr>
            <p:cNvSpPr txBox="1"/>
            <p:nvPr/>
          </p:nvSpPr>
          <p:spPr>
            <a:xfrm>
              <a:off x="1220718" y="4368148"/>
              <a:ext cx="1479616" cy="307777"/>
            </a:xfrm>
            <a:prstGeom prst="rect">
              <a:avLst/>
            </a:prstGeom>
            <a:noFill/>
          </p:spPr>
          <p:txBody>
            <a:bodyPr wrap="square" rtlCol="0">
              <a:spAutoFit/>
            </a:bodyPr>
            <a:lstStyle/>
            <a:p>
              <a:pPr algn="ctr"/>
              <a:r>
                <a:rPr lang="en-US" sz="1400" dirty="0">
                  <a:solidFill>
                    <a:schemeClr val="tx1">
                      <a:lumMod val="85000"/>
                      <a:lumOff val="15000"/>
                    </a:schemeClr>
                  </a:solidFill>
                  <a:latin typeface="Roboto Slab" pitchFamily="2" charset="0"/>
                  <a:ea typeface="Roboto Slab" pitchFamily="2" charset="0"/>
                  <a:cs typeface="Bebas" charset="0"/>
                </a:rPr>
                <a:t>Lorem Ipsum</a:t>
              </a:r>
            </a:p>
          </p:txBody>
        </p:sp>
        <p:sp>
          <p:nvSpPr>
            <p:cNvPr id="44" name="Subtitle 6">
              <a:extLst>
                <a:ext uri="{FF2B5EF4-FFF2-40B4-BE49-F238E27FC236}">
                  <a16:creationId xmlns:a16="http://schemas.microsoft.com/office/drawing/2014/main" id="{CF7B431F-C416-452A-AC41-CF66F431B889}"/>
                </a:ext>
              </a:extLst>
            </p:cNvPr>
            <p:cNvSpPr txBox="1">
              <a:spLocks/>
            </p:cNvSpPr>
            <p:nvPr/>
          </p:nvSpPr>
          <p:spPr>
            <a:xfrm>
              <a:off x="1096893" y="4897290"/>
              <a:ext cx="1727266" cy="4688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example text.</a:t>
              </a:r>
            </a:p>
          </p:txBody>
        </p:sp>
        <p:sp>
          <p:nvSpPr>
            <p:cNvPr id="45" name="TextBox 44">
              <a:extLst>
                <a:ext uri="{FF2B5EF4-FFF2-40B4-BE49-F238E27FC236}">
                  <a16:creationId xmlns:a16="http://schemas.microsoft.com/office/drawing/2014/main" id="{61E82FBD-9553-48E5-8956-B66067BEB7EA}"/>
                </a:ext>
              </a:extLst>
            </p:cNvPr>
            <p:cNvSpPr txBox="1"/>
            <p:nvPr/>
          </p:nvSpPr>
          <p:spPr>
            <a:xfrm>
              <a:off x="1515993" y="4644171"/>
              <a:ext cx="889066" cy="246221"/>
            </a:xfrm>
            <a:prstGeom prst="rect">
              <a:avLst/>
            </a:prstGeom>
            <a:noFill/>
          </p:spPr>
          <p:txBody>
            <a:bodyPr wrap="square" rtlCol="0">
              <a:spAutoFit/>
            </a:bodyPr>
            <a:lstStyle/>
            <a:p>
              <a:pPr algn="ctr"/>
              <a:r>
                <a:rPr lang="en-US" sz="1000" dirty="0">
                  <a:solidFill>
                    <a:schemeClr val="tx1">
                      <a:lumMod val="50000"/>
                      <a:lumOff val="50000"/>
                    </a:schemeClr>
                  </a:solidFill>
                  <a:latin typeface="Roboto Slab" pitchFamily="2" charset="0"/>
                  <a:ea typeface="Roboto Slab" pitchFamily="2" charset="0"/>
                  <a:cs typeface="Bebas" charset="0"/>
                </a:rPr>
                <a:t>/ Post title</a:t>
              </a:r>
            </a:p>
          </p:txBody>
        </p:sp>
      </p:grpSp>
      <p:grpSp>
        <p:nvGrpSpPr>
          <p:cNvPr id="49" name="Group 48">
            <a:extLst>
              <a:ext uri="{FF2B5EF4-FFF2-40B4-BE49-F238E27FC236}">
                <a16:creationId xmlns:a16="http://schemas.microsoft.com/office/drawing/2014/main" id="{F6B341F5-76BB-462D-A290-38BC7D541FE5}"/>
              </a:ext>
            </a:extLst>
          </p:cNvPr>
          <p:cNvGrpSpPr/>
          <p:nvPr/>
        </p:nvGrpSpPr>
        <p:grpSpPr>
          <a:xfrm>
            <a:off x="9608390" y="4833169"/>
            <a:ext cx="1727266" cy="997948"/>
            <a:chOff x="1096893" y="4368148"/>
            <a:chExt cx="1727266" cy="997948"/>
          </a:xfrm>
        </p:grpSpPr>
        <p:sp>
          <p:nvSpPr>
            <p:cNvPr id="50" name="TextBox 49">
              <a:extLst>
                <a:ext uri="{FF2B5EF4-FFF2-40B4-BE49-F238E27FC236}">
                  <a16:creationId xmlns:a16="http://schemas.microsoft.com/office/drawing/2014/main" id="{74B07C9E-FC9D-48AD-AE2C-08D25C997F7B}"/>
                </a:ext>
              </a:extLst>
            </p:cNvPr>
            <p:cNvSpPr txBox="1"/>
            <p:nvPr/>
          </p:nvSpPr>
          <p:spPr>
            <a:xfrm>
              <a:off x="1220718" y="4368148"/>
              <a:ext cx="1479616" cy="307777"/>
            </a:xfrm>
            <a:prstGeom prst="rect">
              <a:avLst/>
            </a:prstGeom>
            <a:noFill/>
          </p:spPr>
          <p:txBody>
            <a:bodyPr wrap="square" rtlCol="0">
              <a:spAutoFit/>
            </a:bodyPr>
            <a:lstStyle/>
            <a:p>
              <a:pPr algn="ctr"/>
              <a:r>
                <a:rPr lang="en-US" sz="1400" dirty="0">
                  <a:solidFill>
                    <a:schemeClr val="tx1">
                      <a:lumMod val="85000"/>
                      <a:lumOff val="15000"/>
                    </a:schemeClr>
                  </a:solidFill>
                  <a:latin typeface="Roboto Slab" pitchFamily="2" charset="0"/>
                  <a:ea typeface="Roboto Slab" pitchFamily="2" charset="0"/>
                  <a:cs typeface="Bebas" charset="0"/>
                </a:rPr>
                <a:t>Lorem Ipsum</a:t>
              </a:r>
            </a:p>
          </p:txBody>
        </p:sp>
        <p:sp>
          <p:nvSpPr>
            <p:cNvPr id="51" name="Subtitle 6">
              <a:extLst>
                <a:ext uri="{FF2B5EF4-FFF2-40B4-BE49-F238E27FC236}">
                  <a16:creationId xmlns:a16="http://schemas.microsoft.com/office/drawing/2014/main" id="{338392D1-E73D-40D9-B021-B7DCE8D540B0}"/>
                </a:ext>
              </a:extLst>
            </p:cNvPr>
            <p:cNvSpPr txBox="1">
              <a:spLocks/>
            </p:cNvSpPr>
            <p:nvPr/>
          </p:nvSpPr>
          <p:spPr>
            <a:xfrm>
              <a:off x="1096893" y="4897290"/>
              <a:ext cx="1727266" cy="4688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example text.</a:t>
              </a:r>
            </a:p>
          </p:txBody>
        </p:sp>
        <p:sp>
          <p:nvSpPr>
            <p:cNvPr id="54" name="TextBox 53">
              <a:extLst>
                <a:ext uri="{FF2B5EF4-FFF2-40B4-BE49-F238E27FC236}">
                  <a16:creationId xmlns:a16="http://schemas.microsoft.com/office/drawing/2014/main" id="{E8F3AA6F-6000-49C5-804B-F03A4A388ECF}"/>
                </a:ext>
              </a:extLst>
            </p:cNvPr>
            <p:cNvSpPr txBox="1"/>
            <p:nvPr/>
          </p:nvSpPr>
          <p:spPr>
            <a:xfrm>
              <a:off x="1515993" y="4644171"/>
              <a:ext cx="889066" cy="246221"/>
            </a:xfrm>
            <a:prstGeom prst="rect">
              <a:avLst/>
            </a:prstGeom>
            <a:noFill/>
          </p:spPr>
          <p:txBody>
            <a:bodyPr wrap="square" rtlCol="0">
              <a:spAutoFit/>
            </a:bodyPr>
            <a:lstStyle/>
            <a:p>
              <a:pPr algn="ctr"/>
              <a:r>
                <a:rPr lang="en-US" sz="1000" dirty="0">
                  <a:solidFill>
                    <a:schemeClr val="tx1">
                      <a:lumMod val="50000"/>
                      <a:lumOff val="50000"/>
                    </a:schemeClr>
                  </a:solidFill>
                  <a:latin typeface="Roboto Slab" pitchFamily="2" charset="0"/>
                  <a:ea typeface="Roboto Slab" pitchFamily="2" charset="0"/>
                  <a:cs typeface="Bebas" charset="0"/>
                </a:rPr>
                <a:t>/ Post title</a:t>
              </a:r>
            </a:p>
          </p:txBody>
        </p:sp>
      </p:grpSp>
      <p:cxnSp>
        <p:nvCxnSpPr>
          <p:cNvPr id="14" name="Straight Connector 13">
            <a:extLst>
              <a:ext uri="{FF2B5EF4-FFF2-40B4-BE49-F238E27FC236}">
                <a16:creationId xmlns:a16="http://schemas.microsoft.com/office/drawing/2014/main" id="{6C52F593-51A2-464E-83F7-4BD42875C9C9}"/>
              </a:ext>
            </a:extLst>
          </p:cNvPr>
          <p:cNvCxnSpPr/>
          <p:nvPr/>
        </p:nvCxnSpPr>
        <p:spPr>
          <a:xfrm>
            <a:off x="9113157" y="3421698"/>
            <a:ext cx="0" cy="24021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4" name="Picture Placeholder 23">
            <a:extLst>
              <a:ext uri="{FF2B5EF4-FFF2-40B4-BE49-F238E27FC236}">
                <a16:creationId xmlns:a16="http://schemas.microsoft.com/office/drawing/2014/main" id="{093C3363-1E9D-4945-90F9-5D67AAB31B3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24" r="1124"/>
          <a:stretch>
            <a:fillRect/>
          </a:stretch>
        </p:blipFill>
        <p:spPr/>
      </p:pic>
      <p:pic>
        <p:nvPicPr>
          <p:cNvPr id="18" name="Picture Placeholder 17">
            <a:extLst>
              <a:ext uri="{FF2B5EF4-FFF2-40B4-BE49-F238E27FC236}">
                <a16:creationId xmlns:a16="http://schemas.microsoft.com/office/drawing/2014/main" id="{8ED8265D-BD00-49EE-A072-1D8F506EDCC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pic>
        <p:nvPicPr>
          <p:cNvPr id="22" name="Picture Placeholder 21">
            <a:extLst>
              <a:ext uri="{FF2B5EF4-FFF2-40B4-BE49-F238E27FC236}">
                <a16:creationId xmlns:a16="http://schemas.microsoft.com/office/drawing/2014/main" id="{4403D652-8B45-4F33-AA18-A5487F970AC1}"/>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a:stretch>
            <a:fillRect/>
          </a:stretch>
        </p:blipFill>
        <p:spPr/>
      </p:pic>
      <p:pic>
        <p:nvPicPr>
          <p:cNvPr id="20" name="Picture Placeholder 19">
            <a:extLst>
              <a:ext uri="{FF2B5EF4-FFF2-40B4-BE49-F238E27FC236}">
                <a16:creationId xmlns:a16="http://schemas.microsoft.com/office/drawing/2014/main" id="{DA848FE0-F302-45C0-A156-DD0C4DA4ABD3}"/>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49016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16B0D745-D9AA-44A4-8E97-33E75C1605C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3" b="33"/>
          <a:stretch>
            <a:fillRect/>
          </a:stretch>
        </p:blipFill>
        <p:spPr/>
      </p:pic>
      <p:pic>
        <p:nvPicPr>
          <p:cNvPr id="30" name="Picture Placeholder 29">
            <a:extLst>
              <a:ext uri="{FF2B5EF4-FFF2-40B4-BE49-F238E27FC236}">
                <a16:creationId xmlns:a16="http://schemas.microsoft.com/office/drawing/2014/main" id="{DBC055D2-24BE-49A9-BB8B-28C2C1B0315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a:fillRect/>
          </a:stretch>
        </p:blipFill>
        <p:spPr/>
      </p:pic>
      <p:pic>
        <p:nvPicPr>
          <p:cNvPr id="28" name="Picture Placeholder 27">
            <a:extLst>
              <a:ext uri="{FF2B5EF4-FFF2-40B4-BE49-F238E27FC236}">
                <a16:creationId xmlns:a16="http://schemas.microsoft.com/office/drawing/2014/main" id="{6BDF68C5-3A31-408D-A15E-C180063C345C}"/>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33" b="33"/>
          <a:stretch>
            <a:fillRect/>
          </a:stretch>
        </p:blipFill>
        <p:spPr/>
      </p:pic>
      <p:pic>
        <p:nvPicPr>
          <p:cNvPr id="34" name="Picture Placeholder 33">
            <a:extLst>
              <a:ext uri="{FF2B5EF4-FFF2-40B4-BE49-F238E27FC236}">
                <a16:creationId xmlns:a16="http://schemas.microsoft.com/office/drawing/2014/main" id="{9D7EBD96-219B-42E4-8513-3C622D15ADD8}"/>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124" r="1124"/>
          <a:stretch>
            <a:fillRect/>
          </a:stretch>
        </p:blipFill>
        <p:spPr/>
      </p:pic>
      <p:sp>
        <p:nvSpPr>
          <p:cNvPr id="2" name="Title 1">
            <a:extLst>
              <a:ext uri="{FF2B5EF4-FFF2-40B4-BE49-F238E27FC236}">
                <a16:creationId xmlns:a16="http://schemas.microsoft.com/office/drawing/2014/main" id="{612AAF9C-9A7C-42BB-A6F7-FF31F9B28823}"/>
              </a:ext>
            </a:extLst>
          </p:cNvPr>
          <p:cNvSpPr>
            <a:spLocks noGrp="1"/>
          </p:cNvSpPr>
          <p:nvPr>
            <p:ph type="title" idx="4294967295"/>
          </p:nvPr>
        </p:nvSpPr>
        <p:spPr>
          <a:xfrm>
            <a:off x="838200" y="476250"/>
            <a:ext cx="10515600" cy="611188"/>
          </a:xfrm>
        </p:spPr>
        <p:txBody>
          <a:bodyPr/>
          <a:lstStyle/>
          <a:p>
            <a:r>
              <a:rPr lang="en-US" dirty="0">
                <a:latin typeface="Roboto Slab" pitchFamily="2" charset="0"/>
                <a:ea typeface="Roboto Slab" pitchFamily="2" charset="0"/>
              </a:rPr>
              <a:t>Team Members</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4294967295"/>
          </p:nvPr>
        </p:nvSpPr>
        <p:spPr>
          <a:xfrm>
            <a:off x="838200"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grpSp>
        <p:nvGrpSpPr>
          <p:cNvPr id="37" name="Group 36">
            <a:extLst>
              <a:ext uri="{FF2B5EF4-FFF2-40B4-BE49-F238E27FC236}">
                <a16:creationId xmlns:a16="http://schemas.microsoft.com/office/drawing/2014/main" id="{EC10912C-9A83-4BF3-8B10-9B884CEB9FD9}"/>
              </a:ext>
            </a:extLst>
          </p:cNvPr>
          <p:cNvGrpSpPr/>
          <p:nvPr/>
        </p:nvGrpSpPr>
        <p:grpSpPr>
          <a:xfrm>
            <a:off x="987141" y="4625012"/>
            <a:ext cx="2373794" cy="1180904"/>
            <a:chOff x="773629" y="4349096"/>
            <a:chExt cx="2373794" cy="1180904"/>
          </a:xfrm>
        </p:grpSpPr>
        <p:sp>
          <p:nvSpPr>
            <p:cNvPr id="38" name="TextBox 37">
              <a:extLst>
                <a:ext uri="{FF2B5EF4-FFF2-40B4-BE49-F238E27FC236}">
                  <a16:creationId xmlns:a16="http://schemas.microsoft.com/office/drawing/2014/main" id="{74E8CCEA-55A9-46F9-A122-8ABE1DDDD664}"/>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Roboto Slab" pitchFamily="2" charset="0"/>
                  <a:ea typeface="Roboto Slab" pitchFamily="2" charset="0"/>
                  <a:cs typeface="Bebas" charset="0"/>
                </a:rPr>
                <a:t>Lorem Ipsum</a:t>
              </a:r>
            </a:p>
          </p:txBody>
        </p:sp>
        <p:sp>
          <p:nvSpPr>
            <p:cNvPr id="39" name="Subtitle 6">
              <a:extLst>
                <a:ext uri="{FF2B5EF4-FFF2-40B4-BE49-F238E27FC236}">
                  <a16:creationId xmlns:a16="http://schemas.microsoft.com/office/drawing/2014/main" id="{38DB8C4A-1E21-4A8F-BE49-A9AEAB624958}"/>
                </a:ext>
              </a:extLst>
            </p:cNvPr>
            <p:cNvSpPr txBox="1">
              <a:spLocks/>
            </p:cNvSpPr>
            <p:nvPr/>
          </p:nvSpPr>
          <p:spPr>
            <a:xfrm>
              <a:off x="773629" y="4897289"/>
              <a:ext cx="237379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variations of passages example text.</a:t>
              </a:r>
            </a:p>
          </p:txBody>
        </p:sp>
        <p:sp>
          <p:nvSpPr>
            <p:cNvPr id="40" name="TextBox 39">
              <a:extLst>
                <a:ext uri="{FF2B5EF4-FFF2-40B4-BE49-F238E27FC236}">
                  <a16:creationId xmlns:a16="http://schemas.microsoft.com/office/drawing/2014/main" id="{6225ECB1-675A-4CB0-A839-DF3DCDB5B83C}"/>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50000"/>
                      <a:lumOff val="50000"/>
                    </a:schemeClr>
                  </a:solidFill>
                  <a:latin typeface="Roboto Slab" pitchFamily="2" charset="0"/>
                  <a:ea typeface="Roboto Slab" pitchFamily="2" charset="0"/>
                  <a:cs typeface="Bebas" charset="0"/>
                </a:rPr>
                <a:t>/ POST TITLE</a:t>
              </a:r>
            </a:p>
          </p:txBody>
        </p:sp>
      </p:grpSp>
      <p:grpSp>
        <p:nvGrpSpPr>
          <p:cNvPr id="41" name="Group 40">
            <a:extLst>
              <a:ext uri="{FF2B5EF4-FFF2-40B4-BE49-F238E27FC236}">
                <a16:creationId xmlns:a16="http://schemas.microsoft.com/office/drawing/2014/main" id="{C3BCD537-D448-41D1-A89E-D6CCD8DA8124}"/>
              </a:ext>
            </a:extLst>
          </p:cNvPr>
          <p:cNvGrpSpPr/>
          <p:nvPr/>
        </p:nvGrpSpPr>
        <p:grpSpPr>
          <a:xfrm>
            <a:off x="3596180" y="4625012"/>
            <a:ext cx="2373794" cy="1180904"/>
            <a:chOff x="773629" y="4349096"/>
            <a:chExt cx="2373794" cy="1180904"/>
          </a:xfrm>
        </p:grpSpPr>
        <p:sp>
          <p:nvSpPr>
            <p:cNvPr id="43" name="TextBox 42">
              <a:extLst>
                <a:ext uri="{FF2B5EF4-FFF2-40B4-BE49-F238E27FC236}">
                  <a16:creationId xmlns:a16="http://schemas.microsoft.com/office/drawing/2014/main" id="{C5E97885-92C4-4403-90CA-CA9DC1EED95F}"/>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Roboto Slab" pitchFamily="2" charset="0"/>
                  <a:ea typeface="Roboto Slab" pitchFamily="2" charset="0"/>
                  <a:cs typeface="Bebas" charset="0"/>
                </a:rPr>
                <a:t>Lorem Ipsum</a:t>
              </a:r>
            </a:p>
          </p:txBody>
        </p:sp>
        <p:sp>
          <p:nvSpPr>
            <p:cNvPr id="44" name="Subtitle 6">
              <a:extLst>
                <a:ext uri="{FF2B5EF4-FFF2-40B4-BE49-F238E27FC236}">
                  <a16:creationId xmlns:a16="http://schemas.microsoft.com/office/drawing/2014/main" id="{505A678F-BC7A-4279-A322-696914741FF7}"/>
                </a:ext>
              </a:extLst>
            </p:cNvPr>
            <p:cNvSpPr txBox="1">
              <a:spLocks/>
            </p:cNvSpPr>
            <p:nvPr/>
          </p:nvSpPr>
          <p:spPr>
            <a:xfrm>
              <a:off x="773629" y="4897289"/>
              <a:ext cx="237379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variations of passages example text.</a:t>
              </a:r>
            </a:p>
          </p:txBody>
        </p:sp>
        <p:sp>
          <p:nvSpPr>
            <p:cNvPr id="45" name="TextBox 44">
              <a:extLst>
                <a:ext uri="{FF2B5EF4-FFF2-40B4-BE49-F238E27FC236}">
                  <a16:creationId xmlns:a16="http://schemas.microsoft.com/office/drawing/2014/main" id="{0D946E1E-A499-4EF2-A86F-E16ED1E70869}"/>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50000"/>
                      <a:lumOff val="50000"/>
                    </a:schemeClr>
                  </a:solidFill>
                  <a:latin typeface="Roboto Slab" pitchFamily="2" charset="0"/>
                  <a:ea typeface="Roboto Slab" pitchFamily="2" charset="0"/>
                  <a:cs typeface="Bebas" charset="0"/>
                </a:rPr>
                <a:t>/ POST TITLE</a:t>
              </a:r>
            </a:p>
          </p:txBody>
        </p:sp>
      </p:grpSp>
      <p:grpSp>
        <p:nvGrpSpPr>
          <p:cNvPr id="47" name="Group 46">
            <a:extLst>
              <a:ext uri="{FF2B5EF4-FFF2-40B4-BE49-F238E27FC236}">
                <a16:creationId xmlns:a16="http://schemas.microsoft.com/office/drawing/2014/main" id="{5CB6B19C-5305-4B53-BA0D-38DA37BFB7C4}"/>
              </a:ext>
            </a:extLst>
          </p:cNvPr>
          <p:cNvGrpSpPr/>
          <p:nvPr/>
        </p:nvGrpSpPr>
        <p:grpSpPr>
          <a:xfrm>
            <a:off x="6205219" y="4625012"/>
            <a:ext cx="2373794" cy="1180904"/>
            <a:chOff x="773629" y="4349096"/>
            <a:chExt cx="2373794" cy="1180904"/>
          </a:xfrm>
        </p:grpSpPr>
        <p:sp>
          <p:nvSpPr>
            <p:cNvPr id="49" name="TextBox 48">
              <a:extLst>
                <a:ext uri="{FF2B5EF4-FFF2-40B4-BE49-F238E27FC236}">
                  <a16:creationId xmlns:a16="http://schemas.microsoft.com/office/drawing/2014/main" id="{0061C31A-5987-42D3-BB78-2AA1D838AEB2}"/>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Roboto Slab" pitchFamily="2" charset="0"/>
                  <a:ea typeface="Roboto Slab" pitchFamily="2" charset="0"/>
                  <a:cs typeface="Bebas" charset="0"/>
                </a:rPr>
                <a:t>Lorem Ipsum</a:t>
              </a:r>
            </a:p>
          </p:txBody>
        </p:sp>
        <p:sp>
          <p:nvSpPr>
            <p:cNvPr id="50" name="Subtitle 6">
              <a:extLst>
                <a:ext uri="{FF2B5EF4-FFF2-40B4-BE49-F238E27FC236}">
                  <a16:creationId xmlns:a16="http://schemas.microsoft.com/office/drawing/2014/main" id="{34B3C5A8-2FD0-4987-B3BD-0CAC245EA051}"/>
                </a:ext>
              </a:extLst>
            </p:cNvPr>
            <p:cNvSpPr txBox="1">
              <a:spLocks/>
            </p:cNvSpPr>
            <p:nvPr/>
          </p:nvSpPr>
          <p:spPr>
            <a:xfrm>
              <a:off x="773629" y="4897289"/>
              <a:ext cx="237379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variations of passages example text.</a:t>
              </a:r>
            </a:p>
          </p:txBody>
        </p:sp>
        <p:sp>
          <p:nvSpPr>
            <p:cNvPr id="51" name="TextBox 50">
              <a:extLst>
                <a:ext uri="{FF2B5EF4-FFF2-40B4-BE49-F238E27FC236}">
                  <a16:creationId xmlns:a16="http://schemas.microsoft.com/office/drawing/2014/main" id="{16157E47-F2CB-4011-B138-30AD8F5C49A4}"/>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50000"/>
                      <a:lumOff val="50000"/>
                    </a:schemeClr>
                  </a:solidFill>
                  <a:latin typeface="Roboto Slab" pitchFamily="2" charset="0"/>
                  <a:ea typeface="Roboto Slab" pitchFamily="2" charset="0"/>
                  <a:cs typeface="Bebas" charset="0"/>
                </a:rPr>
                <a:t>/ POST TITLE</a:t>
              </a:r>
            </a:p>
          </p:txBody>
        </p:sp>
      </p:grpSp>
      <p:grpSp>
        <p:nvGrpSpPr>
          <p:cNvPr id="53" name="Group 52">
            <a:extLst>
              <a:ext uri="{FF2B5EF4-FFF2-40B4-BE49-F238E27FC236}">
                <a16:creationId xmlns:a16="http://schemas.microsoft.com/office/drawing/2014/main" id="{08BB2B7E-D8CA-49EA-A870-E451E079174E}"/>
              </a:ext>
            </a:extLst>
          </p:cNvPr>
          <p:cNvGrpSpPr/>
          <p:nvPr/>
        </p:nvGrpSpPr>
        <p:grpSpPr>
          <a:xfrm>
            <a:off x="8814259" y="4625012"/>
            <a:ext cx="2373794" cy="1180904"/>
            <a:chOff x="773629" y="4349096"/>
            <a:chExt cx="2373794" cy="1180904"/>
          </a:xfrm>
        </p:grpSpPr>
        <p:sp>
          <p:nvSpPr>
            <p:cNvPr id="55" name="TextBox 54">
              <a:extLst>
                <a:ext uri="{FF2B5EF4-FFF2-40B4-BE49-F238E27FC236}">
                  <a16:creationId xmlns:a16="http://schemas.microsoft.com/office/drawing/2014/main" id="{956157E6-4297-45ED-9577-7CC321E1526B}"/>
                </a:ext>
              </a:extLst>
            </p:cNvPr>
            <p:cNvSpPr txBox="1"/>
            <p:nvPr/>
          </p:nvSpPr>
          <p:spPr>
            <a:xfrm>
              <a:off x="1018195" y="4349096"/>
              <a:ext cx="1884662" cy="323165"/>
            </a:xfrm>
            <a:prstGeom prst="rect">
              <a:avLst/>
            </a:prstGeom>
            <a:noFill/>
          </p:spPr>
          <p:txBody>
            <a:bodyPr wrap="square" rtlCol="0">
              <a:spAutoFit/>
            </a:bodyPr>
            <a:lstStyle/>
            <a:p>
              <a:pPr algn="ctr"/>
              <a:r>
                <a:rPr lang="en-US" sz="1500" dirty="0">
                  <a:solidFill>
                    <a:schemeClr val="tx1">
                      <a:lumMod val="85000"/>
                      <a:lumOff val="15000"/>
                    </a:schemeClr>
                  </a:solidFill>
                  <a:latin typeface="Roboto Slab" pitchFamily="2" charset="0"/>
                  <a:ea typeface="Roboto Slab" pitchFamily="2" charset="0"/>
                  <a:cs typeface="Bebas" charset="0"/>
                </a:rPr>
                <a:t>Lorem Ipsum</a:t>
              </a:r>
            </a:p>
          </p:txBody>
        </p:sp>
        <p:sp>
          <p:nvSpPr>
            <p:cNvPr id="57" name="Subtitle 6">
              <a:extLst>
                <a:ext uri="{FF2B5EF4-FFF2-40B4-BE49-F238E27FC236}">
                  <a16:creationId xmlns:a16="http://schemas.microsoft.com/office/drawing/2014/main" id="{C90A357E-FC28-4126-AAE1-E892D259E0AB}"/>
                </a:ext>
              </a:extLst>
            </p:cNvPr>
            <p:cNvSpPr txBox="1">
              <a:spLocks/>
            </p:cNvSpPr>
            <p:nvPr/>
          </p:nvSpPr>
          <p:spPr>
            <a:xfrm>
              <a:off x="773629" y="4897289"/>
              <a:ext cx="2373794" cy="6327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lumMod val="50000"/>
                      <a:lumOff val="50000"/>
                    </a:schemeClr>
                  </a:solidFill>
                  <a:latin typeface="Roboto Slab" pitchFamily="2" charset="0"/>
                  <a:ea typeface="Roboto Slab" pitchFamily="2" charset="0"/>
                  <a:cs typeface="Montserrat" charset="0"/>
                </a:rPr>
                <a:t>Passages of lorem ipsum variations of passages example text.</a:t>
              </a:r>
            </a:p>
          </p:txBody>
        </p:sp>
        <p:sp>
          <p:nvSpPr>
            <p:cNvPr id="59" name="TextBox 58">
              <a:extLst>
                <a:ext uri="{FF2B5EF4-FFF2-40B4-BE49-F238E27FC236}">
                  <a16:creationId xmlns:a16="http://schemas.microsoft.com/office/drawing/2014/main" id="{63F9F69F-9687-4CDA-9CDF-C51ADDF52654}"/>
                </a:ext>
              </a:extLst>
            </p:cNvPr>
            <p:cNvSpPr txBox="1"/>
            <p:nvPr/>
          </p:nvSpPr>
          <p:spPr>
            <a:xfrm>
              <a:off x="1205532" y="4644171"/>
              <a:ext cx="1509988" cy="276999"/>
            </a:xfrm>
            <a:prstGeom prst="rect">
              <a:avLst/>
            </a:prstGeom>
            <a:noFill/>
          </p:spPr>
          <p:txBody>
            <a:bodyPr wrap="square" rtlCol="0">
              <a:spAutoFit/>
            </a:bodyPr>
            <a:lstStyle/>
            <a:p>
              <a:pPr algn="ctr"/>
              <a:r>
                <a:rPr lang="en-US" sz="1200" b="1" dirty="0">
                  <a:solidFill>
                    <a:schemeClr val="tx1">
                      <a:lumMod val="50000"/>
                      <a:lumOff val="50000"/>
                    </a:schemeClr>
                  </a:solidFill>
                  <a:latin typeface="Roboto Slab" pitchFamily="2" charset="0"/>
                  <a:ea typeface="Roboto Slab" pitchFamily="2" charset="0"/>
                  <a:cs typeface="Bebas" charset="0"/>
                </a:rPr>
                <a:t>/ POST TITLE</a:t>
              </a:r>
            </a:p>
          </p:txBody>
        </p:sp>
      </p:grpSp>
    </p:spTree>
    <p:extLst>
      <p:ext uri="{BB962C8B-B14F-4D97-AF65-F5344CB8AC3E}">
        <p14:creationId xmlns:p14="http://schemas.microsoft.com/office/powerpoint/2010/main" val="1621132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8C9E1EA1-1DC5-4AD7-AA63-9C600421802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5197" r="15197"/>
          <a:stretch>
            <a:fillRect/>
          </a:stretch>
        </p:blipFill>
        <p:spPr/>
      </p:pic>
      <p:grpSp>
        <p:nvGrpSpPr>
          <p:cNvPr id="27" name="Group 26">
            <a:extLst>
              <a:ext uri="{FF2B5EF4-FFF2-40B4-BE49-F238E27FC236}">
                <a16:creationId xmlns:a16="http://schemas.microsoft.com/office/drawing/2014/main" id="{D7201521-F637-4770-B955-3B004FDD31EC}"/>
              </a:ext>
            </a:extLst>
          </p:cNvPr>
          <p:cNvGrpSpPr/>
          <p:nvPr/>
        </p:nvGrpSpPr>
        <p:grpSpPr>
          <a:xfrm>
            <a:off x="9714049" y="2573778"/>
            <a:ext cx="1639751" cy="1562159"/>
            <a:chOff x="9714049" y="2398216"/>
            <a:chExt cx="1639751" cy="1562159"/>
          </a:xfrm>
        </p:grpSpPr>
        <p:sp>
          <p:nvSpPr>
            <p:cNvPr id="28" name="TextBox 27">
              <a:extLst>
                <a:ext uri="{FF2B5EF4-FFF2-40B4-BE49-F238E27FC236}">
                  <a16:creationId xmlns:a16="http://schemas.microsoft.com/office/drawing/2014/main" id="{D7156AA4-F47F-40A9-A895-A1E6FD3948D8}"/>
                </a:ext>
              </a:extLst>
            </p:cNvPr>
            <p:cNvSpPr txBox="1"/>
            <p:nvPr/>
          </p:nvSpPr>
          <p:spPr>
            <a:xfrm>
              <a:off x="9829800" y="2398216"/>
              <a:ext cx="1524000" cy="1562159"/>
            </a:xfrm>
            <a:prstGeom prst="rect">
              <a:avLst/>
            </a:prstGeom>
            <a:noFill/>
          </p:spPr>
          <p:txBody>
            <a:bodyPr wrap="square" numCol="1" spcCol="0" rtlCol="0" anchor="ctr">
              <a:spAutoFit/>
            </a:bodyPr>
            <a:lstStyle/>
            <a:p>
              <a:pPr>
                <a:lnSpc>
                  <a:spcPts val="3000"/>
                </a:lnSpc>
              </a:pPr>
              <a:r>
                <a:rPr lang="en-US" sz="900" dirty="0">
                  <a:solidFill>
                    <a:schemeClr val="tx1">
                      <a:lumMod val="50000"/>
                      <a:lumOff val="50000"/>
                    </a:schemeClr>
                  </a:solidFill>
                  <a:latin typeface="Roboto Slab" pitchFamily="2" charset="0"/>
                  <a:ea typeface="Roboto Slab" pitchFamily="2" charset="0"/>
                </a:rPr>
                <a:t>Virginia, looked up one of the more obscure Latin </a:t>
              </a:r>
              <a:r>
                <a:rPr lang="en-US" sz="900" dirty="0" err="1">
                  <a:solidFill>
                    <a:schemeClr val="tx1">
                      <a:lumMod val="50000"/>
                      <a:lumOff val="50000"/>
                    </a:schemeClr>
                  </a:solidFill>
                  <a:latin typeface="Roboto Slab" pitchFamily="2" charset="0"/>
                  <a:ea typeface="Roboto Slab" pitchFamily="2" charset="0"/>
                </a:rPr>
                <a:t>Finibus</a:t>
              </a:r>
              <a:r>
                <a:rPr lang="en-US" sz="900" dirty="0">
                  <a:solidFill>
                    <a:schemeClr val="tx1">
                      <a:lumMod val="50000"/>
                      <a:lumOff val="50000"/>
                    </a:schemeClr>
                  </a:solidFill>
                  <a:latin typeface="Roboto Slab" pitchFamily="2" charset="0"/>
                  <a:ea typeface="Roboto Slab" pitchFamily="2" charset="0"/>
                </a:rPr>
                <a:t> </a:t>
              </a:r>
              <a:r>
                <a:rPr lang="en-US" sz="900" dirty="0" err="1">
                  <a:solidFill>
                    <a:schemeClr val="tx1">
                      <a:lumMod val="50000"/>
                      <a:lumOff val="50000"/>
                    </a:schemeClr>
                  </a:solidFill>
                  <a:latin typeface="Roboto Slab" pitchFamily="2" charset="0"/>
                  <a:ea typeface="Roboto Slab" pitchFamily="2" charset="0"/>
                </a:rPr>
                <a:t>Bonorum</a:t>
              </a:r>
              <a:r>
                <a:rPr lang="en-US" sz="900" dirty="0">
                  <a:solidFill>
                    <a:schemeClr val="tx1">
                      <a:lumMod val="50000"/>
                      <a:lumOff val="50000"/>
                    </a:schemeClr>
                  </a:solidFill>
                  <a:latin typeface="Roboto Slab" pitchFamily="2" charset="0"/>
                  <a:ea typeface="Roboto Slab" pitchFamily="2" charset="0"/>
                </a:rPr>
                <a:t> et </a:t>
              </a:r>
              <a:r>
                <a:rPr lang="en-US" sz="900" dirty="0" err="1">
                  <a:solidFill>
                    <a:schemeClr val="tx1">
                      <a:lumMod val="50000"/>
                      <a:lumOff val="50000"/>
                    </a:schemeClr>
                  </a:solidFill>
                  <a:latin typeface="Roboto Slab" pitchFamily="2" charset="0"/>
                  <a:ea typeface="Roboto Slab" pitchFamily="2" charset="0"/>
                </a:rPr>
                <a:t>Malorum</a:t>
              </a:r>
              <a:r>
                <a:rPr lang="en-US" sz="900" dirty="0">
                  <a:solidFill>
                    <a:schemeClr val="tx1">
                      <a:lumMod val="50000"/>
                      <a:lumOff val="50000"/>
                    </a:schemeClr>
                  </a:solidFill>
                  <a:latin typeface="Roboto Slab" pitchFamily="2" charset="0"/>
                  <a:ea typeface="Roboto Slab" pitchFamily="2" charset="0"/>
                </a:rPr>
                <a:t>"  Rackham.</a:t>
              </a:r>
              <a:endParaRPr lang="en-US" sz="900" dirty="0">
                <a:solidFill>
                  <a:schemeClr val="tx1">
                    <a:lumMod val="50000"/>
                    <a:lumOff val="50000"/>
                  </a:schemeClr>
                </a:solidFill>
                <a:latin typeface="Roboto Slab" pitchFamily="2" charset="0"/>
                <a:ea typeface="Roboto Slab" pitchFamily="2" charset="0"/>
                <a:cs typeface="Montserrat" charset="0"/>
              </a:endParaRPr>
            </a:p>
          </p:txBody>
        </p:sp>
        <p:sp>
          <p:nvSpPr>
            <p:cNvPr id="29" name="Oval 28">
              <a:extLst>
                <a:ext uri="{FF2B5EF4-FFF2-40B4-BE49-F238E27FC236}">
                  <a16:creationId xmlns:a16="http://schemas.microsoft.com/office/drawing/2014/main" id="{DFC9F649-11F8-4F2D-9143-24B5653FFE1F}"/>
                </a:ext>
              </a:extLst>
            </p:cNvPr>
            <p:cNvSpPr/>
            <p:nvPr/>
          </p:nvSpPr>
          <p:spPr>
            <a:xfrm>
              <a:off x="9714049" y="261908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737C1443-57B2-4334-B881-828F50169AA2}"/>
                </a:ext>
              </a:extLst>
            </p:cNvPr>
            <p:cNvSpPr/>
            <p:nvPr/>
          </p:nvSpPr>
          <p:spPr>
            <a:xfrm>
              <a:off x="9714049" y="2999935"/>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3EC5ABF-CD0E-412D-A643-7DDB59A64FD6}"/>
                </a:ext>
              </a:extLst>
            </p:cNvPr>
            <p:cNvSpPr/>
            <p:nvPr/>
          </p:nvSpPr>
          <p:spPr>
            <a:xfrm>
              <a:off x="9714049" y="338079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45A39EBF-525E-4057-B7B4-721E0B92D82C}"/>
                </a:ext>
              </a:extLst>
            </p:cNvPr>
            <p:cNvSpPr/>
            <p:nvPr/>
          </p:nvSpPr>
          <p:spPr>
            <a:xfrm>
              <a:off x="9714049" y="3761644"/>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7" name="TextBox 86">
            <a:extLst>
              <a:ext uri="{FF2B5EF4-FFF2-40B4-BE49-F238E27FC236}">
                <a16:creationId xmlns:a16="http://schemas.microsoft.com/office/drawing/2014/main" id="{1DA22865-673B-4855-830E-60B39A80451F}"/>
              </a:ext>
            </a:extLst>
          </p:cNvPr>
          <p:cNvSpPr txBox="1"/>
          <p:nvPr/>
        </p:nvSpPr>
        <p:spPr>
          <a:xfrm>
            <a:off x="8314519" y="4918558"/>
            <a:ext cx="3039281" cy="456087"/>
          </a:xfrm>
          <a:prstGeom prst="rect">
            <a:avLst/>
          </a:prstGeom>
          <a:noFill/>
        </p:spPr>
        <p:txBody>
          <a:bodyPr wrap="square" numCol="1" spcCol="0" rtlCol="0" anchor="ctr">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rPr>
              <a:t>Virginia, looked up one of the more obscure Latin </a:t>
            </a:r>
            <a:r>
              <a:rPr lang="en-US" sz="900" dirty="0" err="1">
                <a:solidFill>
                  <a:schemeClr val="tx1">
                    <a:lumMod val="50000"/>
                    <a:lumOff val="50000"/>
                  </a:schemeClr>
                </a:solidFill>
                <a:latin typeface="Roboto Slab" pitchFamily="2" charset="0"/>
                <a:ea typeface="Roboto Slab" pitchFamily="2" charset="0"/>
              </a:rPr>
              <a:t>Finibus</a:t>
            </a:r>
            <a:r>
              <a:rPr lang="en-US" sz="900" dirty="0">
                <a:solidFill>
                  <a:schemeClr val="tx1">
                    <a:lumMod val="50000"/>
                    <a:lumOff val="50000"/>
                  </a:schemeClr>
                </a:solidFill>
                <a:latin typeface="Roboto Slab" pitchFamily="2" charset="0"/>
                <a:ea typeface="Roboto Slab" pitchFamily="2" charset="0"/>
              </a:rPr>
              <a:t> </a:t>
            </a:r>
            <a:r>
              <a:rPr lang="en-US" sz="900" dirty="0" err="1">
                <a:solidFill>
                  <a:schemeClr val="tx1">
                    <a:lumMod val="50000"/>
                    <a:lumOff val="50000"/>
                  </a:schemeClr>
                </a:solidFill>
                <a:latin typeface="Roboto Slab" pitchFamily="2" charset="0"/>
                <a:ea typeface="Roboto Slab" pitchFamily="2" charset="0"/>
              </a:rPr>
              <a:t>Bonorum</a:t>
            </a:r>
            <a:r>
              <a:rPr lang="en-US" sz="900" dirty="0">
                <a:solidFill>
                  <a:schemeClr val="tx1">
                    <a:lumMod val="50000"/>
                    <a:lumOff val="50000"/>
                  </a:schemeClr>
                </a:solidFill>
                <a:latin typeface="Roboto Slab" pitchFamily="2" charset="0"/>
                <a:ea typeface="Roboto Slab" pitchFamily="2" charset="0"/>
              </a:rPr>
              <a:t> et </a:t>
            </a:r>
            <a:r>
              <a:rPr lang="en-US" sz="900" dirty="0" err="1">
                <a:solidFill>
                  <a:schemeClr val="tx1">
                    <a:lumMod val="50000"/>
                    <a:lumOff val="50000"/>
                  </a:schemeClr>
                </a:solidFill>
                <a:latin typeface="Roboto Slab" pitchFamily="2" charset="0"/>
                <a:ea typeface="Roboto Slab" pitchFamily="2" charset="0"/>
              </a:rPr>
              <a:t>Malorum</a:t>
            </a:r>
            <a:r>
              <a:rPr lang="en-US" sz="900" dirty="0">
                <a:solidFill>
                  <a:schemeClr val="tx1">
                    <a:lumMod val="50000"/>
                    <a:lumOff val="50000"/>
                  </a:schemeClr>
                </a:solidFill>
                <a:latin typeface="Roboto Slab" pitchFamily="2" charset="0"/>
                <a:ea typeface="Roboto Slab" pitchFamily="2" charset="0"/>
              </a:rPr>
              <a:t>"  Rackham.</a:t>
            </a:r>
            <a:endParaRPr lang="en-US" sz="900" dirty="0">
              <a:solidFill>
                <a:schemeClr val="tx1">
                  <a:lumMod val="50000"/>
                  <a:lumOff val="50000"/>
                </a:schemeClr>
              </a:solidFill>
              <a:latin typeface="Roboto Slab" pitchFamily="2" charset="0"/>
              <a:ea typeface="Roboto Slab" pitchFamily="2" charset="0"/>
              <a:cs typeface="Montserrat" charset="0"/>
            </a:endParaRPr>
          </a:p>
        </p:txBody>
      </p:sp>
      <p:grpSp>
        <p:nvGrpSpPr>
          <p:cNvPr id="88" name="Group 87">
            <a:extLst>
              <a:ext uri="{FF2B5EF4-FFF2-40B4-BE49-F238E27FC236}">
                <a16:creationId xmlns:a16="http://schemas.microsoft.com/office/drawing/2014/main" id="{311295CA-3B61-4784-8ACA-7AB9BFC4932C}"/>
              </a:ext>
            </a:extLst>
          </p:cNvPr>
          <p:cNvGrpSpPr/>
          <p:nvPr/>
        </p:nvGrpSpPr>
        <p:grpSpPr>
          <a:xfrm>
            <a:off x="6790869" y="996951"/>
            <a:ext cx="3188018" cy="972107"/>
            <a:chOff x="838200" y="838199"/>
            <a:chExt cx="3188018" cy="972107"/>
          </a:xfrm>
        </p:grpSpPr>
        <p:sp>
          <p:nvSpPr>
            <p:cNvPr id="89" name="TextBox 88">
              <a:extLst>
                <a:ext uri="{FF2B5EF4-FFF2-40B4-BE49-F238E27FC236}">
                  <a16:creationId xmlns:a16="http://schemas.microsoft.com/office/drawing/2014/main" id="{249A5F18-D35A-4F79-938D-F8E1D4F1E957}"/>
                </a:ext>
              </a:extLst>
            </p:cNvPr>
            <p:cNvSpPr txBox="1"/>
            <p:nvPr/>
          </p:nvSpPr>
          <p:spPr>
            <a:xfrm>
              <a:off x="838200" y="838199"/>
              <a:ext cx="3188018" cy="907941"/>
            </a:xfrm>
            <a:prstGeom prst="rect">
              <a:avLst/>
            </a:prstGeom>
            <a:noFill/>
          </p:spPr>
          <p:txBody>
            <a:bodyPr wrap="square" rtlCol="0">
              <a:spAutoFit/>
            </a:bodyPr>
            <a:lstStyle/>
            <a:p>
              <a:r>
                <a:rPr lang="en-US" sz="5300" spc="200" dirty="0">
                  <a:solidFill>
                    <a:schemeClr val="tx1">
                      <a:alpha val="82000"/>
                    </a:schemeClr>
                  </a:solidFill>
                  <a:latin typeface="Roboto Slab" pitchFamily="2" charset="0"/>
                  <a:ea typeface="Roboto Slab" pitchFamily="2" charset="0"/>
                </a:rPr>
                <a:t>Portfolio</a:t>
              </a:r>
            </a:p>
          </p:txBody>
        </p:sp>
        <p:sp>
          <p:nvSpPr>
            <p:cNvPr id="90" name="TextBox 89">
              <a:extLst>
                <a:ext uri="{FF2B5EF4-FFF2-40B4-BE49-F238E27FC236}">
                  <a16:creationId xmlns:a16="http://schemas.microsoft.com/office/drawing/2014/main" id="{4A99C8E4-E303-40D2-9649-043B1607E03E}"/>
                </a:ext>
              </a:extLst>
            </p:cNvPr>
            <p:cNvSpPr txBox="1"/>
            <p:nvPr/>
          </p:nvSpPr>
          <p:spPr>
            <a:xfrm>
              <a:off x="838200" y="1517918"/>
              <a:ext cx="2666094" cy="292388"/>
            </a:xfrm>
            <a:prstGeom prst="rect">
              <a:avLst/>
            </a:prstGeom>
            <a:noFill/>
          </p:spPr>
          <p:txBody>
            <a:bodyPr wrap="square" rtlCol="0">
              <a:spAutoFit/>
            </a:bodyPr>
            <a:lstStyle/>
            <a:p>
              <a:r>
                <a:rPr lang="en-US" sz="1300" spc="200" dirty="0">
                  <a:solidFill>
                    <a:schemeClr val="tx1">
                      <a:lumMod val="50000"/>
                      <a:lumOff val="50000"/>
                      <a:alpha val="82000"/>
                    </a:schemeClr>
                  </a:solidFill>
                  <a:latin typeface="Roboto Slab" pitchFamily="2" charset="0"/>
                  <a:ea typeface="Roboto Slab" pitchFamily="2" charset="0"/>
                </a:rPr>
                <a:t>MINIMAL.IS.CREATIVITY</a:t>
              </a:r>
            </a:p>
          </p:txBody>
        </p:sp>
      </p:grpSp>
      <p:pic>
        <p:nvPicPr>
          <p:cNvPr id="22" name="Picture Placeholder 21">
            <a:extLst>
              <a:ext uri="{FF2B5EF4-FFF2-40B4-BE49-F238E27FC236}">
                <a16:creationId xmlns:a16="http://schemas.microsoft.com/office/drawing/2014/main" id="{94B3FD69-BD38-4671-94AC-C1C55572906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3677" r="13677"/>
          <a:stretch>
            <a:fillRect/>
          </a:stretch>
        </p:blipFill>
        <p:spPr/>
      </p:pic>
    </p:spTree>
    <p:extLst>
      <p:ext uri="{BB962C8B-B14F-4D97-AF65-F5344CB8AC3E}">
        <p14:creationId xmlns:p14="http://schemas.microsoft.com/office/powerpoint/2010/main" val="1953329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0ACC0386-5A75-4643-B7C8-B6310C90976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667" r="14667"/>
          <a:stretch>
            <a:fillRect/>
          </a:stretch>
        </p:blipFill>
        <p:spPr/>
      </p:pic>
      <p:pic>
        <p:nvPicPr>
          <p:cNvPr id="15" name="Picture Placeholder 14">
            <a:extLst>
              <a:ext uri="{FF2B5EF4-FFF2-40B4-BE49-F238E27FC236}">
                <a16:creationId xmlns:a16="http://schemas.microsoft.com/office/drawing/2014/main" id="{DEDEFC5C-C3B8-4776-8D44-09CBEF1CB8F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7872" r="7872"/>
          <a:stretch>
            <a:fillRect/>
          </a:stretch>
        </p:blipFill>
        <p:spPr/>
      </p:pic>
      <p:sp>
        <p:nvSpPr>
          <p:cNvPr id="19" name="Rectangle 18">
            <a:extLst>
              <a:ext uri="{FF2B5EF4-FFF2-40B4-BE49-F238E27FC236}">
                <a16:creationId xmlns:a16="http://schemas.microsoft.com/office/drawing/2014/main" id="{0354037A-FAA5-4216-86B9-0F194A8A32DD}"/>
              </a:ext>
            </a:extLst>
          </p:cNvPr>
          <p:cNvSpPr/>
          <p:nvPr/>
        </p:nvSpPr>
        <p:spPr>
          <a:xfrm>
            <a:off x="838201" y="2133601"/>
            <a:ext cx="1958008" cy="3770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87635A38-3A45-4C8B-8409-762C53FBAAEE}"/>
              </a:ext>
            </a:extLst>
          </p:cNvPr>
          <p:cNvGrpSpPr/>
          <p:nvPr/>
        </p:nvGrpSpPr>
        <p:grpSpPr>
          <a:xfrm>
            <a:off x="7519739" y="996951"/>
            <a:ext cx="3188018" cy="972107"/>
            <a:chOff x="838200" y="838199"/>
            <a:chExt cx="3188018" cy="972107"/>
          </a:xfrm>
        </p:grpSpPr>
        <p:sp>
          <p:nvSpPr>
            <p:cNvPr id="17" name="TextBox 16">
              <a:extLst>
                <a:ext uri="{FF2B5EF4-FFF2-40B4-BE49-F238E27FC236}">
                  <a16:creationId xmlns:a16="http://schemas.microsoft.com/office/drawing/2014/main" id="{7D207E53-85C5-4090-8EDA-4B2A5CE509C2}"/>
                </a:ext>
              </a:extLst>
            </p:cNvPr>
            <p:cNvSpPr txBox="1"/>
            <p:nvPr/>
          </p:nvSpPr>
          <p:spPr>
            <a:xfrm>
              <a:off x="838200" y="838199"/>
              <a:ext cx="3188018" cy="907941"/>
            </a:xfrm>
            <a:prstGeom prst="rect">
              <a:avLst/>
            </a:prstGeom>
            <a:noFill/>
          </p:spPr>
          <p:txBody>
            <a:bodyPr wrap="square" rtlCol="0">
              <a:spAutoFit/>
            </a:bodyPr>
            <a:lstStyle/>
            <a:p>
              <a:r>
                <a:rPr lang="en-US" sz="5300" spc="200" dirty="0">
                  <a:solidFill>
                    <a:schemeClr val="tx1">
                      <a:alpha val="82000"/>
                    </a:schemeClr>
                  </a:solidFill>
                  <a:latin typeface="Roboto Slab" pitchFamily="2" charset="0"/>
                  <a:ea typeface="Roboto Slab" pitchFamily="2" charset="0"/>
                </a:rPr>
                <a:t>Portfolio</a:t>
              </a:r>
            </a:p>
          </p:txBody>
        </p:sp>
        <p:sp>
          <p:nvSpPr>
            <p:cNvPr id="21" name="TextBox 20">
              <a:extLst>
                <a:ext uri="{FF2B5EF4-FFF2-40B4-BE49-F238E27FC236}">
                  <a16:creationId xmlns:a16="http://schemas.microsoft.com/office/drawing/2014/main" id="{11C8AB6D-C12B-491A-B36F-3719187CF0E5}"/>
                </a:ext>
              </a:extLst>
            </p:cNvPr>
            <p:cNvSpPr txBox="1"/>
            <p:nvPr/>
          </p:nvSpPr>
          <p:spPr>
            <a:xfrm>
              <a:off x="838200" y="1517918"/>
              <a:ext cx="2666094" cy="292388"/>
            </a:xfrm>
            <a:prstGeom prst="rect">
              <a:avLst/>
            </a:prstGeom>
            <a:noFill/>
          </p:spPr>
          <p:txBody>
            <a:bodyPr wrap="square" rtlCol="0">
              <a:spAutoFit/>
            </a:bodyPr>
            <a:lstStyle/>
            <a:p>
              <a:r>
                <a:rPr lang="en-US" sz="1300" spc="200" dirty="0">
                  <a:solidFill>
                    <a:schemeClr val="tx1">
                      <a:lumMod val="50000"/>
                      <a:lumOff val="50000"/>
                      <a:alpha val="82000"/>
                    </a:schemeClr>
                  </a:solidFill>
                  <a:latin typeface="Roboto Slab" pitchFamily="2" charset="0"/>
                  <a:ea typeface="Roboto Slab" pitchFamily="2" charset="0"/>
                </a:rPr>
                <a:t>MINIMAL.IS.CREATIVITY</a:t>
              </a:r>
            </a:p>
          </p:txBody>
        </p:sp>
      </p:grpSp>
      <p:grpSp>
        <p:nvGrpSpPr>
          <p:cNvPr id="22" name="Group 21">
            <a:extLst>
              <a:ext uri="{FF2B5EF4-FFF2-40B4-BE49-F238E27FC236}">
                <a16:creationId xmlns:a16="http://schemas.microsoft.com/office/drawing/2014/main" id="{4B884D9E-A077-494E-B7C5-EBE63D3EC1E0}"/>
              </a:ext>
            </a:extLst>
          </p:cNvPr>
          <p:cNvGrpSpPr/>
          <p:nvPr/>
        </p:nvGrpSpPr>
        <p:grpSpPr>
          <a:xfrm>
            <a:off x="997330" y="3237562"/>
            <a:ext cx="1639751" cy="1562159"/>
            <a:chOff x="9714049" y="2398216"/>
            <a:chExt cx="1639751" cy="1562159"/>
          </a:xfrm>
        </p:grpSpPr>
        <p:sp>
          <p:nvSpPr>
            <p:cNvPr id="23" name="TextBox 22">
              <a:extLst>
                <a:ext uri="{FF2B5EF4-FFF2-40B4-BE49-F238E27FC236}">
                  <a16:creationId xmlns:a16="http://schemas.microsoft.com/office/drawing/2014/main" id="{A0A08FC6-22C8-43D1-B35F-6CAA0DB53C26}"/>
                </a:ext>
              </a:extLst>
            </p:cNvPr>
            <p:cNvSpPr txBox="1"/>
            <p:nvPr/>
          </p:nvSpPr>
          <p:spPr>
            <a:xfrm>
              <a:off x="9829800" y="2398216"/>
              <a:ext cx="1524000" cy="1562159"/>
            </a:xfrm>
            <a:prstGeom prst="rect">
              <a:avLst/>
            </a:prstGeom>
            <a:noFill/>
          </p:spPr>
          <p:txBody>
            <a:bodyPr wrap="square" numCol="1" spcCol="0" rtlCol="0" anchor="ctr">
              <a:spAutoFit/>
            </a:bodyPr>
            <a:lstStyle/>
            <a:p>
              <a:pPr>
                <a:lnSpc>
                  <a:spcPts val="3000"/>
                </a:lnSpc>
              </a:pPr>
              <a:r>
                <a:rPr lang="en-US" sz="900" dirty="0">
                  <a:solidFill>
                    <a:schemeClr val="tx1">
                      <a:lumMod val="50000"/>
                      <a:lumOff val="50000"/>
                    </a:schemeClr>
                  </a:solidFill>
                  <a:latin typeface="Roboto Slab" pitchFamily="2" charset="0"/>
                  <a:ea typeface="Roboto Slab" pitchFamily="2" charset="0"/>
                </a:rPr>
                <a:t>Virginia, looked up one of the more obscure Latin </a:t>
              </a:r>
              <a:r>
                <a:rPr lang="en-US" sz="900" dirty="0" err="1">
                  <a:solidFill>
                    <a:schemeClr val="tx1">
                      <a:lumMod val="50000"/>
                      <a:lumOff val="50000"/>
                    </a:schemeClr>
                  </a:solidFill>
                  <a:latin typeface="Roboto Slab" pitchFamily="2" charset="0"/>
                  <a:ea typeface="Roboto Slab" pitchFamily="2" charset="0"/>
                </a:rPr>
                <a:t>Finibus</a:t>
              </a:r>
              <a:r>
                <a:rPr lang="en-US" sz="900" dirty="0">
                  <a:solidFill>
                    <a:schemeClr val="tx1">
                      <a:lumMod val="50000"/>
                      <a:lumOff val="50000"/>
                    </a:schemeClr>
                  </a:solidFill>
                  <a:latin typeface="Roboto Slab" pitchFamily="2" charset="0"/>
                  <a:ea typeface="Roboto Slab" pitchFamily="2" charset="0"/>
                </a:rPr>
                <a:t> </a:t>
              </a:r>
              <a:r>
                <a:rPr lang="en-US" sz="900" dirty="0" err="1">
                  <a:solidFill>
                    <a:schemeClr val="tx1">
                      <a:lumMod val="50000"/>
                      <a:lumOff val="50000"/>
                    </a:schemeClr>
                  </a:solidFill>
                  <a:latin typeface="Roboto Slab" pitchFamily="2" charset="0"/>
                  <a:ea typeface="Roboto Slab" pitchFamily="2" charset="0"/>
                </a:rPr>
                <a:t>Bonorum</a:t>
              </a:r>
              <a:r>
                <a:rPr lang="en-US" sz="900" dirty="0">
                  <a:solidFill>
                    <a:schemeClr val="tx1">
                      <a:lumMod val="50000"/>
                      <a:lumOff val="50000"/>
                    </a:schemeClr>
                  </a:solidFill>
                  <a:latin typeface="Roboto Slab" pitchFamily="2" charset="0"/>
                  <a:ea typeface="Roboto Slab" pitchFamily="2" charset="0"/>
                </a:rPr>
                <a:t> et </a:t>
              </a:r>
              <a:r>
                <a:rPr lang="en-US" sz="900" dirty="0" err="1">
                  <a:solidFill>
                    <a:schemeClr val="tx1">
                      <a:lumMod val="50000"/>
                      <a:lumOff val="50000"/>
                    </a:schemeClr>
                  </a:solidFill>
                  <a:latin typeface="Roboto Slab" pitchFamily="2" charset="0"/>
                  <a:ea typeface="Roboto Slab" pitchFamily="2" charset="0"/>
                </a:rPr>
                <a:t>Malorum</a:t>
              </a:r>
              <a:r>
                <a:rPr lang="en-US" sz="900" dirty="0">
                  <a:solidFill>
                    <a:schemeClr val="tx1">
                      <a:lumMod val="50000"/>
                      <a:lumOff val="50000"/>
                    </a:schemeClr>
                  </a:solidFill>
                  <a:latin typeface="Roboto Slab" pitchFamily="2" charset="0"/>
                  <a:ea typeface="Roboto Slab" pitchFamily="2" charset="0"/>
                </a:rPr>
                <a:t>"  Rackham.</a:t>
              </a:r>
              <a:endParaRPr lang="en-US" sz="900" dirty="0">
                <a:solidFill>
                  <a:schemeClr val="tx1">
                    <a:lumMod val="50000"/>
                    <a:lumOff val="50000"/>
                  </a:schemeClr>
                </a:solidFill>
                <a:latin typeface="Roboto Slab" pitchFamily="2" charset="0"/>
                <a:ea typeface="Roboto Slab" pitchFamily="2" charset="0"/>
                <a:cs typeface="Montserrat" charset="0"/>
              </a:endParaRPr>
            </a:p>
          </p:txBody>
        </p:sp>
        <p:sp>
          <p:nvSpPr>
            <p:cNvPr id="24" name="Oval 23">
              <a:extLst>
                <a:ext uri="{FF2B5EF4-FFF2-40B4-BE49-F238E27FC236}">
                  <a16:creationId xmlns:a16="http://schemas.microsoft.com/office/drawing/2014/main" id="{245C28C1-0B19-4B21-BEC5-11E68BA5EA89}"/>
                </a:ext>
              </a:extLst>
            </p:cNvPr>
            <p:cNvSpPr/>
            <p:nvPr/>
          </p:nvSpPr>
          <p:spPr>
            <a:xfrm>
              <a:off x="9714049" y="261908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7C6F1894-8E6A-435B-885C-029086023C24}"/>
                </a:ext>
              </a:extLst>
            </p:cNvPr>
            <p:cNvSpPr/>
            <p:nvPr/>
          </p:nvSpPr>
          <p:spPr>
            <a:xfrm>
              <a:off x="9714049" y="2999935"/>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AB4B916-691F-489A-A925-71396BE7EF42}"/>
                </a:ext>
              </a:extLst>
            </p:cNvPr>
            <p:cNvSpPr/>
            <p:nvPr/>
          </p:nvSpPr>
          <p:spPr>
            <a:xfrm>
              <a:off x="9714049" y="3380790"/>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D38FC708-8CF5-4B67-B391-83B33BB05C8A}"/>
                </a:ext>
              </a:extLst>
            </p:cNvPr>
            <p:cNvSpPr/>
            <p:nvPr/>
          </p:nvSpPr>
          <p:spPr>
            <a:xfrm>
              <a:off x="9714049" y="3761644"/>
              <a:ext cx="101738" cy="1017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07087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95B44C7-7818-4927-9E98-3483911F2048}"/>
              </a:ext>
            </a:extLst>
          </p:cNvPr>
          <p:cNvSpPr/>
          <p:nvPr/>
        </p:nvSpPr>
        <p:spPr>
          <a:xfrm>
            <a:off x="0" y="0"/>
            <a:ext cx="12192000" cy="6857999"/>
          </a:xfrm>
          <a:prstGeom prst="rect">
            <a:avLst/>
          </a:prstGeom>
          <a:gradFill flip="none" rotWithShape="1">
            <a:gsLst>
              <a:gs pos="0">
                <a:schemeClr val="tx1">
                  <a:lumMod val="85000"/>
                  <a:lumOff val="15000"/>
                </a:schemeClr>
              </a:gs>
              <a:gs pos="97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0F0FD55-CB55-421E-9E51-EC7DEA93EACE}"/>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3638550" y="2441923"/>
            <a:ext cx="4914900" cy="1974152"/>
          </a:xfrm>
          <a:prstGeom prst="rect">
            <a:avLst/>
          </a:prstGeom>
        </p:spPr>
      </p:pic>
      <p:sp>
        <p:nvSpPr>
          <p:cNvPr id="4" name="Rectangle 3">
            <a:extLst>
              <a:ext uri="{FF2B5EF4-FFF2-40B4-BE49-F238E27FC236}">
                <a16:creationId xmlns:a16="http://schemas.microsoft.com/office/drawing/2014/main" id="{36F095C2-0D27-4EA2-B32B-D09D602556CA}"/>
              </a:ext>
            </a:extLst>
          </p:cNvPr>
          <p:cNvSpPr/>
          <p:nvPr/>
        </p:nvSpPr>
        <p:spPr>
          <a:xfrm>
            <a:off x="2093843" y="1709530"/>
            <a:ext cx="8004314" cy="343894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23500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08720717-6CF9-4FE0-9D03-AA50CA13309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698" b="11698"/>
          <a:stretch>
            <a:fillRect/>
          </a:stretch>
        </p:blipFill>
        <p:spPr/>
      </p:pic>
      <p:pic>
        <p:nvPicPr>
          <p:cNvPr id="14" name="Picture Placeholder 13">
            <a:extLst>
              <a:ext uri="{FF2B5EF4-FFF2-40B4-BE49-F238E27FC236}">
                <a16:creationId xmlns:a16="http://schemas.microsoft.com/office/drawing/2014/main" id="{61AC35CB-B100-4748-AB6B-7C060D555F9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4797" b="4797"/>
          <a:stretch>
            <a:fillRect/>
          </a:stretch>
        </p:blipFill>
        <p:spPr/>
      </p:pic>
      <p:pic>
        <p:nvPicPr>
          <p:cNvPr id="16" name="Picture Placeholder 15">
            <a:extLst>
              <a:ext uri="{FF2B5EF4-FFF2-40B4-BE49-F238E27FC236}">
                <a16:creationId xmlns:a16="http://schemas.microsoft.com/office/drawing/2014/main" id="{D1F59318-7E4F-47D9-98D9-90CF251CF30C}"/>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5085" b="5085"/>
          <a:stretch>
            <a:fillRect/>
          </a:stretch>
        </p:blipFill>
        <p:spPr/>
      </p:pic>
      <p:sp>
        <p:nvSpPr>
          <p:cNvPr id="4" name="Footer Placeholder 3">
            <a:extLst>
              <a:ext uri="{FF2B5EF4-FFF2-40B4-BE49-F238E27FC236}">
                <a16:creationId xmlns:a16="http://schemas.microsoft.com/office/drawing/2014/main" id="{9A142898-0B1D-461E-B6B8-C467A5790339}"/>
              </a:ext>
            </a:extLst>
          </p:cNvPr>
          <p:cNvSpPr>
            <a:spLocks noGrp="1"/>
          </p:cNvSpPr>
          <p:nvPr>
            <p:ph type="ftr" sz="quarter" idx="4294967295"/>
          </p:nvPr>
        </p:nvSpPr>
        <p:spPr>
          <a:xfrm>
            <a:off x="10556875" y="6437313"/>
            <a:ext cx="1635125" cy="365125"/>
          </a:xfrm>
          <a:prstGeom prst="rect">
            <a:avLst/>
          </a:prstGeom>
        </p:spPr>
        <p:txBody>
          <a:bodyPr/>
          <a:lstStyle/>
          <a:p>
            <a:r>
              <a:rPr lang="en-US"/>
              <a:t>www.infobusiness.com</a:t>
            </a:r>
            <a:endParaRPr lang="en-US" dirty="0"/>
          </a:p>
        </p:txBody>
      </p:sp>
      <p:sp>
        <p:nvSpPr>
          <p:cNvPr id="5" name="Slide Number Placeholder 4">
            <a:extLst>
              <a:ext uri="{FF2B5EF4-FFF2-40B4-BE49-F238E27FC236}">
                <a16:creationId xmlns:a16="http://schemas.microsoft.com/office/drawing/2014/main" id="{246B53A7-233E-40DE-832A-762EA7FC4A7C}"/>
              </a:ext>
            </a:extLst>
          </p:cNvPr>
          <p:cNvSpPr>
            <a:spLocks noGrp="1"/>
          </p:cNvSpPr>
          <p:nvPr>
            <p:ph type="sldNum" sz="quarter" idx="4294967295"/>
          </p:nvPr>
        </p:nvSpPr>
        <p:spPr>
          <a:xfrm>
            <a:off x="11728450" y="66675"/>
            <a:ext cx="463550" cy="192088"/>
          </a:xfrm>
          <a:prstGeom prst="rect">
            <a:avLst/>
          </a:prstGeom>
        </p:spPr>
        <p:txBody>
          <a:bodyPr/>
          <a:lstStyle/>
          <a:p>
            <a:fld id="{22E1CF2F-19B6-4B01-91BB-CDBA096AD5BE}" type="slidenum">
              <a:rPr lang="en-US" smtClean="0"/>
              <a:pPr/>
              <a:t>20</a:t>
            </a:fld>
            <a:endParaRPr lang="en-US" dirty="0"/>
          </a:p>
        </p:txBody>
      </p:sp>
      <p:sp>
        <p:nvSpPr>
          <p:cNvPr id="2" name="Title 1">
            <a:extLst>
              <a:ext uri="{FF2B5EF4-FFF2-40B4-BE49-F238E27FC236}">
                <a16:creationId xmlns:a16="http://schemas.microsoft.com/office/drawing/2014/main" id="{612AAF9C-9A7C-42BB-A6F7-FF31F9B28823}"/>
              </a:ext>
            </a:extLst>
          </p:cNvPr>
          <p:cNvSpPr>
            <a:spLocks noGrp="1"/>
          </p:cNvSpPr>
          <p:nvPr>
            <p:ph type="title" idx="4294967295"/>
          </p:nvPr>
        </p:nvSpPr>
        <p:spPr>
          <a:xfrm>
            <a:off x="838200" y="476250"/>
            <a:ext cx="10515600" cy="611188"/>
          </a:xfrm>
        </p:spPr>
        <p:txBody>
          <a:bodyPr/>
          <a:lstStyle/>
          <a:p>
            <a:r>
              <a:rPr lang="en-US" dirty="0">
                <a:latin typeface="Roboto Slab" pitchFamily="2" charset="0"/>
                <a:ea typeface="Roboto Slab" pitchFamily="2" charset="0"/>
              </a:rPr>
              <a:t>Company Timeline</a:t>
            </a:r>
          </a:p>
        </p:txBody>
      </p:sp>
      <p:sp>
        <p:nvSpPr>
          <p:cNvPr id="3" name="Subtitle 2">
            <a:extLst>
              <a:ext uri="{FF2B5EF4-FFF2-40B4-BE49-F238E27FC236}">
                <a16:creationId xmlns:a16="http://schemas.microsoft.com/office/drawing/2014/main" id="{E5CD93D2-CDEF-4E83-947B-51E0E2D145A7}"/>
              </a:ext>
            </a:extLst>
          </p:cNvPr>
          <p:cNvSpPr>
            <a:spLocks noGrp="1"/>
          </p:cNvSpPr>
          <p:nvPr>
            <p:ph type="subTitle" idx="4294967295"/>
          </p:nvPr>
        </p:nvSpPr>
        <p:spPr>
          <a:xfrm>
            <a:off x="838200" y="1052513"/>
            <a:ext cx="10515600" cy="190500"/>
          </a:xfrm>
        </p:spPr>
        <p:txBody>
          <a:bodyPr>
            <a:noAutofit/>
          </a:bodyPr>
          <a:lstStyle/>
          <a:p>
            <a:pPr algn="ctr"/>
            <a:r>
              <a:rPr lang="en-US" sz="1000" b="1" dirty="0">
                <a:latin typeface="Roboto Slab" pitchFamily="2" charset="0"/>
                <a:ea typeface="Roboto Slab" pitchFamily="2" charset="0"/>
                <a:cs typeface="Montserrat Light" charset="0"/>
              </a:rPr>
              <a:t>The example text goes own.</a:t>
            </a:r>
            <a:endParaRPr lang="en-US" sz="1000" dirty="0">
              <a:latin typeface="Roboto Slab" pitchFamily="2" charset="0"/>
              <a:ea typeface="Roboto Slab" pitchFamily="2" charset="0"/>
            </a:endParaRPr>
          </a:p>
        </p:txBody>
      </p:sp>
      <p:sp>
        <p:nvSpPr>
          <p:cNvPr id="6" name="Rectangle 5">
            <a:extLst>
              <a:ext uri="{FF2B5EF4-FFF2-40B4-BE49-F238E27FC236}">
                <a16:creationId xmlns:a16="http://schemas.microsoft.com/office/drawing/2014/main" id="{3C41A4EC-73C4-49E2-B922-D232F9E87059}"/>
              </a:ext>
            </a:extLst>
          </p:cNvPr>
          <p:cNvSpPr/>
          <p:nvPr/>
        </p:nvSpPr>
        <p:spPr>
          <a:xfrm>
            <a:off x="838199" y="3919254"/>
            <a:ext cx="3505199" cy="21005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7037ACDC-160E-47F3-8AD9-9D452DE89FEF}"/>
              </a:ext>
            </a:extLst>
          </p:cNvPr>
          <p:cNvSpPr/>
          <p:nvPr/>
        </p:nvSpPr>
        <p:spPr>
          <a:xfrm>
            <a:off x="7848598" y="3919254"/>
            <a:ext cx="3505199" cy="210054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B75D3A4-BDAD-4ECF-A7E2-4A5A342CB91C}"/>
              </a:ext>
            </a:extLst>
          </p:cNvPr>
          <p:cNvSpPr/>
          <p:nvPr/>
        </p:nvSpPr>
        <p:spPr>
          <a:xfrm>
            <a:off x="4343397" y="1818709"/>
            <a:ext cx="3505199" cy="210054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F6C370F0-572D-4239-A599-0EDDB8489C8C}"/>
              </a:ext>
            </a:extLst>
          </p:cNvPr>
          <p:cNvGrpSpPr/>
          <p:nvPr/>
        </p:nvGrpSpPr>
        <p:grpSpPr>
          <a:xfrm>
            <a:off x="1699601" y="4380331"/>
            <a:ext cx="1782394" cy="1178389"/>
            <a:chOff x="1560276" y="4269331"/>
            <a:chExt cx="1782394" cy="1178389"/>
          </a:xfrm>
        </p:grpSpPr>
        <p:sp>
          <p:nvSpPr>
            <p:cNvPr id="40" name="TextBox 39">
              <a:extLst>
                <a:ext uri="{FF2B5EF4-FFF2-40B4-BE49-F238E27FC236}">
                  <a16:creationId xmlns:a16="http://schemas.microsoft.com/office/drawing/2014/main" id="{4A4150DA-1846-4A7D-BF72-391941F25A6D}"/>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Roboto Slab" pitchFamily="2" charset="0"/>
                  <a:ea typeface="Roboto Slab" pitchFamily="2" charset="0"/>
                  <a:cs typeface="Montserrat Light" charset="0"/>
                </a:rPr>
                <a:t>Also he his male air bring is Signs first . Creepiest god air fish land. </a:t>
              </a:r>
            </a:p>
          </p:txBody>
        </p:sp>
        <p:sp>
          <p:nvSpPr>
            <p:cNvPr id="48" name="TextBox 47">
              <a:extLst>
                <a:ext uri="{FF2B5EF4-FFF2-40B4-BE49-F238E27FC236}">
                  <a16:creationId xmlns:a16="http://schemas.microsoft.com/office/drawing/2014/main" id="{AABA6565-A383-467D-AF11-E525247EEE3A}"/>
                </a:ext>
              </a:extLst>
            </p:cNvPr>
            <p:cNvSpPr txBox="1"/>
            <p:nvPr/>
          </p:nvSpPr>
          <p:spPr>
            <a:xfrm>
              <a:off x="1560276" y="4269331"/>
              <a:ext cx="1754114" cy="460382"/>
            </a:xfrm>
            <a:prstGeom prst="rect">
              <a:avLst/>
            </a:prstGeom>
            <a:noFill/>
          </p:spPr>
          <p:txBody>
            <a:bodyPr wrap="square" rtlCol="0">
              <a:spAutoFit/>
            </a:bodyPr>
            <a:lstStyle/>
            <a:p>
              <a:pPr>
                <a:lnSpc>
                  <a:spcPts val="3200"/>
                </a:lnSpc>
              </a:pPr>
              <a:r>
                <a:rPr lang="en-US" sz="2000" b="1" spc="300" dirty="0">
                  <a:solidFill>
                    <a:schemeClr val="bg1"/>
                  </a:solidFill>
                  <a:latin typeface="Roboto Slab" pitchFamily="2" charset="0"/>
                  <a:ea typeface="Roboto Slab" pitchFamily="2" charset="0"/>
                  <a:cs typeface="Montserrat" charset="0"/>
                </a:rPr>
                <a:t>2017</a:t>
              </a:r>
            </a:p>
          </p:txBody>
        </p:sp>
      </p:grpSp>
      <p:grpSp>
        <p:nvGrpSpPr>
          <p:cNvPr id="49" name="Group 48">
            <a:extLst>
              <a:ext uri="{FF2B5EF4-FFF2-40B4-BE49-F238E27FC236}">
                <a16:creationId xmlns:a16="http://schemas.microsoft.com/office/drawing/2014/main" id="{60C463A4-B462-40D7-8F59-FADF92BBDD16}"/>
              </a:ext>
            </a:extLst>
          </p:cNvPr>
          <p:cNvGrpSpPr/>
          <p:nvPr/>
        </p:nvGrpSpPr>
        <p:grpSpPr>
          <a:xfrm>
            <a:off x="8709999" y="4380331"/>
            <a:ext cx="1782394" cy="1178389"/>
            <a:chOff x="1560276" y="4269331"/>
            <a:chExt cx="1782394" cy="1178389"/>
          </a:xfrm>
        </p:grpSpPr>
        <p:sp>
          <p:nvSpPr>
            <p:cNvPr id="50" name="TextBox 49">
              <a:extLst>
                <a:ext uri="{FF2B5EF4-FFF2-40B4-BE49-F238E27FC236}">
                  <a16:creationId xmlns:a16="http://schemas.microsoft.com/office/drawing/2014/main" id="{D058B368-1A96-4C14-9425-0F3971E6D03F}"/>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Roboto Slab" pitchFamily="2" charset="0"/>
                  <a:ea typeface="Roboto Slab" pitchFamily="2" charset="0"/>
                  <a:cs typeface="Montserrat Light" charset="0"/>
                </a:rPr>
                <a:t>Also he his male air bring is Signs first . Creepiest god air fish land. </a:t>
              </a:r>
            </a:p>
          </p:txBody>
        </p:sp>
        <p:sp>
          <p:nvSpPr>
            <p:cNvPr id="51" name="TextBox 50">
              <a:extLst>
                <a:ext uri="{FF2B5EF4-FFF2-40B4-BE49-F238E27FC236}">
                  <a16:creationId xmlns:a16="http://schemas.microsoft.com/office/drawing/2014/main" id="{12AD6075-FE13-4165-B8EA-BDAF914A8FFE}"/>
                </a:ext>
              </a:extLst>
            </p:cNvPr>
            <p:cNvSpPr txBox="1"/>
            <p:nvPr/>
          </p:nvSpPr>
          <p:spPr>
            <a:xfrm>
              <a:off x="1560276" y="4269331"/>
              <a:ext cx="1754114" cy="460382"/>
            </a:xfrm>
            <a:prstGeom prst="rect">
              <a:avLst/>
            </a:prstGeom>
            <a:noFill/>
          </p:spPr>
          <p:txBody>
            <a:bodyPr wrap="square" rtlCol="0">
              <a:spAutoFit/>
            </a:bodyPr>
            <a:lstStyle/>
            <a:p>
              <a:pPr>
                <a:lnSpc>
                  <a:spcPts val="3200"/>
                </a:lnSpc>
              </a:pPr>
              <a:r>
                <a:rPr lang="en-US" sz="2000" b="1" spc="300" dirty="0">
                  <a:solidFill>
                    <a:schemeClr val="bg1"/>
                  </a:solidFill>
                  <a:latin typeface="Roboto Slab" pitchFamily="2" charset="0"/>
                  <a:ea typeface="Roboto Slab" pitchFamily="2" charset="0"/>
                  <a:cs typeface="Montserrat" charset="0"/>
                </a:rPr>
                <a:t>2018</a:t>
              </a:r>
            </a:p>
          </p:txBody>
        </p:sp>
      </p:grpSp>
      <p:grpSp>
        <p:nvGrpSpPr>
          <p:cNvPr id="52" name="Group 51">
            <a:extLst>
              <a:ext uri="{FF2B5EF4-FFF2-40B4-BE49-F238E27FC236}">
                <a16:creationId xmlns:a16="http://schemas.microsoft.com/office/drawing/2014/main" id="{A84F92FA-ED19-490A-99FE-25019B0F22FD}"/>
              </a:ext>
            </a:extLst>
          </p:cNvPr>
          <p:cNvGrpSpPr/>
          <p:nvPr/>
        </p:nvGrpSpPr>
        <p:grpSpPr>
          <a:xfrm>
            <a:off x="5204799" y="2279786"/>
            <a:ext cx="1782394" cy="1178389"/>
            <a:chOff x="1560276" y="4269331"/>
            <a:chExt cx="1782394" cy="1178389"/>
          </a:xfrm>
        </p:grpSpPr>
        <p:sp>
          <p:nvSpPr>
            <p:cNvPr id="53" name="TextBox 52">
              <a:extLst>
                <a:ext uri="{FF2B5EF4-FFF2-40B4-BE49-F238E27FC236}">
                  <a16:creationId xmlns:a16="http://schemas.microsoft.com/office/drawing/2014/main" id="{146B3496-11B4-4DBA-9B31-7EF02707B5DD}"/>
                </a:ext>
              </a:extLst>
            </p:cNvPr>
            <p:cNvSpPr txBox="1"/>
            <p:nvPr/>
          </p:nvSpPr>
          <p:spPr>
            <a:xfrm>
              <a:off x="1588556" y="4739834"/>
              <a:ext cx="1754114" cy="707886"/>
            </a:xfrm>
            <a:prstGeom prst="rect">
              <a:avLst/>
            </a:prstGeom>
            <a:noFill/>
          </p:spPr>
          <p:txBody>
            <a:bodyPr wrap="square" numCol="1" spcCol="457200" rtlCol="0">
              <a:spAutoFit/>
            </a:bodyPr>
            <a:lstStyle/>
            <a:p>
              <a:pPr>
                <a:lnSpc>
                  <a:spcPts val="1600"/>
                </a:lnSpc>
              </a:pPr>
              <a:r>
                <a:rPr lang="en-US" sz="900" dirty="0">
                  <a:solidFill>
                    <a:schemeClr val="bg1"/>
                  </a:solidFill>
                  <a:latin typeface="Roboto Slab" pitchFamily="2" charset="0"/>
                  <a:ea typeface="Roboto Slab" pitchFamily="2" charset="0"/>
                  <a:cs typeface="Montserrat Light" charset="0"/>
                </a:rPr>
                <a:t>Also he his male air bring is Signs first . Creepiest god air fish land. </a:t>
              </a:r>
            </a:p>
          </p:txBody>
        </p:sp>
        <p:sp>
          <p:nvSpPr>
            <p:cNvPr id="54" name="TextBox 53">
              <a:extLst>
                <a:ext uri="{FF2B5EF4-FFF2-40B4-BE49-F238E27FC236}">
                  <a16:creationId xmlns:a16="http://schemas.microsoft.com/office/drawing/2014/main" id="{7D381ADB-832F-46E8-9523-9C705227DAB3}"/>
                </a:ext>
              </a:extLst>
            </p:cNvPr>
            <p:cNvSpPr txBox="1"/>
            <p:nvPr/>
          </p:nvSpPr>
          <p:spPr>
            <a:xfrm>
              <a:off x="1560276" y="4269331"/>
              <a:ext cx="1754114" cy="870751"/>
            </a:xfrm>
            <a:prstGeom prst="rect">
              <a:avLst/>
            </a:prstGeom>
            <a:noFill/>
          </p:spPr>
          <p:txBody>
            <a:bodyPr wrap="square" rtlCol="0">
              <a:spAutoFit/>
            </a:bodyPr>
            <a:lstStyle/>
            <a:p>
              <a:pPr>
                <a:lnSpc>
                  <a:spcPts val="3200"/>
                </a:lnSpc>
              </a:pPr>
              <a:r>
                <a:rPr lang="en-US" sz="2000" b="1" dirty="0">
                  <a:solidFill>
                    <a:schemeClr val="bg1"/>
                  </a:solidFill>
                  <a:latin typeface="Roboto Slab" pitchFamily="2" charset="0"/>
                  <a:ea typeface="Roboto Slab" pitchFamily="2" charset="0"/>
                  <a:cs typeface="Bebas" charset="0"/>
                </a:rPr>
                <a:t>2016</a:t>
              </a:r>
            </a:p>
            <a:p>
              <a:pPr>
                <a:lnSpc>
                  <a:spcPts val="3200"/>
                </a:lnSpc>
              </a:pPr>
              <a:endParaRPr lang="en-US" sz="2000" b="1" spc="300" dirty="0">
                <a:solidFill>
                  <a:schemeClr val="bg1"/>
                </a:solidFill>
                <a:latin typeface="Roboto Slab" pitchFamily="2" charset="0"/>
                <a:ea typeface="Roboto Slab" pitchFamily="2" charset="0"/>
                <a:cs typeface="Montserrat" charset="0"/>
              </a:endParaRPr>
            </a:p>
          </p:txBody>
        </p:sp>
      </p:grpSp>
    </p:spTree>
    <p:extLst>
      <p:ext uri="{BB962C8B-B14F-4D97-AF65-F5344CB8AC3E}">
        <p14:creationId xmlns:p14="http://schemas.microsoft.com/office/powerpoint/2010/main" val="1635389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6">
            <a:extLst>
              <a:ext uri="{FF2B5EF4-FFF2-40B4-BE49-F238E27FC236}">
                <a16:creationId xmlns:a16="http://schemas.microsoft.com/office/drawing/2014/main" id="{2C952669-7393-4861-820E-C0DD437B9013}"/>
              </a:ext>
            </a:extLst>
          </p:cNvPr>
          <p:cNvGrpSpPr/>
          <p:nvPr/>
        </p:nvGrpSpPr>
        <p:grpSpPr>
          <a:xfrm>
            <a:off x="8879973" y="1421600"/>
            <a:ext cx="2631395" cy="3928225"/>
            <a:chOff x="1185863" y="1269329"/>
            <a:chExt cx="2631395" cy="3928225"/>
          </a:xfrm>
        </p:grpSpPr>
        <p:sp>
          <p:nvSpPr>
            <p:cNvPr id="88" name="TextBox 87">
              <a:extLst>
                <a:ext uri="{FF2B5EF4-FFF2-40B4-BE49-F238E27FC236}">
                  <a16:creationId xmlns:a16="http://schemas.microsoft.com/office/drawing/2014/main" id="{4BB07B23-4BDD-430C-A405-49740E56E9D5}"/>
                </a:ext>
              </a:extLst>
            </p:cNvPr>
            <p:cNvSpPr txBox="1"/>
            <p:nvPr/>
          </p:nvSpPr>
          <p:spPr>
            <a:xfrm>
              <a:off x="1185864" y="1269329"/>
              <a:ext cx="2631394" cy="932050"/>
            </a:xfrm>
            <a:prstGeom prst="rect">
              <a:avLst/>
            </a:prstGeom>
            <a:noFill/>
          </p:spPr>
          <p:txBody>
            <a:bodyPr wrap="square" rtlCol="0">
              <a:spAutoFit/>
            </a:bodyPr>
            <a:lstStyle/>
            <a:p>
              <a:pPr>
                <a:lnSpc>
                  <a:spcPts val="3500"/>
                </a:lnSpc>
              </a:pPr>
              <a:r>
                <a:rPr lang="en-US" sz="4000" b="1" dirty="0">
                  <a:latin typeface="Roboto Slab" pitchFamily="2" charset="0"/>
                  <a:ea typeface="Roboto Slab" pitchFamily="2" charset="0"/>
                  <a:cs typeface="Open Sans Extrabold" panose="020B0906030804020204" pitchFamily="34" charset="0"/>
                </a:rPr>
                <a:t>Layer 4</a:t>
              </a:r>
            </a:p>
            <a:p>
              <a:pPr>
                <a:lnSpc>
                  <a:spcPts val="3500"/>
                </a:lnSpc>
              </a:pPr>
              <a:r>
                <a:rPr lang="en-US" dirty="0">
                  <a:latin typeface="Roboto Slab" pitchFamily="2" charset="0"/>
                  <a:ea typeface="Roboto Slab" pitchFamily="2" charset="0"/>
                  <a:cs typeface="Open Sans Semibold" panose="020B0706030804020204" pitchFamily="34" charset="0"/>
                </a:rPr>
                <a:t>Infographic page</a:t>
              </a:r>
            </a:p>
          </p:txBody>
        </p:sp>
        <p:sp>
          <p:nvSpPr>
            <p:cNvPr id="89" name="TextBox 88">
              <a:extLst>
                <a:ext uri="{FF2B5EF4-FFF2-40B4-BE49-F238E27FC236}">
                  <a16:creationId xmlns:a16="http://schemas.microsoft.com/office/drawing/2014/main" id="{C7323A55-F09E-4FFD-97EF-7E2E6BE4D324}"/>
                </a:ext>
              </a:extLst>
            </p:cNvPr>
            <p:cNvSpPr txBox="1"/>
            <p:nvPr/>
          </p:nvSpPr>
          <p:spPr>
            <a:xfrm>
              <a:off x="1185864" y="2293163"/>
              <a:ext cx="2528723" cy="1118255"/>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a:t>
              </a:r>
            </a:p>
          </p:txBody>
        </p:sp>
        <p:sp>
          <p:nvSpPr>
            <p:cNvPr id="90" name="TextBox 89">
              <a:extLst>
                <a:ext uri="{FF2B5EF4-FFF2-40B4-BE49-F238E27FC236}">
                  <a16:creationId xmlns:a16="http://schemas.microsoft.com/office/drawing/2014/main" id="{72D9779F-8F51-40DF-A1B2-92E11B4ECD16}"/>
                </a:ext>
              </a:extLst>
            </p:cNvPr>
            <p:cNvSpPr txBox="1"/>
            <p:nvPr/>
          </p:nvSpPr>
          <p:spPr>
            <a:xfrm>
              <a:off x="1185863" y="3968313"/>
              <a:ext cx="1586366" cy="553998"/>
            </a:xfrm>
            <a:prstGeom prst="rect">
              <a:avLst/>
            </a:prstGeom>
            <a:noFill/>
          </p:spPr>
          <p:txBody>
            <a:bodyPr wrap="square" rtlCol="0">
              <a:spAutoFit/>
            </a:bodyPr>
            <a:lstStyle/>
            <a:p>
              <a:r>
                <a:rPr lang="en-US" sz="3000" b="1" dirty="0">
                  <a:solidFill>
                    <a:schemeClr val="tx1">
                      <a:lumMod val="50000"/>
                      <a:lumOff val="50000"/>
                    </a:schemeClr>
                  </a:solidFill>
                  <a:latin typeface="Roboto Slab" pitchFamily="2" charset="0"/>
                  <a:ea typeface="Roboto Slab" pitchFamily="2" charset="0"/>
                  <a:cs typeface="Open Sans Extrabold" panose="020B0906030804020204" pitchFamily="34" charset="0"/>
                </a:rPr>
                <a:t>16,003</a:t>
              </a:r>
            </a:p>
          </p:txBody>
        </p:sp>
        <p:sp>
          <p:nvSpPr>
            <p:cNvPr id="91" name="TextBox 90">
              <a:extLst>
                <a:ext uri="{FF2B5EF4-FFF2-40B4-BE49-F238E27FC236}">
                  <a16:creationId xmlns:a16="http://schemas.microsoft.com/office/drawing/2014/main" id="{7A40687C-0B9A-4E3C-99E5-5C55BED4D679}"/>
                </a:ext>
              </a:extLst>
            </p:cNvPr>
            <p:cNvSpPr txBox="1"/>
            <p:nvPr/>
          </p:nvSpPr>
          <p:spPr>
            <a:xfrm>
              <a:off x="1185864" y="4512495"/>
              <a:ext cx="2190778" cy="685059"/>
            </a:xfrm>
            <a:prstGeom prst="rect">
              <a:avLst/>
            </a:prstGeom>
            <a:noFill/>
          </p:spPr>
          <p:txBody>
            <a:bodyPr wrap="square" rtlCol="0">
              <a:spAutoFit/>
            </a:bodyPr>
            <a:lstStyle/>
            <a:p>
              <a:pPr>
                <a:lnSpc>
                  <a:spcPts val="1600"/>
                </a:lnSpc>
              </a:pPr>
              <a:r>
                <a:rPr lang="en-US" sz="900" dirty="0">
                  <a:solidFill>
                    <a:schemeClr val="tx1">
                      <a:lumMod val="50000"/>
                      <a:lumOff val="50000"/>
                    </a:schemeClr>
                  </a:solidFill>
                  <a:latin typeface="Roboto Slab" pitchFamily="2" charset="0"/>
                  <a:ea typeface="Roboto Slab" pitchFamily="2" charset="0"/>
                  <a:cs typeface="Open Sans" panose="020B0606030504020204" pitchFamily="34" charset="0"/>
                </a:rPr>
                <a:t>Contrary to popular belief, Lorem Ipsum is not simply random text. It has roots in a piece of classical Latin</a:t>
              </a:r>
            </a:p>
          </p:txBody>
        </p:sp>
      </p:grpSp>
      <p:grpSp>
        <p:nvGrpSpPr>
          <p:cNvPr id="92" name="Group 91">
            <a:extLst>
              <a:ext uri="{FF2B5EF4-FFF2-40B4-BE49-F238E27FC236}">
                <a16:creationId xmlns:a16="http://schemas.microsoft.com/office/drawing/2014/main" id="{57280771-637C-448A-BF3E-0A0365F33CEB}"/>
              </a:ext>
            </a:extLst>
          </p:cNvPr>
          <p:cNvGrpSpPr/>
          <p:nvPr/>
        </p:nvGrpSpPr>
        <p:grpSpPr>
          <a:xfrm>
            <a:off x="705992" y="1135978"/>
            <a:ext cx="7096124" cy="4586043"/>
            <a:chOff x="4257675" y="1135979"/>
            <a:chExt cx="7096124" cy="4586043"/>
          </a:xfrm>
        </p:grpSpPr>
        <p:grpSp>
          <p:nvGrpSpPr>
            <p:cNvPr id="93" name="Group 92">
              <a:extLst>
                <a:ext uri="{FF2B5EF4-FFF2-40B4-BE49-F238E27FC236}">
                  <a16:creationId xmlns:a16="http://schemas.microsoft.com/office/drawing/2014/main" id="{193B6F8C-D186-4026-81A3-6D70617C32C0}"/>
                </a:ext>
              </a:extLst>
            </p:cNvPr>
            <p:cNvGrpSpPr/>
            <p:nvPr/>
          </p:nvGrpSpPr>
          <p:grpSpPr>
            <a:xfrm>
              <a:off x="4257675" y="1512496"/>
              <a:ext cx="3561883" cy="4138612"/>
              <a:chOff x="4257675" y="1290638"/>
              <a:chExt cx="3676650" cy="4271962"/>
            </a:xfrm>
          </p:grpSpPr>
          <p:sp>
            <p:nvSpPr>
              <p:cNvPr id="191" name="AutoShape 3">
                <a:extLst>
                  <a:ext uri="{FF2B5EF4-FFF2-40B4-BE49-F238E27FC236}">
                    <a16:creationId xmlns:a16="http://schemas.microsoft.com/office/drawing/2014/main" id="{764233DC-8C97-4C2A-B37F-0DC3563A2CF9}"/>
                  </a:ext>
                </a:extLst>
              </p:cNvPr>
              <p:cNvSpPr>
                <a:spLocks noChangeAspect="1" noChangeArrowheads="1" noTextEdit="1"/>
              </p:cNvSpPr>
              <p:nvPr/>
            </p:nvSpPr>
            <p:spPr bwMode="auto">
              <a:xfrm>
                <a:off x="4257675" y="1295400"/>
                <a:ext cx="367665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5">
                <a:extLst>
                  <a:ext uri="{FF2B5EF4-FFF2-40B4-BE49-F238E27FC236}">
                    <a16:creationId xmlns:a16="http://schemas.microsoft.com/office/drawing/2014/main" id="{5A503E8B-C09E-4C8A-BA1C-217353EF8AED}"/>
                  </a:ext>
                </a:extLst>
              </p:cNvPr>
              <p:cNvSpPr>
                <a:spLocks/>
              </p:cNvSpPr>
              <p:nvPr/>
            </p:nvSpPr>
            <p:spPr bwMode="auto">
              <a:xfrm>
                <a:off x="5589588" y="3813175"/>
                <a:ext cx="1909763" cy="1644650"/>
              </a:xfrm>
              <a:custGeom>
                <a:avLst/>
                <a:gdLst>
                  <a:gd name="T0" fmla="*/ 761 w 1203"/>
                  <a:gd name="T1" fmla="*/ 0 h 1036"/>
                  <a:gd name="T2" fmla="*/ 0 w 1203"/>
                  <a:gd name="T3" fmla="*/ 84 h 1036"/>
                  <a:gd name="T4" fmla="*/ 0 w 1203"/>
                  <a:gd name="T5" fmla="*/ 843 h 1036"/>
                  <a:gd name="T6" fmla="*/ 442 w 1203"/>
                  <a:gd name="T7" fmla="*/ 1036 h 1036"/>
                  <a:gd name="T8" fmla="*/ 1203 w 1203"/>
                  <a:gd name="T9" fmla="*/ 948 h 1036"/>
                  <a:gd name="T10" fmla="*/ 1203 w 1203"/>
                  <a:gd name="T11" fmla="*/ 189 h 1036"/>
                  <a:gd name="T12" fmla="*/ 761 w 1203"/>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3" h="1036">
                    <a:moveTo>
                      <a:pt x="761" y="0"/>
                    </a:moveTo>
                    <a:lnTo>
                      <a:pt x="0" y="84"/>
                    </a:lnTo>
                    <a:lnTo>
                      <a:pt x="0" y="843"/>
                    </a:lnTo>
                    <a:lnTo>
                      <a:pt x="442" y="1036"/>
                    </a:lnTo>
                    <a:lnTo>
                      <a:pt x="1203" y="948"/>
                    </a:lnTo>
                    <a:lnTo>
                      <a:pt x="1203" y="189"/>
                    </a:lnTo>
                    <a:lnTo>
                      <a:pt x="761"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3" name="Freeform 6">
                <a:extLst>
                  <a:ext uri="{FF2B5EF4-FFF2-40B4-BE49-F238E27FC236}">
                    <a16:creationId xmlns:a16="http://schemas.microsoft.com/office/drawing/2014/main" id="{F4F58FB1-0927-4267-B94B-F386A46CF497}"/>
                  </a:ext>
                </a:extLst>
              </p:cNvPr>
              <p:cNvSpPr>
                <a:spLocks/>
              </p:cNvSpPr>
              <p:nvPr/>
            </p:nvSpPr>
            <p:spPr bwMode="auto">
              <a:xfrm>
                <a:off x="5589588" y="3813175"/>
                <a:ext cx="1909763" cy="1644650"/>
              </a:xfrm>
              <a:custGeom>
                <a:avLst/>
                <a:gdLst>
                  <a:gd name="T0" fmla="*/ 761 w 1203"/>
                  <a:gd name="T1" fmla="*/ 0 h 1036"/>
                  <a:gd name="T2" fmla="*/ 0 w 1203"/>
                  <a:gd name="T3" fmla="*/ 84 h 1036"/>
                  <a:gd name="T4" fmla="*/ 0 w 1203"/>
                  <a:gd name="T5" fmla="*/ 843 h 1036"/>
                  <a:gd name="T6" fmla="*/ 442 w 1203"/>
                  <a:gd name="T7" fmla="*/ 1036 h 1036"/>
                  <a:gd name="T8" fmla="*/ 1203 w 1203"/>
                  <a:gd name="T9" fmla="*/ 948 h 1036"/>
                  <a:gd name="T10" fmla="*/ 1203 w 1203"/>
                  <a:gd name="T11" fmla="*/ 189 h 1036"/>
                  <a:gd name="T12" fmla="*/ 761 w 1203"/>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3" h="1036">
                    <a:moveTo>
                      <a:pt x="761" y="0"/>
                    </a:moveTo>
                    <a:lnTo>
                      <a:pt x="0" y="84"/>
                    </a:lnTo>
                    <a:lnTo>
                      <a:pt x="0" y="843"/>
                    </a:lnTo>
                    <a:lnTo>
                      <a:pt x="442" y="1036"/>
                    </a:lnTo>
                    <a:lnTo>
                      <a:pt x="1203" y="948"/>
                    </a:lnTo>
                    <a:lnTo>
                      <a:pt x="1203" y="189"/>
                    </a:lnTo>
                    <a:lnTo>
                      <a:pt x="7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
                <a:extLst>
                  <a:ext uri="{FF2B5EF4-FFF2-40B4-BE49-F238E27FC236}">
                    <a16:creationId xmlns:a16="http://schemas.microsoft.com/office/drawing/2014/main" id="{C440072D-A5CD-45A6-A39B-AB0976642A7C}"/>
                  </a:ext>
                </a:extLst>
              </p:cNvPr>
              <p:cNvSpPr>
                <a:spLocks/>
              </p:cNvSpPr>
              <p:nvPr/>
            </p:nvSpPr>
            <p:spPr bwMode="auto">
              <a:xfrm>
                <a:off x="6084888" y="3990975"/>
                <a:ext cx="1414463" cy="255588"/>
              </a:xfrm>
              <a:custGeom>
                <a:avLst/>
                <a:gdLst>
                  <a:gd name="T0" fmla="*/ 712 w 891"/>
                  <a:gd name="T1" fmla="*/ 0 h 161"/>
                  <a:gd name="T2" fmla="*/ 404 w 891"/>
                  <a:gd name="T3" fmla="*/ 35 h 161"/>
                  <a:gd name="T4" fmla="*/ 333 w 891"/>
                  <a:gd name="T5" fmla="*/ 7 h 161"/>
                  <a:gd name="T6" fmla="*/ 333 w 891"/>
                  <a:gd name="T7" fmla="*/ 66 h 161"/>
                  <a:gd name="T8" fmla="*/ 0 w 891"/>
                  <a:gd name="T9" fmla="*/ 105 h 161"/>
                  <a:gd name="T10" fmla="*/ 130 w 891"/>
                  <a:gd name="T11" fmla="*/ 161 h 161"/>
                  <a:gd name="T12" fmla="*/ 891 w 891"/>
                  <a:gd name="T13" fmla="*/ 77 h 161"/>
                  <a:gd name="T14" fmla="*/ 712 w 891"/>
                  <a:gd name="T15" fmla="*/ 0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1" h="161">
                    <a:moveTo>
                      <a:pt x="712" y="0"/>
                    </a:moveTo>
                    <a:lnTo>
                      <a:pt x="404" y="35"/>
                    </a:lnTo>
                    <a:lnTo>
                      <a:pt x="333" y="7"/>
                    </a:lnTo>
                    <a:lnTo>
                      <a:pt x="333" y="66"/>
                    </a:lnTo>
                    <a:lnTo>
                      <a:pt x="0" y="105"/>
                    </a:lnTo>
                    <a:lnTo>
                      <a:pt x="130" y="161"/>
                    </a:lnTo>
                    <a:lnTo>
                      <a:pt x="891" y="77"/>
                    </a:lnTo>
                    <a:lnTo>
                      <a:pt x="712"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5" name="Freeform 8">
                <a:extLst>
                  <a:ext uri="{FF2B5EF4-FFF2-40B4-BE49-F238E27FC236}">
                    <a16:creationId xmlns:a16="http://schemas.microsoft.com/office/drawing/2014/main" id="{297448D2-D452-4FEB-B02B-859D9664E0C8}"/>
                  </a:ext>
                </a:extLst>
              </p:cNvPr>
              <p:cNvSpPr>
                <a:spLocks/>
              </p:cNvSpPr>
              <p:nvPr/>
            </p:nvSpPr>
            <p:spPr bwMode="auto">
              <a:xfrm>
                <a:off x="6084888" y="3990975"/>
                <a:ext cx="1414463" cy="255588"/>
              </a:xfrm>
              <a:custGeom>
                <a:avLst/>
                <a:gdLst>
                  <a:gd name="T0" fmla="*/ 712 w 891"/>
                  <a:gd name="T1" fmla="*/ 0 h 161"/>
                  <a:gd name="T2" fmla="*/ 404 w 891"/>
                  <a:gd name="T3" fmla="*/ 35 h 161"/>
                  <a:gd name="T4" fmla="*/ 333 w 891"/>
                  <a:gd name="T5" fmla="*/ 7 h 161"/>
                  <a:gd name="T6" fmla="*/ 333 w 891"/>
                  <a:gd name="T7" fmla="*/ 66 h 161"/>
                  <a:gd name="T8" fmla="*/ 0 w 891"/>
                  <a:gd name="T9" fmla="*/ 105 h 161"/>
                  <a:gd name="T10" fmla="*/ 130 w 891"/>
                  <a:gd name="T11" fmla="*/ 161 h 161"/>
                  <a:gd name="T12" fmla="*/ 891 w 891"/>
                  <a:gd name="T13" fmla="*/ 77 h 161"/>
                  <a:gd name="T14" fmla="*/ 712 w 891"/>
                  <a:gd name="T15" fmla="*/ 0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1" h="161">
                    <a:moveTo>
                      <a:pt x="712" y="0"/>
                    </a:moveTo>
                    <a:lnTo>
                      <a:pt x="404" y="35"/>
                    </a:lnTo>
                    <a:lnTo>
                      <a:pt x="333" y="7"/>
                    </a:lnTo>
                    <a:lnTo>
                      <a:pt x="333" y="66"/>
                    </a:lnTo>
                    <a:lnTo>
                      <a:pt x="0" y="105"/>
                    </a:lnTo>
                    <a:lnTo>
                      <a:pt x="130" y="161"/>
                    </a:lnTo>
                    <a:lnTo>
                      <a:pt x="891" y="77"/>
                    </a:lnTo>
                    <a:lnTo>
                      <a:pt x="7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9">
                <a:extLst>
                  <a:ext uri="{FF2B5EF4-FFF2-40B4-BE49-F238E27FC236}">
                    <a16:creationId xmlns:a16="http://schemas.microsoft.com/office/drawing/2014/main" id="{3BF0D0FC-E793-40F1-966C-0FB2BA971DC6}"/>
                  </a:ext>
                </a:extLst>
              </p:cNvPr>
              <p:cNvSpPr>
                <a:spLocks/>
              </p:cNvSpPr>
              <p:nvPr/>
            </p:nvSpPr>
            <p:spPr bwMode="auto">
              <a:xfrm>
                <a:off x="6034088" y="4157663"/>
                <a:ext cx="257175" cy="1300163"/>
              </a:xfrm>
              <a:custGeom>
                <a:avLst/>
                <a:gdLst>
                  <a:gd name="T0" fmla="*/ 32 w 162"/>
                  <a:gd name="T1" fmla="*/ 0 h 819"/>
                  <a:gd name="T2" fmla="*/ 0 w 162"/>
                  <a:gd name="T3" fmla="*/ 3 h 819"/>
                  <a:gd name="T4" fmla="*/ 88 w 162"/>
                  <a:gd name="T5" fmla="*/ 42 h 819"/>
                  <a:gd name="T6" fmla="*/ 88 w 162"/>
                  <a:gd name="T7" fmla="*/ 784 h 819"/>
                  <a:gd name="T8" fmla="*/ 162 w 162"/>
                  <a:gd name="T9" fmla="*/ 819 h 819"/>
                  <a:gd name="T10" fmla="*/ 162 w 162"/>
                  <a:gd name="T11" fmla="*/ 56 h 819"/>
                  <a:gd name="T12" fmla="*/ 32 w 162"/>
                  <a:gd name="T13" fmla="*/ 0 h 819"/>
                </a:gdLst>
                <a:ahLst/>
                <a:cxnLst>
                  <a:cxn ang="0">
                    <a:pos x="T0" y="T1"/>
                  </a:cxn>
                  <a:cxn ang="0">
                    <a:pos x="T2" y="T3"/>
                  </a:cxn>
                  <a:cxn ang="0">
                    <a:pos x="T4" y="T5"/>
                  </a:cxn>
                  <a:cxn ang="0">
                    <a:pos x="T6" y="T7"/>
                  </a:cxn>
                  <a:cxn ang="0">
                    <a:pos x="T8" y="T9"/>
                  </a:cxn>
                  <a:cxn ang="0">
                    <a:pos x="T10" y="T11"/>
                  </a:cxn>
                  <a:cxn ang="0">
                    <a:pos x="T12" y="T13"/>
                  </a:cxn>
                </a:cxnLst>
                <a:rect l="0" t="0" r="r" b="b"/>
                <a:pathLst>
                  <a:path w="162" h="819">
                    <a:moveTo>
                      <a:pt x="32" y="0"/>
                    </a:moveTo>
                    <a:lnTo>
                      <a:pt x="0" y="3"/>
                    </a:lnTo>
                    <a:lnTo>
                      <a:pt x="88" y="42"/>
                    </a:lnTo>
                    <a:lnTo>
                      <a:pt x="88" y="784"/>
                    </a:lnTo>
                    <a:lnTo>
                      <a:pt x="162" y="819"/>
                    </a:lnTo>
                    <a:lnTo>
                      <a:pt x="162" y="56"/>
                    </a:lnTo>
                    <a:lnTo>
                      <a:pt x="32"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7" name="Freeform 10">
                <a:extLst>
                  <a:ext uri="{FF2B5EF4-FFF2-40B4-BE49-F238E27FC236}">
                    <a16:creationId xmlns:a16="http://schemas.microsoft.com/office/drawing/2014/main" id="{F5C55A7C-BAB1-418D-9402-96B732DD1D5D}"/>
                  </a:ext>
                </a:extLst>
              </p:cNvPr>
              <p:cNvSpPr>
                <a:spLocks/>
              </p:cNvSpPr>
              <p:nvPr/>
            </p:nvSpPr>
            <p:spPr bwMode="auto">
              <a:xfrm>
                <a:off x="6034088" y="4157663"/>
                <a:ext cx="257175" cy="1300163"/>
              </a:xfrm>
              <a:custGeom>
                <a:avLst/>
                <a:gdLst>
                  <a:gd name="T0" fmla="*/ 32 w 162"/>
                  <a:gd name="T1" fmla="*/ 0 h 819"/>
                  <a:gd name="T2" fmla="*/ 0 w 162"/>
                  <a:gd name="T3" fmla="*/ 3 h 819"/>
                  <a:gd name="T4" fmla="*/ 88 w 162"/>
                  <a:gd name="T5" fmla="*/ 42 h 819"/>
                  <a:gd name="T6" fmla="*/ 88 w 162"/>
                  <a:gd name="T7" fmla="*/ 784 h 819"/>
                  <a:gd name="T8" fmla="*/ 162 w 162"/>
                  <a:gd name="T9" fmla="*/ 819 h 819"/>
                  <a:gd name="T10" fmla="*/ 162 w 162"/>
                  <a:gd name="T11" fmla="*/ 56 h 819"/>
                  <a:gd name="T12" fmla="*/ 32 w 162"/>
                  <a:gd name="T13" fmla="*/ 0 h 819"/>
                </a:gdLst>
                <a:ahLst/>
                <a:cxnLst>
                  <a:cxn ang="0">
                    <a:pos x="T0" y="T1"/>
                  </a:cxn>
                  <a:cxn ang="0">
                    <a:pos x="T2" y="T3"/>
                  </a:cxn>
                  <a:cxn ang="0">
                    <a:pos x="T4" y="T5"/>
                  </a:cxn>
                  <a:cxn ang="0">
                    <a:pos x="T6" y="T7"/>
                  </a:cxn>
                  <a:cxn ang="0">
                    <a:pos x="T8" y="T9"/>
                  </a:cxn>
                  <a:cxn ang="0">
                    <a:pos x="T10" y="T11"/>
                  </a:cxn>
                  <a:cxn ang="0">
                    <a:pos x="T12" y="T13"/>
                  </a:cxn>
                </a:cxnLst>
                <a:rect l="0" t="0" r="r" b="b"/>
                <a:pathLst>
                  <a:path w="162" h="819">
                    <a:moveTo>
                      <a:pt x="32" y="0"/>
                    </a:moveTo>
                    <a:lnTo>
                      <a:pt x="0" y="3"/>
                    </a:lnTo>
                    <a:lnTo>
                      <a:pt x="88" y="42"/>
                    </a:lnTo>
                    <a:lnTo>
                      <a:pt x="88" y="784"/>
                    </a:lnTo>
                    <a:lnTo>
                      <a:pt x="162" y="819"/>
                    </a:lnTo>
                    <a:lnTo>
                      <a:pt x="162" y="56"/>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1">
                <a:extLst>
                  <a:ext uri="{FF2B5EF4-FFF2-40B4-BE49-F238E27FC236}">
                    <a16:creationId xmlns:a16="http://schemas.microsoft.com/office/drawing/2014/main" id="{B030C7A9-9FAE-45F9-A279-5D78A98E851D}"/>
                  </a:ext>
                </a:extLst>
              </p:cNvPr>
              <p:cNvSpPr>
                <a:spLocks/>
              </p:cNvSpPr>
              <p:nvPr/>
            </p:nvSpPr>
            <p:spPr bwMode="auto">
              <a:xfrm>
                <a:off x="6022975" y="2401888"/>
                <a:ext cx="1911350" cy="1644650"/>
              </a:xfrm>
              <a:custGeom>
                <a:avLst/>
                <a:gdLst>
                  <a:gd name="T0" fmla="*/ 762 w 1204"/>
                  <a:gd name="T1" fmla="*/ 0 h 1036"/>
                  <a:gd name="T2" fmla="*/ 0 w 1204"/>
                  <a:gd name="T3" fmla="*/ 84 h 1036"/>
                  <a:gd name="T4" fmla="*/ 0 w 1204"/>
                  <a:gd name="T5" fmla="*/ 847 h 1036"/>
                  <a:gd name="T6" fmla="*/ 443 w 1204"/>
                  <a:gd name="T7" fmla="*/ 1036 h 1036"/>
                  <a:gd name="T8" fmla="*/ 1204 w 1204"/>
                  <a:gd name="T9" fmla="*/ 952 h 1036"/>
                  <a:gd name="T10" fmla="*/ 1204 w 1204"/>
                  <a:gd name="T11" fmla="*/ 192 h 1036"/>
                  <a:gd name="T12" fmla="*/ 762 w 1204"/>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4" h="1036">
                    <a:moveTo>
                      <a:pt x="762" y="0"/>
                    </a:moveTo>
                    <a:lnTo>
                      <a:pt x="0" y="84"/>
                    </a:lnTo>
                    <a:lnTo>
                      <a:pt x="0" y="847"/>
                    </a:lnTo>
                    <a:lnTo>
                      <a:pt x="443" y="1036"/>
                    </a:lnTo>
                    <a:lnTo>
                      <a:pt x="1204" y="952"/>
                    </a:lnTo>
                    <a:lnTo>
                      <a:pt x="1204" y="192"/>
                    </a:lnTo>
                    <a:lnTo>
                      <a:pt x="762" y="0"/>
                    </a:lnTo>
                    <a:close/>
                  </a:path>
                </a:pathLst>
              </a:custGeom>
              <a:solidFill>
                <a:schemeClr val="tx1">
                  <a:lumMod val="65000"/>
                  <a:lumOff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Freeform 12">
                <a:extLst>
                  <a:ext uri="{FF2B5EF4-FFF2-40B4-BE49-F238E27FC236}">
                    <a16:creationId xmlns:a16="http://schemas.microsoft.com/office/drawing/2014/main" id="{778F5D52-421C-4380-ADA1-3F397A8E387F}"/>
                  </a:ext>
                </a:extLst>
              </p:cNvPr>
              <p:cNvSpPr>
                <a:spLocks/>
              </p:cNvSpPr>
              <p:nvPr/>
            </p:nvSpPr>
            <p:spPr bwMode="auto">
              <a:xfrm>
                <a:off x="6022975" y="2401888"/>
                <a:ext cx="1911350" cy="1644650"/>
              </a:xfrm>
              <a:custGeom>
                <a:avLst/>
                <a:gdLst>
                  <a:gd name="T0" fmla="*/ 762 w 1204"/>
                  <a:gd name="T1" fmla="*/ 0 h 1036"/>
                  <a:gd name="T2" fmla="*/ 0 w 1204"/>
                  <a:gd name="T3" fmla="*/ 84 h 1036"/>
                  <a:gd name="T4" fmla="*/ 0 w 1204"/>
                  <a:gd name="T5" fmla="*/ 847 h 1036"/>
                  <a:gd name="T6" fmla="*/ 443 w 1204"/>
                  <a:gd name="T7" fmla="*/ 1036 h 1036"/>
                  <a:gd name="T8" fmla="*/ 1204 w 1204"/>
                  <a:gd name="T9" fmla="*/ 952 h 1036"/>
                  <a:gd name="T10" fmla="*/ 1204 w 1204"/>
                  <a:gd name="T11" fmla="*/ 192 h 1036"/>
                  <a:gd name="T12" fmla="*/ 762 w 1204"/>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4" h="1036">
                    <a:moveTo>
                      <a:pt x="762" y="0"/>
                    </a:moveTo>
                    <a:lnTo>
                      <a:pt x="0" y="84"/>
                    </a:lnTo>
                    <a:lnTo>
                      <a:pt x="0" y="847"/>
                    </a:lnTo>
                    <a:lnTo>
                      <a:pt x="443" y="1036"/>
                    </a:lnTo>
                    <a:lnTo>
                      <a:pt x="1204" y="952"/>
                    </a:lnTo>
                    <a:lnTo>
                      <a:pt x="1204" y="192"/>
                    </a:lnTo>
                    <a:lnTo>
                      <a:pt x="7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3">
                <a:extLst>
                  <a:ext uri="{FF2B5EF4-FFF2-40B4-BE49-F238E27FC236}">
                    <a16:creationId xmlns:a16="http://schemas.microsoft.com/office/drawing/2014/main" id="{69944CED-2D55-4B16-803F-F7A29D6D4C87}"/>
                  </a:ext>
                </a:extLst>
              </p:cNvPr>
              <p:cNvSpPr>
                <a:spLocks/>
              </p:cNvSpPr>
              <p:nvPr/>
            </p:nvSpPr>
            <p:spPr bwMode="auto">
              <a:xfrm>
                <a:off x="6613525" y="2401888"/>
                <a:ext cx="1320800" cy="438150"/>
              </a:xfrm>
              <a:custGeom>
                <a:avLst/>
                <a:gdLst>
                  <a:gd name="T0" fmla="*/ 390 w 832"/>
                  <a:gd name="T1" fmla="*/ 0 h 276"/>
                  <a:gd name="T2" fmla="*/ 0 w 832"/>
                  <a:gd name="T3" fmla="*/ 45 h 276"/>
                  <a:gd name="T4" fmla="*/ 0 w 832"/>
                  <a:gd name="T5" fmla="*/ 245 h 276"/>
                  <a:gd name="T6" fmla="*/ 71 w 832"/>
                  <a:gd name="T7" fmla="*/ 276 h 276"/>
                  <a:gd name="T8" fmla="*/ 832 w 832"/>
                  <a:gd name="T9" fmla="*/ 192 h 276"/>
                  <a:gd name="T10" fmla="*/ 390 w 832"/>
                  <a:gd name="T11" fmla="*/ 0 h 276"/>
                </a:gdLst>
                <a:ahLst/>
                <a:cxnLst>
                  <a:cxn ang="0">
                    <a:pos x="T0" y="T1"/>
                  </a:cxn>
                  <a:cxn ang="0">
                    <a:pos x="T2" y="T3"/>
                  </a:cxn>
                  <a:cxn ang="0">
                    <a:pos x="T4" y="T5"/>
                  </a:cxn>
                  <a:cxn ang="0">
                    <a:pos x="T6" y="T7"/>
                  </a:cxn>
                  <a:cxn ang="0">
                    <a:pos x="T8" y="T9"/>
                  </a:cxn>
                  <a:cxn ang="0">
                    <a:pos x="T10" y="T11"/>
                  </a:cxn>
                </a:cxnLst>
                <a:rect l="0" t="0" r="r" b="b"/>
                <a:pathLst>
                  <a:path w="832" h="276">
                    <a:moveTo>
                      <a:pt x="390" y="0"/>
                    </a:moveTo>
                    <a:lnTo>
                      <a:pt x="0" y="45"/>
                    </a:lnTo>
                    <a:lnTo>
                      <a:pt x="0" y="245"/>
                    </a:lnTo>
                    <a:lnTo>
                      <a:pt x="71" y="276"/>
                    </a:lnTo>
                    <a:lnTo>
                      <a:pt x="832" y="192"/>
                    </a:lnTo>
                    <a:lnTo>
                      <a:pt x="390" y="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1" name="Freeform 14">
                <a:extLst>
                  <a:ext uri="{FF2B5EF4-FFF2-40B4-BE49-F238E27FC236}">
                    <a16:creationId xmlns:a16="http://schemas.microsoft.com/office/drawing/2014/main" id="{E035AFA1-06C3-4B50-90DF-A21ED3A85987}"/>
                  </a:ext>
                </a:extLst>
              </p:cNvPr>
              <p:cNvSpPr>
                <a:spLocks/>
              </p:cNvSpPr>
              <p:nvPr/>
            </p:nvSpPr>
            <p:spPr bwMode="auto">
              <a:xfrm>
                <a:off x="6613525" y="2401888"/>
                <a:ext cx="1320800" cy="438150"/>
              </a:xfrm>
              <a:custGeom>
                <a:avLst/>
                <a:gdLst>
                  <a:gd name="T0" fmla="*/ 390 w 832"/>
                  <a:gd name="T1" fmla="*/ 0 h 276"/>
                  <a:gd name="T2" fmla="*/ 0 w 832"/>
                  <a:gd name="T3" fmla="*/ 45 h 276"/>
                  <a:gd name="T4" fmla="*/ 0 w 832"/>
                  <a:gd name="T5" fmla="*/ 245 h 276"/>
                  <a:gd name="T6" fmla="*/ 71 w 832"/>
                  <a:gd name="T7" fmla="*/ 276 h 276"/>
                  <a:gd name="T8" fmla="*/ 832 w 832"/>
                  <a:gd name="T9" fmla="*/ 192 h 276"/>
                  <a:gd name="T10" fmla="*/ 390 w 832"/>
                  <a:gd name="T11" fmla="*/ 0 h 276"/>
                </a:gdLst>
                <a:ahLst/>
                <a:cxnLst>
                  <a:cxn ang="0">
                    <a:pos x="T0" y="T1"/>
                  </a:cxn>
                  <a:cxn ang="0">
                    <a:pos x="T2" y="T3"/>
                  </a:cxn>
                  <a:cxn ang="0">
                    <a:pos x="T4" y="T5"/>
                  </a:cxn>
                  <a:cxn ang="0">
                    <a:pos x="T6" y="T7"/>
                  </a:cxn>
                  <a:cxn ang="0">
                    <a:pos x="T8" y="T9"/>
                  </a:cxn>
                  <a:cxn ang="0">
                    <a:pos x="T10" y="T11"/>
                  </a:cxn>
                </a:cxnLst>
                <a:rect l="0" t="0" r="r" b="b"/>
                <a:pathLst>
                  <a:path w="832" h="276">
                    <a:moveTo>
                      <a:pt x="390" y="0"/>
                    </a:moveTo>
                    <a:lnTo>
                      <a:pt x="0" y="45"/>
                    </a:lnTo>
                    <a:lnTo>
                      <a:pt x="0" y="245"/>
                    </a:lnTo>
                    <a:lnTo>
                      <a:pt x="71" y="276"/>
                    </a:lnTo>
                    <a:lnTo>
                      <a:pt x="832" y="192"/>
                    </a:lnTo>
                    <a:lnTo>
                      <a:pt x="3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
                <a:extLst>
                  <a:ext uri="{FF2B5EF4-FFF2-40B4-BE49-F238E27FC236}">
                    <a16:creationId xmlns:a16="http://schemas.microsoft.com/office/drawing/2014/main" id="{4923A303-A9A8-4955-87A2-B23EC635EA74}"/>
                  </a:ext>
                </a:extLst>
              </p:cNvPr>
              <p:cNvSpPr>
                <a:spLocks/>
              </p:cNvSpPr>
              <p:nvPr/>
            </p:nvSpPr>
            <p:spPr bwMode="auto">
              <a:xfrm>
                <a:off x="6446838" y="2790825"/>
                <a:ext cx="279400" cy="1255713"/>
              </a:xfrm>
              <a:custGeom>
                <a:avLst/>
                <a:gdLst>
                  <a:gd name="T0" fmla="*/ 105 w 176"/>
                  <a:gd name="T1" fmla="*/ 0 h 791"/>
                  <a:gd name="T2" fmla="*/ 105 w 176"/>
                  <a:gd name="T3" fmla="*/ 3 h 791"/>
                  <a:gd name="T4" fmla="*/ 0 w 176"/>
                  <a:gd name="T5" fmla="*/ 17 h 791"/>
                  <a:gd name="T6" fmla="*/ 105 w 176"/>
                  <a:gd name="T7" fmla="*/ 63 h 791"/>
                  <a:gd name="T8" fmla="*/ 105 w 176"/>
                  <a:gd name="T9" fmla="*/ 763 h 791"/>
                  <a:gd name="T10" fmla="*/ 176 w 176"/>
                  <a:gd name="T11" fmla="*/ 791 h 791"/>
                  <a:gd name="T12" fmla="*/ 176 w 176"/>
                  <a:gd name="T13" fmla="*/ 31 h 791"/>
                  <a:gd name="T14" fmla="*/ 105 w 176"/>
                  <a:gd name="T15" fmla="*/ 0 h 7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791">
                    <a:moveTo>
                      <a:pt x="105" y="0"/>
                    </a:moveTo>
                    <a:lnTo>
                      <a:pt x="105" y="3"/>
                    </a:lnTo>
                    <a:lnTo>
                      <a:pt x="0" y="17"/>
                    </a:lnTo>
                    <a:lnTo>
                      <a:pt x="105" y="63"/>
                    </a:lnTo>
                    <a:lnTo>
                      <a:pt x="105" y="763"/>
                    </a:lnTo>
                    <a:lnTo>
                      <a:pt x="176" y="791"/>
                    </a:lnTo>
                    <a:lnTo>
                      <a:pt x="176" y="31"/>
                    </a:lnTo>
                    <a:lnTo>
                      <a:pt x="105"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3" name="Freeform 16">
                <a:extLst>
                  <a:ext uri="{FF2B5EF4-FFF2-40B4-BE49-F238E27FC236}">
                    <a16:creationId xmlns:a16="http://schemas.microsoft.com/office/drawing/2014/main" id="{15FA07CB-A3EC-4F76-AEF9-B0EFEF81A76A}"/>
                  </a:ext>
                </a:extLst>
              </p:cNvPr>
              <p:cNvSpPr>
                <a:spLocks/>
              </p:cNvSpPr>
              <p:nvPr/>
            </p:nvSpPr>
            <p:spPr bwMode="auto">
              <a:xfrm>
                <a:off x="6446838" y="2790825"/>
                <a:ext cx="279400" cy="1255713"/>
              </a:xfrm>
              <a:custGeom>
                <a:avLst/>
                <a:gdLst>
                  <a:gd name="T0" fmla="*/ 105 w 176"/>
                  <a:gd name="T1" fmla="*/ 0 h 791"/>
                  <a:gd name="T2" fmla="*/ 105 w 176"/>
                  <a:gd name="T3" fmla="*/ 3 h 791"/>
                  <a:gd name="T4" fmla="*/ 0 w 176"/>
                  <a:gd name="T5" fmla="*/ 17 h 791"/>
                  <a:gd name="T6" fmla="*/ 105 w 176"/>
                  <a:gd name="T7" fmla="*/ 63 h 791"/>
                  <a:gd name="T8" fmla="*/ 105 w 176"/>
                  <a:gd name="T9" fmla="*/ 763 h 791"/>
                  <a:gd name="T10" fmla="*/ 176 w 176"/>
                  <a:gd name="T11" fmla="*/ 791 h 791"/>
                  <a:gd name="T12" fmla="*/ 176 w 176"/>
                  <a:gd name="T13" fmla="*/ 31 h 791"/>
                  <a:gd name="T14" fmla="*/ 105 w 176"/>
                  <a:gd name="T15" fmla="*/ 0 h 7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791">
                    <a:moveTo>
                      <a:pt x="105" y="0"/>
                    </a:moveTo>
                    <a:lnTo>
                      <a:pt x="105" y="3"/>
                    </a:lnTo>
                    <a:lnTo>
                      <a:pt x="0" y="17"/>
                    </a:lnTo>
                    <a:lnTo>
                      <a:pt x="105" y="63"/>
                    </a:lnTo>
                    <a:lnTo>
                      <a:pt x="105" y="763"/>
                    </a:lnTo>
                    <a:lnTo>
                      <a:pt x="176" y="791"/>
                    </a:lnTo>
                    <a:lnTo>
                      <a:pt x="176" y="31"/>
                    </a:lnTo>
                    <a:lnTo>
                      <a:pt x="1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7">
                <a:extLst>
                  <a:ext uri="{FF2B5EF4-FFF2-40B4-BE49-F238E27FC236}">
                    <a16:creationId xmlns:a16="http://schemas.microsoft.com/office/drawing/2014/main" id="{159392AA-5C79-4FBF-8C82-AC35D0F47720}"/>
                  </a:ext>
                </a:extLst>
              </p:cNvPr>
              <p:cNvSpPr>
                <a:spLocks/>
              </p:cNvSpPr>
              <p:nvPr/>
            </p:nvSpPr>
            <p:spPr bwMode="auto">
              <a:xfrm>
                <a:off x="4257675" y="3917950"/>
                <a:ext cx="1916113" cy="1644650"/>
              </a:xfrm>
              <a:custGeom>
                <a:avLst/>
                <a:gdLst>
                  <a:gd name="T0" fmla="*/ 765 w 1207"/>
                  <a:gd name="T1" fmla="*/ 0 h 1036"/>
                  <a:gd name="T2" fmla="*/ 0 w 1207"/>
                  <a:gd name="T3" fmla="*/ 84 h 1036"/>
                  <a:gd name="T4" fmla="*/ 0 w 1207"/>
                  <a:gd name="T5" fmla="*/ 847 h 1036"/>
                  <a:gd name="T6" fmla="*/ 446 w 1207"/>
                  <a:gd name="T7" fmla="*/ 1036 h 1036"/>
                  <a:gd name="T8" fmla="*/ 1207 w 1207"/>
                  <a:gd name="T9" fmla="*/ 952 h 1036"/>
                  <a:gd name="T10" fmla="*/ 1207 w 1207"/>
                  <a:gd name="T11" fmla="*/ 193 h 1036"/>
                  <a:gd name="T12" fmla="*/ 765 w 1207"/>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7" h="1036">
                    <a:moveTo>
                      <a:pt x="765" y="0"/>
                    </a:moveTo>
                    <a:lnTo>
                      <a:pt x="0" y="84"/>
                    </a:lnTo>
                    <a:lnTo>
                      <a:pt x="0" y="847"/>
                    </a:lnTo>
                    <a:lnTo>
                      <a:pt x="446" y="1036"/>
                    </a:lnTo>
                    <a:lnTo>
                      <a:pt x="1207" y="952"/>
                    </a:lnTo>
                    <a:lnTo>
                      <a:pt x="1207" y="193"/>
                    </a:lnTo>
                    <a:lnTo>
                      <a:pt x="765" y="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5" name="Freeform 18">
                <a:extLst>
                  <a:ext uri="{FF2B5EF4-FFF2-40B4-BE49-F238E27FC236}">
                    <a16:creationId xmlns:a16="http://schemas.microsoft.com/office/drawing/2014/main" id="{14A5AA97-64A3-405A-92E4-D26EC2D67521}"/>
                  </a:ext>
                </a:extLst>
              </p:cNvPr>
              <p:cNvSpPr>
                <a:spLocks/>
              </p:cNvSpPr>
              <p:nvPr/>
            </p:nvSpPr>
            <p:spPr bwMode="auto">
              <a:xfrm>
                <a:off x="4257675" y="3917950"/>
                <a:ext cx="1916113" cy="1644650"/>
              </a:xfrm>
              <a:custGeom>
                <a:avLst/>
                <a:gdLst>
                  <a:gd name="T0" fmla="*/ 765 w 1207"/>
                  <a:gd name="T1" fmla="*/ 0 h 1036"/>
                  <a:gd name="T2" fmla="*/ 0 w 1207"/>
                  <a:gd name="T3" fmla="*/ 84 h 1036"/>
                  <a:gd name="T4" fmla="*/ 0 w 1207"/>
                  <a:gd name="T5" fmla="*/ 847 h 1036"/>
                  <a:gd name="T6" fmla="*/ 446 w 1207"/>
                  <a:gd name="T7" fmla="*/ 1036 h 1036"/>
                  <a:gd name="T8" fmla="*/ 1207 w 1207"/>
                  <a:gd name="T9" fmla="*/ 952 h 1036"/>
                  <a:gd name="T10" fmla="*/ 1207 w 1207"/>
                  <a:gd name="T11" fmla="*/ 193 h 1036"/>
                  <a:gd name="T12" fmla="*/ 765 w 1207"/>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7" h="1036">
                    <a:moveTo>
                      <a:pt x="765" y="0"/>
                    </a:moveTo>
                    <a:lnTo>
                      <a:pt x="0" y="84"/>
                    </a:lnTo>
                    <a:lnTo>
                      <a:pt x="0" y="847"/>
                    </a:lnTo>
                    <a:lnTo>
                      <a:pt x="446" y="1036"/>
                    </a:lnTo>
                    <a:lnTo>
                      <a:pt x="1207" y="952"/>
                    </a:lnTo>
                    <a:lnTo>
                      <a:pt x="1207" y="193"/>
                    </a:lnTo>
                    <a:lnTo>
                      <a:pt x="7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9">
                <a:extLst>
                  <a:ext uri="{FF2B5EF4-FFF2-40B4-BE49-F238E27FC236}">
                    <a16:creationId xmlns:a16="http://schemas.microsoft.com/office/drawing/2014/main" id="{A634AD71-2507-40C2-B44C-684FE529AB64}"/>
                  </a:ext>
                </a:extLst>
              </p:cNvPr>
              <p:cNvSpPr>
                <a:spLocks/>
              </p:cNvSpPr>
              <p:nvPr/>
            </p:nvSpPr>
            <p:spPr bwMode="auto">
              <a:xfrm>
                <a:off x="4257675" y="3990975"/>
                <a:ext cx="1916113" cy="366713"/>
              </a:xfrm>
              <a:custGeom>
                <a:avLst/>
                <a:gdLst>
                  <a:gd name="T0" fmla="*/ 368 w 1207"/>
                  <a:gd name="T1" fmla="*/ 0 h 231"/>
                  <a:gd name="T2" fmla="*/ 0 w 1207"/>
                  <a:gd name="T3" fmla="*/ 38 h 231"/>
                  <a:gd name="T4" fmla="*/ 446 w 1207"/>
                  <a:gd name="T5" fmla="*/ 231 h 231"/>
                  <a:gd name="T6" fmla="*/ 1207 w 1207"/>
                  <a:gd name="T7" fmla="*/ 147 h 231"/>
                  <a:gd name="T8" fmla="*/ 1119 w 1207"/>
                  <a:gd name="T9" fmla="*/ 108 h 231"/>
                  <a:gd name="T10" fmla="*/ 723 w 1207"/>
                  <a:gd name="T11" fmla="*/ 154 h 231"/>
                  <a:gd name="T12" fmla="*/ 368 w 1207"/>
                  <a:gd name="T13" fmla="*/ 0 h 231"/>
                </a:gdLst>
                <a:ahLst/>
                <a:cxnLst>
                  <a:cxn ang="0">
                    <a:pos x="T0" y="T1"/>
                  </a:cxn>
                  <a:cxn ang="0">
                    <a:pos x="T2" y="T3"/>
                  </a:cxn>
                  <a:cxn ang="0">
                    <a:pos x="T4" y="T5"/>
                  </a:cxn>
                  <a:cxn ang="0">
                    <a:pos x="T6" y="T7"/>
                  </a:cxn>
                  <a:cxn ang="0">
                    <a:pos x="T8" y="T9"/>
                  </a:cxn>
                  <a:cxn ang="0">
                    <a:pos x="T10" y="T11"/>
                  </a:cxn>
                  <a:cxn ang="0">
                    <a:pos x="T12" y="T13"/>
                  </a:cxn>
                </a:cxnLst>
                <a:rect l="0" t="0" r="r" b="b"/>
                <a:pathLst>
                  <a:path w="1207" h="231">
                    <a:moveTo>
                      <a:pt x="368" y="0"/>
                    </a:moveTo>
                    <a:lnTo>
                      <a:pt x="0" y="38"/>
                    </a:lnTo>
                    <a:lnTo>
                      <a:pt x="446" y="231"/>
                    </a:lnTo>
                    <a:lnTo>
                      <a:pt x="1207" y="147"/>
                    </a:lnTo>
                    <a:lnTo>
                      <a:pt x="1119" y="108"/>
                    </a:lnTo>
                    <a:lnTo>
                      <a:pt x="723" y="154"/>
                    </a:lnTo>
                    <a:lnTo>
                      <a:pt x="368"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7" name="Freeform 20">
                <a:extLst>
                  <a:ext uri="{FF2B5EF4-FFF2-40B4-BE49-F238E27FC236}">
                    <a16:creationId xmlns:a16="http://schemas.microsoft.com/office/drawing/2014/main" id="{DAFFB5BC-BA8E-4008-BABC-48E27987D877}"/>
                  </a:ext>
                </a:extLst>
              </p:cNvPr>
              <p:cNvSpPr>
                <a:spLocks/>
              </p:cNvSpPr>
              <p:nvPr/>
            </p:nvSpPr>
            <p:spPr bwMode="auto">
              <a:xfrm>
                <a:off x="4257675" y="3990975"/>
                <a:ext cx="1916113" cy="366713"/>
              </a:xfrm>
              <a:custGeom>
                <a:avLst/>
                <a:gdLst>
                  <a:gd name="T0" fmla="*/ 368 w 1207"/>
                  <a:gd name="T1" fmla="*/ 0 h 231"/>
                  <a:gd name="T2" fmla="*/ 0 w 1207"/>
                  <a:gd name="T3" fmla="*/ 38 h 231"/>
                  <a:gd name="T4" fmla="*/ 446 w 1207"/>
                  <a:gd name="T5" fmla="*/ 231 h 231"/>
                  <a:gd name="T6" fmla="*/ 1207 w 1207"/>
                  <a:gd name="T7" fmla="*/ 147 h 231"/>
                  <a:gd name="T8" fmla="*/ 1119 w 1207"/>
                  <a:gd name="T9" fmla="*/ 108 h 231"/>
                  <a:gd name="T10" fmla="*/ 723 w 1207"/>
                  <a:gd name="T11" fmla="*/ 154 h 231"/>
                  <a:gd name="T12" fmla="*/ 368 w 1207"/>
                  <a:gd name="T13" fmla="*/ 0 h 231"/>
                </a:gdLst>
                <a:ahLst/>
                <a:cxnLst>
                  <a:cxn ang="0">
                    <a:pos x="T0" y="T1"/>
                  </a:cxn>
                  <a:cxn ang="0">
                    <a:pos x="T2" y="T3"/>
                  </a:cxn>
                  <a:cxn ang="0">
                    <a:pos x="T4" y="T5"/>
                  </a:cxn>
                  <a:cxn ang="0">
                    <a:pos x="T6" y="T7"/>
                  </a:cxn>
                  <a:cxn ang="0">
                    <a:pos x="T8" y="T9"/>
                  </a:cxn>
                  <a:cxn ang="0">
                    <a:pos x="T10" y="T11"/>
                  </a:cxn>
                  <a:cxn ang="0">
                    <a:pos x="T12" y="T13"/>
                  </a:cxn>
                </a:cxnLst>
                <a:rect l="0" t="0" r="r" b="b"/>
                <a:pathLst>
                  <a:path w="1207" h="231">
                    <a:moveTo>
                      <a:pt x="368" y="0"/>
                    </a:moveTo>
                    <a:lnTo>
                      <a:pt x="0" y="38"/>
                    </a:lnTo>
                    <a:lnTo>
                      <a:pt x="446" y="231"/>
                    </a:lnTo>
                    <a:lnTo>
                      <a:pt x="1207" y="147"/>
                    </a:lnTo>
                    <a:lnTo>
                      <a:pt x="1119" y="108"/>
                    </a:lnTo>
                    <a:lnTo>
                      <a:pt x="723" y="154"/>
                    </a:lnTo>
                    <a:lnTo>
                      <a:pt x="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21">
                <a:extLst>
                  <a:ext uri="{FF2B5EF4-FFF2-40B4-BE49-F238E27FC236}">
                    <a16:creationId xmlns:a16="http://schemas.microsoft.com/office/drawing/2014/main" id="{2C2DD728-A799-42CE-8388-36997C4314CC}"/>
                  </a:ext>
                </a:extLst>
              </p:cNvPr>
              <p:cNvSpPr>
                <a:spLocks/>
              </p:cNvSpPr>
              <p:nvPr/>
            </p:nvSpPr>
            <p:spPr bwMode="auto">
              <a:xfrm>
                <a:off x="4257675" y="4051300"/>
                <a:ext cx="708025" cy="1511300"/>
              </a:xfrm>
              <a:custGeom>
                <a:avLst/>
                <a:gdLst>
                  <a:gd name="T0" fmla="*/ 0 w 446"/>
                  <a:gd name="T1" fmla="*/ 0 h 952"/>
                  <a:gd name="T2" fmla="*/ 0 w 446"/>
                  <a:gd name="T3" fmla="*/ 0 h 952"/>
                  <a:gd name="T4" fmla="*/ 0 w 446"/>
                  <a:gd name="T5" fmla="*/ 763 h 952"/>
                  <a:gd name="T6" fmla="*/ 446 w 446"/>
                  <a:gd name="T7" fmla="*/ 952 h 952"/>
                  <a:gd name="T8" fmla="*/ 446 w 446"/>
                  <a:gd name="T9" fmla="*/ 193 h 952"/>
                  <a:gd name="T10" fmla="*/ 0 w 446"/>
                  <a:gd name="T11" fmla="*/ 0 h 952"/>
                </a:gdLst>
                <a:ahLst/>
                <a:cxnLst>
                  <a:cxn ang="0">
                    <a:pos x="T0" y="T1"/>
                  </a:cxn>
                  <a:cxn ang="0">
                    <a:pos x="T2" y="T3"/>
                  </a:cxn>
                  <a:cxn ang="0">
                    <a:pos x="T4" y="T5"/>
                  </a:cxn>
                  <a:cxn ang="0">
                    <a:pos x="T6" y="T7"/>
                  </a:cxn>
                  <a:cxn ang="0">
                    <a:pos x="T8" y="T9"/>
                  </a:cxn>
                  <a:cxn ang="0">
                    <a:pos x="T10" y="T11"/>
                  </a:cxn>
                </a:cxnLst>
                <a:rect l="0" t="0" r="r" b="b"/>
                <a:pathLst>
                  <a:path w="446" h="952">
                    <a:moveTo>
                      <a:pt x="0" y="0"/>
                    </a:moveTo>
                    <a:lnTo>
                      <a:pt x="0" y="0"/>
                    </a:lnTo>
                    <a:lnTo>
                      <a:pt x="0" y="763"/>
                    </a:lnTo>
                    <a:lnTo>
                      <a:pt x="446" y="952"/>
                    </a:lnTo>
                    <a:lnTo>
                      <a:pt x="446" y="193"/>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9" name="Freeform 22">
                <a:extLst>
                  <a:ext uri="{FF2B5EF4-FFF2-40B4-BE49-F238E27FC236}">
                    <a16:creationId xmlns:a16="http://schemas.microsoft.com/office/drawing/2014/main" id="{C4845C57-1412-481A-BD0A-1F85EC930881}"/>
                  </a:ext>
                </a:extLst>
              </p:cNvPr>
              <p:cNvSpPr>
                <a:spLocks/>
              </p:cNvSpPr>
              <p:nvPr/>
            </p:nvSpPr>
            <p:spPr bwMode="auto">
              <a:xfrm>
                <a:off x="4257675" y="4051300"/>
                <a:ext cx="708025" cy="1511300"/>
              </a:xfrm>
              <a:custGeom>
                <a:avLst/>
                <a:gdLst>
                  <a:gd name="T0" fmla="*/ 0 w 446"/>
                  <a:gd name="T1" fmla="*/ 0 h 952"/>
                  <a:gd name="T2" fmla="*/ 0 w 446"/>
                  <a:gd name="T3" fmla="*/ 0 h 952"/>
                  <a:gd name="T4" fmla="*/ 0 w 446"/>
                  <a:gd name="T5" fmla="*/ 763 h 952"/>
                  <a:gd name="T6" fmla="*/ 446 w 446"/>
                  <a:gd name="T7" fmla="*/ 952 h 952"/>
                  <a:gd name="T8" fmla="*/ 446 w 446"/>
                  <a:gd name="T9" fmla="*/ 193 h 952"/>
                  <a:gd name="T10" fmla="*/ 0 w 446"/>
                  <a:gd name="T11" fmla="*/ 0 h 952"/>
                </a:gdLst>
                <a:ahLst/>
                <a:cxnLst>
                  <a:cxn ang="0">
                    <a:pos x="T0" y="T1"/>
                  </a:cxn>
                  <a:cxn ang="0">
                    <a:pos x="T2" y="T3"/>
                  </a:cxn>
                  <a:cxn ang="0">
                    <a:pos x="T4" y="T5"/>
                  </a:cxn>
                  <a:cxn ang="0">
                    <a:pos x="T6" y="T7"/>
                  </a:cxn>
                  <a:cxn ang="0">
                    <a:pos x="T8" y="T9"/>
                  </a:cxn>
                  <a:cxn ang="0">
                    <a:pos x="T10" y="T11"/>
                  </a:cxn>
                </a:cxnLst>
                <a:rect l="0" t="0" r="r" b="b"/>
                <a:pathLst>
                  <a:path w="446" h="952">
                    <a:moveTo>
                      <a:pt x="0" y="0"/>
                    </a:moveTo>
                    <a:lnTo>
                      <a:pt x="0" y="0"/>
                    </a:lnTo>
                    <a:lnTo>
                      <a:pt x="0" y="763"/>
                    </a:lnTo>
                    <a:lnTo>
                      <a:pt x="446" y="952"/>
                    </a:lnTo>
                    <a:lnTo>
                      <a:pt x="446" y="19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23">
                <a:extLst>
                  <a:ext uri="{FF2B5EF4-FFF2-40B4-BE49-F238E27FC236}">
                    <a16:creationId xmlns:a16="http://schemas.microsoft.com/office/drawing/2014/main" id="{DC53FE38-39AB-449F-887A-4E17C9792875}"/>
                  </a:ext>
                </a:extLst>
              </p:cNvPr>
              <p:cNvSpPr>
                <a:spLocks/>
              </p:cNvSpPr>
              <p:nvPr/>
            </p:nvSpPr>
            <p:spPr bwMode="auto">
              <a:xfrm>
                <a:off x="4703763" y="2590800"/>
                <a:ext cx="1909763" cy="1644650"/>
              </a:xfrm>
              <a:custGeom>
                <a:avLst/>
                <a:gdLst>
                  <a:gd name="T0" fmla="*/ 761 w 1203"/>
                  <a:gd name="T1" fmla="*/ 0 h 1036"/>
                  <a:gd name="T2" fmla="*/ 0 w 1203"/>
                  <a:gd name="T3" fmla="*/ 84 h 1036"/>
                  <a:gd name="T4" fmla="*/ 0 w 1203"/>
                  <a:gd name="T5" fmla="*/ 843 h 1036"/>
                  <a:gd name="T6" fmla="*/ 442 w 1203"/>
                  <a:gd name="T7" fmla="*/ 1036 h 1036"/>
                  <a:gd name="T8" fmla="*/ 1203 w 1203"/>
                  <a:gd name="T9" fmla="*/ 948 h 1036"/>
                  <a:gd name="T10" fmla="*/ 1203 w 1203"/>
                  <a:gd name="T11" fmla="*/ 189 h 1036"/>
                  <a:gd name="T12" fmla="*/ 761 w 1203"/>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3" h="1036">
                    <a:moveTo>
                      <a:pt x="761" y="0"/>
                    </a:moveTo>
                    <a:lnTo>
                      <a:pt x="0" y="84"/>
                    </a:lnTo>
                    <a:lnTo>
                      <a:pt x="0" y="843"/>
                    </a:lnTo>
                    <a:lnTo>
                      <a:pt x="442" y="1036"/>
                    </a:lnTo>
                    <a:lnTo>
                      <a:pt x="1203" y="948"/>
                    </a:lnTo>
                    <a:lnTo>
                      <a:pt x="1203" y="189"/>
                    </a:lnTo>
                    <a:lnTo>
                      <a:pt x="761"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1" name="Freeform 24">
                <a:extLst>
                  <a:ext uri="{FF2B5EF4-FFF2-40B4-BE49-F238E27FC236}">
                    <a16:creationId xmlns:a16="http://schemas.microsoft.com/office/drawing/2014/main" id="{0CB6E4E0-445B-4275-B0F5-28CBB5D77AC4}"/>
                  </a:ext>
                </a:extLst>
              </p:cNvPr>
              <p:cNvSpPr>
                <a:spLocks/>
              </p:cNvSpPr>
              <p:nvPr/>
            </p:nvSpPr>
            <p:spPr bwMode="auto">
              <a:xfrm>
                <a:off x="4703763" y="2590800"/>
                <a:ext cx="1909763" cy="1644650"/>
              </a:xfrm>
              <a:custGeom>
                <a:avLst/>
                <a:gdLst>
                  <a:gd name="T0" fmla="*/ 761 w 1203"/>
                  <a:gd name="T1" fmla="*/ 0 h 1036"/>
                  <a:gd name="T2" fmla="*/ 0 w 1203"/>
                  <a:gd name="T3" fmla="*/ 84 h 1036"/>
                  <a:gd name="T4" fmla="*/ 0 w 1203"/>
                  <a:gd name="T5" fmla="*/ 843 h 1036"/>
                  <a:gd name="T6" fmla="*/ 442 w 1203"/>
                  <a:gd name="T7" fmla="*/ 1036 h 1036"/>
                  <a:gd name="T8" fmla="*/ 1203 w 1203"/>
                  <a:gd name="T9" fmla="*/ 948 h 1036"/>
                  <a:gd name="T10" fmla="*/ 1203 w 1203"/>
                  <a:gd name="T11" fmla="*/ 189 h 1036"/>
                  <a:gd name="T12" fmla="*/ 761 w 1203"/>
                  <a:gd name="T13" fmla="*/ 0 h 1036"/>
                </a:gdLst>
                <a:ahLst/>
                <a:cxnLst>
                  <a:cxn ang="0">
                    <a:pos x="T0" y="T1"/>
                  </a:cxn>
                  <a:cxn ang="0">
                    <a:pos x="T2" y="T3"/>
                  </a:cxn>
                  <a:cxn ang="0">
                    <a:pos x="T4" y="T5"/>
                  </a:cxn>
                  <a:cxn ang="0">
                    <a:pos x="T6" y="T7"/>
                  </a:cxn>
                  <a:cxn ang="0">
                    <a:pos x="T8" y="T9"/>
                  </a:cxn>
                  <a:cxn ang="0">
                    <a:pos x="T10" y="T11"/>
                  </a:cxn>
                  <a:cxn ang="0">
                    <a:pos x="T12" y="T13"/>
                  </a:cxn>
                </a:cxnLst>
                <a:rect l="0" t="0" r="r" b="b"/>
                <a:pathLst>
                  <a:path w="1203" h="1036">
                    <a:moveTo>
                      <a:pt x="761" y="0"/>
                    </a:moveTo>
                    <a:lnTo>
                      <a:pt x="0" y="84"/>
                    </a:lnTo>
                    <a:lnTo>
                      <a:pt x="0" y="843"/>
                    </a:lnTo>
                    <a:lnTo>
                      <a:pt x="442" y="1036"/>
                    </a:lnTo>
                    <a:lnTo>
                      <a:pt x="1203" y="948"/>
                    </a:lnTo>
                    <a:lnTo>
                      <a:pt x="1203" y="189"/>
                    </a:lnTo>
                    <a:lnTo>
                      <a:pt x="7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25">
                <a:extLst>
                  <a:ext uri="{FF2B5EF4-FFF2-40B4-BE49-F238E27FC236}">
                    <a16:creationId xmlns:a16="http://schemas.microsoft.com/office/drawing/2014/main" id="{A30DE454-126E-4DBB-87DB-1AB3E6A47598}"/>
                  </a:ext>
                </a:extLst>
              </p:cNvPr>
              <p:cNvSpPr>
                <a:spLocks/>
              </p:cNvSpPr>
              <p:nvPr/>
            </p:nvSpPr>
            <p:spPr bwMode="auto">
              <a:xfrm>
                <a:off x="4703763" y="2701925"/>
                <a:ext cx="171450" cy="22225"/>
              </a:xfrm>
              <a:custGeom>
                <a:avLst/>
                <a:gdLst>
                  <a:gd name="T0" fmla="*/ 108 w 108"/>
                  <a:gd name="T1" fmla="*/ 0 h 14"/>
                  <a:gd name="T2" fmla="*/ 0 w 108"/>
                  <a:gd name="T3" fmla="*/ 14 h 14"/>
                  <a:gd name="T4" fmla="*/ 108 w 108"/>
                  <a:gd name="T5" fmla="*/ 0 h 14"/>
                  <a:gd name="T6" fmla="*/ 108 w 108"/>
                  <a:gd name="T7" fmla="*/ 0 h 14"/>
                </a:gdLst>
                <a:ahLst/>
                <a:cxnLst>
                  <a:cxn ang="0">
                    <a:pos x="T0" y="T1"/>
                  </a:cxn>
                  <a:cxn ang="0">
                    <a:pos x="T2" y="T3"/>
                  </a:cxn>
                  <a:cxn ang="0">
                    <a:pos x="T4" y="T5"/>
                  </a:cxn>
                  <a:cxn ang="0">
                    <a:pos x="T6" y="T7"/>
                  </a:cxn>
                </a:cxnLst>
                <a:rect l="0" t="0" r="r" b="b"/>
                <a:pathLst>
                  <a:path w="108" h="14">
                    <a:moveTo>
                      <a:pt x="108" y="0"/>
                    </a:moveTo>
                    <a:lnTo>
                      <a:pt x="0" y="14"/>
                    </a:lnTo>
                    <a:lnTo>
                      <a:pt x="108" y="0"/>
                    </a:lnTo>
                    <a:lnTo>
                      <a:pt x="108"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26">
                <a:extLst>
                  <a:ext uri="{FF2B5EF4-FFF2-40B4-BE49-F238E27FC236}">
                    <a16:creationId xmlns:a16="http://schemas.microsoft.com/office/drawing/2014/main" id="{713F6FC8-2F82-4658-B769-B0DE349CB702}"/>
                  </a:ext>
                </a:extLst>
              </p:cNvPr>
              <p:cNvSpPr>
                <a:spLocks/>
              </p:cNvSpPr>
              <p:nvPr/>
            </p:nvSpPr>
            <p:spPr bwMode="auto">
              <a:xfrm>
                <a:off x="4703763" y="2701925"/>
                <a:ext cx="171450" cy="22225"/>
              </a:xfrm>
              <a:custGeom>
                <a:avLst/>
                <a:gdLst>
                  <a:gd name="T0" fmla="*/ 108 w 108"/>
                  <a:gd name="T1" fmla="*/ 0 h 14"/>
                  <a:gd name="T2" fmla="*/ 0 w 108"/>
                  <a:gd name="T3" fmla="*/ 14 h 14"/>
                  <a:gd name="T4" fmla="*/ 108 w 108"/>
                  <a:gd name="T5" fmla="*/ 0 h 14"/>
                  <a:gd name="T6" fmla="*/ 108 w 108"/>
                  <a:gd name="T7" fmla="*/ 0 h 14"/>
                </a:gdLst>
                <a:ahLst/>
                <a:cxnLst>
                  <a:cxn ang="0">
                    <a:pos x="T0" y="T1"/>
                  </a:cxn>
                  <a:cxn ang="0">
                    <a:pos x="T2" y="T3"/>
                  </a:cxn>
                  <a:cxn ang="0">
                    <a:pos x="T4" y="T5"/>
                  </a:cxn>
                  <a:cxn ang="0">
                    <a:pos x="T6" y="T7"/>
                  </a:cxn>
                </a:cxnLst>
                <a:rect l="0" t="0" r="r" b="b"/>
                <a:pathLst>
                  <a:path w="108" h="14">
                    <a:moveTo>
                      <a:pt x="108" y="0"/>
                    </a:moveTo>
                    <a:lnTo>
                      <a:pt x="0" y="14"/>
                    </a:lnTo>
                    <a:lnTo>
                      <a:pt x="108" y="0"/>
                    </a:lnTo>
                    <a:lnTo>
                      <a:pt x="1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27">
                <a:extLst>
                  <a:ext uri="{FF2B5EF4-FFF2-40B4-BE49-F238E27FC236}">
                    <a16:creationId xmlns:a16="http://schemas.microsoft.com/office/drawing/2014/main" id="{12BA9095-C8A7-41D7-BB3B-C0F4475196C2}"/>
                  </a:ext>
                </a:extLst>
              </p:cNvPr>
              <p:cNvSpPr>
                <a:spLocks/>
              </p:cNvSpPr>
              <p:nvPr/>
            </p:nvSpPr>
            <p:spPr bwMode="auto">
              <a:xfrm>
                <a:off x="4703763" y="2701925"/>
                <a:ext cx="1909763" cy="322263"/>
              </a:xfrm>
              <a:custGeom>
                <a:avLst/>
                <a:gdLst>
                  <a:gd name="T0" fmla="*/ 108 w 1203"/>
                  <a:gd name="T1" fmla="*/ 0 h 203"/>
                  <a:gd name="T2" fmla="*/ 0 w 1203"/>
                  <a:gd name="T3" fmla="*/ 14 h 203"/>
                  <a:gd name="T4" fmla="*/ 442 w 1203"/>
                  <a:gd name="T5" fmla="*/ 203 h 203"/>
                  <a:gd name="T6" fmla="*/ 1203 w 1203"/>
                  <a:gd name="T7" fmla="*/ 119 h 203"/>
                  <a:gd name="T8" fmla="*/ 1098 w 1203"/>
                  <a:gd name="T9" fmla="*/ 73 h 203"/>
                  <a:gd name="T10" fmla="*/ 442 w 1203"/>
                  <a:gd name="T11" fmla="*/ 143 h 203"/>
                  <a:gd name="T12" fmla="*/ 108 w 1203"/>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1203" h="203">
                    <a:moveTo>
                      <a:pt x="108" y="0"/>
                    </a:moveTo>
                    <a:lnTo>
                      <a:pt x="0" y="14"/>
                    </a:lnTo>
                    <a:lnTo>
                      <a:pt x="442" y="203"/>
                    </a:lnTo>
                    <a:lnTo>
                      <a:pt x="1203" y="119"/>
                    </a:lnTo>
                    <a:lnTo>
                      <a:pt x="1098" y="73"/>
                    </a:lnTo>
                    <a:lnTo>
                      <a:pt x="442" y="143"/>
                    </a:lnTo>
                    <a:lnTo>
                      <a:pt x="108"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5" name="Freeform 28">
                <a:extLst>
                  <a:ext uri="{FF2B5EF4-FFF2-40B4-BE49-F238E27FC236}">
                    <a16:creationId xmlns:a16="http://schemas.microsoft.com/office/drawing/2014/main" id="{09C81F1F-9A32-46B2-85B8-A4B3D8D01472}"/>
                  </a:ext>
                </a:extLst>
              </p:cNvPr>
              <p:cNvSpPr>
                <a:spLocks/>
              </p:cNvSpPr>
              <p:nvPr/>
            </p:nvSpPr>
            <p:spPr bwMode="auto">
              <a:xfrm>
                <a:off x="4703763" y="2701925"/>
                <a:ext cx="1909763" cy="322263"/>
              </a:xfrm>
              <a:custGeom>
                <a:avLst/>
                <a:gdLst>
                  <a:gd name="T0" fmla="*/ 108 w 1203"/>
                  <a:gd name="T1" fmla="*/ 0 h 203"/>
                  <a:gd name="T2" fmla="*/ 0 w 1203"/>
                  <a:gd name="T3" fmla="*/ 14 h 203"/>
                  <a:gd name="T4" fmla="*/ 442 w 1203"/>
                  <a:gd name="T5" fmla="*/ 203 h 203"/>
                  <a:gd name="T6" fmla="*/ 1203 w 1203"/>
                  <a:gd name="T7" fmla="*/ 119 h 203"/>
                  <a:gd name="T8" fmla="*/ 1098 w 1203"/>
                  <a:gd name="T9" fmla="*/ 73 h 203"/>
                  <a:gd name="T10" fmla="*/ 442 w 1203"/>
                  <a:gd name="T11" fmla="*/ 143 h 203"/>
                  <a:gd name="T12" fmla="*/ 108 w 1203"/>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1203" h="203">
                    <a:moveTo>
                      <a:pt x="108" y="0"/>
                    </a:moveTo>
                    <a:lnTo>
                      <a:pt x="0" y="14"/>
                    </a:lnTo>
                    <a:lnTo>
                      <a:pt x="442" y="203"/>
                    </a:lnTo>
                    <a:lnTo>
                      <a:pt x="1203" y="119"/>
                    </a:lnTo>
                    <a:lnTo>
                      <a:pt x="1098" y="73"/>
                    </a:lnTo>
                    <a:lnTo>
                      <a:pt x="442" y="143"/>
                    </a:lnTo>
                    <a:lnTo>
                      <a:pt x="1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29">
                <a:extLst>
                  <a:ext uri="{FF2B5EF4-FFF2-40B4-BE49-F238E27FC236}">
                    <a16:creationId xmlns:a16="http://schemas.microsoft.com/office/drawing/2014/main" id="{364BE943-2136-4B0F-89AE-A13A97FF619E}"/>
                  </a:ext>
                </a:extLst>
              </p:cNvPr>
              <p:cNvSpPr>
                <a:spLocks/>
              </p:cNvSpPr>
              <p:nvPr/>
            </p:nvSpPr>
            <p:spPr bwMode="auto">
              <a:xfrm>
                <a:off x="4703763" y="2724150"/>
                <a:ext cx="701675" cy="1511300"/>
              </a:xfrm>
              <a:custGeom>
                <a:avLst/>
                <a:gdLst>
                  <a:gd name="T0" fmla="*/ 0 w 442"/>
                  <a:gd name="T1" fmla="*/ 0 h 952"/>
                  <a:gd name="T2" fmla="*/ 0 w 442"/>
                  <a:gd name="T3" fmla="*/ 0 h 952"/>
                  <a:gd name="T4" fmla="*/ 0 w 442"/>
                  <a:gd name="T5" fmla="*/ 759 h 952"/>
                  <a:gd name="T6" fmla="*/ 442 w 442"/>
                  <a:gd name="T7" fmla="*/ 952 h 952"/>
                  <a:gd name="T8" fmla="*/ 442 w 442"/>
                  <a:gd name="T9" fmla="*/ 189 h 952"/>
                  <a:gd name="T10" fmla="*/ 0 w 442"/>
                  <a:gd name="T11" fmla="*/ 0 h 952"/>
                </a:gdLst>
                <a:ahLst/>
                <a:cxnLst>
                  <a:cxn ang="0">
                    <a:pos x="T0" y="T1"/>
                  </a:cxn>
                  <a:cxn ang="0">
                    <a:pos x="T2" y="T3"/>
                  </a:cxn>
                  <a:cxn ang="0">
                    <a:pos x="T4" y="T5"/>
                  </a:cxn>
                  <a:cxn ang="0">
                    <a:pos x="T6" y="T7"/>
                  </a:cxn>
                  <a:cxn ang="0">
                    <a:pos x="T8" y="T9"/>
                  </a:cxn>
                  <a:cxn ang="0">
                    <a:pos x="T10" y="T11"/>
                  </a:cxn>
                </a:cxnLst>
                <a:rect l="0" t="0" r="r" b="b"/>
                <a:pathLst>
                  <a:path w="442" h="952">
                    <a:moveTo>
                      <a:pt x="0" y="0"/>
                    </a:moveTo>
                    <a:lnTo>
                      <a:pt x="0" y="0"/>
                    </a:lnTo>
                    <a:lnTo>
                      <a:pt x="0" y="759"/>
                    </a:lnTo>
                    <a:lnTo>
                      <a:pt x="442" y="952"/>
                    </a:lnTo>
                    <a:lnTo>
                      <a:pt x="442" y="189"/>
                    </a:lnTo>
                    <a:lnTo>
                      <a:pt x="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7" name="Freeform 30">
                <a:extLst>
                  <a:ext uri="{FF2B5EF4-FFF2-40B4-BE49-F238E27FC236}">
                    <a16:creationId xmlns:a16="http://schemas.microsoft.com/office/drawing/2014/main" id="{DB75012C-EA39-4B32-8542-B1A536559A56}"/>
                  </a:ext>
                </a:extLst>
              </p:cNvPr>
              <p:cNvSpPr>
                <a:spLocks/>
              </p:cNvSpPr>
              <p:nvPr/>
            </p:nvSpPr>
            <p:spPr bwMode="auto">
              <a:xfrm>
                <a:off x="4703763" y="2724150"/>
                <a:ext cx="701675" cy="1511300"/>
              </a:xfrm>
              <a:custGeom>
                <a:avLst/>
                <a:gdLst>
                  <a:gd name="T0" fmla="*/ 0 w 442"/>
                  <a:gd name="T1" fmla="*/ 0 h 952"/>
                  <a:gd name="T2" fmla="*/ 0 w 442"/>
                  <a:gd name="T3" fmla="*/ 0 h 952"/>
                  <a:gd name="T4" fmla="*/ 0 w 442"/>
                  <a:gd name="T5" fmla="*/ 759 h 952"/>
                  <a:gd name="T6" fmla="*/ 442 w 442"/>
                  <a:gd name="T7" fmla="*/ 952 h 952"/>
                  <a:gd name="T8" fmla="*/ 442 w 442"/>
                  <a:gd name="T9" fmla="*/ 189 h 952"/>
                  <a:gd name="T10" fmla="*/ 0 w 442"/>
                  <a:gd name="T11" fmla="*/ 0 h 952"/>
                </a:gdLst>
                <a:ahLst/>
                <a:cxnLst>
                  <a:cxn ang="0">
                    <a:pos x="T0" y="T1"/>
                  </a:cxn>
                  <a:cxn ang="0">
                    <a:pos x="T2" y="T3"/>
                  </a:cxn>
                  <a:cxn ang="0">
                    <a:pos x="T4" y="T5"/>
                  </a:cxn>
                  <a:cxn ang="0">
                    <a:pos x="T6" y="T7"/>
                  </a:cxn>
                  <a:cxn ang="0">
                    <a:pos x="T8" y="T9"/>
                  </a:cxn>
                  <a:cxn ang="0">
                    <a:pos x="T10" y="T11"/>
                  </a:cxn>
                </a:cxnLst>
                <a:rect l="0" t="0" r="r" b="b"/>
                <a:pathLst>
                  <a:path w="442" h="952">
                    <a:moveTo>
                      <a:pt x="0" y="0"/>
                    </a:moveTo>
                    <a:lnTo>
                      <a:pt x="0" y="0"/>
                    </a:lnTo>
                    <a:lnTo>
                      <a:pt x="0" y="759"/>
                    </a:lnTo>
                    <a:lnTo>
                      <a:pt x="442" y="952"/>
                    </a:lnTo>
                    <a:lnTo>
                      <a:pt x="442" y="18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31">
                <a:extLst>
                  <a:ext uri="{FF2B5EF4-FFF2-40B4-BE49-F238E27FC236}">
                    <a16:creationId xmlns:a16="http://schemas.microsoft.com/office/drawing/2014/main" id="{6D357F1F-8371-474A-ABA8-19EF7FB82896}"/>
                  </a:ext>
                </a:extLst>
              </p:cNvPr>
              <p:cNvSpPr>
                <a:spLocks/>
              </p:cNvSpPr>
              <p:nvPr/>
            </p:nvSpPr>
            <p:spPr bwMode="auto">
              <a:xfrm>
                <a:off x="4703763" y="1290638"/>
                <a:ext cx="1909763" cy="1638300"/>
              </a:xfrm>
              <a:custGeom>
                <a:avLst/>
                <a:gdLst>
                  <a:gd name="T0" fmla="*/ 761 w 1203"/>
                  <a:gd name="T1" fmla="*/ 0 h 1032"/>
                  <a:gd name="T2" fmla="*/ 0 w 1203"/>
                  <a:gd name="T3" fmla="*/ 84 h 1032"/>
                  <a:gd name="T4" fmla="*/ 0 w 1203"/>
                  <a:gd name="T5" fmla="*/ 843 h 1032"/>
                  <a:gd name="T6" fmla="*/ 442 w 1203"/>
                  <a:gd name="T7" fmla="*/ 1032 h 1032"/>
                  <a:gd name="T8" fmla="*/ 1203 w 1203"/>
                  <a:gd name="T9" fmla="*/ 948 h 1032"/>
                  <a:gd name="T10" fmla="*/ 1203 w 1203"/>
                  <a:gd name="T11" fmla="*/ 189 h 1032"/>
                  <a:gd name="T12" fmla="*/ 761 w 1203"/>
                  <a:gd name="T13" fmla="*/ 0 h 1032"/>
                </a:gdLst>
                <a:ahLst/>
                <a:cxnLst>
                  <a:cxn ang="0">
                    <a:pos x="T0" y="T1"/>
                  </a:cxn>
                  <a:cxn ang="0">
                    <a:pos x="T2" y="T3"/>
                  </a:cxn>
                  <a:cxn ang="0">
                    <a:pos x="T4" y="T5"/>
                  </a:cxn>
                  <a:cxn ang="0">
                    <a:pos x="T6" y="T7"/>
                  </a:cxn>
                  <a:cxn ang="0">
                    <a:pos x="T8" y="T9"/>
                  </a:cxn>
                  <a:cxn ang="0">
                    <a:pos x="T10" y="T11"/>
                  </a:cxn>
                  <a:cxn ang="0">
                    <a:pos x="T12" y="T13"/>
                  </a:cxn>
                </a:cxnLst>
                <a:rect l="0" t="0" r="r" b="b"/>
                <a:pathLst>
                  <a:path w="1203" h="1032">
                    <a:moveTo>
                      <a:pt x="761" y="0"/>
                    </a:moveTo>
                    <a:lnTo>
                      <a:pt x="0" y="84"/>
                    </a:lnTo>
                    <a:lnTo>
                      <a:pt x="0" y="843"/>
                    </a:lnTo>
                    <a:lnTo>
                      <a:pt x="442" y="1032"/>
                    </a:lnTo>
                    <a:lnTo>
                      <a:pt x="1203" y="948"/>
                    </a:lnTo>
                    <a:lnTo>
                      <a:pt x="1203" y="189"/>
                    </a:lnTo>
                    <a:lnTo>
                      <a:pt x="761"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9" name="Freeform 32">
                <a:extLst>
                  <a:ext uri="{FF2B5EF4-FFF2-40B4-BE49-F238E27FC236}">
                    <a16:creationId xmlns:a16="http://schemas.microsoft.com/office/drawing/2014/main" id="{141BE6CD-742A-45CD-BCD7-52D3EA240DD3}"/>
                  </a:ext>
                </a:extLst>
              </p:cNvPr>
              <p:cNvSpPr>
                <a:spLocks/>
              </p:cNvSpPr>
              <p:nvPr/>
            </p:nvSpPr>
            <p:spPr bwMode="auto">
              <a:xfrm>
                <a:off x="4703763" y="1290638"/>
                <a:ext cx="1909763" cy="1638300"/>
              </a:xfrm>
              <a:custGeom>
                <a:avLst/>
                <a:gdLst>
                  <a:gd name="T0" fmla="*/ 761 w 1203"/>
                  <a:gd name="T1" fmla="*/ 0 h 1032"/>
                  <a:gd name="T2" fmla="*/ 0 w 1203"/>
                  <a:gd name="T3" fmla="*/ 84 h 1032"/>
                  <a:gd name="T4" fmla="*/ 0 w 1203"/>
                  <a:gd name="T5" fmla="*/ 843 h 1032"/>
                  <a:gd name="T6" fmla="*/ 442 w 1203"/>
                  <a:gd name="T7" fmla="*/ 1032 h 1032"/>
                  <a:gd name="T8" fmla="*/ 1203 w 1203"/>
                  <a:gd name="T9" fmla="*/ 948 h 1032"/>
                  <a:gd name="T10" fmla="*/ 1203 w 1203"/>
                  <a:gd name="T11" fmla="*/ 189 h 1032"/>
                  <a:gd name="T12" fmla="*/ 761 w 1203"/>
                  <a:gd name="T13" fmla="*/ 0 h 1032"/>
                </a:gdLst>
                <a:ahLst/>
                <a:cxnLst>
                  <a:cxn ang="0">
                    <a:pos x="T0" y="T1"/>
                  </a:cxn>
                  <a:cxn ang="0">
                    <a:pos x="T2" y="T3"/>
                  </a:cxn>
                  <a:cxn ang="0">
                    <a:pos x="T4" y="T5"/>
                  </a:cxn>
                  <a:cxn ang="0">
                    <a:pos x="T6" y="T7"/>
                  </a:cxn>
                  <a:cxn ang="0">
                    <a:pos x="T8" y="T9"/>
                  </a:cxn>
                  <a:cxn ang="0">
                    <a:pos x="T10" y="T11"/>
                  </a:cxn>
                  <a:cxn ang="0">
                    <a:pos x="T12" y="T13"/>
                  </a:cxn>
                </a:cxnLst>
                <a:rect l="0" t="0" r="r" b="b"/>
                <a:pathLst>
                  <a:path w="1203" h="1032">
                    <a:moveTo>
                      <a:pt x="761" y="0"/>
                    </a:moveTo>
                    <a:lnTo>
                      <a:pt x="0" y="84"/>
                    </a:lnTo>
                    <a:lnTo>
                      <a:pt x="0" y="843"/>
                    </a:lnTo>
                    <a:lnTo>
                      <a:pt x="442" y="1032"/>
                    </a:lnTo>
                    <a:lnTo>
                      <a:pt x="1203" y="948"/>
                    </a:lnTo>
                    <a:lnTo>
                      <a:pt x="1203" y="189"/>
                    </a:lnTo>
                    <a:lnTo>
                      <a:pt x="7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33">
                <a:extLst>
                  <a:ext uri="{FF2B5EF4-FFF2-40B4-BE49-F238E27FC236}">
                    <a16:creationId xmlns:a16="http://schemas.microsoft.com/office/drawing/2014/main" id="{7B0AC84E-9162-4AC4-B560-61CF039AE787}"/>
                  </a:ext>
                </a:extLst>
              </p:cNvPr>
              <p:cNvSpPr>
                <a:spLocks/>
              </p:cNvSpPr>
              <p:nvPr/>
            </p:nvSpPr>
            <p:spPr bwMode="auto">
              <a:xfrm>
                <a:off x="5705475" y="1290638"/>
                <a:ext cx="206375" cy="22225"/>
              </a:xfrm>
              <a:custGeom>
                <a:avLst/>
                <a:gdLst>
                  <a:gd name="T0" fmla="*/ 130 w 130"/>
                  <a:gd name="T1" fmla="*/ 0 h 14"/>
                  <a:gd name="T2" fmla="*/ 0 w 130"/>
                  <a:gd name="T3" fmla="*/ 14 h 14"/>
                  <a:gd name="T4" fmla="*/ 130 w 130"/>
                  <a:gd name="T5" fmla="*/ 0 h 14"/>
                  <a:gd name="T6" fmla="*/ 130 w 130"/>
                  <a:gd name="T7" fmla="*/ 0 h 14"/>
                </a:gdLst>
                <a:ahLst/>
                <a:cxnLst>
                  <a:cxn ang="0">
                    <a:pos x="T0" y="T1"/>
                  </a:cxn>
                  <a:cxn ang="0">
                    <a:pos x="T2" y="T3"/>
                  </a:cxn>
                  <a:cxn ang="0">
                    <a:pos x="T4" y="T5"/>
                  </a:cxn>
                  <a:cxn ang="0">
                    <a:pos x="T6" y="T7"/>
                  </a:cxn>
                </a:cxnLst>
                <a:rect l="0" t="0" r="r" b="b"/>
                <a:pathLst>
                  <a:path w="130" h="14">
                    <a:moveTo>
                      <a:pt x="130" y="0"/>
                    </a:moveTo>
                    <a:lnTo>
                      <a:pt x="0" y="14"/>
                    </a:lnTo>
                    <a:lnTo>
                      <a:pt x="130" y="0"/>
                    </a:lnTo>
                    <a:lnTo>
                      <a:pt x="130" y="0"/>
                    </a:lnTo>
                    <a:close/>
                  </a:path>
                </a:pathLst>
              </a:custGeom>
              <a:solidFill>
                <a:srgbClr val="BCBD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34">
                <a:extLst>
                  <a:ext uri="{FF2B5EF4-FFF2-40B4-BE49-F238E27FC236}">
                    <a16:creationId xmlns:a16="http://schemas.microsoft.com/office/drawing/2014/main" id="{7A28EA0C-D70F-4072-8EA9-084D3EAECE25}"/>
                  </a:ext>
                </a:extLst>
              </p:cNvPr>
              <p:cNvSpPr>
                <a:spLocks/>
              </p:cNvSpPr>
              <p:nvPr/>
            </p:nvSpPr>
            <p:spPr bwMode="auto">
              <a:xfrm>
                <a:off x="5705475" y="1290638"/>
                <a:ext cx="206375" cy="22225"/>
              </a:xfrm>
              <a:custGeom>
                <a:avLst/>
                <a:gdLst>
                  <a:gd name="T0" fmla="*/ 130 w 130"/>
                  <a:gd name="T1" fmla="*/ 0 h 14"/>
                  <a:gd name="T2" fmla="*/ 0 w 130"/>
                  <a:gd name="T3" fmla="*/ 14 h 14"/>
                  <a:gd name="T4" fmla="*/ 130 w 130"/>
                  <a:gd name="T5" fmla="*/ 0 h 14"/>
                  <a:gd name="T6" fmla="*/ 130 w 130"/>
                  <a:gd name="T7" fmla="*/ 0 h 14"/>
                </a:gdLst>
                <a:ahLst/>
                <a:cxnLst>
                  <a:cxn ang="0">
                    <a:pos x="T0" y="T1"/>
                  </a:cxn>
                  <a:cxn ang="0">
                    <a:pos x="T2" y="T3"/>
                  </a:cxn>
                  <a:cxn ang="0">
                    <a:pos x="T4" y="T5"/>
                  </a:cxn>
                  <a:cxn ang="0">
                    <a:pos x="T6" y="T7"/>
                  </a:cxn>
                </a:cxnLst>
                <a:rect l="0" t="0" r="r" b="b"/>
                <a:pathLst>
                  <a:path w="130" h="14">
                    <a:moveTo>
                      <a:pt x="130" y="0"/>
                    </a:moveTo>
                    <a:lnTo>
                      <a:pt x="0" y="14"/>
                    </a:lnTo>
                    <a:lnTo>
                      <a:pt x="130" y="0"/>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35">
                <a:extLst>
                  <a:ext uri="{FF2B5EF4-FFF2-40B4-BE49-F238E27FC236}">
                    <a16:creationId xmlns:a16="http://schemas.microsoft.com/office/drawing/2014/main" id="{A96D84CF-21A7-4B75-B527-8C64D48F2196}"/>
                  </a:ext>
                </a:extLst>
              </p:cNvPr>
              <p:cNvSpPr>
                <a:spLocks/>
              </p:cNvSpPr>
              <p:nvPr/>
            </p:nvSpPr>
            <p:spPr bwMode="auto">
              <a:xfrm>
                <a:off x="4703763" y="1290638"/>
                <a:ext cx="1909763" cy="433388"/>
              </a:xfrm>
              <a:custGeom>
                <a:avLst/>
                <a:gdLst>
                  <a:gd name="T0" fmla="*/ 761 w 1203"/>
                  <a:gd name="T1" fmla="*/ 0 h 273"/>
                  <a:gd name="T2" fmla="*/ 631 w 1203"/>
                  <a:gd name="T3" fmla="*/ 14 h 273"/>
                  <a:gd name="T4" fmla="*/ 0 w 1203"/>
                  <a:gd name="T5" fmla="*/ 84 h 273"/>
                  <a:gd name="T6" fmla="*/ 442 w 1203"/>
                  <a:gd name="T7" fmla="*/ 273 h 273"/>
                  <a:gd name="T8" fmla="*/ 1203 w 1203"/>
                  <a:gd name="T9" fmla="*/ 189 h 273"/>
                  <a:gd name="T10" fmla="*/ 761 w 1203"/>
                  <a:gd name="T11" fmla="*/ 0 h 273"/>
                </a:gdLst>
                <a:ahLst/>
                <a:cxnLst>
                  <a:cxn ang="0">
                    <a:pos x="T0" y="T1"/>
                  </a:cxn>
                  <a:cxn ang="0">
                    <a:pos x="T2" y="T3"/>
                  </a:cxn>
                  <a:cxn ang="0">
                    <a:pos x="T4" y="T5"/>
                  </a:cxn>
                  <a:cxn ang="0">
                    <a:pos x="T6" y="T7"/>
                  </a:cxn>
                  <a:cxn ang="0">
                    <a:pos x="T8" y="T9"/>
                  </a:cxn>
                  <a:cxn ang="0">
                    <a:pos x="T10" y="T11"/>
                  </a:cxn>
                </a:cxnLst>
                <a:rect l="0" t="0" r="r" b="b"/>
                <a:pathLst>
                  <a:path w="1203" h="273">
                    <a:moveTo>
                      <a:pt x="761" y="0"/>
                    </a:moveTo>
                    <a:lnTo>
                      <a:pt x="631" y="14"/>
                    </a:lnTo>
                    <a:lnTo>
                      <a:pt x="0" y="84"/>
                    </a:lnTo>
                    <a:lnTo>
                      <a:pt x="442" y="273"/>
                    </a:lnTo>
                    <a:lnTo>
                      <a:pt x="1203" y="189"/>
                    </a:lnTo>
                    <a:lnTo>
                      <a:pt x="761"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3" name="Freeform 36">
                <a:extLst>
                  <a:ext uri="{FF2B5EF4-FFF2-40B4-BE49-F238E27FC236}">
                    <a16:creationId xmlns:a16="http://schemas.microsoft.com/office/drawing/2014/main" id="{05863F96-63E7-4EB9-A783-3B7956120736}"/>
                  </a:ext>
                </a:extLst>
              </p:cNvPr>
              <p:cNvSpPr>
                <a:spLocks/>
              </p:cNvSpPr>
              <p:nvPr/>
            </p:nvSpPr>
            <p:spPr bwMode="auto">
              <a:xfrm>
                <a:off x="4703763" y="1290638"/>
                <a:ext cx="1909763" cy="433388"/>
              </a:xfrm>
              <a:custGeom>
                <a:avLst/>
                <a:gdLst>
                  <a:gd name="T0" fmla="*/ 761 w 1203"/>
                  <a:gd name="T1" fmla="*/ 0 h 273"/>
                  <a:gd name="T2" fmla="*/ 631 w 1203"/>
                  <a:gd name="T3" fmla="*/ 14 h 273"/>
                  <a:gd name="T4" fmla="*/ 0 w 1203"/>
                  <a:gd name="T5" fmla="*/ 84 h 273"/>
                  <a:gd name="T6" fmla="*/ 442 w 1203"/>
                  <a:gd name="T7" fmla="*/ 273 h 273"/>
                  <a:gd name="T8" fmla="*/ 1203 w 1203"/>
                  <a:gd name="T9" fmla="*/ 189 h 273"/>
                  <a:gd name="T10" fmla="*/ 761 w 1203"/>
                  <a:gd name="T11" fmla="*/ 0 h 273"/>
                </a:gdLst>
                <a:ahLst/>
                <a:cxnLst>
                  <a:cxn ang="0">
                    <a:pos x="T0" y="T1"/>
                  </a:cxn>
                  <a:cxn ang="0">
                    <a:pos x="T2" y="T3"/>
                  </a:cxn>
                  <a:cxn ang="0">
                    <a:pos x="T4" y="T5"/>
                  </a:cxn>
                  <a:cxn ang="0">
                    <a:pos x="T6" y="T7"/>
                  </a:cxn>
                  <a:cxn ang="0">
                    <a:pos x="T8" y="T9"/>
                  </a:cxn>
                  <a:cxn ang="0">
                    <a:pos x="T10" y="T11"/>
                  </a:cxn>
                </a:cxnLst>
                <a:rect l="0" t="0" r="r" b="b"/>
                <a:pathLst>
                  <a:path w="1203" h="273">
                    <a:moveTo>
                      <a:pt x="761" y="0"/>
                    </a:moveTo>
                    <a:lnTo>
                      <a:pt x="631" y="14"/>
                    </a:lnTo>
                    <a:lnTo>
                      <a:pt x="0" y="84"/>
                    </a:lnTo>
                    <a:lnTo>
                      <a:pt x="442" y="273"/>
                    </a:lnTo>
                    <a:lnTo>
                      <a:pt x="1203" y="189"/>
                    </a:lnTo>
                    <a:lnTo>
                      <a:pt x="7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37">
                <a:extLst>
                  <a:ext uri="{FF2B5EF4-FFF2-40B4-BE49-F238E27FC236}">
                    <a16:creationId xmlns:a16="http://schemas.microsoft.com/office/drawing/2014/main" id="{54A395EA-6325-4F14-A9DE-03007A137A67}"/>
                  </a:ext>
                </a:extLst>
              </p:cNvPr>
              <p:cNvSpPr>
                <a:spLocks/>
              </p:cNvSpPr>
              <p:nvPr/>
            </p:nvSpPr>
            <p:spPr bwMode="auto">
              <a:xfrm>
                <a:off x="4703763" y="1423988"/>
                <a:ext cx="701675" cy="1504950"/>
              </a:xfrm>
              <a:custGeom>
                <a:avLst/>
                <a:gdLst>
                  <a:gd name="T0" fmla="*/ 0 w 442"/>
                  <a:gd name="T1" fmla="*/ 0 h 948"/>
                  <a:gd name="T2" fmla="*/ 0 w 442"/>
                  <a:gd name="T3" fmla="*/ 759 h 948"/>
                  <a:gd name="T4" fmla="*/ 442 w 442"/>
                  <a:gd name="T5" fmla="*/ 948 h 948"/>
                  <a:gd name="T6" fmla="*/ 442 w 442"/>
                  <a:gd name="T7" fmla="*/ 189 h 948"/>
                  <a:gd name="T8" fmla="*/ 0 w 442"/>
                  <a:gd name="T9" fmla="*/ 0 h 948"/>
                </a:gdLst>
                <a:ahLst/>
                <a:cxnLst>
                  <a:cxn ang="0">
                    <a:pos x="T0" y="T1"/>
                  </a:cxn>
                  <a:cxn ang="0">
                    <a:pos x="T2" y="T3"/>
                  </a:cxn>
                  <a:cxn ang="0">
                    <a:pos x="T4" y="T5"/>
                  </a:cxn>
                  <a:cxn ang="0">
                    <a:pos x="T6" y="T7"/>
                  </a:cxn>
                  <a:cxn ang="0">
                    <a:pos x="T8" y="T9"/>
                  </a:cxn>
                </a:cxnLst>
                <a:rect l="0" t="0" r="r" b="b"/>
                <a:pathLst>
                  <a:path w="442" h="948">
                    <a:moveTo>
                      <a:pt x="0" y="0"/>
                    </a:moveTo>
                    <a:lnTo>
                      <a:pt x="0" y="759"/>
                    </a:lnTo>
                    <a:lnTo>
                      <a:pt x="442" y="948"/>
                    </a:lnTo>
                    <a:lnTo>
                      <a:pt x="442" y="189"/>
                    </a:lnTo>
                    <a:lnTo>
                      <a:pt x="0"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5" name="Freeform 38">
                <a:extLst>
                  <a:ext uri="{FF2B5EF4-FFF2-40B4-BE49-F238E27FC236}">
                    <a16:creationId xmlns:a16="http://schemas.microsoft.com/office/drawing/2014/main" id="{B1D8225A-0811-44C9-9151-077BE540AFC3}"/>
                  </a:ext>
                </a:extLst>
              </p:cNvPr>
              <p:cNvSpPr>
                <a:spLocks/>
              </p:cNvSpPr>
              <p:nvPr/>
            </p:nvSpPr>
            <p:spPr bwMode="auto">
              <a:xfrm>
                <a:off x="4703763" y="1423988"/>
                <a:ext cx="701675" cy="1504950"/>
              </a:xfrm>
              <a:custGeom>
                <a:avLst/>
                <a:gdLst>
                  <a:gd name="T0" fmla="*/ 0 w 442"/>
                  <a:gd name="T1" fmla="*/ 0 h 948"/>
                  <a:gd name="T2" fmla="*/ 0 w 442"/>
                  <a:gd name="T3" fmla="*/ 759 h 948"/>
                  <a:gd name="T4" fmla="*/ 442 w 442"/>
                  <a:gd name="T5" fmla="*/ 948 h 948"/>
                  <a:gd name="T6" fmla="*/ 442 w 442"/>
                  <a:gd name="T7" fmla="*/ 189 h 948"/>
                  <a:gd name="T8" fmla="*/ 0 w 442"/>
                  <a:gd name="T9" fmla="*/ 0 h 948"/>
                </a:gdLst>
                <a:ahLst/>
                <a:cxnLst>
                  <a:cxn ang="0">
                    <a:pos x="T0" y="T1"/>
                  </a:cxn>
                  <a:cxn ang="0">
                    <a:pos x="T2" y="T3"/>
                  </a:cxn>
                  <a:cxn ang="0">
                    <a:pos x="T4" y="T5"/>
                  </a:cxn>
                  <a:cxn ang="0">
                    <a:pos x="T6" y="T7"/>
                  </a:cxn>
                  <a:cxn ang="0">
                    <a:pos x="T8" y="T9"/>
                  </a:cxn>
                </a:cxnLst>
                <a:rect l="0" t="0" r="r" b="b"/>
                <a:pathLst>
                  <a:path w="442" h="948">
                    <a:moveTo>
                      <a:pt x="0" y="0"/>
                    </a:moveTo>
                    <a:lnTo>
                      <a:pt x="0" y="759"/>
                    </a:lnTo>
                    <a:lnTo>
                      <a:pt x="442" y="948"/>
                    </a:lnTo>
                    <a:lnTo>
                      <a:pt x="442" y="18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42">
                <a:extLst>
                  <a:ext uri="{FF2B5EF4-FFF2-40B4-BE49-F238E27FC236}">
                    <a16:creationId xmlns:a16="http://schemas.microsoft.com/office/drawing/2014/main" id="{4E425053-D5E7-4831-9DA2-A1514163D176}"/>
                  </a:ext>
                </a:extLst>
              </p:cNvPr>
              <p:cNvSpPr>
                <a:spLocks/>
              </p:cNvSpPr>
              <p:nvPr/>
            </p:nvSpPr>
            <p:spPr bwMode="auto">
              <a:xfrm>
                <a:off x="6576220" y="4447382"/>
                <a:ext cx="592138" cy="612775"/>
              </a:xfrm>
              <a:custGeom>
                <a:avLst/>
                <a:gdLst>
                  <a:gd name="T0" fmla="*/ 107 w 120"/>
                  <a:gd name="T1" fmla="*/ 32 h 125"/>
                  <a:gd name="T2" fmla="*/ 93 w 120"/>
                  <a:gd name="T3" fmla="*/ 46 h 125"/>
                  <a:gd name="T4" fmla="*/ 106 w 120"/>
                  <a:gd name="T5" fmla="*/ 103 h 125"/>
                  <a:gd name="T6" fmla="*/ 105 w 120"/>
                  <a:gd name="T7" fmla="*/ 106 h 125"/>
                  <a:gd name="T8" fmla="*/ 95 w 120"/>
                  <a:gd name="T9" fmla="*/ 115 h 125"/>
                  <a:gd name="T10" fmla="*/ 93 w 120"/>
                  <a:gd name="T11" fmla="*/ 115 h 125"/>
                  <a:gd name="T12" fmla="*/ 93 w 120"/>
                  <a:gd name="T13" fmla="*/ 115 h 125"/>
                  <a:gd name="T14" fmla="*/ 91 w 120"/>
                  <a:gd name="T15" fmla="*/ 114 h 125"/>
                  <a:gd name="T16" fmla="*/ 68 w 120"/>
                  <a:gd name="T17" fmla="*/ 74 h 125"/>
                  <a:gd name="T18" fmla="*/ 46 w 120"/>
                  <a:gd name="T19" fmla="*/ 97 h 125"/>
                  <a:gd name="T20" fmla="*/ 51 w 120"/>
                  <a:gd name="T21" fmla="*/ 113 h 125"/>
                  <a:gd name="T22" fmla="*/ 50 w 120"/>
                  <a:gd name="T23" fmla="*/ 116 h 125"/>
                  <a:gd name="T24" fmla="*/ 42 w 120"/>
                  <a:gd name="T25" fmla="*/ 124 h 125"/>
                  <a:gd name="T26" fmla="*/ 40 w 120"/>
                  <a:gd name="T27" fmla="*/ 125 h 125"/>
                  <a:gd name="T28" fmla="*/ 40 w 120"/>
                  <a:gd name="T29" fmla="*/ 125 h 125"/>
                  <a:gd name="T30" fmla="*/ 38 w 120"/>
                  <a:gd name="T31" fmla="*/ 124 h 125"/>
                  <a:gd name="T32" fmla="*/ 22 w 120"/>
                  <a:gd name="T33" fmla="*/ 105 h 125"/>
                  <a:gd name="T34" fmla="*/ 2 w 120"/>
                  <a:gd name="T35" fmla="*/ 91 h 125"/>
                  <a:gd name="T36" fmla="*/ 0 w 120"/>
                  <a:gd name="T37" fmla="*/ 89 h 125"/>
                  <a:gd name="T38" fmla="*/ 1 w 120"/>
                  <a:gd name="T39" fmla="*/ 87 h 125"/>
                  <a:gd name="T40" fmla="*/ 9 w 120"/>
                  <a:gd name="T41" fmla="*/ 78 h 125"/>
                  <a:gd name="T42" fmla="*/ 11 w 120"/>
                  <a:gd name="T43" fmla="*/ 77 h 125"/>
                  <a:gd name="T44" fmla="*/ 12 w 120"/>
                  <a:gd name="T45" fmla="*/ 77 h 125"/>
                  <a:gd name="T46" fmla="*/ 28 w 120"/>
                  <a:gd name="T47" fmla="*/ 80 h 125"/>
                  <a:gd name="T48" fmla="*/ 49 w 120"/>
                  <a:gd name="T49" fmla="*/ 57 h 125"/>
                  <a:gd name="T50" fmla="*/ 7 w 120"/>
                  <a:gd name="T51" fmla="*/ 37 h 125"/>
                  <a:gd name="T52" fmla="*/ 6 w 120"/>
                  <a:gd name="T53" fmla="*/ 36 h 125"/>
                  <a:gd name="T54" fmla="*/ 6 w 120"/>
                  <a:gd name="T55" fmla="*/ 33 h 125"/>
                  <a:gd name="T56" fmla="*/ 17 w 120"/>
                  <a:gd name="T57" fmla="*/ 22 h 125"/>
                  <a:gd name="T58" fmla="*/ 20 w 120"/>
                  <a:gd name="T59" fmla="*/ 21 h 125"/>
                  <a:gd name="T60" fmla="*/ 75 w 120"/>
                  <a:gd name="T61" fmla="*/ 29 h 125"/>
                  <a:gd name="T62" fmla="*/ 88 w 120"/>
                  <a:gd name="T63" fmla="*/ 15 h 125"/>
                  <a:gd name="T64" fmla="*/ 114 w 120"/>
                  <a:gd name="T65" fmla="*/ 5 h 125"/>
                  <a:gd name="T66" fmla="*/ 107 w 120"/>
                  <a:gd name="T67" fmla="*/ 3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125">
                    <a:moveTo>
                      <a:pt x="107" y="32"/>
                    </a:moveTo>
                    <a:cubicBezTo>
                      <a:pt x="93" y="46"/>
                      <a:pt x="93" y="46"/>
                      <a:pt x="93" y="46"/>
                    </a:cubicBezTo>
                    <a:cubicBezTo>
                      <a:pt x="106" y="103"/>
                      <a:pt x="106" y="103"/>
                      <a:pt x="106" y="103"/>
                    </a:cubicBezTo>
                    <a:cubicBezTo>
                      <a:pt x="107" y="104"/>
                      <a:pt x="106" y="105"/>
                      <a:pt x="105" y="106"/>
                    </a:cubicBezTo>
                    <a:cubicBezTo>
                      <a:pt x="95" y="115"/>
                      <a:pt x="95" y="115"/>
                      <a:pt x="95" y="115"/>
                    </a:cubicBezTo>
                    <a:cubicBezTo>
                      <a:pt x="94" y="115"/>
                      <a:pt x="94" y="115"/>
                      <a:pt x="93" y="115"/>
                    </a:cubicBezTo>
                    <a:cubicBezTo>
                      <a:pt x="93" y="115"/>
                      <a:pt x="93" y="115"/>
                      <a:pt x="93" y="115"/>
                    </a:cubicBezTo>
                    <a:cubicBezTo>
                      <a:pt x="92" y="115"/>
                      <a:pt x="91" y="115"/>
                      <a:pt x="91" y="114"/>
                    </a:cubicBezTo>
                    <a:cubicBezTo>
                      <a:pt x="68" y="74"/>
                      <a:pt x="68" y="74"/>
                      <a:pt x="68" y="74"/>
                    </a:cubicBezTo>
                    <a:cubicBezTo>
                      <a:pt x="46" y="97"/>
                      <a:pt x="46" y="97"/>
                      <a:pt x="46" y="97"/>
                    </a:cubicBezTo>
                    <a:cubicBezTo>
                      <a:pt x="51" y="113"/>
                      <a:pt x="51" y="113"/>
                      <a:pt x="51" y="113"/>
                    </a:cubicBezTo>
                    <a:cubicBezTo>
                      <a:pt x="51" y="114"/>
                      <a:pt x="51" y="115"/>
                      <a:pt x="50" y="116"/>
                    </a:cubicBezTo>
                    <a:cubicBezTo>
                      <a:pt x="42" y="124"/>
                      <a:pt x="42" y="124"/>
                      <a:pt x="42" y="124"/>
                    </a:cubicBezTo>
                    <a:cubicBezTo>
                      <a:pt x="42" y="125"/>
                      <a:pt x="41" y="125"/>
                      <a:pt x="40" y="125"/>
                    </a:cubicBezTo>
                    <a:cubicBezTo>
                      <a:pt x="40" y="125"/>
                      <a:pt x="40" y="125"/>
                      <a:pt x="40" y="125"/>
                    </a:cubicBezTo>
                    <a:cubicBezTo>
                      <a:pt x="39" y="125"/>
                      <a:pt x="39" y="125"/>
                      <a:pt x="38" y="124"/>
                    </a:cubicBezTo>
                    <a:cubicBezTo>
                      <a:pt x="22" y="105"/>
                      <a:pt x="22" y="105"/>
                      <a:pt x="22" y="105"/>
                    </a:cubicBezTo>
                    <a:cubicBezTo>
                      <a:pt x="2" y="91"/>
                      <a:pt x="2" y="91"/>
                      <a:pt x="2" y="91"/>
                    </a:cubicBezTo>
                    <a:cubicBezTo>
                      <a:pt x="1" y="90"/>
                      <a:pt x="1" y="90"/>
                      <a:pt x="0" y="89"/>
                    </a:cubicBezTo>
                    <a:cubicBezTo>
                      <a:pt x="0" y="88"/>
                      <a:pt x="1" y="88"/>
                      <a:pt x="1" y="87"/>
                    </a:cubicBezTo>
                    <a:cubicBezTo>
                      <a:pt x="9" y="78"/>
                      <a:pt x="9" y="78"/>
                      <a:pt x="9" y="78"/>
                    </a:cubicBezTo>
                    <a:cubicBezTo>
                      <a:pt x="10" y="78"/>
                      <a:pt x="10" y="77"/>
                      <a:pt x="11" y="77"/>
                    </a:cubicBezTo>
                    <a:cubicBezTo>
                      <a:pt x="11" y="77"/>
                      <a:pt x="12" y="77"/>
                      <a:pt x="12" y="77"/>
                    </a:cubicBezTo>
                    <a:cubicBezTo>
                      <a:pt x="28" y="80"/>
                      <a:pt x="28" y="80"/>
                      <a:pt x="28" y="80"/>
                    </a:cubicBezTo>
                    <a:cubicBezTo>
                      <a:pt x="49" y="57"/>
                      <a:pt x="49" y="57"/>
                      <a:pt x="49" y="57"/>
                    </a:cubicBezTo>
                    <a:cubicBezTo>
                      <a:pt x="7" y="37"/>
                      <a:pt x="7" y="37"/>
                      <a:pt x="7" y="37"/>
                    </a:cubicBezTo>
                    <a:cubicBezTo>
                      <a:pt x="6" y="37"/>
                      <a:pt x="6" y="36"/>
                      <a:pt x="6" y="36"/>
                    </a:cubicBezTo>
                    <a:cubicBezTo>
                      <a:pt x="6" y="35"/>
                      <a:pt x="6" y="34"/>
                      <a:pt x="6" y="33"/>
                    </a:cubicBezTo>
                    <a:cubicBezTo>
                      <a:pt x="17" y="22"/>
                      <a:pt x="17" y="22"/>
                      <a:pt x="17" y="22"/>
                    </a:cubicBezTo>
                    <a:cubicBezTo>
                      <a:pt x="18" y="21"/>
                      <a:pt x="19" y="21"/>
                      <a:pt x="20" y="21"/>
                    </a:cubicBezTo>
                    <a:cubicBezTo>
                      <a:pt x="75" y="29"/>
                      <a:pt x="75" y="29"/>
                      <a:pt x="75" y="29"/>
                    </a:cubicBezTo>
                    <a:cubicBezTo>
                      <a:pt x="88" y="15"/>
                      <a:pt x="88" y="15"/>
                      <a:pt x="88" y="15"/>
                    </a:cubicBezTo>
                    <a:cubicBezTo>
                      <a:pt x="96" y="6"/>
                      <a:pt x="109" y="0"/>
                      <a:pt x="114" y="5"/>
                    </a:cubicBezTo>
                    <a:cubicBezTo>
                      <a:pt x="120" y="10"/>
                      <a:pt x="114" y="23"/>
                      <a:pt x="107"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43">
                <a:extLst>
                  <a:ext uri="{FF2B5EF4-FFF2-40B4-BE49-F238E27FC236}">
                    <a16:creationId xmlns:a16="http://schemas.microsoft.com/office/drawing/2014/main" id="{854D21B6-4E2E-44CE-928D-992851BE5278}"/>
                  </a:ext>
                </a:extLst>
              </p:cNvPr>
              <p:cNvSpPr>
                <a:spLocks noEditPoints="1"/>
              </p:cNvSpPr>
              <p:nvPr/>
            </p:nvSpPr>
            <p:spPr bwMode="auto">
              <a:xfrm>
                <a:off x="5715000" y="1951039"/>
                <a:ext cx="615950" cy="563562"/>
              </a:xfrm>
              <a:custGeom>
                <a:avLst/>
                <a:gdLst>
                  <a:gd name="T0" fmla="*/ 125 w 125"/>
                  <a:gd name="T1" fmla="*/ 30 h 115"/>
                  <a:gd name="T2" fmla="*/ 125 w 125"/>
                  <a:gd name="T3" fmla="*/ 88 h 115"/>
                  <a:gd name="T4" fmla="*/ 108 w 125"/>
                  <a:gd name="T5" fmla="*/ 106 h 115"/>
                  <a:gd name="T6" fmla="*/ 17 w 125"/>
                  <a:gd name="T7" fmla="*/ 114 h 115"/>
                  <a:gd name="T8" fmla="*/ 0 w 125"/>
                  <a:gd name="T9" fmla="*/ 99 h 115"/>
                  <a:gd name="T10" fmla="*/ 0 w 125"/>
                  <a:gd name="T11" fmla="*/ 41 h 115"/>
                  <a:gd name="T12" fmla="*/ 17 w 125"/>
                  <a:gd name="T13" fmla="*/ 23 h 115"/>
                  <a:gd name="T14" fmla="*/ 31 w 125"/>
                  <a:gd name="T15" fmla="*/ 21 h 115"/>
                  <a:gd name="T16" fmla="*/ 35 w 125"/>
                  <a:gd name="T17" fmla="*/ 12 h 115"/>
                  <a:gd name="T18" fmla="*/ 46 w 125"/>
                  <a:gd name="T19" fmla="*/ 3 h 115"/>
                  <a:gd name="T20" fmla="*/ 79 w 125"/>
                  <a:gd name="T21" fmla="*/ 1 h 115"/>
                  <a:gd name="T22" fmla="*/ 90 w 125"/>
                  <a:gd name="T23" fmla="*/ 7 h 115"/>
                  <a:gd name="T24" fmla="*/ 94 w 125"/>
                  <a:gd name="T25" fmla="*/ 16 h 115"/>
                  <a:gd name="T26" fmla="*/ 108 w 125"/>
                  <a:gd name="T27" fmla="*/ 15 h 115"/>
                  <a:gd name="T28" fmla="*/ 125 w 125"/>
                  <a:gd name="T29" fmla="*/ 30 h 115"/>
                  <a:gd name="T30" fmla="*/ 92 w 125"/>
                  <a:gd name="T31" fmla="*/ 62 h 115"/>
                  <a:gd name="T32" fmla="*/ 62 w 125"/>
                  <a:gd name="T33" fmla="*/ 35 h 115"/>
                  <a:gd name="T34" fmla="*/ 33 w 125"/>
                  <a:gd name="T35" fmla="*/ 67 h 115"/>
                  <a:gd name="T36" fmla="*/ 62 w 125"/>
                  <a:gd name="T37" fmla="*/ 94 h 115"/>
                  <a:gd name="T38" fmla="*/ 92 w 125"/>
                  <a:gd name="T39" fmla="*/ 62 h 115"/>
                  <a:gd name="T40" fmla="*/ 81 w 125"/>
                  <a:gd name="T41" fmla="*/ 63 h 115"/>
                  <a:gd name="T42" fmla="*/ 62 w 125"/>
                  <a:gd name="T43" fmla="*/ 83 h 115"/>
                  <a:gd name="T44" fmla="*/ 44 w 125"/>
                  <a:gd name="T45" fmla="*/ 66 h 115"/>
                  <a:gd name="T46" fmla="*/ 62 w 125"/>
                  <a:gd name="T47" fmla="*/ 46 h 115"/>
                  <a:gd name="T48" fmla="*/ 81 w 125"/>
                  <a:gd name="T49" fmla="*/ 6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115">
                    <a:moveTo>
                      <a:pt x="125" y="30"/>
                    </a:moveTo>
                    <a:cubicBezTo>
                      <a:pt x="125" y="88"/>
                      <a:pt x="125" y="88"/>
                      <a:pt x="125" y="88"/>
                    </a:cubicBezTo>
                    <a:cubicBezTo>
                      <a:pt x="125" y="97"/>
                      <a:pt x="117" y="105"/>
                      <a:pt x="108" y="106"/>
                    </a:cubicBezTo>
                    <a:cubicBezTo>
                      <a:pt x="17" y="114"/>
                      <a:pt x="17" y="114"/>
                      <a:pt x="17" y="114"/>
                    </a:cubicBezTo>
                    <a:cubicBezTo>
                      <a:pt x="8" y="115"/>
                      <a:pt x="0" y="108"/>
                      <a:pt x="0" y="99"/>
                    </a:cubicBezTo>
                    <a:cubicBezTo>
                      <a:pt x="0" y="41"/>
                      <a:pt x="0" y="41"/>
                      <a:pt x="0" y="41"/>
                    </a:cubicBezTo>
                    <a:cubicBezTo>
                      <a:pt x="0" y="31"/>
                      <a:pt x="8" y="23"/>
                      <a:pt x="17" y="23"/>
                    </a:cubicBezTo>
                    <a:cubicBezTo>
                      <a:pt x="31" y="21"/>
                      <a:pt x="31" y="21"/>
                      <a:pt x="31" y="21"/>
                    </a:cubicBezTo>
                    <a:cubicBezTo>
                      <a:pt x="35" y="12"/>
                      <a:pt x="35" y="12"/>
                      <a:pt x="35" y="12"/>
                    </a:cubicBezTo>
                    <a:cubicBezTo>
                      <a:pt x="36" y="8"/>
                      <a:pt x="41" y="4"/>
                      <a:pt x="46" y="3"/>
                    </a:cubicBezTo>
                    <a:cubicBezTo>
                      <a:pt x="79" y="1"/>
                      <a:pt x="79" y="1"/>
                      <a:pt x="79" y="1"/>
                    </a:cubicBezTo>
                    <a:cubicBezTo>
                      <a:pt x="84" y="0"/>
                      <a:pt x="89" y="3"/>
                      <a:pt x="90" y="7"/>
                    </a:cubicBezTo>
                    <a:cubicBezTo>
                      <a:pt x="94" y="16"/>
                      <a:pt x="94" y="16"/>
                      <a:pt x="94" y="16"/>
                    </a:cubicBezTo>
                    <a:cubicBezTo>
                      <a:pt x="108" y="15"/>
                      <a:pt x="108" y="15"/>
                      <a:pt x="108" y="15"/>
                    </a:cubicBezTo>
                    <a:cubicBezTo>
                      <a:pt x="117" y="14"/>
                      <a:pt x="125" y="21"/>
                      <a:pt x="125" y="30"/>
                    </a:cubicBezTo>
                    <a:close/>
                    <a:moveTo>
                      <a:pt x="92" y="62"/>
                    </a:moveTo>
                    <a:cubicBezTo>
                      <a:pt x="92" y="46"/>
                      <a:pt x="78" y="34"/>
                      <a:pt x="62" y="35"/>
                    </a:cubicBezTo>
                    <a:cubicBezTo>
                      <a:pt x="46" y="37"/>
                      <a:pt x="33" y="51"/>
                      <a:pt x="33" y="67"/>
                    </a:cubicBezTo>
                    <a:cubicBezTo>
                      <a:pt x="33" y="83"/>
                      <a:pt x="46" y="95"/>
                      <a:pt x="62" y="94"/>
                    </a:cubicBezTo>
                    <a:cubicBezTo>
                      <a:pt x="78" y="92"/>
                      <a:pt x="92" y="78"/>
                      <a:pt x="92" y="62"/>
                    </a:cubicBezTo>
                    <a:close/>
                    <a:moveTo>
                      <a:pt x="81" y="63"/>
                    </a:moveTo>
                    <a:cubicBezTo>
                      <a:pt x="81" y="73"/>
                      <a:pt x="73" y="82"/>
                      <a:pt x="62" y="83"/>
                    </a:cubicBezTo>
                    <a:cubicBezTo>
                      <a:pt x="52" y="84"/>
                      <a:pt x="44" y="76"/>
                      <a:pt x="44" y="66"/>
                    </a:cubicBezTo>
                    <a:cubicBezTo>
                      <a:pt x="44" y="56"/>
                      <a:pt x="52" y="47"/>
                      <a:pt x="62" y="46"/>
                    </a:cubicBezTo>
                    <a:cubicBezTo>
                      <a:pt x="73" y="45"/>
                      <a:pt x="81" y="52"/>
                      <a:pt x="8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44">
                <a:extLst>
                  <a:ext uri="{FF2B5EF4-FFF2-40B4-BE49-F238E27FC236}">
                    <a16:creationId xmlns:a16="http://schemas.microsoft.com/office/drawing/2014/main" id="{9514F979-1DA7-43FC-90F7-BB10C5E980C3}"/>
                  </a:ext>
                </a:extLst>
              </p:cNvPr>
              <p:cNvSpPr>
                <a:spLocks noEditPoints="1"/>
              </p:cNvSpPr>
              <p:nvPr/>
            </p:nvSpPr>
            <p:spPr bwMode="auto">
              <a:xfrm>
                <a:off x="7017544" y="3105944"/>
                <a:ext cx="660400" cy="506412"/>
              </a:xfrm>
              <a:custGeom>
                <a:avLst/>
                <a:gdLst>
                  <a:gd name="T0" fmla="*/ 108 w 134"/>
                  <a:gd name="T1" fmla="*/ 95 h 103"/>
                  <a:gd name="T2" fmla="*/ 31 w 134"/>
                  <a:gd name="T3" fmla="*/ 102 h 103"/>
                  <a:gd name="T4" fmla="*/ 0 w 134"/>
                  <a:gd name="T5" fmla="*/ 73 h 103"/>
                  <a:gd name="T6" fmla="*/ 18 w 134"/>
                  <a:gd name="T7" fmla="*/ 43 h 103"/>
                  <a:gd name="T8" fmla="*/ 18 w 134"/>
                  <a:gd name="T9" fmla="*/ 40 h 103"/>
                  <a:gd name="T10" fmla="*/ 54 w 134"/>
                  <a:gd name="T11" fmla="*/ 1 h 103"/>
                  <a:gd name="T12" fmla="*/ 87 w 134"/>
                  <a:gd name="T13" fmla="*/ 21 h 103"/>
                  <a:gd name="T14" fmla="*/ 99 w 134"/>
                  <a:gd name="T15" fmla="*/ 16 h 103"/>
                  <a:gd name="T16" fmla="*/ 116 w 134"/>
                  <a:gd name="T17" fmla="*/ 32 h 103"/>
                  <a:gd name="T18" fmla="*/ 114 w 134"/>
                  <a:gd name="T19" fmla="*/ 42 h 103"/>
                  <a:gd name="T20" fmla="*/ 134 w 134"/>
                  <a:gd name="T21" fmla="*/ 66 h 103"/>
                  <a:gd name="T22" fmla="*/ 108 w 134"/>
                  <a:gd name="T23" fmla="*/ 95 h 103"/>
                  <a:gd name="T24" fmla="*/ 89 w 134"/>
                  <a:gd name="T25" fmla="*/ 48 h 103"/>
                  <a:gd name="T26" fmla="*/ 64 w 134"/>
                  <a:gd name="T27" fmla="*/ 26 h 103"/>
                  <a:gd name="T28" fmla="*/ 63 w 134"/>
                  <a:gd name="T29" fmla="*/ 25 h 103"/>
                  <a:gd name="T30" fmla="*/ 61 w 134"/>
                  <a:gd name="T31" fmla="*/ 26 h 103"/>
                  <a:gd name="T32" fmla="*/ 37 w 134"/>
                  <a:gd name="T33" fmla="*/ 53 h 103"/>
                  <a:gd name="T34" fmla="*/ 36 w 134"/>
                  <a:gd name="T35" fmla="*/ 54 h 103"/>
                  <a:gd name="T36" fmla="*/ 38 w 134"/>
                  <a:gd name="T37" fmla="*/ 56 h 103"/>
                  <a:gd name="T38" fmla="*/ 54 w 134"/>
                  <a:gd name="T39" fmla="*/ 55 h 103"/>
                  <a:gd name="T40" fmla="*/ 54 w 134"/>
                  <a:gd name="T41" fmla="*/ 80 h 103"/>
                  <a:gd name="T42" fmla="*/ 56 w 134"/>
                  <a:gd name="T43" fmla="*/ 82 h 103"/>
                  <a:gd name="T44" fmla="*/ 70 w 134"/>
                  <a:gd name="T45" fmla="*/ 81 h 103"/>
                  <a:gd name="T46" fmla="*/ 72 w 134"/>
                  <a:gd name="T47" fmla="*/ 78 h 103"/>
                  <a:gd name="T48" fmla="*/ 72 w 134"/>
                  <a:gd name="T49" fmla="*/ 54 h 103"/>
                  <a:gd name="T50" fmla="*/ 87 w 134"/>
                  <a:gd name="T51" fmla="*/ 52 h 103"/>
                  <a:gd name="T52" fmla="*/ 90 w 134"/>
                  <a:gd name="T53" fmla="*/ 50 h 103"/>
                  <a:gd name="T54" fmla="*/ 89 w 134"/>
                  <a:gd name="T55" fmla="*/ 4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4" h="103">
                    <a:moveTo>
                      <a:pt x="108" y="95"/>
                    </a:moveTo>
                    <a:cubicBezTo>
                      <a:pt x="31" y="102"/>
                      <a:pt x="31" y="102"/>
                      <a:pt x="31" y="102"/>
                    </a:cubicBezTo>
                    <a:cubicBezTo>
                      <a:pt x="14" y="103"/>
                      <a:pt x="0" y="90"/>
                      <a:pt x="0" y="73"/>
                    </a:cubicBezTo>
                    <a:cubicBezTo>
                      <a:pt x="0" y="61"/>
                      <a:pt x="7" y="49"/>
                      <a:pt x="18" y="43"/>
                    </a:cubicBezTo>
                    <a:cubicBezTo>
                      <a:pt x="18" y="42"/>
                      <a:pt x="18" y="41"/>
                      <a:pt x="18" y="40"/>
                    </a:cubicBezTo>
                    <a:cubicBezTo>
                      <a:pt x="18" y="21"/>
                      <a:pt x="34" y="3"/>
                      <a:pt x="54" y="1"/>
                    </a:cubicBezTo>
                    <a:cubicBezTo>
                      <a:pt x="68" y="0"/>
                      <a:pt x="81" y="8"/>
                      <a:pt x="87" y="21"/>
                    </a:cubicBezTo>
                    <a:cubicBezTo>
                      <a:pt x="90" y="18"/>
                      <a:pt x="94" y="16"/>
                      <a:pt x="99" y="16"/>
                    </a:cubicBezTo>
                    <a:cubicBezTo>
                      <a:pt x="108" y="15"/>
                      <a:pt x="116" y="22"/>
                      <a:pt x="116" y="32"/>
                    </a:cubicBezTo>
                    <a:cubicBezTo>
                      <a:pt x="116" y="35"/>
                      <a:pt x="116" y="39"/>
                      <a:pt x="114" y="42"/>
                    </a:cubicBezTo>
                    <a:cubicBezTo>
                      <a:pt x="126" y="44"/>
                      <a:pt x="134" y="54"/>
                      <a:pt x="134" y="66"/>
                    </a:cubicBezTo>
                    <a:cubicBezTo>
                      <a:pt x="134" y="81"/>
                      <a:pt x="122" y="94"/>
                      <a:pt x="108" y="95"/>
                    </a:cubicBezTo>
                    <a:close/>
                    <a:moveTo>
                      <a:pt x="89" y="48"/>
                    </a:moveTo>
                    <a:cubicBezTo>
                      <a:pt x="64" y="26"/>
                      <a:pt x="64" y="26"/>
                      <a:pt x="64" y="26"/>
                    </a:cubicBezTo>
                    <a:cubicBezTo>
                      <a:pt x="64" y="25"/>
                      <a:pt x="63" y="25"/>
                      <a:pt x="63" y="25"/>
                    </a:cubicBezTo>
                    <a:cubicBezTo>
                      <a:pt x="62" y="25"/>
                      <a:pt x="62" y="26"/>
                      <a:pt x="61" y="26"/>
                    </a:cubicBezTo>
                    <a:cubicBezTo>
                      <a:pt x="37" y="53"/>
                      <a:pt x="37" y="53"/>
                      <a:pt x="37" y="53"/>
                    </a:cubicBezTo>
                    <a:cubicBezTo>
                      <a:pt x="36" y="53"/>
                      <a:pt x="36" y="54"/>
                      <a:pt x="36" y="54"/>
                    </a:cubicBezTo>
                    <a:cubicBezTo>
                      <a:pt x="36" y="56"/>
                      <a:pt x="37" y="57"/>
                      <a:pt x="38" y="56"/>
                    </a:cubicBezTo>
                    <a:cubicBezTo>
                      <a:pt x="54" y="55"/>
                      <a:pt x="54" y="55"/>
                      <a:pt x="54" y="55"/>
                    </a:cubicBezTo>
                    <a:cubicBezTo>
                      <a:pt x="54" y="80"/>
                      <a:pt x="54" y="80"/>
                      <a:pt x="54" y="80"/>
                    </a:cubicBezTo>
                    <a:cubicBezTo>
                      <a:pt x="54" y="81"/>
                      <a:pt x="55" y="82"/>
                      <a:pt x="56" y="82"/>
                    </a:cubicBezTo>
                    <a:cubicBezTo>
                      <a:pt x="70" y="81"/>
                      <a:pt x="70" y="81"/>
                      <a:pt x="70" y="81"/>
                    </a:cubicBezTo>
                    <a:cubicBezTo>
                      <a:pt x="71" y="81"/>
                      <a:pt x="72" y="79"/>
                      <a:pt x="72" y="78"/>
                    </a:cubicBezTo>
                    <a:cubicBezTo>
                      <a:pt x="72" y="54"/>
                      <a:pt x="72" y="54"/>
                      <a:pt x="72" y="54"/>
                    </a:cubicBezTo>
                    <a:cubicBezTo>
                      <a:pt x="87" y="52"/>
                      <a:pt x="87" y="52"/>
                      <a:pt x="87" y="52"/>
                    </a:cubicBezTo>
                    <a:cubicBezTo>
                      <a:pt x="89" y="52"/>
                      <a:pt x="90" y="51"/>
                      <a:pt x="90" y="50"/>
                    </a:cubicBezTo>
                    <a:cubicBezTo>
                      <a:pt x="90" y="49"/>
                      <a:pt x="89" y="49"/>
                      <a:pt x="89"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45">
                <a:extLst>
                  <a:ext uri="{FF2B5EF4-FFF2-40B4-BE49-F238E27FC236}">
                    <a16:creationId xmlns:a16="http://schemas.microsoft.com/office/drawing/2014/main" id="{8813962B-0C74-48E4-B07F-0111CE07184C}"/>
                  </a:ext>
                </a:extLst>
              </p:cNvPr>
              <p:cNvSpPr>
                <a:spLocks noEditPoints="1"/>
              </p:cNvSpPr>
              <p:nvPr/>
            </p:nvSpPr>
            <p:spPr bwMode="auto">
              <a:xfrm>
                <a:off x="5685632" y="3279775"/>
                <a:ext cx="714375" cy="588962"/>
              </a:xfrm>
              <a:custGeom>
                <a:avLst/>
                <a:gdLst>
                  <a:gd name="T0" fmla="*/ 140 w 145"/>
                  <a:gd name="T1" fmla="*/ 89 h 120"/>
                  <a:gd name="T2" fmla="*/ 120 w 145"/>
                  <a:gd name="T3" fmla="*/ 110 h 120"/>
                  <a:gd name="T4" fmla="*/ 20 w 145"/>
                  <a:gd name="T5" fmla="*/ 119 h 120"/>
                  <a:gd name="T6" fmla="*/ 0 w 145"/>
                  <a:gd name="T7" fmla="*/ 100 h 120"/>
                  <a:gd name="T8" fmla="*/ 140 w 145"/>
                  <a:gd name="T9" fmla="*/ 89 h 120"/>
                  <a:gd name="T10" fmla="*/ 115 w 145"/>
                  <a:gd name="T11" fmla="*/ 61 h 120"/>
                  <a:gd name="T12" fmla="*/ 110 w 145"/>
                  <a:gd name="T13" fmla="*/ 61 h 120"/>
                  <a:gd name="T14" fmla="*/ 110 w 145"/>
                  <a:gd name="T15" fmla="*/ 64 h 120"/>
                  <a:gd name="T16" fmla="*/ 92 w 145"/>
                  <a:gd name="T17" fmla="*/ 83 h 120"/>
                  <a:gd name="T18" fmla="*/ 38 w 145"/>
                  <a:gd name="T19" fmla="*/ 87 h 120"/>
                  <a:gd name="T20" fmla="*/ 20 w 145"/>
                  <a:gd name="T21" fmla="*/ 71 h 120"/>
                  <a:gd name="T22" fmla="*/ 20 w 145"/>
                  <a:gd name="T23" fmla="*/ 14 h 120"/>
                  <a:gd name="T24" fmla="*/ 25 w 145"/>
                  <a:gd name="T25" fmla="*/ 9 h 120"/>
                  <a:gd name="T26" fmla="*/ 115 w 145"/>
                  <a:gd name="T27" fmla="*/ 1 h 120"/>
                  <a:gd name="T28" fmla="*/ 145 w 145"/>
                  <a:gd name="T29" fmla="*/ 28 h 120"/>
                  <a:gd name="T30" fmla="*/ 115 w 145"/>
                  <a:gd name="T31" fmla="*/ 61 h 120"/>
                  <a:gd name="T32" fmla="*/ 115 w 145"/>
                  <a:gd name="T33" fmla="*/ 16 h 120"/>
                  <a:gd name="T34" fmla="*/ 110 w 145"/>
                  <a:gd name="T35" fmla="*/ 16 h 120"/>
                  <a:gd name="T36" fmla="*/ 110 w 145"/>
                  <a:gd name="T37" fmla="*/ 46 h 120"/>
                  <a:gd name="T38" fmla="*/ 115 w 145"/>
                  <a:gd name="T39" fmla="*/ 46 h 120"/>
                  <a:gd name="T40" fmla="*/ 130 w 145"/>
                  <a:gd name="T41" fmla="*/ 30 h 120"/>
                  <a:gd name="T42" fmla="*/ 115 w 145"/>
                  <a:gd name="T43" fmla="*/ 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20">
                    <a:moveTo>
                      <a:pt x="140" y="89"/>
                    </a:moveTo>
                    <a:cubicBezTo>
                      <a:pt x="140" y="99"/>
                      <a:pt x="131" y="109"/>
                      <a:pt x="120" y="110"/>
                    </a:cubicBezTo>
                    <a:cubicBezTo>
                      <a:pt x="20" y="119"/>
                      <a:pt x="20" y="119"/>
                      <a:pt x="20" y="119"/>
                    </a:cubicBezTo>
                    <a:cubicBezTo>
                      <a:pt x="9" y="120"/>
                      <a:pt x="0" y="111"/>
                      <a:pt x="0" y="100"/>
                    </a:cubicBezTo>
                    <a:lnTo>
                      <a:pt x="140" y="89"/>
                    </a:lnTo>
                    <a:close/>
                    <a:moveTo>
                      <a:pt x="115" y="61"/>
                    </a:moveTo>
                    <a:cubicBezTo>
                      <a:pt x="110" y="61"/>
                      <a:pt x="110" y="61"/>
                      <a:pt x="110" y="61"/>
                    </a:cubicBezTo>
                    <a:cubicBezTo>
                      <a:pt x="110" y="64"/>
                      <a:pt x="110" y="64"/>
                      <a:pt x="110" y="64"/>
                    </a:cubicBezTo>
                    <a:cubicBezTo>
                      <a:pt x="110" y="73"/>
                      <a:pt x="102" y="82"/>
                      <a:pt x="92" y="83"/>
                    </a:cubicBezTo>
                    <a:cubicBezTo>
                      <a:pt x="38" y="87"/>
                      <a:pt x="38" y="87"/>
                      <a:pt x="38" y="87"/>
                    </a:cubicBezTo>
                    <a:cubicBezTo>
                      <a:pt x="28" y="88"/>
                      <a:pt x="20" y="81"/>
                      <a:pt x="20" y="71"/>
                    </a:cubicBezTo>
                    <a:cubicBezTo>
                      <a:pt x="20" y="14"/>
                      <a:pt x="20" y="14"/>
                      <a:pt x="20" y="14"/>
                    </a:cubicBezTo>
                    <a:cubicBezTo>
                      <a:pt x="20" y="11"/>
                      <a:pt x="22" y="9"/>
                      <a:pt x="25" y="9"/>
                    </a:cubicBezTo>
                    <a:cubicBezTo>
                      <a:pt x="115" y="1"/>
                      <a:pt x="115" y="1"/>
                      <a:pt x="115" y="1"/>
                    </a:cubicBezTo>
                    <a:cubicBezTo>
                      <a:pt x="131" y="0"/>
                      <a:pt x="145" y="12"/>
                      <a:pt x="145" y="28"/>
                    </a:cubicBezTo>
                    <a:cubicBezTo>
                      <a:pt x="145" y="45"/>
                      <a:pt x="131" y="59"/>
                      <a:pt x="115" y="61"/>
                    </a:cubicBezTo>
                    <a:close/>
                    <a:moveTo>
                      <a:pt x="115" y="16"/>
                    </a:moveTo>
                    <a:cubicBezTo>
                      <a:pt x="110" y="16"/>
                      <a:pt x="110" y="16"/>
                      <a:pt x="110" y="16"/>
                    </a:cubicBezTo>
                    <a:cubicBezTo>
                      <a:pt x="110" y="46"/>
                      <a:pt x="110" y="46"/>
                      <a:pt x="110" y="46"/>
                    </a:cubicBezTo>
                    <a:cubicBezTo>
                      <a:pt x="115" y="46"/>
                      <a:pt x="115" y="46"/>
                      <a:pt x="115" y="46"/>
                    </a:cubicBezTo>
                    <a:cubicBezTo>
                      <a:pt x="123" y="45"/>
                      <a:pt x="130" y="38"/>
                      <a:pt x="130" y="30"/>
                    </a:cubicBezTo>
                    <a:cubicBezTo>
                      <a:pt x="130" y="21"/>
                      <a:pt x="123" y="15"/>
                      <a:pt x="115"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46">
                <a:extLst>
                  <a:ext uri="{FF2B5EF4-FFF2-40B4-BE49-F238E27FC236}">
                    <a16:creationId xmlns:a16="http://schemas.microsoft.com/office/drawing/2014/main" id="{CC9857A4-42C7-4E20-92FB-3D78804C29AE}"/>
                  </a:ext>
                </a:extLst>
              </p:cNvPr>
              <p:cNvSpPr>
                <a:spLocks noEditPoints="1"/>
              </p:cNvSpPr>
              <p:nvPr/>
            </p:nvSpPr>
            <p:spPr bwMode="auto">
              <a:xfrm>
                <a:off x="5299075" y="4594225"/>
                <a:ext cx="581025" cy="593725"/>
              </a:xfrm>
              <a:custGeom>
                <a:avLst/>
                <a:gdLst>
                  <a:gd name="T0" fmla="*/ 118 w 118"/>
                  <a:gd name="T1" fmla="*/ 64 h 121"/>
                  <a:gd name="T2" fmla="*/ 116 w 118"/>
                  <a:gd name="T3" fmla="*/ 67 h 121"/>
                  <a:gd name="T4" fmla="*/ 102 w 118"/>
                  <a:gd name="T5" fmla="*/ 70 h 121"/>
                  <a:gd name="T6" fmla="*/ 99 w 118"/>
                  <a:gd name="T7" fmla="*/ 78 h 121"/>
                  <a:gd name="T8" fmla="*/ 107 w 118"/>
                  <a:gd name="T9" fmla="*/ 88 h 121"/>
                  <a:gd name="T10" fmla="*/ 108 w 118"/>
                  <a:gd name="T11" fmla="*/ 90 h 121"/>
                  <a:gd name="T12" fmla="*/ 107 w 118"/>
                  <a:gd name="T13" fmla="*/ 91 h 121"/>
                  <a:gd name="T14" fmla="*/ 92 w 118"/>
                  <a:gd name="T15" fmla="*/ 107 h 121"/>
                  <a:gd name="T16" fmla="*/ 90 w 118"/>
                  <a:gd name="T17" fmla="*/ 106 h 121"/>
                  <a:gd name="T18" fmla="*/ 80 w 118"/>
                  <a:gd name="T19" fmla="*/ 99 h 121"/>
                  <a:gd name="T20" fmla="*/ 73 w 118"/>
                  <a:gd name="T21" fmla="*/ 102 h 121"/>
                  <a:gd name="T22" fmla="*/ 70 w 118"/>
                  <a:gd name="T23" fmla="*/ 117 h 121"/>
                  <a:gd name="T24" fmla="*/ 68 w 118"/>
                  <a:gd name="T25" fmla="*/ 119 h 121"/>
                  <a:gd name="T26" fmla="*/ 51 w 118"/>
                  <a:gd name="T27" fmla="*/ 121 h 121"/>
                  <a:gd name="T28" fmla="*/ 48 w 118"/>
                  <a:gd name="T29" fmla="*/ 118 h 121"/>
                  <a:gd name="T30" fmla="*/ 46 w 118"/>
                  <a:gd name="T31" fmla="*/ 104 h 121"/>
                  <a:gd name="T32" fmla="*/ 39 w 118"/>
                  <a:gd name="T33" fmla="*/ 102 h 121"/>
                  <a:gd name="T34" fmla="*/ 28 w 118"/>
                  <a:gd name="T35" fmla="*/ 111 h 121"/>
                  <a:gd name="T36" fmla="*/ 26 w 118"/>
                  <a:gd name="T37" fmla="*/ 112 h 121"/>
                  <a:gd name="T38" fmla="*/ 24 w 118"/>
                  <a:gd name="T39" fmla="*/ 112 h 121"/>
                  <a:gd name="T40" fmla="*/ 11 w 118"/>
                  <a:gd name="T41" fmla="*/ 100 h 121"/>
                  <a:gd name="T42" fmla="*/ 11 w 118"/>
                  <a:gd name="T43" fmla="*/ 98 h 121"/>
                  <a:gd name="T44" fmla="*/ 11 w 118"/>
                  <a:gd name="T45" fmla="*/ 96 h 121"/>
                  <a:gd name="T46" fmla="*/ 19 w 118"/>
                  <a:gd name="T47" fmla="*/ 85 h 121"/>
                  <a:gd name="T48" fmla="*/ 16 w 118"/>
                  <a:gd name="T49" fmla="*/ 77 h 121"/>
                  <a:gd name="T50" fmla="*/ 2 w 118"/>
                  <a:gd name="T51" fmla="*/ 77 h 121"/>
                  <a:gd name="T52" fmla="*/ 0 w 118"/>
                  <a:gd name="T53" fmla="*/ 74 h 121"/>
                  <a:gd name="T54" fmla="*/ 0 w 118"/>
                  <a:gd name="T55" fmla="*/ 57 h 121"/>
                  <a:gd name="T56" fmla="*/ 2 w 118"/>
                  <a:gd name="T57" fmla="*/ 54 h 121"/>
                  <a:gd name="T58" fmla="*/ 16 w 118"/>
                  <a:gd name="T59" fmla="*/ 50 h 121"/>
                  <a:gd name="T60" fmla="*/ 19 w 118"/>
                  <a:gd name="T61" fmla="*/ 43 h 121"/>
                  <a:gd name="T62" fmla="*/ 11 w 118"/>
                  <a:gd name="T63" fmla="*/ 33 h 121"/>
                  <a:gd name="T64" fmla="*/ 10 w 118"/>
                  <a:gd name="T65" fmla="*/ 31 h 121"/>
                  <a:gd name="T66" fmla="*/ 11 w 118"/>
                  <a:gd name="T67" fmla="*/ 29 h 121"/>
                  <a:gd name="T68" fmla="*/ 26 w 118"/>
                  <a:gd name="T69" fmla="*/ 14 h 121"/>
                  <a:gd name="T70" fmla="*/ 28 w 118"/>
                  <a:gd name="T71" fmla="*/ 15 h 121"/>
                  <a:gd name="T72" fmla="*/ 38 w 118"/>
                  <a:gd name="T73" fmla="*/ 22 h 121"/>
                  <a:gd name="T74" fmla="*/ 46 w 118"/>
                  <a:gd name="T75" fmla="*/ 19 h 121"/>
                  <a:gd name="T76" fmla="*/ 48 w 118"/>
                  <a:gd name="T77" fmla="*/ 4 h 121"/>
                  <a:gd name="T78" fmla="*/ 51 w 118"/>
                  <a:gd name="T79" fmla="*/ 2 h 121"/>
                  <a:gd name="T80" fmla="*/ 68 w 118"/>
                  <a:gd name="T81" fmla="*/ 0 h 121"/>
                  <a:gd name="T82" fmla="*/ 70 w 118"/>
                  <a:gd name="T83" fmla="*/ 2 h 121"/>
                  <a:gd name="T84" fmla="*/ 73 w 118"/>
                  <a:gd name="T85" fmla="*/ 16 h 121"/>
                  <a:gd name="T86" fmla="*/ 80 w 118"/>
                  <a:gd name="T87" fmla="*/ 19 h 121"/>
                  <a:gd name="T88" fmla="*/ 91 w 118"/>
                  <a:gd name="T89" fmla="*/ 10 h 121"/>
                  <a:gd name="T90" fmla="*/ 92 w 118"/>
                  <a:gd name="T91" fmla="*/ 9 h 121"/>
                  <a:gd name="T92" fmla="*/ 94 w 118"/>
                  <a:gd name="T93" fmla="*/ 9 h 121"/>
                  <a:gd name="T94" fmla="*/ 107 w 118"/>
                  <a:gd name="T95" fmla="*/ 21 h 121"/>
                  <a:gd name="T96" fmla="*/ 108 w 118"/>
                  <a:gd name="T97" fmla="*/ 23 h 121"/>
                  <a:gd name="T98" fmla="*/ 107 w 118"/>
                  <a:gd name="T99" fmla="*/ 25 h 121"/>
                  <a:gd name="T100" fmla="*/ 99 w 118"/>
                  <a:gd name="T101" fmla="*/ 36 h 121"/>
                  <a:gd name="T102" fmla="*/ 102 w 118"/>
                  <a:gd name="T103" fmla="*/ 43 h 121"/>
                  <a:gd name="T104" fmla="*/ 116 w 118"/>
                  <a:gd name="T105" fmla="*/ 44 h 121"/>
                  <a:gd name="T106" fmla="*/ 118 w 118"/>
                  <a:gd name="T107" fmla="*/ 47 h 121"/>
                  <a:gd name="T108" fmla="*/ 118 w 118"/>
                  <a:gd name="T109" fmla="*/ 64 h 121"/>
                  <a:gd name="T110" fmla="*/ 59 w 118"/>
                  <a:gd name="T111" fmla="*/ 41 h 121"/>
                  <a:gd name="T112" fmla="*/ 39 w 118"/>
                  <a:gd name="T113" fmla="*/ 62 h 121"/>
                  <a:gd name="T114" fmla="*/ 59 w 118"/>
                  <a:gd name="T115" fmla="*/ 80 h 121"/>
                  <a:gd name="T116" fmla="*/ 79 w 118"/>
                  <a:gd name="T117" fmla="*/ 59 h 121"/>
                  <a:gd name="T118" fmla="*/ 59 w 118"/>
                  <a:gd name="T11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21">
                    <a:moveTo>
                      <a:pt x="118" y="64"/>
                    </a:moveTo>
                    <a:cubicBezTo>
                      <a:pt x="118" y="65"/>
                      <a:pt x="118" y="67"/>
                      <a:pt x="116" y="67"/>
                    </a:cubicBezTo>
                    <a:cubicBezTo>
                      <a:pt x="102" y="70"/>
                      <a:pt x="102" y="70"/>
                      <a:pt x="102" y="70"/>
                    </a:cubicBezTo>
                    <a:cubicBezTo>
                      <a:pt x="101" y="73"/>
                      <a:pt x="100" y="75"/>
                      <a:pt x="99" y="78"/>
                    </a:cubicBezTo>
                    <a:cubicBezTo>
                      <a:pt x="102" y="81"/>
                      <a:pt x="104" y="84"/>
                      <a:pt x="107" y="88"/>
                    </a:cubicBezTo>
                    <a:cubicBezTo>
                      <a:pt x="108" y="88"/>
                      <a:pt x="108" y="89"/>
                      <a:pt x="108" y="90"/>
                    </a:cubicBezTo>
                    <a:cubicBezTo>
                      <a:pt x="108" y="90"/>
                      <a:pt x="108" y="91"/>
                      <a:pt x="107" y="91"/>
                    </a:cubicBezTo>
                    <a:cubicBezTo>
                      <a:pt x="105" y="94"/>
                      <a:pt x="95" y="106"/>
                      <a:pt x="92" y="107"/>
                    </a:cubicBezTo>
                    <a:cubicBezTo>
                      <a:pt x="92" y="107"/>
                      <a:pt x="91" y="106"/>
                      <a:pt x="90" y="106"/>
                    </a:cubicBezTo>
                    <a:cubicBezTo>
                      <a:pt x="80" y="99"/>
                      <a:pt x="80" y="99"/>
                      <a:pt x="80" y="99"/>
                    </a:cubicBezTo>
                    <a:cubicBezTo>
                      <a:pt x="77" y="100"/>
                      <a:pt x="75" y="101"/>
                      <a:pt x="73" y="102"/>
                    </a:cubicBezTo>
                    <a:cubicBezTo>
                      <a:pt x="72" y="107"/>
                      <a:pt x="72" y="112"/>
                      <a:pt x="70" y="117"/>
                    </a:cubicBezTo>
                    <a:cubicBezTo>
                      <a:pt x="70" y="118"/>
                      <a:pt x="69" y="119"/>
                      <a:pt x="68" y="119"/>
                    </a:cubicBezTo>
                    <a:cubicBezTo>
                      <a:pt x="51" y="121"/>
                      <a:pt x="51" y="121"/>
                      <a:pt x="51" y="121"/>
                    </a:cubicBezTo>
                    <a:cubicBezTo>
                      <a:pt x="49" y="121"/>
                      <a:pt x="48" y="120"/>
                      <a:pt x="48" y="118"/>
                    </a:cubicBezTo>
                    <a:cubicBezTo>
                      <a:pt x="46" y="104"/>
                      <a:pt x="46" y="104"/>
                      <a:pt x="46" y="104"/>
                    </a:cubicBezTo>
                    <a:cubicBezTo>
                      <a:pt x="43" y="104"/>
                      <a:pt x="41" y="103"/>
                      <a:pt x="39" y="102"/>
                    </a:cubicBezTo>
                    <a:cubicBezTo>
                      <a:pt x="28" y="111"/>
                      <a:pt x="28" y="111"/>
                      <a:pt x="28" y="111"/>
                    </a:cubicBezTo>
                    <a:cubicBezTo>
                      <a:pt x="27" y="112"/>
                      <a:pt x="27" y="112"/>
                      <a:pt x="26" y="112"/>
                    </a:cubicBezTo>
                    <a:cubicBezTo>
                      <a:pt x="25" y="112"/>
                      <a:pt x="24" y="112"/>
                      <a:pt x="24" y="112"/>
                    </a:cubicBezTo>
                    <a:cubicBezTo>
                      <a:pt x="20" y="108"/>
                      <a:pt x="14" y="104"/>
                      <a:pt x="11" y="100"/>
                    </a:cubicBezTo>
                    <a:cubicBezTo>
                      <a:pt x="11" y="99"/>
                      <a:pt x="11" y="99"/>
                      <a:pt x="11" y="98"/>
                    </a:cubicBezTo>
                    <a:cubicBezTo>
                      <a:pt x="11" y="97"/>
                      <a:pt x="11" y="97"/>
                      <a:pt x="11" y="96"/>
                    </a:cubicBezTo>
                    <a:cubicBezTo>
                      <a:pt x="14" y="92"/>
                      <a:pt x="17" y="89"/>
                      <a:pt x="19" y="85"/>
                    </a:cubicBezTo>
                    <a:cubicBezTo>
                      <a:pt x="18" y="82"/>
                      <a:pt x="17" y="80"/>
                      <a:pt x="16" y="77"/>
                    </a:cubicBezTo>
                    <a:cubicBezTo>
                      <a:pt x="2" y="77"/>
                      <a:pt x="2" y="77"/>
                      <a:pt x="2" y="77"/>
                    </a:cubicBezTo>
                    <a:cubicBezTo>
                      <a:pt x="1" y="76"/>
                      <a:pt x="0" y="75"/>
                      <a:pt x="0" y="74"/>
                    </a:cubicBezTo>
                    <a:cubicBezTo>
                      <a:pt x="0" y="57"/>
                      <a:pt x="0" y="57"/>
                      <a:pt x="0" y="57"/>
                    </a:cubicBezTo>
                    <a:cubicBezTo>
                      <a:pt x="0" y="56"/>
                      <a:pt x="1" y="54"/>
                      <a:pt x="2" y="54"/>
                    </a:cubicBezTo>
                    <a:cubicBezTo>
                      <a:pt x="16" y="50"/>
                      <a:pt x="16" y="50"/>
                      <a:pt x="16" y="50"/>
                    </a:cubicBezTo>
                    <a:cubicBezTo>
                      <a:pt x="17" y="48"/>
                      <a:pt x="18" y="46"/>
                      <a:pt x="19" y="43"/>
                    </a:cubicBezTo>
                    <a:cubicBezTo>
                      <a:pt x="17" y="40"/>
                      <a:pt x="14" y="36"/>
                      <a:pt x="11" y="33"/>
                    </a:cubicBezTo>
                    <a:cubicBezTo>
                      <a:pt x="11" y="33"/>
                      <a:pt x="10" y="32"/>
                      <a:pt x="10" y="31"/>
                    </a:cubicBezTo>
                    <a:cubicBezTo>
                      <a:pt x="10" y="31"/>
                      <a:pt x="11" y="30"/>
                      <a:pt x="11" y="29"/>
                    </a:cubicBezTo>
                    <a:cubicBezTo>
                      <a:pt x="13" y="27"/>
                      <a:pt x="23" y="15"/>
                      <a:pt x="26" y="14"/>
                    </a:cubicBezTo>
                    <a:cubicBezTo>
                      <a:pt x="27" y="14"/>
                      <a:pt x="27" y="15"/>
                      <a:pt x="28" y="15"/>
                    </a:cubicBezTo>
                    <a:cubicBezTo>
                      <a:pt x="38" y="22"/>
                      <a:pt x="38" y="22"/>
                      <a:pt x="38" y="22"/>
                    </a:cubicBezTo>
                    <a:cubicBezTo>
                      <a:pt x="41" y="21"/>
                      <a:pt x="43" y="20"/>
                      <a:pt x="46" y="19"/>
                    </a:cubicBezTo>
                    <a:cubicBezTo>
                      <a:pt x="46" y="14"/>
                      <a:pt x="47" y="9"/>
                      <a:pt x="48" y="4"/>
                    </a:cubicBezTo>
                    <a:cubicBezTo>
                      <a:pt x="48" y="3"/>
                      <a:pt x="49" y="2"/>
                      <a:pt x="51" y="2"/>
                    </a:cubicBezTo>
                    <a:cubicBezTo>
                      <a:pt x="68" y="0"/>
                      <a:pt x="68" y="0"/>
                      <a:pt x="68" y="0"/>
                    </a:cubicBezTo>
                    <a:cubicBezTo>
                      <a:pt x="69" y="0"/>
                      <a:pt x="70" y="1"/>
                      <a:pt x="70" y="2"/>
                    </a:cubicBezTo>
                    <a:cubicBezTo>
                      <a:pt x="73" y="16"/>
                      <a:pt x="73" y="16"/>
                      <a:pt x="73" y="16"/>
                    </a:cubicBezTo>
                    <a:cubicBezTo>
                      <a:pt x="75" y="17"/>
                      <a:pt x="77" y="18"/>
                      <a:pt x="80" y="19"/>
                    </a:cubicBezTo>
                    <a:cubicBezTo>
                      <a:pt x="91" y="10"/>
                      <a:pt x="91" y="10"/>
                      <a:pt x="91" y="10"/>
                    </a:cubicBezTo>
                    <a:cubicBezTo>
                      <a:pt x="91" y="9"/>
                      <a:pt x="92" y="9"/>
                      <a:pt x="92" y="9"/>
                    </a:cubicBezTo>
                    <a:cubicBezTo>
                      <a:pt x="93" y="9"/>
                      <a:pt x="94" y="9"/>
                      <a:pt x="94" y="9"/>
                    </a:cubicBezTo>
                    <a:cubicBezTo>
                      <a:pt x="98" y="13"/>
                      <a:pt x="104" y="17"/>
                      <a:pt x="107" y="21"/>
                    </a:cubicBezTo>
                    <a:cubicBezTo>
                      <a:pt x="107" y="22"/>
                      <a:pt x="108" y="22"/>
                      <a:pt x="108" y="23"/>
                    </a:cubicBezTo>
                    <a:cubicBezTo>
                      <a:pt x="108" y="24"/>
                      <a:pt x="107" y="24"/>
                      <a:pt x="107" y="25"/>
                    </a:cubicBezTo>
                    <a:cubicBezTo>
                      <a:pt x="104" y="29"/>
                      <a:pt x="102" y="32"/>
                      <a:pt x="99" y="36"/>
                    </a:cubicBezTo>
                    <a:cubicBezTo>
                      <a:pt x="100" y="38"/>
                      <a:pt x="101" y="41"/>
                      <a:pt x="102" y="43"/>
                    </a:cubicBezTo>
                    <a:cubicBezTo>
                      <a:pt x="116" y="44"/>
                      <a:pt x="116" y="44"/>
                      <a:pt x="116" y="44"/>
                    </a:cubicBezTo>
                    <a:cubicBezTo>
                      <a:pt x="118" y="44"/>
                      <a:pt x="118" y="46"/>
                      <a:pt x="118" y="47"/>
                    </a:cubicBezTo>
                    <a:lnTo>
                      <a:pt x="118" y="64"/>
                    </a:lnTo>
                    <a:close/>
                    <a:moveTo>
                      <a:pt x="59" y="41"/>
                    </a:moveTo>
                    <a:cubicBezTo>
                      <a:pt x="48" y="42"/>
                      <a:pt x="39" y="51"/>
                      <a:pt x="39" y="62"/>
                    </a:cubicBezTo>
                    <a:cubicBezTo>
                      <a:pt x="39" y="73"/>
                      <a:pt x="48" y="81"/>
                      <a:pt x="59" y="80"/>
                    </a:cubicBezTo>
                    <a:cubicBezTo>
                      <a:pt x="70" y="79"/>
                      <a:pt x="79" y="70"/>
                      <a:pt x="79" y="59"/>
                    </a:cubicBezTo>
                    <a:cubicBezTo>
                      <a:pt x="79" y="48"/>
                      <a:pt x="70" y="40"/>
                      <a:pt x="59"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4" name="Group 93">
              <a:extLst>
                <a:ext uri="{FF2B5EF4-FFF2-40B4-BE49-F238E27FC236}">
                  <a16:creationId xmlns:a16="http://schemas.microsoft.com/office/drawing/2014/main" id="{D5A1BFDA-D2DB-4735-B5F3-602644BD1315}"/>
                </a:ext>
              </a:extLst>
            </p:cNvPr>
            <p:cNvGrpSpPr/>
            <p:nvPr/>
          </p:nvGrpSpPr>
          <p:grpSpPr>
            <a:xfrm>
              <a:off x="6743701" y="1135979"/>
              <a:ext cx="2991153" cy="1093285"/>
              <a:chOff x="8267700" y="2332038"/>
              <a:chExt cx="2006600" cy="733425"/>
            </a:xfrm>
          </p:grpSpPr>
          <p:sp>
            <p:nvSpPr>
              <p:cNvPr id="188" name="Freeform 50">
                <a:extLst>
                  <a:ext uri="{FF2B5EF4-FFF2-40B4-BE49-F238E27FC236}">
                    <a16:creationId xmlns:a16="http://schemas.microsoft.com/office/drawing/2014/main" id="{0377982E-25E1-418D-8CF4-2B3EA953D5CF}"/>
                  </a:ext>
                </a:extLst>
              </p:cNvPr>
              <p:cNvSpPr>
                <a:spLocks/>
              </p:cNvSpPr>
              <p:nvPr/>
            </p:nvSpPr>
            <p:spPr bwMode="auto">
              <a:xfrm>
                <a:off x="8267700" y="2332038"/>
                <a:ext cx="2006600" cy="733425"/>
              </a:xfrm>
              <a:custGeom>
                <a:avLst/>
                <a:gdLst>
                  <a:gd name="T0" fmla="*/ 551 w 554"/>
                  <a:gd name="T1" fmla="*/ 101 h 201"/>
                  <a:gd name="T2" fmla="*/ 549 w 554"/>
                  <a:gd name="T3" fmla="*/ 101 h 201"/>
                  <a:gd name="T4" fmla="*/ 521 w 554"/>
                  <a:gd name="T5" fmla="*/ 169 h 201"/>
                  <a:gd name="T6" fmla="*/ 453 w 554"/>
                  <a:gd name="T7" fmla="*/ 197 h 201"/>
                  <a:gd name="T8" fmla="*/ 101 w 554"/>
                  <a:gd name="T9" fmla="*/ 197 h 201"/>
                  <a:gd name="T10" fmla="*/ 33 w 554"/>
                  <a:gd name="T11" fmla="*/ 169 h 201"/>
                  <a:gd name="T12" fmla="*/ 5 w 554"/>
                  <a:gd name="T13" fmla="*/ 101 h 201"/>
                  <a:gd name="T14" fmla="*/ 33 w 554"/>
                  <a:gd name="T15" fmla="*/ 33 h 201"/>
                  <a:gd name="T16" fmla="*/ 101 w 554"/>
                  <a:gd name="T17" fmla="*/ 4 h 201"/>
                  <a:gd name="T18" fmla="*/ 453 w 554"/>
                  <a:gd name="T19" fmla="*/ 4 h 201"/>
                  <a:gd name="T20" fmla="*/ 521 w 554"/>
                  <a:gd name="T21" fmla="*/ 33 h 201"/>
                  <a:gd name="T22" fmla="*/ 549 w 554"/>
                  <a:gd name="T23" fmla="*/ 101 h 201"/>
                  <a:gd name="T24" fmla="*/ 551 w 554"/>
                  <a:gd name="T25" fmla="*/ 101 h 201"/>
                  <a:gd name="T26" fmla="*/ 554 w 554"/>
                  <a:gd name="T27" fmla="*/ 101 h 201"/>
                  <a:gd name="T28" fmla="*/ 453 w 554"/>
                  <a:gd name="T29" fmla="*/ 0 h 201"/>
                  <a:gd name="T30" fmla="*/ 101 w 554"/>
                  <a:gd name="T31" fmla="*/ 0 h 201"/>
                  <a:gd name="T32" fmla="*/ 0 w 554"/>
                  <a:gd name="T33" fmla="*/ 101 h 201"/>
                  <a:gd name="T34" fmla="*/ 101 w 554"/>
                  <a:gd name="T35" fmla="*/ 201 h 201"/>
                  <a:gd name="T36" fmla="*/ 453 w 554"/>
                  <a:gd name="T37" fmla="*/ 201 h 201"/>
                  <a:gd name="T38" fmla="*/ 554 w 554"/>
                  <a:gd name="T39" fmla="*/ 101 h 201"/>
                  <a:gd name="T40" fmla="*/ 551 w 554"/>
                  <a:gd name="T41" fmla="*/ 1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4" h="201">
                    <a:moveTo>
                      <a:pt x="551" y="101"/>
                    </a:moveTo>
                    <a:cubicBezTo>
                      <a:pt x="549" y="101"/>
                      <a:pt x="549" y="101"/>
                      <a:pt x="549" y="101"/>
                    </a:cubicBezTo>
                    <a:cubicBezTo>
                      <a:pt x="549" y="127"/>
                      <a:pt x="538" y="151"/>
                      <a:pt x="521" y="169"/>
                    </a:cubicBezTo>
                    <a:cubicBezTo>
                      <a:pt x="504" y="186"/>
                      <a:pt x="480" y="197"/>
                      <a:pt x="453" y="197"/>
                    </a:cubicBezTo>
                    <a:cubicBezTo>
                      <a:pt x="101" y="197"/>
                      <a:pt x="101" y="197"/>
                      <a:pt x="101" y="197"/>
                    </a:cubicBezTo>
                    <a:cubicBezTo>
                      <a:pt x="75" y="197"/>
                      <a:pt x="50" y="186"/>
                      <a:pt x="33" y="169"/>
                    </a:cubicBezTo>
                    <a:cubicBezTo>
                      <a:pt x="16" y="151"/>
                      <a:pt x="5" y="127"/>
                      <a:pt x="5" y="101"/>
                    </a:cubicBezTo>
                    <a:cubicBezTo>
                      <a:pt x="5" y="74"/>
                      <a:pt x="16" y="50"/>
                      <a:pt x="33" y="33"/>
                    </a:cubicBezTo>
                    <a:cubicBezTo>
                      <a:pt x="50" y="15"/>
                      <a:pt x="75" y="4"/>
                      <a:pt x="101" y="4"/>
                    </a:cubicBezTo>
                    <a:cubicBezTo>
                      <a:pt x="453" y="4"/>
                      <a:pt x="453" y="4"/>
                      <a:pt x="453" y="4"/>
                    </a:cubicBezTo>
                    <a:cubicBezTo>
                      <a:pt x="480" y="4"/>
                      <a:pt x="504" y="15"/>
                      <a:pt x="521" y="33"/>
                    </a:cubicBezTo>
                    <a:cubicBezTo>
                      <a:pt x="538" y="50"/>
                      <a:pt x="549" y="74"/>
                      <a:pt x="549" y="101"/>
                    </a:cubicBezTo>
                    <a:cubicBezTo>
                      <a:pt x="551" y="101"/>
                      <a:pt x="551" y="101"/>
                      <a:pt x="551" y="101"/>
                    </a:cubicBezTo>
                    <a:cubicBezTo>
                      <a:pt x="554" y="101"/>
                      <a:pt x="554" y="101"/>
                      <a:pt x="554" y="101"/>
                    </a:cubicBezTo>
                    <a:cubicBezTo>
                      <a:pt x="554" y="45"/>
                      <a:pt x="509" y="0"/>
                      <a:pt x="453" y="0"/>
                    </a:cubicBezTo>
                    <a:cubicBezTo>
                      <a:pt x="101" y="0"/>
                      <a:pt x="101" y="0"/>
                      <a:pt x="101" y="0"/>
                    </a:cubicBezTo>
                    <a:cubicBezTo>
                      <a:pt x="45" y="0"/>
                      <a:pt x="0" y="45"/>
                      <a:pt x="0" y="101"/>
                    </a:cubicBezTo>
                    <a:cubicBezTo>
                      <a:pt x="0" y="156"/>
                      <a:pt x="45" y="201"/>
                      <a:pt x="101" y="201"/>
                    </a:cubicBezTo>
                    <a:cubicBezTo>
                      <a:pt x="453" y="201"/>
                      <a:pt x="453" y="201"/>
                      <a:pt x="453" y="201"/>
                    </a:cubicBezTo>
                    <a:cubicBezTo>
                      <a:pt x="509" y="201"/>
                      <a:pt x="554" y="156"/>
                      <a:pt x="554" y="101"/>
                    </a:cubicBezTo>
                    <a:cubicBezTo>
                      <a:pt x="551" y="101"/>
                      <a:pt x="551" y="101"/>
                      <a:pt x="551"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1">
                <a:extLst>
                  <a:ext uri="{FF2B5EF4-FFF2-40B4-BE49-F238E27FC236}">
                    <a16:creationId xmlns:a16="http://schemas.microsoft.com/office/drawing/2014/main" id="{ECFE7A2B-9DC4-452C-98CF-F106E1E432B7}"/>
                  </a:ext>
                </a:extLst>
              </p:cNvPr>
              <p:cNvSpPr>
                <a:spLocks/>
              </p:cNvSpPr>
              <p:nvPr/>
            </p:nvSpPr>
            <p:spPr bwMode="auto">
              <a:xfrm>
                <a:off x="8285163" y="2347913"/>
                <a:ext cx="1978025" cy="703263"/>
              </a:xfrm>
              <a:custGeom>
                <a:avLst/>
                <a:gdLst>
                  <a:gd name="T0" fmla="*/ 448 w 546"/>
                  <a:gd name="T1" fmla="*/ 0 h 193"/>
                  <a:gd name="T2" fmla="*/ 96 w 546"/>
                  <a:gd name="T3" fmla="*/ 0 h 193"/>
                  <a:gd name="T4" fmla="*/ 28 w 546"/>
                  <a:gd name="T5" fmla="*/ 29 h 193"/>
                  <a:gd name="T6" fmla="*/ 0 w 546"/>
                  <a:gd name="T7" fmla="*/ 97 h 193"/>
                  <a:gd name="T8" fmla="*/ 28 w 546"/>
                  <a:gd name="T9" fmla="*/ 165 h 193"/>
                  <a:gd name="T10" fmla="*/ 96 w 546"/>
                  <a:gd name="T11" fmla="*/ 193 h 193"/>
                  <a:gd name="T12" fmla="*/ 448 w 546"/>
                  <a:gd name="T13" fmla="*/ 193 h 193"/>
                  <a:gd name="T14" fmla="*/ 516 w 546"/>
                  <a:gd name="T15" fmla="*/ 165 h 193"/>
                  <a:gd name="T16" fmla="*/ 544 w 546"/>
                  <a:gd name="T17" fmla="*/ 97 h 193"/>
                  <a:gd name="T18" fmla="*/ 546 w 546"/>
                  <a:gd name="T19" fmla="*/ 97 h 193"/>
                  <a:gd name="T20" fmla="*/ 546 w 546"/>
                  <a:gd name="T21" fmla="*/ 97 h 193"/>
                  <a:gd name="T22" fmla="*/ 544 w 546"/>
                  <a:gd name="T23" fmla="*/ 97 h 193"/>
                  <a:gd name="T24" fmla="*/ 516 w 546"/>
                  <a:gd name="T25" fmla="*/ 29 h 193"/>
                  <a:gd name="T26" fmla="*/ 448 w 546"/>
                  <a:gd name="T2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193">
                    <a:moveTo>
                      <a:pt x="448" y="0"/>
                    </a:moveTo>
                    <a:cubicBezTo>
                      <a:pt x="96" y="0"/>
                      <a:pt x="96" y="0"/>
                      <a:pt x="96" y="0"/>
                    </a:cubicBezTo>
                    <a:cubicBezTo>
                      <a:pt x="70" y="0"/>
                      <a:pt x="45" y="11"/>
                      <a:pt x="28" y="29"/>
                    </a:cubicBezTo>
                    <a:cubicBezTo>
                      <a:pt x="11" y="46"/>
                      <a:pt x="0" y="70"/>
                      <a:pt x="0" y="97"/>
                    </a:cubicBezTo>
                    <a:cubicBezTo>
                      <a:pt x="0" y="123"/>
                      <a:pt x="11" y="147"/>
                      <a:pt x="28" y="165"/>
                    </a:cubicBezTo>
                    <a:cubicBezTo>
                      <a:pt x="45" y="182"/>
                      <a:pt x="70" y="193"/>
                      <a:pt x="96" y="193"/>
                    </a:cubicBezTo>
                    <a:cubicBezTo>
                      <a:pt x="448" y="193"/>
                      <a:pt x="448" y="193"/>
                      <a:pt x="448" y="193"/>
                    </a:cubicBezTo>
                    <a:cubicBezTo>
                      <a:pt x="475" y="193"/>
                      <a:pt x="499" y="182"/>
                      <a:pt x="516" y="165"/>
                    </a:cubicBezTo>
                    <a:cubicBezTo>
                      <a:pt x="533" y="147"/>
                      <a:pt x="544" y="123"/>
                      <a:pt x="544" y="97"/>
                    </a:cubicBezTo>
                    <a:cubicBezTo>
                      <a:pt x="546" y="97"/>
                      <a:pt x="546" y="97"/>
                      <a:pt x="546" y="97"/>
                    </a:cubicBezTo>
                    <a:cubicBezTo>
                      <a:pt x="546" y="97"/>
                      <a:pt x="546" y="97"/>
                      <a:pt x="546" y="97"/>
                    </a:cubicBezTo>
                    <a:cubicBezTo>
                      <a:pt x="544" y="97"/>
                      <a:pt x="544" y="97"/>
                      <a:pt x="544" y="97"/>
                    </a:cubicBezTo>
                    <a:cubicBezTo>
                      <a:pt x="544" y="70"/>
                      <a:pt x="533" y="46"/>
                      <a:pt x="516" y="29"/>
                    </a:cubicBezTo>
                    <a:cubicBezTo>
                      <a:pt x="499" y="11"/>
                      <a:pt x="475" y="0"/>
                      <a:pt x="448" y="0"/>
                    </a:cubicBezTo>
                  </a:path>
                </a:pathLst>
              </a:custGeom>
              <a:solidFill>
                <a:srgbClr val="EEE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2">
                <a:extLst>
                  <a:ext uri="{FF2B5EF4-FFF2-40B4-BE49-F238E27FC236}">
                    <a16:creationId xmlns:a16="http://schemas.microsoft.com/office/drawing/2014/main" id="{A1E7A051-02C4-4094-A2BA-BEFFDCC76ECC}"/>
                  </a:ext>
                </a:extLst>
              </p:cNvPr>
              <p:cNvSpPr>
                <a:spLocks/>
              </p:cNvSpPr>
              <p:nvPr/>
            </p:nvSpPr>
            <p:spPr bwMode="auto">
              <a:xfrm>
                <a:off x="8278813" y="2339976"/>
                <a:ext cx="1984375" cy="719138"/>
              </a:xfrm>
              <a:custGeom>
                <a:avLst/>
                <a:gdLst>
                  <a:gd name="T0" fmla="*/ 450 w 548"/>
                  <a:gd name="T1" fmla="*/ 0 h 197"/>
                  <a:gd name="T2" fmla="*/ 98 w 548"/>
                  <a:gd name="T3" fmla="*/ 0 h 197"/>
                  <a:gd name="T4" fmla="*/ 0 w 548"/>
                  <a:gd name="T5" fmla="*/ 99 h 197"/>
                  <a:gd name="T6" fmla="*/ 98 w 548"/>
                  <a:gd name="T7" fmla="*/ 197 h 197"/>
                  <a:gd name="T8" fmla="*/ 450 w 548"/>
                  <a:gd name="T9" fmla="*/ 197 h 197"/>
                  <a:gd name="T10" fmla="*/ 548 w 548"/>
                  <a:gd name="T11" fmla="*/ 99 h 197"/>
                  <a:gd name="T12" fmla="*/ 546 w 548"/>
                  <a:gd name="T13" fmla="*/ 99 h 197"/>
                  <a:gd name="T14" fmla="*/ 518 w 548"/>
                  <a:gd name="T15" fmla="*/ 167 h 197"/>
                  <a:gd name="T16" fmla="*/ 450 w 548"/>
                  <a:gd name="T17" fmla="*/ 195 h 197"/>
                  <a:gd name="T18" fmla="*/ 98 w 548"/>
                  <a:gd name="T19" fmla="*/ 195 h 197"/>
                  <a:gd name="T20" fmla="*/ 30 w 548"/>
                  <a:gd name="T21" fmla="*/ 167 h 197"/>
                  <a:gd name="T22" fmla="*/ 2 w 548"/>
                  <a:gd name="T23" fmla="*/ 99 h 197"/>
                  <a:gd name="T24" fmla="*/ 30 w 548"/>
                  <a:gd name="T25" fmla="*/ 31 h 197"/>
                  <a:gd name="T26" fmla="*/ 98 w 548"/>
                  <a:gd name="T27" fmla="*/ 2 h 197"/>
                  <a:gd name="T28" fmla="*/ 450 w 548"/>
                  <a:gd name="T29" fmla="*/ 2 h 197"/>
                  <a:gd name="T30" fmla="*/ 518 w 548"/>
                  <a:gd name="T31" fmla="*/ 31 h 197"/>
                  <a:gd name="T32" fmla="*/ 546 w 548"/>
                  <a:gd name="T33" fmla="*/ 99 h 197"/>
                  <a:gd name="T34" fmla="*/ 548 w 548"/>
                  <a:gd name="T35" fmla="*/ 99 h 197"/>
                  <a:gd name="T36" fmla="*/ 548 w 548"/>
                  <a:gd name="T37" fmla="*/ 99 h 197"/>
                  <a:gd name="T38" fmla="*/ 450 w 548"/>
                  <a:gd name="T3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8" h="197">
                    <a:moveTo>
                      <a:pt x="450" y="0"/>
                    </a:moveTo>
                    <a:cubicBezTo>
                      <a:pt x="98" y="0"/>
                      <a:pt x="98" y="0"/>
                      <a:pt x="98" y="0"/>
                    </a:cubicBezTo>
                    <a:cubicBezTo>
                      <a:pt x="44" y="0"/>
                      <a:pt x="0" y="44"/>
                      <a:pt x="0" y="99"/>
                    </a:cubicBezTo>
                    <a:cubicBezTo>
                      <a:pt x="0" y="153"/>
                      <a:pt x="44" y="197"/>
                      <a:pt x="98" y="197"/>
                    </a:cubicBezTo>
                    <a:cubicBezTo>
                      <a:pt x="450" y="197"/>
                      <a:pt x="450" y="197"/>
                      <a:pt x="450" y="197"/>
                    </a:cubicBezTo>
                    <a:cubicBezTo>
                      <a:pt x="504" y="197"/>
                      <a:pt x="548" y="153"/>
                      <a:pt x="548" y="99"/>
                    </a:cubicBezTo>
                    <a:cubicBezTo>
                      <a:pt x="546" y="99"/>
                      <a:pt x="546" y="99"/>
                      <a:pt x="546" y="99"/>
                    </a:cubicBezTo>
                    <a:cubicBezTo>
                      <a:pt x="546" y="125"/>
                      <a:pt x="535" y="149"/>
                      <a:pt x="518" y="167"/>
                    </a:cubicBezTo>
                    <a:cubicBezTo>
                      <a:pt x="501" y="184"/>
                      <a:pt x="477" y="195"/>
                      <a:pt x="450" y="195"/>
                    </a:cubicBezTo>
                    <a:cubicBezTo>
                      <a:pt x="98" y="195"/>
                      <a:pt x="98" y="195"/>
                      <a:pt x="98" y="195"/>
                    </a:cubicBezTo>
                    <a:cubicBezTo>
                      <a:pt x="72" y="195"/>
                      <a:pt x="47" y="184"/>
                      <a:pt x="30" y="167"/>
                    </a:cubicBezTo>
                    <a:cubicBezTo>
                      <a:pt x="13" y="149"/>
                      <a:pt x="2" y="125"/>
                      <a:pt x="2" y="99"/>
                    </a:cubicBezTo>
                    <a:cubicBezTo>
                      <a:pt x="2" y="72"/>
                      <a:pt x="13" y="48"/>
                      <a:pt x="30" y="31"/>
                    </a:cubicBezTo>
                    <a:cubicBezTo>
                      <a:pt x="47" y="13"/>
                      <a:pt x="72" y="2"/>
                      <a:pt x="98" y="2"/>
                    </a:cubicBezTo>
                    <a:cubicBezTo>
                      <a:pt x="450" y="2"/>
                      <a:pt x="450" y="2"/>
                      <a:pt x="450" y="2"/>
                    </a:cubicBezTo>
                    <a:cubicBezTo>
                      <a:pt x="477" y="2"/>
                      <a:pt x="501" y="13"/>
                      <a:pt x="518" y="31"/>
                    </a:cubicBezTo>
                    <a:cubicBezTo>
                      <a:pt x="535" y="48"/>
                      <a:pt x="546" y="72"/>
                      <a:pt x="546" y="99"/>
                    </a:cubicBezTo>
                    <a:cubicBezTo>
                      <a:pt x="548" y="99"/>
                      <a:pt x="548" y="99"/>
                      <a:pt x="548" y="99"/>
                    </a:cubicBezTo>
                    <a:cubicBezTo>
                      <a:pt x="548" y="99"/>
                      <a:pt x="548" y="99"/>
                      <a:pt x="548" y="99"/>
                    </a:cubicBezTo>
                    <a:cubicBezTo>
                      <a:pt x="548" y="44"/>
                      <a:pt x="504" y="0"/>
                      <a:pt x="45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5" name="Group 94">
              <a:extLst>
                <a:ext uri="{FF2B5EF4-FFF2-40B4-BE49-F238E27FC236}">
                  <a16:creationId xmlns:a16="http://schemas.microsoft.com/office/drawing/2014/main" id="{C2096370-67C0-4C0A-B0BC-44E61F258A60}"/>
                </a:ext>
              </a:extLst>
            </p:cNvPr>
            <p:cNvGrpSpPr/>
            <p:nvPr/>
          </p:nvGrpSpPr>
          <p:grpSpPr>
            <a:xfrm>
              <a:off x="7924496" y="2009168"/>
              <a:ext cx="2991153" cy="1093285"/>
              <a:chOff x="8267700" y="2332038"/>
              <a:chExt cx="2006600" cy="733425"/>
            </a:xfrm>
          </p:grpSpPr>
          <p:sp>
            <p:nvSpPr>
              <p:cNvPr id="185" name="Freeform 50">
                <a:extLst>
                  <a:ext uri="{FF2B5EF4-FFF2-40B4-BE49-F238E27FC236}">
                    <a16:creationId xmlns:a16="http://schemas.microsoft.com/office/drawing/2014/main" id="{057CF174-1857-43BF-B736-46CD0432060A}"/>
                  </a:ext>
                </a:extLst>
              </p:cNvPr>
              <p:cNvSpPr>
                <a:spLocks/>
              </p:cNvSpPr>
              <p:nvPr/>
            </p:nvSpPr>
            <p:spPr bwMode="auto">
              <a:xfrm>
                <a:off x="8267700" y="2332038"/>
                <a:ext cx="2006600" cy="733425"/>
              </a:xfrm>
              <a:custGeom>
                <a:avLst/>
                <a:gdLst>
                  <a:gd name="T0" fmla="*/ 551 w 554"/>
                  <a:gd name="T1" fmla="*/ 101 h 201"/>
                  <a:gd name="T2" fmla="*/ 549 w 554"/>
                  <a:gd name="T3" fmla="*/ 101 h 201"/>
                  <a:gd name="T4" fmla="*/ 521 w 554"/>
                  <a:gd name="T5" fmla="*/ 169 h 201"/>
                  <a:gd name="T6" fmla="*/ 453 w 554"/>
                  <a:gd name="T7" fmla="*/ 197 h 201"/>
                  <a:gd name="T8" fmla="*/ 101 w 554"/>
                  <a:gd name="T9" fmla="*/ 197 h 201"/>
                  <a:gd name="T10" fmla="*/ 33 w 554"/>
                  <a:gd name="T11" fmla="*/ 169 h 201"/>
                  <a:gd name="T12" fmla="*/ 5 w 554"/>
                  <a:gd name="T13" fmla="*/ 101 h 201"/>
                  <a:gd name="T14" fmla="*/ 33 w 554"/>
                  <a:gd name="T15" fmla="*/ 33 h 201"/>
                  <a:gd name="T16" fmla="*/ 101 w 554"/>
                  <a:gd name="T17" fmla="*/ 4 h 201"/>
                  <a:gd name="T18" fmla="*/ 453 w 554"/>
                  <a:gd name="T19" fmla="*/ 4 h 201"/>
                  <a:gd name="T20" fmla="*/ 521 w 554"/>
                  <a:gd name="T21" fmla="*/ 33 h 201"/>
                  <a:gd name="T22" fmla="*/ 549 w 554"/>
                  <a:gd name="T23" fmla="*/ 101 h 201"/>
                  <a:gd name="T24" fmla="*/ 551 w 554"/>
                  <a:gd name="T25" fmla="*/ 101 h 201"/>
                  <a:gd name="T26" fmla="*/ 554 w 554"/>
                  <a:gd name="T27" fmla="*/ 101 h 201"/>
                  <a:gd name="T28" fmla="*/ 453 w 554"/>
                  <a:gd name="T29" fmla="*/ 0 h 201"/>
                  <a:gd name="T30" fmla="*/ 101 w 554"/>
                  <a:gd name="T31" fmla="*/ 0 h 201"/>
                  <a:gd name="T32" fmla="*/ 0 w 554"/>
                  <a:gd name="T33" fmla="*/ 101 h 201"/>
                  <a:gd name="T34" fmla="*/ 101 w 554"/>
                  <a:gd name="T35" fmla="*/ 201 h 201"/>
                  <a:gd name="T36" fmla="*/ 453 w 554"/>
                  <a:gd name="T37" fmla="*/ 201 h 201"/>
                  <a:gd name="T38" fmla="*/ 554 w 554"/>
                  <a:gd name="T39" fmla="*/ 101 h 201"/>
                  <a:gd name="T40" fmla="*/ 551 w 554"/>
                  <a:gd name="T41" fmla="*/ 1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4" h="201">
                    <a:moveTo>
                      <a:pt x="551" y="101"/>
                    </a:moveTo>
                    <a:cubicBezTo>
                      <a:pt x="549" y="101"/>
                      <a:pt x="549" y="101"/>
                      <a:pt x="549" y="101"/>
                    </a:cubicBezTo>
                    <a:cubicBezTo>
                      <a:pt x="549" y="127"/>
                      <a:pt x="538" y="151"/>
                      <a:pt x="521" y="169"/>
                    </a:cubicBezTo>
                    <a:cubicBezTo>
                      <a:pt x="504" y="186"/>
                      <a:pt x="480" y="197"/>
                      <a:pt x="453" y="197"/>
                    </a:cubicBezTo>
                    <a:cubicBezTo>
                      <a:pt x="101" y="197"/>
                      <a:pt x="101" y="197"/>
                      <a:pt x="101" y="197"/>
                    </a:cubicBezTo>
                    <a:cubicBezTo>
                      <a:pt x="75" y="197"/>
                      <a:pt x="50" y="186"/>
                      <a:pt x="33" y="169"/>
                    </a:cubicBezTo>
                    <a:cubicBezTo>
                      <a:pt x="16" y="151"/>
                      <a:pt x="5" y="127"/>
                      <a:pt x="5" y="101"/>
                    </a:cubicBezTo>
                    <a:cubicBezTo>
                      <a:pt x="5" y="74"/>
                      <a:pt x="16" y="50"/>
                      <a:pt x="33" y="33"/>
                    </a:cubicBezTo>
                    <a:cubicBezTo>
                      <a:pt x="50" y="15"/>
                      <a:pt x="75" y="4"/>
                      <a:pt x="101" y="4"/>
                    </a:cubicBezTo>
                    <a:cubicBezTo>
                      <a:pt x="453" y="4"/>
                      <a:pt x="453" y="4"/>
                      <a:pt x="453" y="4"/>
                    </a:cubicBezTo>
                    <a:cubicBezTo>
                      <a:pt x="480" y="4"/>
                      <a:pt x="504" y="15"/>
                      <a:pt x="521" y="33"/>
                    </a:cubicBezTo>
                    <a:cubicBezTo>
                      <a:pt x="538" y="50"/>
                      <a:pt x="549" y="74"/>
                      <a:pt x="549" y="101"/>
                    </a:cubicBezTo>
                    <a:cubicBezTo>
                      <a:pt x="551" y="101"/>
                      <a:pt x="551" y="101"/>
                      <a:pt x="551" y="101"/>
                    </a:cubicBezTo>
                    <a:cubicBezTo>
                      <a:pt x="554" y="101"/>
                      <a:pt x="554" y="101"/>
                      <a:pt x="554" y="101"/>
                    </a:cubicBezTo>
                    <a:cubicBezTo>
                      <a:pt x="554" y="45"/>
                      <a:pt x="509" y="0"/>
                      <a:pt x="453" y="0"/>
                    </a:cubicBezTo>
                    <a:cubicBezTo>
                      <a:pt x="101" y="0"/>
                      <a:pt x="101" y="0"/>
                      <a:pt x="101" y="0"/>
                    </a:cubicBezTo>
                    <a:cubicBezTo>
                      <a:pt x="45" y="0"/>
                      <a:pt x="0" y="45"/>
                      <a:pt x="0" y="101"/>
                    </a:cubicBezTo>
                    <a:cubicBezTo>
                      <a:pt x="0" y="156"/>
                      <a:pt x="45" y="201"/>
                      <a:pt x="101" y="201"/>
                    </a:cubicBezTo>
                    <a:cubicBezTo>
                      <a:pt x="453" y="201"/>
                      <a:pt x="453" y="201"/>
                      <a:pt x="453" y="201"/>
                    </a:cubicBezTo>
                    <a:cubicBezTo>
                      <a:pt x="509" y="201"/>
                      <a:pt x="554" y="156"/>
                      <a:pt x="554" y="101"/>
                    </a:cubicBezTo>
                    <a:cubicBezTo>
                      <a:pt x="551" y="101"/>
                      <a:pt x="551" y="101"/>
                      <a:pt x="551"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a:extLst>
                  <a:ext uri="{FF2B5EF4-FFF2-40B4-BE49-F238E27FC236}">
                    <a16:creationId xmlns:a16="http://schemas.microsoft.com/office/drawing/2014/main" id="{CC7B86AA-6FD0-4C1A-9E8B-A586FA21B419}"/>
                  </a:ext>
                </a:extLst>
              </p:cNvPr>
              <p:cNvSpPr>
                <a:spLocks/>
              </p:cNvSpPr>
              <p:nvPr/>
            </p:nvSpPr>
            <p:spPr bwMode="auto">
              <a:xfrm>
                <a:off x="8285163" y="2347913"/>
                <a:ext cx="1978025" cy="703263"/>
              </a:xfrm>
              <a:custGeom>
                <a:avLst/>
                <a:gdLst>
                  <a:gd name="T0" fmla="*/ 448 w 546"/>
                  <a:gd name="T1" fmla="*/ 0 h 193"/>
                  <a:gd name="T2" fmla="*/ 96 w 546"/>
                  <a:gd name="T3" fmla="*/ 0 h 193"/>
                  <a:gd name="T4" fmla="*/ 28 w 546"/>
                  <a:gd name="T5" fmla="*/ 29 h 193"/>
                  <a:gd name="T6" fmla="*/ 0 w 546"/>
                  <a:gd name="T7" fmla="*/ 97 h 193"/>
                  <a:gd name="T8" fmla="*/ 28 w 546"/>
                  <a:gd name="T9" fmla="*/ 165 h 193"/>
                  <a:gd name="T10" fmla="*/ 96 w 546"/>
                  <a:gd name="T11" fmla="*/ 193 h 193"/>
                  <a:gd name="T12" fmla="*/ 448 w 546"/>
                  <a:gd name="T13" fmla="*/ 193 h 193"/>
                  <a:gd name="T14" fmla="*/ 516 w 546"/>
                  <a:gd name="T15" fmla="*/ 165 h 193"/>
                  <a:gd name="T16" fmla="*/ 544 w 546"/>
                  <a:gd name="T17" fmla="*/ 97 h 193"/>
                  <a:gd name="T18" fmla="*/ 546 w 546"/>
                  <a:gd name="T19" fmla="*/ 97 h 193"/>
                  <a:gd name="T20" fmla="*/ 546 w 546"/>
                  <a:gd name="T21" fmla="*/ 97 h 193"/>
                  <a:gd name="T22" fmla="*/ 544 w 546"/>
                  <a:gd name="T23" fmla="*/ 97 h 193"/>
                  <a:gd name="T24" fmla="*/ 516 w 546"/>
                  <a:gd name="T25" fmla="*/ 29 h 193"/>
                  <a:gd name="T26" fmla="*/ 448 w 546"/>
                  <a:gd name="T2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193">
                    <a:moveTo>
                      <a:pt x="448" y="0"/>
                    </a:moveTo>
                    <a:cubicBezTo>
                      <a:pt x="96" y="0"/>
                      <a:pt x="96" y="0"/>
                      <a:pt x="96" y="0"/>
                    </a:cubicBezTo>
                    <a:cubicBezTo>
                      <a:pt x="70" y="0"/>
                      <a:pt x="45" y="11"/>
                      <a:pt x="28" y="29"/>
                    </a:cubicBezTo>
                    <a:cubicBezTo>
                      <a:pt x="11" y="46"/>
                      <a:pt x="0" y="70"/>
                      <a:pt x="0" y="97"/>
                    </a:cubicBezTo>
                    <a:cubicBezTo>
                      <a:pt x="0" y="123"/>
                      <a:pt x="11" y="147"/>
                      <a:pt x="28" y="165"/>
                    </a:cubicBezTo>
                    <a:cubicBezTo>
                      <a:pt x="45" y="182"/>
                      <a:pt x="70" y="193"/>
                      <a:pt x="96" y="193"/>
                    </a:cubicBezTo>
                    <a:cubicBezTo>
                      <a:pt x="448" y="193"/>
                      <a:pt x="448" y="193"/>
                      <a:pt x="448" y="193"/>
                    </a:cubicBezTo>
                    <a:cubicBezTo>
                      <a:pt x="475" y="193"/>
                      <a:pt x="499" y="182"/>
                      <a:pt x="516" y="165"/>
                    </a:cubicBezTo>
                    <a:cubicBezTo>
                      <a:pt x="533" y="147"/>
                      <a:pt x="544" y="123"/>
                      <a:pt x="544" y="97"/>
                    </a:cubicBezTo>
                    <a:cubicBezTo>
                      <a:pt x="546" y="97"/>
                      <a:pt x="546" y="97"/>
                      <a:pt x="546" y="97"/>
                    </a:cubicBezTo>
                    <a:cubicBezTo>
                      <a:pt x="546" y="97"/>
                      <a:pt x="546" y="97"/>
                      <a:pt x="546" y="97"/>
                    </a:cubicBezTo>
                    <a:cubicBezTo>
                      <a:pt x="544" y="97"/>
                      <a:pt x="544" y="97"/>
                      <a:pt x="544" y="97"/>
                    </a:cubicBezTo>
                    <a:cubicBezTo>
                      <a:pt x="544" y="70"/>
                      <a:pt x="533" y="46"/>
                      <a:pt x="516" y="29"/>
                    </a:cubicBezTo>
                    <a:cubicBezTo>
                      <a:pt x="499" y="11"/>
                      <a:pt x="475" y="0"/>
                      <a:pt x="448" y="0"/>
                    </a:cubicBezTo>
                  </a:path>
                </a:pathLst>
              </a:custGeom>
              <a:solidFill>
                <a:srgbClr val="EEE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a:extLst>
                  <a:ext uri="{FF2B5EF4-FFF2-40B4-BE49-F238E27FC236}">
                    <a16:creationId xmlns:a16="http://schemas.microsoft.com/office/drawing/2014/main" id="{6ACE7EF1-E7BA-4650-BDE0-888F978FD5F0}"/>
                  </a:ext>
                </a:extLst>
              </p:cNvPr>
              <p:cNvSpPr>
                <a:spLocks/>
              </p:cNvSpPr>
              <p:nvPr/>
            </p:nvSpPr>
            <p:spPr bwMode="auto">
              <a:xfrm>
                <a:off x="8278813" y="2339976"/>
                <a:ext cx="1984375" cy="719138"/>
              </a:xfrm>
              <a:custGeom>
                <a:avLst/>
                <a:gdLst>
                  <a:gd name="T0" fmla="*/ 450 w 548"/>
                  <a:gd name="T1" fmla="*/ 0 h 197"/>
                  <a:gd name="T2" fmla="*/ 98 w 548"/>
                  <a:gd name="T3" fmla="*/ 0 h 197"/>
                  <a:gd name="T4" fmla="*/ 0 w 548"/>
                  <a:gd name="T5" fmla="*/ 99 h 197"/>
                  <a:gd name="T6" fmla="*/ 98 w 548"/>
                  <a:gd name="T7" fmla="*/ 197 h 197"/>
                  <a:gd name="T8" fmla="*/ 450 w 548"/>
                  <a:gd name="T9" fmla="*/ 197 h 197"/>
                  <a:gd name="T10" fmla="*/ 548 w 548"/>
                  <a:gd name="T11" fmla="*/ 99 h 197"/>
                  <a:gd name="T12" fmla="*/ 546 w 548"/>
                  <a:gd name="T13" fmla="*/ 99 h 197"/>
                  <a:gd name="T14" fmla="*/ 518 w 548"/>
                  <a:gd name="T15" fmla="*/ 167 h 197"/>
                  <a:gd name="T16" fmla="*/ 450 w 548"/>
                  <a:gd name="T17" fmla="*/ 195 h 197"/>
                  <a:gd name="T18" fmla="*/ 98 w 548"/>
                  <a:gd name="T19" fmla="*/ 195 h 197"/>
                  <a:gd name="T20" fmla="*/ 30 w 548"/>
                  <a:gd name="T21" fmla="*/ 167 h 197"/>
                  <a:gd name="T22" fmla="*/ 2 w 548"/>
                  <a:gd name="T23" fmla="*/ 99 h 197"/>
                  <a:gd name="T24" fmla="*/ 30 w 548"/>
                  <a:gd name="T25" fmla="*/ 31 h 197"/>
                  <a:gd name="T26" fmla="*/ 98 w 548"/>
                  <a:gd name="T27" fmla="*/ 2 h 197"/>
                  <a:gd name="T28" fmla="*/ 450 w 548"/>
                  <a:gd name="T29" fmla="*/ 2 h 197"/>
                  <a:gd name="T30" fmla="*/ 518 w 548"/>
                  <a:gd name="T31" fmla="*/ 31 h 197"/>
                  <a:gd name="T32" fmla="*/ 546 w 548"/>
                  <a:gd name="T33" fmla="*/ 99 h 197"/>
                  <a:gd name="T34" fmla="*/ 548 w 548"/>
                  <a:gd name="T35" fmla="*/ 99 h 197"/>
                  <a:gd name="T36" fmla="*/ 548 w 548"/>
                  <a:gd name="T37" fmla="*/ 99 h 197"/>
                  <a:gd name="T38" fmla="*/ 450 w 548"/>
                  <a:gd name="T3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8" h="197">
                    <a:moveTo>
                      <a:pt x="450" y="0"/>
                    </a:moveTo>
                    <a:cubicBezTo>
                      <a:pt x="98" y="0"/>
                      <a:pt x="98" y="0"/>
                      <a:pt x="98" y="0"/>
                    </a:cubicBezTo>
                    <a:cubicBezTo>
                      <a:pt x="44" y="0"/>
                      <a:pt x="0" y="44"/>
                      <a:pt x="0" y="99"/>
                    </a:cubicBezTo>
                    <a:cubicBezTo>
                      <a:pt x="0" y="153"/>
                      <a:pt x="44" y="197"/>
                      <a:pt x="98" y="197"/>
                    </a:cubicBezTo>
                    <a:cubicBezTo>
                      <a:pt x="450" y="197"/>
                      <a:pt x="450" y="197"/>
                      <a:pt x="450" y="197"/>
                    </a:cubicBezTo>
                    <a:cubicBezTo>
                      <a:pt x="504" y="197"/>
                      <a:pt x="548" y="153"/>
                      <a:pt x="548" y="99"/>
                    </a:cubicBezTo>
                    <a:cubicBezTo>
                      <a:pt x="546" y="99"/>
                      <a:pt x="546" y="99"/>
                      <a:pt x="546" y="99"/>
                    </a:cubicBezTo>
                    <a:cubicBezTo>
                      <a:pt x="546" y="125"/>
                      <a:pt x="535" y="149"/>
                      <a:pt x="518" y="167"/>
                    </a:cubicBezTo>
                    <a:cubicBezTo>
                      <a:pt x="501" y="184"/>
                      <a:pt x="477" y="195"/>
                      <a:pt x="450" y="195"/>
                    </a:cubicBezTo>
                    <a:cubicBezTo>
                      <a:pt x="98" y="195"/>
                      <a:pt x="98" y="195"/>
                      <a:pt x="98" y="195"/>
                    </a:cubicBezTo>
                    <a:cubicBezTo>
                      <a:pt x="72" y="195"/>
                      <a:pt x="47" y="184"/>
                      <a:pt x="30" y="167"/>
                    </a:cubicBezTo>
                    <a:cubicBezTo>
                      <a:pt x="13" y="149"/>
                      <a:pt x="2" y="125"/>
                      <a:pt x="2" y="99"/>
                    </a:cubicBezTo>
                    <a:cubicBezTo>
                      <a:pt x="2" y="72"/>
                      <a:pt x="13" y="48"/>
                      <a:pt x="30" y="31"/>
                    </a:cubicBezTo>
                    <a:cubicBezTo>
                      <a:pt x="47" y="13"/>
                      <a:pt x="72" y="2"/>
                      <a:pt x="98" y="2"/>
                    </a:cubicBezTo>
                    <a:cubicBezTo>
                      <a:pt x="450" y="2"/>
                      <a:pt x="450" y="2"/>
                      <a:pt x="450" y="2"/>
                    </a:cubicBezTo>
                    <a:cubicBezTo>
                      <a:pt x="477" y="2"/>
                      <a:pt x="501" y="13"/>
                      <a:pt x="518" y="31"/>
                    </a:cubicBezTo>
                    <a:cubicBezTo>
                      <a:pt x="535" y="48"/>
                      <a:pt x="546" y="72"/>
                      <a:pt x="546" y="99"/>
                    </a:cubicBezTo>
                    <a:cubicBezTo>
                      <a:pt x="548" y="99"/>
                      <a:pt x="548" y="99"/>
                      <a:pt x="548" y="99"/>
                    </a:cubicBezTo>
                    <a:cubicBezTo>
                      <a:pt x="548" y="99"/>
                      <a:pt x="548" y="99"/>
                      <a:pt x="548" y="99"/>
                    </a:cubicBezTo>
                    <a:cubicBezTo>
                      <a:pt x="548" y="44"/>
                      <a:pt x="504" y="0"/>
                      <a:pt x="45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6" name="Group 95">
              <a:extLst>
                <a:ext uri="{FF2B5EF4-FFF2-40B4-BE49-F238E27FC236}">
                  <a16:creationId xmlns:a16="http://schemas.microsoft.com/office/drawing/2014/main" id="{A4278846-180E-4185-82E7-5D6F5D62ABD0}"/>
                </a:ext>
              </a:extLst>
            </p:cNvPr>
            <p:cNvGrpSpPr/>
            <p:nvPr/>
          </p:nvGrpSpPr>
          <p:grpSpPr>
            <a:xfrm>
              <a:off x="8362646" y="2882358"/>
              <a:ext cx="2991153" cy="1093285"/>
              <a:chOff x="8267700" y="2332038"/>
              <a:chExt cx="2006600" cy="733425"/>
            </a:xfrm>
          </p:grpSpPr>
          <p:sp>
            <p:nvSpPr>
              <p:cNvPr id="182" name="Freeform 50">
                <a:extLst>
                  <a:ext uri="{FF2B5EF4-FFF2-40B4-BE49-F238E27FC236}">
                    <a16:creationId xmlns:a16="http://schemas.microsoft.com/office/drawing/2014/main" id="{5588F94B-8D55-40B8-ADAE-ED7D7F2F40E7}"/>
                  </a:ext>
                </a:extLst>
              </p:cNvPr>
              <p:cNvSpPr>
                <a:spLocks/>
              </p:cNvSpPr>
              <p:nvPr/>
            </p:nvSpPr>
            <p:spPr bwMode="auto">
              <a:xfrm>
                <a:off x="8267700" y="2332038"/>
                <a:ext cx="2006600" cy="733425"/>
              </a:xfrm>
              <a:custGeom>
                <a:avLst/>
                <a:gdLst>
                  <a:gd name="T0" fmla="*/ 551 w 554"/>
                  <a:gd name="T1" fmla="*/ 101 h 201"/>
                  <a:gd name="T2" fmla="*/ 549 w 554"/>
                  <a:gd name="T3" fmla="*/ 101 h 201"/>
                  <a:gd name="T4" fmla="*/ 521 w 554"/>
                  <a:gd name="T5" fmla="*/ 169 h 201"/>
                  <a:gd name="T6" fmla="*/ 453 w 554"/>
                  <a:gd name="T7" fmla="*/ 197 h 201"/>
                  <a:gd name="T8" fmla="*/ 101 w 554"/>
                  <a:gd name="T9" fmla="*/ 197 h 201"/>
                  <a:gd name="T10" fmla="*/ 33 w 554"/>
                  <a:gd name="T11" fmla="*/ 169 h 201"/>
                  <a:gd name="T12" fmla="*/ 5 w 554"/>
                  <a:gd name="T13" fmla="*/ 101 h 201"/>
                  <a:gd name="T14" fmla="*/ 33 w 554"/>
                  <a:gd name="T15" fmla="*/ 33 h 201"/>
                  <a:gd name="T16" fmla="*/ 101 w 554"/>
                  <a:gd name="T17" fmla="*/ 4 h 201"/>
                  <a:gd name="T18" fmla="*/ 453 w 554"/>
                  <a:gd name="T19" fmla="*/ 4 h 201"/>
                  <a:gd name="T20" fmla="*/ 521 w 554"/>
                  <a:gd name="T21" fmla="*/ 33 h 201"/>
                  <a:gd name="T22" fmla="*/ 549 w 554"/>
                  <a:gd name="T23" fmla="*/ 101 h 201"/>
                  <a:gd name="T24" fmla="*/ 551 w 554"/>
                  <a:gd name="T25" fmla="*/ 101 h 201"/>
                  <a:gd name="T26" fmla="*/ 554 w 554"/>
                  <a:gd name="T27" fmla="*/ 101 h 201"/>
                  <a:gd name="T28" fmla="*/ 453 w 554"/>
                  <a:gd name="T29" fmla="*/ 0 h 201"/>
                  <a:gd name="T30" fmla="*/ 101 w 554"/>
                  <a:gd name="T31" fmla="*/ 0 h 201"/>
                  <a:gd name="T32" fmla="*/ 0 w 554"/>
                  <a:gd name="T33" fmla="*/ 101 h 201"/>
                  <a:gd name="T34" fmla="*/ 101 w 554"/>
                  <a:gd name="T35" fmla="*/ 201 h 201"/>
                  <a:gd name="T36" fmla="*/ 453 w 554"/>
                  <a:gd name="T37" fmla="*/ 201 h 201"/>
                  <a:gd name="T38" fmla="*/ 554 w 554"/>
                  <a:gd name="T39" fmla="*/ 101 h 201"/>
                  <a:gd name="T40" fmla="*/ 551 w 554"/>
                  <a:gd name="T41" fmla="*/ 1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4" h="201">
                    <a:moveTo>
                      <a:pt x="551" y="101"/>
                    </a:moveTo>
                    <a:cubicBezTo>
                      <a:pt x="549" y="101"/>
                      <a:pt x="549" y="101"/>
                      <a:pt x="549" y="101"/>
                    </a:cubicBezTo>
                    <a:cubicBezTo>
                      <a:pt x="549" y="127"/>
                      <a:pt x="538" y="151"/>
                      <a:pt x="521" y="169"/>
                    </a:cubicBezTo>
                    <a:cubicBezTo>
                      <a:pt x="504" y="186"/>
                      <a:pt x="480" y="197"/>
                      <a:pt x="453" y="197"/>
                    </a:cubicBezTo>
                    <a:cubicBezTo>
                      <a:pt x="101" y="197"/>
                      <a:pt x="101" y="197"/>
                      <a:pt x="101" y="197"/>
                    </a:cubicBezTo>
                    <a:cubicBezTo>
                      <a:pt x="75" y="197"/>
                      <a:pt x="50" y="186"/>
                      <a:pt x="33" y="169"/>
                    </a:cubicBezTo>
                    <a:cubicBezTo>
                      <a:pt x="16" y="151"/>
                      <a:pt x="5" y="127"/>
                      <a:pt x="5" y="101"/>
                    </a:cubicBezTo>
                    <a:cubicBezTo>
                      <a:pt x="5" y="74"/>
                      <a:pt x="16" y="50"/>
                      <a:pt x="33" y="33"/>
                    </a:cubicBezTo>
                    <a:cubicBezTo>
                      <a:pt x="50" y="15"/>
                      <a:pt x="75" y="4"/>
                      <a:pt x="101" y="4"/>
                    </a:cubicBezTo>
                    <a:cubicBezTo>
                      <a:pt x="453" y="4"/>
                      <a:pt x="453" y="4"/>
                      <a:pt x="453" y="4"/>
                    </a:cubicBezTo>
                    <a:cubicBezTo>
                      <a:pt x="480" y="4"/>
                      <a:pt x="504" y="15"/>
                      <a:pt x="521" y="33"/>
                    </a:cubicBezTo>
                    <a:cubicBezTo>
                      <a:pt x="538" y="50"/>
                      <a:pt x="549" y="74"/>
                      <a:pt x="549" y="101"/>
                    </a:cubicBezTo>
                    <a:cubicBezTo>
                      <a:pt x="551" y="101"/>
                      <a:pt x="551" y="101"/>
                      <a:pt x="551" y="101"/>
                    </a:cubicBezTo>
                    <a:cubicBezTo>
                      <a:pt x="554" y="101"/>
                      <a:pt x="554" y="101"/>
                      <a:pt x="554" y="101"/>
                    </a:cubicBezTo>
                    <a:cubicBezTo>
                      <a:pt x="554" y="45"/>
                      <a:pt x="509" y="0"/>
                      <a:pt x="453" y="0"/>
                    </a:cubicBezTo>
                    <a:cubicBezTo>
                      <a:pt x="101" y="0"/>
                      <a:pt x="101" y="0"/>
                      <a:pt x="101" y="0"/>
                    </a:cubicBezTo>
                    <a:cubicBezTo>
                      <a:pt x="45" y="0"/>
                      <a:pt x="0" y="45"/>
                      <a:pt x="0" y="101"/>
                    </a:cubicBezTo>
                    <a:cubicBezTo>
                      <a:pt x="0" y="156"/>
                      <a:pt x="45" y="201"/>
                      <a:pt x="101" y="201"/>
                    </a:cubicBezTo>
                    <a:cubicBezTo>
                      <a:pt x="453" y="201"/>
                      <a:pt x="453" y="201"/>
                      <a:pt x="453" y="201"/>
                    </a:cubicBezTo>
                    <a:cubicBezTo>
                      <a:pt x="509" y="201"/>
                      <a:pt x="554" y="156"/>
                      <a:pt x="554" y="101"/>
                    </a:cubicBezTo>
                    <a:cubicBezTo>
                      <a:pt x="551" y="101"/>
                      <a:pt x="551" y="101"/>
                      <a:pt x="551"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1">
                <a:extLst>
                  <a:ext uri="{FF2B5EF4-FFF2-40B4-BE49-F238E27FC236}">
                    <a16:creationId xmlns:a16="http://schemas.microsoft.com/office/drawing/2014/main" id="{B95DD906-33A2-4ECF-8C72-1C2D95966689}"/>
                  </a:ext>
                </a:extLst>
              </p:cNvPr>
              <p:cNvSpPr>
                <a:spLocks/>
              </p:cNvSpPr>
              <p:nvPr/>
            </p:nvSpPr>
            <p:spPr bwMode="auto">
              <a:xfrm>
                <a:off x="8285163" y="2347913"/>
                <a:ext cx="1978025" cy="703263"/>
              </a:xfrm>
              <a:custGeom>
                <a:avLst/>
                <a:gdLst>
                  <a:gd name="T0" fmla="*/ 448 w 546"/>
                  <a:gd name="T1" fmla="*/ 0 h 193"/>
                  <a:gd name="T2" fmla="*/ 96 w 546"/>
                  <a:gd name="T3" fmla="*/ 0 h 193"/>
                  <a:gd name="T4" fmla="*/ 28 w 546"/>
                  <a:gd name="T5" fmla="*/ 29 h 193"/>
                  <a:gd name="T6" fmla="*/ 0 w 546"/>
                  <a:gd name="T7" fmla="*/ 97 h 193"/>
                  <a:gd name="T8" fmla="*/ 28 w 546"/>
                  <a:gd name="T9" fmla="*/ 165 h 193"/>
                  <a:gd name="T10" fmla="*/ 96 w 546"/>
                  <a:gd name="T11" fmla="*/ 193 h 193"/>
                  <a:gd name="T12" fmla="*/ 448 w 546"/>
                  <a:gd name="T13" fmla="*/ 193 h 193"/>
                  <a:gd name="T14" fmla="*/ 516 w 546"/>
                  <a:gd name="T15" fmla="*/ 165 h 193"/>
                  <a:gd name="T16" fmla="*/ 544 w 546"/>
                  <a:gd name="T17" fmla="*/ 97 h 193"/>
                  <a:gd name="T18" fmla="*/ 546 w 546"/>
                  <a:gd name="T19" fmla="*/ 97 h 193"/>
                  <a:gd name="T20" fmla="*/ 546 w 546"/>
                  <a:gd name="T21" fmla="*/ 97 h 193"/>
                  <a:gd name="T22" fmla="*/ 544 w 546"/>
                  <a:gd name="T23" fmla="*/ 97 h 193"/>
                  <a:gd name="T24" fmla="*/ 516 w 546"/>
                  <a:gd name="T25" fmla="*/ 29 h 193"/>
                  <a:gd name="T26" fmla="*/ 448 w 546"/>
                  <a:gd name="T2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193">
                    <a:moveTo>
                      <a:pt x="448" y="0"/>
                    </a:moveTo>
                    <a:cubicBezTo>
                      <a:pt x="96" y="0"/>
                      <a:pt x="96" y="0"/>
                      <a:pt x="96" y="0"/>
                    </a:cubicBezTo>
                    <a:cubicBezTo>
                      <a:pt x="70" y="0"/>
                      <a:pt x="45" y="11"/>
                      <a:pt x="28" y="29"/>
                    </a:cubicBezTo>
                    <a:cubicBezTo>
                      <a:pt x="11" y="46"/>
                      <a:pt x="0" y="70"/>
                      <a:pt x="0" y="97"/>
                    </a:cubicBezTo>
                    <a:cubicBezTo>
                      <a:pt x="0" y="123"/>
                      <a:pt x="11" y="147"/>
                      <a:pt x="28" y="165"/>
                    </a:cubicBezTo>
                    <a:cubicBezTo>
                      <a:pt x="45" y="182"/>
                      <a:pt x="70" y="193"/>
                      <a:pt x="96" y="193"/>
                    </a:cubicBezTo>
                    <a:cubicBezTo>
                      <a:pt x="448" y="193"/>
                      <a:pt x="448" y="193"/>
                      <a:pt x="448" y="193"/>
                    </a:cubicBezTo>
                    <a:cubicBezTo>
                      <a:pt x="475" y="193"/>
                      <a:pt x="499" y="182"/>
                      <a:pt x="516" y="165"/>
                    </a:cubicBezTo>
                    <a:cubicBezTo>
                      <a:pt x="533" y="147"/>
                      <a:pt x="544" y="123"/>
                      <a:pt x="544" y="97"/>
                    </a:cubicBezTo>
                    <a:cubicBezTo>
                      <a:pt x="546" y="97"/>
                      <a:pt x="546" y="97"/>
                      <a:pt x="546" y="97"/>
                    </a:cubicBezTo>
                    <a:cubicBezTo>
                      <a:pt x="546" y="97"/>
                      <a:pt x="546" y="97"/>
                      <a:pt x="546" y="97"/>
                    </a:cubicBezTo>
                    <a:cubicBezTo>
                      <a:pt x="544" y="97"/>
                      <a:pt x="544" y="97"/>
                      <a:pt x="544" y="97"/>
                    </a:cubicBezTo>
                    <a:cubicBezTo>
                      <a:pt x="544" y="70"/>
                      <a:pt x="533" y="46"/>
                      <a:pt x="516" y="29"/>
                    </a:cubicBezTo>
                    <a:cubicBezTo>
                      <a:pt x="499" y="11"/>
                      <a:pt x="475" y="0"/>
                      <a:pt x="448" y="0"/>
                    </a:cubicBezTo>
                  </a:path>
                </a:pathLst>
              </a:custGeom>
              <a:solidFill>
                <a:srgbClr val="EEE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2">
                <a:extLst>
                  <a:ext uri="{FF2B5EF4-FFF2-40B4-BE49-F238E27FC236}">
                    <a16:creationId xmlns:a16="http://schemas.microsoft.com/office/drawing/2014/main" id="{1DDB6F02-C76D-4120-88AE-B73742671FE4}"/>
                  </a:ext>
                </a:extLst>
              </p:cNvPr>
              <p:cNvSpPr>
                <a:spLocks/>
              </p:cNvSpPr>
              <p:nvPr/>
            </p:nvSpPr>
            <p:spPr bwMode="auto">
              <a:xfrm>
                <a:off x="8278813" y="2339976"/>
                <a:ext cx="1984375" cy="719138"/>
              </a:xfrm>
              <a:custGeom>
                <a:avLst/>
                <a:gdLst>
                  <a:gd name="T0" fmla="*/ 450 w 548"/>
                  <a:gd name="T1" fmla="*/ 0 h 197"/>
                  <a:gd name="T2" fmla="*/ 98 w 548"/>
                  <a:gd name="T3" fmla="*/ 0 h 197"/>
                  <a:gd name="T4" fmla="*/ 0 w 548"/>
                  <a:gd name="T5" fmla="*/ 99 h 197"/>
                  <a:gd name="T6" fmla="*/ 98 w 548"/>
                  <a:gd name="T7" fmla="*/ 197 h 197"/>
                  <a:gd name="T8" fmla="*/ 450 w 548"/>
                  <a:gd name="T9" fmla="*/ 197 h 197"/>
                  <a:gd name="T10" fmla="*/ 548 w 548"/>
                  <a:gd name="T11" fmla="*/ 99 h 197"/>
                  <a:gd name="T12" fmla="*/ 546 w 548"/>
                  <a:gd name="T13" fmla="*/ 99 h 197"/>
                  <a:gd name="T14" fmla="*/ 518 w 548"/>
                  <a:gd name="T15" fmla="*/ 167 h 197"/>
                  <a:gd name="T16" fmla="*/ 450 w 548"/>
                  <a:gd name="T17" fmla="*/ 195 h 197"/>
                  <a:gd name="T18" fmla="*/ 98 w 548"/>
                  <a:gd name="T19" fmla="*/ 195 h 197"/>
                  <a:gd name="T20" fmla="*/ 30 w 548"/>
                  <a:gd name="T21" fmla="*/ 167 h 197"/>
                  <a:gd name="T22" fmla="*/ 2 w 548"/>
                  <a:gd name="T23" fmla="*/ 99 h 197"/>
                  <a:gd name="T24" fmla="*/ 30 w 548"/>
                  <a:gd name="T25" fmla="*/ 31 h 197"/>
                  <a:gd name="T26" fmla="*/ 98 w 548"/>
                  <a:gd name="T27" fmla="*/ 2 h 197"/>
                  <a:gd name="T28" fmla="*/ 450 w 548"/>
                  <a:gd name="T29" fmla="*/ 2 h 197"/>
                  <a:gd name="T30" fmla="*/ 518 w 548"/>
                  <a:gd name="T31" fmla="*/ 31 h 197"/>
                  <a:gd name="T32" fmla="*/ 546 w 548"/>
                  <a:gd name="T33" fmla="*/ 99 h 197"/>
                  <a:gd name="T34" fmla="*/ 548 w 548"/>
                  <a:gd name="T35" fmla="*/ 99 h 197"/>
                  <a:gd name="T36" fmla="*/ 548 w 548"/>
                  <a:gd name="T37" fmla="*/ 99 h 197"/>
                  <a:gd name="T38" fmla="*/ 450 w 548"/>
                  <a:gd name="T3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8" h="197">
                    <a:moveTo>
                      <a:pt x="450" y="0"/>
                    </a:moveTo>
                    <a:cubicBezTo>
                      <a:pt x="98" y="0"/>
                      <a:pt x="98" y="0"/>
                      <a:pt x="98" y="0"/>
                    </a:cubicBezTo>
                    <a:cubicBezTo>
                      <a:pt x="44" y="0"/>
                      <a:pt x="0" y="44"/>
                      <a:pt x="0" y="99"/>
                    </a:cubicBezTo>
                    <a:cubicBezTo>
                      <a:pt x="0" y="153"/>
                      <a:pt x="44" y="197"/>
                      <a:pt x="98" y="197"/>
                    </a:cubicBezTo>
                    <a:cubicBezTo>
                      <a:pt x="450" y="197"/>
                      <a:pt x="450" y="197"/>
                      <a:pt x="450" y="197"/>
                    </a:cubicBezTo>
                    <a:cubicBezTo>
                      <a:pt x="504" y="197"/>
                      <a:pt x="548" y="153"/>
                      <a:pt x="548" y="99"/>
                    </a:cubicBezTo>
                    <a:cubicBezTo>
                      <a:pt x="546" y="99"/>
                      <a:pt x="546" y="99"/>
                      <a:pt x="546" y="99"/>
                    </a:cubicBezTo>
                    <a:cubicBezTo>
                      <a:pt x="546" y="125"/>
                      <a:pt x="535" y="149"/>
                      <a:pt x="518" y="167"/>
                    </a:cubicBezTo>
                    <a:cubicBezTo>
                      <a:pt x="501" y="184"/>
                      <a:pt x="477" y="195"/>
                      <a:pt x="450" y="195"/>
                    </a:cubicBezTo>
                    <a:cubicBezTo>
                      <a:pt x="98" y="195"/>
                      <a:pt x="98" y="195"/>
                      <a:pt x="98" y="195"/>
                    </a:cubicBezTo>
                    <a:cubicBezTo>
                      <a:pt x="72" y="195"/>
                      <a:pt x="47" y="184"/>
                      <a:pt x="30" y="167"/>
                    </a:cubicBezTo>
                    <a:cubicBezTo>
                      <a:pt x="13" y="149"/>
                      <a:pt x="2" y="125"/>
                      <a:pt x="2" y="99"/>
                    </a:cubicBezTo>
                    <a:cubicBezTo>
                      <a:pt x="2" y="72"/>
                      <a:pt x="13" y="48"/>
                      <a:pt x="30" y="31"/>
                    </a:cubicBezTo>
                    <a:cubicBezTo>
                      <a:pt x="47" y="13"/>
                      <a:pt x="72" y="2"/>
                      <a:pt x="98" y="2"/>
                    </a:cubicBezTo>
                    <a:cubicBezTo>
                      <a:pt x="450" y="2"/>
                      <a:pt x="450" y="2"/>
                      <a:pt x="450" y="2"/>
                    </a:cubicBezTo>
                    <a:cubicBezTo>
                      <a:pt x="477" y="2"/>
                      <a:pt x="501" y="13"/>
                      <a:pt x="518" y="31"/>
                    </a:cubicBezTo>
                    <a:cubicBezTo>
                      <a:pt x="535" y="48"/>
                      <a:pt x="546" y="72"/>
                      <a:pt x="546" y="99"/>
                    </a:cubicBezTo>
                    <a:cubicBezTo>
                      <a:pt x="548" y="99"/>
                      <a:pt x="548" y="99"/>
                      <a:pt x="548" y="99"/>
                    </a:cubicBezTo>
                    <a:cubicBezTo>
                      <a:pt x="548" y="99"/>
                      <a:pt x="548" y="99"/>
                      <a:pt x="548" y="99"/>
                    </a:cubicBezTo>
                    <a:cubicBezTo>
                      <a:pt x="548" y="44"/>
                      <a:pt x="504" y="0"/>
                      <a:pt x="45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7" name="Group 96">
              <a:extLst>
                <a:ext uri="{FF2B5EF4-FFF2-40B4-BE49-F238E27FC236}">
                  <a16:creationId xmlns:a16="http://schemas.microsoft.com/office/drawing/2014/main" id="{1D416AD8-33A9-498C-A0FE-BD345AB229D9}"/>
                </a:ext>
              </a:extLst>
            </p:cNvPr>
            <p:cNvGrpSpPr/>
            <p:nvPr/>
          </p:nvGrpSpPr>
          <p:grpSpPr>
            <a:xfrm>
              <a:off x="7924496" y="3755547"/>
              <a:ext cx="2991153" cy="1093285"/>
              <a:chOff x="8267700" y="2332038"/>
              <a:chExt cx="2006600" cy="733425"/>
            </a:xfrm>
          </p:grpSpPr>
          <p:sp>
            <p:nvSpPr>
              <p:cNvPr id="179" name="Freeform 50">
                <a:extLst>
                  <a:ext uri="{FF2B5EF4-FFF2-40B4-BE49-F238E27FC236}">
                    <a16:creationId xmlns:a16="http://schemas.microsoft.com/office/drawing/2014/main" id="{DDA5B2A2-7FF8-487C-967A-318C652CEB37}"/>
                  </a:ext>
                </a:extLst>
              </p:cNvPr>
              <p:cNvSpPr>
                <a:spLocks/>
              </p:cNvSpPr>
              <p:nvPr/>
            </p:nvSpPr>
            <p:spPr bwMode="auto">
              <a:xfrm>
                <a:off x="8267700" y="2332038"/>
                <a:ext cx="2006600" cy="733425"/>
              </a:xfrm>
              <a:custGeom>
                <a:avLst/>
                <a:gdLst>
                  <a:gd name="T0" fmla="*/ 551 w 554"/>
                  <a:gd name="T1" fmla="*/ 101 h 201"/>
                  <a:gd name="T2" fmla="*/ 549 w 554"/>
                  <a:gd name="T3" fmla="*/ 101 h 201"/>
                  <a:gd name="T4" fmla="*/ 521 w 554"/>
                  <a:gd name="T5" fmla="*/ 169 h 201"/>
                  <a:gd name="T6" fmla="*/ 453 w 554"/>
                  <a:gd name="T7" fmla="*/ 197 h 201"/>
                  <a:gd name="T8" fmla="*/ 101 w 554"/>
                  <a:gd name="T9" fmla="*/ 197 h 201"/>
                  <a:gd name="T10" fmla="*/ 33 w 554"/>
                  <a:gd name="T11" fmla="*/ 169 h 201"/>
                  <a:gd name="T12" fmla="*/ 5 w 554"/>
                  <a:gd name="T13" fmla="*/ 101 h 201"/>
                  <a:gd name="T14" fmla="*/ 33 w 554"/>
                  <a:gd name="T15" fmla="*/ 33 h 201"/>
                  <a:gd name="T16" fmla="*/ 101 w 554"/>
                  <a:gd name="T17" fmla="*/ 4 h 201"/>
                  <a:gd name="T18" fmla="*/ 453 w 554"/>
                  <a:gd name="T19" fmla="*/ 4 h 201"/>
                  <a:gd name="T20" fmla="*/ 521 w 554"/>
                  <a:gd name="T21" fmla="*/ 33 h 201"/>
                  <a:gd name="T22" fmla="*/ 549 w 554"/>
                  <a:gd name="T23" fmla="*/ 101 h 201"/>
                  <a:gd name="T24" fmla="*/ 551 w 554"/>
                  <a:gd name="T25" fmla="*/ 101 h 201"/>
                  <a:gd name="T26" fmla="*/ 554 w 554"/>
                  <a:gd name="T27" fmla="*/ 101 h 201"/>
                  <a:gd name="T28" fmla="*/ 453 w 554"/>
                  <a:gd name="T29" fmla="*/ 0 h 201"/>
                  <a:gd name="T30" fmla="*/ 101 w 554"/>
                  <a:gd name="T31" fmla="*/ 0 h 201"/>
                  <a:gd name="T32" fmla="*/ 0 w 554"/>
                  <a:gd name="T33" fmla="*/ 101 h 201"/>
                  <a:gd name="T34" fmla="*/ 101 w 554"/>
                  <a:gd name="T35" fmla="*/ 201 h 201"/>
                  <a:gd name="T36" fmla="*/ 453 w 554"/>
                  <a:gd name="T37" fmla="*/ 201 h 201"/>
                  <a:gd name="T38" fmla="*/ 554 w 554"/>
                  <a:gd name="T39" fmla="*/ 101 h 201"/>
                  <a:gd name="T40" fmla="*/ 551 w 554"/>
                  <a:gd name="T41" fmla="*/ 1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4" h="201">
                    <a:moveTo>
                      <a:pt x="551" y="101"/>
                    </a:moveTo>
                    <a:cubicBezTo>
                      <a:pt x="549" y="101"/>
                      <a:pt x="549" y="101"/>
                      <a:pt x="549" y="101"/>
                    </a:cubicBezTo>
                    <a:cubicBezTo>
                      <a:pt x="549" y="127"/>
                      <a:pt x="538" y="151"/>
                      <a:pt x="521" y="169"/>
                    </a:cubicBezTo>
                    <a:cubicBezTo>
                      <a:pt x="504" y="186"/>
                      <a:pt x="480" y="197"/>
                      <a:pt x="453" y="197"/>
                    </a:cubicBezTo>
                    <a:cubicBezTo>
                      <a:pt x="101" y="197"/>
                      <a:pt x="101" y="197"/>
                      <a:pt x="101" y="197"/>
                    </a:cubicBezTo>
                    <a:cubicBezTo>
                      <a:pt x="75" y="197"/>
                      <a:pt x="50" y="186"/>
                      <a:pt x="33" y="169"/>
                    </a:cubicBezTo>
                    <a:cubicBezTo>
                      <a:pt x="16" y="151"/>
                      <a:pt x="5" y="127"/>
                      <a:pt x="5" y="101"/>
                    </a:cubicBezTo>
                    <a:cubicBezTo>
                      <a:pt x="5" y="74"/>
                      <a:pt x="16" y="50"/>
                      <a:pt x="33" y="33"/>
                    </a:cubicBezTo>
                    <a:cubicBezTo>
                      <a:pt x="50" y="15"/>
                      <a:pt x="75" y="4"/>
                      <a:pt x="101" y="4"/>
                    </a:cubicBezTo>
                    <a:cubicBezTo>
                      <a:pt x="453" y="4"/>
                      <a:pt x="453" y="4"/>
                      <a:pt x="453" y="4"/>
                    </a:cubicBezTo>
                    <a:cubicBezTo>
                      <a:pt x="480" y="4"/>
                      <a:pt x="504" y="15"/>
                      <a:pt x="521" y="33"/>
                    </a:cubicBezTo>
                    <a:cubicBezTo>
                      <a:pt x="538" y="50"/>
                      <a:pt x="549" y="74"/>
                      <a:pt x="549" y="101"/>
                    </a:cubicBezTo>
                    <a:cubicBezTo>
                      <a:pt x="551" y="101"/>
                      <a:pt x="551" y="101"/>
                      <a:pt x="551" y="101"/>
                    </a:cubicBezTo>
                    <a:cubicBezTo>
                      <a:pt x="554" y="101"/>
                      <a:pt x="554" y="101"/>
                      <a:pt x="554" y="101"/>
                    </a:cubicBezTo>
                    <a:cubicBezTo>
                      <a:pt x="554" y="45"/>
                      <a:pt x="509" y="0"/>
                      <a:pt x="453" y="0"/>
                    </a:cubicBezTo>
                    <a:cubicBezTo>
                      <a:pt x="101" y="0"/>
                      <a:pt x="101" y="0"/>
                      <a:pt x="101" y="0"/>
                    </a:cubicBezTo>
                    <a:cubicBezTo>
                      <a:pt x="45" y="0"/>
                      <a:pt x="0" y="45"/>
                      <a:pt x="0" y="101"/>
                    </a:cubicBezTo>
                    <a:cubicBezTo>
                      <a:pt x="0" y="156"/>
                      <a:pt x="45" y="201"/>
                      <a:pt x="101" y="201"/>
                    </a:cubicBezTo>
                    <a:cubicBezTo>
                      <a:pt x="453" y="201"/>
                      <a:pt x="453" y="201"/>
                      <a:pt x="453" y="201"/>
                    </a:cubicBezTo>
                    <a:cubicBezTo>
                      <a:pt x="509" y="201"/>
                      <a:pt x="554" y="156"/>
                      <a:pt x="554" y="101"/>
                    </a:cubicBezTo>
                    <a:cubicBezTo>
                      <a:pt x="551" y="101"/>
                      <a:pt x="551" y="101"/>
                      <a:pt x="551"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a:extLst>
                  <a:ext uri="{FF2B5EF4-FFF2-40B4-BE49-F238E27FC236}">
                    <a16:creationId xmlns:a16="http://schemas.microsoft.com/office/drawing/2014/main" id="{AC79269E-26C8-470D-8159-35D3DC3A3445}"/>
                  </a:ext>
                </a:extLst>
              </p:cNvPr>
              <p:cNvSpPr>
                <a:spLocks/>
              </p:cNvSpPr>
              <p:nvPr/>
            </p:nvSpPr>
            <p:spPr bwMode="auto">
              <a:xfrm>
                <a:off x="8285163" y="2347913"/>
                <a:ext cx="1978025" cy="703263"/>
              </a:xfrm>
              <a:custGeom>
                <a:avLst/>
                <a:gdLst>
                  <a:gd name="T0" fmla="*/ 448 w 546"/>
                  <a:gd name="T1" fmla="*/ 0 h 193"/>
                  <a:gd name="T2" fmla="*/ 96 w 546"/>
                  <a:gd name="T3" fmla="*/ 0 h 193"/>
                  <a:gd name="T4" fmla="*/ 28 w 546"/>
                  <a:gd name="T5" fmla="*/ 29 h 193"/>
                  <a:gd name="T6" fmla="*/ 0 w 546"/>
                  <a:gd name="T7" fmla="*/ 97 h 193"/>
                  <a:gd name="T8" fmla="*/ 28 w 546"/>
                  <a:gd name="T9" fmla="*/ 165 h 193"/>
                  <a:gd name="T10" fmla="*/ 96 w 546"/>
                  <a:gd name="T11" fmla="*/ 193 h 193"/>
                  <a:gd name="T12" fmla="*/ 448 w 546"/>
                  <a:gd name="T13" fmla="*/ 193 h 193"/>
                  <a:gd name="T14" fmla="*/ 516 w 546"/>
                  <a:gd name="T15" fmla="*/ 165 h 193"/>
                  <a:gd name="T16" fmla="*/ 544 w 546"/>
                  <a:gd name="T17" fmla="*/ 97 h 193"/>
                  <a:gd name="T18" fmla="*/ 546 w 546"/>
                  <a:gd name="T19" fmla="*/ 97 h 193"/>
                  <a:gd name="T20" fmla="*/ 546 w 546"/>
                  <a:gd name="T21" fmla="*/ 97 h 193"/>
                  <a:gd name="T22" fmla="*/ 544 w 546"/>
                  <a:gd name="T23" fmla="*/ 97 h 193"/>
                  <a:gd name="T24" fmla="*/ 516 w 546"/>
                  <a:gd name="T25" fmla="*/ 29 h 193"/>
                  <a:gd name="T26" fmla="*/ 448 w 546"/>
                  <a:gd name="T2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193">
                    <a:moveTo>
                      <a:pt x="448" y="0"/>
                    </a:moveTo>
                    <a:cubicBezTo>
                      <a:pt x="96" y="0"/>
                      <a:pt x="96" y="0"/>
                      <a:pt x="96" y="0"/>
                    </a:cubicBezTo>
                    <a:cubicBezTo>
                      <a:pt x="70" y="0"/>
                      <a:pt x="45" y="11"/>
                      <a:pt x="28" y="29"/>
                    </a:cubicBezTo>
                    <a:cubicBezTo>
                      <a:pt x="11" y="46"/>
                      <a:pt x="0" y="70"/>
                      <a:pt x="0" y="97"/>
                    </a:cubicBezTo>
                    <a:cubicBezTo>
                      <a:pt x="0" y="123"/>
                      <a:pt x="11" y="147"/>
                      <a:pt x="28" y="165"/>
                    </a:cubicBezTo>
                    <a:cubicBezTo>
                      <a:pt x="45" y="182"/>
                      <a:pt x="70" y="193"/>
                      <a:pt x="96" y="193"/>
                    </a:cubicBezTo>
                    <a:cubicBezTo>
                      <a:pt x="448" y="193"/>
                      <a:pt x="448" y="193"/>
                      <a:pt x="448" y="193"/>
                    </a:cubicBezTo>
                    <a:cubicBezTo>
                      <a:pt x="475" y="193"/>
                      <a:pt x="499" y="182"/>
                      <a:pt x="516" y="165"/>
                    </a:cubicBezTo>
                    <a:cubicBezTo>
                      <a:pt x="533" y="147"/>
                      <a:pt x="544" y="123"/>
                      <a:pt x="544" y="97"/>
                    </a:cubicBezTo>
                    <a:cubicBezTo>
                      <a:pt x="546" y="97"/>
                      <a:pt x="546" y="97"/>
                      <a:pt x="546" y="97"/>
                    </a:cubicBezTo>
                    <a:cubicBezTo>
                      <a:pt x="546" y="97"/>
                      <a:pt x="546" y="97"/>
                      <a:pt x="546" y="97"/>
                    </a:cubicBezTo>
                    <a:cubicBezTo>
                      <a:pt x="544" y="97"/>
                      <a:pt x="544" y="97"/>
                      <a:pt x="544" y="97"/>
                    </a:cubicBezTo>
                    <a:cubicBezTo>
                      <a:pt x="544" y="70"/>
                      <a:pt x="533" y="46"/>
                      <a:pt x="516" y="29"/>
                    </a:cubicBezTo>
                    <a:cubicBezTo>
                      <a:pt x="499" y="11"/>
                      <a:pt x="475" y="0"/>
                      <a:pt x="448" y="0"/>
                    </a:cubicBezTo>
                  </a:path>
                </a:pathLst>
              </a:custGeom>
              <a:solidFill>
                <a:srgbClr val="EEE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a:extLst>
                  <a:ext uri="{FF2B5EF4-FFF2-40B4-BE49-F238E27FC236}">
                    <a16:creationId xmlns:a16="http://schemas.microsoft.com/office/drawing/2014/main" id="{75C060DF-9003-4810-9C76-592A2C77CD94}"/>
                  </a:ext>
                </a:extLst>
              </p:cNvPr>
              <p:cNvSpPr>
                <a:spLocks/>
              </p:cNvSpPr>
              <p:nvPr/>
            </p:nvSpPr>
            <p:spPr bwMode="auto">
              <a:xfrm>
                <a:off x="8278813" y="2339976"/>
                <a:ext cx="1984375" cy="719138"/>
              </a:xfrm>
              <a:custGeom>
                <a:avLst/>
                <a:gdLst>
                  <a:gd name="T0" fmla="*/ 450 w 548"/>
                  <a:gd name="T1" fmla="*/ 0 h 197"/>
                  <a:gd name="T2" fmla="*/ 98 w 548"/>
                  <a:gd name="T3" fmla="*/ 0 h 197"/>
                  <a:gd name="T4" fmla="*/ 0 w 548"/>
                  <a:gd name="T5" fmla="*/ 99 h 197"/>
                  <a:gd name="T6" fmla="*/ 98 w 548"/>
                  <a:gd name="T7" fmla="*/ 197 h 197"/>
                  <a:gd name="T8" fmla="*/ 450 w 548"/>
                  <a:gd name="T9" fmla="*/ 197 h 197"/>
                  <a:gd name="T10" fmla="*/ 548 w 548"/>
                  <a:gd name="T11" fmla="*/ 99 h 197"/>
                  <a:gd name="T12" fmla="*/ 546 w 548"/>
                  <a:gd name="T13" fmla="*/ 99 h 197"/>
                  <a:gd name="T14" fmla="*/ 518 w 548"/>
                  <a:gd name="T15" fmla="*/ 167 h 197"/>
                  <a:gd name="T16" fmla="*/ 450 w 548"/>
                  <a:gd name="T17" fmla="*/ 195 h 197"/>
                  <a:gd name="T18" fmla="*/ 98 w 548"/>
                  <a:gd name="T19" fmla="*/ 195 h 197"/>
                  <a:gd name="T20" fmla="*/ 30 w 548"/>
                  <a:gd name="T21" fmla="*/ 167 h 197"/>
                  <a:gd name="T22" fmla="*/ 2 w 548"/>
                  <a:gd name="T23" fmla="*/ 99 h 197"/>
                  <a:gd name="T24" fmla="*/ 30 w 548"/>
                  <a:gd name="T25" fmla="*/ 31 h 197"/>
                  <a:gd name="T26" fmla="*/ 98 w 548"/>
                  <a:gd name="T27" fmla="*/ 2 h 197"/>
                  <a:gd name="T28" fmla="*/ 450 w 548"/>
                  <a:gd name="T29" fmla="*/ 2 h 197"/>
                  <a:gd name="T30" fmla="*/ 518 w 548"/>
                  <a:gd name="T31" fmla="*/ 31 h 197"/>
                  <a:gd name="T32" fmla="*/ 546 w 548"/>
                  <a:gd name="T33" fmla="*/ 99 h 197"/>
                  <a:gd name="T34" fmla="*/ 548 w 548"/>
                  <a:gd name="T35" fmla="*/ 99 h 197"/>
                  <a:gd name="T36" fmla="*/ 548 w 548"/>
                  <a:gd name="T37" fmla="*/ 99 h 197"/>
                  <a:gd name="T38" fmla="*/ 450 w 548"/>
                  <a:gd name="T3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8" h="197">
                    <a:moveTo>
                      <a:pt x="450" y="0"/>
                    </a:moveTo>
                    <a:cubicBezTo>
                      <a:pt x="98" y="0"/>
                      <a:pt x="98" y="0"/>
                      <a:pt x="98" y="0"/>
                    </a:cubicBezTo>
                    <a:cubicBezTo>
                      <a:pt x="44" y="0"/>
                      <a:pt x="0" y="44"/>
                      <a:pt x="0" y="99"/>
                    </a:cubicBezTo>
                    <a:cubicBezTo>
                      <a:pt x="0" y="153"/>
                      <a:pt x="44" y="197"/>
                      <a:pt x="98" y="197"/>
                    </a:cubicBezTo>
                    <a:cubicBezTo>
                      <a:pt x="450" y="197"/>
                      <a:pt x="450" y="197"/>
                      <a:pt x="450" y="197"/>
                    </a:cubicBezTo>
                    <a:cubicBezTo>
                      <a:pt x="504" y="197"/>
                      <a:pt x="548" y="153"/>
                      <a:pt x="548" y="99"/>
                    </a:cubicBezTo>
                    <a:cubicBezTo>
                      <a:pt x="546" y="99"/>
                      <a:pt x="546" y="99"/>
                      <a:pt x="546" y="99"/>
                    </a:cubicBezTo>
                    <a:cubicBezTo>
                      <a:pt x="546" y="125"/>
                      <a:pt x="535" y="149"/>
                      <a:pt x="518" y="167"/>
                    </a:cubicBezTo>
                    <a:cubicBezTo>
                      <a:pt x="501" y="184"/>
                      <a:pt x="477" y="195"/>
                      <a:pt x="450" y="195"/>
                    </a:cubicBezTo>
                    <a:cubicBezTo>
                      <a:pt x="98" y="195"/>
                      <a:pt x="98" y="195"/>
                      <a:pt x="98" y="195"/>
                    </a:cubicBezTo>
                    <a:cubicBezTo>
                      <a:pt x="72" y="195"/>
                      <a:pt x="47" y="184"/>
                      <a:pt x="30" y="167"/>
                    </a:cubicBezTo>
                    <a:cubicBezTo>
                      <a:pt x="13" y="149"/>
                      <a:pt x="2" y="125"/>
                      <a:pt x="2" y="99"/>
                    </a:cubicBezTo>
                    <a:cubicBezTo>
                      <a:pt x="2" y="72"/>
                      <a:pt x="13" y="48"/>
                      <a:pt x="30" y="31"/>
                    </a:cubicBezTo>
                    <a:cubicBezTo>
                      <a:pt x="47" y="13"/>
                      <a:pt x="72" y="2"/>
                      <a:pt x="98" y="2"/>
                    </a:cubicBezTo>
                    <a:cubicBezTo>
                      <a:pt x="450" y="2"/>
                      <a:pt x="450" y="2"/>
                      <a:pt x="450" y="2"/>
                    </a:cubicBezTo>
                    <a:cubicBezTo>
                      <a:pt x="477" y="2"/>
                      <a:pt x="501" y="13"/>
                      <a:pt x="518" y="31"/>
                    </a:cubicBezTo>
                    <a:cubicBezTo>
                      <a:pt x="535" y="48"/>
                      <a:pt x="546" y="72"/>
                      <a:pt x="546" y="99"/>
                    </a:cubicBezTo>
                    <a:cubicBezTo>
                      <a:pt x="548" y="99"/>
                      <a:pt x="548" y="99"/>
                      <a:pt x="548" y="99"/>
                    </a:cubicBezTo>
                    <a:cubicBezTo>
                      <a:pt x="548" y="99"/>
                      <a:pt x="548" y="99"/>
                      <a:pt x="548" y="99"/>
                    </a:cubicBezTo>
                    <a:cubicBezTo>
                      <a:pt x="548" y="44"/>
                      <a:pt x="504" y="0"/>
                      <a:pt x="45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8" name="Group 97">
              <a:extLst>
                <a:ext uri="{FF2B5EF4-FFF2-40B4-BE49-F238E27FC236}">
                  <a16:creationId xmlns:a16="http://schemas.microsoft.com/office/drawing/2014/main" id="{E33D81F5-0E73-4643-8356-73CD78AA9F5F}"/>
                </a:ext>
              </a:extLst>
            </p:cNvPr>
            <p:cNvGrpSpPr/>
            <p:nvPr/>
          </p:nvGrpSpPr>
          <p:grpSpPr>
            <a:xfrm>
              <a:off x="8362646" y="4628737"/>
              <a:ext cx="2991153" cy="1093285"/>
              <a:chOff x="8267700" y="2332038"/>
              <a:chExt cx="2006600" cy="733425"/>
            </a:xfrm>
          </p:grpSpPr>
          <p:sp>
            <p:nvSpPr>
              <p:cNvPr id="176" name="Freeform 50">
                <a:extLst>
                  <a:ext uri="{FF2B5EF4-FFF2-40B4-BE49-F238E27FC236}">
                    <a16:creationId xmlns:a16="http://schemas.microsoft.com/office/drawing/2014/main" id="{FED880AC-1E4C-4F45-BB10-9AF655C99DB2}"/>
                  </a:ext>
                </a:extLst>
              </p:cNvPr>
              <p:cNvSpPr>
                <a:spLocks/>
              </p:cNvSpPr>
              <p:nvPr/>
            </p:nvSpPr>
            <p:spPr bwMode="auto">
              <a:xfrm>
                <a:off x="8267700" y="2332038"/>
                <a:ext cx="2006600" cy="733425"/>
              </a:xfrm>
              <a:custGeom>
                <a:avLst/>
                <a:gdLst>
                  <a:gd name="T0" fmla="*/ 551 w 554"/>
                  <a:gd name="T1" fmla="*/ 101 h 201"/>
                  <a:gd name="T2" fmla="*/ 549 w 554"/>
                  <a:gd name="T3" fmla="*/ 101 h 201"/>
                  <a:gd name="T4" fmla="*/ 521 w 554"/>
                  <a:gd name="T5" fmla="*/ 169 h 201"/>
                  <a:gd name="T6" fmla="*/ 453 w 554"/>
                  <a:gd name="T7" fmla="*/ 197 h 201"/>
                  <a:gd name="T8" fmla="*/ 101 w 554"/>
                  <a:gd name="T9" fmla="*/ 197 h 201"/>
                  <a:gd name="T10" fmla="*/ 33 w 554"/>
                  <a:gd name="T11" fmla="*/ 169 h 201"/>
                  <a:gd name="T12" fmla="*/ 5 w 554"/>
                  <a:gd name="T13" fmla="*/ 101 h 201"/>
                  <a:gd name="T14" fmla="*/ 33 w 554"/>
                  <a:gd name="T15" fmla="*/ 33 h 201"/>
                  <a:gd name="T16" fmla="*/ 101 w 554"/>
                  <a:gd name="T17" fmla="*/ 4 h 201"/>
                  <a:gd name="T18" fmla="*/ 453 w 554"/>
                  <a:gd name="T19" fmla="*/ 4 h 201"/>
                  <a:gd name="T20" fmla="*/ 521 w 554"/>
                  <a:gd name="T21" fmla="*/ 33 h 201"/>
                  <a:gd name="T22" fmla="*/ 549 w 554"/>
                  <a:gd name="T23" fmla="*/ 101 h 201"/>
                  <a:gd name="T24" fmla="*/ 551 w 554"/>
                  <a:gd name="T25" fmla="*/ 101 h 201"/>
                  <a:gd name="T26" fmla="*/ 554 w 554"/>
                  <a:gd name="T27" fmla="*/ 101 h 201"/>
                  <a:gd name="T28" fmla="*/ 453 w 554"/>
                  <a:gd name="T29" fmla="*/ 0 h 201"/>
                  <a:gd name="T30" fmla="*/ 101 w 554"/>
                  <a:gd name="T31" fmla="*/ 0 h 201"/>
                  <a:gd name="T32" fmla="*/ 0 w 554"/>
                  <a:gd name="T33" fmla="*/ 101 h 201"/>
                  <a:gd name="T34" fmla="*/ 101 w 554"/>
                  <a:gd name="T35" fmla="*/ 201 h 201"/>
                  <a:gd name="T36" fmla="*/ 453 w 554"/>
                  <a:gd name="T37" fmla="*/ 201 h 201"/>
                  <a:gd name="T38" fmla="*/ 554 w 554"/>
                  <a:gd name="T39" fmla="*/ 101 h 201"/>
                  <a:gd name="T40" fmla="*/ 551 w 554"/>
                  <a:gd name="T41" fmla="*/ 1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4" h="201">
                    <a:moveTo>
                      <a:pt x="551" y="101"/>
                    </a:moveTo>
                    <a:cubicBezTo>
                      <a:pt x="549" y="101"/>
                      <a:pt x="549" y="101"/>
                      <a:pt x="549" y="101"/>
                    </a:cubicBezTo>
                    <a:cubicBezTo>
                      <a:pt x="549" y="127"/>
                      <a:pt x="538" y="151"/>
                      <a:pt x="521" y="169"/>
                    </a:cubicBezTo>
                    <a:cubicBezTo>
                      <a:pt x="504" y="186"/>
                      <a:pt x="480" y="197"/>
                      <a:pt x="453" y="197"/>
                    </a:cubicBezTo>
                    <a:cubicBezTo>
                      <a:pt x="101" y="197"/>
                      <a:pt x="101" y="197"/>
                      <a:pt x="101" y="197"/>
                    </a:cubicBezTo>
                    <a:cubicBezTo>
                      <a:pt x="75" y="197"/>
                      <a:pt x="50" y="186"/>
                      <a:pt x="33" y="169"/>
                    </a:cubicBezTo>
                    <a:cubicBezTo>
                      <a:pt x="16" y="151"/>
                      <a:pt x="5" y="127"/>
                      <a:pt x="5" y="101"/>
                    </a:cubicBezTo>
                    <a:cubicBezTo>
                      <a:pt x="5" y="74"/>
                      <a:pt x="16" y="50"/>
                      <a:pt x="33" y="33"/>
                    </a:cubicBezTo>
                    <a:cubicBezTo>
                      <a:pt x="50" y="15"/>
                      <a:pt x="75" y="4"/>
                      <a:pt x="101" y="4"/>
                    </a:cubicBezTo>
                    <a:cubicBezTo>
                      <a:pt x="453" y="4"/>
                      <a:pt x="453" y="4"/>
                      <a:pt x="453" y="4"/>
                    </a:cubicBezTo>
                    <a:cubicBezTo>
                      <a:pt x="480" y="4"/>
                      <a:pt x="504" y="15"/>
                      <a:pt x="521" y="33"/>
                    </a:cubicBezTo>
                    <a:cubicBezTo>
                      <a:pt x="538" y="50"/>
                      <a:pt x="549" y="74"/>
                      <a:pt x="549" y="101"/>
                    </a:cubicBezTo>
                    <a:cubicBezTo>
                      <a:pt x="551" y="101"/>
                      <a:pt x="551" y="101"/>
                      <a:pt x="551" y="101"/>
                    </a:cubicBezTo>
                    <a:cubicBezTo>
                      <a:pt x="554" y="101"/>
                      <a:pt x="554" y="101"/>
                      <a:pt x="554" y="101"/>
                    </a:cubicBezTo>
                    <a:cubicBezTo>
                      <a:pt x="554" y="45"/>
                      <a:pt x="509" y="0"/>
                      <a:pt x="453" y="0"/>
                    </a:cubicBezTo>
                    <a:cubicBezTo>
                      <a:pt x="101" y="0"/>
                      <a:pt x="101" y="0"/>
                      <a:pt x="101" y="0"/>
                    </a:cubicBezTo>
                    <a:cubicBezTo>
                      <a:pt x="45" y="0"/>
                      <a:pt x="0" y="45"/>
                      <a:pt x="0" y="101"/>
                    </a:cubicBezTo>
                    <a:cubicBezTo>
                      <a:pt x="0" y="156"/>
                      <a:pt x="45" y="201"/>
                      <a:pt x="101" y="201"/>
                    </a:cubicBezTo>
                    <a:cubicBezTo>
                      <a:pt x="453" y="201"/>
                      <a:pt x="453" y="201"/>
                      <a:pt x="453" y="201"/>
                    </a:cubicBezTo>
                    <a:cubicBezTo>
                      <a:pt x="509" y="201"/>
                      <a:pt x="554" y="156"/>
                      <a:pt x="554" y="101"/>
                    </a:cubicBezTo>
                    <a:cubicBezTo>
                      <a:pt x="551" y="101"/>
                      <a:pt x="551" y="101"/>
                      <a:pt x="551"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51">
                <a:extLst>
                  <a:ext uri="{FF2B5EF4-FFF2-40B4-BE49-F238E27FC236}">
                    <a16:creationId xmlns:a16="http://schemas.microsoft.com/office/drawing/2014/main" id="{FDA78202-E4A3-4C4C-9537-71CD2C640704}"/>
                  </a:ext>
                </a:extLst>
              </p:cNvPr>
              <p:cNvSpPr>
                <a:spLocks/>
              </p:cNvSpPr>
              <p:nvPr/>
            </p:nvSpPr>
            <p:spPr bwMode="auto">
              <a:xfrm>
                <a:off x="8285163" y="2347913"/>
                <a:ext cx="1978025" cy="703263"/>
              </a:xfrm>
              <a:custGeom>
                <a:avLst/>
                <a:gdLst>
                  <a:gd name="T0" fmla="*/ 448 w 546"/>
                  <a:gd name="T1" fmla="*/ 0 h 193"/>
                  <a:gd name="T2" fmla="*/ 96 w 546"/>
                  <a:gd name="T3" fmla="*/ 0 h 193"/>
                  <a:gd name="T4" fmla="*/ 28 w 546"/>
                  <a:gd name="T5" fmla="*/ 29 h 193"/>
                  <a:gd name="T6" fmla="*/ 0 w 546"/>
                  <a:gd name="T7" fmla="*/ 97 h 193"/>
                  <a:gd name="T8" fmla="*/ 28 w 546"/>
                  <a:gd name="T9" fmla="*/ 165 h 193"/>
                  <a:gd name="T10" fmla="*/ 96 w 546"/>
                  <a:gd name="T11" fmla="*/ 193 h 193"/>
                  <a:gd name="T12" fmla="*/ 448 w 546"/>
                  <a:gd name="T13" fmla="*/ 193 h 193"/>
                  <a:gd name="T14" fmla="*/ 516 w 546"/>
                  <a:gd name="T15" fmla="*/ 165 h 193"/>
                  <a:gd name="T16" fmla="*/ 544 w 546"/>
                  <a:gd name="T17" fmla="*/ 97 h 193"/>
                  <a:gd name="T18" fmla="*/ 546 w 546"/>
                  <a:gd name="T19" fmla="*/ 97 h 193"/>
                  <a:gd name="T20" fmla="*/ 546 w 546"/>
                  <a:gd name="T21" fmla="*/ 97 h 193"/>
                  <a:gd name="T22" fmla="*/ 544 w 546"/>
                  <a:gd name="T23" fmla="*/ 97 h 193"/>
                  <a:gd name="T24" fmla="*/ 516 w 546"/>
                  <a:gd name="T25" fmla="*/ 29 h 193"/>
                  <a:gd name="T26" fmla="*/ 448 w 546"/>
                  <a:gd name="T2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193">
                    <a:moveTo>
                      <a:pt x="448" y="0"/>
                    </a:moveTo>
                    <a:cubicBezTo>
                      <a:pt x="96" y="0"/>
                      <a:pt x="96" y="0"/>
                      <a:pt x="96" y="0"/>
                    </a:cubicBezTo>
                    <a:cubicBezTo>
                      <a:pt x="70" y="0"/>
                      <a:pt x="45" y="11"/>
                      <a:pt x="28" y="29"/>
                    </a:cubicBezTo>
                    <a:cubicBezTo>
                      <a:pt x="11" y="46"/>
                      <a:pt x="0" y="70"/>
                      <a:pt x="0" y="97"/>
                    </a:cubicBezTo>
                    <a:cubicBezTo>
                      <a:pt x="0" y="123"/>
                      <a:pt x="11" y="147"/>
                      <a:pt x="28" y="165"/>
                    </a:cubicBezTo>
                    <a:cubicBezTo>
                      <a:pt x="45" y="182"/>
                      <a:pt x="70" y="193"/>
                      <a:pt x="96" y="193"/>
                    </a:cubicBezTo>
                    <a:cubicBezTo>
                      <a:pt x="448" y="193"/>
                      <a:pt x="448" y="193"/>
                      <a:pt x="448" y="193"/>
                    </a:cubicBezTo>
                    <a:cubicBezTo>
                      <a:pt x="475" y="193"/>
                      <a:pt x="499" y="182"/>
                      <a:pt x="516" y="165"/>
                    </a:cubicBezTo>
                    <a:cubicBezTo>
                      <a:pt x="533" y="147"/>
                      <a:pt x="544" y="123"/>
                      <a:pt x="544" y="97"/>
                    </a:cubicBezTo>
                    <a:cubicBezTo>
                      <a:pt x="546" y="97"/>
                      <a:pt x="546" y="97"/>
                      <a:pt x="546" y="97"/>
                    </a:cubicBezTo>
                    <a:cubicBezTo>
                      <a:pt x="546" y="97"/>
                      <a:pt x="546" y="97"/>
                      <a:pt x="546" y="97"/>
                    </a:cubicBezTo>
                    <a:cubicBezTo>
                      <a:pt x="544" y="97"/>
                      <a:pt x="544" y="97"/>
                      <a:pt x="544" y="97"/>
                    </a:cubicBezTo>
                    <a:cubicBezTo>
                      <a:pt x="544" y="70"/>
                      <a:pt x="533" y="46"/>
                      <a:pt x="516" y="29"/>
                    </a:cubicBezTo>
                    <a:cubicBezTo>
                      <a:pt x="499" y="11"/>
                      <a:pt x="475" y="0"/>
                      <a:pt x="448" y="0"/>
                    </a:cubicBezTo>
                  </a:path>
                </a:pathLst>
              </a:custGeom>
              <a:solidFill>
                <a:srgbClr val="EEE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52">
                <a:extLst>
                  <a:ext uri="{FF2B5EF4-FFF2-40B4-BE49-F238E27FC236}">
                    <a16:creationId xmlns:a16="http://schemas.microsoft.com/office/drawing/2014/main" id="{E4321163-2C87-4D73-8139-D2DCCEF75340}"/>
                  </a:ext>
                </a:extLst>
              </p:cNvPr>
              <p:cNvSpPr>
                <a:spLocks/>
              </p:cNvSpPr>
              <p:nvPr/>
            </p:nvSpPr>
            <p:spPr bwMode="auto">
              <a:xfrm>
                <a:off x="8278813" y="2339976"/>
                <a:ext cx="1984375" cy="719138"/>
              </a:xfrm>
              <a:custGeom>
                <a:avLst/>
                <a:gdLst>
                  <a:gd name="T0" fmla="*/ 450 w 548"/>
                  <a:gd name="T1" fmla="*/ 0 h 197"/>
                  <a:gd name="T2" fmla="*/ 98 w 548"/>
                  <a:gd name="T3" fmla="*/ 0 h 197"/>
                  <a:gd name="T4" fmla="*/ 0 w 548"/>
                  <a:gd name="T5" fmla="*/ 99 h 197"/>
                  <a:gd name="T6" fmla="*/ 98 w 548"/>
                  <a:gd name="T7" fmla="*/ 197 h 197"/>
                  <a:gd name="T8" fmla="*/ 450 w 548"/>
                  <a:gd name="T9" fmla="*/ 197 h 197"/>
                  <a:gd name="T10" fmla="*/ 548 w 548"/>
                  <a:gd name="T11" fmla="*/ 99 h 197"/>
                  <a:gd name="T12" fmla="*/ 546 w 548"/>
                  <a:gd name="T13" fmla="*/ 99 h 197"/>
                  <a:gd name="T14" fmla="*/ 518 w 548"/>
                  <a:gd name="T15" fmla="*/ 167 h 197"/>
                  <a:gd name="T16" fmla="*/ 450 w 548"/>
                  <a:gd name="T17" fmla="*/ 195 h 197"/>
                  <a:gd name="T18" fmla="*/ 98 w 548"/>
                  <a:gd name="T19" fmla="*/ 195 h 197"/>
                  <a:gd name="T20" fmla="*/ 30 w 548"/>
                  <a:gd name="T21" fmla="*/ 167 h 197"/>
                  <a:gd name="T22" fmla="*/ 2 w 548"/>
                  <a:gd name="T23" fmla="*/ 99 h 197"/>
                  <a:gd name="T24" fmla="*/ 30 w 548"/>
                  <a:gd name="T25" fmla="*/ 31 h 197"/>
                  <a:gd name="T26" fmla="*/ 98 w 548"/>
                  <a:gd name="T27" fmla="*/ 2 h 197"/>
                  <a:gd name="T28" fmla="*/ 450 w 548"/>
                  <a:gd name="T29" fmla="*/ 2 h 197"/>
                  <a:gd name="T30" fmla="*/ 518 w 548"/>
                  <a:gd name="T31" fmla="*/ 31 h 197"/>
                  <a:gd name="T32" fmla="*/ 546 w 548"/>
                  <a:gd name="T33" fmla="*/ 99 h 197"/>
                  <a:gd name="T34" fmla="*/ 548 w 548"/>
                  <a:gd name="T35" fmla="*/ 99 h 197"/>
                  <a:gd name="T36" fmla="*/ 548 w 548"/>
                  <a:gd name="T37" fmla="*/ 99 h 197"/>
                  <a:gd name="T38" fmla="*/ 450 w 548"/>
                  <a:gd name="T3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8" h="197">
                    <a:moveTo>
                      <a:pt x="450" y="0"/>
                    </a:moveTo>
                    <a:cubicBezTo>
                      <a:pt x="98" y="0"/>
                      <a:pt x="98" y="0"/>
                      <a:pt x="98" y="0"/>
                    </a:cubicBezTo>
                    <a:cubicBezTo>
                      <a:pt x="44" y="0"/>
                      <a:pt x="0" y="44"/>
                      <a:pt x="0" y="99"/>
                    </a:cubicBezTo>
                    <a:cubicBezTo>
                      <a:pt x="0" y="153"/>
                      <a:pt x="44" y="197"/>
                      <a:pt x="98" y="197"/>
                    </a:cubicBezTo>
                    <a:cubicBezTo>
                      <a:pt x="450" y="197"/>
                      <a:pt x="450" y="197"/>
                      <a:pt x="450" y="197"/>
                    </a:cubicBezTo>
                    <a:cubicBezTo>
                      <a:pt x="504" y="197"/>
                      <a:pt x="548" y="153"/>
                      <a:pt x="548" y="99"/>
                    </a:cubicBezTo>
                    <a:cubicBezTo>
                      <a:pt x="546" y="99"/>
                      <a:pt x="546" y="99"/>
                      <a:pt x="546" y="99"/>
                    </a:cubicBezTo>
                    <a:cubicBezTo>
                      <a:pt x="546" y="125"/>
                      <a:pt x="535" y="149"/>
                      <a:pt x="518" y="167"/>
                    </a:cubicBezTo>
                    <a:cubicBezTo>
                      <a:pt x="501" y="184"/>
                      <a:pt x="477" y="195"/>
                      <a:pt x="450" y="195"/>
                    </a:cubicBezTo>
                    <a:cubicBezTo>
                      <a:pt x="98" y="195"/>
                      <a:pt x="98" y="195"/>
                      <a:pt x="98" y="195"/>
                    </a:cubicBezTo>
                    <a:cubicBezTo>
                      <a:pt x="72" y="195"/>
                      <a:pt x="47" y="184"/>
                      <a:pt x="30" y="167"/>
                    </a:cubicBezTo>
                    <a:cubicBezTo>
                      <a:pt x="13" y="149"/>
                      <a:pt x="2" y="125"/>
                      <a:pt x="2" y="99"/>
                    </a:cubicBezTo>
                    <a:cubicBezTo>
                      <a:pt x="2" y="72"/>
                      <a:pt x="13" y="48"/>
                      <a:pt x="30" y="31"/>
                    </a:cubicBezTo>
                    <a:cubicBezTo>
                      <a:pt x="47" y="13"/>
                      <a:pt x="72" y="2"/>
                      <a:pt x="98" y="2"/>
                    </a:cubicBezTo>
                    <a:cubicBezTo>
                      <a:pt x="450" y="2"/>
                      <a:pt x="450" y="2"/>
                      <a:pt x="450" y="2"/>
                    </a:cubicBezTo>
                    <a:cubicBezTo>
                      <a:pt x="477" y="2"/>
                      <a:pt x="501" y="13"/>
                      <a:pt x="518" y="31"/>
                    </a:cubicBezTo>
                    <a:cubicBezTo>
                      <a:pt x="535" y="48"/>
                      <a:pt x="546" y="72"/>
                      <a:pt x="546" y="99"/>
                    </a:cubicBezTo>
                    <a:cubicBezTo>
                      <a:pt x="548" y="99"/>
                      <a:pt x="548" y="99"/>
                      <a:pt x="548" y="99"/>
                    </a:cubicBezTo>
                    <a:cubicBezTo>
                      <a:pt x="548" y="99"/>
                      <a:pt x="548" y="99"/>
                      <a:pt x="548" y="99"/>
                    </a:cubicBezTo>
                    <a:cubicBezTo>
                      <a:pt x="548" y="44"/>
                      <a:pt x="504" y="0"/>
                      <a:pt x="45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99" name="AutoShape 54">
              <a:extLst>
                <a:ext uri="{FF2B5EF4-FFF2-40B4-BE49-F238E27FC236}">
                  <a16:creationId xmlns:a16="http://schemas.microsoft.com/office/drawing/2014/main" id="{294EA255-EC32-46AE-A1A8-FA3A66FD1FFE}"/>
                </a:ext>
              </a:extLst>
            </p:cNvPr>
            <p:cNvSpPr>
              <a:spLocks noChangeAspect="1" noChangeArrowheads="1" noTextEdit="1"/>
            </p:cNvSpPr>
            <p:nvPr/>
          </p:nvSpPr>
          <p:spPr bwMode="auto">
            <a:xfrm>
              <a:off x="7356475" y="1623089"/>
              <a:ext cx="119063"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56">
              <a:extLst>
                <a:ext uri="{FF2B5EF4-FFF2-40B4-BE49-F238E27FC236}">
                  <a16:creationId xmlns:a16="http://schemas.microsoft.com/office/drawing/2014/main" id="{1C81CEA5-57B6-4FE6-87F9-E89AE5AC56C6}"/>
                </a:ext>
              </a:extLst>
            </p:cNvPr>
            <p:cNvSpPr>
              <a:spLocks noChangeArrowheads="1"/>
            </p:cNvSpPr>
            <p:nvPr/>
          </p:nvSpPr>
          <p:spPr bwMode="auto">
            <a:xfrm>
              <a:off x="7274064" y="1614176"/>
              <a:ext cx="134718" cy="136890"/>
            </a:xfrm>
            <a:prstGeom prst="ellipse">
              <a:avLst/>
            </a:prstGeom>
            <a:solidFill>
              <a:schemeClr val="tx1">
                <a:lumMod val="50000"/>
                <a:lumOff val="50000"/>
              </a:schemeClr>
            </a:solidFill>
            <a:ln w="206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1" name="TextBox 100">
              <a:extLst>
                <a:ext uri="{FF2B5EF4-FFF2-40B4-BE49-F238E27FC236}">
                  <a16:creationId xmlns:a16="http://schemas.microsoft.com/office/drawing/2014/main" id="{F0D03B53-577B-4ECE-A7F1-844DBEA6FD6C}"/>
                </a:ext>
              </a:extLst>
            </p:cNvPr>
            <p:cNvSpPr txBox="1"/>
            <p:nvPr/>
          </p:nvSpPr>
          <p:spPr>
            <a:xfrm>
              <a:off x="7461234" y="1428706"/>
              <a:ext cx="783718" cy="507831"/>
            </a:xfrm>
            <a:prstGeom prst="rect">
              <a:avLst/>
            </a:prstGeom>
            <a:noFill/>
          </p:spPr>
          <p:txBody>
            <a:bodyPr wrap="square" rtlCol="0">
              <a:spAutoFit/>
            </a:bodyPr>
            <a:lstStyle/>
            <a:p>
              <a:r>
                <a:rPr lang="en-US" sz="2700" dirty="0">
                  <a:latin typeface="Roboto Slab" pitchFamily="2" charset="0"/>
                  <a:ea typeface="Roboto Slab" pitchFamily="2" charset="0"/>
                  <a:cs typeface="Open Sans Extrabold" panose="020B0906030804020204" pitchFamily="34" charset="0"/>
                </a:rPr>
                <a:t>9%</a:t>
              </a:r>
            </a:p>
          </p:txBody>
        </p:sp>
        <p:sp>
          <p:nvSpPr>
            <p:cNvPr id="102" name="TextBox 101">
              <a:extLst>
                <a:ext uri="{FF2B5EF4-FFF2-40B4-BE49-F238E27FC236}">
                  <a16:creationId xmlns:a16="http://schemas.microsoft.com/office/drawing/2014/main" id="{2D7B341D-CB7D-49D8-8AEC-993125D7E7D2}"/>
                </a:ext>
              </a:extLst>
            </p:cNvPr>
            <p:cNvSpPr txBox="1"/>
            <p:nvPr/>
          </p:nvSpPr>
          <p:spPr>
            <a:xfrm>
              <a:off x="8215710" y="1444094"/>
              <a:ext cx="1110459" cy="425758"/>
            </a:xfrm>
            <a:prstGeom prst="rect">
              <a:avLst/>
            </a:prstGeom>
            <a:noFill/>
          </p:spPr>
          <p:txBody>
            <a:bodyPr wrap="square" rtlCol="0">
              <a:spAutoFit/>
            </a:bodyPr>
            <a:lstStyle/>
            <a:p>
              <a:pPr>
                <a:lnSpc>
                  <a:spcPts val="1300"/>
                </a:lnSpc>
              </a:pPr>
              <a:r>
                <a:rPr lang="en-US" sz="900" dirty="0">
                  <a:solidFill>
                    <a:schemeClr val="tx1">
                      <a:lumMod val="50000"/>
                      <a:lumOff val="50000"/>
                    </a:schemeClr>
                  </a:solidFill>
                  <a:latin typeface="Roboto Slab" pitchFamily="2" charset="0"/>
                  <a:ea typeface="Roboto Slab" pitchFamily="2" charset="0"/>
                  <a:cs typeface="Open Sans" panose="020B0606030504020204" pitchFamily="34" charset="0"/>
                </a:rPr>
                <a:t>popular belief, Lorem Ipsum</a:t>
              </a:r>
            </a:p>
          </p:txBody>
        </p:sp>
        <p:sp>
          <p:nvSpPr>
            <p:cNvPr id="103" name="Oval 56">
              <a:extLst>
                <a:ext uri="{FF2B5EF4-FFF2-40B4-BE49-F238E27FC236}">
                  <a16:creationId xmlns:a16="http://schemas.microsoft.com/office/drawing/2014/main" id="{401EE602-7674-4D87-B217-82161A258AE8}"/>
                </a:ext>
              </a:extLst>
            </p:cNvPr>
            <p:cNvSpPr>
              <a:spLocks noChangeArrowheads="1"/>
            </p:cNvSpPr>
            <p:nvPr/>
          </p:nvSpPr>
          <p:spPr bwMode="auto">
            <a:xfrm>
              <a:off x="8396803" y="2487365"/>
              <a:ext cx="134718" cy="136890"/>
            </a:xfrm>
            <a:prstGeom prst="ellipse">
              <a:avLst/>
            </a:prstGeom>
            <a:solidFill>
              <a:schemeClr val="tx1">
                <a:lumMod val="65000"/>
                <a:lumOff val="35000"/>
              </a:schemeClr>
            </a:solidFill>
            <a:ln w="206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TextBox 103">
              <a:extLst>
                <a:ext uri="{FF2B5EF4-FFF2-40B4-BE49-F238E27FC236}">
                  <a16:creationId xmlns:a16="http://schemas.microsoft.com/office/drawing/2014/main" id="{8D74CED7-5671-4B38-A4D7-FB364B2F97D1}"/>
                </a:ext>
              </a:extLst>
            </p:cNvPr>
            <p:cNvSpPr txBox="1"/>
            <p:nvPr/>
          </p:nvSpPr>
          <p:spPr>
            <a:xfrm>
              <a:off x="8583972" y="2301895"/>
              <a:ext cx="922885" cy="507831"/>
            </a:xfrm>
            <a:prstGeom prst="rect">
              <a:avLst/>
            </a:prstGeom>
            <a:noFill/>
          </p:spPr>
          <p:txBody>
            <a:bodyPr wrap="square" rtlCol="0">
              <a:spAutoFit/>
            </a:bodyPr>
            <a:lstStyle/>
            <a:p>
              <a:r>
                <a:rPr lang="en-US" sz="2700" dirty="0">
                  <a:latin typeface="Roboto Slab" pitchFamily="2" charset="0"/>
                  <a:ea typeface="Roboto Slab" pitchFamily="2" charset="0"/>
                  <a:cs typeface="Open Sans Extrabold" panose="020B0906030804020204" pitchFamily="34" charset="0"/>
                </a:rPr>
                <a:t>16%</a:t>
              </a:r>
            </a:p>
          </p:txBody>
        </p:sp>
        <p:sp>
          <p:nvSpPr>
            <p:cNvPr id="105" name="TextBox 104">
              <a:extLst>
                <a:ext uri="{FF2B5EF4-FFF2-40B4-BE49-F238E27FC236}">
                  <a16:creationId xmlns:a16="http://schemas.microsoft.com/office/drawing/2014/main" id="{75DD1CC6-40B9-407B-8B88-7D80B2357C5F}"/>
                </a:ext>
              </a:extLst>
            </p:cNvPr>
            <p:cNvSpPr txBox="1"/>
            <p:nvPr/>
          </p:nvSpPr>
          <p:spPr>
            <a:xfrm>
              <a:off x="9454561" y="2317283"/>
              <a:ext cx="1110459" cy="425758"/>
            </a:xfrm>
            <a:prstGeom prst="rect">
              <a:avLst/>
            </a:prstGeom>
            <a:noFill/>
          </p:spPr>
          <p:txBody>
            <a:bodyPr wrap="square" rtlCol="0">
              <a:spAutoFit/>
            </a:bodyPr>
            <a:lstStyle/>
            <a:p>
              <a:pPr>
                <a:lnSpc>
                  <a:spcPts val="1300"/>
                </a:lnSpc>
              </a:pPr>
              <a:r>
                <a:rPr lang="en-US" sz="900" dirty="0">
                  <a:solidFill>
                    <a:schemeClr val="tx1">
                      <a:lumMod val="50000"/>
                      <a:lumOff val="50000"/>
                    </a:schemeClr>
                  </a:solidFill>
                  <a:latin typeface="Roboto Slab" pitchFamily="2" charset="0"/>
                  <a:ea typeface="Roboto Slab" pitchFamily="2" charset="0"/>
                  <a:cs typeface="Open Sans" panose="020B0606030504020204" pitchFamily="34" charset="0"/>
                </a:rPr>
                <a:t>popular belief, Lorem Ipsum</a:t>
              </a:r>
            </a:p>
          </p:txBody>
        </p:sp>
        <p:sp>
          <p:nvSpPr>
            <p:cNvPr id="106" name="Oval 56">
              <a:extLst>
                <a:ext uri="{FF2B5EF4-FFF2-40B4-BE49-F238E27FC236}">
                  <a16:creationId xmlns:a16="http://schemas.microsoft.com/office/drawing/2014/main" id="{65917FE8-0A0D-4ECE-A6AC-B7DD939DE454}"/>
                </a:ext>
              </a:extLst>
            </p:cNvPr>
            <p:cNvSpPr>
              <a:spLocks noChangeArrowheads="1"/>
            </p:cNvSpPr>
            <p:nvPr/>
          </p:nvSpPr>
          <p:spPr bwMode="auto">
            <a:xfrm>
              <a:off x="8834953" y="3360555"/>
              <a:ext cx="134718" cy="136890"/>
            </a:xfrm>
            <a:prstGeom prst="ellipse">
              <a:avLst/>
            </a:prstGeom>
            <a:solidFill>
              <a:schemeClr val="tx1">
                <a:lumMod val="75000"/>
                <a:lumOff val="25000"/>
              </a:schemeClr>
            </a:solidFill>
            <a:ln w="206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TextBox 106">
              <a:extLst>
                <a:ext uri="{FF2B5EF4-FFF2-40B4-BE49-F238E27FC236}">
                  <a16:creationId xmlns:a16="http://schemas.microsoft.com/office/drawing/2014/main" id="{6CD49C80-1C9F-4DD7-961C-0E0DA5C508E3}"/>
                </a:ext>
              </a:extLst>
            </p:cNvPr>
            <p:cNvSpPr txBox="1"/>
            <p:nvPr/>
          </p:nvSpPr>
          <p:spPr>
            <a:xfrm>
              <a:off x="9022122" y="3175085"/>
              <a:ext cx="922885" cy="507831"/>
            </a:xfrm>
            <a:prstGeom prst="rect">
              <a:avLst/>
            </a:prstGeom>
            <a:noFill/>
          </p:spPr>
          <p:txBody>
            <a:bodyPr wrap="square" rtlCol="0">
              <a:spAutoFit/>
            </a:bodyPr>
            <a:lstStyle/>
            <a:p>
              <a:r>
                <a:rPr lang="en-US" sz="2700" dirty="0">
                  <a:latin typeface="Roboto Slab" pitchFamily="2" charset="0"/>
                  <a:ea typeface="Roboto Slab" pitchFamily="2" charset="0"/>
                  <a:cs typeface="Open Sans Extrabold" panose="020B0906030804020204" pitchFamily="34" charset="0"/>
                </a:rPr>
                <a:t>23%</a:t>
              </a:r>
            </a:p>
          </p:txBody>
        </p:sp>
        <p:sp>
          <p:nvSpPr>
            <p:cNvPr id="108" name="TextBox 107">
              <a:extLst>
                <a:ext uri="{FF2B5EF4-FFF2-40B4-BE49-F238E27FC236}">
                  <a16:creationId xmlns:a16="http://schemas.microsoft.com/office/drawing/2014/main" id="{9BE4B23A-7D07-4487-943A-F8E80827BE62}"/>
                </a:ext>
              </a:extLst>
            </p:cNvPr>
            <p:cNvSpPr txBox="1"/>
            <p:nvPr/>
          </p:nvSpPr>
          <p:spPr>
            <a:xfrm>
              <a:off x="9892711" y="3190473"/>
              <a:ext cx="1110459" cy="425758"/>
            </a:xfrm>
            <a:prstGeom prst="rect">
              <a:avLst/>
            </a:prstGeom>
            <a:noFill/>
          </p:spPr>
          <p:txBody>
            <a:bodyPr wrap="square" rtlCol="0">
              <a:spAutoFit/>
            </a:bodyPr>
            <a:lstStyle/>
            <a:p>
              <a:pPr>
                <a:lnSpc>
                  <a:spcPts val="1300"/>
                </a:lnSpc>
              </a:pPr>
              <a:r>
                <a:rPr lang="en-US" sz="900" dirty="0">
                  <a:solidFill>
                    <a:schemeClr val="tx1">
                      <a:lumMod val="50000"/>
                      <a:lumOff val="50000"/>
                    </a:schemeClr>
                  </a:solidFill>
                  <a:latin typeface="Roboto Slab" pitchFamily="2" charset="0"/>
                  <a:ea typeface="Roboto Slab" pitchFamily="2" charset="0"/>
                  <a:cs typeface="Open Sans" panose="020B0606030504020204" pitchFamily="34" charset="0"/>
                </a:rPr>
                <a:t>popular belief, Lorem Ipsum</a:t>
              </a:r>
            </a:p>
          </p:txBody>
        </p:sp>
        <p:sp>
          <p:nvSpPr>
            <p:cNvPr id="109" name="Oval 56">
              <a:extLst>
                <a:ext uri="{FF2B5EF4-FFF2-40B4-BE49-F238E27FC236}">
                  <a16:creationId xmlns:a16="http://schemas.microsoft.com/office/drawing/2014/main" id="{704576D2-F3BD-4049-90AB-F7BE33DAC882}"/>
                </a:ext>
              </a:extLst>
            </p:cNvPr>
            <p:cNvSpPr>
              <a:spLocks noChangeArrowheads="1"/>
            </p:cNvSpPr>
            <p:nvPr/>
          </p:nvSpPr>
          <p:spPr bwMode="auto">
            <a:xfrm>
              <a:off x="8396803" y="4233744"/>
              <a:ext cx="134718" cy="136890"/>
            </a:xfrm>
            <a:prstGeom prst="ellipse">
              <a:avLst/>
            </a:prstGeom>
            <a:solidFill>
              <a:schemeClr val="tx1">
                <a:lumMod val="85000"/>
                <a:lumOff val="15000"/>
              </a:schemeClr>
            </a:solidFill>
            <a:ln w="206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0" name="TextBox 109">
              <a:extLst>
                <a:ext uri="{FF2B5EF4-FFF2-40B4-BE49-F238E27FC236}">
                  <a16:creationId xmlns:a16="http://schemas.microsoft.com/office/drawing/2014/main" id="{78ADD9FE-C244-4006-BB8E-5FA07554C9A4}"/>
                </a:ext>
              </a:extLst>
            </p:cNvPr>
            <p:cNvSpPr txBox="1"/>
            <p:nvPr/>
          </p:nvSpPr>
          <p:spPr>
            <a:xfrm>
              <a:off x="8583972" y="4048274"/>
              <a:ext cx="922885" cy="507831"/>
            </a:xfrm>
            <a:prstGeom prst="rect">
              <a:avLst/>
            </a:prstGeom>
            <a:noFill/>
          </p:spPr>
          <p:txBody>
            <a:bodyPr wrap="square" rtlCol="0">
              <a:spAutoFit/>
            </a:bodyPr>
            <a:lstStyle/>
            <a:p>
              <a:r>
                <a:rPr lang="en-US" sz="2700" dirty="0">
                  <a:latin typeface="Roboto Slab" pitchFamily="2" charset="0"/>
                  <a:ea typeface="Roboto Slab" pitchFamily="2" charset="0"/>
                  <a:cs typeface="Open Sans Extrabold" panose="020B0906030804020204" pitchFamily="34" charset="0"/>
                </a:rPr>
                <a:t>28%</a:t>
              </a:r>
            </a:p>
          </p:txBody>
        </p:sp>
        <p:sp>
          <p:nvSpPr>
            <p:cNvPr id="111" name="TextBox 110">
              <a:extLst>
                <a:ext uri="{FF2B5EF4-FFF2-40B4-BE49-F238E27FC236}">
                  <a16:creationId xmlns:a16="http://schemas.microsoft.com/office/drawing/2014/main" id="{4E2E69DC-1BEF-47CD-9051-AA18A8CBA5C7}"/>
                </a:ext>
              </a:extLst>
            </p:cNvPr>
            <p:cNvSpPr txBox="1"/>
            <p:nvPr/>
          </p:nvSpPr>
          <p:spPr>
            <a:xfrm>
              <a:off x="9454561" y="4063662"/>
              <a:ext cx="1110459" cy="425758"/>
            </a:xfrm>
            <a:prstGeom prst="rect">
              <a:avLst/>
            </a:prstGeom>
            <a:noFill/>
          </p:spPr>
          <p:txBody>
            <a:bodyPr wrap="square" rtlCol="0">
              <a:spAutoFit/>
            </a:bodyPr>
            <a:lstStyle/>
            <a:p>
              <a:pPr>
                <a:lnSpc>
                  <a:spcPts val="1300"/>
                </a:lnSpc>
              </a:pPr>
              <a:r>
                <a:rPr lang="en-US" sz="900" dirty="0">
                  <a:solidFill>
                    <a:schemeClr val="tx1">
                      <a:lumMod val="50000"/>
                      <a:lumOff val="50000"/>
                    </a:schemeClr>
                  </a:solidFill>
                  <a:latin typeface="Roboto Slab" pitchFamily="2" charset="0"/>
                  <a:ea typeface="Roboto Slab" pitchFamily="2" charset="0"/>
                  <a:cs typeface="Open Sans" panose="020B0606030504020204" pitchFamily="34" charset="0"/>
                </a:rPr>
                <a:t>popular belief, Lorem Ipsum</a:t>
              </a:r>
            </a:p>
          </p:txBody>
        </p:sp>
        <p:sp>
          <p:nvSpPr>
            <p:cNvPr id="173" name="Oval 56">
              <a:extLst>
                <a:ext uri="{FF2B5EF4-FFF2-40B4-BE49-F238E27FC236}">
                  <a16:creationId xmlns:a16="http://schemas.microsoft.com/office/drawing/2014/main" id="{1BC3BDAB-A915-4670-B4E6-AF2B126CC95A}"/>
                </a:ext>
              </a:extLst>
            </p:cNvPr>
            <p:cNvSpPr>
              <a:spLocks noChangeArrowheads="1"/>
            </p:cNvSpPr>
            <p:nvPr/>
          </p:nvSpPr>
          <p:spPr bwMode="auto">
            <a:xfrm>
              <a:off x="8834953" y="5106934"/>
              <a:ext cx="134718" cy="136890"/>
            </a:xfrm>
            <a:prstGeom prst="ellipse">
              <a:avLst/>
            </a:prstGeom>
            <a:solidFill>
              <a:schemeClr val="tx1">
                <a:lumMod val="95000"/>
                <a:lumOff val="5000"/>
              </a:schemeClr>
            </a:solidFill>
            <a:ln w="206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4" name="TextBox 173">
              <a:extLst>
                <a:ext uri="{FF2B5EF4-FFF2-40B4-BE49-F238E27FC236}">
                  <a16:creationId xmlns:a16="http://schemas.microsoft.com/office/drawing/2014/main" id="{14D8E851-9A8E-4FE1-BC15-41266B8079E0}"/>
                </a:ext>
              </a:extLst>
            </p:cNvPr>
            <p:cNvSpPr txBox="1"/>
            <p:nvPr/>
          </p:nvSpPr>
          <p:spPr>
            <a:xfrm>
              <a:off x="9022122" y="4921464"/>
              <a:ext cx="922885" cy="507831"/>
            </a:xfrm>
            <a:prstGeom prst="rect">
              <a:avLst/>
            </a:prstGeom>
            <a:noFill/>
          </p:spPr>
          <p:txBody>
            <a:bodyPr wrap="square" rtlCol="0">
              <a:spAutoFit/>
            </a:bodyPr>
            <a:lstStyle/>
            <a:p>
              <a:r>
                <a:rPr lang="en-US" sz="2700" dirty="0">
                  <a:latin typeface="Roboto Slab" pitchFamily="2" charset="0"/>
                  <a:ea typeface="Roboto Slab" pitchFamily="2" charset="0"/>
                  <a:cs typeface="Open Sans Extrabold" panose="020B0906030804020204" pitchFamily="34" charset="0"/>
                </a:rPr>
                <a:t>23%</a:t>
              </a:r>
            </a:p>
          </p:txBody>
        </p:sp>
        <p:sp>
          <p:nvSpPr>
            <p:cNvPr id="175" name="TextBox 174">
              <a:extLst>
                <a:ext uri="{FF2B5EF4-FFF2-40B4-BE49-F238E27FC236}">
                  <a16:creationId xmlns:a16="http://schemas.microsoft.com/office/drawing/2014/main" id="{63520EA8-1BAA-4412-92B5-53FC9F5E00E0}"/>
                </a:ext>
              </a:extLst>
            </p:cNvPr>
            <p:cNvSpPr txBox="1"/>
            <p:nvPr/>
          </p:nvSpPr>
          <p:spPr>
            <a:xfrm>
              <a:off x="9892711" y="4936852"/>
              <a:ext cx="1110459" cy="425758"/>
            </a:xfrm>
            <a:prstGeom prst="rect">
              <a:avLst/>
            </a:prstGeom>
            <a:noFill/>
          </p:spPr>
          <p:txBody>
            <a:bodyPr wrap="square" rtlCol="0">
              <a:spAutoFit/>
            </a:bodyPr>
            <a:lstStyle/>
            <a:p>
              <a:pPr>
                <a:lnSpc>
                  <a:spcPts val="1300"/>
                </a:lnSpc>
              </a:pPr>
              <a:r>
                <a:rPr lang="en-US" sz="900" dirty="0">
                  <a:solidFill>
                    <a:schemeClr val="tx1">
                      <a:lumMod val="50000"/>
                      <a:lumOff val="50000"/>
                    </a:schemeClr>
                  </a:solidFill>
                  <a:latin typeface="Roboto Slab" pitchFamily="2" charset="0"/>
                  <a:ea typeface="Roboto Slab" pitchFamily="2" charset="0"/>
                  <a:cs typeface="Open Sans" panose="020B0606030504020204" pitchFamily="34" charset="0"/>
                </a:rPr>
                <a:t>popular belief, Lorem Ipsum</a:t>
              </a:r>
            </a:p>
          </p:txBody>
        </p:sp>
      </p:grpSp>
    </p:spTree>
    <p:extLst>
      <p:ext uri="{BB962C8B-B14F-4D97-AF65-F5344CB8AC3E}">
        <p14:creationId xmlns:p14="http://schemas.microsoft.com/office/powerpoint/2010/main" val="1507419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95B44C7-7818-4927-9E98-3483911F2048}"/>
              </a:ext>
            </a:extLst>
          </p:cNvPr>
          <p:cNvSpPr/>
          <p:nvPr/>
        </p:nvSpPr>
        <p:spPr>
          <a:xfrm>
            <a:off x="0" y="0"/>
            <a:ext cx="12192000" cy="6857999"/>
          </a:xfrm>
          <a:prstGeom prst="rect">
            <a:avLst/>
          </a:prstGeom>
          <a:gradFill flip="none" rotWithShape="1">
            <a:gsLst>
              <a:gs pos="0">
                <a:schemeClr val="bg1"/>
              </a:gs>
              <a:gs pos="9700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Placeholder 18">
            <a:extLst>
              <a:ext uri="{FF2B5EF4-FFF2-40B4-BE49-F238E27FC236}">
                <a16:creationId xmlns:a16="http://schemas.microsoft.com/office/drawing/2014/main" id="{C798FC6B-CEC4-48A4-BB7E-9D8D95B31544}"/>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3617" r="6296" b="7321"/>
          <a:stretch/>
        </p:blipFill>
        <p:spPr>
          <a:xfrm>
            <a:off x="0" y="0"/>
            <a:ext cx="12192000" cy="6858000"/>
          </a:xfrm>
        </p:spPr>
      </p:pic>
      <p:pic>
        <p:nvPicPr>
          <p:cNvPr id="10" name="Picture 9">
            <a:extLst>
              <a:ext uri="{FF2B5EF4-FFF2-40B4-BE49-F238E27FC236}">
                <a16:creationId xmlns:a16="http://schemas.microsoft.com/office/drawing/2014/main" id="{C0F0FD55-CB55-421E-9E51-EC7DEA93EA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8550" y="2441923"/>
            <a:ext cx="4914900" cy="1974152"/>
          </a:xfrm>
          <a:prstGeom prst="rect">
            <a:avLst/>
          </a:prstGeom>
        </p:spPr>
      </p:pic>
      <p:sp>
        <p:nvSpPr>
          <p:cNvPr id="5" name="Rectangle 4">
            <a:extLst>
              <a:ext uri="{FF2B5EF4-FFF2-40B4-BE49-F238E27FC236}">
                <a16:creationId xmlns:a16="http://schemas.microsoft.com/office/drawing/2014/main" id="{1861E2C3-6076-44FE-A18B-2C671EB9CA7F}"/>
              </a:ext>
            </a:extLst>
          </p:cNvPr>
          <p:cNvSpPr/>
          <p:nvPr/>
        </p:nvSpPr>
        <p:spPr>
          <a:xfrm>
            <a:off x="2093843" y="1709530"/>
            <a:ext cx="8004314" cy="34389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9216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1EC7D081-741F-4C42-854D-6F474354844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8623" b="28623"/>
          <a:stretch>
            <a:fillRect/>
          </a:stretch>
        </p:blipFill>
        <p:spPr/>
      </p:pic>
      <p:sp>
        <p:nvSpPr>
          <p:cNvPr id="32" name="Rectangle 31">
            <a:extLst>
              <a:ext uri="{FF2B5EF4-FFF2-40B4-BE49-F238E27FC236}">
                <a16:creationId xmlns:a16="http://schemas.microsoft.com/office/drawing/2014/main" id="{C3DDCACC-6265-45C8-AE62-D75BEA93EC2F}"/>
              </a:ext>
            </a:extLst>
          </p:cNvPr>
          <p:cNvSpPr/>
          <p:nvPr/>
        </p:nvSpPr>
        <p:spPr>
          <a:xfrm>
            <a:off x="4797284" y="1694308"/>
            <a:ext cx="2597430" cy="2171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Placeholder 19">
            <a:extLst>
              <a:ext uri="{FF2B5EF4-FFF2-40B4-BE49-F238E27FC236}">
                <a16:creationId xmlns:a16="http://schemas.microsoft.com/office/drawing/2014/main" id="{2AF79B8F-028A-40FD-964F-25CEDEF67220}"/>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9910" t="26306" r="9910" b="26306"/>
          <a:stretch/>
        </p:blipFill>
        <p:spPr>
          <a:xfrm>
            <a:off x="4916556" y="1794013"/>
            <a:ext cx="2358889" cy="1971905"/>
          </a:xfrm>
        </p:spPr>
      </p:pic>
      <p:grpSp>
        <p:nvGrpSpPr>
          <p:cNvPr id="9" name="Group 8">
            <a:extLst>
              <a:ext uri="{FF2B5EF4-FFF2-40B4-BE49-F238E27FC236}">
                <a16:creationId xmlns:a16="http://schemas.microsoft.com/office/drawing/2014/main" id="{0C2A2C40-2694-471B-B258-BD13D5D81D65}"/>
              </a:ext>
            </a:extLst>
          </p:cNvPr>
          <p:cNvGrpSpPr/>
          <p:nvPr/>
        </p:nvGrpSpPr>
        <p:grpSpPr>
          <a:xfrm>
            <a:off x="5141103" y="4253065"/>
            <a:ext cx="1909790" cy="717228"/>
            <a:chOff x="5141105" y="3790043"/>
            <a:chExt cx="1909790" cy="717228"/>
          </a:xfrm>
        </p:grpSpPr>
        <p:sp>
          <p:nvSpPr>
            <p:cNvPr id="15" name="TextBox 14">
              <a:extLst>
                <a:ext uri="{FF2B5EF4-FFF2-40B4-BE49-F238E27FC236}">
                  <a16:creationId xmlns:a16="http://schemas.microsoft.com/office/drawing/2014/main" id="{BAED4C24-76F2-4D61-AB80-C635E9583667}"/>
                </a:ext>
              </a:extLst>
            </p:cNvPr>
            <p:cNvSpPr txBox="1"/>
            <p:nvPr/>
          </p:nvSpPr>
          <p:spPr>
            <a:xfrm>
              <a:off x="5141105" y="3790043"/>
              <a:ext cx="1909790" cy="492443"/>
            </a:xfrm>
            <a:prstGeom prst="rect">
              <a:avLst/>
            </a:prstGeom>
            <a:noFill/>
          </p:spPr>
          <p:txBody>
            <a:bodyPr wrap="square" rtlCol="0">
              <a:spAutoFit/>
            </a:bodyPr>
            <a:lstStyle/>
            <a:p>
              <a:pPr algn="ctr"/>
              <a:r>
                <a:rPr lang="en-US" sz="2600" dirty="0">
                  <a:solidFill>
                    <a:schemeClr val="tx1">
                      <a:alpha val="82000"/>
                    </a:schemeClr>
                  </a:solidFill>
                  <a:latin typeface="Roboto Slab" pitchFamily="2" charset="0"/>
                  <a:ea typeface="Roboto Slab" pitchFamily="2" charset="0"/>
                </a:rPr>
                <a:t>John Doe</a:t>
              </a:r>
            </a:p>
          </p:txBody>
        </p:sp>
        <p:sp>
          <p:nvSpPr>
            <p:cNvPr id="16" name="TextBox 15">
              <a:extLst>
                <a:ext uri="{FF2B5EF4-FFF2-40B4-BE49-F238E27FC236}">
                  <a16:creationId xmlns:a16="http://schemas.microsoft.com/office/drawing/2014/main" id="{91B6D876-5972-47CF-AEC4-52CB0B986DBA}"/>
                </a:ext>
              </a:extLst>
            </p:cNvPr>
            <p:cNvSpPr txBox="1"/>
            <p:nvPr/>
          </p:nvSpPr>
          <p:spPr>
            <a:xfrm>
              <a:off x="5297714" y="4184106"/>
              <a:ext cx="1596572" cy="323165"/>
            </a:xfrm>
            <a:prstGeom prst="rect">
              <a:avLst/>
            </a:prstGeom>
            <a:noFill/>
          </p:spPr>
          <p:txBody>
            <a:bodyPr wrap="square" rtlCol="0">
              <a:spAutoFit/>
            </a:bodyPr>
            <a:lstStyle/>
            <a:p>
              <a:pPr algn="ctr"/>
              <a:r>
                <a:rPr lang="en-US" sz="1500" b="1" dirty="0">
                  <a:solidFill>
                    <a:schemeClr val="tx1">
                      <a:alpha val="82000"/>
                    </a:schemeClr>
                  </a:solidFill>
                  <a:latin typeface="Roboto Slab" pitchFamily="2" charset="0"/>
                  <a:ea typeface="Roboto Slab" pitchFamily="2" charset="0"/>
                </a:rPr>
                <a:t>Post Title</a:t>
              </a:r>
            </a:p>
          </p:txBody>
        </p:sp>
      </p:grpSp>
      <p:sp>
        <p:nvSpPr>
          <p:cNvPr id="43" name="TextBox 42">
            <a:extLst>
              <a:ext uri="{FF2B5EF4-FFF2-40B4-BE49-F238E27FC236}">
                <a16:creationId xmlns:a16="http://schemas.microsoft.com/office/drawing/2014/main" id="{A4B1D8C2-C7C3-4CF9-9D3A-F0A7A0AEE96B}"/>
              </a:ext>
            </a:extLst>
          </p:cNvPr>
          <p:cNvSpPr txBox="1"/>
          <p:nvPr/>
        </p:nvSpPr>
        <p:spPr>
          <a:xfrm>
            <a:off x="1872339" y="5094053"/>
            <a:ext cx="8447318" cy="829266"/>
          </a:xfrm>
          <a:prstGeom prst="rect">
            <a:avLst/>
          </a:prstGeom>
          <a:noFill/>
        </p:spPr>
        <p:txBody>
          <a:bodyPr wrap="square" rtlCol="0">
            <a:spAutoFit/>
          </a:bodyPr>
          <a:lstStyle/>
          <a:p>
            <a:pPr algn="ctr">
              <a:lnSpc>
                <a:spcPts val="2000"/>
              </a:lnSpc>
            </a:pPr>
            <a:r>
              <a:rPr lang="en-US" sz="10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lumMod val="50000"/>
                    <a:lumOff val="50000"/>
                  </a:schemeClr>
                </a:solidFill>
                <a:latin typeface="Roboto Slab" pitchFamily="2" charset="0"/>
                <a:ea typeface="Roboto Slab" pitchFamily="2" charset="0"/>
              </a:rPr>
              <a:t>consectetur</a:t>
            </a:r>
            <a:r>
              <a:rPr lang="en-US" sz="1000" dirty="0">
                <a:solidFill>
                  <a:schemeClr val="tx1">
                    <a:lumMod val="50000"/>
                    <a:lumOff val="50000"/>
                  </a:schemeClr>
                </a:solidFill>
                <a:latin typeface="Roboto Slab" pitchFamily="2" charset="0"/>
                <a:ea typeface="Roboto Slab" pitchFamily="2" charset="0"/>
              </a:rPr>
              <a:t>, from a Lorem Ipsum</a:t>
            </a:r>
          </a:p>
        </p:txBody>
      </p:sp>
    </p:spTree>
    <p:extLst>
      <p:ext uri="{BB962C8B-B14F-4D97-AF65-F5344CB8AC3E}">
        <p14:creationId xmlns:p14="http://schemas.microsoft.com/office/powerpoint/2010/main" val="22904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C429431-1E4F-479A-A9F7-37F85ECD2825}"/>
              </a:ext>
            </a:extLst>
          </p:cNvPr>
          <p:cNvSpPr txBox="1"/>
          <p:nvPr/>
        </p:nvSpPr>
        <p:spPr>
          <a:xfrm>
            <a:off x="983343" y="1859460"/>
            <a:ext cx="3748314" cy="1015663"/>
          </a:xfrm>
          <a:prstGeom prst="rect">
            <a:avLst/>
          </a:prstGeom>
          <a:noFill/>
        </p:spPr>
        <p:txBody>
          <a:bodyPr wrap="square" rtlCol="0">
            <a:spAutoFit/>
          </a:bodyPr>
          <a:lstStyle/>
          <a:p>
            <a:r>
              <a:rPr lang="en-US" sz="6000" dirty="0">
                <a:solidFill>
                  <a:schemeClr val="tx1">
                    <a:alpha val="82000"/>
                  </a:schemeClr>
                </a:solidFill>
                <a:latin typeface="Roboto Slab" pitchFamily="2" charset="0"/>
                <a:ea typeface="Roboto Slab" pitchFamily="2" charset="0"/>
              </a:rPr>
              <a:t>Welcome</a:t>
            </a:r>
          </a:p>
        </p:txBody>
      </p:sp>
      <p:sp>
        <p:nvSpPr>
          <p:cNvPr id="5" name="TextBox 4">
            <a:extLst>
              <a:ext uri="{FF2B5EF4-FFF2-40B4-BE49-F238E27FC236}">
                <a16:creationId xmlns:a16="http://schemas.microsoft.com/office/drawing/2014/main" id="{BED7BEA6-1C74-4D58-96EC-2C5E2AF00DCD}"/>
              </a:ext>
            </a:extLst>
          </p:cNvPr>
          <p:cNvSpPr txBox="1"/>
          <p:nvPr/>
        </p:nvSpPr>
        <p:spPr>
          <a:xfrm>
            <a:off x="983342" y="2786392"/>
            <a:ext cx="2312774" cy="477054"/>
          </a:xfrm>
          <a:prstGeom prst="rect">
            <a:avLst/>
          </a:prstGeom>
          <a:noFill/>
        </p:spPr>
        <p:txBody>
          <a:bodyPr wrap="square" rtlCol="0">
            <a:spAutoFit/>
          </a:bodyPr>
          <a:lstStyle/>
          <a:p>
            <a:r>
              <a:rPr lang="en-US" sz="2500" spc="500" dirty="0">
                <a:solidFill>
                  <a:schemeClr val="tx1">
                    <a:lumMod val="50000"/>
                    <a:lumOff val="50000"/>
                  </a:schemeClr>
                </a:solidFill>
                <a:latin typeface="Roboto Slab" pitchFamily="2" charset="0"/>
                <a:ea typeface="Roboto Slab" pitchFamily="2" charset="0"/>
              </a:rPr>
              <a:t>MESSAGE</a:t>
            </a:r>
          </a:p>
        </p:txBody>
      </p:sp>
      <p:pic>
        <p:nvPicPr>
          <p:cNvPr id="15" name="Picture Placeholder 14">
            <a:extLst>
              <a:ext uri="{FF2B5EF4-FFF2-40B4-BE49-F238E27FC236}">
                <a16:creationId xmlns:a16="http://schemas.microsoft.com/office/drawing/2014/main" id="{E07C5FB6-75F7-474F-AF34-63077C8B998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2" b="22"/>
          <a:stretch>
            <a:fillRect/>
          </a:stretch>
        </p:blipFill>
        <p:spPr/>
      </p:pic>
      <p:cxnSp>
        <p:nvCxnSpPr>
          <p:cNvPr id="6" name="Straight Connector 5">
            <a:extLst>
              <a:ext uri="{FF2B5EF4-FFF2-40B4-BE49-F238E27FC236}">
                <a16:creationId xmlns:a16="http://schemas.microsoft.com/office/drawing/2014/main" id="{143D14F3-7F61-4148-941E-A3AB3235E92F}"/>
              </a:ext>
            </a:extLst>
          </p:cNvPr>
          <p:cNvCxnSpPr>
            <a:cxnSpLocks/>
          </p:cNvCxnSpPr>
          <p:nvPr/>
        </p:nvCxnSpPr>
        <p:spPr>
          <a:xfrm>
            <a:off x="3233638" y="3025482"/>
            <a:ext cx="1395627"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410E861-C944-473D-ADE7-91ACAE3426DF}"/>
              </a:ext>
            </a:extLst>
          </p:cNvPr>
          <p:cNvSpPr txBox="1"/>
          <p:nvPr/>
        </p:nvSpPr>
        <p:spPr>
          <a:xfrm>
            <a:off x="983342" y="3937244"/>
            <a:ext cx="5112658" cy="861774"/>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
        <p:nvSpPr>
          <p:cNvPr id="11" name="TextBox 10">
            <a:extLst>
              <a:ext uri="{FF2B5EF4-FFF2-40B4-BE49-F238E27FC236}">
                <a16:creationId xmlns:a16="http://schemas.microsoft.com/office/drawing/2014/main" id="{CDDDAD5F-A2CA-420A-A788-BF9AD0955803}"/>
              </a:ext>
            </a:extLst>
          </p:cNvPr>
          <p:cNvSpPr txBox="1"/>
          <p:nvPr/>
        </p:nvSpPr>
        <p:spPr>
          <a:xfrm>
            <a:off x="983342" y="3576251"/>
            <a:ext cx="2925716" cy="323165"/>
          </a:xfrm>
          <a:prstGeom prst="rect">
            <a:avLst/>
          </a:prstGeom>
          <a:noFill/>
        </p:spPr>
        <p:txBody>
          <a:bodyPr wrap="square" rtlCol="0">
            <a:spAutoFit/>
          </a:bodyPr>
          <a:lstStyle/>
          <a:p>
            <a:r>
              <a:rPr lang="en-US" sz="1500" b="1" dirty="0">
                <a:solidFill>
                  <a:schemeClr val="tx1">
                    <a:lumMod val="50000"/>
                    <a:lumOff val="50000"/>
                  </a:schemeClr>
                </a:solidFill>
                <a:latin typeface="Roboto Slab" pitchFamily="2" charset="0"/>
                <a:ea typeface="Roboto Slab" pitchFamily="2" charset="0"/>
              </a:rPr>
              <a:t>JOHN DOE FOUNDER/CEO</a:t>
            </a:r>
          </a:p>
        </p:txBody>
      </p:sp>
    </p:spTree>
    <p:extLst>
      <p:ext uri="{BB962C8B-B14F-4D97-AF65-F5344CB8AC3E}">
        <p14:creationId xmlns:p14="http://schemas.microsoft.com/office/powerpoint/2010/main" val="1981589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63BB42C0-E678-405A-ACC0-0074338E658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8907" r="3788" b="11929"/>
          <a:stretch/>
        </p:blipFill>
        <p:spPr>
          <a:xfrm>
            <a:off x="5072743" y="0"/>
            <a:ext cx="6858000" cy="6858000"/>
          </a:xfrm>
        </p:spPr>
      </p:pic>
      <p:sp>
        <p:nvSpPr>
          <p:cNvPr id="2" name="Right Triangle 1">
            <a:extLst>
              <a:ext uri="{FF2B5EF4-FFF2-40B4-BE49-F238E27FC236}">
                <a16:creationId xmlns:a16="http://schemas.microsoft.com/office/drawing/2014/main" id="{4D64F8DB-EB4D-47E7-BAD4-3557A194BE0C}"/>
              </a:ext>
            </a:extLst>
          </p:cNvPr>
          <p:cNvSpPr/>
          <p:nvPr/>
        </p:nvSpPr>
        <p:spPr>
          <a:xfrm>
            <a:off x="5072743" y="0"/>
            <a:ext cx="6858000" cy="6858000"/>
          </a:xfrm>
          <a:prstGeom prst="r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6EC5EDB1-45B2-4007-AEBE-783B8D2F1527}"/>
              </a:ext>
            </a:extLst>
          </p:cNvPr>
          <p:cNvGrpSpPr/>
          <p:nvPr/>
        </p:nvGrpSpPr>
        <p:grpSpPr>
          <a:xfrm>
            <a:off x="968827" y="1879683"/>
            <a:ext cx="3390901" cy="3098633"/>
            <a:chOff x="838199" y="2921168"/>
            <a:chExt cx="3390901" cy="3098633"/>
          </a:xfrm>
        </p:grpSpPr>
        <p:sp>
          <p:nvSpPr>
            <p:cNvPr id="9" name="TextBox 8">
              <a:extLst>
                <a:ext uri="{FF2B5EF4-FFF2-40B4-BE49-F238E27FC236}">
                  <a16:creationId xmlns:a16="http://schemas.microsoft.com/office/drawing/2014/main" id="{C1C84070-5B43-4DD6-BC0B-FCC38BD47496}"/>
                </a:ext>
              </a:extLst>
            </p:cNvPr>
            <p:cNvSpPr txBox="1"/>
            <p:nvPr/>
          </p:nvSpPr>
          <p:spPr>
            <a:xfrm>
              <a:off x="838199" y="4669989"/>
              <a:ext cx="3390899" cy="1015663"/>
            </a:xfrm>
            <a:prstGeom prst="rect">
              <a:avLst/>
            </a:prstGeom>
            <a:noFill/>
          </p:spPr>
          <p:txBody>
            <a:bodyPr wrap="square" rtlCol="0">
              <a:spAutoFit/>
            </a:bodyPr>
            <a:lstStyle/>
            <a:p>
              <a:r>
                <a:rPr lang="en-US" sz="6000" dirty="0">
                  <a:solidFill>
                    <a:schemeClr val="tx1">
                      <a:alpha val="82000"/>
                    </a:schemeClr>
                  </a:solidFill>
                  <a:latin typeface="Roboto Slab" pitchFamily="2" charset="0"/>
                  <a:ea typeface="Roboto Slab" pitchFamily="2" charset="0"/>
                </a:rPr>
                <a:t>Minimal</a:t>
              </a:r>
              <a:endParaRPr lang="en-US" sz="3000" dirty="0">
                <a:solidFill>
                  <a:schemeClr val="tx1">
                    <a:alpha val="82000"/>
                  </a:schemeClr>
                </a:solidFill>
                <a:latin typeface="Roboto Slab" pitchFamily="2" charset="0"/>
                <a:ea typeface="Roboto Slab" pitchFamily="2" charset="0"/>
              </a:endParaRPr>
            </a:p>
          </p:txBody>
        </p:sp>
        <p:sp>
          <p:nvSpPr>
            <p:cNvPr id="10" name="TextBox 9">
              <a:extLst>
                <a:ext uri="{FF2B5EF4-FFF2-40B4-BE49-F238E27FC236}">
                  <a16:creationId xmlns:a16="http://schemas.microsoft.com/office/drawing/2014/main" id="{7D03C50F-1F41-4170-A39A-F1D58EF0C846}"/>
                </a:ext>
              </a:extLst>
            </p:cNvPr>
            <p:cNvSpPr txBox="1"/>
            <p:nvPr/>
          </p:nvSpPr>
          <p:spPr>
            <a:xfrm>
              <a:off x="838200" y="5465803"/>
              <a:ext cx="3390900" cy="553998"/>
            </a:xfrm>
            <a:prstGeom prst="rect">
              <a:avLst/>
            </a:prstGeom>
            <a:noFill/>
          </p:spPr>
          <p:txBody>
            <a:bodyPr wrap="square" rtlCol="0">
              <a:spAutoFit/>
            </a:bodyPr>
            <a:lstStyle/>
            <a:p>
              <a:r>
                <a:rPr lang="en-US" sz="3000" spc="500" dirty="0">
                  <a:solidFill>
                    <a:schemeClr val="tx1">
                      <a:lumMod val="50000"/>
                      <a:lumOff val="50000"/>
                      <a:alpha val="82000"/>
                    </a:schemeClr>
                  </a:solidFill>
                  <a:latin typeface="Roboto Slab" pitchFamily="2" charset="0"/>
                  <a:ea typeface="Roboto Slab" pitchFamily="2" charset="0"/>
                </a:rPr>
                <a:t>Presentation</a:t>
              </a:r>
            </a:p>
          </p:txBody>
        </p:sp>
        <p:grpSp>
          <p:nvGrpSpPr>
            <p:cNvPr id="25" name="Group 24">
              <a:extLst>
                <a:ext uri="{FF2B5EF4-FFF2-40B4-BE49-F238E27FC236}">
                  <a16:creationId xmlns:a16="http://schemas.microsoft.com/office/drawing/2014/main" id="{EC1856A5-0D3E-48DF-BC17-C5AFA4DAB8C9}"/>
                </a:ext>
              </a:extLst>
            </p:cNvPr>
            <p:cNvGrpSpPr/>
            <p:nvPr/>
          </p:nvGrpSpPr>
          <p:grpSpPr>
            <a:xfrm>
              <a:off x="838200" y="2921168"/>
              <a:ext cx="1018029" cy="1015663"/>
              <a:chOff x="13716000" y="3175"/>
              <a:chExt cx="6829425" cy="6813550"/>
            </a:xfrm>
            <a:solidFill>
              <a:schemeClr val="bg1">
                <a:lumMod val="50000"/>
              </a:schemeClr>
            </a:solidFill>
          </p:grpSpPr>
          <p:sp>
            <p:nvSpPr>
              <p:cNvPr id="16" name="Freeform 5">
                <a:extLst>
                  <a:ext uri="{FF2B5EF4-FFF2-40B4-BE49-F238E27FC236}">
                    <a16:creationId xmlns:a16="http://schemas.microsoft.com/office/drawing/2014/main" id="{9E403CFF-9444-400E-94EE-423D611E61D5}"/>
                  </a:ext>
                </a:extLst>
              </p:cNvPr>
              <p:cNvSpPr>
                <a:spLocks noEditPoints="1"/>
              </p:cNvSpPr>
              <p:nvPr/>
            </p:nvSpPr>
            <p:spPr bwMode="auto">
              <a:xfrm>
                <a:off x="14643100" y="931863"/>
                <a:ext cx="2136775" cy="2127250"/>
              </a:xfrm>
              <a:custGeom>
                <a:avLst/>
                <a:gdLst>
                  <a:gd name="T0" fmla="*/ 572 w 592"/>
                  <a:gd name="T1" fmla="*/ 137 h 591"/>
                  <a:gd name="T2" fmla="*/ 536 w 592"/>
                  <a:gd name="T3" fmla="*/ 144 h 591"/>
                  <a:gd name="T4" fmla="*/ 429 w 592"/>
                  <a:gd name="T5" fmla="*/ 251 h 591"/>
                  <a:gd name="T6" fmla="*/ 190 w 592"/>
                  <a:gd name="T7" fmla="*/ 13 h 591"/>
                  <a:gd name="T8" fmla="*/ 144 w 592"/>
                  <a:gd name="T9" fmla="*/ 13 h 591"/>
                  <a:gd name="T10" fmla="*/ 13 w 592"/>
                  <a:gd name="T11" fmla="*/ 144 h 591"/>
                  <a:gd name="T12" fmla="*/ 13 w 592"/>
                  <a:gd name="T13" fmla="*/ 190 h 591"/>
                  <a:gd name="T14" fmla="*/ 252 w 592"/>
                  <a:gd name="T15" fmla="*/ 428 h 591"/>
                  <a:gd name="T16" fmla="*/ 144 w 592"/>
                  <a:gd name="T17" fmla="*/ 535 h 591"/>
                  <a:gd name="T18" fmla="*/ 137 w 592"/>
                  <a:gd name="T19" fmla="*/ 571 h 591"/>
                  <a:gd name="T20" fmla="*/ 167 w 592"/>
                  <a:gd name="T21" fmla="*/ 591 h 591"/>
                  <a:gd name="T22" fmla="*/ 559 w 592"/>
                  <a:gd name="T23" fmla="*/ 591 h 591"/>
                  <a:gd name="T24" fmla="*/ 591 w 592"/>
                  <a:gd name="T25" fmla="*/ 558 h 591"/>
                  <a:gd name="T26" fmla="*/ 591 w 592"/>
                  <a:gd name="T27" fmla="*/ 167 h 591"/>
                  <a:gd name="T28" fmla="*/ 572 w 592"/>
                  <a:gd name="T29" fmla="*/ 137 h 591"/>
                  <a:gd name="T30" fmla="*/ 527 w 592"/>
                  <a:gd name="T31" fmla="*/ 526 h 591"/>
                  <a:gd name="T32" fmla="*/ 247 w 592"/>
                  <a:gd name="T33" fmla="*/ 526 h 591"/>
                  <a:gd name="T34" fmla="*/ 322 w 592"/>
                  <a:gd name="T35" fmla="*/ 451 h 591"/>
                  <a:gd name="T36" fmla="*/ 322 w 592"/>
                  <a:gd name="T37" fmla="*/ 404 h 591"/>
                  <a:gd name="T38" fmla="*/ 83 w 592"/>
                  <a:gd name="T39" fmla="*/ 167 h 591"/>
                  <a:gd name="T40" fmla="*/ 168 w 592"/>
                  <a:gd name="T41" fmla="*/ 82 h 591"/>
                  <a:gd name="T42" fmla="*/ 406 w 592"/>
                  <a:gd name="T43" fmla="*/ 321 h 591"/>
                  <a:gd name="T44" fmla="*/ 452 w 592"/>
                  <a:gd name="T45" fmla="*/ 321 h 591"/>
                  <a:gd name="T46" fmla="*/ 527 w 592"/>
                  <a:gd name="T47" fmla="*/ 246 h 591"/>
                  <a:gd name="T48" fmla="*/ 527 w 592"/>
                  <a:gd name="T49" fmla="*/ 526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2" h="591">
                    <a:moveTo>
                      <a:pt x="572" y="137"/>
                    </a:moveTo>
                    <a:cubicBezTo>
                      <a:pt x="559" y="131"/>
                      <a:pt x="546" y="135"/>
                      <a:pt x="536" y="144"/>
                    </a:cubicBezTo>
                    <a:cubicBezTo>
                      <a:pt x="429" y="251"/>
                      <a:pt x="429" y="251"/>
                      <a:pt x="429" y="251"/>
                    </a:cubicBezTo>
                    <a:cubicBezTo>
                      <a:pt x="190" y="13"/>
                      <a:pt x="190" y="13"/>
                      <a:pt x="190" y="13"/>
                    </a:cubicBezTo>
                    <a:cubicBezTo>
                      <a:pt x="177" y="0"/>
                      <a:pt x="157" y="0"/>
                      <a:pt x="144" y="13"/>
                    </a:cubicBezTo>
                    <a:cubicBezTo>
                      <a:pt x="13" y="144"/>
                      <a:pt x="13" y="144"/>
                      <a:pt x="13" y="144"/>
                    </a:cubicBezTo>
                    <a:cubicBezTo>
                      <a:pt x="0" y="157"/>
                      <a:pt x="0" y="177"/>
                      <a:pt x="13" y="190"/>
                    </a:cubicBezTo>
                    <a:cubicBezTo>
                      <a:pt x="252" y="428"/>
                      <a:pt x="252" y="428"/>
                      <a:pt x="252" y="428"/>
                    </a:cubicBezTo>
                    <a:cubicBezTo>
                      <a:pt x="144" y="535"/>
                      <a:pt x="144" y="535"/>
                      <a:pt x="144" y="535"/>
                    </a:cubicBezTo>
                    <a:cubicBezTo>
                      <a:pt x="135" y="545"/>
                      <a:pt x="132" y="559"/>
                      <a:pt x="137" y="571"/>
                    </a:cubicBezTo>
                    <a:cubicBezTo>
                      <a:pt x="142" y="583"/>
                      <a:pt x="154" y="591"/>
                      <a:pt x="167" y="591"/>
                    </a:cubicBezTo>
                    <a:cubicBezTo>
                      <a:pt x="559" y="591"/>
                      <a:pt x="559" y="591"/>
                      <a:pt x="559" y="591"/>
                    </a:cubicBezTo>
                    <a:cubicBezTo>
                      <a:pt x="577" y="591"/>
                      <a:pt x="591" y="577"/>
                      <a:pt x="591" y="558"/>
                    </a:cubicBezTo>
                    <a:cubicBezTo>
                      <a:pt x="591" y="167"/>
                      <a:pt x="591" y="167"/>
                      <a:pt x="591" y="167"/>
                    </a:cubicBezTo>
                    <a:cubicBezTo>
                      <a:pt x="592" y="154"/>
                      <a:pt x="584" y="142"/>
                      <a:pt x="572" y="137"/>
                    </a:cubicBezTo>
                    <a:moveTo>
                      <a:pt x="527" y="526"/>
                    </a:moveTo>
                    <a:cubicBezTo>
                      <a:pt x="247" y="526"/>
                      <a:pt x="247" y="526"/>
                      <a:pt x="247" y="526"/>
                    </a:cubicBezTo>
                    <a:cubicBezTo>
                      <a:pt x="322" y="451"/>
                      <a:pt x="322" y="451"/>
                      <a:pt x="322" y="451"/>
                    </a:cubicBezTo>
                    <a:cubicBezTo>
                      <a:pt x="335" y="438"/>
                      <a:pt x="335" y="417"/>
                      <a:pt x="322" y="404"/>
                    </a:cubicBezTo>
                    <a:cubicBezTo>
                      <a:pt x="83" y="167"/>
                      <a:pt x="83" y="167"/>
                      <a:pt x="83" y="167"/>
                    </a:cubicBezTo>
                    <a:cubicBezTo>
                      <a:pt x="168" y="82"/>
                      <a:pt x="168" y="82"/>
                      <a:pt x="168" y="82"/>
                    </a:cubicBezTo>
                    <a:cubicBezTo>
                      <a:pt x="406" y="321"/>
                      <a:pt x="406" y="321"/>
                      <a:pt x="406" y="321"/>
                    </a:cubicBezTo>
                    <a:cubicBezTo>
                      <a:pt x="419" y="334"/>
                      <a:pt x="439" y="334"/>
                      <a:pt x="452" y="321"/>
                    </a:cubicBezTo>
                    <a:cubicBezTo>
                      <a:pt x="527" y="246"/>
                      <a:pt x="527" y="246"/>
                      <a:pt x="527" y="246"/>
                    </a:cubicBezTo>
                    <a:lnTo>
                      <a:pt x="527" y="5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6255552A-B14A-40A7-8B6B-D88B8B8B1861}"/>
                  </a:ext>
                </a:extLst>
              </p:cNvPr>
              <p:cNvSpPr>
                <a:spLocks noEditPoints="1"/>
              </p:cNvSpPr>
              <p:nvPr/>
            </p:nvSpPr>
            <p:spPr bwMode="auto">
              <a:xfrm>
                <a:off x="17486313" y="942975"/>
                <a:ext cx="2128838" cy="2112963"/>
              </a:xfrm>
              <a:custGeom>
                <a:avLst/>
                <a:gdLst>
                  <a:gd name="T0" fmla="*/ 447 w 590"/>
                  <a:gd name="T1" fmla="*/ 10 h 587"/>
                  <a:gd name="T2" fmla="*/ 424 w 590"/>
                  <a:gd name="T3" fmla="*/ 0 h 587"/>
                  <a:gd name="T4" fmla="*/ 401 w 590"/>
                  <a:gd name="T5" fmla="*/ 10 h 587"/>
                  <a:gd name="T6" fmla="*/ 163 w 590"/>
                  <a:gd name="T7" fmla="*/ 248 h 587"/>
                  <a:gd name="T8" fmla="*/ 55 w 590"/>
                  <a:gd name="T9" fmla="*/ 140 h 587"/>
                  <a:gd name="T10" fmla="*/ 20 w 590"/>
                  <a:gd name="T11" fmla="*/ 133 h 587"/>
                  <a:gd name="T12" fmla="*/ 0 w 590"/>
                  <a:gd name="T13" fmla="*/ 163 h 587"/>
                  <a:gd name="T14" fmla="*/ 0 w 590"/>
                  <a:gd name="T15" fmla="*/ 555 h 587"/>
                  <a:gd name="T16" fmla="*/ 32 w 590"/>
                  <a:gd name="T17" fmla="*/ 587 h 587"/>
                  <a:gd name="T18" fmla="*/ 424 w 590"/>
                  <a:gd name="T19" fmla="*/ 587 h 587"/>
                  <a:gd name="T20" fmla="*/ 457 w 590"/>
                  <a:gd name="T21" fmla="*/ 555 h 587"/>
                  <a:gd name="T22" fmla="*/ 446 w 590"/>
                  <a:gd name="T23" fmla="*/ 530 h 587"/>
                  <a:gd name="T24" fmla="*/ 340 w 590"/>
                  <a:gd name="T25" fmla="*/ 425 h 587"/>
                  <a:gd name="T26" fmla="*/ 577 w 590"/>
                  <a:gd name="T27" fmla="*/ 186 h 587"/>
                  <a:gd name="T28" fmla="*/ 577 w 590"/>
                  <a:gd name="T29" fmla="*/ 140 h 587"/>
                  <a:gd name="T30" fmla="*/ 447 w 590"/>
                  <a:gd name="T31" fmla="*/ 10 h 587"/>
                  <a:gd name="T32" fmla="*/ 271 w 590"/>
                  <a:gd name="T33" fmla="*/ 402 h 587"/>
                  <a:gd name="T34" fmla="*/ 271 w 590"/>
                  <a:gd name="T35" fmla="*/ 448 h 587"/>
                  <a:gd name="T36" fmla="*/ 346 w 590"/>
                  <a:gd name="T37" fmla="*/ 523 h 587"/>
                  <a:gd name="T38" fmla="*/ 65 w 590"/>
                  <a:gd name="T39" fmla="*/ 523 h 587"/>
                  <a:gd name="T40" fmla="*/ 65 w 590"/>
                  <a:gd name="T41" fmla="*/ 243 h 587"/>
                  <a:gd name="T42" fmla="*/ 140 w 590"/>
                  <a:gd name="T43" fmla="*/ 318 h 587"/>
                  <a:gd name="T44" fmla="*/ 163 w 590"/>
                  <a:gd name="T45" fmla="*/ 327 h 587"/>
                  <a:gd name="T46" fmla="*/ 186 w 590"/>
                  <a:gd name="T47" fmla="*/ 318 h 587"/>
                  <a:gd name="T48" fmla="*/ 424 w 590"/>
                  <a:gd name="T49" fmla="*/ 79 h 587"/>
                  <a:gd name="T50" fmla="*/ 508 w 590"/>
                  <a:gd name="T51" fmla="*/ 164 h 587"/>
                  <a:gd name="T52" fmla="*/ 271 w 590"/>
                  <a:gd name="T53" fmla="*/ 40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0" h="587">
                    <a:moveTo>
                      <a:pt x="447" y="10"/>
                    </a:moveTo>
                    <a:cubicBezTo>
                      <a:pt x="441" y="4"/>
                      <a:pt x="433" y="0"/>
                      <a:pt x="424" y="0"/>
                    </a:cubicBezTo>
                    <a:cubicBezTo>
                      <a:pt x="416" y="0"/>
                      <a:pt x="407" y="4"/>
                      <a:pt x="401" y="10"/>
                    </a:cubicBezTo>
                    <a:cubicBezTo>
                      <a:pt x="163" y="248"/>
                      <a:pt x="163" y="248"/>
                      <a:pt x="163" y="248"/>
                    </a:cubicBezTo>
                    <a:cubicBezTo>
                      <a:pt x="55" y="140"/>
                      <a:pt x="55" y="140"/>
                      <a:pt x="55" y="140"/>
                    </a:cubicBezTo>
                    <a:cubicBezTo>
                      <a:pt x="46" y="131"/>
                      <a:pt x="32" y="128"/>
                      <a:pt x="20" y="133"/>
                    </a:cubicBezTo>
                    <a:cubicBezTo>
                      <a:pt x="8" y="138"/>
                      <a:pt x="0" y="150"/>
                      <a:pt x="0" y="163"/>
                    </a:cubicBezTo>
                    <a:cubicBezTo>
                      <a:pt x="0" y="555"/>
                      <a:pt x="0" y="555"/>
                      <a:pt x="0" y="555"/>
                    </a:cubicBezTo>
                    <a:cubicBezTo>
                      <a:pt x="0" y="573"/>
                      <a:pt x="14" y="587"/>
                      <a:pt x="32" y="587"/>
                    </a:cubicBezTo>
                    <a:cubicBezTo>
                      <a:pt x="424" y="587"/>
                      <a:pt x="424" y="587"/>
                      <a:pt x="424" y="587"/>
                    </a:cubicBezTo>
                    <a:cubicBezTo>
                      <a:pt x="442" y="587"/>
                      <a:pt x="457" y="573"/>
                      <a:pt x="457" y="555"/>
                    </a:cubicBezTo>
                    <a:cubicBezTo>
                      <a:pt x="457" y="545"/>
                      <a:pt x="452" y="536"/>
                      <a:pt x="446" y="530"/>
                    </a:cubicBezTo>
                    <a:cubicBezTo>
                      <a:pt x="340" y="425"/>
                      <a:pt x="340" y="425"/>
                      <a:pt x="340" y="425"/>
                    </a:cubicBezTo>
                    <a:cubicBezTo>
                      <a:pt x="577" y="186"/>
                      <a:pt x="577" y="186"/>
                      <a:pt x="577" y="186"/>
                    </a:cubicBezTo>
                    <a:cubicBezTo>
                      <a:pt x="590" y="173"/>
                      <a:pt x="590" y="153"/>
                      <a:pt x="577" y="140"/>
                    </a:cubicBezTo>
                    <a:lnTo>
                      <a:pt x="447" y="10"/>
                    </a:lnTo>
                    <a:close/>
                    <a:moveTo>
                      <a:pt x="271" y="402"/>
                    </a:moveTo>
                    <a:cubicBezTo>
                      <a:pt x="258" y="415"/>
                      <a:pt x="258" y="435"/>
                      <a:pt x="271" y="448"/>
                    </a:cubicBezTo>
                    <a:cubicBezTo>
                      <a:pt x="346" y="523"/>
                      <a:pt x="346" y="523"/>
                      <a:pt x="346" y="523"/>
                    </a:cubicBezTo>
                    <a:cubicBezTo>
                      <a:pt x="65" y="523"/>
                      <a:pt x="65" y="523"/>
                      <a:pt x="65" y="523"/>
                    </a:cubicBezTo>
                    <a:cubicBezTo>
                      <a:pt x="65" y="243"/>
                      <a:pt x="65" y="243"/>
                      <a:pt x="65" y="243"/>
                    </a:cubicBezTo>
                    <a:cubicBezTo>
                      <a:pt x="140" y="318"/>
                      <a:pt x="140" y="318"/>
                      <a:pt x="140" y="318"/>
                    </a:cubicBezTo>
                    <a:cubicBezTo>
                      <a:pt x="146" y="324"/>
                      <a:pt x="154" y="327"/>
                      <a:pt x="163" y="327"/>
                    </a:cubicBezTo>
                    <a:cubicBezTo>
                      <a:pt x="171" y="327"/>
                      <a:pt x="180" y="324"/>
                      <a:pt x="186" y="318"/>
                    </a:cubicBezTo>
                    <a:cubicBezTo>
                      <a:pt x="424" y="79"/>
                      <a:pt x="424" y="79"/>
                      <a:pt x="424" y="79"/>
                    </a:cubicBezTo>
                    <a:cubicBezTo>
                      <a:pt x="508" y="164"/>
                      <a:pt x="508" y="164"/>
                      <a:pt x="508" y="164"/>
                    </a:cubicBezTo>
                    <a:lnTo>
                      <a:pt x="271"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B01F3136-E443-46A3-86F3-5C078E92790C}"/>
                  </a:ext>
                </a:extLst>
              </p:cNvPr>
              <p:cNvSpPr>
                <a:spLocks noEditPoints="1"/>
              </p:cNvSpPr>
              <p:nvPr/>
            </p:nvSpPr>
            <p:spPr bwMode="auto">
              <a:xfrm>
                <a:off x="14643100" y="3765550"/>
                <a:ext cx="2136775" cy="2116138"/>
              </a:xfrm>
              <a:custGeom>
                <a:avLst/>
                <a:gdLst>
                  <a:gd name="T0" fmla="*/ 559 w 592"/>
                  <a:gd name="T1" fmla="*/ 0 h 588"/>
                  <a:gd name="T2" fmla="*/ 168 w 592"/>
                  <a:gd name="T3" fmla="*/ 0 h 588"/>
                  <a:gd name="T4" fmla="*/ 138 w 592"/>
                  <a:gd name="T5" fmla="*/ 20 h 588"/>
                  <a:gd name="T6" fmla="*/ 145 w 592"/>
                  <a:gd name="T7" fmla="*/ 55 h 588"/>
                  <a:gd name="T8" fmla="*/ 252 w 592"/>
                  <a:gd name="T9" fmla="*/ 163 h 588"/>
                  <a:gd name="T10" fmla="*/ 13 w 592"/>
                  <a:gd name="T11" fmla="*/ 401 h 588"/>
                  <a:gd name="T12" fmla="*/ 13 w 592"/>
                  <a:gd name="T13" fmla="*/ 448 h 588"/>
                  <a:gd name="T14" fmla="*/ 144 w 592"/>
                  <a:gd name="T15" fmla="*/ 578 h 588"/>
                  <a:gd name="T16" fmla="*/ 167 w 592"/>
                  <a:gd name="T17" fmla="*/ 588 h 588"/>
                  <a:gd name="T18" fmla="*/ 190 w 592"/>
                  <a:gd name="T19" fmla="*/ 578 h 588"/>
                  <a:gd name="T20" fmla="*/ 428 w 592"/>
                  <a:gd name="T21" fmla="*/ 340 h 588"/>
                  <a:gd name="T22" fmla="*/ 536 w 592"/>
                  <a:gd name="T23" fmla="*/ 448 h 588"/>
                  <a:gd name="T24" fmla="*/ 571 w 592"/>
                  <a:gd name="T25" fmla="*/ 455 h 588"/>
                  <a:gd name="T26" fmla="*/ 591 w 592"/>
                  <a:gd name="T27" fmla="*/ 425 h 588"/>
                  <a:gd name="T28" fmla="*/ 591 w 592"/>
                  <a:gd name="T29" fmla="*/ 33 h 588"/>
                  <a:gd name="T30" fmla="*/ 559 w 592"/>
                  <a:gd name="T31" fmla="*/ 0 h 588"/>
                  <a:gd name="T32" fmla="*/ 527 w 592"/>
                  <a:gd name="T33" fmla="*/ 345 h 588"/>
                  <a:gd name="T34" fmla="*/ 452 w 592"/>
                  <a:gd name="T35" fmla="*/ 270 h 588"/>
                  <a:gd name="T36" fmla="*/ 405 w 592"/>
                  <a:gd name="T37" fmla="*/ 270 h 588"/>
                  <a:gd name="T38" fmla="*/ 168 w 592"/>
                  <a:gd name="T39" fmla="*/ 508 h 588"/>
                  <a:gd name="T40" fmla="*/ 83 w 592"/>
                  <a:gd name="T41" fmla="*/ 424 h 588"/>
                  <a:gd name="T42" fmla="*/ 322 w 592"/>
                  <a:gd name="T43" fmla="*/ 186 h 588"/>
                  <a:gd name="T44" fmla="*/ 322 w 592"/>
                  <a:gd name="T45" fmla="*/ 139 h 588"/>
                  <a:gd name="T46" fmla="*/ 247 w 592"/>
                  <a:gd name="T47" fmla="*/ 65 h 588"/>
                  <a:gd name="T48" fmla="*/ 527 w 592"/>
                  <a:gd name="T49" fmla="*/ 65 h 588"/>
                  <a:gd name="T50" fmla="*/ 527 w 592"/>
                  <a:gd name="T51" fmla="*/ 345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2" h="588">
                    <a:moveTo>
                      <a:pt x="559" y="0"/>
                    </a:moveTo>
                    <a:cubicBezTo>
                      <a:pt x="168" y="0"/>
                      <a:pt x="168" y="0"/>
                      <a:pt x="168" y="0"/>
                    </a:cubicBezTo>
                    <a:cubicBezTo>
                      <a:pt x="154" y="0"/>
                      <a:pt x="143" y="8"/>
                      <a:pt x="138" y="20"/>
                    </a:cubicBezTo>
                    <a:cubicBezTo>
                      <a:pt x="132" y="32"/>
                      <a:pt x="136" y="46"/>
                      <a:pt x="145" y="55"/>
                    </a:cubicBezTo>
                    <a:cubicBezTo>
                      <a:pt x="252" y="163"/>
                      <a:pt x="252" y="163"/>
                      <a:pt x="252" y="163"/>
                    </a:cubicBezTo>
                    <a:cubicBezTo>
                      <a:pt x="13" y="401"/>
                      <a:pt x="13" y="401"/>
                      <a:pt x="13" y="401"/>
                    </a:cubicBezTo>
                    <a:cubicBezTo>
                      <a:pt x="0" y="414"/>
                      <a:pt x="0" y="435"/>
                      <a:pt x="13" y="448"/>
                    </a:cubicBezTo>
                    <a:cubicBezTo>
                      <a:pt x="144" y="578"/>
                      <a:pt x="144" y="578"/>
                      <a:pt x="144" y="578"/>
                    </a:cubicBezTo>
                    <a:cubicBezTo>
                      <a:pt x="151" y="585"/>
                      <a:pt x="159" y="588"/>
                      <a:pt x="167" y="588"/>
                    </a:cubicBezTo>
                    <a:cubicBezTo>
                      <a:pt x="175" y="588"/>
                      <a:pt x="184" y="585"/>
                      <a:pt x="190" y="578"/>
                    </a:cubicBezTo>
                    <a:cubicBezTo>
                      <a:pt x="428" y="340"/>
                      <a:pt x="428" y="340"/>
                      <a:pt x="428" y="340"/>
                    </a:cubicBezTo>
                    <a:cubicBezTo>
                      <a:pt x="536" y="448"/>
                      <a:pt x="536" y="448"/>
                      <a:pt x="536" y="448"/>
                    </a:cubicBezTo>
                    <a:cubicBezTo>
                      <a:pt x="545" y="457"/>
                      <a:pt x="559" y="460"/>
                      <a:pt x="571" y="455"/>
                    </a:cubicBezTo>
                    <a:cubicBezTo>
                      <a:pt x="583" y="450"/>
                      <a:pt x="591" y="438"/>
                      <a:pt x="591" y="425"/>
                    </a:cubicBezTo>
                    <a:cubicBezTo>
                      <a:pt x="591" y="33"/>
                      <a:pt x="591" y="33"/>
                      <a:pt x="591" y="33"/>
                    </a:cubicBezTo>
                    <a:cubicBezTo>
                      <a:pt x="592" y="14"/>
                      <a:pt x="578" y="0"/>
                      <a:pt x="559" y="0"/>
                    </a:cubicBezTo>
                    <a:moveTo>
                      <a:pt x="527" y="345"/>
                    </a:moveTo>
                    <a:cubicBezTo>
                      <a:pt x="452" y="270"/>
                      <a:pt x="452" y="270"/>
                      <a:pt x="452" y="270"/>
                    </a:cubicBezTo>
                    <a:cubicBezTo>
                      <a:pt x="438" y="257"/>
                      <a:pt x="418" y="257"/>
                      <a:pt x="405" y="270"/>
                    </a:cubicBezTo>
                    <a:cubicBezTo>
                      <a:pt x="168" y="508"/>
                      <a:pt x="168" y="508"/>
                      <a:pt x="168" y="508"/>
                    </a:cubicBezTo>
                    <a:cubicBezTo>
                      <a:pt x="83" y="424"/>
                      <a:pt x="83" y="424"/>
                      <a:pt x="83" y="424"/>
                    </a:cubicBezTo>
                    <a:cubicBezTo>
                      <a:pt x="322" y="186"/>
                      <a:pt x="322" y="186"/>
                      <a:pt x="322" y="186"/>
                    </a:cubicBezTo>
                    <a:cubicBezTo>
                      <a:pt x="335" y="173"/>
                      <a:pt x="335" y="153"/>
                      <a:pt x="322" y="139"/>
                    </a:cubicBezTo>
                    <a:cubicBezTo>
                      <a:pt x="247" y="65"/>
                      <a:pt x="247" y="65"/>
                      <a:pt x="247" y="65"/>
                    </a:cubicBezTo>
                    <a:cubicBezTo>
                      <a:pt x="527" y="65"/>
                      <a:pt x="527" y="65"/>
                      <a:pt x="527" y="65"/>
                    </a:cubicBezTo>
                    <a:lnTo>
                      <a:pt x="527"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32C4C1D3-E221-4AE2-9EEE-C5892D38BCD3}"/>
                  </a:ext>
                </a:extLst>
              </p:cNvPr>
              <p:cNvSpPr>
                <a:spLocks noEditPoints="1"/>
              </p:cNvSpPr>
              <p:nvPr/>
            </p:nvSpPr>
            <p:spPr bwMode="auto">
              <a:xfrm>
                <a:off x="17486313" y="3765550"/>
                <a:ext cx="2128838" cy="2112963"/>
              </a:xfrm>
              <a:custGeom>
                <a:avLst/>
                <a:gdLst>
                  <a:gd name="T0" fmla="*/ 340 w 590"/>
                  <a:gd name="T1" fmla="*/ 163 h 587"/>
                  <a:gd name="T2" fmla="*/ 448 w 590"/>
                  <a:gd name="T3" fmla="*/ 55 h 587"/>
                  <a:gd name="T4" fmla="*/ 455 w 590"/>
                  <a:gd name="T5" fmla="*/ 20 h 587"/>
                  <a:gd name="T6" fmla="*/ 425 w 590"/>
                  <a:gd name="T7" fmla="*/ 0 h 587"/>
                  <a:gd name="T8" fmla="*/ 33 w 590"/>
                  <a:gd name="T9" fmla="*/ 0 h 587"/>
                  <a:gd name="T10" fmla="*/ 0 w 590"/>
                  <a:gd name="T11" fmla="*/ 32 h 587"/>
                  <a:gd name="T12" fmla="*/ 0 w 590"/>
                  <a:gd name="T13" fmla="*/ 424 h 587"/>
                  <a:gd name="T14" fmla="*/ 21 w 590"/>
                  <a:gd name="T15" fmla="*/ 454 h 587"/>
                  <a:gd name="T16" fmla="*/ 56 w 590"/>
                  <a:gd name="T17" fmla="*/ 447 h 587"/>
                  <a:gd name="T18" fmla="*/ 164 w 590"/>
                  <a:gd name="T19" fmla="*/ 339 h 587"/>
                  <a:gd name="T20" fmla="*/ 401 w 590"/>
                  <a:gd name="T21" fmla="*/ 577 h 587"/>
                  <a:gd name="T22" fmla="*/ 424 w 590"/>
                  <a:gd name="T23" fmla="*/ 587 h 587"/>
                  <a:gd name="T24" fmla="*/ 447 w 590"/>
                  <a:gd name="T25" fmla="*/ 577 h 587"/>
                  <a:gd name="T26" fmla="*/ 577 w 590"/>
                  <a:gd name="T27" fmla="*/ 447 h 587"/>
                  <a:gd name="T28" fmla="*/ 577 w 590"/>
                  <a:gd name="T29" fmla="*/ 401 h 587"/>
                  <a:gd name="T30" fmla="*/ 340 w 590"/>
                  <a:gd name="T31" fmla="*/ 163 h 587"/>
                  <a:gd name="T32" fmla="*/ 424 w 590"/>
                  <a:gd name="T33" fmla="*/ 508 h 587"/>
                  <a:gd name="T34" fmla="*/ 186 w 590"/>
                  <a:gd name="T35" fmla="*/ 270 h 587"/>
                  <a:gd name="T36" fmla="*/ 164 w 590"/>
                  <a:gd name="T37" fmla="*/ 260 h 587"/>
                  <a:gd name="T38" fmla="*/ 141 w 590"/>
                  <a:gd name="T39" fmla="*/ 270 h 587"/>
                  <a:gd name="T40" fmla="*/ 65 w 590"/>
                  <a:gd name="T41" fmla="*/ 345 h 587"/>
                  <a:gd name="T42" fmla="*/ 65 w 590"/>
                  <a:gd name="T43" fmla="*/ 65 h 587"/>
                  <a:gd name="T44" fmla="*/ 345 w 590"/>
                  <a:gd name="T45" fmla="*/ 65 h 587"/>
                  <a:gd name="T46" fmla="*/ 270 w 590"/>
                  <a:gd name="T47" fmla="*/ 140 h 587"/>
                  <a:gd name="T48" fmla="*/ 270 w 590"/>
                  <a:gd name="T49" fmla="*/ 186 h 587"/>
                  <a:gd name="T50" fmla="*/ 508 w 590"/>
                  <a:gd name="T51" fmla="*/ 425 h 587"/>
                  <a:gd name="T52" fmla="*/ 424 w 590"/>
                  <a:gd name="T53" fmla="*/ 50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0" h="587">
                    <a:moveTo>
                      <a:pt x="340" y="163"/>
                    </a:moveTo>
                    <a:cubicBezTo>
                      <a:pt x="448" y="55"/>
                      <a:pt x="448" y="55"/>
                      <a:pt x="448" y="55"/>
                    </a:cubicBezTo>
                    <a:cubicBezTo>
                      <a:pt x="457" y="46"/>
                      <a:pt x="460" y="32"/>
                      <a:pt x="455" y="20"/>
                    </a:cubicBezTo>
                    <a:cubicBezTo>
                      <a:pt x="449" y="8"/>
                      <a:pt x="438" y="0"/>
                      <a:pt x="425" y="0"/>
                    </a:cubicBezTo>
                    <a:cubicBezTo>
                      <a:pt x="33" y="0"/>
                      <a:pt x="33" y="0"/>
                      <a:pt x="33" y="0"/>
                    </a:cubicBezTo>
                    <a:cubicBezTo>
                      <a:pt x="15" y="0"/>
                      <a:pt x="0" y="14"/>
                      <a:pt x="0" y="32"/>
                    </a:cubicBezTo>
                    <a:cubicBezTo>
                      <a:pt x="0" y="424"/>
                      <a:pt x="0" y="424"/>
                      <a:pt x="0" y="424"/>
                    </a:cubicBezTo>
                    <a:cubicBezTo>
                      <a:pt x="0" y="437"/>
                      <a:pt x="8" y="449"/>
                      <a:pt x="21" y="454"/>
                    </a:cubicBezTo>
                    <a:cubicBezTo>
                      <a:pt x="33" y="459"/>
                      <a:pt x="47" y="456"/>
                      <a:pt x="56" y="447"/>
                    </a:cubicBezTo>
                    <a:cubicBezTo>
                      <a:pt x="164" y="339"/>
                      <a:pt x="164" y="339"/>
                      <a:pt x="164" y="339"/>
                    </a:cubicBezTo>
                    <a:cubicBezTo>
                      <a:pt x="401" y="577"/>
                      <a:pt x="401" y="577"/>
                      <a:pt x="401" y="577"/>
                    </a:cubicBezTo>
                    <a:cubicBezTo>
                      <a:pt x="407" y="583"/>
                      <a:pt x="416" y="587"/>
                      <a:pt x="424" y="587"/>
                    </a:cubicBezTo>
                    <a:cubicBezTo>
                      <a:pt x="433" y="587"/>
                      <a:pt x="441" y="584"/>
                      <a:pt x="447" y="577"/>
                    </a:cubicBezTo>
                    <a:cubicBezTo>
                      <a:pt x="577" y="447"/>
                      <a:pt x="577" y="447"/>
                      <a:pt x="577" y="447"/>
                    </a:cubicBezTo>
                    <a:cubicBezTo>
                      <a:pt x="590" y="434"/>
                      <a:pt x="590" y="414"/>
                      <a:pt x="577" y="401"/>
                    </a:cubicBezTo>
                    <a:lnTo>
                      <a:pt x="340" y="163"/>
                    </a:lnTo>
                    <a:close/>
                    <a:moveTo>
                      <a:pt x="424" y="508"/>
                    </a:moveTo>
                    <a:cubicBezTo>
                      <a:pt x="186" y="270"/>
                      <a:pt x="186" y="270"/>
                      <a:pt x="186" y="270"/>
                    </a:cubicBezTo>
                    <a:cubicBezTo>
                      <a:pt x="181" y="264"/>
                      <a:pt x="172" y="260"/>
                      <a:pt x="164" y="260"/>
                    </a:cubicBezTo>
                    <a:cubicBezTo>
                      <a:pt x="155" y="260"/>
                      <a:pt x="147" y="264"/>
                      <a:pt x="141" y="270"/>
                    </a:cubicBezTo>
                    <a:cubicBezTo>
                      <a:pt x="65" y="345"/>
                      <a:pt x="65" y="345"/>
                      <a:pt x="65" y="345"/>
                    </a:cubicBezTo>
                    <a:cubicBezTo>
                      <a:pt x="65" y="65"/>
                      <a:pt x="65" y="65"/>
                      <a:pt x="65" y="65"/>
                    </a:cubicBezTo>
                    <a:cubicBezTo>
                      <a:pt x="345" y="65"/>
                      <a:pt x="345" y="65"/>
                      <a:pt x="345" y="65"/>
                    </a:cubicBezTo>
                    <a:cubicBezTo>
                      <a:pt x="270" y="140"/>
                      <a:pt x="270" y="140"/>
                      <a:pt x="270" y="140"/>
                    </a:cubicBezTo>
                    <a:cubicBezTo>
                      <a:pt x="257" y="153"/>
                      <a:pt x="257" y="173"/>
                      <a:pt x="270" y="186"/>
                    </a:cubicBezTo>
                    <a:cubicBezTo>
                      <a:pt x="508" y="425"/>
                      <a:pt x="508" y="425"/>
                      <a:pt x="508" y="425"/>
                    </a:cubicBezTo>
                    <a:lnTo>
                      <a:pt x="424"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E7B760B0-D549-4F21-BF09-E9C1B074F3C5}"/>
                  </a:ext>
                </a:extLst>
              </p:cNvPr>
              <p:cNvSpPr>
                <a:spLocks noEditPoints="1"/>
              </p:cNvSpPr>
              <p:nvPr/>
            </p:nvSpPr>
            <p:spPr bwMode="auto">
              <a:xfrm>
                <a:off x="13716000" y="3175"/>
                <a:ext cx="6829425" cy="6813550"/>
              </a:xfrm>
              <a:custGeom>
                <a:avLst/>
                <a:gdLst>
                  <a:gd name="T0" fmla="*/ 1730 w 1893"/>
                  <a:gd name="T1" fmla="*/ 0 h 1893"/>
                  <a:gd name="T2" fmla="*/ 163 w 1893"/>
                  <a:gd name="T3" fmla="*/ 0 h 1893"/>
                  <a:gd name="T4" fmla="*/ 0 w 1893"/>
                  <a:gd name="T5" fmla="*/ 163 h 1893"/>
                  <a:gd name="T6" fmla="*/ 0 w 1893"/>
                  <a:gd name="T7" fmla="*/ 1730 h 1893"/>
                  <a:gd name="T8" fmla="*/ 163 w 1893"/>
                  <a:gd name="T9" fmla="*/ 1893 h 1893"/>
                  <a:gd name="T10" fmla="*/ 1730 w 1893"/>
                  <a:gd name="T11" fmla="*/ 1893 h 1893"/>
                  <a:gd name="T12" fmla="*/ 1893 w 1893"/>
                  <a:gd name="T13" fmla="*/ 1730 h 1893"/>
                  <a:gd name="T14" fmla="*/ 1893 w 1893"/>
                  <a:gd name="T15" fmla="*/ 163 h 1893"/>
                  <a:gd name="T16" fmla="*/ 1730 w 1893"/>
                  <a:gd name="T17" fmla="*/ 0 h 1893"/>
                  <a:gd name="T18" fmla="*/ 1828 w 1893"/>
                  <a:gd name="T19" fmla="*/ 1730 h 1893"/>
                  <a:gd name="T20" fmla="*/ 1730 w 1893"/>
                  <a:gd name="T21" fmla="*/ 1828 h 1893"/>
                  <a:gd name="T22" fmla="*/ 163 w 1893"/>
                  <a:gd name="T23" fmla="*/ 1828 h 1893"/>
                  <a:gd name="T24" fmla="*/ 66 w 1893"/>
                  <a:gd name="T25" fmla="*/ 1730 h 1893"/>
                  <a:gd name="T26" fmla="*/ 66 w 1893"/>
                  <a:gd name="T27" fmla="*/ 163 h 1893"/>
                  <a:gd name="T28" fmla="*/ 163 w 1893"/>
                  <a:gd name="T29" fmla="*/ 66 h 1893"/>
                  <a:gd name="T30" fmla="*/ 1730 w 1893"/>
                  <a:gd name="T31" fmla="*/ 66 h 1893"/>
                  <a:gd name="T32" fmla="*/ 1828 w 1893"/>
                  <a:gd name="T33" fmla="*/ 163 h 1893"/>
                  <a:gd name="T34" fmla="*/ 1828 w 1893"/>
                  <a:gd name="T35" fmla="*/ 1730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3" h="1893">
                    <a:moveTo>
                      <a:pt x="1730" y="0"/>
                    </a:moveTo>
                    <a:cubicBezTo>
                      <a:pt x="163" y="0"/>
                      <a:pt x="163" y="0"/>
                      <a:pt x="163" y="0"/>
                    </a:cubicBezTo>
                    <a:cubicBezTo>
                      <a:pt x="73" y="0"/>
                      <a:pt x="0" y="73"/>
                      <a:pt x="0" y="163"/>
                    </a:cubicBezTo>
                    <a:cubicBezTo>
                      <a:pt x="0" y="1730"/>
                      <a:pt x="0" y="1730"/>
                      <a:pt x="0" y="1730"/>
                    </a:cubicBezTo>
                    <a:cubicBezTo>
                      <a:pt x="0" y="1820"/>
                      <a:pt x="73" y="1893"/>
                      <a:pt x="163" y="1893"/>
                    </a:cubicBezTo>
                    <a:cubicBezTo>
                      <a:pt x="1730" y="1893"/>
                      <a:pt x="1730" y="1893"/>
                      <a:pt x="1730" y="1893"/>
                    </a:cubicBezTo>
                    <a:cubicBezTo>
                      <a:pt x="1820" y="1893"/>
                      <a:pt x="1893" y="1820"/>
                      <a:pt x="1893" y="1730"/>
                    </a:cubicBezTo>
                    <a:cubicBezTo>
                      <a:pt x="1893" y="163"/>
                      <a:pt x="1893" y="163"/>
                      <a:pt x="1893" y="163"/>
                    </a:cubicBezTo>
                    <a:cubicBezTo>
                      <a:pt x="1893" y="73"/>
                      <a:pt x="1820" y="0"/>
                      <a:pt x="1730" y="0"/>
                    </a:cubicBezTo>
                    <a:moveTo>
                      <a:pt x="1828" y="1730"/>
                    </a:moveTo>
                    <a:cubicBezTo>
                      <a:pt x="1828" y="1784"/>
                      <a:pt x="1784" y="1828"/>
                      <a:pt x="1730" y="1828"/>
                    </a:cubicBezTo>
                    <a:cubicBezTo>
                      <a:pt x="163" y="1828"/>
                      <a:pt x="163" y="1828"/>
                      <a:pt x="163" y="1828"/>
                    </a:cubicBezTo>
                    <a:cubicBezTo>
                      <a:pt x="109" y="1828"/>
                      <a:pt x="66" y="1784"/>
                      <a:pt x="66" y="1730"/>
                    </a:cubicBezTo>
                    <a:cubicBezTo>
                      <a:pt x="66" y="163"/>
                      <a:pt x="66" y="163"/>
                      <a:pt x="66" y="163"/>
                    </a:cubicBezTo>
                    <a:cubicBezTo>
                      <a:pt x="66" y="109"/>
                      <a:pt x="109" y="66"/>
                      <a:pt x="163" y="66"/>
                    </a:cubicBezTo>
                    <a:cubicBezTo>
                      <a:pt x="1730" y="66"/>
                      <a:pt x="1730" y="66"/>
                      <a:pt x="1730" y="66"/>
                    </a:cubicBezTo>
                    <a:cubicBezTo>
                      <a:pt x="1784" y="66"/>
                      <a:pt x="1828" y="109"/>
                      <a:pt x="1828" y="163"/>
                    </a:cubicBezTo>
                    <a:lnTo>
                      <a:pt x="1828" y="17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8" name="TextBox 17">
            <a:extLst>
              <a:ext uri="{FF2B5EF4-FFF2-40B4-BE49-F238E27FC236}">
                <a16:creationId xmlns:a16="http://schemas.microsoft.com/office/drawing/2014/main" id="{3148EEC5-0D7A-4762-B400-B9EC871538C8}"/>
              </a:ext>
            </a:extLst>
          </p:cNvPr>
          <p:cNvSpPr txBox="1"/>
          <p:nvPr/>
        </p:nvSpPr>
        <p:spPr>
          <a:xfrm>
            <a:off x="8225969" y="1563230"/>
            <a:ext cx="3240316" cy="1226874"/>
          </a:xfrm>
          <a:prstGeom prst="rect">
            <a:avLst/>
          </a:prstGeom>
          <a:noFill/>
        </p:spPr>
        <p:txBody>
          <a:bodyPr wrap="square" numCol="1" spcCol="457200" rtlCol="0">
            <a:spAutoFit/>
          </a:bodyPr>
          <a:lstStyle/>
          <a:p>
            <a:pPr>
              <a:lnSpc>
                <a:spcPts val="1500"/>
              </a:lnSpc>
            </a:pPr>
            <a:r>
              <a:rPr lang="en-US" sz="900" dirty="0">
                <a:solidFill>
                  <a:schemeClr val="tx1">
                    <a:lumMod val="50000"/>
                    <a:lumOff val="50000"/>
                  </a:schemeClr>
                </a:solidFill>
                <a:latin typeface="Roboto Slab" pitchFamily="2" charset="0"/>
                <a:ea typeface="Roboto Slab" pitchFamily="2"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a:t>
            </a:r>
          </a:p>
        </p:txBody>
      </p:sp>
    </p:spTree>
    <p:extLst>
      <p:ext uri="{BB962C8B-B14F-4D97-AF65-F5344CB8AC3E}">
        <p14:creationId xmlns:p14="http://schemas.microsoft.com/office/powerpoint/2010/main" val="3570006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9AE86BEB-AA60-4854-9EDF-F7DCFB24919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556" r="7556"/>
          <a:stretch>
            <a:fillRect/>
          </a:stretch>
        </p:blipFill>
        <p:spPr/>
      </p:pic>
      <p:sp>
        <p:nvSpPr>
          <p:cNvPr id="76" name="Rectangle 75">
            <a:extLst>
              <a:ext uri="{FF2B5EF4-FFF2-40B4-BE49-F238E27FC236}">
                <a16:creationId xmlns:a16="http://schemas.microsoft.com/office/drawing/2014/main" id="{F9669621-D9B6-4A4C-BF34-E53D656EF476}"/>
              </a:ext>
            </a:extLst>
          </p:cNvPr>
          <p:cNvSpPr/>
          <p:nvPr/>
        </p:nvSpPr>
        <p:spPr>
          <a:xfrm>
            <a:off x="0" y="3428999"/>
            <a:ext cx="6467473" cy="25907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C8D044F5-7F6D-4620-A0AD-1F5FA620BE7D}"/>
              </a:ext>
            </a:extLst>
          </p:cNvPr>
          <p:cNvSpPr txBox="1"/>
          <p:nvPr/>
        </p:nvSpPr>
        <p:spPr>
          <a:xfrm>
            <a:off x="1521959" y="943362"/>
            <a:ext cx="3386135" cy="1015663"/>
          </a:xfrm>
          <a:prstGeom prst="rect">
            <a:avLst/>
          </a:prstGeom>
          <a:noFill/>
        </p:spPr>
        <p:txBody>
          <a:bodyPr wrap="square" rtlCol="0">
            <a:spAutoFit/>
          </a:bodyPr>
          <a:lstStyle/>
          <a:p>
            <a:pPr algn="ctr"/>
            <a:r>
              <a:rPr lang="en-US" sz="6000" dirty="0">
                <a:solidFill>
                  <a:schemeClr val="tx1">
                    <a:alpha val="82000"/>
                  </a:schemeClr>
                </a:solidFill>
                <a:latin typeface="Roboto Slab" pitchFamily="2" charset="0"/>
                <a:ea typeface="Roboto Slab" pitchFamily="2" charset="0"/>
              </a:rPr>
              <a:t>Minimal</a:t>
            </a:r>
            <a:endParaRPr lang="en-US" sz="3000" dirty="0">
              <a:solidFill>
                <a:schemeClr val="tx1">
                  <a:alpha val="82000"/>
                </a:schemeClr>
              </a:solidFill>
              <a:latin typeface="Roboto Slab" pitchFamily="2" charset="0"/>
              <a:ea typeface="Roboto Slab" pitchFamily="2" charset="0"/>
            </a:endParaRPr>
          </a:p>
        </p:txBody>
      </p:sp>
      <p:sp>
        <p:nvSpPr>
          <p:cNvPr id="5" name="Rectangle 4">
            <a:extLst>
              <a:ext uri="{FF2B5EF4-FFF2-40B4-BE49-F238E27FC236}">
                <a16:creationId xmlns:a16="http://schemas.microsoft.com/office/drawing/2014/main" id="{3E042E71-50D4-48E5-A828-E0167731195E}"/>
              </a:ext>
            </a:extLst>
          </p:cNvPr>
          <p:cNvSpPr/>
          <p:nvPr/>
        </p:nvSpPr>
        <p:spPr>
          <a:xfrm rot="5400000">
            <a:off x="4969383" y="1421370"/>
            <a:ext cx="107156" cy="490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E01B563-CBAB-491C-983C-9D227B6CB5FC}"/>
              </a:ext>
            </a:extLst>
          </p:cNvPr>
          <p:cNvSpPr/>
          <p:nvPr/>
        </p:nvSpPr>
        <p:spPr>
          <a:xfrm rot="5400000">
            <a:off x="1347393" y="1421370"/>
            <a:ext cx="107156" cy="490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820619DE-50AC-4A2D-9B93-4B3BF6CA0F26}"/>
              </a:ext>
            </a:extLst>
          </p:cNvPr>
          <p:cNvSpPr txBox="1"/>
          <p:nvPr/>
        </p:nvSpPr>
        <p:spPr>
          <a:xfrm>
            <a:off x="809173" y="1965132"/>
            <a:ext cx="4791073" cy="571310"/>
          </a:xfrm>
          <a:prstGeom prst="rect">
            <a:avLst/>
          </a:prstGeom>
          <a:noFill/>
        </p:spPr>
        <p:txBody>
          <a:bodyPr wrap="square" rtlCol="0">
            <a:spAutoFit/>
          </a:bodyPr>
          <a:lstStyle/>
          <a:p>
            <a:pPr algn="ctr">
              <a:lnSpc>
                <a:spcPts val="2000"/>
              </a:lnSpc>
            </a:pPr>
            <a:r>
              <a:rPr lang="en-US" sz="10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a:t>
            </a:r>
          </a:p>
        </p:txBody>
      </p:sp>
      <p:grpSp>
        <p:nvGrpSpPr>
          <p:cNvPr id="13" name="Group 12">
            <a:extLst>
              <a:ext uri="{FF2B5EF4-FFF2-40B4-BE49-F238E27FC236}">
                <a16:creationId xmlns:a16="http://schemas.microsoft.com/office/drawing/2014/main" id="{9DAC7BB9-ED9E-4131-971E-223BBB5A15E6}"/>
              </a:ext>
            </a:extLst>
          </p:cNvPr>
          <p:cNvGrpSpPr/>
          <p:nvPr/>
        </p:nvGrpSpPr>
        <p:grpSpPr>
          <a:xfrm>
            <a:off x="7375999" y="4834479"/>
            <a:ext cx="1185320" cy="1185320"/>
            <a:chOff x="7242400" y="4782013"/>
            <a:chExt cx="1185320" cy="1185320"/>
          </a:xfrm>
        </p:grpSpPr>
        <p:sp>
          <p:nvSpPr>
            <p:cNvPr id="36" name="Oval 35">
              <a:extLst>
                <a:ext uri="{FF2B5EF4-FFF2-40B4-BE49-F238E27FC236}">
                  <a16:creationId xmlns:a16="http://schemas.microsoft.com/office/drawing/2014/main" id="{AE5CB1A6-F9BD-4D3B-9AEE-60D6E6582B58}"/>
                </a:ext>
              </a:extLst>
            </p:cNvPr>
            <p:cNvSpPr/>
            <p:nvPr/>
          </p:nvSpPr>
          <p:spPr>
            <a:xfrm>
              <a:off x="7242400" y="4782013"/>
              <a:ext cx="1185320" cy="118532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EA549B2-708E-4D0A-AA93-8D76B613827A}"/>
                </a:ext>
              </a:extLst>
            </p:cNvPr>
            <p:cNvSpPr/>
            <p:nvPr/>
          </p:nvSpPr>
          <p:spPr>
            <a:xfrm>
              <a:off x="7445370" y="4943786"/>
              <a:ext cx="779381" cy="861774"/>
            </a:xfrm>
            <a:prstGeom prst="rect">
              <a:avLst/>
            </a:prstGeom>
          </p:spPr>
          <p:txBody>
            <a:bodyPr wrap="none" anchor="ctr">
              <a:spAutoFit/>
            </a:bodyPr>
            <a:lstStyle/>
            <a:p>
              <a:pPr algn="ctr"/>
              <a:r>
                <a:rPr lang="en-US" sz="5000" dirty="0">
                  <a:solidFill>
                    <a:schemeClr val="tx1">
                      <a:lumMod val="50000"/>
                      <a:lumOff val="50000"/>
                    </a:schemeClr>
                  </a:solidFill>
                  <a:latin typeface="FontAwesome" charset="0"/>
                </a:rPr>
                <a:t></a:t>
              </a:r>
              <a:endParaRPr lang="en-US" sz="5000" dirty="0">
                <a:solidFill>
                  <a:schemeClr val="tx1">
                    <a:lumMod val="50000"/>
                    <a:lumOff val="50000"/>
                  </a:schemeClr>
                </a:solidFill>
              </a:endParaRPr>
            </a:p>
          </p:txBody>
        </p:sp>
      </p:grpSp>
      <p:grpSp>
        <p:nvGrpSpPr>
          <p:cNvPr id="12" name="Group 11">
            <a:extLst>
              <a:ext uri="{FF2B5EF4-FFF2-40B4-BE49-F238E27FC236}">
                <a16:creationId xmlns:a16="http://schemas.microsoft.com/office/drawing/2014/main" id="{B08FF844-CEAC-44DD-9D81-D08FC23149A2}"/>
              </a:ext>
            </a:extLst>
          </p:cNvPr>
          <p:cNvGrpSpPr/>
          <p:nvPr/>
        </p:nvGrpSpPr>
        <p:grpSpPr>
          <a:xfrm>
            <a:off x="9687559" y="4834479"/>
            <a:ext cx="1185320" cy="1185320"/>
            <a:chOff x="8817691" y="4782013"/>
            <a:chExt cx="1185320" cy="1185320"/>
          </a:xfrm>
        </p:grpSpPr>
        <p:sp>
          <p:nvSpPr>
            <p:cNvPr id="38" name="Rectangle 37">
              <a:extLst>
                <a:ext uri="{FF2B5EF4-FFF2-40B4-BE49-F238E27FC236}">
                  <a16:creationId xmlns:a16="http://schemas.microsoft.com/office/drawing/2014/main" id="{2CDA759A-A367-4488-A0C7-B5071BE29533}"/>
                </a:ext>
              </a:extLst>
            </p:cNvPr>
            <p:cNvSpPr/>
            <p:nvPr/>
          </p:nvSpPr>
          <p:spPr>
            <a:xfrm>
              <a:off x="8951732" y="4943786"/>
              <a:ext cx="917238" cy="861774"/>
            </a:xfrm>
            <a:prstGeom prst="rect">
              <a:avLst/>
            </a:prstGeom>
          </p:spPr>
          <p:txBody>
            <a:bodyPr wrap="none" anchor="ctr">
              <a:spAutoFit/>
            </a:bodyPr>
            <a:lstStyle/>
            <a:p>
              <a:pPr algn="ctr"/>
              <a:r>
                <a:rPr lang="en-US" sz="5000" dirty="0">
                  <a:solidFill>
                    <a:schemeClr val="tx1">
                      <a:lumMod val="50000"/>
                      <a:lumOff val="50000"/>
                    </a:schemeClr>
                  </a:solidFill>
                  <a:latin typeface="FontAwesome" charset="0"/>
                </a:rPr>
                <a:t></a:t>
              </a:r>
              <a:endParaRPr lang="en-US" sz="5000" dirty="0">
                <a:solidFill>
                  <a:schemeClr val="tx1">
                    <a:lumMod val="50000"/>
                    <a:lumOff val="50000"/>
                  </a:schemeClr>
                </a:solidFill>
              </a:endParaRPr>
            </a:p>
          </p:txBody>
        </p:sp>
        <p:sp>
          <p:nvSpPr>
            <p:cNvPr id="39" name="Oval 38">
              <a:extLst>
                <a:ext uri="{FF2B5EF4-FFF2-40B4-BE49-F238E27FC236}">
                  <a16:creationId xmlns:a16="http://schemas.microsoft.com/office/drawing/2014/main" id="{96C55F9E-1E15-4647-99B3-A2FA0E41F637}"/>
                </a:ext>
              </a:extLst>
            </p:cNvPr>
            <p:cNvSpPr/>
            <p:nvPr/>
          </p:nvSpPr>
          <p:spPr>
            <a:xfrm>
              <a:off x="8817691" y="4782013"/>
              <a:ext cx="1185320" cy="118532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36C95E0F-3B60-4496-B57F-9A5D9BDB8A19}"/>
              </a:ext>
            </a:extLst>
          </p:cNvPr>
          <p:cNvSpPr txBox="1"/>
          <p:nvPr/>
        </p:nvSpPr>
        <p:spPr>
          <a:xfrm>
            <a:off x="877994" y="4054022"/>
            <a:ext cx="4711484" cy="1340752"/>
          </a:xfrm>
          <a:prstGeom prst="rect">
            <a:avLst/>
          </a:prstGeom>
          <a:noFill/>
        </p:spPr>
        <p:txBody>
          <a:bodyPr wrap="square" rtlCol="0">
            <a:spAutoFit/>
          </a:bodyPr>
          <a:lstStyle/>
          <a:p>
            <a:pPr algn="just">
              <a:lnSpc>
                <a:spcPts val="2000"/>
              </a:lnSpc>
            </a:pPr>
            <a:r>
              <a:rPr lang="en-US" sz="1000" dirty="0">
                <a:solidFill>
                  <a:schemeClr val="bg1"/>
                </a:solidFill>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bg1"/>
                </a:solidFill>
                <a:latin typeface="Roboto Slab" pitchFamily="2" charset="0"/>
                <a:ea typeface="Roboto Slab" pitchFamily="2" charset="0"/>
              </a:rPr>
              <a:t>consectetur</a:t>
            </a:r>
            <a:r>
              <a:rPr lang="en-US" sz="1000" dirty="0">
                <a:solidFill>
                  <a:schemeClr val="bg1"/>
                </a:solidFill>
                <a:latin typeface="Roboto Slab" pitchFamily="2" charset="0"/>
                <a:ea typeface="Roboto Slab" pitchFamily="2" charset="0"/>
              </a:rPr>
              <a:t>, from a Lorem Ipsum</a:t>
            </a:r>
          </a:p>
        </p:txBody>
      </p:sp>
    </p:spTree>
    <p:extLst>
      <p:ext uri="{BB962C8B-B14F-4D97-AF65-F5344CB8AC3E}">
        <p14:creationId xmlns:p14="http://schemas.microsoft.com/office/powerpoint/2010/main" val="2355917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F986E32B-4AFC-4541-BBFF-272D2A4EA62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4267" b="14267"/>
          <a:stretch>
            <a:fillRect/>
          </a:stretch>
        </p:blipFill>
        <p:spPr/>
      </p:pic>
      <p:sp>
        <p:nvSpPr>
          <p:cNvPr id="82" name="TextBox 81">
            <a:extLst>
              <a:ext uri="{FF2B5EF4-FFF2-40B4-BE49-F238E27FC236}">
                <a16:creationId xmlns:a16="http://schemas.microsoft.com/office/drawing/2014/main" id="{9451D54A-4FE2-4C95-AD53-1C568BDD99F7}"/>
              </a:ext>
            </a:extLst>
          </p:cNvPr>
          <p:cNvSpPr txBox="1"/>
          <p:nvPr/>
        </p:nvSpPr>
        <p:spPr>
          <a:xfrm>
            <a:off x="838201" y="4433101"/>
            <a:ext cx="4546599" cy="1723549"/>
          </a:xfrm>
          <a:prstGeom prst="rect">
            <a:avLst/>
          </a:prstGeom>
          <a:noFill/>
        </p:spPr>
        <p:txBody>
          <a:bodyPr wrap="square" rtlCol="0">
            <a:spAutoFit/>
          </a:bodyPr>
          <a:lstStyle/>
          <a:p>
            <a:r>
              <a:rPr lang="en-US" sz="5300" dirty="0">
                <a:solidFill>
                  <a:schemeClr val="tx1">
                    <a:alpha val="82000"/>
                  </a:schemeClr>
                </a:solidFill>
                <a:latin typeface="Roboto Slab" pitchFamily="2" charset="0"/>
                <a:ea typeface="Roboto Slab" pitchFamily="2" charset="0"/>
              </a:rPr>
              <a:t>Company About</a:t>
            </a:r>
          </a:p>
        </p:txBody>
      </p:sp>
      <p:sp>
        <p:nvSpPr>
          <p:cNvPr id="87" name="Rectangle 86">
            <a:extLst>
              <a:ext uri="{FF2B5EF4-FFF2-40B4-BE49-F238E27FC236}">
                <a16:creationId xmlns:a16="http://schemas.microsoft.com/office/drawing/2014/main" id="{13D830A5-F2CB-413A-B850-0C2C8FAF08AC}"/>
              </a:ext>
            </a:extLst>
          </p:cNvPr>
          <p:cNvSpPr/>
          <p:nvPr/>
        </p:nvSpPr>
        <p:spPr>
          <a:xfrm>
            <a:off x="6096000" y="4433101"/>
            <a:ext cx="2032000" cy="17461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E93387FB-7647-4D53-BA95-D51A45786B19}"/>
              </a:ext>
            </a:extLst>
          </p:cNvPr>
          <p:cNvSpPr/>
          <p:nvPr/>
        </p:nvSpPr>
        <p:spPr>
          <a:xfrm>
            <a:off x="10160000" y="5071266"/>
            <a:ext cx="1193799" cy="928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2F42E762-C55A-4A1B-A402-D6A1408A7701}"/>
              </a:ext>
            </a:extLst>
          </p:cNvPr>
          <p:cNvGrpSpPr/>
          <p:nvPr/>
        </p:nvGrpSpPr>
        <p:grpSpPr>
          <a:xfrm>
            <a:off x="6602986" y="4798341"/>
            <a:ext cx="1018029" cy="1015663"/>
            <a:chOff x="13716000" y="3175"/>
            <a:chExt cx="6829425" cy="6813550"/>
          </a:xfrm>
          <a:solidFill>
            <a:schemeClr val="bg1"/>
          </a:solidFill>
        </p:grpSpPr>
        <p:sp>
          <p:nvSpPr>
            <p:cNvPr id="95" name="Freeform 5">
              <a:extLst>
                <a:ext uri="{FF2B5EF4-FFF2-40B4-BE49-F238E27FC236}">
                  <a16:creationId xmlns:a16="http://schemas.microsoft.com/office/drawing/2014/main" id="{FDA2140F-C2D3-4BD3-BC2D-965A74C72C5B}"/>
                </a:ext>
              </a:extLst>
            </p:cNvPr>
            <p:cNvSpPr>
              <a:spLocks noEditPoints="1"/>
            </p:cNvSpPr>
            <p:nvPr/>
          </p:nvSpPr>
          <p:spPr bwMode="auto">
            <a:xfrm>
              <a:off x="14643100" y="931863"/>
              <a:ext cx="2136775" cy="2127250"/>
            </a:xfrm>
            <a:custGeom>
              <a:avLst/>
              <a:gdLst>
                <a:gd name="T0" fmla="*/ 572 w 592"/>
                <a:gd name="T1" fmla="*/ 137 h 591"/>
                <a:gd name="T2" fmla="*/ 536 w 592"/>
                <a:gd name="T3" fmla="*/ 144 h 591"/>
                <a:gd name="T4" fmla="*/ 429 w 592"/>
                <a:gd name="T5" fmla="*/ 251 h 591"/>
                <a:gd name="T6" fmla="*/ 190 w 592"/>
                <a:gd name="T7" fmla="*/ 13 h 591"/>
                <a:gd name="T8" fmla="*/ 144 w 592"/>
                <a:gd name="T9" fmla="*/ 13 h 591"/>
                <a:gd name="T10" fmla="*/ 13 w 592"/>
                <a:gd name="T11" fmla="*/ 144 h 591"/>
                <a:gd name="T12" fmla="*/ 13 w 592"/>
                <a:gd name="T13" fmla="*/ 190 h 591"/>
                <a:gd name="T14" fmla="*/ 252 w 592"/>
                <a:gd name="T15" fmla="*/ 428 h 591"/>
                <a:gd name="T16" fmla="*/ 144 w 592"/>
                <a:gd name="T17" fmla="*/ 535 h 591"/>
                <a:gd name="T18" fmla="*/ 137 w 592"/>
                <a:gd name="T19" fmla="*/ 571 h 591"/>
                <a:gd name="T20" fmla="*/ 167 w 592"/>
                <a:gd name="T21" fmla="*/ 591 h 591"/>
                <a:gd name="T22" fmla="*/ 559 w 592"/>
                <a:gd name="T23" fmla="*/ 591 h 591"/>
                <a:gd name="T24" fmla="*/ 591 w 592"/>
                <a:gd name="T25" fmla="*/ 558 h 591"/>
                <a:gd name="T26" fmla="*/ 591 w 592"/>
                <a:gd name="T27" fmla="*/ 167 h 591"/>
                <a:gd name="T28" fmla="*/ 572 w 592"/>
                <a:gd name="T29" fmla="*/ 137 h 591"/>
                <a:gd name="T30" fmla="*/ 527 w 592"/>
                <a:gd name="T31" fmla="*/ 526 h 591"/>
                <a:gd name="T32" fmla="*/ 247 w 592"/>
                <a:gd name="T33" fmla="*/ 526 h 591"/>
                <a:gd name="T34" fmla="*/ 322 w 592"/>
                <a:gd name="T35" fmla="*/ 451 h 591"/>
                <a:gd name="T36" fmla="*/ 322 w 592"/>
                <a:gd name="T37" fmla="*/ 404 h 591"/>
                <a:gd name="T38" fmla="*/ 83 w 592"/>
                <a:gd name="T39" fmla="*/ 167 h 591"/>
                <a:gd name="T40" fmla="*/ 168 w 592"/>
                <a:gd name="T41" fmla="*/ 82 h 591"/>
                <a:gd name="T42" fmla="*/ 406 w 592"/>
                <a:gd name="T43" fmla="*/ 321 h 591"/>
                <a:gd name="T44" fmla="*/ 452 w 592"/>
                <a:gd name="T45" fmla="*/ 321 h 591"/>
                <a:gd name="T46" fmla="*/ 527 w 592"/>
                <a:gd name="T47" fmla="*/ 246 h 591"/>
                <a:gd name="T48" fmla="*/ 527 w 592"/>
                <a:gd name="T49" fmla="*/ 526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2" h="591">
                  <a:moveTo>
                    <a:pt x="572" y="137"/>
                  </a:moveTo>
                  <a:cubicBezTo>
                    <a:pt x="559" y="131"/>
                    <a:pt x="546" y="135"/>
                    <a:pt x="536" y="144"/>
                  </a:cubicBezTo>
                  <a:cubicBezTo>
                    <a:pt x="429" y="251"/>
                    <a:pt x="429" y="251"/>
                    <a:pt x="429" y="251"/>
                  </a:cubicBezTo>
                  <a:cubicBezTo>
                    <a:pt x="190" y="13"/>
                    <a:pt x="190" y="13"/>
                    <a:pt x="190" y="13"/>
                  </a:cubicBezTo>
                  <a:cubicBezTo>
                    <a:pt x="177" y="0"/>
                    <a:pt x="157" y="0"/>
                    <a:pt x="144" y="13"/>
                  </a:cubicBezTo>
                  <a:cubicBezTo>
                    <a:pt x="13" y="144"/>
                    <a:pt x="13" y="144"/>
                    <a:pt x="13" y="144"/>
                  </a:cubicBezTo>
                  <a:cubicBezTo>
                    <a:pt x="0" y="157"/>
                    <a:pt x="0" y="177"/>
                    <a:pt x="13" y="190"/>
                  </a:cubicBezTo>
                  <a:cubicBezTo>
                    <a:pt x="252" y="428"/>
                    <a:pt x="252" y="428"/>
                    <a:pt x="252" y="428"/>
                  </a:cubicBezTo>
                  <a:cubicBezTo>
                    <a:pt x="144" y="535"/>
                    <a:pt x="144" y="535"/>
                    <a:pt x="144" y="535"/>
                  </a:cubicBezTo>
                  <a:cubicBezTo>
                    <a:pt x="135" y="545"/>
                    <a:pt x="132" y="559"/>
                    <a:pt x="137" y="571"/>
                  </a:cubicBezTo>
                  <a:cubicBezTo>
                    <a:pt x="142" y="583"/>
                    <a:pt x="154" y="591"/>
                    <a:pt x="167" y="591"/>
                  </a:cubicBezTo>
                  <a:cubicBezTo>
                    <a:pt x="559" y="591"/>
                    <a:pt x="559" y="591"/>
                    <a:pt x="559" y="591"/>
                  </a:cubicBezTo>
                  <a:cubicBezTo>
                    <a:pt x="577" y="591"/>
                    <a:pt x="591" y="577"/>
                    <a:pt x="591" y="558"/>
                  </a:cubicBezTo>
                  <a:cubicBezTo>
                    <a:pt x="591" y="167"/>
                    <a:pt x="591" y="167"/>
                    <a:pt x="591" y="167"/>
                  </a:cubicBezTo>
                  <a:cubicBezTo>
                    <a:pt x="592" y="154"/>
                    <a:pt x="584" y="142"/>
                    <a:pt x="572" y="137"/>
                  </a:cubicBezTo>
                  <a:moveTo>
                    <a:pt x="527" y="526"/>
                  </a:moveTo>
                  <a:cubicBezTo>
                    <a:pt x="247" y="526"/>
                    <a:pt x="247" y="526"/>
                    <a:pt x="247" y="526"/>
                  </a:cubicBezTo>
                  <a:cubicBezTo>
                    <a:pt x="322" y="451"/>
                    <a:pt x="322" y="451"/>
                    <a:pt x="322" y="451"/>
                  </a:cubicBezTo>
                  <a:cubicBezTo>
                    <a:pt x="335" y="438"/>
                    <a:pt x="335" y="417"/>
                    <a:pt x="322" y="404"/>
                  </a:cubicBezTo>
                  <a:cubicBezTo>
                    <a:pt x="83" y="167"/>
                    <a:pt x="83" y="167"/>
                    <a:pt x="83" y="167"/>
                  </a:cubicBezTo>
                  <a:cubicBezTo>
                    <a:pt x="168" y="82"/>
                    <a:pt x="168" y="82"/>
                    <a:pt x="168" y="82"/>
                  </a:cubicBezTo>
                  <a:cubicBezTo>
                    <a:pt x="406" y="321"/>
                    <a:pt x="406" y="321"/>
                    <a:pt x="406" y="321"/>
                  </a:cubicBezTo>
                  <a:cubicBezTo>
                    <a:pt x="419" y="334"/>
                    <a:pt x="439" y="334"/>
                    <a:pt x="452" y="321"/>
                  </a:cubicBezTo>
                  <a:cubicBezTo>
                    <a:pt x="527" y="246"/>
                    <a:pt x="527" y="246"/>
                    <a:pt x="527" y="246"/>
                  </a:cubicBezTo>
                  <a:lnTo>
                    <a:pt x="527" y="5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noFill/>
              </a:endParaRPr>
            </a:p>
          </p:txBody>
        </p:sp>
        <p:sp>
          <p:nvSpPr>
            <p:cNvPr id="96" name="Freeform 6">
              <a:extLst>
                <a:ext uri="{FF2B5EF4-FFF2-40B4-BE49-F238E27FC236}">
                  <a16:creationId xmlns:a16="http://schemas.microsoft.com/office/drawing/2014/main" id="{DD194D28-F800-46A9-AFB9-B8B9413C66F2}"/>
                </a:ext>
              </a:extLst>
            </p:cNvPr>
            <p:cNvSpPr>
              <a:spLocks noEditPoints="1"/>
            </p:cNvSpPr>
            <p:nvPr/>
          </p:nvSpPr>
          <p:spPr bwMode="auto">
            <a:xfrm>
              <a:off x="17486313" y="942975"/>
              <a:ext cx="2128838" cy="2112963"/>
            </a:xfrm>
            <a:custGeom>
              <a:avLst/>
              <a:gdLst>
                <a:gd name="T0" fmla="*/ 447 w 590"/>
                <a:gd name="T1" fmla="*/ 10 h 587"/>
                <a:gd name="T2" fmla="*/ 424 w 590"/>
                <a:gd name="T3" fmla="*/ 0 h 587"/>
                <a:gd name="T4" fmla="*/ 401 w 590"/>
                <a:gd name="T5" fmla="*/ 10 h 587"/>
                <a:gd name="T6" fmla="*/ 163 w 590"/>
                <a:gd name="T7" fmla="*/ 248 h 587"/>
                <a:gd name="T8" fmla="*/ 55 w 590"/>
                <a:gd name="T9" fmla="*/ 140 h 587"/>
                <a:gd name="T10" fmla="*/ 20 w 590"/>
                <a:gd name="T11" fmla="*/ 133 h 587"/>
                <a:gd name="T12" fmla="*/ 0 w 590"/>
                <a:gd name="T13" fmla="*/ 163 h 587"/>
                <a:gd name="T14" fmla="*/ 0 w 590"/>
                <a:gd name="T15" fmla="*/ 555 h 587"/>
                <a:gd name="T16" fmla="*/ 32 w 590"/>
                <a:gd name="T17" fmla="*/ 587 h 587"/>
                <a:gd name="T18" fmla="*/ 424 w 590"/>
                <a:gd name="T19" fmla="*/ 587 h 587"/>
                <a:gd name="T20" fmla="*/ 457 w 590"/>
                <a:gd name="T21" fmla="*/ 555 h 587"/>
                <a:gd name="T22" fmla="*/ 446 w 590"/>
                <a:gd name="T23" fmla="*/ 530 h 587"/>
                <a:gd name="T24" fmla="*/ 340 w 590"/>
                <a:gd name="T25" fmla="*/ 425 h 587"/>
                <a:gd name="T26" fmla="*/ 577 w 590"/>
                <a:gd name="T27" fmla="*/ 186 h 587"/>
                <a:gd name="T28" fmla="*/ 577 w 590"/>
                <a:gd name="T29" fmla="*/ 140 h 587"/>
                <a:gd name="T30" fmla="*/ 447 w 590"/>
                <a:gd name="T31" fmla="*/ 10 h 587"/>
                <a:gd name="T32" fmla="*/ 271 w 590"/>
                <a:gd name="T33" fmla="*/ 402 h 587"/>
                <a:gd name="T34" fmla="*/ 271 w 590"/>
                <a:gd name="T35" fmla="*/ 448 h 587"/>
                <a:gd name="T36" fmla="*/ 346 w 590"/>
                <a:gd name="T37" fmla="*/ 523 h 587"/>
                <a:gd name="T38" fmla="*/ 65 w 590"/>
                <a:gd name="T39" fmla="*/ 523 h 587"/>
                <a:gd name="T40" fmla="*/ 65 w 590"/>
                <a:gd name="T41" fmla="*/ 243 h 587"/>
                <a:gd name="T42" fmla="*/ 140 w 590"/>
                <a:gd name="T43" fmla="*/ 318 h 587"/>
                <a:gd name="T44" fmla="*/ 163 w 590"/>
                <a:gd name="T45" fmla="*/ 327 h 587"/>
                <a:gd name="T46" fmla="*/ 186 w 590"/>
                <a:gd name="T47" fmla="*/ 318 h 587"/>
                <a:gd name="T48" fmla="*/ 424 w 590"/>
                <a:gd name="T49" fmla="*/ 79 h 587"/>
                <a:gd name="T50" fmla="*/ 508 w 590"/>
                <a:gd name="T51" fmla="*/ 164 h 587"/>
                <a:gd name="T52" fmla="*/ 271 w 590"/>
                <a:gd name="T53" fmla="*/ 40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0" h="587">
                  <a:moveTo>
                    <a:pt x="447" y="10"/>
                  </a:moveTo>
                  <a:cubicBezTo>
                    <a:pt x="441" y="4"/>
                    <a:pt x="433" y="0"/>
                    <a:pt x="424" y="0"/>
                  </a:cubicBezTo>
                  <a:cubicBezTo>
                    <a:pt x="416" y="0"/>
                    <a:pt x="407" y="4"/>
                    <a:pt x="401" y="10"/>
                  </a:cubicBezTo>
                  <a:cubicBezTo>
                    <a:pt x="163" y="248"/>
                    <a:pt x="163" y="248"/>
                    <a:pt x="163" y="248"/>
                  </a:cubicBezTo>
                  <a:cubicBezTo>
                    <a:pt x="55" y="140"/>
                    <a:pt x="55" y="140"/>
                    <a:pt x="55" y="140"/>
                  </a:cubicBezTo>
                  <a:cubicBezTo>
                    <a:pt x="46" y="131"/>
                    <a:pt x="32" y="128"/>
                    <a:pt x="20" y="133"/>
                  </a:cubicBezTo>
                  <a:cubicBezTo>
                    <a:pt x="8" y="138"/>
                    <a:pt x="0" y="150"/>
                    <a:pt x="0" y="163"/>
                  </a:cubicBezTo>
                  <a:cubicBezTo>
                    <a:pt x="0" y="555"/>
                    <a:pt x="0" y="555"/>
                    <a:pt x="0" y="555"/>
                  </a:cubicBezTo>
                  <a:cubicBezTo>
                    <a:pt x="0" y="573"/>
                    <a:pt x="14" y="587"/>
                    <a:pt x="32" y="587"/>
                  </a:cubicBezTo>
                  <a:cubicBezTo>
                    <a:pt x="424" y="587"/>
                    <a:pt x="424" y="587"/>
                    <a:pt x="424" y="587"/>
                  </a:cubicBezTo>
                  <a:cubicBezTo>
                    <a:pt x="442" y="587"/>
                    <a:pt x="457" y="573"/>
                    <a:pt x="457" y="555"/>
                  </a:cubicBezTo>
                  <a:cubicBezTo>
                    <a:pt x="457" y="545"/>
                    <a:pt x="452" y="536"/>
                    <a:pt x="446" y="530"/>
                  </a:cubicBezTo>
                  <a:cubicBezTo>
                    <a:pt x="340" y="425"/>
                    <a:pt x="340" y="425"/>
                    <a:pt x="340" y="425"/>
                  </a:cubicBezTo>
                  <a:cubicBezTo>
                    <a:pt x="577" y="186"/>
                    <a:pt x="577" y="186"/>
                    <a:pt x="577" y="186"/>
                  </a:cubicBezTo>
                  <a:cubicBezTo>
                    <a:pt x="590" y="173"/>
                    <a:pt x="590" y="153"/>
                    <a:pt x="577" y="140"/>
                  </a:cubicBezTo>
                  <a:lnTo>
                    <a:pt x="447" y="10"/>
                  </a:lnTo>
                  <a:close/>
                  <a:moveTo>
                    <a:pt x="271" y="402"/>
                  </a:moveTo>
                  <a:cubicBezTo>
                    <a:pt x="258" y="415"/>
                    <a:pt x="258" y="435"/>
                    <a:pt x="271" y="448"/>
                  </a:cubicBezTo>
                  <a:cubicBezTo>
                    <a:pt x="346" y="523"/>
                    <a:pt x="346" y="523"/>
                    <a:pt x="346" y="523"/>
                  </a:cubicBezTo>
                  <a:cubicBezTo>
                    <a:pt x="65" y="523"/>
                    <a:pt x="65" y="523"/>
                    <a:pt x="65" y="523"/>
                  </a:cubicBezTo>
                  <a:cubicBezTo>
                    <a:pt x="65" y="243"/>
                    <a:pt x="65" y="243"/>
                    <a:pt x="65" y="243"/>
                  </a:cubicBezTo>
                  <a:cubicBezTo>
                    <a:pt x="140" y="318"/>
                    <a:pt x="140" y="318"/>
                    <a:pt x="140" y="318"/>
                  </a:cubicBezTo>
                  <a:cubicBezTo>
                    <a:pt x="146" y="324"/>
                    <a:pt x="154" y="327"/>
                    <a:pt x="163" y="327"/>
                  </a:cubicBezTo>
                  <a:cubicBezTo>
                    <a:pt x="171" y="327"/>
                    <a:pt x="180" y="324"/>
                    <a:pt x="186" y="318"/>
                  </a:cubicBezTo>
                  <a:cubicBezTo>
                    <a:pt x="424" y="79"/>
                    <a:pt x="424" y="79"/>
                    <a:pt x="424" y="79"/>
                  </a:cubicBezTo>
                  <a:cubicBezTo>
                    <a:pt x="508" y="164"/>
                    <a:pt x="508" y="164"/>
                    <a:pt x="508" y="164"/>
                  </a:cubicBezTo>
                  <a:lnTo>
                    <a:pt x="271"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noFill/>
              </a:endParaRPr>
            </a:p>
          </p:txBody>
        </p:sp>
        <p:sp>
          <p:nvSpPr>
            <p:cNvPr id="97" name="Freeform 7">
              <a:extLst>
                <a:ext uri="{FF2B5EF4-FFF2-40B4-BE49-F238E27FC236}">
                  <a16:creationId xmlns:a16="http://schemas.microsoft.com/office/drawing/2014/main" id="{A86ABA44-7CA6-43F2-862B-3566DA9A959F}"/>
                </a:ext>
              </a:extLst>
            </p:cNvPr>
            <p:cNvSpPr>
              <a:spLocks noEditPoints="1"/>
            </p:cNvSpPr>
            <p:nvPr/>
          </p:nvSpPr>
          <p:spPr bwMode="auto">
            <a:xfrm>
              <a:off x="14643100" y="3765550"/>
              <a:ext cx="2136775" cy="2116138"/>
            </a:xfrm>
            <a:custGeom>
              <a:avLst/>
              <a:gdLst>
                <a:gd name="T0" fmla="*/ 559 w 592"/>
                <a:gd name="T1" fmla="*/ 0 h 588"/>
                <a:gd name="T2" fmla="*/ 168 w 592"/>
                <a:gd name="T3" fmla="*/ 0 h 588"/>
                <a:gd name="T4" fmla="*/ 138 w 592"/>
                <a:gd name="T5" fmla="*/ 20 h 588"/>
                <a:gd name="T6" fmla="*/ 145 w 592"/>
                <a:gd name="T7" fmla="*/ 55 h 588"/>
                <a:gd name="T8" fmla="*/ 252 w 592"/>
                <a:gd name="T9" fmla="*/ 163 h 588"/>
                <a:gd name="T10" fmla="*/ 13 w 592"/>
                <a:gd name="T11" fmla="*/ 401 h 588"/>
                <a:gd name="T12" fmla="*/ 13 w 592"/>
                <a:gd name="T13" fmla="*/ 448 h 588"/>
                <a:gd name="T14" fmla="*/ 144 w 592"/>
                <a:gd name="T15" fmla="*/ 578 h 588"/>
                <a:gd name="T16" fmla="*/ 167 w 592"/>
                <a:gd name="T17" fmla="*/ 588 h 588"/>
                <a:gd name="T18" fmla="*/ 190 w 592"/>
                <a:gd name="T19" fmla="*/ 578 h 588"/>
                <a:gd name="T20" fmla="*/ 428 w 592"/>
                <a:gd name="T21" fmla="*/ 340 h 588"/>
                <a:gd name="T22" fmla="*/ 536 w 592"/>
                <a:gd name="T23" fmla="*/ 448 h 588"/>
                <a:gd name="T24" fmla="*/ 571 w 592"/>
                <a:gd name="T25" fmla="*/ 455 h 588"/>
                <a:gd name="T26" fmla="*/ 591 w 592"/>
                <a:gd name="T27" fmla="*/ 425 h 588"/>
                <a:gd name="T28" fmla="*/ 591 w 592"/>
                <a:gd name="T29" fmla="*/ 33 h 588"/>
                <a:gd name="T30" fmla="*/ 559 w 592"/>
                <a:gd name="T31" fmla="*/ 0 h 588"/>
                <a:gd name="T32" fmla="*/ 527 w 592"/>
                <a:gd name="T33" fmla="*/ 345 h 588"/>
                <a:gd name="T34" fmla="*/ 452 w 592"/>
                <a:gd name="T35" fmla="*/ 270 h 588"/>
                <a:gd name="T36" fmla="*/ 405 w 592"/>
                <a:gd name="T37" fmla="*/ 270 h 588"/>
                <a:gd name="T38" fmla="*/ 168 w 592"/>
                <a:gd name="T39" fmla="*/ 508 h 588"/>
                <a:gd name="T40" fmla="*/ 83 w 592"/>
                <a:gd name="T41" fmla="*/ 424 h 588"/>
                <a:gd name="T42" fmla="*/ 322 w 592"/>
                <a:gd name="T43" fmla="*/ 186 h 588"/>
                <a:gd name="T44" fmla="*/ 322 w 592"/>
                <a:gd name="T45" fmla="*/ 139 h 588"/>
                <a:gd name="T46" fmla="*/ 247 w 592"/>
                <a:gd name="T47" fmla="*/ 65 h 588"/>
                <a:gd name="T48" fmla="*/ 527 w 592"/>
                <a:gd name="T49" fmla="*/ 65 h 588"/>
                <a:gd name="T50" fmla="*/ 527 w 592"/>
                <a:gd name="T51" fmla="*/ 345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2" h="588">
                  <a:moveTo>
                    <a:pt x="559" y="0"/>
                  </a:moveTo>
                  <a:cubicBezTo>
                    <a:pt x="168" y="0"/>
                    <a:pt x="168" y="0"/>
                    <a:pt x="168" y="0"/>
                  </a:cubicBezTo>
                  <a:cubicBezTo>
                    <a:pt x="154" y="0"/>
                    <a:pt x="143" y="8"/>
                    <a:pt x="138" y="20"/>
                  </a:cubicBezTo>
                  <a:cubicBezTo>
                    <a:pt x="132" y="32"/>
                    <a:pt x="136" y="46"/>
                    <a:pt x="145" y="55"/>
                  </a:cubicBezTo>
                  <a:cubicBezTo>
                    <a:pt x="252" y="163"/>
                    <a:pt x="252" y="163"/>
                    <a:pt x="252" y="163"/>
                  </a:cubicBezTo>
                  <a:cubicBezTo>
                    <a:pt x="13" y="401"/>
                    <a:pt x="13" y="401"/>
                    <a:pt x="13" y="401"/>
                  </a:cubicBezTo>
                  <a:cubicBezTo>
                    <a:pt x="0" y="414"/>
                    <a:pt x="0" y="435"/>
                    <a:pt x="13" y="448"/>
                  </a:cubicBezTo>
                  <a:cubicBezTo>
                    <a:pt x="144" y="578"/>
                    <a:pt x="144" y="578"/>
                    <a:pt x="144" y="578"/>
                  </a:cubicBezTo>
                  <a:cubicBezTo>
                    <a:pt x="151" y="585"/>
                    <a:pt x="159" y="588"/>
                    <a:pt x="167" y="588"/>
                  </a:cubicBezTo>
                  <a:cubicBezTo>
                    <a:pt x="175" y="588"/>
                    <a:pt x="184" y="585"/>
                    <a:pt x="190" y="578"/>
                  </a:cubicBezTo>
                  <a:cubicBezTo>
                    <a:pt x="428" y="340"/>
                    <a:pt x="428" y="340"/>
                    <a:pt x="428" y="340"/>
                  </a:cubicBezTo>
                  <a:cubicBezTo>
                    <a:pt x="536" y="448"/>
                    <a:pt x="536" y="448"/>
                    <a:pt x="536" y="448"/>
                  </a:cubicBezTo>
                  <a:cubicBezTo>
                    <a:pt x="545" y="457"/>
                    <a:pt x="559" y="460"/>
                    <a:pt x="571" y="455"/>
                  </a:cubicBezTo>
                  <a:cubicBezTo>
                    <a:pt x="583" y="450"/>
                    <a:pt x="591" y="438"/>
                    <a:pt x="591" y="425"/>
                  </a:cubicBezTo>
                  <a:cubicBezTo>
                    <a:pt x="591" y="33"/>
                    <a:pt x="591" y="33"/>
                    <a:pt x="591" y="33"/>
                  </a:cubicBezTo>
                  <a:cubicBezTo>
                    <a:pt x="592" y="14"/>
                    <a:pt x="578" y="0"/>
                    <a:pt x="559" y="0"/>
                  </a:cubicBezTo>
                  <a:moveTo>
                    <a:pt x="527" y="345"/>
                  </a:moveTo>
                  <a:cubicBezTo>
                    <a:pt x="452" y="270"/>
                    <a:pt x="452" y="270"/>
                    <a:pt x="452" y="270"/>
                  </a:cubicBezTo>
                  <a:cubicBezTo>
                    <a:pt x="438" y="257"/>
                    <a:pt x="418" y="257"/>
                    <a:pt x="405" y="270"/>
                  </a:cubicBezTo>
                  <a:cubicBezTo>
                    <a:pt x="168" y="508"/>
                    <a:pt x="168" y="508"/>
                    <a:pt x="168" y="508"/>
                  </a:cubicBezTo>
                  <a:cubicBezTo>
                    <a:pt x="83" y="424"/>
                    <a:pt x="83" y="424"/>
                    <a:pt x="83" y="424"/>
                  </a:cubicBezTo>
                  <a:cubicBezTo>
                    <a:pt x="322" y="186"/>
                    <a:pt x="322" y="186"/>
                    <a:pt x="322" y="186"/>
                  </a:cubicBezTo>
                  <a:cubicBezTo>
                    <a:pt x="335" y="173"/>
                    <a:pt x="335" y="153"/>
                    <a:pt x="322" y="139"/>
                  </a:cubicBezTo>
                  <a:cubicBezTo>
                    <a:pt x="247" y="65"/>
                    <a:pt x="247" y="65"/>
                    <a:pt x="247" y="65"/>
                  </a:cubicBezTo>
                  <a:cubicBezTo>
                    <a:pt x="527" y="65"/>
                    <a:pt x="527" y="65"/>
                    <a:pt x="527" y="65"/>
                  </a:cubicBezTo>
                  <a:lnTo>
                    <a:pt x="527"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noFill/>
              </a:endParaRPr>
            </a:p>
          </p:txBody>
        </p:sp>
        <p:sp>
          <p:nvSpPr>
            <p:cNvPr id="98" name="Freeform 8">
              <a:extLst>
                <a:ext uri="{FF2B5EF4-FFF2-40B4-BE49-F238E27FC236}">
                  <a16:creationId xmlns:a16="http://schemas.microsoft.com/office/drawing/2014/main" id="{0544F4AC-3755-4945-BF38-3162D27D65A3}"/>
                </a:ext>
              </a:extLst>
            </p:cNvPr>
            <p:cNvSpPr>
              <a:spLocks noEditPoints="1"/>
            </p:cNvSpPr>
            <p:nvPr/>
          </p:nvSpPr>
          <p:spPr bwMode="auto">
            <a:xfrm>
              <a:off x="17486313" y="3765550"/>
              <a:ext cx="2128838" cy="2112963"/>
            </a:xfrm>
            <a:custGeom>
              <a:avLst/>
              <a:gdLst>
                <a:gd name="T0" fmla="*/ 340 w 590"/>
                <a:gd name="T1" fmla="*/ 163 h 587"/>
                <a:gd name="T2" fmla="*/ 448 w 590"/>
                <a:gd name="T3" fmla="*/ 55 h 587"/>
                <a:gd name="T4" fmla="*/ 455 w 590"/>
                <a:gd name="T5" fmla="*/ 20 h 587"/>
                <a:gd name="T6" fmla="*/ 425 w 590"/>
                <a:gd name="T7" fmla="*/ 0 h 587"/>
                <a:gd name="T8" fmla="*/ 33 w 590"/>
                <a:gd name="T9" fmla="*/ 0 h 587"/>
                <a:gd name="T10" fmla="*/ 0 w 590"/>
                <a:gd name="T11" fmla="*/ 32 h 587"/>
                <a:gd name="T12" fmla="*/ 0 w 590"/>
                <a:gd name="T13" fmla="*/ 424 h 587"/>
                <a:gd name="T14" fmla="*/ 21 w 590"/>
                <a:gd name="T15" fmla="*/ 454 h 587"/>
                <a:gd name="T16" fmla="*/ 56 w 590"/>
                <a:gd name="T17" fmla="*/ 447 h 587"/>
                <a:gd name="T18" fmla="*/ 164 w 590"/>
                <a:gd name="T19" fmla="*/ 339 h 587"/>
                <a:gd name="T20" fmla="*/ 401 w 590"/>
                <a:gd name="T21" fmla="*/ 577 h 587"/>
                <a:gd name="T22" fmla="*/ 424 w 590"/>
                <a:gd name="T23" fmla="*/ 587 h 587"/>
                <a:gd name="T24" fmla="*/ 447 w 590"/>
                <a:gd name="T25" fmla="*/ 577 h 587"/>
                <a:gd name="T26" fmla="*/ 577 w 590"/>
                <a:gd name="T27" fmla="*/ 447 h 587"/>
                <a:gd name="T28" fmla="*/ 577 w 590"/>
                <a:gd name="T29" fmla="*/ 401 h 587"/>
                <a:gd name="T30" fmla="*/ 340 w 590"/>
                <a:gd name="T31" fmla="*/ 163 h 587"/>
                <a:gd name="T32" fmla="*/ 424 w 590"/>
                <a:gd name="T33" fmla="*/ 508 h 587"/>
                <a:gd name="T34" fmla="*/ 186 w 590"/>
                <a:gd name="T35" fmla="*/ 270 h 587"/>
                <a:gd name="T36" fmla="*/ 164 w 590"/>
                <a:gd name="T37" fmla="*/ 260 h 587"/>
                <a:gd name="T38" fmla="*/ 141 w 590"/>
                <a:gd name="T39" fmla="*/ 270 h 587"/>
                <a:gd name="T40" fmla="*/ 65 w 590"/>
                <a:gd name="T41" fmla="*/ 345 h 587"/>
                <a:gd name="T42" fmla="*/ 65 w 590"/>
                <a:gd name="T43" fmla="*/ 65 h 587"/>
                <a:gd name="T44" fmla="*/ 345 w 590"/>
                <a:gd name="T45" fmla="*/ 65 h 587"/>
                <a:gd name="T46" fmla="*/ 270 w 590"/>
                <a:gd name="T47" fmla="*/ 140 h 587"/>
                <a:gd name="T48" fmla="*/ 270 w 590"/>
                <a:gd name="T49" fmla="*/ 186 h 587"/>
                <a:gd name="T50" fmla="*/ 508 w 590"/>
                <a:gd name="T51" fmla="*/ 425 h 587"/>
                <a:gd name="T52" fmla="*/ 424 w 590"/>
                <a:gd name="T53" fmla="*/ 50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0" h="587">
                  <a:moveTo>
                    <a:pt x="340" y="163"/>
                  </a:moveTo>
                  <a:cubicBezTo>
                    <a:pt x="448" y="55"/>
                    <a:pt x="448" y="55"/>
                    <a:pt x="448" y="55"/>
                  </a:cubicBezTo>
                  <a:cubicBezTo>
                    <a:pt x="457" y="46"/>
                    <a:pt x="460" y="32"/>
                    <a:pt x="455" y="20"/>
                  </a:cubicBezTo>
                  <a:cubicBezTo>
                    <a:pt x="449" y="8"/>
                    <a:pt x="438" y="0"/>
                    <a:pt x="425" y="0"/>
                  </a:cubicBezTo>
                  <a:cubicBezTo>
                    <a:pt x="33" y="0"/>
                    <a:pt x="33" y="0"/>
                    <a:pt x="33" y="0"/>
                  </a:cubicBezTo>
                  <a:cubicBezTo>
                    <a:pt x="15" y="0"/>
                    <a:pt x="0" y="14"/>
                    <a:pt x="0" y="32"/>
                  </a:cubicBezTo>
                  <a:cubicBezTo>
                    <a:pt x="0" y="424"/>
                    <a:pt x="0" y="424"/>
                    <a:pt x="0" y="424"/>
                  </a:cubicBezTo>
                  <a:cubicBezTo>
                    <a:pt x="0" y="437"/>
                    <a:pt x="8" y="449"/>
                    <a:pt x="21" y="454"/>
                  </a:cubicBezTo>
                  <a:cubicBezTo>
                    <a:pt x="33" y="459"/>
                    <a:pt x="47" y="456"/>
                    <a:pt x="56" y="447"/>
                  </a:cubicBezTo>
                  <a:cubicBezTo>
                    <a:pt x="164" y="339"/>
                    <a:pt x="164" y="339"/>
                    <a:pt x="164" y="339"/>
                  </a:cubicBezTo>
                  <a:cubicBezTo>
                    <a:pt x="401" y="577"/>
                    <a:pt x="401" y="577"/>
                    <a:pt x="401" y="577"/>
                  </a:cubicBezTo>
                  <a:cubicBezTo>
                    <a:pt x="407" y="583"/>
                    <a:pt x="416" y="587"/>
                    <a:pt x="424" y="587"/>
                  </a:cubicBezTo>
                  <a:cubicBezTo>
                    <a:pt x="433" y="587"/>
                    <a:pt x="441" y="584"/>
                    <a:pt x="447" y="577"/>
                  </a:cubicBezTo>
                  <a:cubicBezTo>
                    <a:pt x="577" y="447"/>
                    <a:pt x="577" y="447"/>
                    <a:pt x="577" y="447"/>
                  </a:cubicBezTo>
                  <a:cubicBezTo>
                    <a:pt x="590" y="434"/>
                    <a:pt x="590" y="414"/>
                    <a:pt x="577" y="401"/>
                  </a:cubicBezTo>
                  <a:lnTo>
                    <a:pt x="340" y="163"/>
                  </a:lnTo>
                  <a:close/>
                  <a:moveTo>
                    <a:pt x="424" y="508"/>
                  </a:moveTo>
                  <a:cubicBezTo>
                    <a:pt x="186" y="270"/>
                    <a:pt x="186" y="270"/>
                    <a:pt x="186" y="270"/>
                  </a:cubicBezTo>
                  <a:cubicBezTo>
                    <a:pt x="181" y="264"/>
                    <a:pt x="172" y="260"/>
                    <a:pt x="164" y="260"/>
                  </a:cubicBezTo>
                  <a:cubicBezTo>
                    <a:pt x="155" y="260"/>
                    <a:pt x="147" y="264"/>
                    <a:pt x="141" y="270"/>
                  </a:cubicBezTo>
                  <a:cubicBezTo>
                    <a:pt x="65" y="345"/>
                    <a:pt x="65" y="345"/>
                    <a:pt x="65" y="345"/>
                  </a:cubicBezTo>
                  <a:cubicBezTo>
                    <a:pt x="65" y="65"/>
                    <a:pt x="65" y="65"/>
                    <a:pt x="65" y="65"/>
                  </a:cubicBezTo>
                  <a:cubicBezTo>
                    <a:pt x="345" y="65"/>
                    <a:pt x="345" y="65"/>
                    <a:pt x="345" y="65"/>
                  </a:cubicBezTo>
                  <a:cubicBezTo>
                    <a:pt x="270" y="140"/>
                    <a:pt x="270" y="140"/>
                    <a:pt x="270" y="140"/>
                  </a:cubicBezTo>
                  <a:cubicBezTo>
                    <a:pt x="257" y="153"/>
                    <a:pt x="257" y="173"/>
                    <a:pt x="270" y="186"/>
                  </a:cubicBezTo>
                  <a:cubicBezTo>
                    <a:pt x="508" y="425"/>
                    <a:pt x="508" y="425"/>
                    <a:pt x="508" y="425"/>
                  </a:cubicBezTo>
                  <a:lnTo>
                    <a:pt x="424"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noFill/>
              </a:endParaRPr>
            </a:p>
          </p:txBody>
        </p:sp>
        <p:sp>
          <p:nvSpPr>
            <p:cNvPr id="99" name="Freeform 9">
              <a:extLst>
                <a:ext uri="{FF2B5EF4-FFF2-40B4-BE49-F238E27FC236}">
                  <a16:creationId xmlns:a16="http://schemas.microsoft.com/office/drawing/2014/main" id="{25311DF8-23F5-4278-98FD-FA41895B3797}"/>
                </a:ext>
              </a:extLst>
            </p:cNvPr>
            <p:cNvSpPr>
              <a:spLocks noEditPoints="1"/>
            </p:cNvSpPr>
            <p:nvPr/>
          </p:nvSpPr>
          <p:spPr bwMode="auto">
            <a:xfrm>
              <a:off x="13716000" y="3175"/>
              <a:ext cx="6829425" cy="6813550"/>
            </a:xfrm>
            <a:custGeom>
              <a:avLst/>
              <a:gdLst>
                <a:gd name="T0" fmla="*/ 1730 w 1893"/>
                <a:gd name="T1" fmla="*/ 0 h 1893"/>
                <a:gd name="T2" fmla="*/ 163 w 1893"/>
                <a:gd name="T3" fmla="*/ 0 h 1893"/>
                <a:gd name="T4" fmla="*/ 0 w 1893"/>
                <a:gd name="T5" fmla="*/ 163 h 1893"/>
                <a:gd name="T6" fmla="*/ 0 w 1893"/>
                <a:gd name="T7" fmla="*/ 1730 h 1893"/>
                <a:gd name="T8" fmla="*/ 163 w 1893"/>
                <a:gd name="T9" fmla="*/ 1893 h 1893"/>
                <a:gd name="T10" fmla="*/ 1730 w 1893"/>
                <a:gd name="T11" fmla="*/ 1893 h 1893"/>
                <a:gd name="T12" fmla="*/ 1893 w 1893"/>
                <a:gd name="T13" fmla="*/ 1730 h 1893"/>
                <a:gd name="T14" fmla="*/ 1893 w 1893"/>
                <a:gd name="T15" fmla="*/ 163 h 1893"/>
                <a:gd name="T16" fmla="*/ 1730 w 1893"/>
                <a:gd name="T17" fmla="*/ 0 h 1893"/>
                <a:gd name="T18" fmla="*/ 1828 w 1893"/>
                <a:gd name="T19" fmla="*/ 1730 h 1893"/>
                <a:gd name="T20" fmla="*/ 1730 w 1893"/>
                <a:gd name="T21" fmla="*/ 1828 h 1893"/>
                <a:gd name="T22" fmla="*/ 163 w 1893"/>
                <a:gd name="T23" fmla="*/ 1828 h 1893"/>
                <a:gd name="T24" fmla="*/ 66 w 1893"/>
                <a:gd name="T25" fmla="*/ 1730 h 1893"/>
                <a:gd name="T26" fmla="*/ 66 w 1893"/>
                <a:gd name="T27" fmla="*/ 163 h 1893"/>
                <a:gd name="T28" fmla="*/ 163 w 1893"/>
                <a:gd name="T29" fmla="*/ 66 h 1893"/>
                <a:gd name="T30" fmla="*/ 1730 w 1893"/>
                <a:gd name="T31" fmla="*/ 66 h 1893"/>
                <a:gd name="T32" fmla="*/ 1828 w 1893"/>
                <a:gd name="T33" fmla="*/ 163 h 1893"/>
                <a:gd name="T34" fmla="*/ 1828 w 1893"/>
                <a:gd name="T35" fmla="*/ 1730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3" h="1893">
                  <a:moveTo>
                    <a:pt x="1730" y="0"/>
                  </a:moveTo>
                  <a:cubicBezTo>
                    <a:pt x="163" y="0"/>
                    <a:pt x="163" y="0"/>
                    <a:pt x="163" y="0"/>
                  </a:cubicBezTo>
                  <a:cubicBezTo>
                    <a:pt x="73" y="0"/>
                    <a:pt x="0" y="73"/>
                    <a:pt x="0" y="163"/>
                  </a:cubicBezTo>
                  <a:cubicBezTo>
                    <a:pt x="0" y="1730"/>
                    <a:pt x="0" y="1730"/>
                    <a:pt x="0" y="1730"/>
                  </a:cubicBezTo>
                  <a:cubicBezTo>
                    <a:pt x="0" y="1820"/>
                    <a:pt x="73" y="1893"/>
                    <a:pt x="163" y="1893"/>
                  </a:cubicBezTo>
                  <a:cubicBezTo>
                    <a:pt x="1730" y="1893"/>
                    <a:pt x="1730" y="1893"/>
                    <a:pt x="1730" y="1893"/>
                  </a:cubicBezTo>
                  <a:cubicBezTo>
                    <a:pt x="1820" y="1893"/>
                    <a:pt x="1893" y="1820"/>
                    <a:pt x="1893" y="1730"/>
                  </a:cubicBezTo>
                  <a:cubicBezTo>
                    <a:pt x="1893" y="163"/>
                    <a:pt x="1893" y="163"/>
                    <a:pt x="1893" y="163"/>
                  </a:cubicBezTo>
                  <a:cubicBezTo>
                    <a:pt x="1893" y="73"/>
                    <a:pt x="1820" y="0"/>
                    <a:pt x="1730" y="0"/>
                  </a:cubicBezTo>
                  <a:moveTo>
                    <a:pt x="1828" y="1730"/>
                  </a:moveTo>
                  <a:cubicBezTo>
                    <a:pt x="1828" y="1784"/>
                    <a:pt x="1784" y="1828"/>
                    <a:pt x="1730" y="1828"/>
                  </a:cubicBezTo>
                  <a:cubicBezTo>
                    <a:pt x="163" y="1828"/>
                    <a:pt x="163" y="1828"/>
                    <a:pt x="163" y="1828"/>
                  </a:cubicBezTo>
                  <a:cubicBezTo>
                    <a:pt x="109" y="1828"/>
                    <a:pt x="66" y="1784"/>
                    <a:pt x="66" y="1730"/>
                  </a:cubicBezTo>
                  <a:cubicBezTo>
                    <a:pt x="66" y="163"/>
                    <a:pt x="66" y="163"/>
                    <a:pt x="66" y="163"/>
                  </a:cubicBezTo>
                  <a:cubicBezTo>
                    <a:pt x="66" y="109"/>
                    <a:pt x="109" y="66"/>
                    <a:pt x="163" y="66"/>
                  </a:cubicBezTo>
                  <a:cubicBezTo>
                    <a:pt x="1730" y="66"/>
                    <a:pt x="1730" y="66"/>
                    <a:pt x="1730" y="66"/>
                  </a:cubicBezTo>
                  <a:cubicBezTo>
                    <a:pt x="1784" y="66"/>
                    <a:pt x="1828" y="109"/>
                    <a:pt x="1828" y="163"/>
                  </a:cubicBezTo>
                  <a:lnTo>
                    <a:pt x="1828" y="17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noFill/>
              </a:endParaRPr>
            </a:p>
          </p:txBody>
        </p:sp>
      </p:grpSp>
      <p:sp>
        <p:nvSpPr>
          <p:cNvPr id="21" name="Rectangle 20">
            <a:extLst>
              <a:ext uri="{FF2B5EF4-FFF2-40B4-BE49-F238E27FC236}">
                <a16:creationId xmlns:a16="http://schemas.microsoft.com/office/drawing/2014/main" id="{BF56ABDE-03E6-462D-A78B-353DB54A7B67}"/>
              </a:ext>
            </a:extLst>
          </p:cNvPr>
          <p:cNvSpPr/>
          <p:nvPr/>
        </p:nvSpPr>
        <p:spPr>
          <a:xfrm>
            <a:off x="8253246" y="1322277"/>
            <a:ext cx="3100553" cy="345505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E3E71CD-FB49-4D7F-8BB2-20C60EF3753B}"/>
              </a:ext>
            </a:extLst>
          </p:cNvPr>
          <p:cNvSpPr txBox="1"/>
          <p:nvPr/>
        </p:nvSpPr>
        <p:spPr>
          <a:xfrm>
            <a:off x="8633815" y="1737490"/>
            <a:ext cx="2339414" cy="2624629"/>
          </a:xfrm>
          <a:prstGeom prst="rect">
            <a:avLst/>
          </a:prstGeom>
          <a:noFill/>
        </p:spPr>
        <p:txBody>
          <a:bodyPr wrap="square" rtlCol="0">
            <a:spAutoFit/>
          </a:bodyPr>
          <a:lstStyle/>
          <a:p>
            <a:pPr algn="just">
              <a:lnSpc>
                <a:spcPts val="2000"/>
              </a:lnSpc>
            </a:pPr>
            <a:r>
              <a:rPr lang="en-US" sz="1000" dirty="0">
                <a:solidFill>
                  <a:schemeClr val="bg1"/>
                </a:solidFill>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bg1"/>
                </a:solidFill>
                <a:latin typeface="Roboto Slab" pitchFamily="2" charset="0"/>
                <a:ea typeface="Roboto Slab" pitchFamily="2" charset="0"/>
              </a:rPr>
              <a:t>consectetur</a:t>
            </a:r>
            <a:r>
              <a:rPr lang="en-US" sz="1000" dirty="0">
                <a:solidFill>
                  <a:schemeClr val="bg1"/>
                </a:solidFill>
                <a:latin typeface="Roboto Slab" pitchFamily="2" charset="0"/>
                <a:ea typeface="Roboto Slab" pitchFamily="2" charset="0"/>
              </a:rPr>
              <a:t>, from a Lorem Ipsum</a:t>
            </a:r>
          </a:p>
        </p:txBody>
      </p:sp>
    </p:spTree>
    <p:extLst>
      <p:ext uri="{BB962C8B-B14F-4D97-AF65-F5344CB8AC3E}">
        <p14:creationId xmlns:p14="http://schemas.microsoft.com/office/powerpoint/2010/main" val="40100141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888C1BB7-CBEB-4759-B154-346CCCD5BC5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670" r="10670"/>
          <a:stretch>
            <a:fillRect/>
          </a:stretch>
        </p:blipFill>
        <p:spPr/>
      </p:pic>
      <p:pic>
        <p:nvPicPr>
          <p:cNvPr id="10" name="Picture Placeholder 9">
            <a:extLst>
              <a:ext uri="{FF2B5EF4-FFF2-40B4-BE49-F238E27FC236}">
                <a16:creationId xmlns:a16="http://schemas.microsoft.com/office/drawing/2014/main" id="{95D83122-015D-4A87-A6AB-4AD2FEFB33F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7027" b="17027"/>
          <a:stretch>
            <a:fillRect/>
          </a:stretch>
        </p:blipFill>
        <p:spPr/>
      </p:pic>
      <p:grpSp>
        <p:nvGrpSpPr>
          <p:cNvPr id="4" name="Group 3">
            <a:extLst>
              <a:ext uri="{FF2B5EF4-FFF2-40B4-BE49-F238E27FC236}">
                <a16:creationId xmlns:a16="http://schemas.microsoft.com/office/drawing/2014/main" id="{7222894C-255C-4303-A2C6-3CD56DC6072C}"/>
              </a:ext>
            </a:extLst>
          </p:cNvPr>
          <p:cNvGrpSpPr/>
          <p:nvPr/>
        </p:nvGrpSpPr>
        <p:grpSpPr>
          <a:xfrm>
            <a:off x="6642313" y="3057641"/>
            <a:ext cx="3684440" cy="1298093"/>
            <a:chOff x="6848128" y="3266626"/>
            <a:chExt cx="3684440" cy="1298093"/>
          </a:xfrm>
        </p:grpSpPr>
        <p:grpSp>
          <p:nvGrpSpPr>
            <p:cNvPr id="41" name="Group 40">
              <a:extLst>
                <a:ext uri="{FF2B5EF4-FFF2-40B4-BE49-F238E27FC236}">
                  <a16:creationId xmlns:a16="http://schemas.microsoft.com/office/drawing/2014/main" id="{C11087D1-E8FE-4ADC-9693-EE92CF18D5BC}"/>
                </a:ext>
              </a:extLst>
            </p:cNvPr>
            <p:cNvGrpSpPr/>
            <p:nvPr/>
          </p:nvGrpSpPr>
          <p:grpSpPr>
            <a:xfrm>
              <a:off x="6848128" y="3266626"/>
              <a:ext cx="1466156" cy="1298093"/>
              <a:chOff x="7045383" y="2177296"/>
              <a:chExt cx="1466156" cy="1298093"/>
            </a:xfrm>
          </p:grpSpPr>
          <p:sp>
            <p:nvSpPr>
              <p:cNvPr id="42" name="Rectangle 41">
                <a:extLst>
                  <a:ext uri="{FF2B5EF4-FFF2-40B4-BE49-F238E27FC236}">
                    <a16:creationId xmlns:a16="http://schemas.microsoft.com/office/drawing/2014/main" id="{B7A93664-24E4-4FF3-8B79-D566061A4767}"/>
                  </a:ext>
                </a:extLst>
              </p:cNvPr>
              <p:cNvSpPr/>
              <p:nvPr/>
            </p:nvSpPr>
            <p:spPr>
              <a:xfrm>
                <a:off x="7507393" y="2177296"/>
                <a:ext cx="542136" cy="553998"/>
              </a:xfrm>
              <a:prstGeom prst="rect">
                <a:avLst/>
              </a:prstGeom>
            </p:spPr>
            <p:txBody>
              <a:bodyPr wrap="none">
                <a:spAutoFit/>
              </a:bodyPr>
              <a:lstStyle/>
              <a:p>
                <a:pPr algn="ctr"/>
                <a:r>
                  <a:rPr lang="en-US" sz="3000" dirty="0">
                    <a:solidFill>
                      <a:schemeClr val="tx1">
                        <a:lumMod val="50000"/>
                        <a:lumOff val="50000"/>
                      </a:schemeClr>
                    </a:solidFill>
                    <a:latin typeface="FontAwesome" charset="0"/>
                  </a:rPr>
                  <a:t></a:t>
                </a:r>
                <a:endParaRPr lang="en-US" sz="3000" dirty="0">
                  <a:solidFill>
                    <a:schemeClr val="tx1">
                      <a:lumMod val="50000"/>
                      <a:lumOff val="50000"/>
                    </a:schemeClr>
                  </a:solidFill>
                </a:endParaRPr>
              </a:p>
            </p:txBody>
          </p:sp>
          <p:sp>
            <p:nvSpPr>
              <p:cNvPr id="43" name="TextBox 42">
                <a:extLst>
                  <a:ext uri="{FF2B5EF4-FFF2-40B4-BE49-F238E27FC236}">
                    <a16:creationId xmlns:a16="http://schemas.microsoft.com/office/drawing/2014/main" id="{07CC877F-CDC1-4515-98C8-E77EB7686581}"/>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Roboto Slab" pitchFamily="2" charset="0"/>
                    <a:ea typeface="Roboto Slab" pitchFamily="2" charset="0"/>
                  </a:rPr>
                  <a:t>Contrary to popular belief, Lorem Ipsum Rackham.</a:t>
                </a:r>
              </a:p>
            </p:txBody>
          </p:sp>
        </p:grpSp>
        <p:grpSp>
          <p:nvGrpSpPr>
            <p:cNvPr id="44" name="Group 43">
              <a:extLst>
                <a:ext uri="{FF2B5EF4-FFF2-40B4-BE49-F238E27FC236}">
                  <a16:creationId xmlns:a16="http://schemas.microsoft.com/office/drawing/2014/main" id="{31896508-311A-45B1-92C4-D4E4C5094177}"/>
                </a:ext>
              </a:extLst>
            </p:cNvPr>
            <p:cNvGrpSpPr/>
            <p:nvPr/>
          </p:nvGrpSpPr>
          <p:grpSpPr>
            <a:xfrm>
              <a:off x="9066412" y="3266626"/>
              <a:ext cx="1466156" cy="1298093"/>
              <a:chOff x="7045383" y="2177296"/>
              <a:chExt cx="1466156" cy="1298093"/>
            </a:xfrm>
          </p:grpSpPr>
          <p:sp>
            <p:nvSpPr>
              <p:cNvPr id="45" name="Rectangle 44">
                <a:extLst>
                  <a:ext uri="{FF2B5EF4-FFF2-40B4-BE49-F238E27FC236}">
                    <a16:creationId xmlns:a16="http://schemas.microsoft.com/office/drawing/2014/main" id="{F3356053-8262-4AC0-8E85-16B7CA797989}"/>
                  </a:ext>
                </a:extLst>
              </p:cNvPr>
              <p:cNvSpPr/>
              <p:nvPr/>
            </p:nvSpPr>
            <p:spPr>
              <a:xfrm>
                <a:off x="7521018" y="2177296"/>
                <a:ext cx="514885" cy="553998"/>
              </a:xfrm>
              <a:prstGeom prst="rect">
                <a:avLst/>
              </a:prstGeom>
            </p:spPr>
            <p:txBody>
              <a:bodyPr wrap="none">
                <a:spAutoFit/>
              </a:bodyPr>
              <a:lstStyle/>
              <a:p>
                <a:pPr algn="ctr"/>
                <a:r>
                  <a:rPr lang="en-US" sz="3000" dirty="0">
                    <a:solidFill>
                      <a:schemeClr val="tx1">
                        <a:lumMod val="50000"/>
                        <a:lumOff val="50000"/>
                      </a:schemeClr>
                    </a:solidFill>
                    <a:latin typeface="FontAwesome" charset="0"/>
                  </a:rPr>
                  <a:t></a:t>
                </a:r>
                <a:endParaRPr lang="en-US" sz="3000" dirty="0">
                  <a:solidFill>
                    <a:schemeClr val="tx1">
                      <a:lumMod val="50000"/>
                      <a:lumOff val="50000"/>
                    </a:schemeClr>
                  </a:solidFill>
                </a:endParaRPr>
              </a:p>
            </p:txBody>
          </p:sp>
          <p:sp>
            <p:nvSpPr>
              <p:cNvPr id="46" name="TextBox 45">
                <a:extLst>
                  <a:ext uri="{FF2B5EF4-FFF2-40B4-BE49-F238E27FC236}">
                    <a16:creationId xmlns:a16="http://schemas.microsoft.com/office/drawing/2014/main" id="{50643106-C1DA-48AC-895D-D5BAA073C7D7}"/>
                  </a:ext>
                </a:extLst>
              </p:cNvPr>
              <p:cNvSpPr txBox="1"/>
              <p:nvPr/>
            </p:nvSpPr>
            <p:spPr>
              <a:xfrm>
                <a:off x="7045383" y="2767503"/>
                <a:ext cx="1466156" cy="707886"/>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Roboto Slab" pitchFamily="2" charset="0"/>
                    <a:ea typeface="Roboto Slab" pitchFamily="2" charset="0"/>
                  </a:rPr>
                  <a:t>Contrary to popular belief, Lorem Ipsum Rackham.</a:t>
                </a:r>
              </a:p>
            </p:txBody>
          </p:sp>
        </p:grpSp>
      </p:grpSp>
      <p:sp>
        <p:nvSpPr>
          <p:cNvPr id="48" name="TextBox 47">
            <a:extLst>
              <a:ext uri="{FF2B5EF4-FFF2-40B4-BE49-F238E27FC236}">
                <a16:creationId xmlns:a16="http://schemas.microsoft.com/office/drawing/2014/main" id="{4806CFC3-056F-40B3-BD6C-4D4F936651F2}"/>
              </a:ext>
            </a:extLst>
          </p:cNvPr>
          <p:cNvSpPr txBox="1"/>
          <p:nvPr/>
        </p:nvSpPr>
        <p:spPr>
          <a:xfrm>
            <a:off x="381500" y="4709523"/>
            <a:ext cx="4711484" cy="1340752"/>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Roboto Slab" pitchFamily="2" charset="0"/>
                <a:ea typeface="Roboto Slab" pitchFamily="2"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lumMod val="50000"/>
                    <a:lumOff val="50000"/>
                  </a:schemeClr>
                </a:solidFill>
                <a:latin typeface="Roboto Slab" pitchFamily="2" charset="0"/>
                <a:ea typeface="Roboto Slab" pitchFamily="2" charset="0"/>
              </a:rPr>
              <a:t>consectetur</a:t>
            </a:r>
            <a:r>
              <a:rPr lang="en-US" sz="1000" dirty="0">
                <a:solidFill>
                  <a:schemeClr val="tx1">
                    <a:lumMod val="50000"/>
                    <a:lumOff val="50000"/>
                  </a:schemeClr>
                </a:solidFill>
                <a:latin typeface="Roboto Slab" pitchFamily="2" charset="0"/>
                <a:ea typeface="Roboto Slab" pitchFamily="2" charset="0"/>
              </a:rPr>
              <a:t>, from a Lorem Ipsum</a:t>
            </a:r>
          </a:p>
        </p:txBody>
      </p:sp>
      <p:sp>
        <p:nvSpPr>
          <p:cNvPr id="70" name="Rectangle 69">
            <a:extLst>
              <a:ext uri="{FF2B5EF4-FFF2-40B4-BE49-F238E27FC236}">
                <a16:creationId xmlns:a16="http://schemas.microsoft.com/office/drawing/2014/main" id="{C733F81F-AF67-44B6-8604-77DE68AC403F}"/>
              </a:ext>
            </a:extLst>
          </p:cNvPr>
          <p:cNvSpPr/>
          <p:nvPr/>
        </p:nvSpPr>
        <p:spPr>
          <a:xfrm>
            <a:off x="9210675" y="838202"/>
            <a:ext cx="2143122" cy="17525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C938E6B-3958-4F2D-B8E2-80E373B1B5A9}"/>
              </a:ext>
            </a:extLst>
          </p:cNvPr>
          <p:cNvSpPr/>
          <p:nvPr/>
        </p:nvSpPr>
        <p:spPr>
          <a:xfrm>
            <a:off x="4633895" y="838202"/>
            <a:ext cx="4576780" cy="175259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a:extLst>
              <a:ext uri="{FF2B5EF4-FFF2-40B4-BE49-F238E27FC236}">
                <a16:creationId xmlns:a16="http://schemas.microsoft.com/office/drawing/2014/main" id="{C921823B-3E97-44BA-8D6D-A3A163D4C17D}"/>
              </a:ext>
            </a:extLst>
          </p:cNvPr>
          <p:cNvGrpSpPr/>
          <p:nvPr/>
        </p:nvGrpSpPr>
        <p:grpSpPr>
          <a:xfrm>
            <a:off x="5092984" y="1245732"/>
            <a:ext cx="3658603" cy="937538"/>
            <a:chOff x="5132972" y="1247165"/>
            <a:chExt cx="3658603" cy="937538"/>
          </a:xfrm>
        </p:grpSpPr>
        <p:sp>
          <p:nvSpPr>
            <p:cNvPr id="88" name="Title 4">
              <a:extLst>
                <a:ext uri="{FF2B5EF4-FFF2-40B4-BE49-F238E27FC236}">
                  <a16:creationId xmlns:a16="http://schemas.microsoft.com/office/drawing/2014/main" id="{BA73E304-4349-4168-AF05-62AD9A7EBDD1}"/>
                </a:ext>
              </a:extLst>
            </p:cNvPr>
            <p:cNvSpPr txBox="1">
              <a:spLocks/>
            </p:cNvSpPr>
            <p:nvPr/>
          </p:nvSpPr>
          <p:spPr>
            <a:xfrm>
              <a:off x="5132972" y="1247165"/>
              <a:ext cx="1926056" cy="467335"/>
            </a:xfrm>
            <a:prstGeom prst="rect">
              <a:avLst/>
            </a:prstGeom>
          </p:spPr>
          <p:txBody>
            <a:bodyPr vert="horz" lIns="91440" tIns="45720" rIns="91440" bIns="45720" rtlCol="0" anchor="ctr">
              <a:normAutofit fontScale="92500" lnSpcReduction="20000"/>
            </a:bodyPr>
            <a:lstStyle>
              <a:lvl1pPr algn="ctr" defTabSz="914400" rtl="0" eaLnBrk="1" latinLnBrk="0" hangingPunct="1">
                <a:lnSpc>
                  <a:spcPct val="90000"/>
                </a:lnSpc>
                <a:spcBef>
                  <a:spcPct val="0"/>
                </a:spcBef>
                <a:buNone/>
                <a:defRPr sz="2500" b="1"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a:lstStyle>
            <a:p>
              <a:pPr algn="l">
                <a:lnSpc>
                  <a:spcPct val="100000"/>
                </a:lnSpc>
              </a:pPr>
              <a:r>
                <a:rPr lang="en-US" sz="3000" b="0" dirty="0">
                  <a:solidFill>
                    <a:schemeClr val="bg1"/>
                  </a:solidFill>
                  <a:latin typeface="Roboto Slab" pitchFamily="2" charset="0"/>
                  <a:ea typeface="Roboto Slab" pitchFamily="2" charset="0"/>
                </a:rPr>
                <a:t>About Us</a:t>
              </a:r>
            </a:p>
          </p:txBody>
        </p:sp>
        <p:sp>
          <p:nvSpPr>
            <p:cNvPr id="90" name="TextBox 89">
              <a:extLst>
                <a:ext uri="{FF2B5EF4-FFF2-40B4-BE49-F238E27FC236}">
                  <a16:creationId xmlns:a16="http://schemas.microsoft.com/office/drawing/2014/main" id="{4F29ECB9-F7F3-4E95-A675-02FFF25FC4F3}"/>
                </a:ext>
              </a:extLst>
            </p:cNvPr>
            <p:cNvSpPr txBox="1"/>
            <p:nvPr/>
          </p:nvSpPr>
          <p:spPr>
            <a:xfrm>
              <a:off x="5132972" y="1703161"/>
              <a:ext cx="3658603" cy="481542"/>
            </a:xfrm>
            <a:prstGeom prst="rect">
              <a:avLst/>
            </a:prstGeom>
            <a:noFill/>
          </p:spPr>
          <p:txBody>
            <a:bodyPr wrap="square" rtlCol="0">
              <a:spAutoFit/>
            </a:bodyPr>
            <a:lstStyle/>
            <a:p>
              <a:pPr algn="just">
                <a:lnSpc>
                  <a:spcPts val="1600"/>
                </a:lnSpc>
              </a:pPr>
              <a:r>
                <a:rPr lang="en-US" sz="1000" dirty="0">
                  <a:solidFill>
                    <a:schemeClr val="bg1"/>
                  </a:solidFill>
                  <a:latin typeface="Roboto Slab" pitchFamily="2" charset="0"/>
                  <a:ea typeface="Roboto Slab" pitchFamily="2" charset="0"/>
                </a:rPr>
                <a:t>Contrary to popular belief, Lorem Ipsum is not simply random text. It has roots in a piece of classical Latin</a:t>
              </a:r>
            </a:p>
          </p:txBody>
        </p:sp>
      </p:grpSp>
      <p:sp>
        <p:nvSpPr>
          <p:cNvPr id="100" name="Rectangle 99">
            <a:extLst>
              <a:ext uri="{FF2B5EF4-FFF2-40B4-BE49-F238E27FC236}">
                <a16:creationId xmlns:a16="http://schemas.microsoft.com/office/drawing/2014/main" id="{14B89787-71CD-4F0A-8662-82E64A6C06B5}"/>
              </a:ext>
            </a:extLst>
          </p:cNvPr>
          <p:cNvSpPr/>
          <p:nvPr/>
        </p:nvSpPr>
        <p:spPr>
          <a:xfrm>
            <a:off x="9914988" y="1206670"/>
            <a:ext cx="734496" cy="1015663"/>
          </a:xfrm>
          <a:prstGeom prst="rect">
            <a:avLst/>
          </a:prstGeom>
        </p:spPr>
        <p:txBody>
          <a:bodyPr wrap="none">
            <a:spAutoFit/>
          </a:bodyPr>
          <a:lstStyle/>
          <a:p>
            <a:r>
              <a:rPr lang="en-US" sz="6000" dirty="0">
                <a:solidFill>
                  <a:schemeClr val="bg1"/>
                </a:solidFill>
                <a:latin typeface="FontAwesome" charset="0"/>
              </a:rPr>
              <a:t></a:t>
            </a:r>
            <a:endParaRPr lang="en-US" sz="6000" dirty="0">
              <a:solidFill>
                <a:schemeClr val="bg1"/>
              </a:solidFill>
            </a:endParaRPr>
          </a:p>
        </p:txBody>
      </p:sp>
    </p:spTree>
    <p:extLst>
      <p:ext uri="{BB962C8B-B14F-4D97-AF65-F5344CB8AC3E}">
        <p14:creationId xmlns:p14="http://schemas.microsoft.com/office/powerpoint/2010/main" val="778906788"/>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12455</TotalTime>
  <Words>1397</Words>
  <Application>Microsoft Office PowerPoint</Application>
  <PresentationFormat>Widescreen</PresentationFormat>
  <Paragraphs>145</Paragraphs>
  <Slides>21</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vt:i4>
      </vt:variant>
    </vt:vector>
  </HeadingPairs>
  <TitlesOfParts>
    <vt:vector size="35" baseType="lpstr">
      <vt:lpstr>Arial</vt:lpstr>
      <vt:lpstr>Bebas</vt:lpstr>
      <vt:lpstr>Calibri</vt:lpstr>
      <vt:lpstr>FontAwesome</vt:lpstr>
      <vt:lpstr>Montserrat</vt:lpstr>
      <vt:lpstr>Montserrat Light</vt:lpstr>
      <vt:lpstr>Montserrat-Regular</vt:lpstr>
      <vt:lpstr>Open Sans</vt:lpstr>
      <vt:lpstr>Open Sans Extrabold</vt:lpstr>
      <vt:lpstr>Open Sans Light</vt:lpstr>
      <vt:lpstr>Open Sans Semibold</vt:lpstr>
      <vt:lpstr>Raleway</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Company About Us</vt:lpstr>
      <vt:lpstr>PowerPoint Presentation</vt:lpstr>
      <vt:lpstr>PowerPoint Presentation</vt:lpstr>
      <vt:lpstr>Company Service</vt:lpstr>
      <vt:lpstr>Company Service</vt:lpstr>
      <vt:lpstr>PowerPoint Presentation</vt:lpstr>
      <vt:lpstr>Team Members</vt:lpstr>
      <vt:lpstr>PowerPoint Presentation</vt:lpstr>
      <vt:lpstr>PowerPoint Presentation</vt:lpstr>
      <vt:lpstr>Company Timeline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Suman Sunar</cp:lastModifiedBy>
  <cp:revision>1977</cp:revision>
  <dcterms:created xsi:type="dcterms:W3CDTF">2017-09-28T05:04:55Z</dcterms:created>
  <dcterms:modified xsi:type="dcterms:W3CDTF">2018-10-10T07:11:53Z</dcterms:modified>
</cp:coreProperties>
</file>