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1" r:id="rId4"/>
    <p:sldMasterId id="214748368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embeddedFontLst>
    <p:embeddedFont>
      <p:font typeface="Raleway"/>
      <p:regular r:id="rId28"/>
      <p:bold r:id="rId29"/>
      <p:italic r:id="rId30"/>
      <p:boldItalic r:id="rId31"/>
    </p:embeddedFont>
    <p:embeddedFont>
      <p:font typeface="Play"/>
      <p:regular r:id="rId32"/>
      <p:bold r:id="rId33"/>
    </p:embeddedFont>
    <p:embeddedFont>
      <p:font typeface="Montserrat"/>
      <p:regular r:id="rId34"/>
      <p:bold r:id="rId35"/>
      <p:italic r:id="rId36"/>
      <p:boldItalic r:id="rId37"/>
    </p:embeddedFont>
    <p:embeddedFont>
      <p:font typeface="Montserrat Medium"/>
      <p:regular r:id="rId38"/>
      <p:bold r:id="rId39"/>
      <p:italic r:id="rId40"/>
      <p:boldItalic r:id="rId41"/>
    </p:embeddedFont>
    <p:embeddedFont>
      <p:font typeface="Montserrat Light"/>
      <p:regular r:id="rId42"/>
      <p:bold r:id="rId43"/>
      <p:italic r:id="rId44"/>
      <p:boldItalic r:id="rId45"/>
    </p:embeddedFont>
    <p:embeddedFont>
      <p:font typeface="Bodoni"/>
      <p:regular r:id="rId46"/>
      <p:bold r:id="rId47"/>
      <p:italic r:id="rId48"/>
      <p:boldItalic r:id="rId49"/>
    </p:embeddedFont>
    <p:embeddedFont>
      <p:font typeface="Sorts Mill Goudy"/>
      <p:regular r:id="rId50"/>
      <p:italic r:id="rId51"/>
    </p:embeddedFont>
    <p:embeddedFont>
      <p:font typeface="Open Sans Light"/>
      <p:regular r:id="rId52"/>
      <p:bold r:id="rId53"/>
      <p:italic r:id="rId54"/>
      <p:boldItalic r:id="rId55"/>
    </p:embeddedFont>
    <p:embeddedFont>
      <p:font typeface="Open Sans"/>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Medium-italic.fntdata"/><Relationship Id="rId42" Type="http://schemas.openxmlformats.org/officeDocument/2006/relationships/font" Target="fonts/MontserratLight-regular.fntdata"/><Relationship Id="rId41" Type="http://schemas.openxmlformats.org/officeDocument/2006/relationships/font" Target="fonts/MontserratMedium-boldItalic.fntdata"/><Relationship Id="rId44" Type="http://schemas.openxmlformats.org/officeDocument/2006/relationships/font" Target="fonts/MontserratLight-italic.fntdata"/><Relationship Id="rId43" Type="http://schemas.openxmlformats.org/officeDocument/2006/relationships/font" Target="fonts/MontserratLight-bold.fntdata"/><Relationship Id="rId46" Type="http://schemas.openxmlformats.org/officeDocument/2006/relationships/font" Target="fonts/Bodoni-regular.fntdata"/><Relationship Id="rId45" Type="http://schemas.openxmlformats.org/officeDocument/2006/relationships/font" Target="fonts/MontserratLight-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Bodoni-italic.fntdata"/><Relationship Id="rId47" Type="http://schemas.openxmlformats.org/officeDocument/2006/relationships/font" Target="fonts/Bodoni-bold.fntdata"/><Relationship Id="rId49" Type="http://schemas.openxmlformats.org/officeDocument/2006/relationships/font" Target="fonts/Bodoni-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boldItalic.fntdata"/><Relationship Id="rId30" Type="http://schemas.openxmlformats.org/officeDocument/2006/relationships/font" Target="fonts/Raleway-italic.fntdata"/><Relationship Id="rId33" Type="http://schemas.openxmlformats.org/officeDocument/2006/relationships/font" Target="fonts/Play-bold.fntdata"/><Relationship Id="rId32" Type="http://schemas.openxmlformats.org/officeDocument/2006/relationships/font" Target="fonts/Play-regular.fntdata"/><Relationship Id="rId35" Type="http://schemas.openxmlformats.org/officeDocument/2006/relationships/font" Target="fonts/Montserrat-bold.fntdata"/><Relationship Id="rId34" Type="http://schemas.openxmlformats.org/officeDocument/2006/relationships/font" Target="fonts/Montserrat-regular.fntdata"/><Relationship Id="rId37" Type="http://schemas.openxmlformats.org/officeDocument/2006/relationships/font" Target="fonts/Montserrat-boldItalic.fntdata"/><Relationship Id="rId36" Type="http://schemas.openxmlformats.org/officeDocument/2006/relationships/font" Target="fonts/Montserrat-italic.fntdata"/><Relationship Id="rId39" Type="http://schemas.openxmlformats.org/officeDocument/2006/relationships/font" Target="fonts/MontserratMedium-bold.fntdata"/><Relationship Id="rId38" Type="http://schemas.openxmlformats.org/officeDocument/2006/relationships/font" Target="fonts/MontserratMedium-regular.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Raleway-regular.fntdata"/><Relationship Id="rId27" Type="http://schemas.openxmlformats.org/officeDocument/2006/relationships/slide" Target="slides/slide21.xml"/><Relationship Id="rId29" Type="http://schemas.openxmlformats.org/officeDocument/2006/relationships/font" Target="fonts/Raleway-bold.fntdata"/><Relationship Id="rId51" Type="http://schemas.openxmlformats.org/officeDocument/2006/relationships/font" Target="fonts/SortsMillGoudy-italic.fntdata"/><Relationship Id="rId50" Type="http://schemas.openxmlformats.org/officeDocument/2006/relationships/font" Target="fonts/SortsMillGoudy-regular.fntdata"/><Relationship Id="rId53" Type="http://schemas.openxmlformats.org/officeDocument/2006/relationships/font" Target="fonts/OpenSansLight-bold.fntdata"/><Relationship Id="rId52" Type="http://schemas.openxmlformats.org/officeDocument/2006/relationships/font" Target="fonts/OpenSansLight-regular.fntdata"/><Relationship Id="rId11" Type="http://schemas.openxmlformats.org/officeDocument/2006/relationships/slide" Target="slides/slide5.xml"/><Relationship Id="rId55" Type="http://schemas.openxmlformats.org/officeDocument/2006/relationships/font" Target="fonts/OpenSansLight-boldItalic.fntdata"/><Relationship Id="rId10" Type="http://schemas.openxmlformats.org/officeDocument/2006/relationships/slide" Target="slides/slide4.xml"/><Relationship Id="rId54" Type="http://schemas.openxmlformats.org/officeDocument/2006/relationships/font" Target="fonts/OpenSansLight-italic.fntdata"/><Relationship Id="rId13" Type="http://schemas.openxmlformats.org/officeDocument/2006/relationships/slide" Target="slides/slide7.xml"/><Relationship Id="rId57" Type="http://schemas.openxmlformats.org/officeDocument/2006/relationships/font" Target="fonts/OpenSans-bold.fntdata"/><Relationship Id="rId12" Type="http://schemas.openxmlformats.org/officeDocument/2006/relationships/slide" Target="slides/slide6.xml"/><Relationship Id="rId56" Type="http://schemas.openxmlformats.org/officeDocument/2006/relationships/font" Target="fonts/OpenSans-regular.fntdata"/><Relationship Id="rId15" Type="http://schemas.openxmlformats.org/officeDocument/2006/relationships/slide" Target="slides/slide9.xml"/><Relationship Id="rId59" Type="http://schemas.openxmlformats.org/officeDocument/2006/relationships/font" Target="fonts/OpenSans-boldItalic.fntdata"/><Relationship Id="rId14" Type="http://schemas.openxmlformats.org/officeDocument/2006/relationships/slide" Target="slides/slide8.xml"/><Relationship Id="rId58" Type="http://schemas.openxmlformats.org/officeDocument/2006/relationships/font" Target="fonts/OpenSans-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6fb65f7687_2_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g6fb65f7687_2_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 name="Shape 259"/>
        <p:cNvGrpSpPr/>
        <p:nvPr/>
      </p:nvGrpSpPr>
      <p:grpSpPr>
        <a:xfrm>
          <a:off x="0" y="0"/>
          <a:ext cx="0" cy="0"/>
          <a:chOff x="0" y="0"/>
          <a:chExt cx="0" cy="0"/>
        </a:xfrm>
      </p:grpSpPr>
      <p:sp>
        <p:nvSpPr>
          <p:cNvPr id="260" name="Google Shape;260;g6fb65f7687_2_2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g6fb65f7687_2_2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g6fb65f7687_2_2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g6fb65f7687_2_2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5" name="Shape 335"/>
        <p:cNvGrpSpPr/>
        <p:nvPr/>
      </p:nvGrpSpPr>
      <p:grpSpPr>
        <a:xfrm>
          <a:off x="0" y="0"/>
          <a:ext cx="0" cy="0"/>
          <a:chOff x="0" y="0"/>
          <a:chExt cx="0" cy="0"/>
        </a:xfrm>
      </p:grpSpPr>
      <p:sp>
        <p:nvSpPr>
          <p:cNvPr id="336" name="Google Shape;336;g6fb65f7687_2_28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g6fb65f7687_2_2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g6fb65f7687_2_29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g6fb65f7687_2_2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Google Shape;360;g6fb65f7687_2_30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g6fb65f7687_2_3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1" name="Shape 391"/>
        <p:cNvGrpSpPr/>
        <p:nvPr/>
      </p:nvGrpSpPr>
      <p:grpSpPr>
        <a:xfrm>
          <a:off x="0" y="0"/>
          <a:ext cx="0" cy="0"/>
          <a:chOff x="0" y="0"/>
          <a:chExt cx="0" cy="0"/>
        </a:xfrm>
      </p:grpSpPr>
      <p:sp>
        <p:nvSpPr>
          <p:cNvPr id="392" name="Google Shape;392;g6fb65f7687_2_3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g6fb65f7687_2_3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0" name="Shape 420"/>
        <p:cNvGrpSpPr/>
        <p:nvPr/>
      </p:nvGrpSpPr>
      <p:grpSpPr>
        <a:xfrm>
          <a:off x="0" y="0"/>
          <a:ext cx="0" cy="0"/>
          <a:chOff x="0" y="0"/>
          <a:chExt cx="0" cy="0"/>
        </a:xfrm>
      </p:grpSpPr>
      <p:sp>
        <p:nvSpPr>
          <p:cNvPr id="421" name="Google Shape;421;g6fb65f7687_2_3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g6fb65f7687_2_3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5" name="Shape 445"/>
        <p:cNvGrpSpPr/>
        <p:nvPr/>
      </p:nvGrpSpPr>
      <p:grpSpPr>
        <a:xfrm>
          <a:off x="0" y="0"/>
          <a:ext cx="0" cy="0"/>
          <a:chOff x="0" y="0"/>
          <a:chExt cx="0" cy="0"/>
        </a:xfrm>
      </p:grpSpPr>
      <p:sp>
        <p:nvSpPr>
          <p:cNvPr id="446" name="Google Shape;446;g6fb65f7687_2_3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g6fb65f7687_2_3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2" name="Shape 462"/>
        <p:cNvGrpSpPr/>
        <p:nvPr/>
      </p:nvGrpSpPr>
      <p:grpSpPr>
        <a:xfrm>
          <a:off x="0" y="0"/>
          <a:ext cx="0" cy="0"/>
          <a:chOff x="0" y="0"/>
          <a:chExt cx="0" cy="0"/>
        </a:xfrm>
      </p:grpSpPr>
      <p:sp>
        <p:nvSpPr>
          <p:cNvPr id="463" name="Google Shape;463;g6fb65f7687_2_4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g6fb65f7687_2_4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8" name="Shape 478"/>
        <p:cNvGrpSpPr/>
        <p:nvPr/>
      </p:nvGrpSpPr>
      <p:grpSpPr>
        <a:xfrm>
          <a:off x="0" y="0"/>
          <a:ext cx="0" cy="0"/>
          <a:chOff x="0" y="0"/>
          <a:chExt cx="0" cy="0"/>
        </a:xfrm>
      </p:grpSpPr>
      <p:sp>
        <p:nvSpPr>
          <p:cNvPr id="479" name="Google Shape;479;g6fb65f7687_2_4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g6fb65f7687_2_4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6fb65f7687_2_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6fb65f7687_2_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6" name="Shape 506"/>
        <p:cNvGrpSpPr/>
        <p:nvPr/>
      </p:nvGrpSpPr>
      <p:grpSpPr>
        <a:xfrm>
          <a:off x="0" y="0"/>
          <a:ext cx="0" cy="0"/>
          <a:chOff x="0" y="0"/>
          <a:chExt cx="0" cy="0"/>
        </a:xfrm>
      </p:grpSpPr>
      <p:sp>
        <p:nvSpPr>
          <p:cNvPr id="507" name="Google Shape;507;g6fb65f7687_2_44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g6fb65f7687_2_4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6" name="Shape 516"/>
        <p:cNvGrpSpPr/>
        <p:nvPr/>
      </p:nvGrpSpPr>
      <p:grpSpPr>
        <a:xfrm>
          <a:off x="0" y="0"/>
          <a:ext cx="0" cy="0"/>
          <a:chOff x="0" y="0"/>
          <a:chExt cx="0" cy="0"/>
        </a:xfrm>
      </p:grpSpPr>
      <p:sp>
        <p:nvSpPr>
          <p:cNvPr id="517" name="Google Shape;517;g6fb65f7687_2_4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g6fb65f7687_2_4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g6fb65f7687_2_6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g6fb65f7687_2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Google Shape;136;g6fb65f7687_2_8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g6fb65f7687_2_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g6fb65f7687_2_1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g6fb65f7687_2_1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g6fb65f7687_2_11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6fb65f7687_2_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6fb65f7687_2_14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g6fb65f7687_2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Google Shape;213;g6fb65f7687_2_1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g6fb65f7687_2_1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g6fb65f7687_2_17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g6fb65f7687_2_1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p:cSld name="2_Full Image">
    <p:spTree>
      <p:nvGrpSpPr>
        <p:cNvPr id="52" name="Shape 52"/>
        <p:cNvGrpSpPr/>
        <p:nvPr/>
      </p:nvGrpSpPr>
      <p:grpSpPr>
        <a:xfrm>
          <a:off x="0" y="0"/>
          <a:ext cx="0" cy="0"/>
          <a:chOff x="0" y="0"/>
          <a:chExt cx="0" cy="0"/>
        </a:xfrm>
      </p:grpSpPr>
      <p:sp>
        <p:nvSpPr>
          <p:cNvPr id="53" name="Google Shape;53;p14"/>
          <p:cNvSpPr/>
          <p:nvPr>
            <p:ph idx="2" type="pic"/>
          </p:nvPr>
        </p:nvSpPr>
        <p:spPr>
          <a:xfrm>
            <a:off x="0" y="0"/>
            <a:ext cx="4572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Full Image">
  <p:cSld name="21_Full Image">
    <p:spTree>
      <p:nvGrpSpPr>
        <p:cNvPr id="54" name="Shape 54"/>
        <p:cNvGrpSpPr/>
        <p:nvPr/>
      </p:nvGrpSpPr>
      <p:grpSpPr>
        <a:xfrm>
          <a:off x="0" y="0"/>
          <a:ext cx="0" cy="0"/>
          <a:chOff x="0" y="0"/>
          <a:chExt cx="0" cy="0"/>
        </a:xfrm>
      </p:grpSpPr>
      <p:pic>
        <p:nvPicPr>
          <p:cNvPr id="55" name="Google Shape;55;p15"/>
          <p:cNvPicPr preferRelativeResize="0"/>
          <p:nvPr/>
        </p:nvPicPr>
        <p:blipFill rotWithShape="1">
          <a:blip r:embed="rId2">
            <a:alphaModFix/>
          </a:blip>
          <a:srcRect b="0" l="0" r="0" t="0"/>
          <a:stretch/>
        </p:blipFill>
        <p:spPr>
          <a:xfrm>
            <a:off x="0" y="-360806"/>
            <a:ext cx="9144000" cy="562813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Full Image">
  <p:cSld name="22_Full Image">
    <p:spTree>
      <p:nvGrpSpPr>
        <p:cNvPr id="56" name="Shape 56"/>
        <p:cNvGrpSpPr/>
        <p:nvPr/>
      </p:nvGrpSpPr>
      <p:grpSpPr>
        <a:xfrm>
          <a:off x="0" y="0"/>
          <a:ext cx="0" cy="0"/>
          <a:chOff x="0" y="0"/>
          <a:chExt cx="0" cy="0"/>
        </a:xfrm>
      </p:grpSpPr>
      <p:sp>
        <p:nvSpPr>
          <p:cNvPr id="57" name="Google Shape;57;p16"/>
          <p:cNvSpPr/>
          <p:nvPr>
            <p:ph idx="2" type="pic"/>
          </p:nvPr>
        </p:nvSpPr>
        <p:spPr>
          <a:xfrm>
            <a:off x="5150362" y="1828726"/>
            <a:ext cx="3608512" cy="30138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Full Image">
  <p:cSld name="24_Full Image">
    <p:spTree>
      <p:nvGrpSpPr>
        <p:cNvPr id="58" name="Shape 58"/>
        <p:cNvGrpSpPr/>
        <p:nvPr/>
      </p:nvGrpSpPr>
      <p:grpSpPr>
        <a:xfrm>
          <a:off x="0" y="0"/>
          <a:ext cx="0" cy="0"/>
          <a:chOff x="0" y="0"/>
          <a:chExt cx="0" cy="0"/>
        </a:xfrm>
      </p:grpSpPr>
      <p:sp>
        <p:nvSpPr>
          <p:cNvPr id="59" name="Google Shape;59;p17"/>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0" name="Google Shape;60;p17"/>
          <p:cNvSpPr/>
          <p:nvPr>
            <p:ph idx="3" type="pic"/>
          </p:nvPr>
        </p:nvSpPr>
        <p:spPr>
          <a:xfrm>
            <a:off x="5056462" y="938091"/>
            <a:ext cx="1068709" cy="106870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1" name="Google Shape;61;p17"/>
          <p:cNvSpPr/>
          <p:nvPr>
            <p:ph idx="4" type="pic"/>
          </p:nvPr>
        </p:nvSpPr>
        <p:spPr>
          <a:xfrm>
            <a:off x="6139058" y="1219200"/>
            <a:ext cx="1586827" cy="158682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Full Image">
  <p:cSld name="25_Full Image">
    <p:spTree>
      <p:nvGrpSpPr>
        <p:cNvPr id="62" name="Shape 62"/>
        <p:cNvGrpSpPr/>
        <p:nvPr/>
      </p:nvGrpSpPr>
      <p:grpSpPr>
        <a:xfrm>
          <a:off x="0" y="0"/>
          <a:ext cx="0" cy="0"/>
          <a:chOff x="0" y="0"/>
          <a:chExt cx="0" cy="0"/>
        </a:xfrm>
      </p:grpSpPr>
      <p:sp>
        <p:nvSpPr>
          <p:cNvPr id="63" name="Google Shape;63;p18"/>
          <p:cNvSpPr/>
          <p:nvPr>
            <p:ph idx="2" type="pic"/>
          </p:nvPr>
        </p:nvSpPr>
        <p:spPr>
          <a:xfrm>
            <a:off x="3021806" y="1069183"/>
            <a:ext cx="3100387" cy="310038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Full Image">
  <p:cSld name="20_Full Image">
    <p:spTree>
      <p:nvGrpSpPr>
        <p:cNvPr id="64" name="Shape 64"/>
        <p:cNvGrpSpPr/>
        <p:nvPr/>
      </p:nvGrpSpPr>
      <p:grpSpPr>
        <a:xfrm>
          <a:off x="0" y="0"/>
          <a:ext cx="0" cy="0"/>
          <a:chOff x="0" y="0"/>
          <a:chExt cx="0" cy="0"/>
        </a:xfrm>
      </p:grpSpPr>
      <p:sp>
        <p:nvSpPr>
          <p:cNvPr id="65" name="Google Shape;65;p19"/>
          <p:cNvSpPr/>
          <p:nvPr>
            <p:ph idx="2" type="pic"/>
          </p:nvPr>
        </p:nvSpPr>
        <p:spPr>
          <a:xfrm>
            <a:off x="4572000" y="1"/>
            <a:ext cx="4571999"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Full Image">
  <p:cSld name="27_Full Image">
    <p:spTree>
      <p:nvGrpSpPr>
        <p:cNvPr id="66" name="Shape 66"/>
        <p:cNvGrpSpPr/>
        <p:nvPr/>
      </p:nvGrpSpPr>
      <p:grpSpPr>
        <a:xfrm>
          <a:off x="0" y="0"/>
          <a:ext cx="0" cy="0"/>
          <a:chOff x="0" y="0"/>
          <a:chExt cx="0" cy="0"/>
        </a:xfrm>
      </p:grpSpPr>
      <p:sp>
        <p:nvSpPr>
          <p:cNvPr id="67" name="Google Shape;67;p20"/>
          <p:cNvSpPr/>
          <p:nvPr>
            <p:ph idx="2" type="pic"/>
          </p:nvPr>
        </p:nvSpPr>
        <p:spPr>
          <a:xfrm>
            <a:off x="4605600" y="0"/>
            <a:ext cx="4538401"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Full Image">
  <p:cSld name="19_Full Image">
    <p:spTree>
      <p:nvGrpSpPr>
        <p:cNvPr id="68" name="Shape 68"/>
        <p:cNvGrpSpPr/>
        <p:nvPr/>
      </p:nvGrpSpPr>
      <p:grpSpPr>
        <a:xfrm>
          <a:off x="0" y="0"/>
          <a:ext cx="0" cy="0"/>
          <a:chOff x="0" y="0"/>
          <a:chExt cx="0" cy="0"/>
        </a:xfrm>
      </p:grpSpPr>
      <p:sp>
        <p:nvSpPr>
          <p:cNvPr id="69" name="Google Shape;69;p21"/>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9_Full Image">
  <p:cSld name="39_Full Image">
    <p:spTree>
      <p:nvGrpSpPr>
        <p:cNvPr id="70" name="Shape 70"/>
        <p:cNvGrpSpPr/>
        <p:nvPr/>
      </p:nvGrpSpPr>
      <p:grpSpPr>
        <a:xfrm>
          <a:off x="0" y="0"/>
          <a:ext cx="0" cy="0"/>
          <a:chOff x="0" y="0"/>
          <a:chExt cx="0" cy="0"/>
        </a:xfrm>
      </p:grpSpPr>
      <p:sp>
        <p:nvSpPr>
          <p:cNvPr id="71" name="Google Shape;71;p22"/>
          <p:cNvSpPr/>
          <p:nvPr>
            <p:ph idx="2" type="pic"/>
          </p:nvPr>
        </p:nvSpPr>
        <p:spPr>
          <a:xfrm>
            <a:off x="4000500" y="1185863"/>
            <a:ext cx="1885950" cy="39576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1_Full Image">
  <p:cSld name="41_Full Image">
    <p:spTree>
      <p:nvGrpSpPr>
        <p:cNvPr id="72" name="Shape 72"/>
        <p:cNvGrpSpPr/>
        <p:nvPr/>
      </p:nvGrpSpPr>
      <p:grpSpPr>
        <a:xfrm>
          <a:off x="0" y="0"/>
          <a:ext cx="0" cy="0"/>
          <a:chOff x="0" y="0"/>
          <a:chExt cx="0" cy="0"/>
        </a:xfrm>
      </p:grpSpPr>
      <p:sp>
        <p:nvSpPr>
          <p:cNvPr id="73" name="Google Shape;73;p23"/>
          <p:cNvSpPr/>
          <p:nvPr>
            <p:ph idx="2" type="pic"/>
          </p:nvPr>
        </p:nvSpPr>
        <p:spPr>
          <a:xfrm>
            <a:off x="3957638" y="785813"/>
            <a:ext cx="2548617" cy="378618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2_Full Image">
  <p:cSld name="42_Full Image">
    <p:spTree>
      <p:nvGrpSpPr>
        <p:cNvPr id="74" name="Shape 74"/>
        <p:cNvGrpSpPr/>
        <p:nvPr/>
      </p:nvGrpSpPr>
      <p:grpSpPr>
        <a:xfrm>
          <a:off x="0" y="0"/>
          <a:ext cx="0" cy="0"/>
          <a:chOff x="0" y="0"/>
          <a:chExt cx="0" cy="0"/>
        </a:xfrm>
      </p:grpSpPr>
      <p:sp>
        <p:nvSpPr>
          <p:cNvPr id="75" name="Google Shape;75;p24"/>
          <p:cNvSpPr/>
          <p:nvPr>
            <p:ph idx="2" type="pic"/>
          </p:nvPr>
        </p:nvSpPr>
        <p:spPr>
          <a:xfrm>
            <a:off x="5186363" y="785813"/>
            <a:ext cx="3957637" cy="4357688"/>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Full Image">
  <p:cSld name="26_Full Image">
    <p:spTree>
      <p:nvGrpSpPr>
        <p:cNvPr id="76" name="Shape 76"/>
        <p:cNvGrpSpPr/>
        <p:nvPr/>
      </p:nvGrpSpPr>
      <p:grpSpPr>
        <a:xfrm>
          <a:off x="0" y="0"/>
          <a:ext cx="0" cy="0"/>
          <a:chOff x="0" y="0"/>
          <a:chExt cx="0" cy="0"/>
        </a:xfrm>
      </p:grpSpPr>
      <p:sp>
        <p:nvSpPr>
          <p:cNvPr id="77" name="Google Shape;77;p25"/>
          <p:cNvSpPr/>
          <p:nvPr>
            <p:ph idx="2" type="pic"/>
          </p:nvPr>
        </p:nvSpPr>
        <p:spPr>
          <a:xfrm>
            <a:off x="3481388" y="0"/>
            <a:ext cx="2588418"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p:cSld name="1_Full Image">
    <p:spTree>
      <p:nvGrpSpPr>
        <p:cNvPr id="78" name="Shape 78"/>
        <p:cNvGrpSpPr/>
        <p:nvPr/>
      </p:nvGrpSpPr>
      <p:grpSpPr>
        <a:xfrm>
          <a:off x="0" y="0"/>
          <a:ext cx="0" cy="0"/>
          <a:chOff x="0" y="0"/>
          <a:chExt cx="0" cy="0"/>
        </a:xfrm>
      </p:grpSpPr>
      <p:sp>
        <p:nvSpPr>
          <p:cNvPr id="79" name="Google Shape;79;p26"/>
          <p:cNvSpPr/>
          <p:nvPr>
            <p:ph idx="2" type="pic"/>
          </p:nvPr>
        </p:nvSpPr>
        <p:spPr>
          <a:xfrm>
            <a:off x="485775" y="485775"/>
            <a:ext cx="8172450" cy="41719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Full Image">
  <p:cSld name="30_Full Image">
    <p:spTree>
      <p:nvGrpSpPr>
        <p:cNvPr id="80" name="Shape 80"/>
        <p:cNvGrpSpPr/>
        <p:nvPr/>
      </p:nvGrpSpPr>
      <p:grpSpPr>
        <a:xfrm>
          <a:off x="0" y="0"/>
          <a:ext cx="0" cy="0"/>
          <a:chOff x="0" y="0"/>
          <a:chExt cx="0" cy="0"/>
        </a:xfrm>
      </p:grpSpPr>
      <p:sp>
        <p:nvSpPr>
          <p:cNvPr id="81" name="Google Shape;81;p27"/>
          <p:cNvSpPr/>
          <p:nvPr>
            <p:ph idx="2" type="pic"/>
          </p:nvPr>
        </p:nvSpPr>
        <p:spPr>
          <a:xfrm>
            <a:off x="3939778" y="0"/>
            <a:ext cx="2361010" cy="35147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Google Shape;82;p27"/>
          <p:cNvSpPr/>
          <p:nvPr>
            <p:ph idx="3" type="pic"/>
          </p:nvPr>
        </p:nvSpPr>
        <p:spPr>
          <a:xfrm>
            <a:off x="6509145" y="1628775"/>
            <a:ext cx="2361010" cy="35147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Full Image">
  <p:cSld name="32_Full Image">
    <p:spTree>
      <p:nvGrpSpPr>
        <p:cNvPr id="83" name="Shape 83"/>
        <p:cNvGrpSpPr/>
        <p:nvPr/>
      </p:nvGrpSpPr>
      <p:grpSpPr>
        <a:xfrm>
          <a:off x="0" y="0"/>
          <a:ext cx="0" cy="0"/>
          <a:chOff x="0" y="0"/>
          <a:chExt cx="0" cy="0"/>
        </a:xfrm>
      </p:grpSpPr>
      <p:sp>
        <p:nvSpPr>
          <p:cNvPr id="84" name="Google Shape;84;p28"/>
          <p:cNvSpPr/>
          <p:nvPr>
            <p:ph idx="2" type="pic"/>
          </p:nvPr>
        </p:nvSpPr>
        <p:spPr>
          <a:xfrm>
            <a:off x="6522244" y="1"/>
            <a:ext cx="2243137" cy="20073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Google Shape;85;p28"/>
          <p:cNvSpPr/>
          <p:nvPr>
            <p:ph idx="3" type="pic"/>
          </p:nvPr>
        </p:nvSpPr>
        <p:spPr>
          <a:xfrm>
            <a:off x="0" y="1721644"/>
            <a:ext cx="4572000" cy="342185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0_Full Image">
  <p:cSld name="40_Full Image">
    <p:spTree>
      <p:nvGrpSpPr>
        <p:cNvPr id="86" name="Shape 86"/>
        <p:cNvGrpSpPr/>
        <p:nvPr/>
      </p:nvGrpSpPr>
      <p:grpSpPr>
        <a:xfrm>
          <a:off x="0" y="0"/>
          <a:ext cx="0" cy="0"/>
          <a:chOff x="0" y="0"/>
          <a:chExt cx="0" cy="0"/>
        </a:xfrm>
      </p:grpSpPr>
      <p:sp>
        <p:nvSpPr>
          <p:cNvPr id="87" name="Google Shape;87;p29"/>
          <p:cNvSpPr/>
          <p:nvPr>
            <p:ph idx="2" type="pic"/>
          </p:nvPr>
        </p:nvSpPr>
        <p:spPr>
          <a:xfrm>
            <a:off x="4558850" y="1830713"/>
            <a:ext cx="4585150" cy="263724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6_Full Image">
  <p:cSld name="36_Full Image">
    <p:spTree>
      <p:nvGrpSpPr>
        <p:cNvPr id="88" name="Shape 88"/>
        <p:cNvGrpSpPr/>
        <p:nvPr/>
      </p:nvGrpSpPr>
      <p:grpSpPr>
        <a:xfrm>
          <a:off x="0" y="0"/>
          <a:ext cx="0" cy="0"/>
          <a:chOff x="0" y="0"/>
          <a:chExt cx="0" cy="0"/>
        </a:xfrm>
      </p:grpSpPr>
      <p:sp>
        <p:nvSpPr>
          <p:cNvPr id="89" name="Google Shape;89;p30"/>
          <p:cNvSpPr/>
          <p:nvPr>
            <p:ph idx="2" type="pic"/>
          </p:nvPr>
        </p:nvSpPr>
        <p:spPr>
          <a:xfrm>
            <a:off x="5965031" y="785813"/>
            <a:ext cx="2607469" cy="38361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Full Image">
  <p:cSld name="34_Full Image">
    <p:spTree>
      <p:nvGrpSpPr>
        <p:cNvPr id="90" name="Shape 90"/>
        <p:cNvGrpSpPr/>
        <p:nvPr/>
      </p:nvGrpSpPr>
      <p:grpSpPr>
        <a:xfrm>
          <a:off x="0" y="0"/>
          <a:ext cx="0" cy="0"/>
          <a:chOff x="0" y="0"/>
          <a:chExt cx="0" cy="0"/>
        </a:xfrm>
      </p:grpSpPr>
      <p:sp>
        <p:nvSpPr>
          <p:cNvPr id="91" name="Google Shape;91;p31"/>
          <p:cNvSpPr/>
          <p:nvPr>
            <p:ph idx="2" type="pic"/>
          </p:nvPr>
        </p:nvSpPr>
        <p:spPr>
          <a:xfrm>
            <a:off x="4593773" y="1719942"/>
            <a:ext cx="1643743" cy="28792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Google Shape;92;p31"/>
          <p:cNvSpPr/>
          <p:nvPr>
            <p:ph idx="3" type="pic"/>
          </p:nvPr>
        </p:nvSpPr>
        <p:spPr>
          <a:xfrm>
            <a:off x="6350729" y="544286"/>
            <a:ext cx="1643743" cy="28792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Full Image">
  <p:cSld name="14_Full Image">
    <p:spTree>
      <p:nvGrpSpPr>
        <p:cNvPr id="93" name="Shape 93"/>
        <p:cNvGrpSpPr/>
        <p:nvPr/>
      </p:nvGrpSpPr>
      <p:grpSpPr>
        <a:xfrm>
          <a:off x="0" y="0"/>
          <a:ext cx="0" cy="0"/>
          <a:chOff x="0" y="0"/>
          <a:chExt cx="0" cy="0"/>
        </a:xfrm>
      </p:grpSpPr>
      <p:sp>
        <p:nvSpPr>
          <p:cNvPr id="94" name="Google Shape;94;p32"/>
          <p:cNvSpPr/>
          <p:nvPr>
            <p:ph idx="2" type="pic"/>
          </p:nvPr>
        </p:nvSpPr>
        <p:spPr>
          <a:xfrm>
            <a:off x="1257300" y="1050131"/>
            <a:ext cx="2057400" cy="30432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Full Image">
  <p:cSld name="15_Full Image">
    <p:spTree>
      <p:nvGrpSpPr>
        <p:cNvPr id="95" name="Shape 95"/>
        <p:cNvGrpSpPr/>
        <p:nvPr/>
      </p:nvGrpSpPr>
      <p:grpSpPr>
        <a:xfrm>
          <a:off x="0" y="0"/>
          <a:ext cx="0" cy="0"/>
          <a:chOff x="0" y="0"/>
          <a:chExt cx="0" cy="0"/>
        </a:xfrm>
      </p:grpSpPr>
      <p:sp>
        <p:nvSpPr>
          <p:cNvPr id="96" name="Google Shape;96;p33"/>
          <p:cNvSpPr/>
          <p:nvPr>
            <p:ph idx="2" type="pic"/>
          </p:nvPr>
        </p:nvSpPr>
        <p:spPr>
          <a:xfrm>
            <a:off x="1117279" y="1276351"/>
            <a:ext cx="3454721" cy="343718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7" name="Google Shape;97;p33"/>
          <p:cNvSpPr/>
          <p:nvPr>
            <p:ph idx="3" type="pic"/>
          </p:nvPr>
        </p:nvSpPr>
        <p:spPr>
          <a:xfrm>
            <a:off x="4670104" y="420445"/>
            <a:ext cx="3454721" cy="261564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Full Image">
  <p:cSld name="16_Full Image">
    <p:spTree>
      <p:nvGrpSpPr>
        <p:cNvPr id="98" name="Shape 98"/>
        <p:cNvGrpSpPr/>
        <p:nvPr/>
      </p:nvGrpSpPr>
      <p:grpSpPr>
        <a:xfrm>
          <a:off x="0" y="0"/>
          <a:ext cx="0" cy="0"/>
          <a:chOff x="0" y="0"/>
          <a:chExt cx="0" cy="0"/>
        </a:xfrm>
      </p:grpSpPr>
      <p:sp>
        <p:nvSpPr>
          <p:cNvPr id="99" name="Google Shape;99;p34"/>
          <p:cNvSpPr/>
          <p:nvPr>
            <p:ph idx="2" type="pic"/>
          </p:nvPr>
        </p:nvSpPr>
        <p:spPr>
          <a:xfrm>
            <a:off x="2958706" y="1975152"/>
            <a:ext cx="1570432" cy="165826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0" name="Google Shape;100;p34"/>
          <p:cNvSpPr/>
          <p:nvPr>
            <p:ph idx="3" type="pic"/>
          </p:nvPr>
        </p:nvSpPr>
        <p:spPr>
          <a:xfrm>
            <a:off x="4894662" y="1975152"/>
            <a:ext cx="1570432" cy="165826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1" name="Google Shape;101;p34"/>
          <p:cNvSpPr/>
          <p:nvPr>
            <p:ph idx="4" type="pic"/>
          </p:nvPr>
        </p:nvSpPr>
        <p:spPr>
          <a:xfrm>
            <a:off x="6830618" y="1975152"/>
            <a:ext cx="1570432" cy="165826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2" name="Google Shape;102;p34"/>
          <p:cNvSpPr/>
          <p:nvPr>
            <p:ph idx="5" type="pic"/>
          </p:nvPr>
        </p:nvSpPr>
        <p:spPr>
          <a:xfrm>
            <a:off x="1022750" y="1975152"/>
            <a:ext cx="1570432" cy="165826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Full Image">
  <p:cSld name="17_Full Image">
    <p:spTree>
      <p:nvGrpSpPr>
        <p:cNvPr id="103" name="Shape 103"/>
        <p:cNvGrpSpPr/>
        <p:nvPr/>
      </p:nvGrpSpPr>
      <p:grpSpPr>
        <a:xfrm>
          <a:off x="0" y="0"/>
          <a:ext cx="0" cy="0"/>
          <a:chOff x="0" y="0"/>
          <a:chExt cx="0" cy="0"/>
        </a:xfrm>
      </p:grpSpPr>
      <p:sp>
        <p:nvSpPr>
          <p:cNvPr id="104" name="Google Shape;104;p35"/>
          <p:cNvSpPr/>
          <p:nvPr>
            <p:ph idx="2" type="pic"/>
          </p:nvPr>
        </p:nvSpPr>
        <p:spPr>
          <a:xfrm>
            <a:off x="3684253" y="1451882"/>
            <a:ext cx="1775493" cy="177549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Google Shape;105;p35"/>
          <p:cNvSpPr/>
          <p:nvPr>
            <p:ph idx="3" type="pic"/>
          </p:nvPr>
        </p:nvSpPr>
        <p:spPr>
          <a:xfrm>
            <a:off x="5996226" y="1451882"/>
            <a:ext cx="1775493" cy="177549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6" name="Google Shape;106;p35"/>
          <p:cNvSpPr/>
          <p:nvPr>
            <p:ph idx="4" type="pic"/>
          </p:nvPr>
        </p:nvSpPr>
        <p:spPr>
          <a:xfrm>
            <a:off x="1372281" y="1451882"/>
            <a:ext cx="1775493" cy="177549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22" Type="http://schemas.openxmlformats.org/officeDocument/2006/relationships/slideLayout" Target="../slideLayouts/slideLayout33.xml"/><Relationship Id="rId10" Type="http://schemas.openxmlformats.org/officeDocument/2006/relationships/slideLayout" Target="../slideLayouts/slideLayout21.xml"/><Relationship Id="rId21" Type="http://schemas.openxmlformats.org/officeDocument/2006/relationships/slideLayout" Target="../slideLayouts/slideLayout3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23" Type="http://schemas.openxmlformats.org/officeDocument/2006/relationships/theme" Target="../theme/theme1.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600"/>
              <a:buFont typeface="Open Sans"/>
              <a:buNone/>
              <a:defRPr b="1" i="0" sz="26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 Id="rId3" Type="http://schemas.openxmlformats.org/officeDocument/2006/relationships/image" Target="../media/image21.jp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5.xml"/><Relationship Id="rId3" Type="http://schemas.openxmlformats.org/officeDocument/2006/relationships/image" Target="../media/image1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xml"/><Relationship Id="rId3" Type="http://schemas.openxmlformats.org/officeDocument/2006/relationships/image" Target="../media/image8.png"/><Relationship Id="rId4" Type="http://schemas.openxmlformats.org/officeDocument/2006/relationships/image" Target="../media/image3.png"/><Relationship Id="rId5"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9.xml"/><Relationship Id="rId3" Type="http://schemas.openxmlformats.org/officeDocument/2006/relationships/image" Target="../media/image23.jpg"/><Relationship Id="rId4" Type="http://schemas.openxmlformats.org/officeDocument/2006/relationships/image" Target="../media/image18.png"/><Relationship Id="rId5" Type="http://schemas.openxmlformats.org/officeDocument/2006/relationships/image" Target="../media/image15.png"/><Relationship Id="rId6"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0.xml"/><Relationship Id="rId3"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6.jpg"/><Relationship Id="rId4" Type="http://schemas.openxmlformats.org/officeDocument/2006/relationships/image" Target="../media/image24.jpg"/><Relationship Id="rId5" Type="http://schemas.openxmlformats.org/officeDocument/2006/relationships/image" Target="../media/image2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3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12" name="Google Shape;112;p36"/>
          <p:cNvPicPr preferRelativeResize="0"/>
          <p:nvPr/>
        </p:nvPicPr>
        <p:blipFill rotWithShape="1">
          <a:blip r:embed="rId3">
            <a:alphaModFix/>
          </a:blip>
          <a:srcRect b="0" l="0" r="0" t="0"/>
          <a:stretch/>
        </p:blipFill>
        <p:spPr>
          <a:xfrm>
            <a:off x="2994505" y="2449791"/>
            <a:ext cx="3225693" cy="24391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sp>
        <p:nvSpPr>
          <p:cNvPr id="263" name="Google Shape;263;p45"/>
          <p:cNvSpPr/>
          <p:nvPr/>
        </p:nvSpPr>
        <p:spPr>
          <a:xfrm>
            <a:off x="6887454" y="0"/>
            <a:ext cx="2275174" cy="514350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4" name="Google Shape;264;p45"/>
          <p:cNvSpPr/>
          <p:nvPr/>
        </p:nvSpPr>
        <p:spPr>
          <a:xfrm>
            <a:off x="4591637" y="0"/>
            <a:ext cx="2275174" cy="514350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5" name="Google Shape;265;p45"/>
          <p:cNvSpPr/>
          <p:nvPr/>
        </p:nvSpPr>
        <p:spPr>
          <a:xfrm>
            <a:off x="2295818" y="0"/>
            <a:ext cx="2275174"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6" name="Google Shape;266;p45"/>
          <p:cNvSpPr/>
          <p:nvPr/>
        </p:nvSpPr>
        <p:spPr>
          <a:xfrm>
            <a:off x="0" y="0"/>
            <a:ext cx="2275174"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67" name="Google Shape;267;p45"/>
          <p:cNvGrpSpPr/>
          <p:nvPr/>
        </p:nvGrpSpPr>
        <p:grpSpPr>
          <a:xfrm>
            <a:off x="7215796" y="347192"/>
            <a:ext cx="1645478" cy="4515487"/>
            <a:chOff x="9621061" y="462923"/>
            <a:chExt cx="2193970" cy="6020649"/>
          </a:xfrm>
        </p:grpSpPr>
        <p:grpSp>
          <p:nvGrpSpPr>
            <p:cNvPr id="268" name="Google Shape;268;p45"/>
            <p:cNvGrpSpPr/>
            <p:nvPr/>
          </p:nvGrpSpPr>
          <p:grpSpPr>
            <a:xfrm>
              <a:off x="9621061" y="462923"/>
              <a:ext cx="2193970" cy="1777427"/>
              <a:chOff x="4035380" y="1108376"/>
              <a:chExt cx="2193970" cy="1777427"/>
            </a:xfrm>
          </p:grpSpPr>
          <p:sp>
            <p:nvSpPr>
              <p:cNvPr id="269" name="Google Shape;269;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270" name="Google Shape;270;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271" name="Google Shape;271;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nvGrpSpPr>
            <p:cNvPr id="272" name="Google Shape;272;p45"/>
            <p:cNvGrpSpPr/>
            <p:nvPr/>
          </p:nvGrpSpPr>
          <p:grpSpPr>
            <a:xfrm>
              <a:off x="9621061" y="2584534"/>
              <a:ext cx="2193970" cy="1777427"/>
              <a:chOff x="4035380" y="1108376"/>
              <a:chExt cx="2193970" cy="1777427"/>
            </a:xfrm>
          </p:grpSpPr>
          <p:sp>
            <p:nvSpPr>
              <p:cNvPr id="273" name="Google Shape;273;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274" name="Google Shape;274;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275" name="Google Shape;275;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nvGrpSpPr>
            <p:cNvPr id="276" name="Google Shape;276;p45"/>
            <p:cNvGrpSpPr/>
            <p:nvPr/>
          </p:nvGrpSpPr>
          <p:grpSpPr>
            <a:xfrm>
              <a:off x="9621061" y="4706145"/>
              <a:ext cx="2193970" cy="1777427"/>
              <a:chOff x="4035380" y="1108376"/>
              <a:chExt cx="2193970" cy="1777427"/>
            </a:xfrm>
          </p:grpSpPr>
          <p:sp>
            <p:nvSpPr>
              <p:cNvPr id="277" name="Google Shape;277;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278" name="Google Shape;278;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279" name="Google Shape;279;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grpSp>
        <p:nvGrpSpPr>
          <p:cNvPr id="280" name="Google Shape;280;p45"/>
          <p:cNvGrpSpPr/>
          <p:nvPr/>
        </p:nvGrpSpPr>
        <p:grpSpPr>
          <a:xfrm>
            <a:off x="4899334" y="347192"/>
            <a:ext cx="1645478" cy="4515487"/>
            <a:chOff x="9621061" y="462923"/>
            <a:chExt cx="2193970" cy="6020649"/>
          </a:xfrm>
        </p:grpSpPr>
        <p:grpSp>
          <p:nvGrpSpPr>
            <p:cNvPr id="281" name="Google Shape;281;p45"/>
            <p:cNvGrpSpPr/>
            <p:nvPr/>
          </p:nvGrpSpPr>
          <p:grpSpPr>
            <a:xfrm>
              <a:off x="9621061" y="462923"/>
              <a:ext cx="2193970" cy="1777427"/>
              <a:chOff x="4035380" y="1108376"/>
              <a:chExt cx="2193970" cy="1777427"/>
            </a:xfrm>
          </p:grpSpPr>
          <p:sp>
            <p:nvSpPr>
              <p:cNvPr id="282" name="Google Shape;282;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283" name="Google Shape;283;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284" name="Google Shape;284;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nvGrpSpPr>
            <p:cNvPr id="285" name="Google Shape;285;p45"/>
            <p:cNvGrpSpPr/>
            <p:nvPr/>
          </p:nvGrpSpPr>
          <p:grpSpPr>
            <a:xfrm>
              <a:off x="9621061" y="2584534"/>
              <a:ext cx="2193970" cy="1777427"/>
              <a:chOff x="4035380" y="1108376"/>
              <a:chExt cx="2193970" cy="1777427"/>
            </a:xfrm>
          </p:grpSpPr>
          <p:sp>
            <p:nvSpPr>
              <p:cNvPr id="286" name="Google Shape;286;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287" name="Google Shape;287;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288" name="Google Shape;288;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nvGrpSpPr>
            <p:cNvPr id="289" name="Google Shape;289;p45"/>
            <p:cNvGrpSpPr/>
            <p:nvPr/>
          </p:nvGrpSpPr>
          <p:grpSpPr>
            <a:xfrm>
              <a:off x="9621061" y="4706145"/>
              <a:ext cx="2193970" cy="1777427"/>
              <a:chOff x="4035380" y="1108376"/>
              <a:chExt cx="2193970" cy="1777427"/>
            </a:xfrm>
          </p:grpSpPr>
          <p:sp>
            <p:nvSpPr>
              <p:cNvPr id="290" name="Google Shape;290;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291" name="Google Shape;291;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292" name="Google Shape;292;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grpSp>
        <p:nvGrpSpPr>
          <p:cNvPr id="293" name="Google Shape;293;p45"/>
          <p:cNvGrpSpPr/>
          <p:nvPr/>
        </p:nvGrpSpPr>
        <p:grpSpPr>
          <a:xfrm>
            <a:off x="2599259" y="347192"/>
            <a:ext cx="1645478" cy="4515487"/>
            <a:chOff x="9621061" y="462923"/>
            <a:chExt cx="2193970" cy="6020649"/>
          </a:xfrm>
        </p:grpSpPr>
        <p:grpSp>
          <p:nvGrpSpPr>
            <p:cNvPr id="294" name="Google Shape;294;p45"/>
            <p:cNvGrpSpPr/>
            <p:nvPr/>
          </p:nvGrpSpPr>
          <p:grpSpPr>
            <a:xfrm>
              <a:off x="9621061" y="462923"/>
              <a:ext cx="2193970" cy="1777427"/>
              <a:chOff x="4035380" y="1108376"/>
              <a:chExt cx="2193970" cy="1777427"/>
            </a:xfrm>
          </p:grpSpPr>
          <p:sp>
            <p:nvSpPr>
              <p:cNvPr id="295" name="Google Shape;295;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296" name="Google Shape;296;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297" name="Google Shape;297;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nvGrpSpPr>
            <p:cNvPr id="298" name="Google Shape;298;p45"/>
            <p:cNvGrpSpPr/>
            <p:nvPr/>
          </p:nvGrpSpPr>
          <p:grpSpPr>
            <a:xfrm>
              <a:off x="9621061" y="2584534"/>
              <a:ext cx="2193970" cy="1777427"/>
              <a:chOff x="4035380" y="1108376"/>
              <a:chExt cx="2193970" cy="1777427"/>
            </a:xfrm>
          </p:grpSpPr>
          <p:sp>
            <p:nvSpPr>
              <p:cNvPr id="299" name="Google Shape;299;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300" name="Google Shape;300;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301" name="Google Shape;301;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nvGrpSpPr>
            <p:cNvPr id="302" name="Google Shape;302;p45"/>
            <p:cNvGrpSpPr/>
            <p:nvPr/>
          </p:nvGrpSpPr>
          <p:grpSpPr>
            <a:xfrm>
              <a:off x="9621061" y="4706145"/>
              <a:ext cx="2193970" cy="1777427"/>
              <a:chOff x="4035380" y="1108376"/>
              <a:chExt cx="2193970" cy="1777427"/>
            </a:xfrm>
          </p:grpSpPr>
          <p:sp>
            <p:nvSpPr>
              <p:cNvPr id="303" name="Google Shape;303;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304" name="Google Shape;304;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305" name="Google Shape;305;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grpSp>
        <p:nvGrpSpPr>
          <p:cNvPr id="306" name="Google Shape;306;p45"/>
          <p:cNvGrpSpPr/>
          <p:nvPr/>
        </p:nvGrpSpPr>
        <p:grpSpPr>
          <a:xfrm>
            <a:off x="314848" y="347192"/>
            <a:ext cx="1645478" cy="4515487"/>
            <a:chOff x="9621061" y="462923"/>
            <a:chExt cx="2193970" cy="6020649"/>
          </a:xfrm>
        </p:grpSpPr>
        <p:grpSp>
          <p:nvGrpSpPr>
            <p:cNvPr id="307" name="Google Shape;307;p45"/>
            <p:cNvGrpSpPr/>
            <p:nvPr/>
          </p:nvGrpSpPr>
          <p:grpSpPr>
            <a:xfrm>
              <a:off x="9621061" y="462923"/>
              <a:ext cx="2193970" cy="1777427"/>
              <a:chOff x="4035380" y="1108376"/>
              <a:chExt cx="2193970" cy="1777427"/>
            </a:xfrm>
          </p:grpSpPr>
          <p:sp>
            <p:nvSpPr>
              <p:cNvPr id="308" name="Google Shape;308;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309" name="Google Shape;309;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310" name="Google Shape;310;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nvGrpSpPr>
            <p:cNvPr id="311" name="Google Shape;311;p45"/>
            <p:cNvGrpSpPr/>
            <p:nvPr/>
          </p:nvGrpSpPr>
          <p:grpSpPr>
            <a:xfrm>
              <a:off x="9621061" y="2584534"/>
              <a:ext cx="2193970" cy="1777427"/>
              <a:chOff x="4035380" y="1108376"/>
              <a:chExt cx="2193970" cy="1777427"/>
            </a:xfrm>
          </p:grpSpPr>
          <p:sp>
            <p:nvSpPr>
              <p:cNvPr id="312" name="Google Shape;312;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313" name="Google Shape;313;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314" name="Google Shape;314;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nvGrpSpPr>
            <p:cNvPr id="315" name="Google Shape;315;p45"/>
            <p:cNvGrpSpPr/>
            <p:nvPr/>
          </p:nvGrpSpPr>
          <p:grpSpPr>
            <a:xfrm>
              <a:off x="9621061" y="4706145"/>
              <a:ext cx="2193970" cy="1777427"/>
              <a:chOff x="4035380" y="1108376"/>
              <a:chExt cx="2193970" cy="1777427"/>
            </a:xfrm>
          </p:grpSpPr>
          <p:sp>
            <p:nvSpPr>
              <p:cNvPr id="316" name="Google Shape;316;p45"/>
              <p:cNvSpPr txBox="1"/>
              <p:nvPr/>
            </p:nvSpPr>
            <p:spPr>
              <a:xfrm>
                <a:off x="4718092" y="1108376"/>
                <a:ext cx="828546" cy="156966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200">
                    <a:solidFill>
                      <a:schemeClr val="lt1"/>
                    </a:solidFill>
                    <a:latin typeface="Montserrat"/>
                    <a:ea typeface="Montserrat"/>
                    <a:cs typeface="Montserrat"/>
                    <a:sym typeface="Montserrat"/>
                  </a:rPr>
                  <a:t>“</a:t>
                </a:r>
                <a:endParaRPr sz="7200">
                  <a:solidFill>
                    <a:schemeClr val="lt1"/>
                  </a:solidFill>
                  <a:latin typeface="Montserrat"/>
                  <a:ea typeface="Montserrat"/>
                  <a:cs typeface="Montserrat"/>
                  <a:sym typeface="Montserrat"/>
                </a:endParaRPr>
              </a:p>
            </p:txBody>
          </p:sp>
          <p:sp>
            <p:nvSpPr>
              <p:cNvPr id="317" name="Google Shape;317;p45"/>
              <p:cNvSpPr txBox="1"/>
              <p:nvPr/>
            </p:nvSpPr>
            <p:spPr>
              <a:xfrm>
                <a:off x="4035380" y="2170222"/>
                <a:ext cx="2193970" cy="715581"/>
              </a:xfrm>
              <a:prstGeom prst="rect">
                <a:avLst/>
              </a:prstGeom>
              <a:noFill/>
              <a:ln>
                <a:noFill/>
              </a:ln>
            </p:spPr>
            <p:txBody>
              <a:bodyPr anchorCtr="0" anchor="t" bIns="34275" lIns="68575" spcFirstLastPara="1" rIns="68575" wrap="square" tIns="34275">
                <a:noAutofit/>
              </a:bodyPr>
              <a:lstStyle/>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Have them for one. Living grass to for</a:t>
                </a:r>
                <a:endParaRPr sz="1100"/>
              </a:p>
              <a:p>
                <a:pPr indent="0" lvl="0" marL="0" marR="0" rtl="0" algn="ctr">
                  <a:lnSpc>
                    <a:spcPct val="242857"/>
                  </a:lnSpc>
                  <a:spcBef>
                    <a:spcPts val="0"/>
                  </a:spcBef>
                  <a:spcAft>
                    <a:spcPts val="0"/>
                  </a:spcAft>
                  <a:buNone/>
                </a:pPr>
                <a:r>
                  <a:rPr lang="en" sz="500">
                    <a:solidFill>
                      <a:schemeClr val="lt1"/>
                    </a:solidFill>
                    <a:latin typeface="Montserrat"/>
                    <a:ea typeface="Montserrat"/>
                    <a:cs typeface="Montserrat"/>
                    <a:sym typeface="Montserrat"/>
                  </a:rPr>
                  <a:t>can't gathered waters had winged. Creepiest don't subdue which i two set.</a:t>
                </a:r>
                <a:endParaRPr sz="1100"/>
              </a:p>
            </p:txBody>
          </p:sp>
          <p:sp>
            <p:nvSpPr>
              <p:cNvPr id="318" name="Google Shape;318;p45"/>
              <p:cNvSpPr txBox="1"/>
              <p:nvPr/>
            </p:nvSpPr>
            <p:spPr>
              <a:xfrm>
                <a:off x="4451305" y="1744771"/>
                <a:ext cx="1362120" cy="50783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chemeClr val="lt1"/>
                    </a:solidFill>
                    <a:latin typeface="Montserrat"/>
                    <a:ea typeface="Montserrat"/>
                    <a:cs typeface="Montserrat"/>
                    <a:sym typeface="Montserrat"/>
                  </a:rPr>
                  <a:t>8.963</a:t>
                </a:r>
                <a:endParaRPr sz="1100"/>
              </a:p>
            </p:txBody>
          </p:sp>
        </p:grpSp>
      </p:grpSp>
      <p:cxnSp>
        <p:nvCxnSpPr>
          <p:cNvPr id="319" name="Google Shape;319;p45"/>
          <p:cNvCxnSpPr/>
          <p:nvPr/>
        </p:nvCxnSpPr>
        <p:spPr>
          <a:xfrm>
            <a:off x="314848" y="1900300"/>
            <a:ext cx="8546425" cy="0"/>
          </a:xfrm>
          <a:prstGeom prst="straightConnector1">
            <a:avLst/>
          </a:prstGeom>
          <a:noFill/>
          <a:ln cap="flat" cmpd="sng" w="34925">
            <a:solidFill>
              <a:srgbClr val="262626">
                <a:alpha val="12941"/>
              </a:srgbClr>
            </a:solidFill>
            <a:prstDash val="solid"/>
            <a:miter lim="800000"/>
            <a:headEnd len="sm" w="sm" type="none"/>
            <a:tailEnd len="sm" w="sm" type="none"/>
          </a:ln>
        </p:spPr>
      </p:cxnSp>
      <p:cxnSp>
        <p:nvCxnSpPr>
          <p:cNvPr id="320" name="Google Shape;320;p45"/>
          <p:cNvCxnSpPr/>
          <p:nvPr/>
        </p:nvCxnSpPr>
        <p:spPr>
          <a:xfrm>
            <a:off x="314848" y="3500500"/>
            <a:ext cx="8546425" cy="0"/>
          </a:xfrm>
          <a:prstGeom prst="straightConnector1">
            <a:avLst/>
          </a:prstGeom>
          <a:noFill/>
          <a:ln cap="flat" cmpd="sng" w="34925">
            <a:solidFill>
              <a:srgbClr val="262626">
                <a:alpha val="12941"/>
              </a:srgbClr>
            </a:solidFill>
            <a:prstDash val="solid"/>
            <a:miter lim="800000"/>
            <a:headEnd len="sm" w="sm" type="none"/>
            <a:tailEnd len="sm" w="sm"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sp>
        <p:nvSpPr>
          <p:cNvPr id="325" name="Google Shape;325;p46"/>
          <p:cNvSpPr/>
          <p:nvPr/>
        </p:nvSpPr>
        <p:spPr>
          <a:xfrm>
            <a:off x="3957638" y="785813"/>
            <a:ext cx="5186362" cy="4357688"/>
          </a:xfrm>
          <a:prstGeom prst="rect">
            <a:avLst/>
          </a:prstGeom>
          <a:solidFill>
            <a:schemeClr val="accent1">
              <a:alpha val="1294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26" name="Google Shape;326;p46"/>
          <p:cNvPicPr preferRelativeResize="0"/>
          <p:nvPr>
            <p:ph idx="2" type="pic"/>
          </p:nvPr>
        </p:nvPicPr>
        <p:blipFill rotWithShape="1">
          <a:blip r:embed="rId3">
            <a:alphaModFix/>
          </a:blip>
          <a:srcRect b="0" l="27558" r="27558" t="0"/>
          <a:stretch/>
        </p:blipFill>
        <p:spPr>
          <a:xfrm>
            <a:off x="3957638" y="785813"/>
            <a:ext cx="2548617" cy="3786187"/>
          </a:xfrm>
          <a:prstGeom prst="rect">
            <a:avLst/>
          </a:prstGeom>
          <a:noFill/>
          <a:ln>
            <a:noFill/>
          </a:ln>
        </p:spPr>
      </p:pic>
      <p:grpSp>
        <p:nvGrpSpPr>
          <p:cNvPr id="327" name="Google Shape;327;p46"/>
          <p:cNvGrpSpPr/>
          <p:nvPr/>
        </p:nvGrpSpPr>
        <p:grpSpPr>
          <a:xfrm>
            <a:off x="7085803" y="3841373"/>
            <a:ext cx="1219595" cy="730627"/>
            <a:chOff x="724652" y="5121830"/>
            <a:chExt cx="1626126" cy="974170"/>
          </a:xfrm>
        </p:grpSpPr>
        <p:sp>
          <p:nvSpPr>
            <p:cNvPr id="328" name="Google Shape;328;p46"/>
            <p:cNvSpPr/>
            <p:nvPr/>
          </p:nvSpPr>
          <p:spPr>
            <a:xfrm rot="-3600000">
              <a:off x="729726" y="5170991"/>
              <a:ext cx="180445" cy="115898"/>
            </a:xfrm>
            <a:prstGeom prst="triangle">
              <a:avLst>
                <a:gd fmla="val 50000" name="adj"/>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29" name="Google Shape;329;p46"/>
            <p:cNvSpPr txBox="1"/>
            <p:nvPr/>
          </p:nvSpPr>
          <p:spPr>
            <a:xfrm>
              <a:off x="969722" y="5329700"/>
              <a:ext cx="1381056" cy="766300"/>
            </a:xfrm>
            <a:prstGeom prst="rect">
              <a:avLst/>
            </a:prstGeom>
            <a:noFill/>
            <a:ln>
              <a:noFill/>
            </a:ln>
          </p:spPr>
          <p:txBody>
            <a:bodyPr anchorCtr="0" anchor="t" bIns="34275" lIns="68575" spcFirstLastPara="1" rIns="68575" wrap="square" tIns="34275">
              <a:noAutofit/>
            </a:bodyPr>
            <a:lstStyle/>
            <a:p>
              <a:pPr indent="0" lvl="0" marL="0" marR="0" rtl="0" algn="l">
                <a:lnSpc>
                  <a:spcPct val="138461"/>
                </a:lnSpc>
                <a:spcBef>
                  <a:spcPts val="0"/>
                </a:spcBef>
                <a:spcAft>
                  <a:spcPts val="0"/>
                </a:spcAft>
                <a:buNone/>
              </a:pPr>
              <a:r>
                <a:rPr lang="en" sz="1000">
                  <a:solidFill>
                    <a:schemeClr val="dk1"/>
                  </a:solidFill>
                  <a:latin typeface="Montserrat"/>
                  <a:ea typeface="Montserrat"/>
                  <a:cs typeface="Montserrat"/>
                  <a:sym typeface="Montserrat"/>
                </a:rPr>
                <a:t>Neutral</a:t>
              </a:r>
              <a:endParaRPr sz="1100"/>
            </a:p>
            <a:p>
              <a:pPr indent="0" lvl="0" marL="0" marR="0" rtl="0" algn="l">
                <a:lnSpc>
                  <a:spcPct val="138461"/>
                </a:lnSpc>
                <a:spcBef>
                  <a:spcPts val="0"/>
                </a:spcBef>
                <a:spcAft>
                  <a:spcPts val="0"/>
                </a:spcAft>
                <a:buNone/>
              </a:pPr>
              <a:r>
                <a:rPr lang="en" sz="1000">
                  <a:solidFill>
                    <a:schemeClr val="dk1"/>
                  </a:solidFill>
                  <a:latin typeface="Montserrat"/>
                  <a:ea typeface="Montserrat"/>
                  <a:cs typeface="Montserrat"/>
                  <a:sym typeface="Montserrat"/>
                </a:rPr>
                <a:t>Presentation</a:t>
              </a:r>
              <a:endParaRPr sz="1100"/>
            </a:p>
            <a:p>
              <a:pPr indent="0" lvl="0" marL="0" marR="0" rtl="0" algn="l">
                <a:lnSpc>
                  <a:spcPct val="138461"/>
                </a:lnSpc>
                <a:spcBef>
                  <a:spcPts val="0"/>
                </a:spcBef>
                <a:spcAft>
                  <a:spcPts val="0"/>
                </a:spcAft>
                <a:buNone/>
              </a:pPr>
              <a:r>
                <a:rPr lang="en" sz="1000">
                  <a:solidFill>
                    <a:schemeClr val="dk1"/>
                  </a:solidFill>
                  <a:latin typeface="Montserrat"/>
                  <a:ea typeface="Montserrat"/>
                  <a:cs typeface="Montserrat"/>
                  <a:sym typeface="Montserrat"/>
                </a:rPr>
                <a:t>Template</a:t>
              </a:r>
              <a:endParaRPr sz="1100"/>
            </a:p>
          </p:txBody>
        </p:sp>
      </p:grpSp>
      <p:sp>
        <p:nvSpPr>
          <p:cNvPr id="330" name="Google Shape;330;p46"/>
          <p:cNvSpPr txBox="1"/>
          <p:nvPr/>
        </p:nvSpPr>
        <p:spPr>
          <a:xfrm>
            <a:off x="643113" y="785813"/>
            <a:ext cx="2799158" cy="1281120"/>
          </a:xfrm>
          <a:prstGeom prst="rect">
            <a:avLst/>
          </a:prstGeom>
          <a:noFill/>
          <a:ln>
            <a:noFill/>
          </a:ln>
        </p:spPr>
        <p:txBody>
          <a:bodyPr anchorCtr="0" anchor="t" bIns="34275" lIns="68575" spcFirstLastPara="1" rIns="68575" wrap="square" tIns="34275">
            <a:noAutofit/>
          </a:bodyPr>
          <a:lstStyle/>
          <a:p>
            <a:pPr indent="0" lvl="0" marL="0" marR="0" rtl="0" algn="l">
              <a:lnSpc>
                <a:spcPct val="113513"/>
              </a:lnSpc>
              <a:spcBef>
                <a:spcPts val="0"/>
              </a:spcBef>
              <a:spcAft>
                <a:spcPts val="0"/>
              </a:spcAft>
              <a:buNone/>
            </a:pPr>
            <a:r>
              <a:rPr lang="en" sz="2800">
                <a:solidFill>
                  <a:schemeClr val="dk1"/>
                </a:solidFill>
                <a:latin typeface="Montserrat Light"/>
                <a:ea typeface="Montserrat Light"/>
                <a:cs typeface="Montserrat Light"/>
                <a:sym typeface="Montserrat Light"/>
              </a:rPr>
              <a:t>Thanks You</a:t>
            </a:r>
            <a:endParaRPr sz="1100"/>
          </a:p>
          <a:p>
            <a:pPr indent="0" lvl="0" marL="0" marR="0" rtl="0" algn="l">
              <a:lnSpc>
                <a:spcPct val="113513"/>
              </a:lnSpc>
              <a:spcBef>
                <a:spcPts val="0"/>
              </a:spcBef>
              <a:spcAft>
                <a:spcPts val="0"/>
              </a:spcAft>
              <a:buNone/>
            </a:pPr>
            <a:r>
              <a:rPr lang="en" sz="2800">
                <a:solidFill>
                  <a:schemeClr val="dk1"/>
                </a:solidFill>
                <a:latin typeface="Montserrat Light"/>
                <a:ea typeface="Montserrat Light"/>
                <a:cs typeface="Montserrat Light"/>
                <a:sym typeface="Montserrat Light"/>
              </a:rPr>
              <a:t>Bening </a:t>
            </a:r>
            <a:r>
              <a:rPr lang="en" sz="2800">
                <a:solidFill>
                  <a:schemeClr val="accent1"/>
                </a:solidFill>
                <a:latin typeface="Montserrat Light"/>
                <a:ea typeface="Montserrat Light"/>
                <a:cs typeface="Montserrat Light"/>
                <a:sym typeface="Montserrat Light"/>
              </a:rPr>
              <a:t>part of</a:t>
            </a:r>
            <a:endParaRPr sz="1100"/>
          </a:p>
          <a:p>
            <a:pPr indent="0" lvl="0" marL="0" marR="0" rtl="0" algn="l">
              <a:lnSpc>
                <a:spcPct val="113513"/>
              </a:lnSpc>
              <a:spcBef>
                <a:spcPts val="0"/>
              </a:spcBef>
              <a:spcAft>
                <a:spcPts val="0"/>
              </a:spcAft>
              <a:buNone/>
            </a:pPr>
            <a:r>
              <a:rPr lang="en" sz="2800">
                <a:solidFill>
                  <a:schemeClr val="accent1"/>
                </a:solidFill>
                <a:latin typeface="Montserrat Light"/>
                <a:ea typeface="Montserrat Light"/>
                <a:cs typeface="Montserrat Light"/>
                <a:sym typeface="Montserrat Light"/>
              </a:rPr>
              <a:t>Our team</a:t>
            </a:r>
            <a:endParaRPr sz="1100"/>
          </a:p>
        </p:txBody>
      </p:sp>
      <p:sp>
        <p:nvSpPr>
          <p:cNvPr id="331" name="Google Shape;331;p46"/>
          <p:cNvSpPr txBox="1"/>
          <p:nvPr/>
        </p:nvSpPr>
        <p:spPr>
          <a:xfrm>
            <a:off x="643113" y="2357411"/>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332" name="Google Shape;332;p46"/>
          <p:cNvSpPr txBox="1"/>
          <p:nvPr/>
        </p:nvSpPr>
        <p:spPr>
          <a:xfrm>
            <a:off x="643113" y="2595938"/>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
        <p:nvSpPr>
          <p:cNvPr id="333" name="Google Shape;333;p46"/>
          <p:cNvSpPr txBox="1"/>
          <p:nvPr/>
        </p:nvSpPr>
        <p:spPr>
          <a:xfrm>
            <a:off x="643113" y="3436117"/>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334" name="Google Shape;334;p46"/>
          <p:cNvSpPr txBox="1"/>
          <p:nvPr/>
        </p:nvSpPr>
        <p:spPr>
          <a:xfrm>
            <a:off x="643113" y="3674644"/>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8" name="Shape 338"/>
        <p:cNvGrpSpPr/>
        <p:nvPr/>
      </p:nvGrpSpPr>
      <p:grpSpPr>
        <a:xfrm>
          <a:off x="0" y="0"/>
          <a:ext cx="0" cy="0"/>
          <a:chOff x="0" y="0"/>
          <a:chExt cx="0" cy="0"/>
        </a:xfrm>
      </p:grpSpPr>
      <p:pic>
        <p:nvPicPr>
          <p:cNvPr id="339" name="Google Shape;339;p47"/>
          <p:cNvPicPr preferRelativeResize="0"/>
          <p:nvPr>
            <p:ph idx="2" type="pic"/>
          </p:nvPr>
        </p:nvPicPr>
        <p:blipFill rotWithShape="1">
          <a:blip r:embed="rId3">
            <a:alphaModFix/>
          </a:blip>
          <a:srcRect b="13296" l="0" r="0" t="13297"/>
          <a:stretch/>
        </p:blipFill>
        <p:spPr>
          <a:xfrm>
            <a:off x="5186363" y="785813"/>
            <a:ext cx="3957637" cy="4357688"/>
          </a:xfrm>
          <a:prstGeom prst="rect">
            <a:avLst/>
          </a:prstGeom>
          <a:noFill/>
          <a:ln>
            <a:noFill/>
          </a:ln>
        </p:spPr>
      </p:pic>
      <p:sp>
        <p:nvSpPr>
          <p:cNvPr id="340" name="Google Shape;340;p47"/>
          <p:cNvSpPr txBox="1"/>
          <p:nvPr/>
        </p:nvSpPr>
        <p:spPr>
          <a:xfrm>
            <a:off x="571500" y="1313938"/>
            <a:ext cx="2804747" cy="1001485"/>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rgbClr val="BFBFBF"/>
              </a:buClr>
              <a:buSzPts val="700"/>
              <a:buFont typeface="Arial"/>
              <a:buNone/>
            </a:pPr>
            <a:r>
              <a:rPr b="0" i="0" lang="en" sz="700">
                <a:solidFill>
                  <a:srgbClr val="BFBFBF"/>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341" name="Google Shape;341;p47"/>
          <p:cNvSpPr txBox="1"/>
          <p:nvPr/>
        </p:nvSpPr>
        <p:spPr>
          <a:xfrm>
            <a:off x="571500" y="801508"/>
            <a:ext cx="2671763" cy="61170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500">
                <a:solidFill>
                  <a:srgbClr val="262626"/>
                </a:solidFill>
                <a:latin typeface="Montserrat"/>
                <a:ea typeface="Montserrat"/>
                <a:cs typeface="Montserrat"/>
                <a:sym typeface="Montserrat"/>
              </a:rPr>
              <a:t>Result</a:t>
            </a:r>
            <a:endParaRPr sz="1100"/>
          </a:p>
        </p:txBody>
      </p:sp>
      <p:sp>
        <p:nvSpPr>
          <p:cNvPr id="342" name="Google Shape;342;p47"/>
          <p:cNvSpPr txBox="1"/>
          <p:nvPr/>
        </p:nvSpPr>
        <p:spPr>
          <a:xfrm>
            <a:off x="571500" y="3449920"/>
            <a:ext cx="2804747" cy="1001485"/>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rgbClr val="BFBFBF"/>
              </a:buClr>
              <a:buSzPts val="700"/>
              <a:buFont typeface="Arial"/>
              <a:buNone/>
            </a:pPr>
            <a:r>
              <a:rPr b="0" i="0" lang="en" sz="700">
                <a:solidFill>
                  <a:srgbClr val="BFBFBF"/>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pic>
        <p:nvPicPr>
          <p:cNvPr id="343" name="Google Shape;343;p47"/>
          <p:cNvPicPr preferRelativeResize="0"/>
          <p:nvPr/>
        </p:nvPicPr>
        <p:blipFill rotWithShape="1">
          <a:blip r:embed="rId4">
            <a:alphaModFix/>
          </a:blip>
          <a:srcRect b="0" l="0" r="0" t="0"/>
          <a:stretch/>
        </p:blipFill>
        <p:spPr>
          <a:xfrm>
            <a:off x="836840" y="2620211"/>
            <a:ext cx="5162550" cy="1831193"/>
          </a:xfrm>
          <a:prstGeom prst="rect">
            <a:avLst/>
          </a:prstGeom>
          <a:noFill/>
          <a:ln>
            <a:noFill/>
          </a:ln>
        </p:spPr>
      </p:pic>
      <p:sp>
        <p:nvSpPr>
          <p:cNvPr id="344" name="Google Shape;344;p47"/>
          <p:cNvSpPr txBox="1"/>
          <p:nvPr/>
        </p:nvSpPr>
        <p:spPr>
          <a:xfrm>
            <a:off x="571500" y="2690705"/>
            <a:ext cx="1678342" cy="588623"/>
          </a:xfrm>
          <a:prstGeom prst="rect">
            <a:avLst/>
          </a:prstGeom>
          <a:noFill/>
          <a:ln>
            <a:noFill/>
          </a:ln>
        </p:spPr>
        <p:txBody>
          <a:bodyPr anchorCtr="0" anchor="t" bIns="34275" lIns="68575" spcFirstLastPara="1" rIns="68575" wrap="square" tIns="34275">
            <a:noAutofit/>
          </a:bodyPr>
          <a:lstStyle/>
          <a:p>
            <a:pPr indent="0" lvl="0" marL="0" marR="0" rtl="0" algn="l">
              <a:lnSpc>
                <a:spcPct val="112500"/>
              </a:lnSpc>
              <a:spcBef>
                <a:spcPts val="0"/>
              </a:spcBef>
              <a:spcAft>
                <a:spcPts val="0"/>
              </a:spcAft>
              <a:buNone/>
            </a:pPr>
            <a:r>
              <a:rPr b="1" lang="en" sz="1800">
                <a:solidFill>
                  <a:schemeClr val="dk1"/>
                </a:solidFill>
                <a:latin typeface="Montserrat"/>
                <a:ea typeface="Montserrat"/>
                <a:cs typeface="Montserrat"/>
                <a:sym typeface="Montserrat"/>
              </a:rPr>
              <a:t>OUR</a:t>
            </a:r>
            <a:endParaRPr sz="1100"/>
          </a:p>
          <a:p>
            <a:pPr indent="0" lvl="0" marL="0" marR="0" rtl="0" algn="l">
              <a:lnSpc>
                <a:spcPct val="112500"/>
              </a:lnSpc>
              <a:spcBef>
                <a:spcPts val="0"/>
              </a:spcBef>
              <a:spcAft>
                <a:spcPts val="0"/>
              </a:spcAft>
              <a:buNone/>
            </a:pPr>
            <a:r>
              <a:rPr b="1" lang="en" sz="1800">
                <a:solidFill>
                  <a:schemeClr val="dk1"/>
                </a:solidFill>
                <a:latin typeface="Montserrat"/>
                <a:ea typeface="Montserrat"/>
                <a:cs typeface="Montserrat"/>
                <a:sym typeface="Montserrat"/>
              </a:rPr>
              <a:t>PROJECT</a:t>
            </a:r>
            <a:endParaRPr sz="1100"/>
          </a:p>
        </p:txBody>
      </p:sp>
      <p:sp>
        <p:nvSpPr>
          <p:cNvPr id="345" name="Google Shape;345;p47"/>
          <p:cNvSpPr txBox="1"/>
          <p:nvPr/>
        </p:nvSpPr>
        <p:spPr>
          <a:xfrm>
            <a:off x="571500" y="3335661"/>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pic>
        <p:nvPicPr>
          <p:cNvPr id="350" name="Google Shape;350;p48"/>
          <p:cNvPicPr preferRelativeResize="0"/>
          <p:nvPr>
            <p:ph idx="2" type="pic"/>
          </p:nvPr>
        </p:nvPicPr>
        <p:blipFill rotWithShape="1">
          <a:blip r:embed="rId3">
            <a:alphaModFix/>
          </a:blip>
          <a:srcRect b="0" l="33268" r="33268" t="0"/>
          <a:stretch/>
        </p:blipFill>
        <p:spPr>
          <a:xfrm>
            <a:off x="3481388" y="0"/>
            <a:ext cx="2588418" cy="5143500"/>
          </a:xfrm>
          <a:prstGeom prst="rect">
            <a:avLst/>
          </a:prstGeom>
          <a:noFill/>
          <a:ln>
            <a:noFill/>
          </a:ln>
        </p:spPr>
      </p:pic>
      <p:sp>
        <p:nvSpPr>
          <p:cNvPr id="351" name="Google Shape;351;p48"/>
          <p:cNvSpPr txBox="1"/>
          <p:nvPr/>
        </p:nvSpPr>
        <p:spPr>
          <a:xfrm>
            <a:off x="571500" y="1349806"/>
            <a:ext cx="1685925" cy="1514474"/>
          </a:xfrm>
          <a:prstGeom prst="rect">
            <a:avLst/>
          </a:prstGeom>
          <a:noFill/>
          <a:ln>
            <a:noFill/>
          </a:ln>
        </p:spPr>
        <p:txBody>
          <a:bodyPr anchorCtr="0" anchor="ctr" bIns="34275" lIns="68575" spcFirstLastPara="1" rIns="68575" wrap="square" tIns="34275">
            <a:noAutofit/>
          </a:bodyPr>
          <a:lstStyle/>
          <a:p>
            <a:pPr indent="0" lvl="0" marL="0" marR="0" rtl="0" algn="l">
              <a:lnSpc>
                <a:spcPct val="177777"/>
              </a:lnSpc>
              <a:spcBef>
                <a:spcPts val="0"/>
              </a:spcBef>
              <a:spcAft>
                <a:spcPts val="0"/>
              </a:spcAft>
              <a:buClr>
                <a:srgbClr val="3F3F3F"/>
              </a:buClr>
              <a:buSzPts val="700"/>
              <a:buFont typeface="Arial"/>
              <a:buNone/>
            </a:pPr>
            <a:r>
              <a:rPr b="0" i="0" lang="en" sz="700">
                <a:solidFill>
                  <a:srgbClr val="3F3F3F"/>
                </a:solidFill>
                <a:latin typeface="Montserrat Light"/>
                <a:ea typeface="Montserrat Light"/>
                <a:cs typeface="Montserrat Light"/>
                <a:sym typeface="Montserrat Light"/>
              </a:rPr>
              <a:t>There are many variations of passages of Lorem Ipsum available, but the majority have suffered variations of passages of Lorem Ipsum available, but the majority have suffered alteration in some form, by injected humour, or randomised words which don't look even slightly believable. If</a:t>
            </a:r>
            <a:endParaRPr sz="1100"/>
          </a:p>
        </p:txBody>
      </p:sp>
      <p:sp>
        <p:nvSpPr>
          <p:cNvPr id="352" name="Google Shape;352;p48"/>
          <p:cNvSpPr txBox="1"/>
          <p:nvPr/>
        </p:nvSpPr>
        <p:spPr>
          <a:xfrm>
            <a:off x="571500" y="853516"/>
            <a:ext cx="1985963" cy="4962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800">
                <a:solidFill>
                  <a:srgbClr val="262626"/>
                </a:solidFill>
                <a:latin typeface="Montserrat"/>
                <a:ea typeface="Montserrat"/>
                <a:cs typeface="Montserrat"/>
                <a:sym typeface="Montserrat"/>
              </a:rPr>
              <a:t>To Natural</a:t>
            </a:r>
            <a:endParaRPr sz="1100"/>
          </a:p>
        </p:txBody>
      </p:sp>
      <p:cxnSp>
        <p:nvCxnSpPr>
          <p:cNvPr id="353" name="Google Shape;353;p48"/>
          <p:cNvCxnSpPr/>
          <p:nvPr/>
        </p:nvCxnSpPr>
        <p:spPr>
          <a:xfrm>
            <a:off x="6532518" y="982541"/>
            <a:ext cx="0" cy="1589210"/>
          </a:xfrm>
          <a:prstGeom prst="straightConnector1">
            <a:avLst/>
          </a:prstGeom>
          <a:noFill/>
          <a:ln cap="flat" cmpd="sng" w="25400">
            <a:solidFill>
              <a:srgbClr val="262626"/>
            </a:solidFill>
            <a:prstDash val="solid"/>
            <a:miter lim="800000"/>
            <a:headEnd len="sm" w="sm" type="none"/>
            <a:tailEnd len="sm" w="sm" type="none"/>
          </a:ln>
        </p:spPr>
      </p:cxnSp>
      <p:sp>
        <p:nvSpPr>
          <p:cNvPr id="354" name="Google Shape;354;p48"/>
          <p:cNvSpPr txBox="1"/>
          <p:nvPr/>
        </p:nvSpPr>
        <p:spPr>
          <a:xfrm>
            <a:off x="6434158" y="2571750"/>
            <a:ext cx="2238348" cy="1810015"/>
          </a:xfrm>
          <a:prstGeom prst="rect">
            <a:avLst/>
          </a:prstGeom>
          <a:noFill/>
          <a:ln>
            <a:noFill/>
          </a:ln>
        </p:spPr>
        <p:txBody>
          <a:bodyPr anchorCtr="0" anchor="t" bIns="34275" lIns="68575" spcFirstLastPara="1" rIns="68575" wrap="square" tIns="34275">
            <a:noAutofit/>
          </a:bodyPr>
          <a:lstStyle/>
          <a:p>
            <a:pPr indent="0" lvl="0" marL="0" marR="0" rtl="0" algn="l">
              <a:lnSpc>
                <a:spcPct val="137037"/>
              </a:lnSpc>
              <a:spcBef>
                <a:spcPts val="0"/>
              </a:spcBef>
              <a:spcAft>
                <a:spcPts val="0"/>
              </a:spcAft>
              <a:buNone/>
            </a:pPr>
            <a:r>
              <a:rPr lang="en" sz="2000">
                <a:solidFill>
                  <a:srgbClr val="3F3F3F"/>
                </a:solidFill>
                <a:latin typeface="Montserrat Light"/>
                <a:ea typeface="Montserrat Light"/>
                <a:cs typeface="Montserrat Light"/>
                <a:sym typeface="Montserrat Light"/>
              </a:rPr>
              <a:t>It is more important to</a:t>
            </a:r>
            <a:endParaRPr sz="1100"/>
          </a:p>
          <a:p>
            <a:pPr indent="0" lvl="0" marL="0" marR="0" rtl="0" algn="l">
              <a:lnSpc>
                <a:spcPct val="137037"/>
              </a:lnSpc>
              <a:spcBef>
                <a:spcPts val="0"/>
              </a:spcBef>
              <a:spcAft>
                <a:spcPts val="0"/>
              </a:spcAft>
              <a:buNone/>
            </a:pPr>
            <a:r>
              <a:rPr lang="en" sz="2000">
                <a:solidFill>
                  <a:srgbClr val="3F3F3F"/>
                </a:solidFill>
                <a:latin typeface="Montserrat Light"/>
                <a:ea typeface="Montserrat Light"/>
                <a:cs typeface="Montserrat Light"/>
                <a:sym typeface="Montserrat Light"/>
              </a:rPr>
              <a:t>click with prople than this</a:t>
            </a:r>
            <a:endParaRPr sz="1100"/>
          </a:p>
          <a:p>
            <a:pPr indent="0" lvl="0" marL="0" marR="0" rtl="0" algn="l">
              <a:lnSpc>
                <a:spcPct val="137037"/>
              </a:lnSpc>
              <a:spcBef>
                <a:spcPts val="0"/>
              </a:spcBef>
              <a:spcAft>
                <a:spcPts val="0"/>
              </a:spcAft>
              <a:buNone/>
            </a:pPr>
            <a:r>
              <a:rPr lang="en" sz="2000">
                <a:solidFill>
                  <a:srgbClr val="3F3F3F"/>
                </a:solidFill>
                <a:latin typeface="Montserrat Light"/>
                <a:ea typeface="Montserrat Light"/>
                <a:cs typeface="Montserrat Light"/>
                <a:sym typeface="Montserrat Light"/>
              </a:rPr>
              <a:t>the shutter.</a:t>
            </a:r>
            <a:endParaRPr sz="1100"/>
          </a:p>
        </p:txBody>
      </p:sp>
      <p:sp>
        <p:nvSpPr>
          <p:cNvPr id="355" name="Google Shape;355;p48"/>
          <p:cNvSpPr txBox="1"/>
          <p:nvPr/>
        </p:nvSpPr>
        <p:spPr>
          <a:xfrm>
            <a:off x="571500" y="3850465"/>
            <a:ext cx="2447176" cy="734720"/>
          </a:xfrm>
          <a:prstGeom prst="rect">
            <a:avLst/>
          </a:prstGeom>
          <a:noFill/>
          <a:ln>
            <a:noFill/>
          </a:ln>
        </p:spPr>
        <p:txBody>
          <a:bodyPr anchorCtr="0" anchor="t" bIns="34275" lIns="68575" spcFirstLastPara="1" rIns="68575" wrap="square" tIns="34275">
            <a:noAutofit/>
          </a:bodyPr>
          <a:lstStyle/>
          <a:p>
            <a:pPr indent="0" lvl="0" marL="0" marR="0" rtl="0" algn="l">
              <a:lnSpc>
                <a:spcPct val="206896"/>
              </a:lnSpc>
              <a:spcBef>
                <a:spcPts val="0"/>
              </a:spcBef>
              <a:spcAft>
                <a:spcPts val="0"/>
              </a:spcAft>
              <a:buNone/>
            </a:pPr>
            <a:r>
              <a:rPr lang="en" sz="700">
                <a:solidFill>
                  <a:schemeClr val="dk1"/>
                </a:solidFill>
                <a:latin typeface="Montserrat Light"/>
                <a:ea typeface="Montserrat Light"/>
                <a:cs typeface="Montserrat Light"/>
                <a:sym typeface="Montserrat Light"/>
              </a:rPr>
              <a:t>If you need help with the product, please contact the shop owner by visiting their shop profile and to sending them a message. For anything else (licensing, billing, etc), please visit our Help Center.</a:t>
            </a:r>
            <a:endParaRPr sz="1100"/>
          </a:p>
        </p:txBody>
      </p:sp>
      <p:grpSp>
        <p:nvGrpSpPr>
          <p:cNvPr id="356" name="Google Shape;356;p48"/>
          <p:cNvGrpSpPr/>
          <p:nvPr/>
        </p:nvGrpSpPr>
        <p:grpSpPr>
          <a:xfrm>
            <a:off x="665389" y="3476757"/>
            <a:ext cx="998006" cy="266700"/>
            <a:chOff x="968024" y="5397500"/>
            <a:chExt cx="1330675" cy="355600"/>
          </a:xfrm>
        </p:grpSpPr>
        <p:sp>
          <p:nvSpPr>
            <p:cNvPr id="357" name="Google Shape;357;p48"/>
            <p:cNvSpPr txBox="1"/>
            <p:nvPr/>
          </p:nvSpPr>
          <p:spPr>
            <a:xfrm>
              <a:off x="1018825" y="5438973"/>
              <a:ext cx="1232250"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D8D8D8"/>
                  </a:solidFill>
                  <a:latin typeface="Play"/>
                  <a:ea typeface="Play"/>
                  <a:cs typeface="Play"/>
                  <a:sym typeface="Play"/>
                </a:rPr>
                <a:t>www.fp.com</a:t>
              </a:r>
              <a:endParaRPr sz="1100"/>
            </a:p>
          </p:txBody>
        </p:sp>
        <p:sp>
          <p:nvSpPr>
            <p:cNvPr id="358" name="Google Shape;358;p48"/>
            <p:cNvSpPr/>
            <p:nvPr/>
          </p:nvSpPr>
          <p:spPr>
            <a:xfrm>
              <a:off x="968024" y="5397500"/>
              <a:ext cx="1330675" cy="355600"/>
            </a:xfrm>
            <a:prstGeom prst="rect">
              <a:avLst/>
            </a:prstGeom>
            <a:noFill/>
            <a:ln cap="flat" cmpd="sng" w="127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sp>
        <p:nvSpPr>
          <p:cNvPr id="363" name="Google Shape;363;p49"/>
          <p:cNvSpPr/>
          <p:nvPr/>
        </p:nvSpPr>
        <p:spPr>
          <a:xfrm>
            <a:off x="6626574" y="1933575"/>
            <a:ext cx="2517426" cy="2066925"/>
          </a:xfrm>
          <a:prstGeom prst="rect">
            <a:avLst/>
          </a:prstGeom>
          <a:solidFill>
            <a:srgbClr val="D8D8D8">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4" name="Google Shape;364;p49"/>
          <p:cNvSpPr/>
          <p:nvPr/>
        </p:nvSpPr>
        <p:spPr>
          <a:xfrm>
            <a:off x="2372418" y="1933575"/>
            <a:ext cx="2171025" cy="2066925"/>
          </a:xfrm>
          <a:prstGeom prst="rect">
            <a:avLst/>
          </a:prstGeom>
          <a:solidFill>
            <a:srgbClr val="D8D8D8">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5" name="Google Shape;365;p49"/>
          <p:cNvSpPr txBox="1"/>
          <p:nvPr/>
        </p:nvSpPr>
        <p:spPr>
          <a:xfrm>
            <a:off x="544286" y="544286"/>
            <a:ext cx="2341789" cy="48474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dk1"/>
                </a:solidFill>
                <a:latin typeface="Montserrat"/>
                <a:ea typeface="Montserrat"/>
                <a:cs typeface="Montserrat"/>
                <a:sym typeface="Montserrat"/>
              </a:rPr>
              <a:t>Core </a:t>
            </a:r>
            <a:r>
              <a:rPr b="1" lang="en" sz="2700">
                <a:solidFill>
                  <a:schemeClr val="dk1"/>
                </a:solidFill>
                <a:latin typeface="Montserrat"/>
                <a:ea typeface="Montserrat"/>
                <a:cs typeface="Montserrat"/>
                <a:sym typeface="Montserrat"/>
              </a:rPr>
              <a:t>Service</a:t>
            </a:r>
            <a:endParaRPr sz="1100"/>
          </a:p>
        </p:txBody>
      </p:sp>
      <p:cxnSp>
        <p:nvCxnSpPr>
          <p:cNvPr id="366" name="Google Shape;366;p49"/>
          <p:cNvCxnSpPr/>
          <p:nvPr/>
        </p:nvCxnSpPr>
        <p:spPr>
          <a:xfrm rot="10800000">
            <a:off x="1517586" y="1030177"/>
            <a:ext cx="1224644" cy="0"/>
          </a:xfrm>
          <a:prstGeom prst="straightConnector1">
            <a:avLst/>
          </a:prstGeom>
          <a:noFill/>
          <a:ln cap="flat" cmpd="sng" w="44450">
            <a:solidFill>
              <a:schemeClr val="dk1"/>
            </a:solidFill>
            <a:prstDash val="solid"/>
            <a:miter lim="800000"/>
            <a:headEnd len="sm" w="sm" type="none"/>
            <a:tailEnd len="sm" w="sm" type="none"/>
          </a:ln>
        </p:spPr>
      </p:cxnSp>
      <p:sp>
        <p:nvSpPr>
          <p:cNvPr id="367" name="Google Shape;367;p49"/>
          <p:cNvSpPr txBox="1"/>
          <p:nvPr/>
        </p:nvSpPr>
        <p:spPr>
          <a:xfrm>
            <a:off x="544286" y="1177977"/>
            <a:ext cx="3277621" cy="17312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7F7F7F"/>
                </a:solidFill>
                <a:latin typeface="Montserrat"/>
                <a:ea typeface="Montserrat"/>
                <a:cs typeface="Montserrat"/>
                <a:sym typeface="Montserrat"/>
              </a:rPr>
              <a:t>Lorem ipsum dolor sit amet consectetuer odio non tellus natoque </a:t>
            </a:r>
            <a:endParaRPr sz="1100"/>
          </a:p>
        </p:txBody>
      </p:sp>
      <p:grpSp>
        <p:nvGrpSpPr>
          <p:cNvPr id="368" name="Google Shape;368;p49"/>
          <p:cNvGrpSpPr/>
          <p:nvPr/>
        </p:nvGrpSpPr>
        <p:grpSpPr>
          <a:xfrm>
            <a:off x="544286" y="4239452"/>
            <a:ext cx="5463608" cy="358897"/>
            <a:chOff x="725714" y="5039405"/>
            <a:chExt cx="7284811" cy="478529"/>
          </a:xfrm>
        </p:grpSpPr>
        <p:sp>
          <p:nvSpPr>
            <p:cNvPr id="369" name="Google Shape;369;p49"/>
            <p:cNvSpPr txBox="1"/>
            <p:nvPr/>
          </p:nvSpPr>
          <p:spPr>
            <a:xfrm>
              <a:off x="1237524" y="5039405"/>
              <a:ext cx="6773001"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BFBFBF"/>
                  </a:solidFill>
                  <a:latin typeface="Montserrat"/>
                  <a:ea typeface="Montserrat"/>
                  <a:cs typeface="Montserrat"/>
                  <a:sym typeface="Montserrat"/>
                </a:rPr>
                <a:t>Lorem ipsum dolor sit amet consectetuer odio non tellus natoque accumsan. Sed hac enim Lorem tempus tortor justo eget scelerisque sed morbi.</a:t>
              </a:r>
              <a:endParaRPr sz="1100"/>
            </a:p>
          </p:txBody>
        </p:sp>
        <p:sp>
          <p:nvSpPr>
            <p:cNvPr id="370" name="Google Shape;370;p49"/>
            <p:cNvSpPr/>
            <p:nvPr/>
          </p:nvSpPr>
          <p:spPr>
            <a:xfrm>
              <a:off x="725714" y="5103034"/>
              <a:ext cx="363538" cy="352425"/>
            </a:xfrm>
            <a:custGeom>
              <a:rect b="b" l="l" r="r" t="t"/>
              <a:pathLst>
                <a:path extrusionOk="0" h="222" w="229">
                  <a:moveTo>
                    <a:pt x="188" y="19"/>
                  </a:moveTo>
                  <a:lnTo>
                    <a:pt x="128" y="102"/>
                  </a:lnTo>
                  <a:lnTo>
                    <a:pt x="128" y="105"/>
                  </a:lnTo>
                  <a:lnTo>
                    <a:pt x="229" y="94"/>
                  </a:lnTo>
                  <a:lnTo>
                    <a:pt x="229" y="128"/>
                  </a:lnTo>
                  <a:lnTo>
                    <a:pt x="128" y="120"/>
                  </a:lnTo>
                  <a:lnTo>
                    <a:pt x="128" y="120"/>
                  </a:lnTo>
                  <a:lnTo>
                    <a:pt x="188" y="203"/>
                  </a:lnTo>
                  <a:lnTo>
                    <a:pt x="158" y="222"/>
                  </a:lnTo>
                  <a:lnTo>
                    <a:pt x="113" y="132"/>
                  </a:lnTo>
                  <a:lnTo>
                    <a:pt x="113" y="132"/>
                  </a:lnTo>
                  <a:lnTo>
                    <a:pt x="64" y="222"/>
                  </a:lnTo>
                  <a:lnTo>
                    <a:pt x="38" y="203"/>
                  </a:lnTo>
                  <a:lnTo>
                    <a:pt x="98" y="120"/>
                  </a:lnTo>
                  <a:lnTo>
                    <a:pt x="98" y="120"/>
                  </a:lnTo>
                  <a:lnTo>
                    <a:pt x="0" y="128"/>
                  </a:lnTo>
                  <a:lnTo>
                    <a:pt x="0" y="94"/>
                  </a:lnTo>
                  <a:lnTo>
                    <a:pt x="98" y="102"/>
                  </a:lnTo>
                  <a:lnTo>
                    <a:pt x="98" y="102"/>
                  </a:lnTo>
                  <a:lnTo>
                    <a:pt x="38" y="19"/>
                  </a:lnTo>
                  <a:lnTo>
                    <a:pt x="68" y="0"/>
                  </a:lnTo>
                  <a:lnTo>
                    <a:pt x="113" y="90"/>
                  </a:lnTo>
                  <a:lnTo>
                    <a:pt x="113" y="90"/>
                  </a:lnTo>
                  <a:lnTo>
                    <a:pt x="158" y="0"/>
                  </a:lnTo>
                  <a:lnTo>
                    <a:pt x="188" y="19"/>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800">
                <a:solidFill>
                  <a:srgbClr val="BFBFBF"/>
                </a:solidFill>
                <a:latin typeface="Montserrat"/>
                <a:ea typeface="Montserrat"/>
                <a:cs typeface="Montserrat"/>
                <a:sym typeface="Montserrat"/>
              </a:endParaRPr>
            </a:p>
          </p:txBody>
        </p:sp>
      </p:grpSp>
      <p:grpSp>
        <p:nvGrpSpPr>
          <p:cNvPr id="371" name="Google Shape;371;p49"/>
          <p:cNvGrpSpPr/>
          <p:nvPr/>
        </p:nvGrpSpPr>
        <p:grpSpPr>
          <a:xfrm>
            <a:off x="544286" y="2238704"/>
            <a:ext cx="8041966" cy="1335431"/>
            <a:chOff x="1169919" y="3111938"/>
            <a:chExt cx="10722621" cy="1780574"/>
          </a:xfrm>
        </p:grpSpPr>
        <p:sp>
          <p:nvSpPr>
            <p:cNvPr id="372" name="Google Shape;372;p49"/>
            <p:cNvSpPr txBox="1"/>
            <p:nvPr/>
          </p:nvSpPr>
          <p:spPr>
            <a:xfrm>
              <a:off x="1350051" y="3111938"/>
              <a:ext cx="866507" cy="70788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3000">
                  <a:solidFill>
                    <a:schemeClr val="accent1"/>
                  </a:solidFill>
                  <a:latin typeface="Montserrat"/>
                  <a:ea typeface="Montserrat"/>
                  <a:cs typeface="Montserrat"/>
                  <a:sym typeface="Montserrat"/>
                </a:rPr>
                <a:t>01</a:t>
              </a:r>
              <a:endParaRPr sz="1100"/>
            </a:p>
          </p:txBody>
        </p:sp>
        <p:sp>
          <p:nvSpPr>
            <p:cNvPr id="373" name="Google Shape;373;p49"/>
            <p:cNvSpPr txBox="1"/>
            <p:nvPr/>
          </p:nvSpPr>
          <p:spPr>
            <a:xfrm>
              <a:off x="2165461" y="3160728"/>
              <a:ext cx="1267576" cy="61157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1500">
                  <a:solidFill>
                    <a:schemeClr val="dk1"/>
                  </a:solidFill>
                  <a:latin typeface="Montserrat"/>
                  <a:ea typeface="Montserrat"/>
                  <a:cs typeface="Montserrat"/>
                  <a:sym typeface="Montserrat"/>
                </a:rPr>
                <a:t>First</a:t>
              </a:r>
              <a:endParaRPr sz="1100"/>
            </a:p>
            <a:p>
              <a:pPr indent="0" lvl="0" marL="0" marR="0" rtl="0" algn="l">
                <a:lnSpc>
                  <a:spcPct val="100000"/>
                </a:lnSpc>
                <a:spcBef>
                  <a:spcPts val="0"/>
                </a:spcBef>
                <a:spcAft>
                  <a:spcPts val="0"/>
                </a:spcAft>
                <a:buNone/>
              </a:pPr>
              <a:r>
                <a:rPr lang="en" sz="1500">
                  <a:solidFill>
                    <a:schemeClr val="dk1"/>
                  </a:solidFill>
                  <a:latin typeface="Montserrat"/>
                  <a:ea typeface="Montserrat"/>
                  <a:cs typeface="Montserrat"/>
                  <a:sym typeface="Montserrat"/>
                </a:rPr>
                <a:t>Service</a:t>
              </a:r>
              <a:endParaRPr sz="1100"/>
            </a:p>
          </p:txBody>
        </p:sp>
        <p:sp>
          <p:nvSpPr>
            <p:cNvPr id="374" name="Google Shape;374;p49"/>
            <p:cNvSpPr txBox="1"/>
            <p:nvPr/>
          </p:nvSpPr>
          <p:spPr>
            <a:xfrm>
              <a:off x="1169919" y="4005346"/>
              <a:ext cx="2175748" cy="887166"/>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A5A5A5"/>
                  </a:solidFill>
                  <a:latin typeface="Montserrat"/>
                  <a:ea typeface="Montserrat"/>
                  <a:cs typeface="Montserrat"/>
                  <a:sym typeface="Montserrat"/>
                </a:rPr>
                <a:t>Lorem ipsum dolor sit amet consectetuer odio non tellus natoque accumsan. Sed hac enim Lorem tempus tortor justo eget scelerisque sed morbi.</a:t>
              </a:r>
              <a:endParaRPr sz="1100"/>
            </a:p>
          </p:txBody>
        </p:sp>
        <p:sp>
          <p:nvSpPr>
            <p:cNvPr id="375" name="Google Shape;375;p49"/>
            <p:cNvSpPr/>
            <p:nvPr/>
          </p:nvSpPr>
          <p:spPr>
            <a:xfrm>
              <a:off x="1265169" y="3377269"/>
              <a:ext cx="103460" cy="10346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800">
                <a:solidFill>
                  <a:schemeClr val="lt1"/>
                </a:solidFill>
                <a:latin typeface="Montserrat"/>
                <a:ea typeface="Montserrat"/>
                <a:cs typeface="Montserrat"/>
                <a:sym typeface="Montserrat"/>
              </a:endParaRPr>
            </a:p>
          </p:txBody>
        </p:sp>
        <p:sp>
          <p:nvSpPr>
            <p:cNvPr id="376" name="Google Shape;376;p49"/>
            <p:cNvSpPr txBox="1"/>
            <p:nvPr/>
          </p:nvSpPr>
          <p:spPr>
            <a:xfrm>
              <a:off x="3947427" y="4005346"/>
              <a:ext cx="2175748" cy="887166"/>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A5A5A5"/>
                  </a:solidFill>
                  <a:latin typeface="Montserrat"/>
                  <a:ea typeface="Montserrat"/>
                  <a:cs typeface="Montserrat"/>
                  <a:sym typeface="Montserrat"/>
                </a:rPr>
                <a:t>Lorem ipsum dolor sit amet consectetuer odio non tellus natoque accumsan. Sed hac enim Lorem tempus tortor justo eget scelerisque sed morbi.</a:t>
              </a:r>
              <a:endParaRPr sz="1100"/>
            </a:p>
          </p:txBody>
        </p:sp>
        <p:sp>
          <p:nvSpPr>
            <p:cNvPr id="377" name="Google Shape;377;p49"/>
            <p:cNvSpPr txBox="1"/>
            <p:nvPr/>
          </p:nvSpPr>
          <p:spPr>
            <a:xfrm>
              <a:off x="6763891" y="4005346"/>
              <a:ext cx="2175748" cy="887166"/>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A5A5A5"/>
                  </a:solidFill>
                  <a:latin typeface="Montserrat"/>
                  <a:ea typeface="Montserrat"/>
                  <a:cs typeface="Montserrat"/>
                  <a:sym typeface="Montserrat"/>
                </a:rPr>
                <a:t>Lorem ipsum dolor sit amet consectetuer odio non tellus natoque accumsan. Sed hac enim Lorem tempus tortor justo eget scelerisque sed morbi.</a:t>
              </a:r>
              <a:endParaRPr sz="1100"/>
            </a:p>
          </p:txBody>
        </p:sp>
        <p:sp>
          <p:nvSpPr>
            <p:cNvPr id="378" name="Google Shape;378;p49"/>
            <p:cNvSpPr txBox="1"/>
            <p:nvPr/>
          </p:nvSpPr>
          <p:spPr>
            <a:xfrm>
              <a:off x="9716792" y="4005346"/>
              <a:ext cx="2175748" cy="887166"/>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A5A5A5"/>
                  </a:solidFill>
                  <a:latin typeface="Montserrat"/>
                  <a:ea typeface="Montserrat"/>
                  <a:cs typeface="Montserrat"/>
                  <a:sym typeface="Montserrat"/>
                </a:rPr>
                <a:t>Lorem ipsum dolor sit amet consectetuer odio non tellus natoque accumsan. Sed hac enim Lorem tempus tortor justo eget scelerisque sed morbi.</a:t>
              </a:r>
              <a:endParaRPr sz="1100"/>
            </a:p>
          </p:txBody>
        </p:sp>
      </p:grpSp>
      <p:grpSp>
        <p:nvGrpSpPr>
          <p:cNvPr id="379" name="Google Shape;379;p49"/>
          <p:cNvGrpSpPr/>
          <p:nvPr/>
        </p:nvGrpSpPr>
        <p:grpSpPr>
          <a:xfrm>
            <a:off x="2735087" y="2218475"/>
            <a:ext cx="1625901" cy="530915"/>
            <a:chOff x="1265169" y="3084966"/>
            <a:chExt cx="2167868" cy="707886"/>
          </a:xfrm>
        </p:grpSpPr>
        <p:sp>
          <p:nvSpPr>
            <p:cNvPr id="380" name="Google Shape;380;p49"/>
            <p:cNvSpPr txBox="1"/>
            <p:nvPr/>
          </p:nvSpPr>
          <p:spPr>
            <a:xfrm>
              <a:off x="1340990" y="3084966"/>
              <a:ext cx="866507" cy="70788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3000">
                  <a:solidFill>
                    <a:schemeClr val="accent2"/>
                  </a:solidFill>
                  <a:latin typeface="Montserrat"/>
                  <a:ea typeface="Montserrat"/>
                  <a:cs typeface="Montserrat"/>
                  <a:sym typeface="Montserrat"/>
                </a:rPr>
                <a:t>02</a:t>
              </a:r>
              <a:endParaRPr sz="1100"/>
            </a:p>
          </p:txBody>
        </p:sp>
        <p:sp>
          <p:nvSpPr>
            <p:cNvPr id="381" name="Google Shape;381;p49"/>
            <p:cNvSpPr txBox="1"/>
            <p:nvPr/>
          </p:nvSpPr>
          <p:spPr>
            <a:xfrm>
              <a:off x="2165461" y="3160728"/>
              <a:ext cx="1267576" cy="61157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1500">
                  <a:solidFill>
                    <a:schemeClr val="dk1"/>
                  </a:solidFill>
                  <a:latin typeface="Montserrat"/>
                  <a:ea typeface="Montserrat"/>
                  <a:cs typeface="Montserrat"/>
                  <a:sym typeface="Montserrat"/>
                </a:rPr>
                <a:t>Second</a:t>
              </a:r>
              <a:endParaRPr sz="1100"/>
            </a:p>
            <a:p>
              <a:pPr indent="0" lvl="0" marL="0" marR="0" rtl="0" algn="l">
                <a:lnSpc>
                  <a:spcPct val="100000"/>
                </a:lnSpc>
                <a:spcBef>
                  <a:spcPts val="0"/>
                </a:spcBef>
                <a:spcAft>
                  <a:spcPts val="0"/>
                </a:spcAft>
                <a:buNone/>
              </a:pPr>
              <a:r>
                <a:rPr lang="en" sz="1500">
                  <a:solidFill>
                    <a:schemeClr val="dk1"/>
                  </a:solidFill>
                  <a:latin typeface="Montserrat"/>
                  <a:ea typeface="Montserrat"/>
                  <a:cs typeface="Montserrat"/>
                  <a:sym typeface="Montserrat"/>
                </a:rPr>
                <a:t>Name</a:t>
              </a:r>
              <a:endParaRPr sz="1100"/>
            </a:p>
          </p:txBody>
        </p:sp>
        <p:sp>
          <p:nvSpPr>
            <p:cNvPr id="382" name="Google Shape;382;p49"/>
            <p:cNvSpPr/>
            <p:nvPr/>
          </p:nvSpPr>
          <p:spPr>
            <a:xfrm>
              <a:off x="1265169" y="3377269"/>
              <a:ext cx="103460" cy="10346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800">
                <a:solidFill>
                  <a:schemeClr val="accent2"/>
                </a:solidFill>
                <a:latin typeface="Montserrat"/>
                <a:ea typeface="Montserrat"/>
                <a:cs typeface="Montserrat"/>
                <a:sym typeface="Montserrat"/>
              </a:endParaRPr>
            </a:p>
          </p:txBody>
        </p:sp>
      </p:grpSp>
      <p:grpSp>
        <p:nvGrpSpPr>
          <p:cNvPr id="383" name="Google Shape;383;p49"/>
          <p:cNvGrpSpPr/>
          <p:nvPr/>
        </p:nvGrpSpPr>
        <p:grpSpPr>
          <a:xfrm>
            <a:off x="4854450" y="2220888"/>
            <a:ext cx="1625901" cy="530915"/>
            <a:chOff x="1265169" y="3088184"/>
            <a:chExt cx="2167868" cy="707886"/>
          </a:xfrm>
        </p:grpSpPr>
        <p:sp>
          <p:nvSpPr>
            <p:cNvPr id="384" name="Google Shape;384;p49"/>
            <p:cNvSpPr txBox="1"/>
            <p:nvPr/>
          </p:nvSpPr>
          <p:spPr>
            <a:xfrm>
              <a:off x="1358327" y="3088184"/>
              <a:ext cx="866507" cy="70788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3000">
                  <a:solidFill>
                    <a:schemeClr val="accent3"/>
                  </a:solidFill>
                  <a:latin typeface="Montserrat"/>
                  <a:ea typeface="Montserrat"/>
                  <a:cs typeface="Montserrat"/>
                  <a:sym typeface="Montserrat"/>
                </a:rPr>
                <a:t>03</a:t>
              </a:r>
              <a:endParaRPr sz="1100"/>
            </a:p>
          </p:txBody>
        </p:sp>
        <p:sp>
          <p:nvSpPr>
            <p:cNvPr id="385" name="Google Shape;385;p49"/>
            <p:cNvSpPr txBox="1"/>
            <p:nvPr/>
          </p:nvSpPr>
          <p:spPr>
            <a:xfrm>
              <a:off x="2165461" y="3143144"/>
              <a:ext cx="1267576" cy="61157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1500">
                  <a:solidFill>
                    <a:schemeClr val="dk1"/>
                  </a:solidFill>
                  <a:latin typeface="Montserrat"/>
                  <a:ea typeface="Montserrat"/>
                  <a:cs typeface="Montserrat"/>
                  <a:sym typeface="Montserrat"/>
                </a:rPr>
                <a:t>Third</a:t>
              </a:r>
              <a:endParaRPr sz="1100"/>
            </a:p>
            <a:p>
              <a:pPr indent="0" lvl="0" marL="0" marR="0" rtl="0" algn="l">
                <a:lnSpc>
                  <a:spcPct val="100000"/>
                </a:lnSpc>
                <a:spcBef>
                  <a:spcPts val="0"/>
                </a:spcBef>
                <a:spcAft>
                  <a:spcPts val="0"/>
                </a:spcAft>
                <a:buNone/>
              </a:pPr>
              <a:r>
                <a:rPr lang="en" sz="1500">
                  <a:solidFill>
                    <a:schemeClr val="dk1"/>
                  </a:solidFill>
                  <a:latin typeface="Montserrat"/>
                  <a:ea typeface="Montserrat"/>
                  <a:cs typeface="Montserrat"/>
                  <a:sym typeface="Montserrat"/>
                </a:rPr>
                <a:t>Service</a:t>
              </a:r>
              <a:endParaRPr sz="1100"/>
            </a:p>
          </p:txBody>
        </p:sp>
        <p:sp>
          <p:nvSpPr>
            <p:cNvPr id="386" name="Google Shape;386;p49"/>
            <p:cNvSpPr/>
            <p:nvPr/>
          </p:nvSpPr>
          <p:spPr>
            <a:xfrm>
              <a:off x="1265169" y="3377269"/>
              <a:ext cx="103460" cy="10346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800">
                <a:solidFill>
                  <a:schemeClr val="lt1"/>
                </a:solidFill>
                <a:latin typeface="Montserrat"/>
                <a:ea typeface="Montserrat"/>
                <a:cs typeface="Montserrat"/>
                <a:sym typeface="Montserrat"/>
              </a:endParaRPr>
            </a:p>
          </p:txBody>
        </p:sp>
      </p:grpSp>
      <p:grpSp>
        <p:nvGrpSpPr>
          <p:cNvPr id="387" name="Google Shape;387;p49"/>
          <p:cNvGrpSpPr/>
          <p:nvPr/>
        </p:nvGrpSpPr>
        <p:grpSpPr>
          <a:xfrm>
            <a:off x="6973814" y="2226652"/>
            <a:ext cx="1625901" cy="530915"/>
            <a:chOff x="1265169" y="3095870"/>
            <a:chExt cx="2167868" cy="707886"/>
          </a:xfrm>
        </p:grpSpPr>
        <p:sp>
          <p:nvSpPr>
            <p:cNvPr id="388" name="Google Shape;388;p49"/>
            <p:cNvSpPr txBox="1"/>
            <p:nvPr/>
          </p:nvSpPr>
          <p:spPr>
            <a:xfrm>
              <a:off x="1298232" y="3095870"/>
              <a:ext cx="866507" cy="70788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3000">
                  <a:solidFill>
                    <a:schemeClr val="accent4"/>
                  </a:solidFill>
                  <a:latin typeface="Montserrat"/>
                  <a:ea typeface="Montserrat"/>
                  <a:cs typeface="Montserrat"/>
                  <a:sym typeface="Montserrat"/>
                </a:rPr>
                <a:t>04</a:t>
              </a:r>
              <a:endParaRPr sz="1100"/>
            </a:p>
          </p:txBody>
        </p:sp>
        <p:sp>
          <p:nvSpPr>
            <p:cNvPr id="389" name="Google Shape;389;p49"/>
            <p:cNvSpPr txBox="1"/>
            <p:nvPr/>
          </p:nvSpPr>
          <p:spPr>
            <a:xfrm>
              <a:off x="2165461" y="3160728"/>
              <a:ext cx="1267576" cy="61157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1500">
                  <a:solidFill>
                    <a:schemeClr val="dk1"/>
                  </a:solidFill>
                  <a:latin typeface="Montserrat"/>
                  <a:ea typeface="Montserrat"/>
                  <a:cs typeface="Montserrat"/>
                  <a:sym typeface="Montserrat"/>
                </a:rPr>
                <a:t>Fourth</a:t>
              </a:r>
              <a:endParaRPr sz="1100"/>
            </a:p>
            <a:p>
              <a:pPr indent="0" lvl="0" marL="0" marR="0" rtl="0" algn="l">
                <a:lnSpc>
                  <a:spcPct val="100000"/>
                </a:lnSpc>
                <a:spcBef>
                  <a:spcPts val="0"/>
                </a:spcBef>
                <a:spcAft>
                  <a:spcPts val="0"/>
                </a:spcAft>
                <a:buNone/>
              </a:pPr>
              <a:r>
                <a:rPr lang="en" sz="1500">
                  <a:solidFill>
                    <a:schemeClr val="dk1"/>
                  </a:solidFill>
                  <a:latin typeface="Montserrat"/>
                  <a:ea typeface="Montserrat"/>
                  <a:cs typeface="Montserrat"/>
                  <a:sym typeface="Montserrat"/>
                </a:rPr>
                <a:t>Here</a:t>
              </a:r>
              <a:endParaRPr sz="1100"/>
            </a:p>
          </p:txBody>
        </p:sp>
        <p:sp>
          <p:nvSpPr>
            <p:cNvPr id="390" name="Google Shape;390;p49"/>
            <p:cNvSpPr/>
            <p:nvPr/>
          </p:nvSpPr>
          <p:spPr>
            <a:xfrm>
              <a:off x="1265169" y="3403645"/>
              <a:ext cx="103460" cy="10346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800">
                <a:solidFill>
                  <a:schemeClr val="accent4"/>
                </a:solidFill>
                <a:latin typeface="Montserrat"/>
                <a:ea typeface="Montserrat"/>
                <a:cs typeface="Montserrat"/>
                <a:sym typeface="Montserra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4" name="Shape 394"/>
        <p:cNvGrpSpPr/>
        <p:nvPr/>
      </p:nvGrpSpPr>
      <p:grpSpPr>
        <a:xfrm>
          <a:off x="0" y="0"/>
          <a:ext cx="0" cy="0"/>
          <a:chOff x="0" y="0"/>
          <a:chExt cx="0" cy="0"/>
        </a:xfrm>
      </p:grpSpPr>
      <p:pic>
        <p:nvPicPr>
          <p:cNvPr id="395" name="Google Shape;395;p50"/>
          <p:cNvPicPr preferRelativeResize="0"/>
          <p:nvPr>
            <p:ph idx="2" type="pic"/>
          </p:nvPr>
        </p:nvPicPr>
        <p:blipFill rotWithShape="1">
          <a:blip r:embed="rId3">
            <a:alphaModFix/>
          </a:blip>
          <a:srcRect b="31250" l="0" r="0" t="31249"/>
          <a:stretch/>
        </p:blipFill>
        <p:spPr>
          <a:xfrm>
            <a:off x="0" y="0"/>
            <a:ext cx="9144000" cy="5143500"/>
          </a:xfrm>
          <a:prstGeom prst="rect">
            <a:avLst/>
          </a:prstGeom>
          <a:noFill/>
          <a:ln>
            <a:noFill/>
          </a:ln>
        </p:spPr>
      </p:pic>
      <p:sp>
        <p:nvSpPr>
          <p:cNvPr id="396" name="Google Shape;396;p50"/>
          <p:cNvSpPr/>
          <p:nvPr/>
        </p:nvSpPr>
        <p:spPr>
          <a:xfrm>
            <a:off x="0" y="0"/>
            <a:ext cx="9144000" cy="5143500"/>
          </a:xfrm>
          <a:prstGeom prst="rect">
            <a:avLst/>
          </a:prstGeom>
          <a:solidFill>
            <a:srgbClr val="262626">
              <a:alpha val="9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7" name="Google Shape;397;p50"/>
          <p:cNvSpPr txBox="1"/>
          <p:nvPr/>
        </p:nvSpPr>
        <p:spPr>
          <a:xfrm>
            <a:off x="544286" y="544286"/>
            <a:ext cx="2633254" cy="4962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800">
                <a:solidFill>
                  <a:schemeClr val="lt1"/>
                </a:solidFill>
                <a:latin typeface="Montserrat"/>
                <a:ea typeface="Montserrat"/>
                <a:cs typeface="Montserrat"/>
                <a:sym typeface="Montserrat"/>
              </a:rPr>
              <a:t>Core </a:t>
            </a:r>
            <a:r>
              <a:rPr b="1" lang="en" sz="2800">
                <a:solidFill>
                  <a:schemeClr val="lt1"/>
                </a:solidFill>
                <a:latin typeface="Montserrat"/>
                <a:ea typeface="Montserrat"/>
                <a:cs typeface="Montserrat"/>
                <a:sym typeface="Montserrat"/>
              </a:rPr>
              <a:t>Service</a:t>
            </a:r>
            <a:endParaRPr sz="1100"/>
          </a:p>
        </p:txBody>
      </p:sp>
      <p:cxnSp>
        <p:nvCxnSpPr>
          <p:cNvPr id="398" name="Google Shape;398;p50"/>
          <p:cNvCxnSpPr/>
          <p:nvPr/>
        </p:nvCxnSpPr>
        <p:spPr>
          <a:xfrm rot="10800000">
            <a:off x="1527046" y="1030177"/>
            <a:ext cx="1280447" cy="0"/>
          </a:xfrm>
          <a:prstGeom prst="straightConnector1">
            <a:avLst/>
          </a:prstGeom>
          <a:noFill/>
          <a:ln cap="flat" cmpd="sng" w="44450">
            <a:solidFill>
              <a:schemeClr val="lt1"/>
            </a:solidFill>
            <a:prstDash val="solid"/>
            <a:miter lim="800000"/>
            <a:headEnd len="sm" w="sm" type="none"/>
            <a:tailEnd len="sm" w="sm" type="none"/>
          </a:ln>
        </p:spPr>
      </p:cxnSp>
      <p:sp>
        <p:nvSpPr>
          <p:cNvPr id="399" name="Google Shape;399;p50"/>
          <p:cNvSpPr txBox="1"/>
          <p:nvPr/>
        </p:nvSpPr>
        <p:spPr>
          <a:xfrm>
            <a:off x="544286" y="1213696"/>
            <a:ext cx="2870427"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rgbClr val="FAF9F9"/>
                </a:solidFill>
                <a:latin typeface="Montserrat"/>
                <a:ea typeface="Montserrat"/>
                <a:cs typeface="Montserrat"/>
                <a:sym typeface="Montserrat"/>
              </a:rPr>
              <a:t>Lorem ipsum dolor sit amet consectetuer odio non tellus natoque  powerpoint.</a:t>
            </a:r>
            <a:endParaRPr sz="1100"/>
          </a:p>
        </p:txBody>
      </p:sp>
      <p:sp>
        <p:nvSpPr>
          <p:cNvPr id="400" name="Google Shape;400;p50"/>
          <p:cNvSpPr/>
          <p:nvPr/>
        </p:nvSpPr>
        <p:spPr>
          <a:xfrm>
            <a:off x="548878" y="2138363"/>
            <a:ext cx="1108472" cy="804862"/>
          </a:xfrm>
          <a:custGeom>
            <a:rect b="b" l="l" r="r" t="t"/>
            <a:pathLst>
              <a:path extrusionOk="0" h="156" w="217">
                <a:moveTo>
                  <a:pt x="201" y="0"/>
                </a:moveTo>
                <a:cubicBezTo>
                  <a:pt x="16" y="0"/>
                  <a:pt x="16" y="0"/>
                  <a:pt x="16" y="0"/>
                </a:cubicBezTo>
                <a:cubicBezTo>
                  <a:pt x="7" y="0"/>
                  <a:pt x="0" y="7"/>
                  <a:pt x="0" y="16"/>
                </a:cubicBezTo>
                <a:cubicBezTo>
                  <a:pt x="0" y="141"/>
                  <a:pt x="0" y="141"/>
                  <a:pt x="0" y="141"/>
                </a:cubicBezTo>
                <a:cubicBezTo>
                  <a:pt x="0" y="149"/>
                  <a:pt x="7" y="156"/>
                  <a:pt x="16" y="156"/>
                </a:cubicBezTo>
                <a:cubicBezTo>
                  <a:pt x="201" y="156"/>
                  <a:pt x="201" y="156"/>
                  <a:pt x="201" y="156"/>
                </a:cubicBezTo>
                <a:cubicBezTo>
                  <a:pt x="210" y="156"/>
                  <a:pt x="217" y="149"/>
                  <a:pt x="217" y="141"/>
                </a:cubicBezTo>
                <a:cubicBezTo>
                  <a:pt x="217" y="16"/>
                  <a:pt x="217" y="16"/>
                  <a:pt x="217" y="16"/>
                </a:cubicBezTo>
                <a:cubicBezTo>
                  <a:pt x="217" y="7"/>
                  <a:pt x="210" y="0"/>
                  <a:pt x="201" y="0"/>
                </a:cubicBezTo>
                <a:close/>
                <a:moveTo>
                  <a:pt x="210" y="141"/>
                </a:moveTo>
                <a:cubicBezTo>
                  <a:pt x="210" y="143"/>
                  <a:pt x="209" y="145"/>
                  <a:pt x="208" y="146"/>
                </a:cubicBezTo>
                <a:cubicBezTo>
                  <a:pt x="136" y="78"/>
                  <a:pt x="136" y="78"/>
                  <a:pt x="136" y="78"/>
                </a:cubicBezTo>
                <a:cubicBezTo>
                  <a:pt x="208" y="11"/>
                  <a:pt x="208" y="11"/>
                  <a:pt x="208" y="11"/>
                </a:cubicBezTo>
                <a:cubicBezTo>
                  <a:pt x="209" y="13"/>
                  <a:pt x="210" y="14"/>
                  <a:pt x="210" y="16"/>
                </a:cubicBezTo>
                <a:lnTo>
                  <a:pt x="210" y="141"/>
                </a:lnTo>
                <a:close/>
                <a:moveTo>
                  <a:pt x="201" y="7"/>
                </a:moveTo>
                <a:cubicBezTo>
                  <a:pt x="203" y="7"/>
                  <a:pt x="205" y="8"/>
                  <a:pt x="206" y="9"/>
                </a:cubicBezTo>
                <a:cubicBezTo>
                  <a:pt x="117" y="90"/>
                  <a:pt x="117" y="90"/>
                  <a:pt x="117" y="90"/>
                </a:cubicBezTo>
                <a:cubicBezTo>
                  <a:pt x="112" y="95"/>
                  <a:pt x="103" y="95"/>
                  <a:pt x="98" y="90"/>
                </a:cubicBezTo>
                <a:cubicBezTo>
                  <a:pt x="12" y="8"/>
                  <a:pt x="12" y="8"/>
                  <a:pt x="12" y="8"/>
                </a:cubicBezTo>
                <a:cubicBezTo>
                  <a:pt x="13" y="7"/>
                  <a:pt x="15" y="7"/>
                  <a:pt x="16" y="7"/>
                </a:cubicBezTo>
                <a:lnTo>
                  <a:pt x="201" y="7"/>
                </a:lnTo>
                <a:close/>
                <a:moveTo>
                  <a:pt x="8" y="145"/>
                </a:moveTo>
                <a:cubicBezTo>
                  <a:pt x="8" y="143"/>
                  <a:pt x="7" y="142"/>
                  <a:pt x="7" y="141"/>
                </a:cubicBezTo>
                <a:cubicBezTo>
                  <a:pt x="7" y="16"/>
                  <a:pt x="7" y="16"/>
                  <a:pt x="7" y="16"/>
                </a:cubicBezTo>
                <a:cubicBezTo>
                  <a:pt x="7" y="14"/>
                  <a:pt x="8" y="12"/>
                  <a:pt x="9" y="10"/>
                </a:cubicBezTo>
                <a:cubicBezTo>
                  <a:pt x="80" y="77"/>
                  <a:pt x="80" y="77"/>
                  <a:pt x="80" y="77"/>
                </a:cubicBezTo>
                <a:lnTo>
                  <a:pt x="8" y="145"/>
                </a:lnTo>
                <a:close/>
                <a:moveTo>
                  <a:pt x="16" y="149"/>
                </a:moveTo>
                <a:cubicBezTo>
                  <a:pt x="14" y="149"/>
                  <a:pt x="12" y="148"/>
                  <a:pt x="11" y="147"/>
                </a:cubicBezTo>
                <a:cubicBezTo>
                  <a:pt x="82" y="79"/>
                  <a:pt x="82" y="79"/>
                  <a:pt x="82" y="79"/>
                </a:cubicBezTo>
                <a:cubicBezTo>
                  <a:pt x="96" y="92"/>
                  <a:pt x="96" y="92"/>
                  <a:pt x="96" y="92"/>
                </a:cubicBezTo>
                <a:cubicBezTo>
                  <a:pt x="99" y="95"/>
                  <a:pt x="103" y="97"/>
                  <a:pt x="108" y="97"/>
                </a:cubicBezTo>
                <a:cubicBezTo>
                  <a:pt x="112" y="97"/>
                  <a:pt x="116" y="96"/>
                  <a:pt x="119" y="93"/>
                </a:cubicBezTo>
                <a:cubicBezTo>
                  <a:pt x="133" y="80"/>
                  <a:pt x="133" y="80"/>
                  <a:pt x="133" y="80"/>
                </a:cubicBezTo>
                <a:cubicBezTo>
                  <a:pt x="205" y="148"/>
                  <a:pt x="205" y="148"/>
                  <a:pt x="205" y="148"/>
                </a:cubicBezTo>
                <a:cubicBezTo>
                  <a:pt x="204" y="149"/>
                  <a:pt x="202" y="149"/>
                  <a:pt x="201" y="149"/>
                </a:cubicBezTo>
                <a:lnTo>
                  <a:pt x="16" y="149"/>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401" name="Google Shape;401;p50"/>
          <p:cNvGrpSpPr/>
          <p:nvPr/>
        </p:nvGrpSpPr>
        <p:grpSpPr>
          <a:xfrm>
            <a:off x="541471" y="3284014"/>
            <a:ext cx="953497" cy="1020624"/>
            <a:chOff x="721961" y="4454885"/>
            <a:chExt cx="1271329" cy="1360832"/>
          </a:xfrm>
        </p:grpSpPr>
        <p:sp>
          <p:nvSpPr>
            <p:cNvPr id="402" name="Google Shape;402;p50"/>
            <p:cNvSpPr txBox="1"/>
            <p:nvPr/>
          </p:nvSpPr>
          <p:spPr>
            <a:xfrm>
              <a:off x="725714" y="4454885"/>
              <a:ext cx="1267576" cy="611578"/>
            </a:xfrm>
            <a:prstGeom prst="rect">
              <a:avLst/>
            </a:prstGeom>
            <a:noFill/>
            <a:ln>
              <a:noFill/>
            </a:ln>
          </p:spPr>
          <p:txBody>
            <a:bodyPr anchorCtr="0" anchor="t" bIns="34275" lIns="68575" spcFirstLastPara="1" rIns="68575" wrap="square" tIns="34275">
              <a:noAutofit/>
            </a:bodyPr>
            <a:lstStyle/>
            <a:p>
              <a:pPr indent="0" lvl="0" marL="0" marR="0" rtl="0" algn="l">
                <a:lnSpc>
                  <a:spcPct val="90909"/>
                </a:lnSpc>
                <a:spcBef>
                  <a:spcPts val="0"/>
                </a:spcBef>
                <a:spcAft>
                  <a:spcPts val="0"/>
                </a:spcAft>
                <a:buNone/>
              </a:pPr>
              <a:r>
                <a:rPr lang="en" sz="1700">
                  <a:solidFill>
                    <a:schemeClr val="accent1"/>
                  </a:solidFill>
                  <a:latin typeface="Montserrat"/>
                  <a:ea typeface="Montserrat"/>
                  <a:cs typeface="Montserrat"/>
                  <a:sym typeface="Montserrat"/>
                </a:rPr>
                <a:t>First</a:t>
              </a:r>
              <a:endParaRPr sz="1100"/>
            </a:p>
            <a:p>
              <a:pPr indent="0" lvl="0" marL="0" marR="0" rtl="0" algn="l">
                <a:lnSpc>
                  <a:spcPct val="90909"/>
                </a:lnSpc>
                <a:spcBef>
                  <a:spcPts val="0"/>
                </a:spcBef>
                <a:spcAft>
                  <a:spcPts val="0"/>
                </a:spcAft>
                <a:buNone/>
              </a:pPr>
              <a:r>
                <a:rPr lang="en" sz="1700">
                  <a:solidFill>
                    <a:schemeClr val="accent1"/>
                  </a:solidFill>
                  <a:latin typeface="Montserrat"/>
                  <a:ea typeface="Montserrat"/>
                  <a:cs typeface="Montserrat"/>
                  <a:sym typeface="Montserrat"/>
                </a:rPr>
                <a:t>Service</a:t>
              </a:r>
              <a:endParaRPr sz="1100"/>
            </a:p>
          </p:txBody>
        </p:sp>
        <p:cxnSp>
          <p:nvCxnSpPr>
            <p:cNvPr id="403" name="Google Shape;403;p50"/>
            <p:cNvCxnSpPr/>
            <p:nvPr/>
          </p:nvCxnSpPr>
          <p:spPr>
            <a:xfrm>
              <a:off x="831057" y="5213350"/>
              <a:ext cx="402431" cy="0"/>
            </a:xfrm>
            <a:prstGeom prst="straightConnector1">
              <a:avLst/>
            </a:prstGeom>
            <a:noFill/>
            <a:ln cap="flat" cmpd="sng" w="25400">
              <a:solidFill>
                <a:schemeClr val="accent1"/>
              </a:solidFill>
              <a:prstDash val="solid"/>
              <a:miter lim="800000"/>
              <a:headEnd len="sm" w="sm" type="none"/>
              <a:tailEnd len="sm" w="sm" type="none"/>
            </a:ln>
          </p:spPr>
        </p:cxnSp>
        <p:sp>
          <p:nvSpPr>
            <p:cNvPr id="404" name="Google Shape;404;p50"/>
            <p:cNvSpPr txBox="1"/>
            <p:nvPr/>
          </p:nvSpPr>
          <p:spPr>
            <a:xfrm>
              <a:off x="721961" y="5336034"/>
              <a:ext cx="1271329" cy="479683"/>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Lorem ipsum dolor</a:t>
              </a:r>
              <a:endParaRPr sz="1100"/>
            </a:p>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sit amet consec</a:t>
              </a:r>
              <a:endParaRPr sz="1100"/>
            </a:p>
          </p:txBody>
        </p:sp>
      </p:grpSp>
      <p:sp>
        <p:nvSpPr>
          <p:cNvPr id="405" name="Google Shape;405;p50"/>
          <p:cNvSpPr/>
          <p:nvPr/>
        </p:nvSpPr>
        <p:spPr>
          <a:xfrm>
            <a:off x="2702719" y="1968103"/>
            <a:ext cx="1119187" cy="1140620"/>
          </a:xfrm>
          <a:custGeom>
            <a:rect b="b" l="l" r="r" t="t"/>
            <a:pathLst>
              <a:path extrusionOk="0" h="221" w="219">
                <a:moveTo>
                  <a:pt x="210" y="175"/>
                </a:moveTo>
                <a:cubicBezTo>
                  <a:pt x="145" y="111"/>
                  <a:pt x="145" y="111"/>
                  <a:pt x="145" y="111"/>
                </a:cubicBezTo>
                <a:cubicBezTo>
                  <a:pt x="140" y="117"/>
                  <a:pt x="140" y="117"/>
                  <a:pt x="140" y="117"/>
                </a:cubicBezTo>
                <a:cubicBezTo>
                  <a:pt x="204" y="180"/>
                  <a:pt x="204" y="180"/>
                  <a:pt x="204" y="180"/>
                </a:cubicBezTo>
                <a:cubicBezTo>
                  <a:pt x="209" y="186"/>
                  <a:pt x="211" y="192"/>
                  <a:pt x="209" y="198"/>
                </a:cubicBezTo>
                <a:cubicBezTo>
                  <a:pt x="208" y="204"/>
                  <a:pt x="203" y="209"/>
                  <a:pt x="198" y="210"/>
                </a:cubicBezTo>
                <a:cubicBezTo>
                  <a:pt x="192" y="212"/>
                  <a:pt x="186" y="209"/>
                  <a:pt x="180" y="203"/>
                </a:cubicBezTo>
                <a:cubicBezTo>
                  <a:pt x="116" y="141"/>
                  <a:pt x="116" y="141"/>
                  <a:pt x="116" y="141"/>
                </a:cubicBezTo>
                <a:cubicBezTo>
                  <a:pt x="111" y="146"/>
                  <a:pt x="111" y="146"/>
                  <a:pt x="111" y="146"/>
                </a:cubicBezTo>
                <a:cubicBezTo>
                  <a:pt x="175" y="208"/>
                  <a:pt x="175" y="208"/>
                  <a:pt x="175" y="208"/>
                </a:cubicBezTo>
                <a:cubicBezTo>
                  <a:pt x="181" y="214"/>
                  <a:pt x="188" y="218"/>
                  <a:pt x="195" y="218"/>
                </a:cubicBezTo>
                <a:cubicBezTo>
                  <a:pt x="196" y="218"/>
                  <a:pt x="198" y="218"/>
                  <a:pt x="200" y="217"/>
                </a:cubicBezTo>
                <a:cubicBezTo>
                  <a:pt x="208" y="215"/>
                  <a:pt x="214" y="209"/>
                  <a:pt x="216" y="200"/>
                </a:cubicBezTo>
                <a:cubicBezTo>
                  <a:pt x="219" y="191"/>
                  <a:pt x="216" y="182"/>
                  <a:pt x="210" y="175"/>
                </a:cubicBezTo>
                <a:close/>
                <a:moveTo>
                  <a:pt x="40" y="104"/>
                </a:moveTo>
                <a:cubicBezTo>
                  <a:pt x="47" y="107"/>
                  <a:pt x="52" y="106"/>
                  <a:pt x="57" y="105"/>
                </a:cubicBezTo>
                <a:cubicBezTo>
                  <a:pt x="63" y="104"/>
                  <a:pt x="67" y="103"/>
                  <a:pt x="73" y="109"/>
                </a:cubicBezTo>
                <a:cubicBezTo>
                  <a:pt x="85" y="120"/>
                  <a:pt x="85" y="120"/>
                  <a:pt x="85" y="120"/>
                </a:cubicBezTo>
                <a:cubicBezTo>
                  <a:pt x="90" y="115"/>
                  <a:pt x="90" y="115"/>
                  <a:pt x="90" y="115"/>
                </a:cubicBezTo>
                <a:cubicBezTo>
                  <a:pt x="78" y="103"/>
                  <a:pt x="78" y="103"/>
                  <a:pt x="78" y="103"/>
                </a:cubicBezTo>
                <a:cubicBezTo>
                  <a:pt x="69" y="96"/>
                  <a:pt x="62" y="97"/>
                  <a:pt x="56" y="98"/>
                </a:cubicBezTo>
                <a:cubicBezTo>
                  <a:pt x="51" y="99"/>
                  <a:pt x="48" y="99"/>
                  <a:pt x="44" y="97"/>
                </a:cubicBezTo>
                <a:cubicBezTo>
                  <a:pt x="32" y="91"/>
                  <a:pt x="16" y="75"/>
                  <a:pt x="11" y="61"/>
                </a:cubicBezTo>
                <a:cubicBezTo>
                  <a:pt x="8" y="51"/>
                  <a:pt x="9" y="47"/>
                  <a:pt x="9" y="46"/>
                </a:cubicBezTo>
                <a:cubicBezTo>
                  <a:pt x="9" y="46"/>
                  <a:pt x="10" y="47"/>
                  <a:pt x="11" y="47"/>
                </a:cubicBezTo>
                <a:cubicBezTo>
                  <a:pt x="30" y="66"/>
                  <a:pt x="30" y="66"/>
                  <a:pt x="30" y="66"/>
                </a:cubicBezTo>
                <a:cubicBezTo>
                  <a:pt x="33" y="69"/>
                  <a:pt x="38" y="70"/>
                  <a:pt x="44" y="69"/>
                </a:cubicBezTo>
                <a:cubicBezTo>
                  <a:pt x="55" y="66"/>
                  <a:pt x="66" y="55"/>
                  <a:pt x="69" y="45"/>
                </a:cubicBezTo>
                <a:cubicBezTo>
                  <a:pt x="71" y="39"/>
                  <a:pt x="69" y="33"/>
                  <a:pt x="65" y="28"/>
                </a:cubicBezTo>
                <a:cubicBezTo>
                  <a:pt x="46" y="10"/>
                  <a:pt x="46" y="10"/>
                  <a:pt x="46" y="10"/>
                </a:cubicBezTo>
                <a:cubicBezTo>
                  <a:pt x="47" y="10"/>
                  <a:pt x="47" y="10"/>
                  <a:pt x="48" y="9"/>
                </a:cubicBezTo>
                <a:cubicBezTo>
                  <a:pt x="50" y="9"/>
                  <a:pt x="55" y="8"/>
                  <a:pt x="63" y="12"/>
                </a:cubicBezTo>
                <a:cubicBezTo>
                  <a:pt x="76" y="20"/>
                  <a:pt x="97" y="41"/>
                  <a:pt x="98" y="54"/>
                </a:cubicBezTo>
                <a:cubicBezTo>
                  <a:pt x="98" y="57"/>
                  <a:pt x="98" y="60"/>
                  <a:pt x="97" y="62"/>
                </a:cubicBezTo>
                <a:cubicBezTo>
                  <a:pt x="97" y="68"/>
                  <a:pt x="96" y="74"/>
                  <a:pt x="103" y="81"/>
                </a:cubicBezTo>
                <a:cubicBezTo>
                  <a:pt x="114" y="92"/>
                  <a:pt x="114" y="92"/>
                  <a:pt x="114" y="92"/>
                </a:cubicBezTo>
                <a:cubicBezTo>
                  <a:pt x="119" y="86"/>
                  <a:pt x="119" y="86"/>
                  <a:pt x="119" y="86"/>
                </a:cubicBezTo>
                <a:cubicBezTo>
                  <a:pt x="108" y="76"/>
                  <a:pt x="108" y="76"/>
                  <a:pt x="108" y="76"/>
                </a:cubicBezTo>
                <a:cubicBezTo>
                  <a:pt x="104" y="71"/>
                  <a:pt x="104" y="68"/>
                  <a:pt x="105" y="63"/>
                </a:cubicBezTo>
                <a:cubicBezTo>
                  <a:pt x="105" y="60"/>
                  <a:pt x="105" y="57"/>
                  <a:pt x="105" y="53"/>
                </a:cubicBezTo>
                <a:cubicBezTo>
                  <a:pt x="104" y="37"/>
                  <a:pt x="79" y="14"/>
                  <a:pt x="66" y="6"/>
                </a:cubicBezTo>
                <a:cubicBezTo>
                  <a:pt x="56" y="0"/>
                  <a:pt x="45" y="1"/>
                  <a:pt x="41" y="6"/>
                </a:cubicBezTo>
                <a:cubicBezTo>
                  <a:pt x="38" y="8"/>
                  <a:pt x="38" y="12"/>
                  <a:pt x="40" y="14"/>
                </a:cubicBezTo>
                <a:cubicBezTo>
                  <a:pt x="60" y="34"/>
                  <a:pt x="60" y="34"/>
                  <a:pt x="60" y="34"/>
                </a:cubicBezTo>
                <a:cubicBezTo>
                  <a:pt x="62" y="36"/>
                  <a:pt x="63" y="39"/>
                  <a:pt x="62" y="43"/>
                </a:cubicBezTo>
                <a:cubicBezTo>
                  <a:pt x="60" y="51"/>
                  <a:pt x="51" y="60"/>
                  <a:pt x="42" y="62"/>
                </a:cubicBezTo>
                <a:cubicBezTo>
                  <a:pt x="40" y="63"/>
                  <a:pt x="37" y="63"/>
                  <a:pt x="35" y="61"/>
                </a:cubicBezTo>
                <a:cubicBezTo>
                  <a:pt x="16" y="42"/>
                  <a:pt x="16" y="42"/>
                  <a:pt x="16" y="42"/>
                </a:cubicBezTo>
                <a:cubicBezTo>
                  <a:pt x="15" y="42"/>
                  <a:pt x="15" y="42"/>
                  <a:pt x="15" y="42"/>
                </a:cubicBezTo>
                <a:cubicBezTo>
                  <a:pt x="12" y="39"/>
                  <a:pt x="8" y="38"/>
                  <a:pt x="5" y="41"/>
                </a:cubicBezTo>
                <a:cubicBezTo>
                  <a:pt x="1" y="44"/>
                  <a:pt x="0" y="52"/>
                  <a:pt x="4" y="63"/>
                </a:cubicBezTo>
                <a:cubicBezTo>
                  <a:pt x="10" y="81"/>
                  <a:pt x="29" y="98"/>
                  <a:pt x="40" y="104"/>
                </a:cubicBezTo>
                <a:close/>
                <a:moveTo>
                  <a:pt x="196" y="192"/>
                </a:moveTo>
                <a:cubicBezTo>
                  <a:pt x="196" y="190"/>
                  <a:pt x="194" y="188"/>
                  <a:pt x="191" y="188"/>
                </a:cubicBezTo>
                <a:cubicBezTo>
                  <a:pt x="189" y="188"/>
                  <a:pt x="187" y="190"/>
                  <a:pt x="187" y="192"/>
                </a:cubicBezTo>
                <a:cubicBezTo>
                  <a:pt x="187" y="195"/>
                  <a:pt x="189" y="197"/>
                  <a:pt x="191" y="197"/>
                </a:cubicBezTo>
                <a:cubicBezTo>
                  <a:pt x="194" y="197"/>
                  <a:pt x="196" y="195"/>
                  <a:pt x="196" y="192"/>
                </a:cubicBezTo>
                <a:close/>
                <a:moveTo>
                  <a:pt x="185" y="181"/>
                </a:moveTo>
                <a:cubicBezTo>
                  <a:pt x="185" y="179"/>
                  <a:pt x="183" y="176"/>
                  <a:pt x="180" y="176"/>
                </a:cubicBezTo>
                <a:cubicBezTo>
                  <a:pt x="177" y="176"/>
                  <a:pt x="175" y="179"/>
                  <a:pt x="175" y="181"/>
                </a:cubicBezTo>
                <a:cubicBezTo>
                  <a:pt x="175" y="184"/>
                  <a:pt x="177" y="186"/>
                  <a:pt x="180" y="186"/>
                </a:cubicBezTo>
                <a:cubicBezTo>
                  <a:pt x="183" y="186"/>
                  <a:pt x="185" y="184"/>
                  <a:pt x="185" y="181"/>
                </a:cubicBezTo>
                <a:close/>
                <a:moveTo>
                  <a:pt x="173" y="170"/>
                </a:moveTo>
                <a:cubicBezTo>
                  <a:pt x="173" y="167"/>
                  <a:pt x="171" y="165"/>
                  <a:pt x="169" y="165"/>
                </a:cubicBezTo>
                <a:cubicBezTo>
                  <a:pt x="166" y="165"/>
                  <a:pt x="164" y="167"/>
                  <a:pt x="164" y="170"/>
                </a:cubicBezTo>
                <a:cubicBezTo>
                  <a:pt x="164" y="173"/>
                  <a:pt x="166" y="175"/>
                  <a:pt x="169" y="175"/>
                </a:cubicBezTo>
                <a:cubicBezTo>
                  <a:pt x="171" y="175"/>
                  <a:pt x="173" y="173"/>
                  <a:pt x="173" y="170"/>
                </a:cubicBezTo>
                <a:close/>
                <a:moveTo>
                  <a:pt x="201" y="47"/>
                </a:moveTo>
                <a:cubicBezTo>
                  <a:pt x="203" y="45"/>
                  <a:pt x="206" y="32"/>
                  <a:pt x="206" y="30"/>
                </a:cubicBezTo>
                <a:cubicBezTo>
                  <a:pt x="207" y="26"/>
                  <a:pt x="207" y="26"/>
                  <a:pt x="207" y="26"/>
                </a:cubicBezTo>
                <a:cubicBezTo>
                  <a:pt x="207" y="25"/>
                  <a:pt x="207" y="25"/>
                  <a:pt x="207" y="24"/>
                </a:cubicBezTo>
                <a:cubicBezTo>
                  <a:pt x="206" y="24"/>
                  <a:pt x="205" y="24"/>
                  <a:pt x="205" y="24"/>
                </a:cubicBezTo>
                <a:cubicBezTo>
                  <a:pt x="201" y="25"/>
                  <a:pt x="201" y="25"/>
                  <a:pt x="201" y="25"/>
                </a:cubicBezTo>
                <a:cubicBezTo>
                  <a:pt x="196" y="26"/>
                  <a:pt x="186" y="29"/>
                  <a:pt x="184" y="32"/>
                </a:cubicBezTo>
                <a:cubicBezTo>
                  <a:pt x="75" y="140"/>
                  <a:pt x="75" y="140"/>
                  <a:pt x="75" y="140"/>
                </a:cubicBezTo>
                <a:cubicBezTo>
                  <a:pt x="69" y="134"/>
                  <a:pt x="69" y="134"/>
                  <a:pt x="69" y="134"/>
                </a:cubicBezTo>
                <a:cubicBezTo>
                  <a:pt x="17" y="185"/>
                  <a:pt x="17" y="185"/>
                  <a:pt x="17" y="185"/>
                </a:cubicBezTo>
                <a:cubicBezTo>
                  <a:pt x="11" y="191"/>
                  <a:pt x="8" y="200"/>
                  <a:pt x="12" y="208"/>
                </a:cubicBezTo>
                <a:cubicBezTo>
                  <a:pt x="15" y="215"/>
                  <a:pt x="22" y="221"/>
                  <a:pt x="31" y="221"/>
                </a:cubicBezTo>
                <a:cubicBezTo>
                  <a:pt x="36" y="221"/>
                  <a:pt x="42" y="218"/>
                  <a:pt x="46" y="214"/>
                </a:cubicBezTo>
                <a:cubicBezTo>
                  <a:pt x="98" y="163"/>
                  <a:pt x="98" y="163"/>
                  <a:pt x="98" y="163"/>
                </a:cubicBezTo>
                <a:cubicBezTo>
                  <a:pt x="91" y="156"/>
                  <a:pt x="91" y="156"/>
                  <a:pt x="91" y="156"/>
                </a:cubicBezTo>
                <a:lnTo>
                  <a:pt x="201" y="47"/>
                </a:lnTo>
                <a:close/>
                <a:moveTo>
                  <a:pt x="41" y="209"/>
                </a:moveTo>
                <a:cubicBezTo>
                  <a:pt x="38" y="212"/>
                  <a:pt x="34" y="213"/>
                  <a:pt x="31" y="213"/>
                </a:cubicBezTo>
                <a:cubicBezTo>
                  <a:pt x="25" y="213"/>
                  <a:pt x="20" y="210"/>
                  <a:pt x="18" y="205"/>
                </a:cubicBezTo>
                <a:cubicBezTo>
                  <a:pt x="16" y="200"/>
                  <a:pt x="18" y="194"/>
                  <a:pt x="23" y="190"/>
                </a:cubicBezTo>
                <a:cubicBezTo>
                  <a:pt x="69" y="144"/>
                  <a:pt x="69" y="144"/>
                  <a:pt x="69" y="144"/>
                </a:cubicBezTo>
                <a:cubicBezTo>
                  <a:pt x="71" y="146"/>
                  <a:pt x="71" y="146"/>
                  <a:pt x="71" y="146"/>
                </a:cubicBezTo>
                <a:cubicBezTo>
                  <a:pt x="71" y="146"/>
                  <a:pt x="71" y="147"/>
                  <a:pt x="71" y="147"/>
                </a:cubicBezTo>
                <a:cubicBezTo>
                  <a:pt x="71" y="147"/>
                  <a:pt x="72" y="147"/>
                  <a:pt x="72" y="147"/>
                </a:cubicBezTo>
                <a:cubicBezTo>
                  <a:pt x="87" y="163"/>
                  <a:pt x="87" y="163"/>
                  <a:pt x="87" y="163"/>
                </a:cubicBezTo>
                <a:lnTo>
                  <a:pt x="41" y="209"/>
                </a:lnTo>
                <a:close/>
                <a:moveTo>
                  <a:pt x="78" y="143"/>
                </a:moveTo>
                <a:cubicBezTo>
                  <a:pt x="187" y="34"/>
                  <a:pt x="187" y="34"/>
                  <a:pt x="187" y="34"/>
                </a:cubicBezTo>
                <a:cubicBezTo>
                  <a:pt x="188" y="33"/>
                  <a:pt x="192" y="31"/>
                  <a:pt x="198" y="30"/>
                </a:cubicBezTo>
                <a:cubicBezTo>
                  <a:pt x="190" y="35"/>
                  <a:pt x="190" y="35"/>
                  <a:pt x="190" y="35"/>
                </a:cubicBezTo>
                <a:cubicBezTo>
                  <a:pt x="189" y="35"/>
                  <a:pt x="189" y="36"/>
                  <a:pt x="190" y="37"/>
                </a:cubicBezTo>
                <a:cubicBezTo>
                  <a:pt x="190" y="38"/>
                  <a:pt x="191" y="38"/>
                  <a:pt x="192" y="38"/>
                </a:cubicBezTo>
                <a:cubicBezTo>
                  <a:pt x="198" y="34"/>
                  <a:pt x="198" y="34"/>
                  <a:pt x="198" y="34"/>
                </a:cubicBezTo>
                <a:cubicBezTo>
                  <a:pt x="194" y="40"/>
                  <a:pt x="194" y="40"/>
                  <a:pt x="194" y="40"/>
                </a:cubicBezTo>
                <a:cubicBezTo>
                  <a:pt x="194" y="41"/>
                  <a:pt x="194" y="42"/>
                  <a:pt x="195" y="42"/>
                </a:cubicBezTo>
                <a:cubicBezTo>
                  <a:pt x="195" y="42"/>
                  <a:pt x="196" y="42"/>
                  <a:pt x="196" y="42"/>
                </a:cubicBezTo>
                <a:cubicBezTo>
                  <a:pt x="197" y="42"/>
                  <a:pt x="197" y="42"/>
                  <a:pt x="198" y="42"/>
                </a:cubicBezTo>
                <a:cubicBezTo>
                  <a:pt x="201" y="36"/>
                  <a:pt x="201" y="36"/>
                  <a:pt x="201" y="36"/>
                </a:cubicBezTo>
                <a:cubicBezTo>
                  <a:pt x="200" y="40"/>
                  <a:pt x="198" y="44"/>
                  <a:pt x="198" y="45"/>
                </a:cubicBezTo>
                <a:cubicBezTo>
                  <a:pt x="89" y="154"/>
                  <a:pt x="89" y="154"/>
                  <a:pt x="89" y="154"/>
                </a:cubicBezTo>
                <a:lnTo>
                  <a:pt x="78" y="143"/>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406" name="Google Shape;406;p50"/>
          <p:cNvGrpSpPr/>
          <p:nvPr/>
        </p:nvGrpSpPr>
        <p:grpSpPr>
          <a:xfrm>
            <a:off x="2702719" y="3284014"/>
            <a:ext cx="953497" cy="1020624"/>
            <a:chOff x="721961" y="4454885"/>
            <a:chExt cx="1271329" cy="1360832"/>
          </a:xfrm>
        </p:grpSpPr>
        <p:sp>
          <p:nvSpPr>
            <p:cNvPr id="407" name="Google Shape;407;p50"/>
            <p:cNvSpPr txBox="1"/>
            <p:nvPr/>
          </p:nvSpPr>
          <p:spPr>
            <a:xfrm>
              <a:off x="725714" y="4454885"/>
              <a:ext cx="1267576" cy="611578"/>
            </a:xfrm>
            <a:prstGeom prst="rect">
              <a:avLst/>
            </a:prstGeom>
            <a:noFill/>
            <a:ln>
              <a:noFill/>
            </a:ln>
          </p:spPr>
          <p:txBody>
            <a:bodyPr anchorCtr="0" anchor="t" bIns="34275" lIns="68575" spcFirstLastPara="1" rIns="68575" wrap="square" tIns="34275">
              <a:noAutofit/>
            </a:bodyPr>
            <a:lstStyle/>
            <a:p>
              <a:pPr indent="0" lvl="0" marL="0" marR="0" rtl="0" algn="l">
                <a:lnSpc>
                  <a:spcPct val="90909"/>
                </a:lnSpc>
                <a:spcBef>
                  <a:spcPts val="0"/>
                </a:spcBef>
                <a:spcAft>
                  <a:spcPts val="0"/>
                </a:spcAft>
                <a:buNone/>
              </a:pPr>
              <a:r>
                <a:rPr lang="en" sz="1700">
                  <a:solidFill>
                    <a:schemeClr val="accent2"/>
                  </a:solidFill>
                  <a:latin typeface="Montserrat"/>
                  <a:ea typeface="Montserrat"/>
                  <a:cs typeface="Montserrat"/>
                  <a:sym typeface="Montserrat"/>
                </a:rPr>
                <a:t>Second</a:t>
              </a:r>
              <a:endParaRPr sz="1100"/>
            </a:p>
            <a:p>
              <a:pPr indent="0" lvl="0" marL="0" marR="0" rtl="0" algn="l">
                <a:lnSpc>
                  <a:spcPct val="90909"/>
                </a:lnSpc>
                <a:spcBef>
                  <a:spcPts val="0"/>
                </a:spcBef>
                <a:spcAft>
                  <a:spcPts val="0"/>
                </a:spcAft>
                <a:buNone/>
              </a:pPr>
              <a:r>
                <a:rPr lang="en" sz="1700">
                  <a:solidFill>
                    <a:schemeClr val="accent2"/>
                  </a:solidFill>
                  <a:latin typeface="Montserrat"/>
                  <a:ea typeface="Montserrat"/>
                  <a:cs typeface="Montserrat"/>
                  <a:sym typeface="Montserrat"/>
                </a:rPr>
                <a:t>Name</a:t>
              </a:r>
              <a:endParaRPr sz="1100"/>
            </a:p>
          </p:txBody>
        </p:sp>
        <p:cxnSp>
          <p:nvCxnSpPr>
            <p:cNvPr id="408" name="Google Shape;408;p50"/>
            <p:cNvCxnSpPr/>
            <p:nvPr/>
          </p:nvCxnSpPr>
          <p:spPr>
            <a:xfrm>
              <a:off x="831057" y="5213350"/>
              <a:ext cx="402431" cy="0"/>
            </a:xfrm>
            <a:prstGeom prst="straightConnector1">
              <a:avLst/>
            </a:prstGeom>
            <a:noFill/>
            <a:ln cap="flat" cmpd="sng" w="25400">
              <a:solidFill>
                <a:schemeClr val="accent2"/>
              </a:solidFill>
              <a:prstDash val="solid"/>
              <a:miter lim="800000"/>
              <a:headEnd len="sm" w="sm" type="none"/>
              <a:tailEnd len="sm" w="sm" type="none"/>
            </a:ln>
          </p:spPr>
        </p:cxnSp>
        <p:sp>
          <p:nvSpPr>
            <p:cNvPr id="409" name="Google Shape;409;p50"/>
            <p:cNvSpPr txBox="1"/>
            <p:nvPr/>
          </p:nvSpPr>
          <p:spPr>
            <a:xfrm>
              <a:off x="721961" y="5336034"/>
              <a:ext cx="1271329" cy="479683"/>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Lorem ipsum dolor</a:t>
              </a:r>
              <a:endParaRPr sz="1100"/>
            </a:p>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sit amet consec</a:t>
              </a:r>
              <a:endParaRPr sz="1100"/>
            </a:p>
          </p:txBody>
        </p:sp>
      </p:grpSp>
      <p:sp>
        <p:nvSpPr>
          <p:cNvPr id="410" name="Google Shape;410;p50"/>
          <p:cNvSpPr/>
          <p:nvPr/>
        </p:nvSpPr>
        <p:spPr>
          <a:xfrm>
            <a:off x="4867275" y="2091929"/>
            <a:ext cx="1133475" cy="897731"/>
          </a:xfrm>
          <a:custGeom>
            <a:rect b="b" l="l" r="r" t="t"/>
            <a:pathLst>
              <a:path extrusionOk="0" h="174" w="222">
                <a:moveTo>
                  <a:pt x="213" y="28"/>
                </a:moveTo>
                <a:cubicBezTo>
                  <a:pt x="158" y="28"/>
                  <a:pt x="158" y="28"/>
                  <a:pt x="158" y="28"/>
                </a:cubicBezTo>
                <a:cubicBezTo>
                  <a:pt x="158" y="24"/>
                  <a:pt x="158" y="24"/>
                  <a:pt x="158" y="24"/>
                </a:cubicBezTo>
                <a:cubicBezTo>
                  <a:pt x="158" y="11"/>
                  <a:pt x="147" y="0"/>
                  <a:pt x="134" y="0"/>
                </a:cubicBezTo>
                <a:cubicBezTo>
                  <a:pt x="88" y="0"/>
                  <a:pt x="88" y="0"/>
                  <a:pt x="88" y="0"/>
                </a:cubicBezTo>
                <a:cubicBezTo>
                  <a:pt x="75" y="0"/>
                  <a:pt x="64" y="11"/>
                  <a:pt x="64" y="24"/>
                </a:cubicBezTo>
                <a:cubicBezTo>
                  <a:pt x="64" y="28"/>
                  <a:pt x="64" y="28"/>
                  <a:pt x="64" y="28"/>
                </a:cubicBezTo>
                <a:cubicBezTo>
                  <a:pt x="9" y="28"/>
                  <a:pt x="9" y="28"/>
                  <a:pt x="9" y="28"/>
                </a:cubicBezTo>
                <a:cubicBezTo>
                  <a:pt x="4" y="28"/>
                  <a:pt x="0" y="32"/>
                  <a:pt x="0" y="37"/>
                </a:cubicBezTo>
                <a:cubicBezTo>
                  <a:pt x="0" y="165"/>
                  <a:pt x="0" y="165"/>
                  <a:pt x="0" y="165"/>
                </a:cubicBezTo>
                <a:cubicBezTo>
                  <a:pt x="0" y="170"/>
                  <a:pt x="4" y="174"/>
                  <a:pt x="9" y="174"/>
                </a:cubicBezTo>
                <a:cubicBezTo>
                  <a:pt x="213" y="174"/>
                  <a:pt x="213" y="174"/>
                  <a:pt x="213" y="174"/>
                </a:cubicBezTo>
                <a:cubicBezTo>
                  <a:pt x="218" y="174"/>
                  <a:pt x="222" y="170"/>
                  <a:pt x="222" y="165"/>
                </a:cubicBezTo>
                <a:cubicBezTo>
                  <a:pt x="222" y="37"/>
                  <a:pt x="222" y="37"/>
                  <a:pt x="222" y="37"/>
                </a:cubicBezTo>
                <a:cubicBezTo>
                  <a:pt x="222" y="32"/>
                  <a:pt x="218" y="28"/>
                  <a:pt x="213" y="28"/>
                </a:cubicBezTo>
                <a:close/>
                <a:moveTo>
                  <a:pt x="88" y="7"/>
                </a:moveTo>
                <a:cubicBezTo>
                  <a:pt x="134" y="7"/>
                  <a:pt x="134" y="7"/>
                  <a:pt x="134" y="7"/>
                </a:cubicBezTo>
                <a:cubicBezTo>
                  <a:pt x="143" y="7"/>
                  <a:pt x="151" y="15"/>
                  <a:pt x="151" y="24"/>
                </a:cubicBezTo>
                <a:cubicBezTo>
                  <a:pt x="151" y="28"/>
                  <a:pt x="151" y="28"/>
                  <a:pt x="151" y="28"/>
                </a:cubicBezTo>
                <a:cubicBezTo>
                  <a:pt x="71" y="28"/>
                  <a:pt x="71" y="28"/>
                  <a:pt x="71" y="28"/>
                </a:cubicBezTo>
                <a:cubicBezTo>
                  <a:pt x="71" y="24"/>
                  <a:pt x="71" y="24"/>
                  <a:pt x="71" y="24"/>
                </a:cubicBezTo>
                <a:cubicBezTo>
                  <a:pt x="71" y="15"/>
                  <a:pt x="79" y="7"/>
                  <a:pt x="88" y="7"/>
                </a:cubicBezTo>
                <a:close/>
                <a:moveTo>
                  <a:pt x="7" y="37"/>
                </a:moveTo>
                <a:cubicBezTo>
                  <a:pt x="7" y="36"/>
                  <a:pt x="8" y="35"/>
                  <a:pt x="9" y="35"/>
                </a:cubicBezTo>
                <a:cubicBezTo>
                  <a:pt x="213" y="35"/>
                  <a:pt x="213" y="35"/>
                  <a:pt x="213" y="35"/>
                </a:cubicBezTo>
                <a:cubicBezTo>
                  <a:pt x="214" y="35"/>
                  <a:pt x="215" y="36"/>
                  <a:pt x="215" y="37"/>
                </a:cubicBezTo>
                <a:cubicBezTo>
                  <a:pt x="215" y="77"/>
                  <a:pt x="215" y="77"/>
                  <a:pt x="215" y="77"/>
                </a:cubicBezTo>
                <a:cubicBezTo>
                  <a:pt x="205" y="83"/>
                  <a:pt x="194" y="89"/>
                  <a:pt x="183" y="94"/>
                </a:cubicBezTo>
                <a:cubicBezTo>
                  <a:pt x="166" y="101"/>
                  <a:pt x="147" y="106"/>
                  <a:pt x="128" y="108"/>
                </a:cubicBezTo>
                <a:cubicBezTo>
                  <a:pt x="128" y="102"/>
                  <a:pt x="128" y="102"/>
                  <a:pt x="128" y="102"/>
                </a:cubicBezTo>
                <a:cubicBezTo>
                  <a:pt x="126" y="95"/>
                  <a:pt x="119" y="89"/>
                  <a:pt x="111" y="89"/>
                </a:cubicBezTo>
                <a:cubicBezTo>
                  <a:pt x="103" y="89"/>
                  <a:pt x="97" y="95"/>
                  <a:pt x="95" y="103"/>
                </a:cubicBezTo>
                <a:cubicBezTo>
                  <a:pt x="94" y="108"/>
                  <a:pt x="94" y="108"/>
                  <a:pt x="94" y="108"/>
                </a:cubicBezTo>
                <a:cubicBezTo>
                  <a:pt x="75" y="106"/>
                  <a:pt x="56" y="101"/>
                  <a:pt x="39" y="94"/>
                </a:cubicBezTo>
                <a:cubicBezTo>
                  <a:pt x="28" y="89"/>
                  <a:pt x="17" y="83"/>
                  <a:pt x="7" y="77"/>
                </a:cubicBezTo>
                <a:lnTo>
                  <a:pt x="7" y="37"/>
                </a:lnTo>
                <a:close/>
                <a:moveTo>
                  <a:pt x="125" y="110"/>
                </a:moveTo>
                <a:cubicBezTo>
                  <a:pt x="125" y="122"/>
                  <a:pt x="125" y="122"/>
                  <a:pt x="125" y="122"/>
                </a:cubicBezTo>
                <a:cubicBezTo>
                  <a:pt x="98" y="122"/>
                  <a:pt x="98" y="122"/>
                  <a:pt x="98" y="122"/>
                </a:cubicBezTo>
                <a:cubicBezTo>
                  <a:pt x="98" y="110"/>
                  <a:pt x="98" y="110"/>
                  <a:pt x="98" y="110"/>
                </a:cubicBezTo>
                <a:cubicBezTo>
                  <a:pt x="98" y="103"/>
                  <a:pt x="98" y="103"/>
                  <a:pt x="98" y="103"/>
                </a:cubicBezTo>
                <a:cubicBezTo>
                  <a:pt x="100" y="97"/>
                  <a:pt x="105" y="93"/>
                  <a:pt x="111" y="93"/>
                </a:cubicBezTo>
                <a:cubicBezTo>
                  <a:pt x="117" y="93"/>
                  <a:pt x="123" y="97"/>
                  <a:pt x="124" y="103"/>
                </a:cubicBezTo>
                <a:lnTo>
                  <a:pt x="125" y="110"/>
                </a:lnTo>
                <a:close/>
                <a:moveTo>
                  <a:pt x="213" y="167"/>
                </a:moveTo>
                <a:cubicBezTo>
                  <a:pt x="9" y="167"/>
                  <a:pt x="9" y="167"/>
                  <a:pt x="9" y="167"/>
                </a:cubicBezTo>
                <a:cubicBezTo>
                  <a:pt x="8" y="167"/>
                  <a:pt x="7" y="166"/>
                  <a:pt x="7" y="165"/>
                </a:cubicBezTo>
                <a:cubicBezTo>
                  <a:pt x="7" y="81"/>
                  <a:pt x="7" y="81"/>
                  <a:pt x="7" y="81"/>
                </a:cubicBezTo>
                <a:cubicBezTo>
                  <a:pt x="17" y="87"/>
                  <a:pt x="27" y="93"/>
                  <a:pt x="37" y="97"/>
                </a:cubicBezTo>
                <a:cubicBezTo>
                  <a:pt x="55" y="105"/>
                  <a:pt x="75" y="110"/>
                  <a:pt x="94" y="111"/>
                </a:cubicBezTo>
                <a:cubicBezTo>
                  <a:pt x="94" y="124"/>
                  <a:pt x="94" y="124"/>
                  <a:pt x="94" y="124"/>
                </a:cubicBezTo>
                <a:cubicBezTo>
                  <a:pt x="94" y="125"/>
                  <a:pt x="95" y="125"/>
                  <a:pt x="96" y="125"/>
                </a:cubicBezTo>
                <a:cubicBezTo>
                  <a:pt x="127" y="125"/>
                  <a:pt x="127" y="125"/>
                  <a:pt x="127" y="125"/>
                </a:cubicBezTo>
                <a:cubicBezTo>
                  <a:pt x="128" y="125"/>
                  <a:pt x="128" y="125"/>
                  <a:pt x="128" y="124"/>
                </a:cubicBezTo>
                <a:cubicBezTo>
                  <a:pt x="128" y="111"/>
                  <a:pt x="128" y="111"/>
                  <a:pt x="128" y="111"/>
                </a:cubicBezTo>
                <a:cubicBezTo>
                  <a:pt x="148" y="109"/>
                  <a:pt x="167" y="105"/>
                  <a:pt x="185" y="97"/>
                </a:cubicBezTo>
                <a:cubicBezTo>
                  <a:pt x="195" y="93"/>
                  <a:pt x="205" y="87"/>
                  <a:pt x="215" y="81"/>
                </a:cubicBezTo>
                <a:cubicBezTo>
                  <a:pt x="215" y="165"/>
                  <a:pt x="215" y="165"/>
                  <a:pt x="215" y="165"/>
                </a:cubicBezTo>
                <a:cubicBezTo>
                  <a:pt x="215" y="166"/>
                  <a:pt x="214" y="167"/>
                  <a:pt x="213" y="167"/>
                </a:cubicBezTo>
                <a:close/>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411" name="Google Shape;411;p50"/>
          <p:cNvGrpSpPr/>
          <p:nvPr/>
        </p:nvGrpSpPr>
        <p:grpSpPr>
          <a:xfrm>
            <a:off x="4867275" y="3284014"/>
            <a:ext cx="953497" cy="1020624"/>
            <a:chOff x="721961" y="4454885"/>
            <a:chExt cx="1271329" cy="1360832"/>
          </a:xfrm>
        </p:grpSpPr>
        <p:sp>
          <p:nvSpPr>
            <p:cNvPr id="412" name="Google Shape;412;p50"/>
            <p:cNvSpPr txBox="1"/>
            <p:nvPr/>
          </p:nvSpPr>
          <p:spPr>
            <a:xfrm>
              <a:off x="725714" y="4454885"/>
              <a:ext cx="1267576" cy="611578"/>
            </a:xfrm>
            <a:prstGeom prst="rect">
              <a:avLst/>
            </a:prstGeom>
            <a:noFill/>
            <a:ln>
              <a:noFill/>
            </a:ln>
          </p:spPr>
          <p:txBody>
            <a:bodyPr anchorCtr="0" anchor="t" bIns="34275" lIns="68575" spcFirstLastPara="1" rIns="68575" wrap="square" tIns="34275">
              <a:noAutofit/>
            </a:bodyPr>
            <a:lstStyle/>
            <a:p>
              <a:pPr indent="0" lvl="0" marL="0" marR="0" rtl="0" algn="l">
                <a:lnSpc>
                  <a:spcPct val="90909"/>
                </a:lnSpc>
                <a:spcBef>
                  <a:spcPts val="0"/>
                </a:spcBef>
                <a:spcAft>
                  <a:spcPts val="0"/>
                </a:spcAft>
                <a:buNone/>
              </a:pPr>
              <a:r>
                <a:rPr lang="en" sz="1700">
                  <a:solidFill>
                    <a:schemeClr val="accent3"/>
                  </a:solidFill>
                  <a:latin typeface="Montserrat"/>
                  <a:ea typeface="Montserrat"/>
                  <a:cs typeface="Montserrat"/>
                  <a:sym typeface="Montserrat"/>
                </a:rPr>
                <a:t>Third</a:t>
              </a:r>
              <a:endParaRPr sz="1100"/>
            </a:p>
            <a:p>
              <a:pPr indent="0" lvl="0" marL="0" marR="0" rtl="0" algn="l">
                <a:lnSpc>
                  <a:spcPct val="90909"/>
                </a:lnSpc>
                <a:spcBef>
                  <a:spcPts val="0"/>
                </a:spcBef>
                <a:spcAft>
                  <a:spcPts val="0"/>
                </a:spcAft>
                <a:buNone/>
              </a:pPr>
              <a:r>
                <a:rPr lang="en" sz="1700">
                  <a:solidFill>
                    <a:schemeClr val="accent3"/>
                  </a:solidFill>
                  <a:latin typeface="Montserrat"/>
                  <a:ea typeface="Montserrat"/>
                  <a:cs typeface="Montserrat"/>
                  <a:sym typeface="Montserrat"/>
                </a:rPr>
                <a:t>Service</a:t>
              </a:r>
              <a:endParaRPr sz="1100"/>
            </a:p>
          </p:txBody>
        </p:sp>
        <p:cxnSp>
          <p:nvCxnSpPr>
            <p:cNvPr id="413" name="Google Shape;413;p50"/>
            <p:cNvCxnSpPr/>
            <p:nvPr/>
          </p:nvCxnSpPr>
          <p:spPr>
            <a:xfrm>
              <a:off x="831057" y="5213350"/>
              <a:ext cx="402431" cy="0"/>
            </a:xfrm>
            <a:prstGeom prst="straightConnector1">
              <a:avLst/>
            </a:prstGeom>
            <a:noFill/>
            <a:ln cap="flat" cmpd="sng" w="25400">
              <a:solidFill>
                <a:schemeClr val="accent3"/>
              </a:solidFill>
              <a:prstDash val="solid"/>
              <a:miter lim="800000"/>
              <a:headEnd len="sm" w="sm" type="none"/>
              <a:tailEnd len="sm" w="sm" type="none"/>
            </a:ln>
          </p:spPr>
        </p:cxnSp>
        <p:sp>
          <p:nvSpPr>
            <p:cNvPr id="414" name="Google Shape;414;p50"/>
            <p:cNvSpPr txBox="1"/>
            <p:nvPr/>
          </p:nvSpPr>
          <p:spPr>
            <a:xfrm>
              <a:off x="721961" y="5336034"/>
              <a:ext cx="1271329" cy="479683"/>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Lorem ipsum dolor</a:t>
              </a:r>
              <a:endParaRPr sz="1100"/>
            </a:p>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sit amet consec</a:t>
              </a:r>
              <a:endParaRPr sz="1100"/>
            </a:p>
          </p:txBody>
        </p:sp>
      </p:grpSp>
      <p:sp>
        <p:nvSpPr>
          <p:cNvPr id="415" name="Google Shape;415;p50"/>
          <p:cNvSpPr/>
          <p:nvPr/>
        </p:nvSpPr>
        <p:spPr>
          <a:xfrm>
            <a:off x="7046119" y="1988344"/>
            <a:ext cx="1097756" cy="1109662"/>
          </a:xfrm>
          <a:custGeom>
            <a:rect b="b" l="l" r="r" t="t"/>
            <a:pathLst>
              <a:path extrusionOk="0" h="215" w="215">
                <a:moveTo>
                  <a:pt x="107" y="0"/>
                </a:moveTo>
                <a:cubicBezTo>
                  <a:pt x="48" y="0"/>
                  <a:pt x="0" y="48"/>
                  <a:pt x="0" y="107"/>
                </a:cubicBezTo>
                <a:cubicBezTo>
                  <a:pt x="0" y="166"/>
                  <a:pt x="48" y="215"/>
                  <a:pt x="107" y="215"/>
                </a:cubicBezTo>
                <a:cubicBezTo>
                  <a:pt x="167" y="215"/>
                  <a:pt x="215" y="166"/>
                  <a:pt x="215" y="107"/>
                </a:cubicBezTo>
                <a:cubicBezTo>
                  <a:pt x="215" y="48"/>
                  <a:pt x="167" y="0"/>
                  <a:pt x="107" y="0"/>
                </a:cubicBezTo>
                <a:close/>
                <a:moveTo>
                  <a:pt x="208" y="105"/>
                </a:moveTo>
                <a:cubicBezTo>
                  <a:pt x="173" y="105"/>
                  <a:pt x="173" y="105"/>
                  <a:pt x="173" y="105"/>
                </a:cubicBezTo>
                <a:cubicBezTo>
                  <a:pt x="173" y="87"/>
                  <a:pt x="170" y="71"/>
                  <a:pt x="165" y="56"/>
                </a:cubicBezTo>
                <a:cubicBezTo>
                  <a:pt x="185" y="64"/>
                  <a:pt x="201" y="77"/>
                  <a:pt x="207" y="93"/>
                </a:cubicBezTo>
                <a:cubicBezTo>
                  <a:pt x="207" y="97"/>
                  <a:pt x="208" y="101"/>
                  <a:pt x="208" y="105"/>
                </a:cubicBezTo>
                <a:close/>
                <a:moveTo>
                  <a:pt x="169" y="105"/>
                </a:moveTo>
                <a:cubicBezTo>
                  <a:pt x="109" y="105"/>
                  <a:pt x="109" y="105"/>
                  <a:pt x="109" y="105"/>
                </a:cubicBezTo>
                <a:cubicBezTo>
                  <a:pt x="109" y="45"/>
                  <a:pt x="109" y="45"/>
                  <a:pt x="109" y="45"/>
                </a:cubicBezTo>
                <a:cubicBezTo>
                  <a:pt x="128" y="45"/>
                  <a:pt x="145" y="49"/>
                  <a:pt x="160" y="54"/>
                </a:cubicBezTo>
                <a:cubicBezTo>
                  <a:pt x="166" y="69"/>
                  <a:pt x="169" y="87"/>
                  <a:pt x="169" y="105"/>
                </a:cubicBezTo>
                <a:close/>
                <a:moveTo>
                  <a:pt x="109" y="42"/>
                </a:moveTo>
                <a:cubicBezTo>
                  <a:pt x="109" y="7"/>
                  <a:pt x="109" y="7"/>
                  <a:pt x="109" y="7"/>
                </a:cubicBezTo>
                <a:cubicBezTo>
                  <a:pt x="114" y="7"/>
                  <a:pt x="118" y="7"/>
                  <a:pt x="122" y="8"/>
                </a:cubicBezTo>
                <a:cubicBezTo>
                  <a:pt x="137" y="14"/>
                  <a:pt x="150" y="29"/>
                  <a:pt x="159" y="50"/>
                </a:cubicBezTo>
                <a:cubicBezTo>
                  <a:pt x="144" y="45"/>
                  <a:pt x="127" y="42"/>
                  <a:pt x="109" y="42"/>
                </a:cubicBezTo>
                <a:close/>
                <a:moveTo>
                  <a:pt x="106" y="7"/>
                </a:moveTo>
                <a:cubicBezTo>
                  <a:pt x="106" y="42"/>
                  <a:pt x="106" y="42"/>
                  <a:pt x="106" y="42"/>
                </a:cubicBezTo>
                <a:cubicBezTo>
                  <a:pt x="88" y="42"/>
                  <a:pt x="71" y="45"/>
                  <a:pt x="56" y="50"/>
                </a:cubicBezTo>
                <a:cubicBezTo>
                  <a:pt x="65" y="29"/>
                  <a:pt x="78" y="14"/>
                  <a:pt x="93" y="8"/>
                </a:cubicBezTo>
                <a:cubicBezTo>
                  <a:pt x="97" y="7"/>
                  <a:pt x="101" y="7"/>
                  <a:pt x="106" y="7"/>
                </a:cubicBezTo>
                <a:close/>
                <a:moveTo>
                  <a:pt x="106" y="45"/>
                </a:moveTo>
                <a:cubicBezTo>
                  <a:pt x="106" y="105"/>
                  <a:pt x="106" y="105"/>
                  <a:pt x="106" y="105"/>
                </a:cubicBezTo>
                <a:cubicBezTo>
                  <a:pt x="46" y="105"/>
                  <a:pt x="46" y="105"/>
                  <a:pt x="46" y="105"/>
                </a:cubicBezTo>
                <a:cubicBezTo>
                  <a:pt x="46" y="87"/>
                  <a:pt x="49" y="69"/>
                  <a:pt x="54" y="54"/>
                </a:cubicBezTo>
                <a:cubicBezTo>
                  <a:pt x="69" y="49"/>
                  <a:pt x="87" y="45"/>
                  <a:pt x="106" y="45"/>
                </a:cubicBezTo>
                <a:close/>
                <a:moveTo>
                  <a:pt x="42" y="105"/>
                </a:moveTo>
                <a:cubicBezTo>
                  <a:pt x="7" y="105"/>
                  <a:pt x="7" y="105"/>
                  <a:pt x="7" y="105"/>
                </a:cubicBezTo>
                <a:cubicBezTo>
                  <a:pt x="7" y="101"/>
                  <a:pt x="7" y="97"/>
                  <a:pt x="8" y="93"/>
                </a:cubicBezTo>
                <a:cubicBezTo>
                  <a:pt x="14" y="77"/>
                  <a:pt x="29" y="64"/>
                  <a:pt x="50" y="56"/>
                </a:cubicBezTo>
                <a:cubicBezTo>
                  <a:pt x="45" y="71"/>
                  <a:pt x="42" y="87"/>
                  <a:pt x="42" y="105"/>
                </a:cubicBezTo>
                <a:close/>
                <a:moveTo>
                  <a:pt x="7" y="109"/>
                </a:moveTo>
                <a:cubicBezTo>
                  <a:pt x="42" y="109"/>
                  <a:pt x="42" y="109"/>
                  <a:pt x="42" y="109"/>
                </a:cubicBezTo>
                <a:cubicBezTo>
                  <a:pt x="42" y="127"/>
                  <a:pt x="45" y="144"/>
                  <a:pt x="50" y="158"/>
                </a:cubicBezTo>
                <a:cubicBezTo>
                  <a:pt x="29" y="150"/>
                  <a:pt x="14" y="137"/>
                  <a:pt x="8" y="122"/>
                </a:cubicBezTo>
                <a:cubicBezTo>
                  <a:pt x="7" y="118"/>
                  <a:pt x="7" y="113"/>
                  <a:pt x="7" y="109"/>
                </a:cubicBezTo>
                <a:close/>
                <a:moveTo>
                  <a:pt x="46" y="109"/>
                </a:moveTo>
                <a:cubicBezTo>
                  <a:pt x="106" y="109"/>
                  <a:pt x="106" y="109"/>
                  <a:pt x="106" y="109"/>
                </a:cubicBezTo>
                <a:cubicBezTo>
                  <a:pt x="106" y="169"/>
                  <a:pt x="106" y="169"/>
                  <a:pt x="106" y="169"/>
                </a:cubicBezTo>
                <a:cubicBezTo>
                  <a:pt x="87" y="169"/>
                  <a:pt x="69" y="166"/>
                  <a:pt x="54" y="160"/>
                </a:cubicBezTo>
                <a:cubicBezTo>
                  <a:pt x="49" y="145"/>
                  <a:pt x="46" y="128"/>
                  <a:pt x="46" y="109"/>
                </a:cubicBezTo>
                <a:close/>
                <a:moveTo>
                  <a:pt x="106" y="173"/>
                </a:moveTo>
                <a:cubicBezTo>
                  <a:pt x="106" y="207"/>
                  <a:pt x="106" y="207"/>
                  <a:pt x="106" y="207"/>
                </a:cubicBezTo>
                <a:cubicBezTo>
                  <a:pt x="101" y="207"/>
                  <a:pt x="97" y="207"/>
                  <a:pt x="93" y="206"/>
                </a:cubicBezTo>
                <a:cubicBezTo>
                  <a:pt x="78" y="200"/>
                  <a:pt x="65" y="185"/>
                  <a:pt x="56" y="164"/>
                </a:cubicBezTo>
                <a:cubicBezTo>
                  <a:pt x="71" y="170"/>
                  <a:pt x="88" y="172"/>
                  <a:pt x="106" y="173"/>
                </a:cubicBezTo>
                <a:close/>
                <a:moveTo>
                  <a:pt x="109" y="207"/>
                </a:moveTo>
                <a:cubicBezTo>
                  <a:pt x="109" y="173"/>
                  <a:pt x="109" y="173"/>
                  <a:pt x="109" y="173"/>
                </a:cubicBezTo>
                <a:cubicBezTo>
                  <a:pt x="127" y="172"/>
                  <a:pt x="144" y="170"/>
                  <a:pt x="159" y="164"/>
                </a:cubicBezTo>
                <a:cubicBezTo>
                  <a:pt x="150" y="185"/>
                  <a:pt x="137" y="200"/>
                  <a:pt x="122" y="206"/>
                </a:cubicBezTo>
                <a:cubicBezTo>
                  <a:pt x="118" y="207"/>
                  <a:pt x="114" y="207"/>
                  <a:pt x="109" y="207"/>
                </a:cubicBezTo>
                <a:close/>
                <a:moveTo>
                  <a:pt x="109" y="169"/>
                </a:moveTo>
                <a:cubicBezTo>
                  <a:pt x="109" y="109"/>
                  <a:pt x="109" y="109"/>
                  <a:pt x="109" y="109"/>
                </a:cubicBezTo>
                <a:cubicBezTo>
                  <a:pt x="169" y="109"/>
                  <a:pt x="169" y="109"/>
                  <a:pt x="169" y="109"/>
                </a:cubicBezTo>
                <a:cubicBezTo>
                  <a:pt x="169" y="128"/>
                  <a:pt x="166" y="145"/>
                  <a:pt x="160" y="160"/>
                </a:cubicBezTo>
                <a:cubicBezTo>
                  <a:pt x="145" y="166"/>
                  <a:pt x="128" y="169"/>
                  <a:pt x="109" y="169"/>
                </a:cubicBezTo>
                <a:close/>
                <a:moveTo>
                  <a:pt x="173" y="109"/>
                </a:moveTo>
                <a:cubicBezTo>
                  <a:pt x="208" y="109"/>
                  <a:pt x="208" y="109"/>
                  <a:pt x="208" y="109"/>
                </a:cubicBezTo>
                <a:cubicBezTo>
                  <a:pt x="208" y="113"/>
                  <a:pt x="207" y="118"/>
                  <a:pt x="207" y="122"/>
                </a:cubicBezTo>
                <a:cubicBezTo>
                  <a:pt x="201" y="137"/>
                  <a:pt x="185" y="150"/>
                  <a:pt x="165" y="158"/>
                </a:cubicBezTo>
                <a:cubicBezTo>
                  <a:pt x="170" y="144"/>
                  <a:pt x="173" y="127"/>
                  <a:pt x="173" y="109"/>
                </a:cubicBezTo>
                <a:close/>
                <a:moveTo>
                  <a:pt x="204" y="81"/>
                </a:moveTo>
                <a:cubicBezTo>
                  <a:pt x="196" y="69"/>
                  <a:pt x="181" y="58"/>
                  <a:pt x="163" y="51"/>
                </a:cubicBezTo>
                <a:cubicBezTo>
                  <a:pt x="156" y="33"/>
                  <a:pt x="146" y="19"/>
                  <a:pt x="134" y="10"/>
                </a:cubicBezTo>
                <a:cubicBezTo>
                  <a:pt x="168" y="20"/>
                  <a:pt x="195" y="47"/>
                  <a:pt x="204" y="81"/>
                </a:cubicBezTo>
                <a:close/>
                <a:moveTo>
                  <a:pt x="81" y="10"/>
                </a:moveTo>
                <a:cubicBezTo>
                  <a:pt x="69" y="19"/>
                  <a:pt x="59" y="33"/>
                  <a:pt x="52" y="51"/>
                </a:cubicBezTo>
                <a:cubicBezTo>
                  <a:pt x="34" y="58"/>
                  <a:pt x="19" y="69"/>
                  <a:pt x="11" y="81"/>
                </a:cubicBezTo>
                <a:cubicBezTo>
                  <a:pt x="20" y="47"/>
                  <a:pt x="47" y="20"/>
                  <a:pt x="81" y="10"/>
                </a:cubicBezTo>
                <a:close/>
                <a:moveTo>
                  <a:pt x="11" y="133"/>
                </a:moveTo>
                <a:cubicBezTo>
                  <a:pt x="19" y="146"/>
                  <a:pt x="34" y="156"/>
                  <a:pt x="52" y="163"/>
                </a:cubicBezTo>
                <a:cubicBezTo>
                  <a:pt x="59" y="181"/>
                  <a:pt x="69" y="195"/>
                  <a:pt x="81" y="204"/>
                </a:cubicBezTo>
                <a:cubicBezTo>
                  <a:pt x="47" y="195"/>
                  <a:pt x="20" y="168"/>
                  <a:pt x="11" y="133"/>
                </a:cubicBezTo>
                <a:close/>
                <a:moveTo>
                  <a:pt x="134" y="204"/>
                </a:moveTo>
                <a:cubicBezTo>
                  <a:pt x="146" y="195"/>
                  <a:pt x="156" y="181"/>
                  <a:pt x="163" y="163"/>
                </a:cubicBezTo>
                <a:cubicBezTo>
                  <a:pt x="181" y="156"/>
                  <a:pt x="196" y="146"/>
                  <a:pt x="204" y="133"/>
                </a:cubicBezTo>
                <a:cubicBezTo>
                  <a:pt x="195" y="168"/>
                  <a:pt x="168" y="195"/>
                  <a:pt x="134" y="204"/>
                </a:cubicBez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416" name="Google Shape;416;p50"/>
          <p:cNvGrpSpPr/>
          <p:nvPr/>
        </p:nvGrpSpPr>
        <p:grpSpPr>
          <a:xfrm>
            <a:off x="7046119" y="3284014"/>
            <a:ext cx="953497" cy="1020624"/>
            <a:chOff x="721961" y="4454885"/>
            <a:chExt cx="1271329" cy="1360832"/>
          </a:xfrm>
        </p:grpSpPr>
        <p:sp>
          <p:nvSpPr>
            <p:cNvPr id="417" name="Google Shape;417;p50"/>
            <p:cNvSpPr txBox="1"/>
            <p:nvPr/>
          </p:nvSpPr>
          <p:spPr>
            <a:xfrm>
              <a:off x="725714" y="4454885"/>
              <a:ext cx="1267576" cy="611578"/>
            </a:xfrm>
            <a:prstGeom prst="rect">
              <a:avLst/>
            </a:prstGeom>
            <a:noFill/>
            <a:ln>
              <a:noFill/>
            </a:ln>
          </p:spPr>
          <p:txBody>
            <a:bodyPr anchorCtr="0" anchor="t" bIns="34275" lIns="68575" spcFirstLastPara="1" rIns="68575" wrap="square" tIns="34275">
              <a:noAutofit/>
            </a:bodyPr>
            <a:lstStyle/>
            <a:p>
              <a:pPr indent="0" lvl="0" marL="0" marR="0" rtl="0" algn="l">
                <a:lnSpc>
                  <a:spcPct val="90909"/>
                </a:lnSpc>
                <a:spcBef>
                  <a:spcPts val="0"/>
                </a:spcBef>
                <a:spcAft>
                  <a:spcPts val="0"/>
                </a:spcAft>
                <a:buNone/>
              </a:pPr>
              <a:r>
                <a:rPr lang="en" sz="1700">
                  <a:solidFill>
                    <a:schemeClr val="accent4"/>
                  </a:solidFill>
                  <a:latin typeface="Montserrat"/>
                  <a:ea typeface="Montserrat"/>
                  <a:cs typeface="Montserrat"/>
                  <a:sym typeface="Montserrat"/>
                </a:rPr>
                <a:t>Fourth</a:t>
              </a:r>
              <a:endParaRPr sz="1100"/>
            </a:p>
            <a:p>
              <a:pPr indent="0" lvl="0" marL="0" marR="0" rtl="0" algn="l">
                <a:lnSpc>
                  <a:spcPct val="90909"/>
                </a:lnSpc>
                <a:spcBef>
                  <a:spcPts val="0"/>
                </a:spcBef>
                <a:spcAft>
                  <a:spcPts val="0"/>
                </a:spcAft>
                <a:buNone/>
              </a:pPr>
              <a:r>
                <a:rPr lang="en" sz="1700">
                  <a:solidFill>
                    <a:schemeClr val="accent4"/>
                  </a:solidFill>
                  <a:latin typeface="Montserrat"/>
                  <a:ea typeface="Montserrat"/>
                  <a:cs typeface="Montserrat"/>
                  <a:sym typeface="Montserrat"/>
                </a:rPr>
                <a:t>Here</a:t>
              </a:r>
              <a:endParaRPr sz="1100"/>
            </a:p>
          </p:txBody>
        </p:sp>
        <p:cxnSp>
          <p:nvCxnSpPr>
            <p:cNvPr id="418" name="Google Shape;418;p50"/>
            <p:cNvCxnSpPr/>
            <p:nvPr/>
          </p:nvCxnSpPr>
          <p:spPr>
            <a:xfrm>
              <a:off x="831057" y="5213350"/>
              <a:ext cx="402431" cy="0"/>
            </a:xfrm>
            <a:prstGeom prst="straightConnector1">
              <a:avLst/>
            </a:prstGeom>
            <a:noFill/>
            <a:ln cap="flat" cmpd="sng" w="25400">
              <a:solidFill>
                <a:schemeClr val="accent4"/>
              </a:solidFill>
              <a:prstDash val="solid"/>
              <a:miter lim="800000"/>
              <a:headEnd len="sm" w="sm" type="none"/>
              <a:tailEnd len="sm" w="sm" type="none"/>
            </a:ln>
          </p:spPr>
        </p:cxnSp>
        <p:sp>
          <p:nvSpPr>
            <p:cNvPr id="419" name="Google Shape;419;p50"/>
            <p:cNvSpPr txBox="1"/>
            <p:nvPr/>
          </p:nvSpPr>
          <p:spPr>
            <a:xfrm>
              <a:off x="721961" y="5336034"/>
              <a:ext cx="1271329" cy="479683"/>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Lorem ipsum dolor</a:t>
              </a:r>
              <a:endParaRPr sz="1100"/>
            </a:p>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sit amet consec</a:t>
              </a:r>
              <a:endParaRPr sz="1100"/>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3" name="Shape 423"/>
        <p:cNvGrpSpPr/>
        <p:nvPr/>
      </p:nvGrpSpPr>
      <p:grpSpPr>
        <a:xfrm>
          <a:off x="0" y="0"/>
          <a:ext cx="0" cy="0"/>
          <a:chOff x="0" y="0"/>
          <a:chExt cx="0" cy="0"/>
        </a:xfrm>
      </p:grpSpPr>
      <p:sp>
        <p:nvSpPr>
          <p:cNvPr id="424" name="Google Shape;424;p51"/>
          <p:cNvSpPr/>
          <p:nvPr/>
        </p:nvSpPr>
        <p:spPr>
          <a:xfrm>
            <a:off x="571500" y="0"/>
            <a:ext cx="8001000" cy="4572000"/>
          </a:xfrm>
          <a:prstGeom prst="rect">
            <a:avLst/>
          </a:prstGeom>
          <a:solidFill>
            <a:srgbClr val="FFC985">
              <a:alpha val="1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5" name="Google Shape;425;p51"/>
          <p:cNvSpPr txBox="1"/>
          <p:nvPr/>
        </p:nvSpPr>
        <p:spPr>
          <a:xfrm>
            <a:off x="571500" y="3412640"/>
            <a:ext cx="1514475" cy="180049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300">
                <a:solidFill>
                  <a:srgbClr val="0C0C0C"/>
                </a:solidFill>
                <a:latin typeface="Sorts Mill Goudy"/>
                <a:ea typeface="Sorts Mill Goudy"/>
                <a:cs typeface="Sorts Mill Goudy"/>
                <a:sym typeface="Sorts Mill Goudy"/>
              </a:rPr>
              <a:t>S</a:t>
            </a:r>
            <a:endParaRPr sz="1100"/>
          </a:p>
        </p:txBody>
      </p:sp>
      <p:sp>
        <p:nvSpPr>
          <p:cNvPr id="426" name="Google Shape;426;p51"/>
          <p:cNvSpPr txBox="1"/>
          <p:nvPr/>
        </p:nvSpPr>
        <p:spPr>
          <a:xfrm>
            <a:off x="7058025" y="3412640"/>
            <a:ext cx="1514475" cy="180049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300">
                <a:solidFill>
                  <a:srgbClr val="0C0C0C"/>
                </a:solidFill>
                <a:latin typeface="Sorts Mill Goudy"/>
                <a:ea typeface="Sorts Mill Goudy"/>
                <a:cs typeface="Sorts Mill Goudy"/>
                <a:sym typeface="Sorts Mill Goudy"/>
              </a:rPr>
              <a:t>T</a:t>
            </a:r>
            <a:endParaRPr sz="1100"/>
          </a:p>
        </p:txBody>
      </p:sp>
      <p:sp>
        <p:nvSpPr>
          <p:cNvPr id="427" name="Google Shape;427;p51"/>
          <p:cNvSpPr txBox="1"/>
          <p:nvPr/>
        </p:nvSpPr>
        <p:spPr>
          <a:xfrm>
            <a:off x="4895850" y="3412640"/>
            <a:ext cx="1514475" cy="180049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300">
                <a:solidFill>
                  <a:srgbClr val="0C0C0C"/>
                </a:solidFill>
                <a:latin typeface="Sorts Mill Goudy"/>
                <a:ea typeface="Sorts Mill Goudy"/>
                <a:cs typeface="Sorts Mill Goudy"/>
                <a:sym typeface="Sorts Mill Goudy"/>
              </a:rPr>
              <a:t>O</a:t>
            </a:r>
            <a:endParaRPr sz="1100"/>
          </a:p>
        </p:txBody>
      </p:sp>
      <p:sp>
        <p:nvSpPr>
          <p:cNvPr id="428" name="Google Shape;428;p51"/>
          <p:cNvSpPr txBox="1"/>
          <p:nvPr/>
        </p:nvSpPr>
        <p:spPr>
          <a:xfrm>
            <a:off x="2733675" y="3412640"/>
            <a:ext cx="1514475" cy="180049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300">
                <a:solidFill>
                  <a:srgbClr val="0C0C0C"/>
                </a:solidFill>
                <a:latin typeface="Sorts Mill Goudy"/>
                <a:ea typeface="Sorts Mill Goudy"/>
                <a:cs typeface="Sorts Mill Goudy"/>
                <a:sym typeface="Sorts Mill Goudy"/>
              </a:rPr>
              <a:t>W</a:t>
            </a:r>
            <a:endParaRPr sz="1100"/>
          </a:p>
        </p:txBody>
      </p:sp>
      <p:grpSp>
        <p:nvGrpSpPr>
          <p:cNvPr id="429" name="Google Shape;429;p51"/>
          <p:cNvGrpSpPr/>
          <p:nvPr/>
        </p:nvGrpSpPr>
        <p:grpSpPr>
          <a:xfrm>
            <a:off x="571500" y="785813"/>
            <a:ext cx="1514468" cy="1171587"/>
            <a:chOff x="762000" y="1047750"/>
            <a:chExt cx="2019291" cy="1562116"/>
          </a:xfrm>
        </p:grpSpPr>
        <p:sp>
          <p:nvSpPr>
            <p:cNvPr id="430" name="Google Shape;430;p51"/>
            <p:cNvSpPr txBox="1"/>
            <p:nvPr/>
          </p:nvSpPr>
          <p:spPr>
            <a:xfrm>
              <a:off x="1275897" y="1514491"/>
              <a:ext cx="1505394" cy="1095375"/>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rgbClr val="262626"/>
                </a:buClr>
                <a:buSzPts val="700"/>
                <a:buFont typeface="Arial"/>
                <a:buNone/>
              </a:pPr>
              <a:r>
                <a:rPr b="0" i="0" lang="en" sz="700">
                  <a:solidFill>
                    <a:srgbClr val="262626"/>
                  </a:solidFill>
                  <a:latin typeface="Montserrat Light"/>
                  <a:ea typeface="Montserrat Light"/>
                  <a:cs typeface="Montserrat Light"/>
                  <a:sym typeface="Montserrat Light"/>
                </a:rPr>
                <a:t>There are many variations of randomised words which don't look even slightly believable. If</a:t>
              </a:r>
              <a:endParaRPr sz="1100"/>
            </a:p>
          </p:txBody>
        </p:sp>
        <p:sp>
          <p:nvSpPr>
            <p:cNvPr id="431" name="Google Shape;431;p51"/>
            <p:cNvSpPr txBox="1"/>
            <p:nvPr/>
          </p:nvSpPr>
          <p:spPr>
            <a:xfrm>
              <a:off x="1447343" y="1047750"/>
              <a:ext cx="116250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Example_</a:t>
              </a:r>
              <a:endParaRPr sz="1100"/>
            </a:p>
          </p:txBody>
        </p:sp>
        <p:cxnSp>
          <p:nvCxnSpPr>
            <p:cNvPr id="432" name="Google Shape;432;p51"/>
            <p:cNvCxnSpPr/>
            <p:nvPr/>
          </p:nvCxnSpPr>
          <p:spPr>
            <a:xfrm>
              <a:off x="762000" y="1047750"/>
              <a:ext cx="0" cy="1562116"/>
            </a:xfrm>
            <a:prstGeom prst="straightConnector1">
              <a:avLst/>
            </a:prstGeom>
            <a:noFill/>
            <a:ln cap="flat" cmpd="sng" w="25400">
              <a:solidFill>
                <a:srgbClr val="262626"/>
              </a:solidFill>
              <a:prstDash val="solid"/>
              <a:miter lim="800000"/>
              <a:headEnd len="sm" w="sm" type="none"/>
              <a:tailEnd len="sm" w="sm" type="none"/>
            </a:ln>
          </p:spPr>
        </p:cxnSp>
      </p:grpSp>
      <p:grpSp>
        <p:nvGrpSpPr>
          <p:cNvPr id="433" name="Google Shape;433;p51"/>
          <p:cNvGrpSpPr/>
          <p:nvPr/>
        </p:nvGrpSpPr>
        <p:grpSpPr>
          <a:xfrm>
            <a:off x="2667115" y="785813"/>
            <a:ext cx="1514468" cy="1171587"/>
            <a:chOff x="762000" y="1047750"/>
            <a:chExt cx="2019291" cy="1562116"/>
          </a:xfrm>
        </p:grpSpPr>
        <p:sp>
          <p:nvSpPr>
            <p:cNvPr id="434" name="Google Shape;434;p51"/>
            <p:cNvSpPr txBox="1"/>
            <p:nvPr/>
          </p:nvSpPr>
          <p:spPr>
            <a:xfrm>
              <a:off x="1275897" y="1514491"/>
              <a:ext cx="1505394" cy="1095375"/>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rgbClr val="262626"/>
                </a:buClr>
                <a:buSzPts val="700"/>
                <a:buFont typeface="Arial"/>
                <a:buNone/>
              </a:pPr>
              <a:r>
                <a:rPr b="0" i="0" lang="en" sz="700">
                  <a:solidFill>
                    <a:srgbClr val="262626"/>
                  </a:solidFill>
                  <a:latin typeface="Montserrat Light"/>
                  <a:ea typeface="Montserrat Light"/>
                  <a:cs typeface="Montserrat Light"/>
                  <a:sym typeface="Montserrat Light"/>
                </a:rPr>
                <a:t>There are many variations of randomised words which don't look even slightly believable. If</a:t>
              </a:r>
              <a:endParaRPr sz="1100"/>
            </a:p>
          </p:txBody>
        </p:sp>
        <p:sp>
          <p:nvSpPr>
            <p:cNvPr id="435" name="Google Shape;435;p51"/>
            <p:cNvSpPr txBox="1"/>
            <p:nvPr/>
          </p:nvSpPr>
          <p:spPr>
            <a:xfrm>
              <a:off x="1447343" y="1047750"/>
              <a:ext cx="116250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Example_</a:t>
              </a:r>
              <a:endParaRPr sz="1100"/>
            </a:p>
          </p:txBody>
        </p:sp>
        <p:cxnSp>
          <p:nvCxnSpPr>
            <p:cNvPr id="436" name="Google Shape;436;p51"/>
            <p:cNvCxnSpPr/>
            <p:nvPr/>
          </p:nvCxnSpPr>
          <p:spPr>
            <a:xfrm>
              <a:off x="762000" y="1047750"/>
              <a:ext cx="0" cy="1562116"/>
            </a:xfrm>
            <a:prstGeom prst="straightConnector1">
              <a:avLst/>
            </a:prstGeom>
            <a:noFill/>
            <a:ln cap="flat" cmpd="sng" w="25400">
              <a:solidFill>
                <a:srgbClr val="262626"/>
              </a:solidFill>
              <a:prstDash val="solid"/>
              <a:miter lim="800000"/>
              <a:headEnd len="sm" w="sm" type="none"/>
              <a:tailEnd len="sm" w="sm" type="none"/>
            </a:ln>
          </p:spPr>
        </p:cxnSp>
      </p:grpSp>
      <p:grpSp>
        <p:nvGrpSpPr>
          <p:cNvPr id="437" name="Google Shape;437;p51"/>
          <p:cNvGrpSpPr/>
          <p:nvPr/>
        </p:nvGrpSpPr>
        <p:grpSpPr>
          <a:xfrm>
            <a:off x="4762731" y="785813"/>
            <a:ext cx="1514468" cy="1171587"/>
            <a:chOff x="762000" y="1047750"/>
            <a:chExt cx="2019291" cy="1562116"/>
          </a:xfrm>
        </p:grpSpPr>
        <p:sp>
          <p:nvSpPr>
            <p:cNvPr id="438" name="Google Shape;438;p51"/>
            <p:cNvSpPr txBox="1"/>
            <p:nvPr/>
          </p:nvSpPr>
          <p:spPr>
            <a:xfrm>
              <a:off x="1275897" y="1514491"/>
              <a:ext cx="1505394" cy="1095375"/>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rgbClr val="262626"/>
                </a:buClr>
                <a:buSzPts val="700"/>
                <a:buFont typeface="Arial"/>
                <a:buNone/>
              </a:pPr>
              <a:r>
                <a:rPr b="0" i="0" lang="en" sz="700">
                  <a:solidFill>
                    <a:srgbClr val="262626"/>
                  </a:solidFill>
                  <a:latin typeface="Montserrat Light"/>
                  <a:ea typeface="Montserrat Light"/>
                  <a:cs typeface="Montserrat Light"/>
                  <a:sym typeface="Montserrat Light"/>
                </a:rPr>
                <a:t>There are many variations of randomised words which don't look even slightly believable. If</a:t>
              </a:r>
              <a:endParaRPr sz="1100"/>
            </a:p>
          </p:txBody>
        </p:sp>
        <p:sp>
          <p:nvSpPr>
            <p:cNvPr id="439" name="Google Shape;439;p51"/>
            <p:cNvSpPr txBox="1"/>
            <p:nvPr/>
          </p:nvSpPr>
          <p:spPr>
            <a:xfrm>
              <a:off x="1447343" y="1047750"/>
              <a:ext cx="116250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Example_</a:t>
              </a:r>
              <a:endParaRPr sz="1100"/>
            </a:p>
          </p:txBody>
        </p:sp>
        <p:cxnSp>
          <p:nvCxnSpPr>
            <p:cNvPr id="440" name="Google Shape;440;p51"/>
            <p:cNvCxnSpPr/>
            <p:nvPr/>
          </p:nvCxnSpPr>
          <p:spPr>
            <a:xfrm>
              <a:off x="762000" y="1047750"/>
              <a:ext cx="0" cy="1562116"/>
            </a:xfrm>
            <a:prstGeom prst="straightConnector1">
              <a:avLst/>
            </a:prstGeom>
            <a:noFill/>
            <a:ln cap="flat" cmpd="sng" w="25400">
              <a:solidFill>
                <a:srgbClr val="262626"/>
              </a:solidFill>
              <a:prstDash val="solid"/>
              <a:miter lim="800000"/>
              <a:headEnd len="sm" w="sm" type="none"/>
              <a:tailEnd len="sm" w="sm" type="none"/>
            </a:ln>
          </p:spPr>
        </p:cxnSp>
      </p:grpSp>
      <p:grpSp>
        <p:nvGrpSpPr>
          <p:cNvPr id="441" name="Google Shape;441;p51"/>
          <p:cNvGrpSpPr/>
          <p:nvPr/>
        </p:nvGrpSpPr>
        <p:grpSpPr>
          <a:xfrm>
            <a:off x="6858347" y="785813"/>
            <a:ext cx="1514468" cy="1171587"/>
            <a:chOff x="762000" y="1047750"/>
            <a:chExt cx="2019291" cy="1562116"/>
          </a:xfrm>
        </p:grpSpPr>
        <p:sp>
          <p:nvSpPr>
            <p:cNvPr id="442" name="Google Shape;442;p51"/>
            <p:cNvSpPr txBox="1"/>
            <p:nvPr/>
          </p:nvSpPr>
          <p:spPr>
            <a:xfrm>
              <a:off x="1275897" y="1514491"/>
              <a:ext cx="1505394" cy="1095375"/>
            </a:xfrm>
            <a:prstGeom prst="rect">
              <a:avLst/>
            </a:prstGeom>
            <a:noFill/>
            <a:ln>
              <a:noFill/>
            </a:ln>
          </p:spPr>
          <p:txBody>
            <a:bodyPr anchorCtr="0" anchor="ctr" bIns="34275" lIns="68575" spcFirstLastPara="1" rIns="68575" wrap="square" tIns="34275">
              <a:noAutofit/>
            </a:bodyPr>
            <a:lstStyle/>
            <a:p>
              <a:pPr indent="0" lvl="0" marL="0" marR="0" rtl="0" algn="ctr">
                <a:lnSpc>
                  <a:spcPct val="177777"/>
                </a:lnSpc>
                <a:spcBef>
                  <a:spcPts val="0"/>
                </a:spcBef>
                <a:spcAft>
                  <a:spcPts val="0"/>
                </a:spcAft>
                <a:buClr>
                  <a:srgbClr val="262626"/>
                </a:buClr>
                <a:buSzPts val="700"/>
                <a:buFont typeface="Arial"/>
                <a:buNone/>
              </a:pPr>
              <a:r>
                <a:rPr b="0" i="0" lang="en" sz="700">
                  <a:solidFill>
                    <a:srgbClr val="262626"/>
                  </a:solidFill>
                  <a:latin typeface="Montserrat Light"/>
                  <a:ea typeface="Montserrat Light"/>
                  <a:cs typeface="Montserrat Light"/>
                  <a:sym typeface="Montserrat Light"/>
                </a:rPr>
                <a:t>There are many variations of randomised words which don't look even slightly believable. If</a:t>
              </a:r>
              <a:endParaRPr sz="1100"/>
            </a:p>
          </p:txBody>
        </p:sp>
        <p:sp>
          <p:nvSpPr>
            <p:cNvPr id="443" name="Google Shape;443;p51"/>
            <p:cNvSpPr txBox="1"/>
            <p:nvPr/>
          </p:nvSpPr>
          <p:spPr>
            <a:xfrm>
              <a:off x="1447343" y="1047750"/>
              <a:ext cx="116250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rgbClr val="262626"/>
                  </a:solidFill>
                  <a:latin typeface="Montserrat"/>
                  <a:ea typeface="Montserrat"/>
                  <a:cs typeface="Montserrat"/>
                  <a:sym typeface="Montserrat"/>
                </a:rPr>
                <a:t>Example_</a:t>
              </a:r>
              <a:endParaRPr sz="1100"/>
            </a:p>
          </p:txBody>
        </p:sp>
        <p:cxnSp>
          <p:nvCxnSpPr>
            <p:cNvPr id="444" name="Google Shape;444;p51"/>
            <p:cNvCxnSpPr/>
            <p:nvPr/>
          </p:nvCxnSpPr>
          <p:spPr>
            <a:xfrm>
              <a:off x="762000" y="1047750"/>
              <a:ext cx="0" cy="1562116"/>
            </a:xfrm>
            <a:prstGeom prst="straightConnector1">
              <a:avLst/>
            </a:prstGeom>
            <a:noFill/>
            <a:ln cap="flat" cmpd="sng" w="25400">
              <a:solidFill>
                <a:srgbClr val="262626"/>
              </a:solidFill>
              <a:prstDash val="solid"/>
              <a:miter lim="800000"/>
              <a:headEnd len="sm" w="sm" type="none"/>
              <a:tailEnd len="sm" w="sm" type="none"/>
            </a:ln>
          </p:spPr>
        </p:cxn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8" name="Shape 448"/>
        <p:cNvGrpSpPr/>
        <p:nvPr/>
      </p:nvGrpSpPr>
      <p:grpSpPr>
        <a:xfrm>
          <a:off x="0" y="0"/>
          <a:ext cx="0" cy="0"/>
          <a:chOff x="0" y="0"/>
          <a:chExt cx="0" cy="0"/>
        </a:xfrm>
      </p:grpSpPr>
      <p:sp>
        <p:nvSpPr>
          <p:cNvPr id="449" name="Google Shape;449;p52"/>
          <p:cNvSpPr/>
          <p:nvPr/>
        </p:nvSpPr>
        <p:spPr>
          <a:xfrm>
            <a:off x="0" y="0"/>
            <a:ext cx="9144000" cy="5143500"/>
          </a:xfrm>
          <a:prstGeom prst="rect">
            <a:avLst/>
          </a:prstGeom>
          <a:solidFill>
            <a:srgbClr val="262626">
              <a:alpha val="9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450" name="Google Shape;450;p52"/>
          <p:cNvPicPr preferRelativeResize="0"/>
          <p:nvPr/>
        </p:nvPicPr>
        <p:blipFill rotWithShape="1">
          <a:blip r:embed="rId3">
            <a:alphaModFix/>
          </a:blip>
          <a:srcRect b="0" l="0" r="0" t="0"/>
          <a:stretch/>
        </p:blipFill>
        <p:spPr>
          <a:xfrm>
            <a:off x="886444" y="821027"/>
            <a:ext cx="5269788" cy="3636665"/>
          </a:xfrm>
          <a:prstGeom prst="rect">
            <a:avLst/>
          </a:prstGeom>
          <a:noFill/>
          <a:ln>
            <a:noFill/>
          </a:ln>
        </p:spPr>
      </p:pic>
      <p:cxnSp>
        <p:nvCxnSpPr>
          <p:cNvPr id="451" name="Google Shape;451;p52"/>
          <p:cNvCxnSpPr/>
          <p:nvPr/>
        </p:nvCxnSpPr>
        <p:spPr>
          <a:xfrm>
            <a:off x="7085579" y="1866524"/>
            <a:ext cx="1079727" cy="0"/>
          </a:xfrm>
          <a:prstGeom prst="straightConnector1">
            <a:avLst/>
          </a:prstGeom>
          <a:noFill/>
          <a:ln cap="flat" cmpd="sng" w="25400">
            <a:solidFill>
              <a:srgbClr val="D8D8D8">
                <a:alpha val="32941"/>
              </a:srgbClr>
            </a:solidFill>
            <a:prstDash val="solid"/>
            <a:miter lim="800000"/>
            <a:headEnd len="sm" w="sm" type="none"/>
            <a:tailEnd len="sm" w="sm" type="none"/>
          </a:ln>
        </p:spPr>
      </p:cxnSp>
      <p:grpSp>
        <p:nvGrpSpPr>
          <p:cNvPr id="452" name="Google Shape;452;p52"/>
          <p:cNvGrpSpPr/>
          <p:nvPr/>
        </p:nvGrpSpPr>
        <p:grpSpPr>
          <a:xfrm>
            <a:off x="7009885" y="904898"/>
            <a:ext cx="1247671" cy="606526"/>
            <a:chOff x="984962" y="5062353"/>
            <a:chExt cx="1663562" cy="808702"/>
          </a:xfrm>
        </p:grpSpPr>
        <p:sp>
          <p:nvSpPr>
            <p:cNvPr id="453" name="Google Shape;453;p52"/>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454" name="Google Shape;454;p52"/>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grpSp>
        <p:nvGrpSpPr>
          <p:cNvPr id="455" name="Google Shape;455;p52"/>
          <p:cNvGrpSpPr/>
          <p:nvPr/>
        </p:nvGrpSpPr>
        <p:grpSpPr>
          <a:xfrm>
            <a:off x="7009885" y="2221624"/>
            <a:ext cx="1247671" cy="606526"/>
            <a:chOff x="984962" y="5062353"/>
            <a:chExt cx="1663562" cy="808702"/>
          </a:xfrm>
        </p:grpSpPr>
        <p:sp>
          <p:nvSpPr>
            <p:cNvPr id="456" name="Google Shape;456;p52"/>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457" name="Google Shape;457;p52"/>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grpSp>
        <p:nvGrpSpPr>
          <p:cNvPr id="458" name="Google Shape;458;p52"/>
          <p:cNvGrpSpPr/>
          <p:nvPr/>
        </p:nvGrpSpPr>
        <p:grpSpPr>
          <a:xfrm>
            <a:off x="7009885" y="3538350"/>
            <a:ext cx="1247671" cy="606526"/>
            <a:chOff x="984962" y="5062353"/>
            <a:chExt cx="1663562" cy="808702"/>
          </a:xfrm>
        </p:grpSpPr>
        <p:sp>
          <p:nvSpPr>
            <p:cNvPr id="459" name="Google Shape;459;p52"/>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460" name="Google Shape;460;p52"/>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cxnSp>
        <p:nvCxnSpPr>
          <p:cNvPr id="461" name="Google Shape;461;p52"/>
          <p:cNvCxnSpPr/>
          <p:nvPr/>
        </p:nvCxnSpPr>
        <p:spPr>
          <a:xfrm>
            <a:off x="7085579" y="3183250"/>
            <a:ext cx="1079727" cy="0"/>
          </a:xfrm>
          <a:prstGeom prst="straightConnector1">
            <a:avLst/>
          </a:prstGeom>
          <a:noFill/>
          <a:ln cap="flat" cmpd="sng" w="25400">
            <a:solidFill>
              <a:srgbClr val="D8D8D8">
                <a:alpha val="32941"/>
              </a:srgbClr>
            </a:solidFill>
            <a:prstDash val="solid"/>
            <a:miter lim="800000"/>
            <a:headEnd len="sm" w="sm" type="none"/>
            <a:tailEnd len="sm" w="sm" type="none"/>
          </a:ln>
        </p:spPr>
      </p:cxn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 name="Shape 465"/>
        <p:cNvGrpSpPr/>
        <p:nvPr/>
      </p:nvGrpSpPr>
      <p:grpSpPr>
        <a:xfrm>
          <a:off x="0" y="0"/>
          <a:ext cx="0" cy="0"/>
          <a:chOff x="0" y="0"/>
          <a:chExt cx="0" cy="0"/>
        </a:xfrm>
      </p:grpSpPr>
      <p:pic>
        <p:nvPicPr>
          <p:cNvPr id="466" name="Google Shape;466;p53"/>
          <p:cNvPicPr preferRelativeResize="0"/>
          <p:nvPr/>
        </p:nvPicPr>
        <p:blipFill rotWithShape="1">
          <a:blip r:embed="rId3">
            <a:alphaModFix/>
          </a:blip>
          <a:srcRect b="0" l="0" r="0" t="0"/>
          <a:stretch/>
        </p:blipFill>
        <p:spPr>
          <a:xfrm>
            <a:off x="4324351" y="821028"/>
            <a:ext cx="4219575" cy="3579522"/>
          </a:xfrm>
          <a:prstGeom prst="rect">
            <a:avLst/>
          </a:prstGeom>
          <a:noFill/>
          <a:ln>
            <a:noFill/>
          </a:ln>
        </p:spPr>
      </p:pic>
      <p:grpSp>
        <p:nvGrpSpPr>
          <p:cNvPr id="467" name="Google Shape;467;p53"/>
          <p:cNvGrpSpPr/>
          <p:nvPr/>
        </p:nvGrpSpPr>
        <p:grpSpPr>
          <a:xfrm>
            <a:off x="811504" y="2400300"/>
            <a:ext cx="1306918" cy="1393721"/>
            <a:chOff x="5994068" y="2183840"/>
            <a:chExt cx="1742557" cy="1858295"/>
          </a:xfrm>
        </p:grpSpPr>
        <p:pic>
          <p:nvPicPr>
            <p:cNvPr id="468" name="Google Shape;468;p53"/>
            <p:cNvPicPr preferRelativeResize="0"/>
            <p:nvPr/>
          </p:nvPicPr>
          <p:blipFill rotWithShape="1">
            <a:blip r:embed="rId4">
              <a:alphaModFix/>
            </a:blip>
            <a:srcRect b="0" l="0" r="0" t="0"/>
            <a:stretch/>
          </p:blipFill>
          <p:spPr>
            <a:xfrm>
              <a:off x="5994068" y="2183840"/>
              <a:ext cx="1742557" cy="1858295"/>
            </a:xfrm>
            <a:prstGeom prst="rect">
              <a:avLst/>
            </a:prstGeom>
            <a:noFill/>
            <a:ln>
              <a:noFill/>
            </a:ln>
          </p:spPr>
        </p:pic>
        <p:sp>
          <p:nvSpPr>
            <p:cNvPr id="469" name="Google Shape;469;p53"/>
            <p:cNvSpPr txBox="1"/>
            <p:nvPr/>
          </p:nvSpPr>
          <p:spPr>
            <a:xfrm>
              <a:off x="6432762" y="2968855"/>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grpSp>
      <p:grpSp>
        <p:nvGrpSpPr>
          <p:cNvPr id="470" name="Google Shape;470;p53"/>
          <p:cNvGrpSpPr/>
          <p:nvPr/>
        </p:nvGrpSpPr>
        <p:grpSpPr>
          <a:xfrm>
            <a:off x="2140262" y="2400300"/>
            <a:ext cx="1306918" cy="1393721"/>
            <a:chOff x="5994068" y="2183840"/>
            <a:chExt cx="1742557" cy="1858295"/>
          </a:xfrm>
        </p:grpSpPr>
        <p:pic>
          <p:nvPicPr>
            <p:cNvPr id="471" name="Google Shape;471;p53"/>
            <p:cNvPicPr preferRelativeResize="0"/>
            <p:nvPr/>
          </p:nvPicPr>
          <p:blipFill rotWithShape="1">
            <a:blip r:embed="rId5">
              <a:alphaModFix/>
            </a:blip>
            <a:srcRect b="0" l="0" r="0" t="0"/>
            <a:stretch/>
          </p:blipFill>
          <p:spPr>
            <a:xfrm>
              <a:off x="5994068" y="2183840"/>
              <a:ext cx="1742557" cy="1858295"/>
            </a:xfrm>
            <a:prstGeom prst="rect">
              <a:avLst/>
            </a:prstGeom>
            <a:noFill/>
            <a:ln>
              <a:noFill/>
            </a:ln>
          </p:spPr>
        </p:pic>
        <p:sp>
          <p:nvSpPr>
            <p:cNvPr id="472" name="Google Shape;472;p53"/>
            <p:cNvSpPr txBox="1"/>
            <p:nvPr/>
          </p:nvSpPr>
          <p:spPr>
            <a:xfrm>
              <a:off x="6432762" y="2968855"/>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grpSp>
      <p:sp>
        <p:nvSpPr>
          <p:cNvPr id="473" name="Google Shape;473;p53"/>
          <p:cNvSpPr txBox="1"/>
          <p:nvPr/>
        </p:nvSpPr>
        <p:spPr>
          <a:xfrm>
            <a:off x="811504" y="4137808"/>
            <a:ext cx="175467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www.example.com</a:t>
            </a:r>
            <a:endParaRPr b="1" sz="800">
              <a:solidFill>
                <a:schemeClr val="dk1"/>
              </a:solidFill>
              <a:latin typeface="Montserrat Light"/>
              <a:ea typeface="Montserrat Light"/>
              <a:cs typeface="Montserrat Light"/>
              <a:sym typeface="Montserrat Light"/>
            </a:endParaRPr>
          </a:p>
        </p:txBody>
      </p:sp>
      <p:sp>
        <p:nvSpPr>
          <p:cNvPr id="474" name="Google Shape;474;p53"/>
          <p:cNvSpPr txBox="1"/>
          <p:nvPr/>
        </p:nvSpPr>
        <p:spPr>
          <a:xfrm>
            <a:off x="634015" y="754651"/>
            <a:ext cx="3513757" cy="902699"/>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lang="en" sz="2000">
                <a:solidFill>
                  <a:schemeClr val="dk1"/>
                </a:solidFill>
                <a:latin typeface="Montserrat"/>
                <a:ea typeface="Montserrat"/>
                <a:cs typeface="Montserrat"/>
                <a:sym typeface="Montserrat"/>
              </a:rPr>
              <a:t>LOREM.TEXT</a:t>
            </a:r>
            <a:endParaRPr sz="1100"/>
          </a:p>
          <a:p>
            <a:pPr indent="0" lvl="0" marL="0" marR="0" rtl="0" algn="l">
              <a:lnSpc>
                <a:spcPct val="166666"/>
              </a:lnSpc>
              <a:spcBef>
                <a:spcPts val="0"/>
              </a:spcBef>
              <a:spcAft>
                <a:spcPts val="0"/>
              </a:spcAft>
              <a:buNone/>
            </a:pPr>
            <a:r>
              <a:rPr lang="en" sz="2000">
                <a:solidFill>
                  <a:schemeClr val="dk1"/>
                </a:solidFill>
                <a:latin typeface="Montserrat"/>
                <a:ea typeface="Montserrat"/>
                <a:cs typeface="Montserrat"/>
                <a:sym typeface="Montserrat"/>
              </a:rPr>
              <a:t>DOLORS </a:t>
            </a:r>
            <a:r>
              <a:rPr lang="en" sz="2000">
                <a:solidFill>
                  <a:schemeClr val="accent1"/>
                </a:solidFill>
                <a:latin typeface="Montserrat"/>
                <a:ea typeface="Montserrat"/>
                <a:cs typeface="Montserrat"/>
                <a:sym typeface="Montserrat"/>
              </a:rPr>
              <a:t>SIT.AMET</a:t>
            </a:r>
            <a:endParaRPr sz="1100"/>
          </a:p>
        </p:txBody>
      </p:sp>
      <p:cxnSp>
        <p:nvCxnSpPr>
          <p:cNvPr id="475" name="Google Shape;475;p53"/>
          <p:cNvCxnSpPr/>
          <p:nvPr/>
        </p:nvCxnSpPr>
        <p:spPr>
          <a:xfrm>
            <a:off x="726884" y="1236808"/>
            <a:ext cx="2173479" cy="0"/>
          </a:xfrm>
          <a:prstGeom prst="straightConnector1">
            <a:avLst/>
          </a:prstGeom>
          <a:noFill/>
          <a:ln cap="flat" cmpd="sng" w="25400">
            <a:solidFill>
              <a:srgbClr val="000000"/>
            </a:solidFill>
            <a:prstDash val="solid"/>
            <a:miter lim="800000"/>
            <a:headEnd len="sm" w="sm" type="none"/>
            <a:tailEnd len="sm" w="sm" type="none"/>
          </a:ln>
        </p:spPr>
      </p:cxnSp>
      <p:cxnSp>
        <p:nvCxnSpPr>
          <p:cNvPr id="476" name="Google Shape;476;p53"/>
          <p:cNvCxnSpPr/>
          <p:nvPr/>
        </p:nvCxnSpPr>
        <p:spPr>
          <a:xfrm>
            <a:off x="726884" y="1651632"/>
            <a:ext cx="3223610" cy="0"/>
          </a:xfrm>
          <a:prstGeom prst="straightConnector1">
            <a:avLst/>
          </a:prstGeom>
          <a:noFill/>
          <a:ln cap="flat" cmpd="sng" w="25400">
            <a:solidFill>
              <a:srgbClr val="000000"/>
            </a:solidFill>
            <a:prstDash val="solid"/>
            <a:miter lim="800000"/>
            <a:headEnd len="sm" w="sm" type="none"/>
            <a:tailEnd len="sm" w="sm" type="none"/>
          </a:ln>
        </p:spPr>
      </p:cxnSp>
      <p:sp>
        <p:nvSpPr>
          <p:cNvPr id="477" name="Google Shape;477;p53"/>
          <p:cNvSpPr txBox="1"/>
          <p:nvPr/>
        </p:nvSpPr>
        <p:spPr>
          <a:xfrm>
            <a:off x="670213" y="1721860"/>
            <a:ext cx="3134658" cy="392896"/>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1" name="Shape 481"/>
        <p:cNvGrpSpPr/>
        <p:nvPr/>
      </p:nvGrpSpPr>
      <p:grpSpPr>
        <a:xfrm>
          <a:off x="0" y="0"/>
          <a:ext cx="0" cy="0"/>
          <a:chOff x="0" y="0"/>
          <a:chExt cx="0" cy="0"/>
        </a:xfrm>
      </p:grpSpPr>
      <p:pic>
        <p:nvPicPr>
          <p:cNvPr id="482" name="Google Shape;482;p54"/>
          <p:cNvPicPr preferRelativeResize="0"/>
          <p:nvPr>
            <p:ph idx="2" type="pic"/>
          </p:nvPr>
        </p:nvPicPr>
        <p:blipFill rotWithShape="1">
          <a:blip r:embed="rId3">
            <a:alphaModFix/>
          </a:blip>
          <a:srcRect b="7844" l="0" r="0" t="7844"/>
          <a:stretch/>
        </p:blipFill>
        <p:spPr>
          <a:xfrm>
            <a:off x="0" y="0"/>
            <a:ext cx="9144000" cy="5143500"/>
          </a:xfrm>
          <a:prstGeom prst="rect">
            <a:avLst/>
          </a:prstGeom>
          <a:noFill/>
          <a:ln>
            <a:noFill/>
          </a:ln>
        </p:spPr>
      </p:pic>
      <p:sp>
        <p:nvSpPr>
          <p:cNvPr id="483" name="Google Shape;483;p54"/>
          <p:cNvSpPr/>
          <p:nvPr/>
        </p:nvSpPr>
        <p:spPr>
          <a:xfrm>
            <a:off x="0" y="0"/>
            <a:ext cx="9144000" cy="5143500"/>
          </a:xfrm>
          <a:prstGeom prst="rect">
            <a:avLst/>
          </a:prstGeom>
          <a:solidFill>
            <a:srgbClr val="262626">
              <a:alpha val="9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84" name="Google Shape;484;p54"/>
          <p:cNvSpPr txBox="1"/>
          <p:nvPr/>
        </p:nvSpPr>
        <p:spPr>
          <a:xfrm>
            <a:off x="544286" y="544286"/>
            <a:ext cx="3113315" cy="92333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800">
                <a:solidFill>
                  <a:schemeClr val="lt1"/>
                </a:solidFill>
                <a:latin typeface="Montserrat"/>
                <a:ea typeface="Montserrat"/>
                <a:cs typeface="Montserrat"/>
                <a:sym typeface="Montserrat"/>
              </a:rPr>
              <a:t>Market </a:t>
            </a:r>
            <a:r>
              <a:rPr b="1" lang="en" sz="2800">
                <a:solidFill>
                  <a:schemeClr val="lt1"/>
                </a:solidFill>
                <a:latin typeface="Montserrat"/>
                <a:ea typeface="Montserrat"/>
                <a:cs typeface="Montserrat"/>
                <a:sym typeface="Montserrat"/>
              </a:rPr>
              <a:t>Analysis </a:t>
            </a:r>
            <a:r>
              <a:rPr lang="en" sz="2800">
                <a:solidFill>
                  <a:schemeClr val="lt1"/>
                </a:solidFill>
                <a:latin typeface="Montserrat"/>
                <a:ea typeface="Montserrat"/>
                <a:cs typeface="Montserrat"/>
                <a:sym typeface="Montserrat"/>
              </a:rPr>
              <a:t>&amp; Revenue</a:t>
            </a:r>
            <a:endParaRPr sz="1100"/>
          </a:p>
        </p:txBody>
      </p:sp>
      <p:cxnSp>
        <p:nvCxnSpPr>
          <p:cNvPr id="485" name="Google Shape;485;p54"/>
          <p:cNvCxnSpPr/>
          <p:nvPr/>
        </p:nvCxnSpPr>
        <p:spPr>
          <a:xfrm rot="10800000">
            <a:off x="588645" y="1467615"/>
            <a:ext cx="1178243" cy="0"/>
          </a:xfrm>
          <a:prstGeom prst="straightConnector1">
            <a:avLst/>
          </a:prstGeom>
          <a:noFill/>
          <a:ln cap="flat" cmpd="sng" w="44450">
            <a:solidFill>
              <a:schemeClr val="lt1"/>
            </a:solidFill>
            <a:prstDash val="solid"/>
            <a:miter lim="800000"/>
            <a:headEnd len="sm" w="sm" type="none"/>
            <a:tailEnd len="sm" w="sm" type="none"/>
          </a:ln>
        </p:spPr>
      </p:cxnSp>
      <p:sp>
        <p:nvSpPr>
          <p:cNvPr id="486" name="Google Shape;486;p54"/>
          <p:cNvSpPr/>
          <p:nvPr/>
        </p:nvSpPr>
        <p:spPr>
          <a:xfrm>
            <a:off x="548800" y="2882540"/>
            <a:ext cx="5623400" cy="150288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7" name="Google Shape;487;p54"/>
          <p:cNvSpPr txBox="1"/>
          <p:nvPr/>
        </p:nvSpPr>
        <p:spPr>
          <a:xfrm>
            <a:off x="885851" y="3368525"/>
            <a:ext cx="881100" cy="531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000">
                <a:solidFill>
                  <a:srgbClr val="FAF9F9"/>
                </a:solidFill>
                <a:latin typeface="Open Sans Light"/>
                <a:ea typeface="Open Sans Light"/>
                <a:cs typeface="Open Sans Light"/>
                <a:sym typeface="Open Sans Light"/>
              </a:rPr>
              <a:t>83%</a:t>
            </a:r>
            <a:endParaRPr sz="1100"/>
          </a:p>
        </p:txBody>
      </p:sp>
      <p:sp>
        <p:nvSpPr>
          <p:cNvPr id="488" name="Google Shape;488;p54"/>
          <p:cNvSpPr txBox="1"/>
          <p:nvPr/>
        </p:nvSpPr>
        <p:spPr>
          <a:xfrm>
            <a:off x="2979951" y="3368525"/>
            <a:ext cx="881100" cy="531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000">
                <a:solidFill>
                  <a:schemeClr val="accent3"/>
                </a:solidFill>
                <a:latin typeface="Open Sans Light"/>
                <a:ea typeface="Open Sans Light"/>
                <a:cs typeface="Open Sans Light"/>
                <a:sym typeface="Open Sans Light"/>
              </a:rPr>
              <a:t>19%</a:t>
            </a:r>
            <a:endParaRPr sz="1100"/>
          </a:p>
        </p:txBody>
      </p:sp>
      <p:sp>
        <p:nvSpPr>
          <p:cNvPr id="489" name="Google Shape;489;p54"/>
          <p:cNvSpPr txBox="1"/>
          <p:nvPr/>
        </p:nvSpPr>
        <p:spPr>
          <a:xfrm>
            <a:off x="5019901" y="3368525"/>
            <a:ext cx="881100" cy="531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000">
                <a:solidFill>
                  <a:schemeClr val="lt1"/>
                </a:solidFill>
                <a:latin typeface="Open Sans Light"/>
                <a:ea typeface="Open Sans Light"/>
                <a:cs typeface="Open Sans Light"/>
                <a:sym typeface="Open Sans Light"/>
              </a:rPr>
              <a:t>46%</a:t>
            </a:r>
            <a:endParaRPr sz="1100"/>
          </a:p>
        </p:txBody>
      </p:sp>
      <p:grpSp>
        <p:nvGrpSpPr>
          <p:cNvPr id="490" name="Google Shape;490;p54"/>
          <p:cNvGrpSpPr/>
          <p:nvPr/>
        </p:nvGrpSpPr>
        <p:grpSpPr>
          <a:xfrm>
            <a:off x="4598611" y="2173079"/>
            <a:ext cx="1648807" cy="537839"/>
            <a:chOff x="6243808" y="2897439"/>
            <a:chExt cx="2198409" cy="717119"/>
          </a:xfrm>
        </p:grpSpPr>
        <p:sp>
          <p:nvSpPr>
            <p:cNvPr id="491" name="Google Shape;491;p54"/>
            <p:cNvSpPr txBox="1"/>
            <p:nvPr/>
          </p:nvSpPr>
          <p:spPr>
            <a:xfrm>
              <a:off x="6243808" y="2897439"/>
              <a:ext cx="2198409"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Montserrat"/>
                  <a:ea typeface="Montserrat"/>
                  <a:cs typeface="Montserrat"/>
                  <a:sym typeface="Montserrat"/>
                </a:rPr>
                <a:t>Lorem Ipsum</a:t>
              </a:r>
              <a:endParaRPr sz="1100"/>
            </a:p>
          </p:txBody>
        </p:sp>
        <p:sp>
          <p:nvSpPr>
            <p:cNvPr id="492" name="Google Shape;492;p54"/>
            <p:cNvSpPr txBox="1"/>
            <p:nvPr/>
          </p:nvSpPr>
          <p:spPr>
            <a:xfrm>
              <a:off x="6527944" y="3276004"/>
              <a:ext cx="1630136" cy="3385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600">
                  <a:solidFill>
                    <a:schemeClr val="lt1"/>
                  </a:solidFill>
                  <a:latin typeface="Montserrat"/>
                  <a:ea typeface="Montserrat"/>
                  <a:cs typeface="Montserrat"/>
                  <a:sym typeface="Montserrat"/>
                </a:rPr>
                <a:t>Lorem ipsum dolor sit amet</a:t>
              </a:r>
              <a:endParaRPr sz="1100"/>
            </a:p>
          </p:txBody>
        </p:sp>
      </p:grpSp>
      <p:grpSp>
        <p:nvGrpSpPr>
          <p:cNvPr id="493" name="Google Shape;493;p54"/>
          <p:cNvGrpSpPr/>
          <p:nvPr/>
        </p:nvGrpSpPr>
        <p:grpSpPr>
          <a:xfrm>
            <a:off x="6745589" y="2195610"/>
            <a:ext cx="1720755" cy="1011177"/>
            <a:chOff x="8994119" y="2439918"/>
            <a:chExt cx="2294340" cy="1348236"/>
          </a:xfrm>
        </p:grpSpPr>
        <p:sp>
          <p:nvSpPr>
            <p:cNvPr id="494" name="Google Shape;494;p54"/>
            <p:cNvSpPr txBox="1"/>
            <p:nvPr/>
          </p:nvSpPr>
          <p:spPr>
            <a:xfrm>
              <a:off x="8994119" y="2618603"/>
              <a:ext cx="2294340"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5300">
                  <a:solidFill>
                    <a:schemeClr val="accent1"/>
                  </a:solidFill>
                  <a:latin typeface="Montserrat"/>
                  <a:ea typeface="Montserrat"/>
                  <a:cs typeface="Montserrat"/>
                  <a:sym typeface="Montserrat"/>
                </a:rPr>
                <a:t>33%</a:t>
              </a:r>
              <a:endParaRPr sz="1100"/>
            </a:p>
          </p:txBody>
        </p:sp>
        <p:sp>
          <p:nvSpPr>
            <p:cNvPr id="495" name="Google Shape;495;p54"/>
            <p:cNvSpPr txBox="1"/>
            <p:nvPr/>
          </p:nvSpPr>
          <p:spPr>
            <a:xfrm>
              <a:off x="9048501" y="2439918"/>
              <a:ext cx="1267076"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lt1"/>
                  </a:solidFill>
                  <a:latin typeface="Montserrat"/>
                  <a:ea typeface="Montserrat"/>
                  <a:cs typeface="Montserrat"/>
                  <a:sym typeface="Montserrat"/>
                </a:rPr>
                <a:t>AVERAGE</a:t>
              </a:r>
              <a:endParaRPr sz="1100"/>
            </a:p>
          </p:txBody>
        </p:sp>
      </p:grpSp>
      <p:sp>
        <p:nvSpPr>
          <p:cNvPr id="496" name="Google Shape;496;p54"/>
          <p:cNvSpPr txBox="1"/>
          <p:nvPr/>
        </p:nvSpPr>
        <p:spPr>
          <a:xfrm>
            <a:off x="6776965" y="3344501"/>
            <a:ext cx="1624085" cy="976951"/>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chemeClr val="lt1"/>
                </a:solidFill>
                <a:latin typeface="Montserrat"/>
                <a:ea typeface="Montserrat"/>
                <a:cs typeface="Montserrat"/>
                <a:sym typeface="Montserrat"/>
              </a:rPr>
              <a:t>Lorem ipsum dolor sit amet consectetuer odio non tellus natoque accumsan. Sed hac enim Lorem tempus tortor justo eget scelerisque sed morbi.</a:t>
            </a:r>
            <a:endParaRPr sz="1100"/>
          </a:p>
        </p:txBody>
      </p:sp>
      <p:pic>
        <p:nvPicPr>
          <p:cNvPr id="497" name="Google Shape;497;p54"/>
          <p:cNvPicPr preferRelativeResize="0"/>
          <p:nvPr/>
        </p:nvPicPr>
        <p:blipFill rotWithShape="1">
          <a:blip r:embed="rId4">
            <a:alphaModFix/>
          </a:blip>
          <a:srcRect b="0" l="0" r="0" t="0"/>
          <a:stretch/>
        </p:blipFill>
        <p:spPr>
          <a:xfrm>
            <a:off x="401039" y="2776909"/>
            <a:ext cx="1849500" cy="1729200"/>
          </a:xfrm>
          <a:prstGeom prst="rect">
            <a:avLst/>
          </a:prstGeom>
          <a:noFill/>
          <a:ln>
            <a:noFill/>
          </a:ln>
        </p:spPr>
      </p:pic>
      <p:pic>
        <p:nvPicPr>
          <p:cNvPr id="498" name="Google Shape;498;p54"/>
          <p:cNvPicPr preferRelativeResize="0"/>
          <p:nvPr/>
        </p:nvPicPr>
        <p:blipFill rotWithShape="1">
          <a:blip r:embed="rId5">
            <a:alphaModFix/>
          </a:blip>
          <a:srcRect b="0" l="0" r="0" t="0"/>
          <a:stretch/>
        </p:blipFill>
        <p:spPr>
          <a:xfrm>
            <a:off x="2441561" y="2776909"/>
            <a:ext cx="1849500" cy="1729200"/>
          </a:xfrm>
          <a:prstGeom prst="rect">
            <a:avLst/>
          </a:prstGeom>
          <a:noFill/>
          <a:ln>
            <a:noFill/>
          </a:ln>
        </p:spPr>
      </p:pic>
      <p:pic>
        <p:nvPicPr>
          <p:cNvPr id="499" name="Google Shape;499;p54"/>
          <p:cNvPicPr preferRelativeResize="0"/>
          <p:nvPr/>
        </p:nvPicPr>
        <p:blipFill rotWithShape="1">
          <a:blip r:embed="rId6">
            <a:alphaModFix/>
          </a:blip>
          <a:srcRect b="0" l="0" r="0" t="0"/>
          <a:stretch/>
        </p:blipFill>
        <p:spPr>
          <a:xfrm>
            <a:off x="4482084" y="2776909"/>
            <a:ext cx="1849500" cy="1729200"/>
          </a:xfrm>
          <a:prstGeom prst="rect">
            <a:avLst/>
          </a:prstGeom>
          <a:noFill/>
          <a:ln>
            <a:noFill/>
          </a:ln>
        </p:spPr>
      </p:pic>
      <p:grpSp>
        <p:nvGrpSpPr>
          <p:cNvPr id="500" name="Google Shape;500;p54"/>
          <p:cNvGrpSpPr/>
          <p:nvPr/>
        </p:nvGrpSpPr>
        <p:grpSpPr>
          <a:xfrm>
            <a:off x="2558998" y="2173079"/>
            <a:ext cx="1648807" cy="537839"/>
            <a:chOff x="6243808" y="2897439"/>
            <a:chExt cx="2198409" cy="717119"/>
          </a:xfrm>
        </p:grpSpPr>
        <p:sp>
          <p:nvSpPr>
            <p:cNvPr id="501" name="Google Shape;501;p54"/>
            <p:cNvSpPr txBox="1"/>
            <p:nvPr/>
          </p:nvSpPr>
          <p:spPr>
            <a:xfrm>
              <a:off x="6243808" y="2897439"/>
              <a:ext cx="2198409"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Montserrat"/>
                  <a:ea typeface="Montserrat"/>
                  <a:cs typeface="Montserrat"/>
                  <a:sym typeface="Montserrat"/>
                </a:rPr>
                <a:t>Lorem Ipsum</a:t>
              </a:r>
              <a:endParaRPr sz="1100"/>
            </a:p>
          </p:txBody>
        </p:sp>
        <p:sp>
          <p:nvSpPr>
            <p:cNvPr id="502" name="Google Shape;502;p54"/>
            <p:cNvSpPr txBox="1"/>
            <p:nvPr/>
          </p:nvSpPr>
          <p:spPr>
            <a:xfrm>
              <a:off x="6527944" y="3276004"/>
              <a:ext cx="1630136" cy="3385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600">
                  <a:solidFill>
                    <a:schemeClr val="lt1"/>
                  </a:solidFill>
                  <a:latin typeface="Montserrat"/>
                  <a:ea typeface="Montserrat"/>
                  <a:cs typeface="Montserrat"/>
                  <a:sym typeface="Montserrat"/>
                </a:rPr>
                <a:t>Lorem ipsum dolor sit amet</a:t>
              </a:r>
              <a:endParaRPr sz="1100"/>
            </a:p>
          </p:txBody>
        </p:sp>
      </p:grpSp>
      <p:grpSp>
        <p:nvGrpSpPr>
          <p:cNvPr id="503" name="Google Shape;503;p54"/>
          <p:cNvGrpSpPr/>
          <p:nvPr/>
        </p:nvGrpSpPr>
        <p:grpSpPr>
          <a:xfrm>
            <a:off x="464554" y="2173079"/>
            <a:ext cx="1648807" cy="537839"/>
            <a:chOff x="6243808" y="2897439"/>
            <a:chExt cx="2198409" cy="717119"/>
          </a:xfrm>
        </p:grpSpPr>
        <p:sp>
          <p:nvSpPr>
            <p:cNvPr id="504" name="Google Shape;504;p54"/>
            <p:cNvSpPr txBox="1"/>
            <p:nvPr/>
          </p:nvSpPr>
          <p:spPr>
            <a:xfrm>
              <a:off x="6243808" y="2897439"/>
              <a:ext cx="2198409"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Montserrat"/>
                  <a:ea typeface="Montserrat"/>
                  <a:cs typeface="Montserrat"/>
                  <a:sym typeface="Montserrat"/>
                </a:rPr>
                <a:t>Lorem Ipsum</a:t>
              </a:r>
              <a:endParaRPr sz="1100"/>
            </a:p>
          </p:txBody>
        </p:sp>
        <p:sp>
          <p:nvSpPr>
            <p:cNvPr id="505" name="Google Shape;505;p54"/>
            <p:cNvSpPr txBox="1"/>
            <p:nvPr/>
          </p:nvSpPr>
          <p:spPr>
            <a:xfrm>
              <a:off x="6527944" y="3276004"/>
              <a:ext cx="1630136" cy="3385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600">
                  <a:solidFill>
                    <a:schemeClr val="lt1"/>
                  </a:solidFill>
                  <a:latin typeface="Montserrat"/>
                  <a:ea typeface="Montserrat"/>
                  <a:cs typeface="Montserrat"/>
                  <a:sym typeface="Montserrat"/>
                </a:rPr>
                <a:t>Lorem ipsum dolor sit amet</a:t>
              </a:r>
              <a:endParaRPr sz="1100"/>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grpSp>
        <p:nvGrpSpPr>
          <p:cNvPr id="117" name="Google Shape;117;p37"/>
          <p:cNvGrpSpPr/>
          <p:nvPr/>
        </p:nvGrpSpPr>
        <p:grpSpPr>
          <a:xfrm>
            <a:off x="2775511" y="1604392"/>
            <a:ext cx="3092580" cy="1493569"/>
            <a:chOff x="1210560" y="2972520"/>
            <a:chExt cx="4123440" cy="1991425"/>
          </a:xfrm>
        </p:grpSpPr>
        <p:sp>
          <p:nvSpPr>
            <p:cNvPr id="118" name="Google Shape;118;p37"/>
            <p:cNvSpPr txBox="1"/>
            <p:nvPr/>
          </p:nvSpPr>
          <p:spPr>
            <a:xfrm>
              <a:off x="1210560" y="2972520"/>
              <a:ext cx="4123440" cy="112338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5000" u="none" cap="none" strike="noStrike">
                  <a:solidFill>
                    <a:schemeClr val="lt1"/>
                  </a:solidFill>
                  <a:latin typeface="Montserrat Medium"/>
                  <a:ea typeface="Montserrat Medium"/>
                  <a:cs typeface="Montserrat Medium"/>
                  <a:sym typeface="Montserrat Medium"/>
                </a:rPr>
                <a:t>Proposal</a:t>
              </a:r>
              <a:endParaRPr sz="1100"/>
            </a:p>
          </p:txBody>
        </p:sp>
        <p:sp>
          <p:nvSpPr>
            <p:cNvPr id="119" name="Google Shape;119;p37"/>
            <p:cNvSpPr txBox="1"/>
            <p:nvPr/>
          </p:nvSpPr>
          <p:spPr>
            <a:xfrm>
              <a:off x="1291080" y="4062031"/>
              <a:ext cx="3751231" cy="90191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chemeClr val="lt1"/>
                  </a:solidFill>
                  <a:latin typeface="Raleway"/>
                  <a:ea typeface="Raleway"/>
                  <a:cs typeface="Raleway"/>
                  <a:sym typeface="Raleway"/>
                </a:rPr>
                <a:t>If you need help with the product, please contact</a:t>
              </a:r>
              <a:endParaRPr sz="1100"/>
            </a:p>
            <a:p>
              <a:pPr indent="0" lvl="0" marL="0" marR="0" rtl="0" algn="l">
                <a:lnSpc>
                  <a:spcPct val="200000"/>
                </a:lnSpc>
                <a:spcBef>
                  <a:spcPts val="0"/>
                </a:spcBef>
                <a:spcAft>
                  <a:spcPts val="0"/>
                </a:spcAft>
                <a:buNone/>
              </a:pPr>
              <a:r>
                <a:rPr lang="en" sz="800">
                  <a:solidFill>
                    <a:schemeClr val="lt1"/>
                  </a:solidFill>
                  <a:latin typeface="Raleway"/>
                  <a:ea typeface="Raleway"/>
                  <a:cs typeface="Raleway"/>
                  <a:sym typeface="Raleway"/>
                </a:rPr>
                <a:t>the shop owner by visiting their shop profile and to be sending them a message. </a:t>
              </a:r>
              <a:endParaRPr sz="800">
                <a:solidFill>
                  <a:schemeClr val="lt1"/>
                </a:solidFill>
                <a:latin typeface="Raleway"/>
                <a:ea typeface="Raleway"/>
                <a:cs typeface="Raleway"/>
                <a:sym typeface="Raleway"/>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9" name="Shape 509"/>
        <p:cNvGrpSpPr/>
        <p:nvPr/>
      </p:nvGrpSpPr>
      <p:grpSpPr>
        <a:xfrm>
          <a:off x="0" y="0"/>
          <a:ext cx="0" cy="0"/>
          <a:chOff x="0" y="0"/>
          <a:chExt cx="0" cy="0"/>
        </a:xfrm>
      </p:grpSpPr>
      <p:pic>
        <p:nvPicPr>
          <p:cNvPr id="510" name="Google Shape;510;p55"/>
          <p:cNvPicPr preferRelativeResize="0"/>
          <p:nvPr>
            <p:ph idx="2" type="pic"/>
          </p:nvPr>
        </p:nvPicPr>
        <p:blipFill rotWithShape="1">
          <a:blip r:embed="rId3">
            <a:alphaModFix/>
          </a:blip>
          <a:srcRect b="7791" l="0" r="0" t="7791"/>
          <a:stretch/>
        </p:blipFill>
        <p:spPr>
          <a:xfrm>
            <a:off x="0" y="0"/>
            <a:ext cx="9144000" cy="5143500"/>
          </a:xfrm>
          <a:prstGeom prst="rect">
            <a:avLst/>
          </a:prstGeom>
          <a:noFill/>
          <a:ln>
            <a:noFill/>
          </a:ln>
        </p:spPr>
      </p:pic>
      <p:sp>
        <p:nvSpPr>
          <p:cNvPr id="511" name="Google Shape;511;p55"/>
          <p:cNvSpPr/>
          <p:nvPr/>
        </p:nvSpPr>
        <p:spPr>
          <a:xfrm>
            <a:off x="0" y="0"/>
            <a:ext cx="9144000" cy="5143500"/>
          </a:xfrm>
          <a:prstGeom prst="rect">
            <a:avLst/>
          </a:prstGeom>
          <a:solidFill>
            <a:schemeClr val="dk1">
              <a:alpha val="5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12" name="Google Shape;512;p55"/>
          <p:cNvSpPr/>
          <p:nvPr/>
        </p:nvSpPr>
        <p:spPr>
          <a:xfrm>
            <a:off x="4763" y="-4762"/>
            <a:ext cx="6235303" cy="5143500"/>
          </a:xfrm>
          <a:custGeom>
            <a:rect b="b" l="l" r="r" t="t"/>
            <a:pathLst>
              <a:path extrusionOk="0" h="1080" w="1307">
                <a:moveTo>
                  <a:pt x="514" y="0"/>
                </a:moveTo>
                <a:cubicBezTo>
                  <a:pt x="506" y="0"/>
                  <a:pt x="506" y="0"/>
                  <a:pt x="506" y="0"/>
                </a:cubicBezTo>
                <a:cubicBezTo>
                  <a:pt x="569" y="22"/>
                  <a:pt x="627" y="58"/>
                  <a:pt x="677" y="107"/>
                </a:cubicBezTo>
                <a:cubicBezTo>
                  <a:pt x="820" y="250"/>
                  <a:pt x="820" y="482"/>
                  <a:pt x="677" y="624"/>
                </a:cubicBezTo>
                <a:cubicBezTo>
                  <a:pt x="620" y="681"/>
                  <a:pt x="545" y="710"/>
                  <a:pt x="470" y="710"/>
                </a:cubicBezTo>
                <a:cubicBezTo>
                  <a:pt x="396" y="710"/>
                  <a:pt x="321" y="681"/>
                  <a:pt x="264" y="624"/>
                </a:cubicBezTo>
                <a:cubicBezTo>
                  <a:pt x="220" y="580"/>
                  <a:pt x="196" y="522"/>
                  <a:pt x="196" y="459"/>
                </a:cubicBezTo>
                <a:cubicBezTo>
                  <a:pt x="196" y="397"/>
                  <a:pt x="220" y="338"/>
                  <a:pt x="264" y="294"/>
                </a:cubicBezTo>
                <a:cubicBezTo>
                  <a:pt x="299" y="259"/>
                  <a:pt x="346" y="240"/>
                  <a:pt x="396" y="240"/>
                </a:cubicBezTo>
                <a:cubicBezTo>
                  <a:pt x="446" y="240"/>
                  <a:pt x="492" y="259"/>
                  <a:pt x="528" y="294"/>
                </a:cubicBezTo>
                <a:cubicBezTo>
                  <a:pt x="556" y="322"/>
                  <a:pt x="571" y="360"/>
                  <a:pt x="571" y="400"/>
                </a:cubicBezTo>
                <a:cubicBezTo>
                  <a:pt x="571" y="439"/>
                  <a:pt x="556" y="477"/>
                  <a:pt x="528" y="505"/>
                </a:cubicBezTo>
                <a:cubicBezTo>
                  <a:pt x="504" y="528"/>
                  <a:pt x="474" y="540"/>
                  <a:pt x="444" y="540"/>
                </a:cubicBezTo>
                <a:cubicBezTo>
                  <a:pt x="413" y="540"/>
                  <a:pt x="383" y="528"/>
                  <a:pt x="360" y="505"/>
                </a:cubicBezTo>
                <a:cubicBezTo>
                  <a:pt x="342" y="487"/>
                  <a:pt x="332" y="463"/>
                  <a:pt x="332" y="438"/>
                </a:cubicBezTo>
                <a:cubicBezTo>
                  <a:pt x="332" y="412"/>
                  <a:pt x="342" y="389"/>
                  <a:pt x="360" y="371"/>
                </a:cubicBezTo>
                <a:cubicBezTo>
                  <a:pt x="374" y="356"/>
                  <a:pt x="394" y="349"/>
                  <a:pt x="413" y="349"/>
                </a:cubicBezTo>
                <a:cubicBezTo>
                  <a:pt x="432" y="349"/>
                  <a:pt x="452" y="356"/>
                  <a:pt x="466" y="371"/>
                </a:cubicBezTo>
                <a:cubicBezTo>
                  <a:pt x="478" y="382"/>
                  <a:pt x="484" y="397"/>
                  <a:pt x="484" y="413"/>
                </a:cubicBezTo>
                <a:cubicBezTo>
                  <a:pt x="484" y="429"/>
                  <a:pt x="478" y="444"/>
                  <a:pt x="466" y="456"/>
                </a:cubicBezTo>
                <a:cubicBezTo>
                  <a:pt x="457" y="465"/>
                  <a:pt x="445" y="470"/>
                  <a:pt x="433" y="470"/>
                </a:cubicBezTo>
                <a:cubicBezTo>
                  <a:pt x="420" y="470"/>
                  <a:pt x="408" y="465"/>
                  <a:pt x="399" y="456"/>
                </a:cubicBezTo>
                <a:cubicBezTo>
                  <a:pt x="384" y="441"/>
                  <a:pt x="384" y="417"/>
                  <a:pt x="399" y="402"/>
                </a:cubicBezTo>
                <a:cubicBezTo>
                  <a:pt x="399" y="402"/>
                  <a:pt x="399" y="401"/>
                  <a:pt x="399" y="400"/>
                </a:cubicBezTo>
                <a:cubicBezTo>
                  <a:pt x="398" y="400"/>
                  <a:pt x="398" y="400"/>
                  <a:pt x="398" y="400"/>
                </a:cubicBezTo>
                <a:cubicBezTo>
                  <a:pt x="397" y="400"/>
                  <a:pt x="397" y="400"/>
                  <a:pt x="397" y="400"/>
                </a:cubicBezTo>
                <a:cubicBezTo>
                  <a:pt x="389" y="408"/>
                  <a:pt x="385" y="418"/>
                  <a:pt x="385" y="429"/>
                </a:cubicBezTo>
                <a:cubicBezTo>
                  <a:pt x="385" y="440"/>
                  <a:pt x="389" y="450"/>
                  <a:pt x="397" y="458"/>
                </a:cubicBezTo>
                <a:cubicBezTo>
                  <a:pt x="406" y="467"/>
                  <a:pt x="419" y="473"/>
                  <a:pt x="433" y="473"/>
                </a:cubicBezTo>
                <a:cubicBezTo>
                  <a:pt x="446" y="473"/>
                  <a:pt x="459" y="467"/>
                  <a:pt x="468" y="458"/>
                </a:cubicBezTo>
                <a:cubicBezTo>
                  <a:pt x="480" y="446"/>
                  <a:pt x="487" y="430"/>
                  <a:pt x="487" y="413"/>
                </a:cubicBezTo>
                <a:cubicBezTo>
                  <a:pt x="487" y="396"/>
                  <a:pt x="480" y="381"/>
                  <a:pt x="468" y="369"/>
                </a:cubicBezTo>
                <a:cubicBezTo>
                  <a:pt x="453" y="353"/>
                  <a:pt x="433" y="346"/>
                  <a:pt x="413" y="346"/>
                </a:cubicBezTo>
                <a:cubicBezTo>
                  <a:pt x="393" y="346"/>
                  <a:pt x="373" y="353"/>
                  <a:pt x="358" y="369"/>
                </a:cubicBezTo>
                <a:cubicBezTo>
                  <a:pt x="339" y="387"/>
                  <a:pt x="329" y="412"/>
                  <a:pt x="329" y="438"/>
                </a:cubicBezTo>
                <a:cubicBezTo>
                  <a:pt x="329" y="464"/>
                  <a:pt x="339" y="488"/>
                  <a:pt x="358" y="507"/>
                </a:cubicBezTo>
                <a:cubicBezTo>
                  <a:pt x="381" y="530"/>
                  <a:pt x="412" y="542"/>
                  <a:pt x="444" y="542"/>
                </a:cubicBezTo>
                <a:cubicBezTo>
                  <a:pt x="475" y="542"/>
                  <a:pt x="506" y="530"/>
                  <a:pt x="530" y="507"/>
                </a:cubicBezTo>
                <a:cubicBezTo>
                  <a:pt x="558" y="478"/>
                  <a:pt x="574" y="440"/>
                  <a:pt x="574" y="400"/>
                </a:cubicBezTo>
                <a:cubicBezTo>
                  <a:pt x="574" y="359"/>
                  <a:pt x="558" y="321"/>
                  <a:pt x="530" y="292"/>
                </a:cubicBezTo>
                <a:cubicBezTo>
                  <a:pt x="494" y="257"/>
                  <a:pt x="446" y="237"/>
                  <a:pt x="396" y="237"/>
                </a:cubicBezTo>
                <a:cubicBezTo>
                  <a:pt x="345" y="237"/>
                  <a:pt x="298" y="257"/>
                  <a:pt x="262" y="292"/>
                </a:cubicBezTo>
                <a:cubicBezTo>
                  <a:pt x="170" y="384"/>
                  <a:pt x="170" y="534"/>
                  <a:pt x="262" y="626"/>
                </a:cubicBezTo>
                <a:cubicBezTo>
                  <a:pt x="319" y="684"/>
                  <a:pt x="395" y="713"/>
                  <a:pt x="470" y="713"/>
                </a:cubicBezTo>
                <a:cubicBezTo>
                  <a:pt x="546" y="713"/>
                  <a:pt x="622" y="684"/>
                  <a:pt x="679" y="626"/>
                </a:cubicBezTo>
                <a:cubicBezTo>
                  <a:pt x="823" y="483"/>
                  <a:pt x="823" y="249"/>
                  <a:pt x="679" y="105"/>
                </a:cubicBezTo>
                <a:cubicBezTo>
                  <a:pt x="631" y="57"/>
                  <a:pt x="574" y="22"/>
                  <a:pt x="514" y="0"/>
                </a:cubicBezTo>
                <a:moveTo>
                  <a:pt x="201" y="0"/>
                </a:moveTo>
                <a:cubicBezTo>
                  <a:pt x="201" y="0"/>
                  <a:pt x="201" y="0"/>
                  <a:pt x="201" y="0"/>
                </a:cubicBezTo>
                <a:moveTo>
                  <a:pt x="201" y="0"/>
                </a:moveTo>
                <a:cubicBezTo>
                  <a:pt x="193" y="0"/>
                  <a:pt x="193" y="0"/>
                  <a:pt x="193" y="0"/>
                </a:cubicBezTo>
                <a:cubicBezTo>
                  <a:pt x="133" y="22"/>
                  <a:pt x="77" y="57"/>
                  <a:pt x="28" y="105"/>
                </a:cubicBezTo>
                <a:cubicBezTo>
                  <a:pt x="18" y="115"/>
                  <a:pt x="9" y="126"/>
                  <a:pt x="0" y="136"/>
                </a:cubicBezTo>
                <a:cubicBezTo>
                  <a:pt x="0" y="140"/>
                  <a:pt x="0" y="140"/>
                  <a:pt x="0" y="140"/>
                </a:cubicBezTo>
                <a:cubicBezTo>
                  <a:pt x="10" y="129"/>
                  <a:pt x="20" y="118"/>
                  <a:pt x="30" y="107"/>
                </a:cubicBezTo>
                <a:cubicBezTo>
                  <a:pt x="80" y="58"/>
                  <a:pt x="139" y="22"/>
                  <a:pt x="201" y="0"/>
                </a:cubicBezTo>
                <a:moveTo>
                  <a:pt x="0" y="883"/>
                </a:moveTo>
                <a:cubicBezTo>
                  <a:pt x="0" y="888"/>
                  <a:pt x="0" y="888"/>
                  <a:pt x="0" y="888"/>
                </a:cubicBezTo>
                <a:cubicBezTo>
                  <a:pt x="9" y="898"/>
                  <a:pt x="18" y="908"/>
                  <a:pt x="28" y="918"/>
                </a:cubicBezTo>
                <a:cubicBezTo>
                  <a:pt x="101" y="991"/>
                  <a:pt x="186" y="1045"/>
                  <a:pt x="276" y="1080"/>
                </a:cubicBezTo>
                <a:cubicBezTo>
                  <a:pt x="284" y="1080"/>
                  <a:pt x="284" y="1080"/>
                  <a:pt x="284" y="1080"/>
                </a:cubicBezTo>
                <a:cubicBezTo>
                  <a:pt x="191" y="1045"/>
                  <a:pt x="105" y="991"/>
                  <a:pt x="30" y="916"/>
                </a:cubicBezTo>
                <a:cubicBezTo>
                  <a:pt x="20" y="906"/>
                  <a:pt x="10" y="895"/>
                  <a:pt x="0" y="883"/>
                </a:cubicBezTo>
                <a:moveTo>
                  <a:pt x="1261" y="0"/>
                </a:moveTo>
                <a:cubicBezTo>
                  <a:pt x="1258" y="0"/>
                  <a:pt x="1258" y="0"/>
                  <a:pt x="1258" y="0"/>
                </a:cubicBezTo>
                <a:cubicBezTo>
                  <a:pt x="1288" y="90"/>
                  <a:pt x="1304" y="186"/>
                  <a:pt x="1304" y="284"/>
                </a:cubicBezTo>
                <a:cubicBezTo>
                  <a:pt x="1304" y="523"/>
                  <a:pt x="1211" y="747"/>
                  <a:pt x="1042" y="916"/>
                </a:cubicBezTo>
                <a:cubicBezTo>
                  <a:pt x="968" y="991"/>
                  <a:pt x="881" y="1045"/>
                  <a:pt x="789" y="1080"/>
                </a:cubicBezTo>
                <a:cubicBezTo>
                  <a:pt x="796" y="1080"/>
                  <a:pt x="796" y="1080"/>
                  <a:pt x="796" y="1080"/>
                </a:cubicBezTo>
                <a:cubicBezTo>
                  <a:pt x="887" y="1045"/>
                  <a:pt x="971" y="991"/>
                  <a:pt x="1044" y="918"/>
                </a:cubicBezTo>
                <a:cubicBezTo>
                  <a:pt x="1213" y="749"/>
                  <a:pt x="1307" y="523"/>
                  <a:pt x="1307" y="284"/>
                </a:cubicBezTo>
                <a:cubicBezTo>
                  <a:pt x="1307" y="186"/>
                  <a:pt x="1291" y="90"/>
                  <a:pt x="1261" y="0"/>
                </a:cubicBezTo>
              </a:path>
            </a:pathLst>
          </a:custGeom>
          <a:solidFill>
            <a:schemeClr val="dk1">
              <a:alpha val="31764"/>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3" name="Google Shape;513;p55"/>
          <p:cNvSpPr/>
          <p:nvPr/>
        </p:nvSpPr>
        <p:spPr>
          <a:xfrm>
            <a:off x="2576513" y="2133600"/>
            <a:ext cx="1816894" cy="1104900"/>
          </a:xfrm>
          <a:custGeom>
            <a:rect b="b" l="l" r="r" t="t"/>
            <a:pathLst>
              <a:path extrusionOk="0" h="232" w="381">
                <a:moveTo>
                  <a:pt x="174" y="25"/>
                </a:moveTo>
                <a:cubicBezTo>
                  <a:pt x="215" y="53"/>
                  <a:pt x="245" y="50"/>
                  <a:pt x="305" y="68"/>
                </a:cubicBezTo>
                <a:cubicBezTo>
                  <a:pt x="365" y="85"/>
                  <a:pt x="381" y="162"/>
                  <a:pt x="332" y="197"/>
                </a:cubicBezTo>
                <a:cubicBezTo>
                  <a:pt x="282" y="232"/>
                  <a:pt x="236" y="201"/>
                  <a:pt x="186" y="202"/>
                </a:cubicBezTo>
                <a:cubicBezTo>
                  <a:pt x="137" y="204"/>
                  <a:pt x="75" y="215"/>
                  <a:pt x="38" y="170"/>
                </a:cubicBezTo>
                <a:cubicBezTo>
                  <a:pt x="0" y="126"/>
                  <a:pt x="18" y="87"/>
                  <a:pt x="52" y="55"/>
                </a:cubicBezTo>
                <a:cubicBezTo>
                  <a:pt x="85" y="23"/>
                  <a:pt x="131" y="0"/>
                  <a:pt x="174" y="25"/>
                </a:cubicBez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4" name="Google Shape;514;p55"/>
          <p:cNvSpPr txBox="1"/>
          <p:nvPr/>
        </p:nvSpPr>
        <p:spPr>
          <a:xfrm>
            <a:off x="798491" y="4239982"/>
            <a:ext cx="7547019" cy="363946"/>
          </a:xfrm>
          <a:prstGeom prst="rect">
            <a:avLst/>
          </a:prstGeom>
          <a:noFill/>
          <a:ln>
            <a:noFill/>
          </a:ln>
        </p:spPr>
        <p:txBody>
          <a:bodyPr anchorCtr="0" anchor="t" bIns="34275" lIns="68575" spcFirstLastPara="1" rIns="68575" wrap="square" tIns="34275">
            <a:noAutofit/>
          </a:bodyPr>
          <a:lstStyle/>
          <a:p>
            <a:pPr indent="0" lvl="0" marL="0" marR="0" rtl="0" algn="ctr">
              <a:lnSpc>
                <a:spcPct val="152380"/>
              </a:lnSpc>
              <a:spcBef>
                <a:spcPts val="0"/>
              </a:spcBef>
              <a:spcAft>
                <a:spcPts val="0"/>
              </a:spcAft>
              <a:buNone/>
            </a:pPr>
            <a:r>
              <a:rPr lang="en" sz="800">
                <a:solidFill>
                  <a:srgbClr val="FAF9F9"/>
                </a:solidFill>
                <a:latin typeface="Montserrat"/>
                <a:ea typeface="Montserrat"/>
                <a:cs typeface="Montserrat"/>
                <a:sym typeface="Montserrat"/>
              </a:rPr>
              <a:t>The Future Proof Pitch Deck Presentation of 2025  |  Dated: Apr 29, 2025 Wednesday  |  Made with LOVE from Company Name Here</a:t>
            </a:r>
            <a:endParaRPr sz="1100"/>
          </a:p>
          <a:p>
            <a:pPr indent="0" lvl="0" marL="0" marR="0" rtl="0" algn="ctr">
              <a:lnSpc>
                <a:spcPct val="152380"/>
              </a:lnSpc>
              <a:spcBef>
                <a:spcPts val="0"/>
              </a:spcBef>
              <a:spcAft>
                <a:spcPts val="0"/>
              </a:spcAft>
              <a:buNone/>
            </a:pPr>
            <a:r>
              <a:rPr lang="en" sz="800">
                <a:solidFill>
                  <a:srgbClr val="FAF9F9"/>
                </a:solidFill>
                <a:latin typeface="Montserrat"/>
                <a:ea typeface="Montserrat"/>
                <a:cs typeface="Montserrat"/>
                <a:sym typeface="Montserrat"/>
              </a:rPr>
              <a:t>9048500 New York Street, NY 0959400, USA</a:t>
            </a:r>
            <a:endParaRPr sz="1100"/>
          </a:p>
        </p:txBody>
      </p:sp>
      <p:sp>
        <p:nvSpPr>
          <p:cNvPr id="515" name="Google Shape;515;p55"/>
          <p:cNvSpPr txBox="1"/>
          <p:nvPr/>
        </p:nvSpPr>
        <p:spPr>
          <a:xfrm>
            <a:off x="1262616" y="2245921"/>
            <a:ext cx="6618768" cy="84253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000">
                <a:solidFill>
                  <a:schemeClr val="lt1"/>
                </a:solidFill>
                <a:latin typeface="Montserrat"/>
                <a:ea typeface="Montserrat"/>
                <a:cs typeface="Montserrat"/>
                <a:sym typeface="Montserrat"/>
              </a:rPr>
              <a:t>Thank </a:t>
            </a:r>
            <a:r>
              <a:rPr lang="en" sz="5000">
                <a:solidFill>
                  <a:srgbClr val="F5F4F4"/>
                </a:solidFill>
                <a:latin typeface="Montserrat"/>
                <a:ea typeface="Montserrat"/>
                <a:cs typeface="Montserrat"/>
                <a:sym typeface="Montserrat"/>
              </a:rPr>
              <a:t>You</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9" name="Shape 519"/>
        <p:cNvGrpSpPr/>
        <p:nvPr/>
      </p:nvGrpSpPr>
      <p:grpSpPr>
        <a:xfrm>
          <a:off x="0" y="0"/>
          <a:ext cx="0" cy="0"/>
          <a:chOff x="0" y="0"/>
          <a:chExt cx="0" cy="0"/>
        </a:xfrm>
      </p:grpSpPr>
      <p:sp>
        <p:nvSpPr>
          <p:cNvPr id="520" name="Google Shape;520;p56"/>
          <p:cNvSpPr/>
          <p:nvPr/>
        </p:nvSpPr>
        <p:spPr>
          <a:xfrm>
            <a:off x="3094264" y="0"/>
            <a:ext cx="2955472"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21" name="Google Shape;521;p56"/>
          <p:cNvSpPr txBox="1"/>
          <p:nvPr/>
        </p:nvSpPr>
        <p:spPr>
          <a:xfrm>
            <a:off x="2397206" y="2367980"/>
            <a:ext cx="4431885"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400">
                <a:solidFill>
                  <a:schemeClr val="dk1"/>
                </a:solidFill>
                <a:latin typeface="Montserrat"/>
                <a:ea typeface="Montserrat"/>
                <a:cs typeface="Montserrat"/>
                <a:sym typeface="Montserrat"/>
              </a:rPr>
              <a:t>THE.END</a:t>
            </a:r>
            <a:endParaRPr sz="1100"/>
          </a:p>
        </p:txBody>
      </p:sp>
      <p:sp>
        <p:nvSpPr>
          <p:cNvPr id="522" name="Google Shape;522;p56"/>
          <p:cNvSpPr/>
          <p:nvPr/>
        </p:nvSpPr>
        <p:spPr>
          <a:xfrm>
            <a:off x="2852738" y="2205038"/>
            <a:ext cx="3438525" cy="733425"/>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pic>
        <p:nvPicPr>
          <p:cNvPr id="124" name="Google Shape;124;p38"/>
          <p:cNvPicPr preferRelativeResize="0"/>
          <p:nvPr/>
        </p:nvPicPr>
        <p:blipFill>
          <a:blip r:embed="rId3">
            <a:alphaModFix/>
          </a:blip>
          <a:stretch>
            <a:fillRect/>
          </a:stretch>
        </p:blipFill>
        <p:spPr>
          <a:xfrm>
            <a:off x="5150350" y="1828725"/>
            <a:ext cx="3608525" cy="3015419"/>
          </a:xfrm>
          <a:prstGeom prst="rect">
            <a:avLst/>
          </a:prstGeom>
          <a:noFill/>
          <a:ln>
            <a:noFill/>
          </a:ln>
        </p:spPr>
      </p:pic>
      <p:sp>
        <p:nvSpPr>
          <p:cNvPr id="125" name="Google Shape;125;p38"/>
          <p:cNvSpPr/>
          <p:nvPr/>
        </p:nvSpPr>
        <p:spPr>
          <a:xfrm>
            <a:off x="4979194" y="1037683"/>
            <a:ext cx="2621757" cy="1946849"/>
          </a:xfrm>
          <a:prstGeom prst="wedgeEllipseCallout">
            <a:avLst>
              <a:gd fmla="val -20833" name="adj1"/>
              <a:gd fmla="val 62500" name="adj2"/>
            </a:avLst>
          </a:prstGeom>
          <a:solidFill>
            <a:srgbClr val="262626">
              <a:alpha val="2274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Calibri"/>
              <a:ea typeface="Calibri"/>
              <a:cs typeface="Calibri"/>
              <a:sym typeface="Calibri"/>
            </a:endParaRPr>
          </a:p>
        </p:txBody>
      </p:sp>
      <p:sp>
        <p:nvSpPr>
          <p:cNvPr id="126" name="Google Shape;126;p38"/>
          <p:cNvSpPr/>
          <p:nvPr/>
        </p:nvSpPr>
        <p:spPr>
          <a:xfrm>
            <a:off x="4936331" y="966245"/>
            <a:ext cx="2621757" cy="1946849"/>
          </a:xfrm>
          <a:prstGeom prst="wedgeEllipseCallout">
            <a:avLst>
              <a:gd fmla="val -20833" name="adj1"/>
              <a:gd fmla="val 62500" name="adj2"/>
            </a:avLst>
          </a:prstGeom>
          <a:gradFill>
            <a:gsLst>
              <a:gs pos="0">
                <a:srgbClr val="381750"/>
              </a:gs>
              <a:gs pos="84000">
                <a:srgbClr val="0070C0">
                  <a:alpha val="82745"/>
                </a:srgbClr>
              </a:gs>
              <a:gs pos="100000">
                <a:srgbClr val="0070C0">
                  <a:alpha val="82745"/>
                </a:srgbClr>
              </a:gs>
            </a:gsLst>
            <a:lin ang="189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7" name="Google Shape;127;p38"/>
          <p:cNvSpPr txBox="1"/>
          <p:nvPr/>
        </p:nvSpPr>
        <p:spPr>
          <a:xfrm>
            <a:off x="5466162" y="1386909"/>
            <a:ext cx="1431089" cy="238527"/>
          </a:xfrm>
          <a:prstGeom prst="rect">
            <a:avLst/>
          </a:prstGeom>
          <a:noFill/>
          <a:ln>
            <a:noFill/>
          </a:ln>
        </p:spPr>
        <p:txBody>
          <a:bodyPr anchorCtr="0" anchor="t" bIns="34275" lIns="68575" spcFirstLastPara="1" rIns="68575" wrap="square" tIns="34275">
            <a:noAutofit/>
          </a:bodyPr>
          <a:lstStyle/>
          <a:p>
            <a:pPr indent="0" lvl="0" marL="0" marR="0" rtl="0" algn="ctr">
              <a:lnSpc>
                <a:spcPct val="135714"/>
              </a:lnSpc>
              <a:spcBef>
                <a:spcPts val="0"/>
              </a:spcBef>
              <a:spcAft>
                <a:spcPts val="0"/>
              </a:spcAft>
              <a:buNone/>
            </a:pPr>
            <a:r>
              <a:rPr lang="en" sz="1100">
                <a:solidFill>
                  <a:schemeClr val="lt1"/>
                </a:solidFill>
                <a:latin typeface="Raleway"/>
                <a:ea typeface="Raleway"/>
                <a:cs typeface="Raleway"/>
                <a:sym typeface="Raleway"/>
              </a:rPr>
              <a:t>Best Titile Here</a:t>
            </a:r>
            <a:endParaRPr sz="1100"/>
          </a:p>
        </p:txBody>
      </p:sp>
      <p:sp>
        <p:nvSpPr>
          <p:cNvPr id="128" name="Google Shape;128;p38"/>
          <p:cNvSpPr txBox="1"/>
          <p:nvPr/>
        </p:nvSpPr>
        <p:spPr>
          <a:xfrm>
            <a:off x="5265611" y="1669327"/>
            <a:ext cx="1832190" cy="81859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lt1"/>
                </a:solidFill>
                <a:latin typeface="Raleway"/>
                <a:ea typeface="Raleway"/>
                <a:cs typeface="Raleway"/>
                <a:sym typeface="Raleway"/>
              </a:rPr>
              <a:t>If you need help with the product, please contact the shop owner by visiting their shop to profile and sending to be them a that message. For anything else (licensing, billing, etc), visit our in the best Help Center.</a:t>
            </a:r>
            <a:endParaRPr sz="1100"/>
          </a:p>
        </p:txBody>
      </p:sp>
      <p:sp>
        <p:nvSpPr>
          <p:cNvPr id="129" name="Google Shape;129;p38"/>
          <p:cNvSpPr txBox="1"/>
          <p:nvPr/>
        </p:nvSpPr>
        <p:spPr>
          <a:xfrm>
            <a:off x="1026339" y="1569123"/>
            <a:ext cx="3663737" cy="1098281"/>
          </a:xfrm>
          <a:prstGeom prst="rect">
            <a:avLst/>
          </a:prstGeom>
          <a:noFill/>
          <a:ln>
            <a:noFill/>
          </a:ln>
        </p:spPr>
        <p:txBody>
          <a:bodyPr anchorCtr="0" anchor="t" bIns="34275" lIns="68575" spcFirstLastPara="1" rIns="68575" wrap="square" tIns="34275">
            <a:noAutofit/>
          </a:bodyPr>
          <a:lstStyle/>
          <a:p>
            <a:pPr indent="0" lvl="0" marL="0" marR="0" rtl="0" algn="l">
              <a:lnSpc>
                <a:spcPct val="137037"/>
              </a:lnSpc>
              <a:spcBef>
                <a:spcPts val="0"/>
              </a:spcBef>
              <a:spcAft>
                <a:spcPts val="0"/>
              </a:spcAft>
              <a:buNone/>
            </a:pPr>
            <a:r>
              <a:rPr lang="en" sz="2000">
                <a:solidFill>
                  <a:srgbClr val="7F7F7F"/>
                </a:solidFill>
                <a:latin typeface="Montserrat Light"/>
                <a:ea typeface="Montserrat Light"/>
                <a:cs typeface="Montserrat Light"/>
                <a:sym typeface="Montserrat Light"/>
              </a:rPr>
              <a:t>It is more important to</a:t>
            </a:r>
            <a:endParaRPr sz="1100"/>
          </a:p>
          <a:p>
            <a:pPr indent="0" lvl="0" marL="0" marR="0" rtl="0" algn="l">
              <a:lnSpc>
                <a:spcPct val="137037"/>
              </a:lnSpc>
              <a:spcBef>
                <a:spcPts val="0"/>
              </a:spcBef>
              <a:spcAft>
                <a:spcPts val="0"/>
              </a:spcAft>
              <a:buNone/>
            </a:pPr>
            <a:r>
              <a:rPr lang="en" sz="2000">
                <a:solidFill>
                  <a:srgbClr val="7F7F7F"/>
                </a:solidFill>
                <a:latin typeface="Montserrat Light"/>
                <a:ea typeface="Montserrat Light"/>
                <a:cs typeface="Montserrat Light"/>
                <a:sym typeface="Montserrat Light"/>
              </a:rPr>
              <a:t>click with prople than this</a:t>
            </a:r>
            <a:endParaRPr sz="1100"/>
          </a:p>
          <a:p>
            <a:pPr indent="0" lvl="0" marL="0" marR="0" rtl="0" algn="l">
              <a:lnSpc>
                <a:spcPct val="137037"/>
              </a:lnSpc>
              <a:spcBef>
                <a:spcPts val="0"/>
              </a:spcBef>
              <a:spcAft>
                <a:spcPts val="0"/>
              </a:spcAft>
              <a:buNone/>
            </a:pPr>
            <a:r>
              <a:rPr lang="en" sz="2000">
                <a:solidFill>
                  <a:srgbClr val="7F7F7F"/>
                </a:solidFill>
                <a:latin typeface="Montserrat Light"/>
                <a:ea typeface="Montserrat Light"/>
                <a:cs typeface="Montserrat Light"/>
                <a:sym typeface="Montserrat Light"/>
              </a:rPr>
              <a:t>click the shutter.</a:t>
            </a:r>
            <a:endParaRPr sz="1100"/>
          </a:p>
        </p:txBody>
      </p:sp>
      <p:sp>
        <p:nvSpPr>
          <p:cNvPr id="130" name="Google Shape;130;p38"/>
          <p:cNvSpPr txBox="1"/>
          <p:nvPr/>
        </p:nvSpPr>
        <p:spPr>
          <a:xfrm>
            <a:off x="1026338" y="2971795"/>
            <a:ext cx="3187375" cy="561596"/>
          </a:xfrm>
          <a:prstGeom prst="rect">
            <a:avLst/>
          </a:prstGeom>
          <a:noFill/>
          <a:ln>
            <a:noFill/>
          </a:ln>
        </p:spPr>
        <p:txBody>
          <a:bodyPr anchorCtr="0" anchor="t" bIns="34275" lIns="68575" spcFirstLastPara="1" rIns="68575" wrap="square" tIns="34275">
            <a:noAutofit/>
          </a:bodyPr>
          <a:lstStyle/>
          <a:p>
            <a:pPr indent="0" lvl="0" marL="0" marR="0" rtl="0" algn="l">
              <a:lnSpc>
                <a:spcPct val="206896"/>
              </a:lnSpc>
              <a:spcBef>
                <a:spcPts val="0"/>
              </a:spcBef>
              <a:spcAft>
                <a:spcPts val="0"/>
              </a:spcAft>
              <a:buNone/>
            </a:pPr>
            <a:r>
              <a:rPr lang="en" sz="700">
                <a:solidFill>
                  <a:schemeClr val="dk1"/>
                </a:solidFill>
                <a:latin typeface="Montserrat Light"/>
                <a:ea typeface="Montserrat Light"/>
                <a:cs typeface="Montserrat Light"/>
                <a:sym typeface="Montserrat Light"/>
              </a:rPr>
              <a:t>If you need help with the product, please contact the shop owner by visiting their shop profile and to sending them a message. For anything else (licensing, billing, etc), please visit our Help Center.</a:t>
            </a:r>
            <a:endParaRPr sz="1100"/>
          </a:p>
        </p:txBody>
      </p:sp>
      <p:grpSp>
        <p:nvGrpSpPr>
          <p:cNvPr id="131" name="Google Shape;131;p38"/>
          <p:cNvGrpSpPr/>
          <p:nvPr/>
        </p:nvGrpSpPr>
        <p:grpSpPr>
          <a:xfrm>
            <a:off x="1128188" y="3704431"/>
            <a:ext cx="998006" cy="266700"/>
            <a:chOff x="968024" y="5397500"/>
            <a:chExt cx="1330675" cy="355600"/>
          </a:xfrm>
        </p:grpSpPr>
        <p:sp>
          <p:nvSpPr>
            <p:cNvPr id="132" name="Google Shape;132;p38"/>
            <p:cNvSpPr txBox="1"/>
            <p:nvPr/>
          </p:nvSpPr>
          <p:spPr>
            <a:xfrm>
              <a:off x="1018825" y="5438973"/>
              <a:ext cx="1232250" cy="30777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D8D8D8"/>
                  </a:solidFill>
                  <a:latin typeface="Play"/>
                  <a:ea typeface="Play"/>
                  <a:cs typeface="Play"/>
                  <a:sym typeface="Play"/>
                </a:rPr>
                <a:t>www.fp.com</a:t>
              </a:r>
              <a:endParaRPr sz="1100"/>
            </a:p>
          </p:txBody>
        </p:sp>
        <p:sp>
          <p:nvSpPr>
            <p:cNvPr id="133" name="Google Shape;133;p38"/>
            <p:cNvSpPr/>
            <p:nvPr/>
          </p:nvSpPr>
          <p:spPr>
            <a:xfrm>
              <a:off x="968024" y="5397500"/>
              <a:ext cx="1330675" cy="355600"/>
            </a:xfrm>
            <a:prstGeom prst="rect">
              <a:avLst/>
            </a:prstGeom>
            <a:noFill/>
            <a:ln cap="flat" cmpd="sng" w="127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cxnSp>
        <p:nvCxnSpPr>
          <p:cNvPr id="134" name="Google Shape;134;p38"/>
          <p:cNvCxnSpPr/>
          <p:nvPr/>
        </p:nvCxnSpPr>
        <p:spPr>
          <a:xfrm>
            <a:off x="366167" y="2842507"/>
            <a:ext cx="1164431" cy="0"/>
          </a:xfrm>
          <a:prstGeom prst="straightConnector1">
            <a:avLst/>
          </a:prstGeom>
          <a:noFill/>
          <a:ln cap="flat" cmpd="sng" w="9525">
            <a:solidFill>
              <a:srgbClr val="7F7F7F"/>
            </a:solidFill>
            <a:prstDash val="solid"/>
            <a:miter lim="800000"/>
            <a:headEnd len="sm" w="sm" type="none"/>
            <a:tailEnd len="sm" w="sm"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pic>
        <p:nvPicPr>
          <p:cNvPr id="139" name="Google Shape;139;p39"/>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140" name="Google Shape;140;p39"/>
          <p:cNvSpPr/>
          <p:nvPr/>
        </p:nvSpPr>
        <p:spPr>
          <a:xfrm>
            <a:off x="0" y="0"/>
            <a:ext cx="9144000" cy="5143500"/>
          </a:xfrm>
          <a:prstGeom prst="rect">
            <a:avLst/>
          </a:prstGeom>
          <a:solidFill>
            <a:srgbClr val="262626">
              <a:alpha val="8274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1" name="Google Shape;141;p39"/>
          <p:cNvSpPr/>
          <p:nvPr/>
        </p:nvSpPr>
        <p:spPr>
          <a:xfrm>
            <a:off x="4989909" y="2353865"/>
            <a:ext cx="2328863" cy="2328863"/>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2" name="Google Shape;142;p39"/>
          <p:cNvSpPr/>
          <p:nvPr/>
        </p:nvSpPr>
        <p:spPr>
          <a:xfrm>
            <a:off x="4870389" y="2234346"/>
            <a:ext cx="2567904" cy="2567902"/>
          </a:xfrm>
          <a:prstGeom prst="ellipse">
            <a:avLst/>
          </a:prstGeom>
          <a:noFill/>
          <a:ln cap="flat" cmpd="sng" w="1905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3" name="Google Shape;143;p39"/>
          <p:cNvSpPr/>
          <p:nvPr/>
        </p:nvSpPr>
        <p:spPr>
          <a:xfrm>
            <a:off x="6006393" y="1086536"/>
            <a:ext cx="1852157" cy="1852155"/>
          </a:xfrm>
          <a:prstGeom prst="ellipse">
            <a:avLst/>
          </a:prstGeom>
          <a:solidFill>
            <a:srgbClr val="262626"/>
          </a:solidFill>
          <a:ln cap="flat" cmpd="sng" w="19050">
            <a:solidFill>
              <a:schemeClr val="accent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100">
              <a:solidFill>
                <a:schemeClr val="lt1"/>
              </a:solidFill>
              <a:latin typeface="Calibri"/>
              <a:ea typeface="Calibri"/>
              <a:cs typeface="Calibri"/>
              <a:sym typeface="Calibri"/>
            </a:endParaRPr>
          </a:p>
        </p:txBody>
      </p:sp>
      <p:sp>
        <p:nvSpPr>
          <p:cNvPr id="144" name="Google Shape;144;p39"/>
          <p:cNvSpPr/>
          <p:nvPr/>
        </p:nvSpPr>
        <p:spPr>
          <a:xfrm>
            <a:off x="4989909" y="871538"/>
            <a:ext cx="1201816" cy="1201815"/>
          </a:xfrm>
          <a:prstGeom prst="ellipse">
            <a:avLst/>
          </a:prstGeom>
          <a:solidFill>
            <a:srgbClr val="262626"/>
          </a:solidFill>
          <a:ln cap="flat" cmpd="sng" w="19050">
            <a:solidFill>
              <a:schemeClr val="accent3"/>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45" name="Google Shape;145;p39"/>
          <p:cNvPicPr preferRelativeResize="0"/>
          <p:nvPr>
            <p:ph idx="3" type="pic"/>
          </p:nvPr>
        </p:nvPicPr>
        <p:blipFill rotWithShape="1">
          <a:blip r:embed="rId4">
            <a:alphaModFix/>
          </a:blip>
          <a:srcRect b="12500" l="0" r="0" t="12500"/>
          <a:stretch/>
        </p:blipFill>
        <p:spPr>
          <a:xfrm>
            <a:off x="5056462" y="938091"/>
            <a:ext cx="1068709" cy="1068708"/>
          </a:xfrm>
          <a:prstGeom prst="ellipse">
            <a:avLst/>
          </a:prstGeom>
          <a:noFill/>
          <a:ln>
            <a:noFill/>
          </a:ln>
        </p:spPr>
      </p:pic>
      <p:pic>
        <p:nvPicPr>
          <p:cNvPr id="146" name="Google Shape;146;p39"/>
          <p:cNvPicPr preferRelativeResize="0"/>
          <p:nvPr>
            <p:ph idx="4" type="pic"/>
          </p:nvPr>
        </p:nvPicPr>
        <p:blipFill rotWithShape="1">
          <a:blip r:embed="rId5">
            <a:alphaModFix/>
          </a:blip>
          <a:srcRect b="12500" l="0" r="0" t="12500"/>
          <a:stretch/>
        </p:blipFill>
        <p:spPr>
          <a:xfrm>
            <a:off x="6139058" y="1219200"/>
            <a:ext cx="1586827" cy="1586826"/>
          </a:xfrm>
          <a:prstGeom prst="ellipse">
            <a:avLst/>
          </a:prstGeom>
          <a:noFill/>
          <a:ln>
            <a:noFill/>
          </a:ln>
        </p:spPr>
      </p:pic>
      <p:sp>
        <p:nvSpPr>
          <p:cNvPr id="147" name="Google Shape;147;p39"/>
          <p:cNvSpPr/>
          <p:nvPr/>
        </p:nvSpPr>
        <p:spPr>
          <a:xfrm>
            <a:off x="7132072" y="3723084"/>
            <a:ext cx="492920" cy="49292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8" name="Google Shape;148;p39"/>
          <p:cNvSpPr txBox="1"/>
          <p:nvPr/>
        </p:nvSpPr>
        <p:spPr>
          <a:xfrm>
            <a:off x="5051009" y="3226676"/>
            <a:ext cx="2168335" cy="1045286"/>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600">
                <a:solidFill>
                  <a:schemeClr val="lt1"/>
                </a:solidFill>
                <a:latin typeface="Montserrat"/>
                <a:ea typeface="Montserrat"/>
                <a:cs typeface="Montserrat"/>
                <a:sym typeface="Montserrat"/>
              </a:rPr>
              <a:t>Air saying fruitful were, Air first signs</a:t>
            </a:r>
            <a:endParaRPr sz="1100"/>
          </a:p>
          <a:p>
            <a:pPr indent="0" lvl="0" marL="0" marR="0" rtl="0" algn="ctr">
              <a:lnSpc>
                <a:spcPct val="200000"/>
              </a:lnSpc>
              <a:spcBef>
                <a:spcPts val="0"/>
              </a:spcBef>
              <a:spcAft>
                <a:spcPts val="0"/>
              </a:spcAft>
              <a:buNone/>
            </a:pPr>
            <a:r>
              <a:rPr lang="en" sz="600">
                <a:solidFill>
                  <a:schemeClr val="lt1"/>
                </a:solidFill>
                <a:latin typeface="Montserrat"/>
                <a:ea typeface="Montserrat"/>
                <a:cs typeface="Montserrat"/>
                <a:sym typeface="Montserrat"/>
              </a:rPr>
              <a:t>Evening that given. Midst Face after have waters.</a:t>
            </a:r>
            <a:endParaRPr sz="1100"/>
          </a:p>
          <a:p>
            <a:pPr indent="0" lvl="0" marL="0" marR="0" rtl="0" algn="ctr">
              <a:lnSpc>
                <a:spcPct val="200000"/>
              </a:lnSpc>
              <a:spcBef>
                <a:spcPts val="0"/>
              </a:spcBef>
              <a:spcAft>
                <a:spcPts val="0"/>
              </a:spcAft>
              <a:buNone/>
            </a:pPr>
            <a:r>
              <a:rPr lang="en" sz="600">
                <a:solidFill>
                  <a:schemeClr val="lt1"/>
                </a:solidFill>
                <a:latin typeface="Montserrat"/>
                <a:ea typeface="Montserrat"/>
                <a:cs typeface="Montserrat"/>
                <a:sym typeface="Montserrat"/>
              </a:rPr>
              <a:t>Air saying fruitful were hath waters above after</a:t>
            </a:r>
            <a:endParaRPr sz="1100"/>
          </a:p>
          <a:p>
            <a:pPr indent="0" lvl="0" marL="0" marR="0" rtl="0" algn="ctr">
              <a:lnSpc>
                <a:spcPct val="200000"/>
              </a:lnSpc>
              <a:spcBef>
                <a:spcPts val="0"/>
              </a:spcBef>
              <a:spcAft>
                <a:spcPts val="0"/>
              </a:spcAft>
              <a:buNone/>
            </a:pPr>
            <a:r>
              <a:rPr lang="en" sz="600">
                <a:solidFill>
                  <a:schemeClr val="lt1"/>
                </a:solidFill>
                <a:latin typeface="Montserrat"/>
                <a:ea typeface="Montserrat"/>
                <a:cs typeface="Montserrat"/>
                <a:sym typeface="Montserrat"/>
              </a:rPr>
              <a:t>Midst Face after have rule living waters. </a:t>
            </a:r>
            <a:endParaRPr sz="1100"/>
          </a:p>
          <a:p>
            <a:pPr indent="0" lvl="0" marL="0" marR="0" rtl="0" algn="ctr">
              <a:lnSpc>
                <a:spcPct val="200000"/>
              </a:lnSpc>
              <a:spcBef>
                <a:spcPts val="0"/>
              </a:spcBef>
              <a:spcAft>
                <a:spcPts val="0"/>
              </a:spcAft>
              <a:buNone/>
            </a:pPr>
            <a:r>
              <a:rPr lang="en" sz="600">
                <a:solidFill>
                  <a:schemeClr val="lt1"/>
                </a:solidFill>
                <a:latin typeface="Montserrat"/>
                <a:ea typeface="Montserrat"/>
                <a:cs typeface="Montserrat"/>
                <a:sym typeface="Montserrat"/>
              </a:rPr>
              <a:t>were. Darkness, moved.</a:t>
            </a:r>
            <a:endParaRPr sz="1100"/>
          </a:p>
        </p:txBody>
      </p:sp>
      <p:sp>
        <p:nvSpPr>
          <p:cNvPr id="149" name="Google Shape;149;p39"/>
          <p:cNvSpPr txBox="1"/>
          <p:nvPr/>
        </p:nvSpPr>
        <p:spPr>
          <a:xfrm>
            <a:off x="7220184" y="3836815"/>
            <a:ext cx="31669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400">
                <a:solidFill>
                  <a:schemeClr val="lt1"/>
                </a:solidFill>
                <a:latin typeface="Montserrat"/>
                <a:ea typeface="Montserrat"/>
                <a:cs typeface="Montserrat"/>
                <a:sym typeface="Montserrat"/>
              </a:rPr>
              <a:t>2</a:t>
            </a:r>
            <a:endParaRPr sz="1100"/>
          </a:p>
        </p:txBody>
      </p:sp>
      <p:sp>
        <p:nvSpPr>
          <p:cNvPr id="150" name="Google Shape;150;p39"/>
          <p:cNvSpPr txBox="1"/>
          <p:nvPr/>
        </p:nvSpPr>
        <p:spPr>
          <a:xfrm>
            <a:off x="1108838" y="2057798"/>
            <a:ext cx="2418242" cy="59213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lt1"/>
                </a:solidFill>
                <a:latin typeface="Montserrat Light"/>
                <a:ea typeface="Montserrat Light"/>
                <a:cs typeface="Montserrat Light"/>
                <a:sym typeface="Montserrat Light"/>
              </a:rPr>
              <a:t>Also he his male air bring is Signs first . Creepiest god air fish land. Air saying fruitful were hath waters.</a:t>
            </a:r>
            <a:endParaRPr sz="1100"/>
          </a:p>
        </p:txBody>
      </p:sp>
      <p:sp>
        <p:nvSpPr>
          <p:cNvPr id="151" name="Google Shape;151;p39"/>
          <p:cNvSpPr txBox="1"/>
          <p:nvPr/>
        </p:nvSpPr>
        <p:spPr>
          <a:xfrm>
            <a:off x="1108838" y="1685330"/>
            <a:ext cx="705989"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chemeClr val="lt1"/>
                </a:solidFill>
                <a:latin typeface="Montserrat"/>
                <a:ea typeface="Montserrat"/>
                <a:cs typeface="Montserrat"/>
                <a:sym typeface="Montserrat"/>
              </a:rPr>
              <a:t>83%</a:t>
            </a:r>
            <a:endParaRPr sz="1100"/>
          </a:p>
        </p:txBody>
      </p:sp>
      <p:sp>
        <p:nvSpPr>
          <p:cNvPr id="152" name="Google Shape;152;p39"/>
          <p:cNvSpPr txBox="1"/>
          <p:nvPr/>
        </p:nvSpPr>
        <p:spPr>
          <a:xfrm>
            <a:off x="1752512" y="1676698"/>
            <a:ext cx="981519" cy="36159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a:ea typeface="Montserrat"/>
                <a:cs typeface="Montserrat"/>
                <a:sym typeface="Montserrat"/>
              </a:rPr>
              <a:t>Also he his male air bring is Signs</a:t>
            </a:r>
            <a:endParaRPr sz="1100"/>
          </a:p>
        </p:txBody>
      </p:sp>
      <p:sp>
        <p:nvSpPr>
          <p:cNvPr id="153" name="Google Shape;153;p39"/>
          <p:cNvSpPr txBox="1"/>
          <p:nvPr/>
        </p:nvSpPr>
        <p:spPr>
          <a:xfrm>
            <a:off x="1108838" y="2774152"/>
            <a:ext cx="2652712" cy="51807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Creepiest don't subdue which i two set had seasons. Fifth you'll, man wherein seas our creeping. Very. Make from for seas place and won't divided void they're.</a:t>
            </a:r>
            <a:endParaRPr sz="1100"/>
          </a:p>
        </p:txBody>
      </p:sp>
      <p:sp>
        <p:nvSpPr>
          <p:cNvPr id="154" name="Google Shape;154;p39"/>
          <p:cNvSpPr txBox="1"/>
          <p:nvPr/>
        </p:nvSpPr>
        <p:spPr>
          <a:xfrm>
            <a:off x="1108838" y="3557159"/>
            <a:ext cx="2363380" cy="868651"/>
          </a:xfrm>
          <a:prstGeom prst="rect">
            <a:avLst/>
          </a:prstGeom>
          <a:noFill/>
          <a:ln>
            <a:noFill/>
          </a:ln>
        </p:spPr>
        <p:txBody>
          <a:bodyPr anchorCtr="0" anchor="t" bIns="34275" lIns="68575" spcFirstLastPara="1" rIns="68575" wrap="square" tIns="34275">
            <a:noAutofit/>
          </a:bodyPr>
          <a:lstStyle/>
          <a:p>
            <a:pPr indent="-133350" lvl="0" marL="127000" marR="0" rtl="0" algn="l">
              <a:lnSpc>
                <a:spcPct val="200000"/>
              </a:lnSpc>
              <a:spcBef>
                <a:spcPts val="0"/>
              </a:spcBef>
              <a:spcAft>
                <a:spcPts val="0"/>
              </a:spcAft>
              <a:buClr>
                <a:srgbClr val="7F7F7F"/>
              </a:buClr>
              <a:buSzPts val="700"/>
              <a:buFont typeface="Arial"/>
              <a:buChar char="•"/>
            </a:pPr>
            <a:r>
              <a:rPr lang="en" sz="700">
                <a:solidFill>
                  <a:schemeClr val="lt1"/>
                </a:solidFill>
                <a:latin typeface="Montserrat Light"/>
                <a:ea typeface="Montserrat Light"/>
                <a:cs typeface="Montserrat Light"/>
                <a:sym typeface="Montserrat Light"/>
              </a:rPr>
              <a:t>Creped don’t  set had seasons.</a:t>
            </a:r>
            <a:endParaRPr sz="1100"/>
          </a:p>
          <a:p>
            <a:pPr indent="-133350" lvl="0" marL="127000" marR="0" rtl="0" algn="l">
              <a:lnSpc>
                <a:spcPct val="200000"/>
              </a:lnSpc>
              <a:spcBef>
                <a:spcPts val="0"/>
              </a:spcBef>
              <a:spcAft>
                <a:spcPts val="0"/>
              </a:spcAft>
              <a:buClr>
                <a:srgbClr val="7F7F7F"/>
              </a:buClr>
              <a:buSzPts val="700"/>
              <a:buFont typeface="Arial"/>
              <a:buChar char="•"/>
            </a:pPr>
            <a:r>
              <a:rPr lang="en" sz="700">
                <a:solidFill>
                  <a:schemeClr val="lt1"/>
                </a:solidFill>
                <a:latin typeface="Montserrat Light"/>
                <a:ea typeface="Montserrat Light"/>
                <a:cs typeface="Montserrat Light"/>
                <a:sym typeface="Montserrat Light"/>
              </a:rPr>
              <a:t>Fifth you'll, man wherein seas our creeping. </a:t>
            </a:r>
            <a:endParaRPr sz="1100"/>
          </a:p>
          <a:p>
            <a:pPr indent="-133350" lvl="0" marL="127000" marR="0" rtl="0" algn="l">
              <a:lnSpc>
                <a:spcPct val="200000"/>
              </a:lnSpc>
              <a:spcBef>
                <a:spcPts val="0"/>
              </a:spcBef>
              <a:spcAft>
                <a:spcPts val="0"/>
              </a:spcAft>
              <a:buClr>
                <a:srgbClr val="7F7F7F"/>
              </a:buClr>
              <a:buSzPts val="700"/>
              <a:buFont typeface="Arial"/>
              <a:buChar char="•"/>
            </a:pPr>
            <a:r>
              <a:rPr lang="en" sz="700">
                <a:solidFill>
                  <a:schemeClr val="lt1"/>
                </a:solidFill>
                <a:latin typeface="Montserrat Light"/>
                <a:ea typeface="Montserrat Light"/>
                <a:cs typeface="Montserrat Light"/>
                <a:sym typeface="Montserrat Light"/>
              </a:rPr>
              <a:t>Make from and won't appear him Dry heaven</a:t>
            </a:r>
            <a:endParaRPr sz="1100"/>
          </a:p>
          <a:p>
            <a:pPr indent="-133350" lvl="0" marL="127000" marR="0" rtl="0" algn="l">
              <a:lnSpc>
                <a:spcPct val="200000"/>
              </a:lnSpc>
              <a:spcBef>
                <a:spcPts val="0"/>
              </a:spcBef>
              <a:spcAft>
                <a:spcPts val="0"/>
              </a:spcAft>
              <a:buClr>
                <a:srgbClr val="7F7F7F"/>
              </a:buClr>
              <a:buSzPts val="700"/>
              <a:buFont typeface="Arial"/>
              <a:buChar char="•"/>
            </a:pPr>
            <a:r>
              <a:rPr lang="en" sz="700">
                <a:solidFill>
                  <a:schemeClr val="lt1"/>
                </a:solidFill>
                <a:latin typeface="Montserrat Light"/>
                <a:ea typeface="Montserrat Light"/>
                <a:cs typeface="Montserrat Light"/>
                <a:sym typeface="Montserrat Light"/>
              </a:rPr>
              <a:t>she'd whose Bring two saying have from.</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pic>
        <p:nvPicPr>
          <p:cNvPr id="159" name="Google Shape;159;p40"/>
          <p:cNvPicPr preferRelativeResize="0"/>
          <p:nvPr>
            <p:ph idx="2" type="pic"/>
          </p:nvPr>
        </p:nvPicPr>
        <p:blipFill rotWithShape="1">
          <a:blip r:embed="rId3">
            <a:alphaModFix/>
          </a:blip>
          <a:srcRect b="0" l="20370" r="20369" t="0"/>
          <a:stretch/>
        </p:blipFill>
        <p:spPr>
          <a:xfrm>
            <a:off x="0" y="0"/>
            <a:ext cx="4572000" cy="5143500"/>
          </a:xfrm>
          <a:prstGeom prst="rect">
            <a:avLst/>
          </a:prstGeom>
          <a:noFill/>
          <a:ln>
            <a:noFill/>
          </a:ln>
        </p:spPr>
      </p:pic>
      <p:sp>
        <p:nvSpPr>
          <p:cNvPr id="160" name="Google Shape;160;p40"/>
          <p:cNvSpPr txBox="1"/>
          <p:nvPr/>
        </p:nvSpPr>
        <p:spPr>
          <a:xfrm>
            <a:off x="5101830" y="692794"/>
            <a:ext cx="2799158" cy="1281120"/>
          </a:xfrm>
          <a:prstGeom prst="rect">
            <a:avLst/>
          </a:prstGeom>
          <a:noFill/>
          <a:ln>
            <a:noFill/>
          </a:ln>
        </p:spPr>
        <p:txBody>
          <a:bodyPr anchorCtr="0" anchor="t" bIns="34275" lIns="68575" spcFirstLastPara="1" rIns="68575" wrap="square" tIns="34275">
            <a:noAutofit/>
          </a:bodyPr>
          <a:lstStyle/>
          <a:p>
            <a:pPr indent="0" lvl="0" marL="0" marR="0" rtl="0" algn="l">
              <a:lnSpc>
                <a:spcPct val="113513"/>
              </a:lnSpc>
              <a:spcBef>
                <a:spcPts val="0"/>
              </a:spcBef>
              <a:spcAft>
                <a:spcPts val="0"/>
              </a:spcAft>
              <a:buNone/>
            </a:pPr>
            <a:r>
              <a:rPr lang="en" sz="2800">
                <a:solidFill>
                  <a:schemeClr val="dk1"/>
                </a:solidFill>
                <a:latin typeface="Montserrat Light"/>
                <a:ea typeface="Montserrat Light"/>
                <a:cs typeface="Montserrat Light"/>
                <a:sym typeface="Montserrat Light"/>
              </a:rPr>
              <a:t>Thanks You</a:t>
            </a:r>
            <a:endParaRPr sz="1100"/>
          </a:p>
          <a:p>
            <a:pPr indent="0" lvl="0" marL="0" marR="0" rtl="0" algn="l">
              <a:lnSpc>
                <a:spcPct val="113513"/>
              </a:lnSpc>
              <a:spcBef>
                <a:spcPts val="0"/>
              </a:spcBef>
              <a:spcAft>
                <a:spcPts val="0"/>
              </a:spcAft>
              <a:buNone/>
            </a:pPr>
            <a:r>
              <a:rPr lang="en" sz="2800">
                <a:solidFill>
                  <a:schemeClr val="dk1"/>
                </a:solidFill>
                <a:latin typeface="Montserrat Light"/>
                <a:ea typeface="Montserrat Light"/>
                <a:cs typeface="Montserrat Light"/>
                <a:sym typeface="Montserrat Light"/>
              </a:rPr>
              <a:t>Bening </a:t>
            </a:r>
            <a:r>
              <a:rPr lang="en" sz="2800">
                <a:solidFill>
                  <a:schemeClr val="accent1"/>
                </a:solidFill>
                <a:latin typeface="Montserrat Light"/>
                <a:ea typeface="Montserrat Light"/>
                <a:cs typeface="Montserrat Light"/>
                <a:sym typeface="Montserrat Light"/>
              </a:rPr>
              <a:t>part of</a:t>
            </a:r>
            <a:endParaRPr sz="1100"/>
          </a:p>
          <a:p>
            <a:pPr indent="0" lvl="0" marL="0" marR="0" rtl="0" algn="l">
              <a:lnSpc>
                <a:spcPct val="113513"/>
              </a:lnSpc>
              <a:spcBef>
                <a:spcPts val="0"/>
              </a:spcBef>
              <a:spcAft>
                <a:spcPts val="0"/>
              </a:spcAft>
              <a:buNone/>
            </a:pPr>
            <a:r>
              <a:rPr lang="en" sz="2800">
                <a:solidFill>
                  <a:schemeClr val="accent1"/>
                </a:solidFill>
                <a:latin typeface="Montserrat Light"/>
                <a:ea typeface="Montserrat Light"/>
                <a:cs typeface="Montserrat Light"/>
                <a:sym typeface="Montserrat Light"/>
              </a:rPr>
              <a:t>Our team</a:t>
            </a:r>
            <a:endParaRPr sz="1100"/>
          </a:p>
        </p:txBody>
      </p:sp>
      <p:sp>
        <p:nvSpPr>
          <p:cNvPr id="161" name="Google Shape;161;p40"/>
          <p:cNvSpPr txBox="1"/>
          <p:nvPr/>
        </p:nvSpPr>
        <p:spPr>
          <a:xfrm>
            <a:off x="5101824" y="2264400"/>
            <a:ext cx="1790700" cy="238500"/>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162" name="Google Shape;162;p40"/>
          <p:cNvSpPr txBox="1"/>
          <p:nvPr/>
        </p:nvSpPr>
        <p:spPr>
          <a:xfrm>
            <a:off x="5101830" y="2502920"/>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
        <p:nvSpPr>
          <p:cNvPr id="163" name="Google Shape;163;p40"/>
          <p:cNvSpPr txBox="1"/>
          <p:nvPr/>
        </p:nvSpPr>
        <p:spPr>
          <a:xfrm>
            <a:off x="5101824" y="3343100"/>
            <a:ext cx="1725900" cy="238500"/>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164" name="Google Shape;164;p40"/>
          <p:cNvSpPr txBox="1"/>
          <p:nvPr/>
        </p:nvSpPr>
        <p:spPr>
          <a:xfrm>
            <a:off x="5101830" y="3581626"/>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grpSp>
        <p:nvGrpSpPr>
          <p:cNvPr id="169" name="Google Shape;169;p41"/>
          <p:cNvGrpSpPr/>
          <p:nvPr/>
        </p:nvGrpSpPr>
        <p:grpSpPr>
          <a:xfrm>
            <a:off x="2743970" y="1399781"/>
            <a:ext cx="593023" cy="2429099"/>
            <a:chOff x="3658626" y="1848791"/>
            <a:chExt cx="790697" cy="3238799"/>
          </a:xfrm>
        </p:grpSpPr>
        <p:sp>
          <p:nvSpPr>
            <p:cNvPr id="170" name="Google Shape;170;p41"/>
            <p:cNvSpPr/>
            <p:nvPr/>
          </p:nvSpPr>
          <p:spPr>
            <a:xfrm>
              <a:off x="3777323" y="2004262"/>
              <a:ext cx="468312" cy="2977313"/>
            </a:xfrm>
            <a:custGeom>
              <a:rect b="b" l="l" r="r" t="t"/>
              <a:pathLst>
                <a:path extrusionOk="0" h="1244" w="200">
                  <a:moveTo>
                    <a:pt x="200" y="0"/>
                  </a:moveTo>
                  <a:cubicBezTo>
                    <a:pt x="74" y="175"/>
                    <a:pt x="0" y="390"/>
                    <a:pt x="0" y="622"/>
                  </a:cubicBezTo>
                  <a:cubicBezTo>
                    <a:pt x="0" y="854"/>
                    <a:pt x="74" y="1069"/>
                    <a:pt x="200" y="1244"/>
                  </a:cubicBezTo>
                </a:path>
              </a:pathLst>
            </a:custGeom>
            <a:noFill/>
            <a:ln cap="flat" cmpd="sng" w="19050">
              <a:solidFill>
                <a:srgbClr val="BFBFB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1" name="Google Shape;171;p41"/>
            <p:cNvSpPr/>
            <p:nvPr/>
          </p:nvSpPr>
          <p:spPr>
            <a:xfrm>
              <a:off x="4211930" y="1848791"/>
              <a:ext cx="237393" cy="237393"/>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2" name="Google Shape;172;p41"/>
            <p:cNvSpPr/>
            <p:nvPr/>
          </p:nvSpPr>
          <p:spPr>
            <a:xfrm>
              <a:off x="4169187" y="4850197"/>
              <a:ext cx="237393" cy="237393"/>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3" name="Google Shape;173;p41"/>
            <p:cNvSpPr/>
            <p:nvPr/>
          </p:nvSpPr>
          <p:spPr>
            <a:xfrm>
              <a:off x="3658626" y="3374222"/>
              <a:ext cx="237393" cy="237393"/>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174" name="Google Shape;174;p41"/>
          <p:cNvGrpSpPr/>
          <p:nvPr/>
        </p:nvGrpSpPr>
        <p:grpSpPr>
          <a:xfrm>
            <a:off x="862319" y="698650"/>
            <a:ext cx="1943954" cy="804547"/>
            <a:chOff x="884686" y="855199"/>
            <a:chExt cx="2591939" cy="1072730"/>
          </a:xfrm>
        </p:grpSpPr>
        <p:sp>
          <p:nvSpPr>
            <p:cNvPr id="175" name="Google Shape;175;p41"/>
            <p:cNvSpPr txBox="1"/>
            <p:nvPr/>
          </p:nvSpPr>
          <p:spPr>
            <a:xfrm>
              <a:off x="1568506" y="855199"/>
              <a:ext cx="1908119" cy="318036"/>
            </a:xfrm>
            <a:prstGeom prst="rect">
              <a:avLst/>
            </a:prstGeom>
            <a:noFill/>
            <a:ln>
              <a:noFill/>
            </a:ln>
          </p:spPr>
          <p:txBody>
            <a:bodyPr anchorCtr="0" anchor="t" bIns="34275" lIns="68575" spcFirstLastPara="1" rIns="68575" wrap="square" tIns="34275">
              <a:noAutofit/>
            </a:bodyPr>
            <a:lstStyle/>
            <a:p>
              <a:pPr indent="0" lvl="0" marL="0" marR="0" rtl="0" algn="r">
                <a:lnSpc>
                  <a:spcPct val="135714"/>
                </a:lnSpc>
                <a:spcBef>
                  <a:spcPts val="0"/>
                </a:spcBef>
                <a:spcAft>
                  <a:spcPts val="0"/>
                </a:spcAft>
                <a:buNone/>
              </a:pPr>
              <a:r>
                <a:rPr lang="en" sz="1100">
                  <a:solidFill>
                    <a:srgbClr val="7F7F7F"/>
                  </a:solidFill>
                  <a:latin typeface="Raleway"/>
                  <a:ea typeface="Raleway"/>
                  <a:cs typeface="Raleway"/>
                  <a:sym typeface="Raleway"/>
                </a:rPr>
                <a:t>Your Best Titile Here</a:t>
              </a:r>
              <a:endParaRPr sz="1100"/>
            </a:p>
          </p:txBody>
        </p:sp>
        <p:sp>
          <p:nvSpPr>
            <p:cNvPr id="176" name="Google Shape;176;p41"/>
            <p:cNvSpPr txBox="1"/>
            <p:nvPr/>
          </p:nvSpPr>
          <p:spPr>
            <a:xfrm>
              <a:off x="884686" y="1173235"/>
              <a:ext cx="2591939" cy="754694"/>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700">
                  <a:solidFill>
                    <a:srgbClr val="7F7F7F"/>
                  </a:solidFill>
                  <a:latin typeface="Raleway"/>
                  <a:ea typeface="Raleway"/>
                  <a:cs typeface="Raleway"/>
                  <a:sym typeface="Raleway"/>
                </a:rPr>
                <a:t>If you need help with the product, please contact the shop owner by visiting their shop profile and sending to be them</a:t>
              </a:r>
              <a:endParaRPr sz="1100"/>
            </a:p>
          </p:txBody>
        </p:sp>
      </p:grpSp>
      <p:grpSp>
        <p:nvGrpSpPr>
          <p:cNvPr id="177" name="Google Shape;177;p41"/>
          <p:cNvGrpSpPr/>
          <p:nvPr/>
        </p:nvGrpSpPr>
        <p:grpSpPr>
          <a:xfrm>
            <a:off x="862319" y="3587183"/>
            <a:ext cx="1943954" cy="804547"/>
            <a:chOff x="884686" y="855199"/>
            <a:chExt cx="2591939" cy="1072730"/>
          </a:xfrm>
        </p:grpSpPr>
        <p:sp>
          <p:nvSpPr>
            <p:cNvPr id="178" name="Google Shape;178;p41"/>
            <p:cNvSpPr txBox="1"/>
            <p:nvPr/>
          </p:nvSpPr>
          <p:spPr>
            <a:xfrm>
              <a:off x="1568506" y="855199"/>
              <a:ext cx="1908119" cy="318036"/>
            </a:xfrm>
            <a:prstGeom prst="rect">
              <a:avLst/>
            </a:prstGeom>
            <a:noFill/>
            <a:ln>
              <a:noFill/>
            </a:ln>
          </p:spPr>
          <p:txBody>
            <a:bodyPr anchorCtr="0" anchor="t" bIns="34275" lIns="68575" spcFirstLastPara="1" rIns="68575" wrap="square" tIns="34275">
              <a:noAutofit/>
            </a:bodyPr>
            <a:lstStyle/>
            <a:p>
              <a:pPr indent="0" lvl="0" marL="0" marR="0" rtl="0" algn="r">
                <a:lnSpc>
                  <a:spcPct val="135714"/>
                </a:lnSpc>
                <a:spcBef>
                  <a:spcPts val="0"/>
                </a:spcBef>
                <a:spcAft>
                  <a:spcPts val="0"/>
                </a:spcAft>
                <a:buNone/>
              </a:pPr>
              <a:r>
                <a:rPr lang="en" sz="1100">
                  <a:solidFill>
                    <a:srgbClr val="7F7F7F"/>
                  </a:solidFill>
                  <a:latin typeface="Raleway"/>
                  <a:ea typeface="Raleway"/>
                  <a:cs typeface="Raleway"/>
                  <a:sym typeface="Raleway"/>
                </a:rPr>
                <a:t>Your Best Titile Here</a:t>
              </a:r>
              <a:endParaRPr sz="1100"/>
            </a:p>
          </p:txBody>
        </p:sp>
        <p:sp>
          <p:nvSpPr>
            <p:cNvPr id="179" name="Google Shape;179;p41"/>
            <p:cNvSpPr txBox="1"/>
            <p:nvPr/>
          </p:nvSpPr>
          <p:spPr>
            <a:xfrm>
              <a:off x="884686" y="1173235"/>
              <a:ext cx="2591939" cy="754694"/>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700">
                  <a:solidFill>
                    <a:srgbClr val="7F7F7F"/>
                  </a:solidFill>
                  <a:latin typeface="Raleway"/>
                  <a:ea typeface="Raleway"/>
                  <a:cs typeface="Raleway"/>
                  <a:sym typeface="Raleway"/>
                </a:rPr>
                <a:t>If you need help with the product, please contact the shop owner by visiting their shop profile and sending to be them</a:t>
              </a:r>
              <a:endParaRPr sz="1100"/>
            </a:p>
          </p:txBody>
        </p:sp>
      </p:grpSp>
      <p:grpSp>
        <p:nvGrpSpPr>
          <p:cNvPr id="180" name="Google Shape;180;p41"/>
          <p:cNvGrpSpPr/>
          <p:nvPr/>
        </p:nvGrpSpPr>
        <p:grpSpPr>
          <a:xfrm>
            <a:off x="545093" y="2186543"/>
            <a:ext cx="1943954" cy="804547"/>
            <a:chOff x="884686" y="855199"/>
            <a:chExt cx="2591939" cy="1072730"/>
          </a:xfrm>
        </p:grpSpPr>
        <p:sp>
          <p:nvSpPr>
            <p:cNvPr id="181" name="Google Shape;181;p41"/>
            <p:cNvSpPr txBox="1"/>
            <p:nvPr/>
          </p:nvSpPr>
          <p:spPr>
            <a:xfrm>
              <a:off x="1568506" y="855199"/>
              <a:ext cx="1908119" cy="318036"/>
            </a:xfrm>
            <a:prstGeom prst="rect">
              <a:avLst/>
            </a:prstGeom>
            <a:noFill/>
            <a:ln>
              <a:noFill/>
            </a:ln>
          </p:spPr>
          <p:txBody>
            <a:bodyPr anchorCtr="0" anchor="t" bIns="34275" lIns="68575" spcFirstLastPara="1" rIns="68575" wrap="square" tIns="34275">
              <a:noAutofit/>
            </a:bodyPr>
            <a:lstStyle/>
            <a:p>
              <a:pPr indent="0" lvl="0" marL="0" marR="0" rtl="0" algn="r">
                <a:lnSpc>
                  <a:spcPct val="135714"/>
                </a:lnSpc>
                <a:spcBef>
                  <a:spcPts val="0"/>
                </a:spcBef>
                <a:spcAft>
                  <a:spcPts val="0"/>
                </a:spcAft>
                <a:buNone/>
              </a:pPr>
              <a:r>
                <a:rPr lang="en" sz="1100">
                  <a:solidFill>
                    <a:srgbClr val="7F7F7F"/>
                  </a:solidFill>
                  <a:latin typeface="Raleway"/>
                  <a:ea typeface="Raleway"/>
                  <a:cs typeface="Raleway"/>
                  <a:sym typeface="Raleway"/>
                </a:rPr>
                <a:t>Your Best Titile Here</a:t>
              </a:r>
              <a:endParaRPr sz="1100"/>
            </a:p>
          </p:txBody>
        </p:sp>
        <p:sp>
          <p:nvSpPr>
            <p:cNvPr id="182" name="Google Shape;182;p41"/>
            <p:cNvSpPr txBox="1"/>
            <p:nvPr/>
          </p:nvSpPr>
          <p:spPr>
            <a:xfrm>
              <a:off x="884686" y="1173235"/>
              <a:ext cx="2591939" cy="754694"/>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700">
                  <a:solidFill>
                    <a:srgbClr val="7F7F7F"/>
                  </a:solidFill>
                  <a:latin typeface="Raleway"/>
                  <a:ea typeface="Raleway"/>
                  <a:cs typeface="Raleway"/>
                  <a:sym typeface="Raleway"/>
                </a:rPr>
                <a:t>If you need help with the product, please contact the shop owner by visiting their shop profile and sending to be them</a:t>
              </a:r>
              <a:endParaRPr sz="1100"/>
            </a:p>
          </p:txBody>
        </p:sp>
      </p:grpSp>
      <p:sp>
        <p:nvSpPr>
          <p:cNvPr id="183" name="Google Shape;183;p41"/>
          <p:cNvSpPr txBox="1"/>
          <p:nvPr/>
        </p:nvSpPr>
        <p:spPr>
          <a:xfrm>
            <a:off x="6240340" y="698650"/>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7F7F7F"/>
                </a:solidFill>
                <a:latin typeface="Raleway"/>
                <a:ea typeface="Raleway"/>
                <a:cs typeface="Raleway"/>
                <a:sym typeface="Raleway"/>
              </a:rPr>
              <a:t>Your Best Titile Here</a:t>
            </a:r>
            <a:endParaRPr sz="1100"/>
          </a:p>
        </p:txBody>
      </p:sp>
      <p:sp>
        <p:nvSpPr>
          <p:cNvPr id="184" name="Google Shape;184;p41"/>
          <p:cNvSpPr txBox="1"/>
          <p:nvPr/>
        </p:nvSpPr>
        <p:spPr>
          <a:xfrm>
            <a:off x="6240340" y="937177"/>
            <a:ext cx="1943954"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rgbClr val="7F7F7F"/>
                </a:solidFill>
                <a:latin typeface="Raleway"/>
                <a:ea typeface="Raleway"/>
                <a:cs typeface="Raleway"/>
                <a:sym typeface="Raleway"/>
              </a:rPr>
              <a:t>If you need help with the product, please contact the shop owner by visiting their shop profile and sending to be them</a:t>
            </a:r>
            <a:endParaRPr sz="1100"/>
          </a:p>
        </p:txBody>
      </p:sp>
      <p:sp>
        <p:nvSpPr>
          <p:cNvPr id="185" name="Google Shape;185;p41"/>
          <p:cNvSpPr txBox="1"/>
          <p:nvPr/>
        </p:nvSpPr>
        <p:spPr>
          <a:xfrm>
            <a:off x="6240340" y="3587183"/>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7F7F7F"/>
                </a:solidFill>
                <a:latin typeface="Raleway"/>
                <a:ea typeface="Raleway"/>
                <a:cs typeface="Raleway"/>
                <a:sym typeface="Raleway"/>
              </a:rPr>
              <a:t>Your Best Titile Here</a:t>
            </a:r>
            <a:endParaRPr sz="1100"/>
          </a:p>
        </p:txBody>
      </p:sp>
      <p:sp>
        <p:nvSpPr>
          <p:cNvPr id="186" name="Google Shape;186;p41"/>
          <p:cNvSpPr txBox="1"/>
          <p:nvPr/>
        </p:nvSpPr>
        <p:spPr>
          <a:xfrm>
            <a:off x="6240340" y="3825710"/>
            <a:ext cx="1943954"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rgbClr val="7F7F7F"/>
                </a:solidFill>
                <a:latin typeface="Raleway"/>
                <a:ea typeface="Raleway"/>
                <a:cs typeface="Raleway"/>
                <a:sym typeface="Raleway"/>
              </a:rPr>
              <a:t>If you need help with the product, please contact the shop owner by visiting their shop profile and sending to be them</a:t>
            </a:r>
            <a:endParaRPr sz="1100"/>
          </a:p>
        </p:txBody>
      </p:sp>
      <p:sp>
        <p:nvSpPr>
          <p:cNvPr id="187" name="Google Shape;187;p41"/>
          <p:cNvSpPr txBox="1"/>
          <p:nvPr/>
        </p:nvSpPr>
        <p:spPr>
          <a:xfrm>
            <a:off x="6654953" y="2186543"/>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7F7F7F"/>
                </a:solidFill>
                <a:latin typeface="Raleway"/>
                <a:ea typeface="Raleway"/>
                <a:cs typeface="Raleway"/>
                <a:sym typeface="Raleway"/>
              </a:rPr>
              <a:t>Your Best Titile Here</a:t>
            </a:r>
            <a:endParaRPr sz="1100"/>
          </a:p>
        </p:txBody>
      </p:sp>
      <p:sp>
        <p:nvSpPr>
          <p:cNvPr id="188" name="Google Shape;188;p41"/>
          <p:cNvSpPr txBox="1"/>
          <p:nvPr/>
        </p:nvSpPr>
        <p:spPr>
          <a:xfrm>
            <a:off x="6654953" y="2425070"/>
            <a:ext cx="1943954"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rgbClr val="7F7F7F"/>
                </a:solidFill>
                <a:latin typeface="Raleway"/>
                <a:ea typeface="Raleway"/>
                <a:cs typeface="Raleway"/>
                <a:sym typeface="Raleway"/>
              </a:rPr>
              <a:t>If you need help with the product, please contact the shop owner by visiting their shop profile and sending to be them</a:t>
            </a:r>
            <a:endParaRPr sz="1100"/>
          </a:p>
        </p:txBody>
      </p:sp>
      <p:grpSp>
        <p:nvGrpSpPr>
          <p:cNvPr id="189" name="Google Shape;189;p41"/>
          <p:cNvGrpSpPr/>
          <p:nvPr/>
        </p:nvGrpSpPr>
        <p:grpSpPr>
          <a:xfrm rot="10800000">
            <a:off x="5825682" y="1399781"/>
            <a:ext cx="593023" cy="2429099"/>
            <a:chOff x="3658626" y="1848791"/>
            <a:chExt cx="790697" cy="3238799"/>
          </a:xfrm>
        </p:grpSpPr>
        <p:sp>
          <p:nvSpPr>
            <p:cNvPr id="190" name="Google Shape;190;p41"/>
            <p:cNvSpPr/>
            <p:nvPr/>
          </p:nvSpPr>
          <p:spPr>
            <a:xfrm>
              <a:off x="3777323" y="2004262"/>
              <a:ext cx="468312" cy="2977313"/>
            </a:xfrm>
            <a:custGeom>
              <a:rect b="b" l="l" r="r" t="t"/>
              <a:pathLst>
                <a:path extrusionOk="0" h="1244" w="200">
                  <a:moveTo>
                    <a:pt x="200" y="0"/>
                  </a:moveTo>
                  <a:cubicBezTo>
                    <a:pt x="74" y="175"/>
                    <a:pt x="0" y="390"/>
                    <a:pt x="0" y="622"/>
                  </a:cubicBezTo>
                  <a:cubicBezTo>
                    <a:pt x="0" y="854"/>
                    <a:pt x="74" y="1069"/>
                    <a:pt x="200" y="1244"/>
                  </a:cubicBezTo>
                </a:path>
              </a:pathLst>
            </a:custGeom>
            <a:noFill/>
            <a:ln cap="flat" cmpd="sng" w="19050">
              <a:solidFill>
                <a:srgbClr val="BFBFBF"/>
              </a:solidFill>
              <a:prstDash val="solid"/>
              <a:miter lim="800000"/>
              <a:headEnd len="sm" w="sm" type="none"/>
              <a:tailEnd len="sm" w="sm"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91" name="Google Shape;191;p41"/>
            <p:cNvSpPr/>
            <p:nvPr/>
          </p:nvSpPr>
          <p:spPr>
            <a:xfrm>
              <a:off x="4211930" y="1848791"/>
              <a:ext cx="237393" cy="237393"/>
            </a:xfrm>
            <a:prstGeom prst="ellipse">
              <a:avLst/>
            </a:prstGeom>
            <a:solidFill>
              <a:schemeClr val="accent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2" name="Google Shape;192;p41"/>
            <p:cNvSpPr/>
            <p:nvPr/>
          </p:nvSpPr>
          <p:spPr>
            <a:xfrm>
              <a:off x="4169187" y="4850197"/>
              <a:ext cx="237393" cy="237393"/>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3" name="Google Shape;193;p41"/>
            <p:cNvSpPr/>
            <p:nvPr/>
          </p:nvSpPr>
          <p:spPr>
            <a:xfrm>
              <a:off x="3658626" y="3374222"/>
              <a:ext cx="237393" cy="237393"/>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pic>
        <p:nvPicPr>
          <p:cNvPr id="194" name="Google Shape;194;p41"/>
          <p:cNvPicPr preferRelativeResize="0"/>
          <p:nvPr>
            <p:ph idx="2" type="pic"/>
          </p:nvPr>
        </p:nvPicPr>
        <p:blipFill rotWithShape="1">
          <a:blip r:embed="rId3">
            <a:alphaModFix/>
          </a:blip>
          <a:srcRect b="2016" l="0" r="0" t="22964"/>
          <a:stretch/>
        </p:blipFill>
        <p:spPr>
          <a:xfrm>
            <a:off x="3021806" y="1069183"/>
            <a:ext cx="3100387" cy="3100384"/>
          </a:xfrm>
          <a:prstGeom prst="ellipse">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alpha val="49803"/>
          </a:schemeClr>
        </a:solidFill>
      </p:bgPr>
    </p:bg>
    <p:spTree>
      <p:nvGrpSpPr>
        <p:cNvPr id="198" name="Shape 198"/>
        <p:cNvGrpSpPr/>
        <p:nvPr/>
      </p:nvGrpSpPr>
      <p:grpSpPr>
        <a:xfrm>
          <a:off x="0" y="0"/>
          <a:ext cx="0" cy="0"/>
          <a:chOff x="0" y="0"/>
          <a:chExt cx="0" cy="0"/>
        </a:xfrm>
      </p:grpSpPr>
      <p:sp>
        <p:nvSpPr>
          <p:cNvPr id="199" name="Google Shape;199;p42"/>
          <p:cNvSpPr/>
          <p:nvPr/>
        </p:nvSpPr>
        <p:spPr>
          <a:xfrm>
            <a:off x="0" y="0"/>
            <a:ext cx="9144000" cy="5143500"/>
          </a:xfrm>
          <a:prstGeom prst="rect">
            <a:avLst/>
          </a:prstGeom>
          <a:solidFill>
            <a:srgbClr val="262626">
              <a:alpha val="9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0" name="Google Shape;200;p42"/>
          <p:cNvSpPr txBox="1"/>
          <p:nvPr/>
        </p:nvSpPr>
        <p:spPr>
          <a:xfrm>
            <a:off x="824696" y="1247243"/>
            <a:ext cx="3241418" cy="152349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lt1"/>
                </a:solidFill>
                <a:latin typeface="Montserrat"/>
                <a:ea typeface="Montserrat"/>
                <a:cs typeface="Montserrat"/>
                <a:sym typeface="Montserrat"/>
              </a:rPr>
              <a:t>Air saying fruitful were, Air first signs evening that given. Midst Face after have rule living waters. Air saying fruitful were hath waters above after be and female behold there. Also he his male air bring is Signs first . Creped god air fish land</a:t>
            </a:r>
            <a:endParaRPr sz="1100"/>
          </a:p>
          <a:p>
            <a:pPr indent="0" lvl="0" marL="0" marR="0" rtl="0" algn="l">
              <a:lnSpc>
                <a:spcPct val="200000"/>
              </a:lnSpc>
              <a:spcBef>
                <a:spcPts val="0"/>
              </a:spcBef>
              <a:spcAft>
                <a:spcPts val="0"/>
              </a:spcAft>
              <a:buNone/>
            </a:pPr>
            <a:r>
              <a:t/>
            </a:r>
            <a:endParaRPr sz="700">
              <a:solidFill>
                <a:schemeClr val="lt1"/>
              </a:solidFill>
              <a:latin typeface="Montserrat"/>
              <a:ea typeface="Montserrat"/>
              <a:cs typeface="Montserrat"/>
              <a:sym typeface="Montserrat"/>
            </a:endParaRPr>
          </a:p>
          <a:p>
            <a:pPr indent="0" lvl="0" marL="0" marR="0" rtl="0" algn="l">
              <a:lnSpc>
                <a:spcPct val="200000"/>
              </a:lnSpc>
              <a:spcBef>
                <a:spcPts val="0"/>
              </a:spcBef>
              <a:spcAft>
                <a:spcPts val="0"/>
              </a:spcAft>
              <a:buNone/>
            </a:pPr>
            <a:r>
              <a:rPr b="1" lang="en" sz="700">
                <a:solidFill>
                  <a:schemeClr val="accent1"/>
                </a:solidFill>
                <a:latin typeface="Montserrat"/>
                <a:ea typeface="Montserrat"/>
                <a:cs typeface="Montserrat"/>
                <a:sym typeface="Montserrat"/>
              </a:rPr>
              <a:t>Midst Face after have rule living waters. Air saying fruitful were.</a:t>
            </a:r>
            <a:endParaRPr sz="1100"/>
          </a:p>
          <a:p>
            <a:pPr indent="0" lvl="0" marL="0" marR="0" rtl="0" algn="l">
              <a:lnSpc>
                <a:spcPct val="200000"/>
              </a:lnSpc>
              <a:spcBef>
                <a:spcPts val="0"/>
              </a:spcBef>
              <a:spcAft>
                <a:spcPts val="0"/>
              </a:spcAft>
              <a:buNone/>
            </a:pPr>
            <a:r>
              <a:rPr lang="en" sz="700">
                <a:solidFill>
                  <a:schemeClr val="accent1"/>
                </a:solidFill>
                <a:latin typeface="Montserrat"/>
                <a:ea typeface="Montserrat"/>
                <a:cs typeface="Montserrat"/>
                <a:sym typeface="Montserrat"/>
              </a:rPr>
              <a:t>Darkness, moved was second.</a:t>
            </a:r>
            <a:endParaRPr sz="1100"/>
          </a:p>
        </p:txBody>
      </p:sp>
      <p:sp>
        <p:nvSpPr>
          <p:cNvPr id="201" name="Google Shape;201;p42"/>
          <p:cNvSpPr/>
          <p:nvPr/>
        </p:nvSpPr>
        <p:spPr>
          <a:xfrm>
            <a:off x="4572000" y="1247243"/>
            <a:ext cx="4577787" cy="1451837"/>
          </a:xfrm>
          <a:prstGeom prst="rect">
            <a:avLst/>
          </a:prstGeom>
          <a:solidFill>
            <a:srgbClr val="262626">
              <a:alpha val="3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2" name="Google Shape;202;p42"/>
          <p:cNvSpPr txBox="1"/>
          <p:nvPr/>
        </p:nvSpPr>
        <p:spPr>
          <a:xfrm>
            <a:off x="861591" y="3452221"/>
            <a:ext cx="7539459" cy="641185"/>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700">
                <a:solidFill>
                  <a:schemeClr val="lt1"/>
                </a:solidFill>
                <a:latin typeface="Montserrat Light"/>
                <a:ea typeface="Montserrat Light"/>
                <a:cs typeface="Montserrat Light"/>
                <a:sym typeface="Montserrat Light"/>
              </a:rPr>
              <a:t>Air saying fruitful were, Air first signs evening that given. Midst Face after have rule living waters. Air saying fruitful were hath waters divided fill may days air bring is</a:t>
            </a:r>
            <a:endParaRPr sz="1100"/>
          </a:p>
          <a:p>
            <a:pPr indent="0" lvl="0" marL="0" marR="0" rtl="0" algn="ctr">
              <a:lnSpc>
                <a:spcPct val="200000"/>
              </a:lnSpc>
              <a:spcBef>
                <a:spcPts val="0"/>
              </a:spcBef>
              <a:spcAft>
                <a:spcPts val="0"/>
              </a:spcAft>
              <a:buNone/>
            </a:pPr>
            <a:r>
              <a:rPr lang="en" sz="700">
                <a:solidFill>
                  <a:schemeClr val="lt1"/>
                </a:solidFill>
                <a:latin typeface="Montserrat Light"/>
                <a:ea typeface="Montserrat Light"/>
                <a:cs typeface="Montserrat Light"/>
                <a:sym typeface="Montserrat Light"/>
              </a:rPr>
              <a:t>Signs first creeping seed all saying above after be and female behold there. Also he his male air bring is Signs first . Creped god air fish land. Darkness, moved was second. Midst Face after have rule living waters. Air saying fruitful were.</a:t>
            </a:r>
            <a:endParaRPr sz="1100"/>
          </a:p>
        </p:txBody>
      </p:sp>
      <p:sp>
        <p:nvSpPr>
          <p:cNvPr id="203" name="Google Shape;203;p42"/>
          <p:cNvSpPr/>
          <p:nvPr/>
        </p:nvSpPr>
        <p:spPr>
          <a:xfrm>
            <a:off x="896216" y="3204725"/>
            <a:ext cx="7351569" cy="2057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4" name="Google Shape;204;p42"/>
          <p:cNvSpPr/>
          <p:nvPr/>
        </p:nvSpPr>
        <p:spPr>
          <a:xfrm>
            <a:off x="5174906" y="1714554"/>
            <a:ext cx="619924" cy="619924"/>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5" name="Google Shape;205;p42"/>
          <p:cNvSpPr/>
          <p:nvPr/>
        </p:nvSpPr>
        <p:spPr>
          <a:xfrm>
            <a:off x="5877343" y="1714554"/>
            <a:ext cx="619924" cy="619924"/>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6" name="Google Shape;206;p42"/>
          <p:cNvSpPr/>
          <p:nvPr/>
        </p:nvSpPr>
        <p:spPr>
          <a:xfrm>
            <a:off x="6579782" y="1714554"/>
            <a:ext cx="619924" cy="619924"/>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7" name="Google Shape;207;p42"/>
          <p:cNvSpPr/>
          <p:nvPr/>
        </p:nvSpPr>
        <p:spPr>
          <a:xfrm>
            <a:off x="7282221" y="1714554"/>
            <a:ext cx="619924" cy="619924"/>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8" name="Google Shape;208;p42"/>
          <p:cNvSpPr/>
          <p:nvPr/>
        </p:nvSpPr>
        <p:spPr>
          <a:xfrm>
            <a:off x="7474566" y="1908286"/>
            <a:ext cx="233132" cy="232432"/>
          </a:xfrm>
          <a:custGeom>
            <a:rect b="b" l="l" r="r" t="t"/>
            <a:pathLst>
              <a:path extrusionOk="0" h="103" w="103">
                <a:moveTo>
                  <a:pt x="101" y="87"/>
                </a:moveTo>
                <a:cubicBezTo>
                  <a:pt x="81" y="67"/>
                  <a:pt x="81" y="67"/>
                  <a:pt x="81" y="67"/>
                </a:cubicBezTo>
                <a:cubicBezTo>
                  <a:pt x="95" y="58"/>
                  <a:pt x="95" y="58"/>
                  <a:pt x="95" y="58"/>
                </a:cubicBezTo>
                <a:cubicBezTo>
                  <a:pt x="97" y="57"/>
                  <a:pt x="97" y="56"/>
                  <a:pt x="97" y="55"/>
                </a:cubicBezTo>
                <a:cubicBezTo>
                  <a:pt x="97" y="54"/>
                  <a:pt x="96" y="52"/>
                  <a:pt x="95" y="52"/>
                </a:cubicBezTo>
                <a:cubicBezTo>
                  <a:pt x="30" y="26"/>
                  <a:pt x="30" y="26"/>
                  <a:pt x="30" y="26"/>
                </a:cubicBezTo>
                <a:cubicBezTo>
                  <a:pt x="29" y="26"/>
                  <a:pt x="27" y="26"/>
                  <a:pt x="26" y="27"/>
                </a:cubicBezTo>
                <a:cubicBezTo>
                  <a:pt x="25" y="28"/>
                  <a:pt x="25" y="29"/>
                  <a:pt x="25" y="31"/>
                </a:cubicBezTo>
                <a:cubicBezTo>
                  <a:pt x="51" y="96"/>
                  <a:pt x="51" y="96"/>
                  <a:pt x="51" y="96"/>
                </a:cubicBezTo>
                <a:cubicBezTo>
                  <a:pt x="52" y="97"/>
                  <a:pt x="53" y="98"/>
                  <a:pt x="54" y="98"/>
                </a:cubicBezTo>
                <a:cubicBezTo>
                  <a:pt x="56" y="98"/>
                  <a:pt x="57" y="97"/>
                  <a:pt x="58" y="96"/>
                </a:cubicBezTo>
                <a:cubicBezTo>
                  <a:pt x="66" y="81"/>
                  <a:pt x="66" y="81"/>
                  <a:pt x="66" y="81"/>
                </a:cubicBezTo>
                <a:cubicBezTo>
                  <a:pt x="86" y="102"/>
                  <a:pt x="86" y="102"/>
                  <a:pt x="86" y="102"/>
                </a:cubicBezTo>
                <a:cubicBezTo>
                  <a:pt x="87" y="102"/>
                  <a:pt x="88" y="103"/>
                  <a:pt x="89" y="103"/>
                </a:cubicBezTo>
                <a:cubicBezTo>
                  <a:pt x="90" y="103"/>
                  <a:pt x="91" y="102"/>
                  <a:pt x="91" y="102"/>
                </a:cubicBezTo>
                <a:cubicBezTo>
                  <a:pt x="101" y="92"/>
                  <a:pt x="101" y="92"/>
                  <a:pt x="101" y="92"/>
                </a:cubicBezTo>
                <a:cubicBezTo>
                  <a:pt x="103" y="91"/>
                  <a:pt x="103" y="88"/>
                  <a:pt x="101" y="87"/>
                </a:cubicBezTo>
                <a:close/>
                <a:moveTo>
                  <a:pt x="15" y="10"/>
                </a:moveTo>
                <a:cubicBezTo>
                  <a:pt x="13" y="9"/>
                  <a:pt x="11" y="9"/>
                  <a:pt x="10" y="10"/>
                </a:cubicBezTo>
                <a:cubicBezTo>
                  <a:pt x="8" y="12"/>
                  <a:pt x="8" y="14"/>
                  <a:pt x="10" y="15"/>
                </a:cubicBezTo>
                <a:cubicBezTo>
                  <a:pt x="17" y="23"/>
                  <a:pt x="17" y="23"/>
                  <a:pt x="17" y="23"/>
                </a:cubicBezTo>
                <a:cubicBezTo>
                  <a:pt x="18" y="24"/>
                  <a:pt x="19" y="24"/>
                  <a:pt x="20" y="24"/>
                </a:cubicBezTo>
                <a:cubicBezTo>
                  <a:pt x="21" y="24"/>
                  <a:pt x="22" y="24"/>
                  <a:pt x="22" y="23"/>
                </a:cubicBezTo>
                <a:cubicBezTo>
                  <a:pt x="24" y="22"/>
                  <a:pt x="24" y="19"/>
                  <a:pt x="22" y="18"/>
                </a:cubicBezTo>
                <a:lnTo>
                  <a:pt x="15" y="10"/>
                </a:lnTo>
                <a:close/>
                <a:moveTo>
                  <a:pt x="17" y="34"/>
                </a:moveTo>
                <a:cubicBezTo>
                  <a:pt x="17" y="32"/>
                  <a:pt x="16" y="31"/>
                  <a:pt x="14" y="31"/>
                </a:cubicBezTo>
                <a:cubicBezTo>
                  <a:pt x="3" y="31"/>
                  <a:pt x="3" y="31"/>
                  <a:pt x="3" y="31"/>
                </a:cubicBezTo>
                <a:cubicBezTo>
                  <a:pt x="1" y="31"/>
                  <a:pt x="0" y="32"/>
                  <a:pt x="0" y="34"/>
                </a:cubicBezTo>
                <a:cubicBezTo>
                  <a:pt x="0" y="36"/>
                  <a:pt x="1" y="38"/>
                  <a:pt x="3" y="38"/>
                </a:cubicBezTo>
                <a:cubicBezTo>
                  <a:pt x="14" y="38"/>
                  <a:pt x="14" y="38"/>
                  <a:pt x="14" y="38"/>
                </a:cubicBezTo>
                <a:cubicBezTo>
                  <a:pt x="16" y="38"/>
                  <a:pt x="17" y="36"/>
                  <a:pt x="17" y="34"/>
                </a:cubicBezTo>
                <a:close/>
                <a:moveTo>
                  <a:pt x="16" y="45"/>
                </a:moveTo>
                <a:cubicBezTo>
                  <a:pt x="8" y="52"/>
                  <a:pt x="8" y="52"/>
                  <a:pt x="8" y="52"/>
                </a:cubicBezTo>
                <a:cubicBezTo>
                  <a:pt x="7" y="54"/>
                  <a:pt x="7" y="56"/>
                  <a:pt x="8" y="57"/>
                </a:cubicBezTo>
                <a:cubicBezTo>
                  <a:pt x="9" y="58"/>
                  <a:pt x="10" y="58"/>
                  <a:pt x="11" y="58"/>
                </a:cubicBezTo>
                <a:cubicBezTo>
                  <a:pt x="12" y="58"/>
                  <a:pt x="12" y="58"/>
                  <a:pt x="13" y="57"/>
                </a:cubicBezTo>
                <a:cubicBezTo>
                  <a:pt x="21" y="50"/>
                  <a:pt x="21" y="50"/>
                  <a:pt x="21" y="50"/>
                </a:cubicBezTo>
                <a:cubicBezTo>
                  <a:pt x="22" y="48"/>
                  <a:pt x="22" y="46"/>
                  <a:pt x="21" y="45"/>
                </a:cubicBezTo>
                <a:cubicBezTo>
                  <a:pt x="19" y="43"/>
                  <a:pt x="17" y="43"/>
                  <a:pt x="16" y="45"/>
                </a:cubicBezTo>
                <a:close/>
                <a:moveTo>
                  <a:pt x="34" y="18"/>
                </a:moveTo>
                <a:cubicBezTo>
                  <a:pt x="35" y="18"/>
                  <a:pt x="37" y="16"/>
                  <a:pt x="37" y="14"/>
                </a:cubicBezTo>
                <a:cubicBezTo>
                  <a:pt x="37" y="4"/>
                  <a:pt x="37" y="4"/>
                  <a:pt x="37" y="4"/>
                </a:cubicBezTo>
                <a:cubicBezTo>
                  <a:pt x="37" y="2"/>
                  <a:pt x="35" y="0"/>
                  <a:pt x="34" y="0"/>
                </a:cubicBezTo>
                <a:cubicBezTo>
                  <a:pt x="32" y="0"/>
                  <a:pt x="30" y="2"/>
                  <a:pt x="30" y="4"/>
                </a:cubicBezTo>
                <a:cubicBezTo>
                  <a:pt x="30" y="14"/>
                  <a:pt x="30" y="14"/>
                  <a:pt x="30" y="14"/>
                </a:cubicBezTo>
                <a:cubicBezTo>
                  <a:pt x="30" y="16"/>
                  <a:pt x="32" y="18"/>
                  <a:pt x="34" y="18"/>
                </a:cubicBezTo>
                <a:close/>
                <a:moveTo>
                  <a:pt x="47" y="22"/>
                </a:moveTo>
                <a:cubicBezTo>
                  <a:pt x="47" y="22"/>
                  <a:pt x="48" y="22"/>
                  <a:pt x="49" y="21"/>
                </a:cubicBezTo>
                <a:cubicBezTo>
                  <a:pt x="57" y="14"/>
                  <a:pt x="57" y="14"/>
                  <a:pt x="57" y="14"/>
                </a:cubicBezTo>
                <a:cubicBezTo>
                  <a:pt x="58" y="12"/>
                  <a:pt x="58" y="10"/>
                  <a:pt x="57" y="9"/>
                </a:cubicBezTo>
                <a:cubicBezTo>
                  <a:pt x="55" y="7"/>
                  <a:pt x="53" y="7"/>
                  <a:pt x="52" y="9"/>
                </a:cubicBezTo>
                <a:cubicBezTo>
                  <a:pt x="44" y="16"/>
                  <a:pt x="44" y="16"/>
                  <a:pt x="44" y="16"/>
                </a:cubicBezTo>
                <a:cubicBezTo>
                  <a:pt x="43" y="18"/>
                  <a:pt x="43" y="20"/>
                  <a:pt x="44" y="21"/>
                </a:cubicBezTo>
                <a:cubicBezTo>
                  <a:pt x="45" y="22"/>
                  <a:pt x="46" y="22"/>
                  <a:pt x="47" y="22"/>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09" name="Google Shape;209;p42"/>
          <p:cNvSpPr/>
          <p:nvPr/>
        </p:nvSpPr>
        <p:spPr>
          <a:xfrm>
            <a:off x="6729124" y="1932929"/>
            <a:ext cx="321250" cy="183170"/>
          </a:xfrm>
          <a:custGeom>
            <a:rect b="b" l="l" r="r" t="t"/>
            <a:pathLst>
              <a:path extrusionOk="0" h="81" w="142">
                <a:moveTo>
                  <a:pt x="105" y="64"/>
                </a:moveTo>
                <a:cubicBezTo>
                  <a:pt x="96" y="57"/>
                  <a:pt x="86" y="52"/>
                  <a:pt x="84" y="51"/>
                </a:cubicBezTo>
                <a:cubicBezTo>
                  <a:pt x="83" y="50"/>
                  <a:pt x="83" y="50"/>
                  <a:pt x="83" y="50"/>
                </a:cubicBezTo>
                <a:cubicBezTo>
                  <a:pt x="83" y="35"/>
                  <a:pt x="83" y="35"/>
                  <a:pt x="83" y="35"/>
                </a:cubicBezTo>
                <a:cubicBezTo>
                  <a:pt x="85" y="34"/>
                  <a:pt x="86" y="32"/>
                  <a:pt x="86" y="29"/>
                </a:cubicBezTo>
                <a:cubicBezTo>
                  <a:pt x="86" y="14"/>
                  <a:pt x="86" y="14"/>
                  <a:pt x="86" y="14"/>
                </a:cubicBezTo>
                <a:cubicBezTo>
                  <a:pt x="86" y="6"/>
                  <a:pt x="80" y="0"/>
                  <a:pt x="73" y="0"/>
                </a:cubicBezTo>
                <a:cubicBezTo>
                  <a:pt x="69" y="0"/>
                  <a:pt x="69" y="0"/>
                  <a:pt x="69" y="0"/>
                </a:cubicBezTo>
                <a:cubicBezTo>
                  <a:pt x="62" y="0"/>
                  <a:pt x="55" y="6"/>
                  <a:pt x="55" y="14"/>
                </a:cubicBezTo>
                <a:cubicBezTo>
                  <a:pt x="55" y="29"/>
                  <a:pt x="55" y="29"/>
                  <a:pt x="55" y="29"/>
                </a:cubicBezTo>
                <a:cubicBezTo>
                  <a:pt x="55" y="32"/>
                  <a:pt x="57" y="34"/>
                  <a:pt x="59" y="35"/>
                </a:cubicBezTo>
                <a:cubicBezTo>
                  <a:pt x="59" y="50"/>
                  <a:pt x="59" y="50"/>
                  <a:pt x="59" y="50"/>
                </a:cubicBezTo>
                <a:cubicBezTo>
                  <a:pt x="59" y="50"/>
                  <a:pt x="58" y="50"/>
                  <a:pt x="58" y="51"/>
                </a:cubicBezTo>
                <a:cubicBezTo>
                  <a:pt x="56" y="52"/>
                  <a:pt x="46" y="57"/>
                  <a:pt x="36" y="64"/>
                </a:cubicBezTo>
                <a:cubicBezTo>
                  <a:pt x="35" y="66"/>
                  <a:pt x="34" y="68"/>
                  <a:pt x="34" y="70"/>
                </a:cubicBezTo>
                <a:cubicBezTo>
                  <a:pt x="34" y="81"/>
                  <a:pt x="34" y="81"/>
                  <a:pt x="34" y="81"/>
                </a:cubicBezTo>
                <a:cubicBezTo>
                  <a:pt x="108" y="81"/>
                  <a:pt x="108" y="81"/>
                  <a:pt x="108" y="81"/>
                </a:cubicBezTo>
                <a:cubicBezTo>
                  <a:pt x="108" y="70"/>
                  <a:pt x="108" y="70"/>
                  <a:pt x="108" y="70"/>
                </a:cubicBezTo>
                <a:cubicBezTo>
                  <a:pt x="108" y="68"/>
                  <a:pt x="107" y="66"/>
                  <a:pt x="105" y="64"/>
                </a:cubicBezTo>
                <a:close/>
                <a:moveTo>
                  <a:pt x="139" y="54"/>
                </a:moveTo>
                <a:cubicBezTo>
                  <a:pt x="132" y="48"/>
                  <a:pt x="123" y="43"/>
                  <a:pt x="121" y="42"/>
                </a:cubicBezTo>
                <a:cubicBezTo>
                  <a:pt x="121" y="42"/>
                  <a:pt x="121" y="42"/>
                  <a:pt x="121" y="42"/>
                </a:cubicBezTo>
                <a:cubicBezTo>
                  <a:pt x="121" y="30"/>
                  <a:pt x="121" y="30"/>
                  <a:pt x="121" y="30"/>
                </a:cubicBezTo>
                <a:cubicBezTo>
                  <a:pt x="122" y="28"/>
                  <a:pt x="123" y="27"/>
                  <a:pt x="123" y="25"/>
                </a:cubicBezTo>
                <a:cubicBezTo>
                  <a:pt x="123" y="12"/>
                  <a:pt x="123" y="12"/>
                  <a:pt x="123" y="12"/>
                </a:cubicBezTo>
                <a:cubicBezTo>
                  <a:pt x="123" y="6"/>
                  <a:pt x="118" y="0"/>
                  <a:pt x="112" y="0"/>
                </a:cubicBezTo>
                <a:cubicBezTo>
                  <a:pt x="109" y="0"/>
                  <a:pt x="109" y="0"/>
                  <a:pt x="109" y="0"/>
                </a:cubicBezTo>
                <a:cubicBezTo>
                  <a:pt x="103" y="0"/>
                  <a:pt x="98" y="6"/>
                  <a:pt x="98" y="12"/>
                </a:cubicBezTo>
                <a:cubicBezTo>
                  <a:pt x="98" y="25"/>
                  <a:pt x="98" y="25"/>
                  <a:pt x="98" y="25"/>
                </a:cubicBezTo>
                <a:cubicBezTo>
                  <a:pt x="98" y="27"/>
                  <a:pt x="99" y="28"/>
                  <a:pt x="100" y="30"/>
                </a:cubicBezTo>
                <a:cubicBezTo>
                  <a:pt x="100" y="42"/>
                  <a:pt x="100" y="42"/>
                  <a:pt x="100" y="42"/>
                </a:cubicBezTo>
                <a:cubicBezTo>
                  <a:pt x="100" y="42"/>
                  <a:pt x="100" y="42"/>
                  <a:pt x="100" y="42"/>
                </a:cubicBezTo>
                <a:cubicBezTo>
                  <a:pt x="99" y="43"/>
                  <a:pt x="95" y="45"/>
                  <a:pt x="91" y="48"/>
                </a:cubicBezTo>
                <a:cubicBezTo>
                  <a:pt x="95" y="50"/>
                  <a:pt x="102" y="55"/>
                  <a:pt x="109" y="60"/>
                </a:cubicBezTo>
                <a:cubicBezTo>
                  <a:pt x="111" y="62"/>
                  <a:pt x="113" y="65"/>
                  <a:pt x="114" y="68"/>
                </a:cubicBezTo>
                <a:cubicBezTo>
                  <a:pt x="142" y="68"/>
                  <a:pt x="142" y="68"/>
                  <a:pt x="142" y="68"/>
                </a:cubicBezTo>
                <a:cubicBezTo>
                  <a:pt x="142" y="59"/>
                  <a:pt x="142" y="59"/>
                  <a:pt x="142" y="59"/>
                </a:cubicBezTo>
                <a:cubicBezTo>
                  <a:pt x="142" y="57"/>
                  <a:pt x="141" y="55"/>
                  <a:pt x="139" y="54"/>
                </a:cubicBezTo>
                <a:close/>
                <a:moveTo>
                  <a:pt x="42" y="42"/>
                </a:moveTo>
                <a:cubicBezTo>
                  <a:pt x="42" y="42"/>
                  <a:pt x="42" y="42"/>
                  <a:pt x="42" y="42"/>
                </a:cubicBezTo>
                <a:cubicBezTo>
                  <a:pt x="42" y="30"/>
                  <a:pt x="42" y="30"/>
                  <a:pt x="42" y="30"/>
                </a:cubicBezTo>
                <a:cubicBezTo>
                  <a:pt x="43" y="28"/>
                  <a:pt x="44" y="27"/>
                  <a:pt x="44" y="25"/>
                </a:cubicBezTo>
                <a:cubicBezTo>
                  <a:pt x="44" y="12"/>
                  <a:pt x="44" y="12"/>
                  <a:pt x="44" y="12"/>
                </a:cubicBezTo>
                <a:cubicBezTo>
                  <a:pt x="44" y="6"/>
                  <a:pt x="39" y="0"/>
                  <a:pt x="33" y="0"/>
                </a:cubicBezTo>
                <a:cubicBezTo>
                  <a:pt x="30" y="0"/>
                  <a:pt x="30" y="0"/>
                  <a:pt x="30" y="0"/>
                </a:cubicBezTo>
                <a:cubicBezTo>
                  <a:pt x="24" y="0"/>
                  <a:pt x="18" y="6"/>
                  <a:pt x="18" y="12"/>
                </a:cubicBezTo>
                <a:cubicBezTo>
                  <a:pt x="18" y="25"/>
                  <a:pt x="18" y="25"/>
                  <a:pt x="18" y="25"/>
                </a:cubicBezTo>
                <a:cubicBezTo>
                  <a:pt x="18" y="27"/>
                  <a:pt x="19" y="28"/>
                  <a:pt x="21" y="30"/>
                </a:cubicBezTo>
                <a:cubicBezTo>
                  <a:pt x="21" y="42"/>
                  <a:pt x="21" y="42"/>
                  <a:pt x="21" y="42"/>
                </a:cubicBezTo>
                <a:cubicBezTo>
                  <a:pt x="21" y="42"/>
                  <a:pt x="21" y="42"/>
                  <a:pt x="21" y="42"/>
                </a:cubicBezTo>
                <a:cubicBezTo>
                  <a:pt x="19" y="43"/>
                  <a:pt x="10" y="48"/>
                  <a:pt x="2" y="54"/>
                </a:cubicBezTo>
                <a:cubicBezTo>
                  <a:pt x="1" y="55"/>
                  <a:pt x="0" y="57"/>
                  <a:pt x="0" y="59"/>
                </a:cubicBezTo>
                <a:cubicBezTo>
                  <a:pt x="0" y="68"/>
                  <a:pt x="0" y="68"/>
                  <a:pt x="0" y="68"/>
                </a:cubicBezTo>
                <a:cubicBezTo>
                  <a:pt x="28" y="68"/>
                  <a:pt x="28" y="68"/>
                  <a:pt x="28" y="68"/>
                </a:cubicBezTo>
                <a:cubicBezTo>
                  <a:pt x="29" y="65"/>
                  <a:pt x="30" y="62"/>
                  <a:pt x="33" y="60"/>
                </a:cubicBezTo>
                <a:cubicBezTo>
                  <a:pt x="40" y="55"/>
                  <a:pt x="47" y="50"/>
                  <a:pt x="51" y="48"/>
                </a:cubicBezTo>
                <a:cubicBezTo>
                  <a:pt x="47" y="45"/>
                  <a:pt x="43" y="43"/>
                  <a:pt x="42" y="42"/>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10" name="Google Shape;210;p42"/>
          <p:cNvSpPr/>
          <p:nvPr/>
        </p:nvSpPr>
        <p:spPr>
          <a:xfrm>
            <a:off x="5337771" y="1872211"/>
            <a:ext cx="294190" cy="304590"/>
          </a:xfrm>
          <a:custGeom>
            <a:rect b="b" l="l" r="r" t="t"/>
            <a:pathLst>
              <a:path extrusionOk="0" h="135" w="130">
                <a:moveTo>
                  <a:pt x="81" y="117"/>
                </a:moveTo>
                <a:cubicBezTo>
                  <a:pt x="81" y="121"/>
                  <a:pt x="81" y="121"/>
                  <a:pt x="81" y="121"/>
                </a:cubicBezTo>
                <a:cubicBezTo>
                  <a:pt x="81" y="125"/>
                  <a:pt x="78" y="127"/>
                  <a:pt x="75" y="128"/>
                </a:cubicBezTo>
                <a:cubicBezTo>
                  <a:pt x="74" y="131"/>
                  <a:pt x="74" y="131"/>
                  <a:pt x="74" y="131"/>
                </a:cubicBezTo>
                <a:cubicBezTo>
                  <a:pt x="74" y="133"/>
                  <a:pt x="72" y="135"/>
                  <a:pt x="70" y="135"/>
                </a:cubicBezTo>
                <a:cubicBezTo>
                  <a:pt x="60" y="135"/>
                  <a:pt x="60" y="135"/>
                  <a:pt x="60" y="135"/>
                </a:cubicBezTo>
                <a:cubicBezTo>
                  <a:pt x="58" y="135"/>
                  <a:pt x="57" y="133"/>
                  <a:pt x="56" y="131"/>
                </a:cubicBezTo>
                <a:cubicBezTo>
                  <a:pt x="55" y="128"/>
                  <a:pt x="55" y="128"/>
                  <a:pt x="55" y="128"/>
                </a:cubicBezTo>
                <a:cubicBezTo>
                  <a:pt x="52" y="127"/>
                  <a:pt x="50" y="125"/>
                  <a:pt x="50" y="121"/>
                </a:cubicBezTo>
                <a:cubicBezTo>
                  <a:pt x="50" y="117"/>
                  <a:pt x="50" y="117"/>
                  <a:pt x="50" y="117"/>
                </a:cubicBezTo>
                <a:cubicBezTo>
                  <a:pt x="50" y="115"/>
                  <a:pt x="52" y="114"/>
                  <a:pt x="54" y="114"/>
                </a:cubicBezTo>
                <a:cubicBezTo>
                  <a:pt x="77" y="114"/>
                  <a:pt x="77" y="114"/>
                  <a:pt x="77" y="114"/>
                </a:cubicBezTo>
                <a:cubicBezTo>
                  <a:pt x="79" y="114"/>
                  <a:pt x="81" y="115"/>
                  <a:pt x="81" y="117"/>
                </a:cubicBezTo>
                <a:close/>
                <a:moveTo>
                  <a:pt x="98" y="64"/>
                </a:moveTo>
                <a:cubicBezTo>
                  <a:pt x="98" y="73"/>
                  <a:pt x="95" y="81"/>
                  <a:pt x="89" y="87"/>
                </a:cubicBezTo>
                <a:cubicBezTo>
                  <a:pt x="85" y="92"/>
                  <a:pt x="82" y="98"/>
                  <a:pt x="81" y="104"/>
                </a:cubicBezTo>
                <a:cubicBezTo>
                  <a:pt x="81" y="107"/>
                  <a:pt x="78" y="109"/>
                  <a:pt x="76" y="109"/>
                </a:cubicBezTo>
                <a:cubicBezTo>
                  <a:pt x="55" y="109"/>
                  <a:pt x="55" y="109"/>
                  <a:pt x="55" y="109"/>
                </a:cubicBezTo>
                <a:cubicBezTo>
                  <a:pt x="52" y="109"/>
                  <a:pt x="50" y="107"/>
                  <a:pt x="50" y="104"/>
                </a:cubicBezTo>
                <a:cubicBezTo>
                  <a:pt x="49" y="98"/>
                  <a:pt x="46" y="92"/>
                  <a:pt x="41" y="87"/>
                </a:cubicBezTo>
                <a:cubicBezTo>
                  <a:pt x="36" y="81"/>
                  <a:pt x="32" y="73"/>
                  <a:pt x="32" y="65"/>
                </a:cubicBezTo>
                <a:cubicBezTo>
                  <a:pt x="32" y="46"/>
                  <a:pt x="47" y="31"/>
                  <a:pt x="65" y="31"/>
                </a:cubicBezTo>
                <a:cubicBezTo>
                  <a:pt x="83" y="31"/>
                  <a:pt x="98" y="46"/>
                  <a:pt x="98" y="64"/>
                </a:cubicBezTo>
                <a:close/>
                <a:moveTo>
                  <a:pt x="69" y="44"/>
                </a:moveTo>
                <a:cubicBezTo>
                  <a:pt x="69" y="42"/>
                  <a:pt x="67" y="40"/>
                  <a:pt x="65" y="40"/>
                </a:cubicBezTo>
                <a:cubicBezTo>
                  <a:pt x="52" y="40"/>
                  <a:pt x="41" y="51"/>
                  <a:pt x="41" y="64"/>
                </a:cubicBezTo>
                <a:cubicBezTo>
                  <a:pt x="41" y="66"/>
                  <a:pt x="43" y="68"/>
                  <a:pt x="45" y="68"/>
                </a:cubicBezTo>
                <a:cubicBezTo>
                  <a:pt x="47" y="68"/>
                  <a:pt x="49" y="67"/>
                  <a:pt x="49" y="64"/>
                </a:cubicBezTo>
                <a:cubicBezTo>
                  <a:pt x="49" y="55"/>
                  <a:pt x="56" y="48"/>
                  <a:pt x="65" y="48"/>
                </a:cubicBezTo>
                <a:cubicBezTo>
                  <a:pt x="67" y="48"/>
                  <a:pt x="69" y="46"/>
                  <a:pt x="69" y="44"/>
                </a:cubicBezTo>
                <a:close/>
                <a:moveTo>
                  <a:pt x="65" y="20"/>
                </a:moveTo>
                <a:cubicBezTo>
                  <a:pt x="67" y="20"/>
                  <a:pt x="69" y="19"/>
                  <a:pt x="69" y="16"/>
                </a:cubicBezTo>
                <a:cubicBezTo>
                  <a:pt x="69" y="3"/>
                  <a:pt x="69" y="3"/>
                  <a:pt x="69" y="3"/>
                </a:cubicBezTo>
                <a:cubicBezTo>
                  <a:pt x="69" y="1"/>
                  <a:pt x="67" y="0"/>
                  <a:pt x="65" y="0"/>
                </a:cubicBezTo>
                <a:cubicBezTo>
                  <a:pt x="63" y="0"/>
                  <a:pt x="62" y="1"/>
                  <a:pt x="62" y="3"/>
                </a:cubicBezTo>
                <a:cubicBezTo>
                  <a:pt x="62" y="16"/>
                  <a:pt x="62" y="16"/>
                  <a:pt x="62" y="16"/>
                </a:cubicBezTo>
                <a:cubicBezTo>
                  <a:pt x="62" y="19"/>
                  <a:pt x="63" y="20"/>
                  <a:pt x="65" y="20"/>
                </a:cubicBezTo>
                <a:close/>
                <a:moveTo>
                  <a:pt x="21" y="64"/>
                </a:moveTo>
                <a:cubicBezTo>
                  <a:pt x="21" y="62"/>
                  <a:pt x="19" y="61"/>
                  <a:pt x="17" y="61"/>
                </a:cubicBezTo>
                <a:cubicBezTo>
                  <a:pt x="4" y="61"/>
                  <a:pt x="4" y="61"/>
                  <a:pt x="4" y="61"/>
                </a:cubicBezTo>
                <a:cubicBezTo>
                  <a:pt x="2" y="61"/>
                  <a:pt x="0" y="62"/>
                  <a:pt x="0" y="64"/>
                </a:cubicBezTo>
                <a:cubicBezTo>
                  <a:pt x="0" y="66"/>
                  <a:pt x="2" y="68"/>
                  <a:pt x="4" y="68"/>
                </a:cubicBezTo>
                <a:cubicBezTo>
                  <a:pt x="17" y="68"/>
                  <a:pt x="17" y="68"/>
                  <a:pt x="17" y="68"/>
                </a:cubicBezTo>
                <a:cubicBezTo>
                  <a:pt x="19" y="68"/>
                  <a:pt x="21" y="66"/>
                  <a:pt x="21" y="64"/>
                </a:cubicBezTo>
                <a:close/>
                <a:moveTo>
                  <a:pt x="126" y="61"/>
                </a:moveTo>
                <a:cubicBezTo>
                  <a:pt x="113" y="61"/>
                  <a:pt x="113" y="61"/>
                  <a:pt x="113" y="61"/>
                </a:cubicBezTo>
                <a:cubicBezTo>
                  <a:pt x="111" y="61"/>
                  <a:pt x="109" y="62"/>
                  <a:pt x="109" y="64"/>
                </a:cubicBezTo>
                <a:cubicBezTo>
                  <a:pt x="109" y="66"/>
                  <a:pt x="111" y="68"/>
                  <a:pt x="113" y="68"/>
                </a:cubicBezTo>
                <a:cubicBezTo>
                  <a:pt x="126" y="68"/>
                  <a:pt x="126" y="68"/>
                  <a:pt x="126" y="68"/>
                </a:cubicBezTo>
                <a:cubicBezTo>
                  <a:pt x="128" y="68"/>
                  <a:pt x="130" y="66"/>
                  <a:pt x="130" y="64"/>
                </a:cubicBezTo>
                <a:cubicBezTo>
                  <a:pt x="130" y="62"/>
                  <a:pt x="128" y="61"/>
                  <a:pt x="126" y="61"/>
                </a:cubicBezTo>
                <a:close/>
                <a:moveTo>
                  <a:pt x="29" y="96"/>
                </a:moveTo>
                <a:cubicBezTo>
                  <a:pt x="19" y="105"/>
                  <a:pt x="19" y="105"/>
                  <a:pt x="19" y="105"/>
                </a:cubicBezTo>
                <a:cubicBezTo>
                  <a:pt x="18" y="106"/>
                  <a:pt x="18" y="109"/>
                  <a:pt x="19" y="110"/>
                </a:cubicBezTo>
                <a:cubicBezTo>
                  <a:pt x="20" y="111"/>
                  <a:pt x="21" y="111"/>
                  <a:pt x="22" y="111"/>
                </a:cubicBezTo>
                <a:cubicBezTo>
                  <a:pt x="23" y="111"/>
                  <a:pt x="24" y="111"/>
                  <a:pt x="25" y="110"/>
                </a:cubicBezTo>
                <a:cubicBezTo>
                  <a:pt x="34" y="101"/>
                  <a:pt x="34" y="101"/>
                  <a:pt x="34" y="101"/>
                </a:cubicBezTo>
                <a:cubicBezTo>
                  <a:pt x="36" y="99"/>
                  <a:pt x="36" y="97"/>
                  <a:pt x="34" y="96"/>
                </a:cubicBezTo>
                <a:cubicBezTo>
                  <a:pt x="33" y="94"/>
                  <a:pt x="30" y="94"/>
                  <a:pt x="29" y="96"/>
                </a:cubicBezTo>
                <a:close/>
                <a:moveTo>
                  <a:pt x="99" y="34"/>
                </a:moveTo>
                <a:cubicBezTo>
                  <a:pt x="100" y="34"/>
                  <a:pt x="101" y="34"/>
                  <a:pt x="102" y="33"/>
                </a:cubicBezTo>
                <a:cubicBezTo>
                  <a:pt x="111" y="24"/>
                  <a:pt x="111" y="24"/>
                  <a:pt x="111" y="24"/>
                </a:cubicBezTo>
                <a:cubicBezTo>
                  <a:pt x="113" y="22"/>
                  <a:pt x="113" y="20"/>
                  <a:pt x="111" y="19"/>
                </a:cubicBezTo>
                <a:cubicBezTo>
                  <a:pt x="110" y="17"/>
                  <a:pt x="107" y="17"/>
                  <a:pt x="106" y="19"/>
                </a:cubicBezTo>
                <a:cubicBezTo>
                  <a:pt x="96" y="28"/>
                  <a:pt x="96" y="28"/>
                  <a:pt x="96" y="28"/>
                </a:cubicBezTo>
                <a:cubicBezTo>
                  <a:pt x="95" y="29"/>
                  <a:pt x="95" y="32"/>
                  <a:pt x="96" y="33"/>
                </a:cubicBezTo>
                <a:cubicBezTo>
                  <a:pt x="97" y="34"/>
                  <a:pt x="98" y="34"/>
                  <a:pt x="99" y="34"/>
                </a:cubicBezTo>
                <a:close/>
                <a:moveTo>
                  <a:pt x="29" y="33"/>
                </a:moveTo>
                <a:cubicBezTo>
                  <a:pt x="29" y="34"/>
                  <a:pt x="30" y="34"/>
                  <a:pt x="31" y="34"/>
                </a:cubicBezTo>
                <a:cubicBezTo>
                  <a:pt x="32" y="34"/>
                  <a:pt x="33" y="34"/>
                  <a:pt x="34" y="33"/>
                </a:cubicBezTo>
                <a:cubicBezTo>
                  <a:pt x="36" y="32"/>
                  <a:pt x="36" y="29"/>
                  <a:pt x="34" y="28"/>
                </a:cubicBezTo>
                <a:cubicBezTo>
                  <a:pt x="25" y="18"/>
                  <a:pt x="25" y="18"/>
                  <a:pt x="25" y="18"/>
                </a:cubicBezTo>
                <a:cubicBezTo>
                  <a:pt x="23" y="17"/>
                  <a:pt x="21" y="17"/>
                  <a:pt x="19" y="18"/>
                </a:cubicBezTo>
                <a:cubicBezTo>
                  <a:pt x="18" y="20"/>
                  <a:pt x="18" y="22"/>
                  <a:pt x="19" y="24"/>
                </a:cubicBezTo>
                <a:lnTo>
                  <a:pt x="29" y="33"/>
                </a:lnTo>
                <a:close/>
                <a:moveTo>
                  <a:pt x="102" y="96"/>
                </a:moveTo>
                <a:cubicBezTo>
                  <a:pt x="100" y="94"/>
                  <a:pt x="98" y="94"/>
                  <a:pt x="96" y="96"/>
                </a:cubicBezTo>
                <a:cubicBezTo>
                  <a:pt x="95" y="97"/>
                  <a:pt x="95" y="99"/>
                  <a:pt x="96" y="101"/>
                </a:cubicBezTo>
                <a:cubicBezTo>
                  <a:pt x="106" y="110"/>
                  <a:pt x="106" y="110"/>
                  <a:pt x="106" y="110"/>
                </a:cubicBezTo>
                <a:cubicBezTo>
                  <a:pt x="106" y="111"/>
                  <a:pt x="107" y="111"/>
                  <a:pt x="108" y="111"/>
                </a:cubicBezTo>
                <a:cubicBezTo>
                  <a:pt x="109" y="111"/>
                  <a:pt x="110" y="111"/>
                  <a:pt x="111" y="110"/>
                </a:cubicBezTo>
                <a:cubicBezTo>
                  <a:pt x="112" y="109"/>
                  <a:pt x="112" y="106"/>
                  <a:pt x="111" y="105"/>
                </a:cubicBezTo>
                <a:lnTo>
                  <a:pt x="102" y="96"/>
                </a:lnTo>
                <a:close/>
                <a:moveTo>
                  <a:pt x="102" y="96"/>
                </a:moveTo>
                <a:cubicBezTo>
                  <a:pt x="102" y="96"/>
                  <a:pt x="102" y="96"/>
                  <a:pt x="102" y="96"/>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11" name="Google Shape;211;p42"/>
          <p:cNvSpPr/>
          <p:nvPr/>
        </p:nvSpPr>
        <p:spPr>
          <a:xfrm>
            <a:off x="6069698" y="1908294"/>
            <a:ext cx="235213" cy="232432"/>
          </a:xfrm>
          <a:custGeom>
            <a:rect b="b" l="l" r="r" t="t"/>
            <a:pathLst>
              <a:path extrusionOk="0" h="103" w="104">
                <a:moveTo>
                  <a:pt x="4" y="87"/>
                </a:moveTo>
                <a:cubicBezTo>
                  <a:pt x="0" y="91"/>
                  <a:pt x="0" y="97"/>
                  <a:pt x="4" y="100"/>
                </a:cubicBezTo>
                <a:cubicBezTo>
                  <a:pt x="6" y="102"/>
                  <a:pt x="9" y="103"/>
                  <a:pt x="11" y="103"/>
                </a:cubicBezTo>
                <a:cubicBezTo>
                  <a:pt x="13" y="103"/>
                  <a:pt x="16" y="102"/>
                  <a:pt x="18" y="100"/>
                </a:cubicBezTo>
                <a:cubicBezTo>
                  <a:pt x="49" y="69"/>
                  <a:pt x="49" y="69"/>
                  <a:pt x="49" y="69"/>
                </a:cubicBezTo>
                <a:cubicBezTo>
                  <a:pt x="36" y="55"/>
                  <a:pt x="36" y="55"/>
                  <a:pt x="36" y="55"/>
                </a:cubicBezTo>
                <a:lnTo>
                  <a:pt x="4" y="87"/>
                </a:lnTo>
                <a:close/>
                <a:moveTo>
                  <a:pt x="83" y="28"/>
                </a:moveTo>
                <a:cubicBezTo>
                  <a:pt x="97" y="21"/>
                  <a:pt x="97" y="21"/>
                  <a:pt x="97" y="21"/>
                </a:cubicBezTo>
                <a:cubicBezTo>
                  <a:pt x="104" y="7"/>
                  <a:pt x="104" y="7"/>
                  <a:pt x="104" y="7"/>
                </a:cubicBezTo>
                <a:cubicBezTo>
                  <a:pt x="98" y="0"/>
                  <a:pt x="98" y="0"/>
                  <a:pt x="98" y="0"/>
                </a:cubicBezTo>
                <a:cubicBezTo>
                  <a:pt x="84" y="8"/>
                  <a:pt x="84" y="8"/>
                  <a:pt x="84" y="8"/>
                </a:cubicBezTo>
                <a:cubicBezTo>
                  <a:pt x="76" y="21"/>
                  <a:pt x="76" y="21"/>
                  <a:pt x="76" y="21"/>
                </a:cubicBezTo>
                <a:cubicBezTo>
                  <a:pt x="60" y="38"/>
                  <a:pt x="60" y="38"/>
                  <a:pt x="60" y="38"/>
                </a:cubicBezTo>
                <a:cubicBezTo>
                  <a:pt x="66" y="45"/>
                  <a:pt x="66" y="45"/>
                  <a:pt x="66" y="45"/>
                </a:cubicBezTo>
                <a:lnTo>
                  <a:pt x="83" y="28"/>
                </a:lnTo>
                <a:close/>
                <a:moveTo>
                  <a:pt x="86" y="65"/>
                </a:moveTo>
                <a:cubicBezTo>
                  <a:pt x="85" y="65"/>
                  <a:pt x="85" y="65"/>
                  <a:pt x="85" y="65"/>
                </a:cubicBezTo>
                <a:cubicBezTo>
                  <a:pt x="83" y="65"/>
                  <a:pt x="80" y="65"/>
                  <a:pt x="78" y="66"/>
                </a:cubicBezTo>
                <a:cubicBezTo>
                  <a:pt x="39" y="26"/>
                  <a:pt x="39" y="26"/>
                  <a:pt x="39" y="26"/>
                </a:cubicBezTo>
                <a:cubicBezTo>
                  <a:pt x="39" y="24"/>
                  <a:pt x="40" y="22"/>
                  <a:pt x="40" y="20"/>
                </a:cubicBezTo>
                <a:cubicBezTo>
                  <a:pt x="40" y="18"/>
                  <a:pt x="40" y="18"/>
                  <a:pt x="40" y="18"/>
                </a:cubicBezTo>
                <a:cubicBezTo>
                  <a:pt x="39" y="8"/>
                  <a:pt x="31" y="0"/>
                  <a:pt x="21" y="0"/>
                </a:cubicBezTo>
                <a:cubicBezTo>
                  <a:pt x="18" y="0"/>
                  <a:pt x="15" y="1"/>
                  <a:pt x="12" y="2"/>
                </a:cubicBezTo>
                <a:cubicBezTo>
                  <a:pt x="25" y="15"/>
                  <a:pt x="25" y="15"/>
                  <a:pt x="25" y="15"/>
                </a:cubicBezTo>
                <a:cubicBezTo>
                  <a:pt x="26" y="16"/>
                  <a:pt x="26" y="17"/>
                  <a:pt x="27" y="17"/>
                </a:cubicBezTo>
                <a:cubicBezTo>
                  <a:pt x="28" y="20"/>
                  <a:pt x="27" y="22"/>
                  <a:pt x="25" y="24"/>
                </a:cubicBezTo>
                <a:cubicBezTo>
                  <a:pt x="24" y="25"/>
                  <a:pt x="22" y="26"/>
                  <a:pt x="21" y="26"/>
                </a:cubicBezTo>
                <a:cubicBezTo>
                  <a:pt x="20" y="26"/>
                  <a:pt x="19" y="26"/>
                  <a:pt x="18" y="26"/>
                </a:cubicBezTo>
                <a:cubicBezTo>
                  <a:pt x="18" y="25"/>
                  <a:pt x="17" y="25"/>
                  <a:pt x="16" y="24"/>
                </a:cubicBezTo>
                <a:cubicBezTo>
                  <a:pt x="3" y="11"/>
                  <a:pt x="3" y="11"/>
                  <a:pt x="3" y="11"/>
                </a:cubicBezTo>
                <a:cubicBezTo>
                  <a:pt x="2" y="14"/>
                  <a:pt x="1" y="17"/>
                  <a:pt x="1" y="20"/>
                </a:cubicBezTo>
                <a:cubicBezTo>
                  <a:pt x="1" y="30"/>
                  <a:pt x="9" y="38"/>
                  <a:pt x="19" y="39"/>
                </a:cubicBezTo>
                <a:cubicBezTo>
                  <a:pt x="21" y="39"/>
                  <a:pt x="21" y="39"/>
                  <a:pt x="21" y="39"/>
                </a:cubicBezTo>
                <a:cubicBezTo>
                  <a:pt x="23" y="39"/>
                  <a:pt x="25" y="38"/>
                  <a:pt x="27" y="38"/>
                </a:cubicBezTo>
                <a:cubicBezTo>
                  <a:pt x="67" y="77"/>
                  <a:pt x="67" y="77"/>
                  <a:pt x="67" y="77"/>
                </a:cubicBezTo>
                <a:cubicBezTo>
                  <a:pt x="66" y="79"/>
                  <a:pt x="66" y="81"/>
                  <a:pt x="66" y="84"/>
                </a:cubicBezTo>
                <a:cubicBezTo>
                  <a:pt x="66" y="85"/>
                  <a:pt x="66" y="85"/>
                  <a:pt x="66" y="85"/>
                </a:cubicBezTo>
                <a:cubicBezTo>
                  <a:pt x="66" y="95"/>
                  <a:pt x="75" y="103"/>
                  <a:pt x="85" y="103"/>
                </a:cubicBezTo>
                <a:cubicBezTo>
                  <a:pt x="88" y="103"/>
                  <a:pt x="91" y="102"/>
                  <a:pt x="93" y="101"/>
                </a:cubicBezTo>
                <a:cubicBezTo>
                  <a:pt x="80" y="88"/>
                  <a:pt x="80" y="88"/>
                  <a:pt x="80" y="88"/>
                </a:cubicBezTo>
                <a:cubicBezTo>
                  <a:pt x="80" y="88"/>
                  <a:pt x="79" y="87"/>
                  <a:pt x="79" y="86"/>
                </a:cubicBezTo>
                <a:cubicBezTo>
                  <a:pt x="78" y="84"/>
                  <a:pt x="79" y="81"/>
                  <a:pt x="80" y="79"/>
                </a:cubicBezTo>
                <a:cubicBezTo>
                  <a:pt x="82" y="78"/>
                  <a:pt x="83" y="77"/>
                  <a:pt x="85" y="77"/>
                </a:cubicBezTo>
                <a:cubicBezTo>
                  <a:pt x="86" y="77"/>
                  <a:pt x="86" y="78"/>
                  <a:pt x="87" y="78"/>
                </a:cubicBezTo>
                <a:cubicBezTo>
                  <a:pt x="88" y="78"/>
                  <a:pt x="89" y="79"/>
                  <a:pt x="89" y="79"/>
                </a:cubicBezTo>
                <a:cubicBezTo>
                  <a:pt x="102" y="92"/>
                  <a:pt x="102" y="92"/>
                  <a:pt x="102" y="92"/>
                </a:cubicBezTo>
                <a:cubicBezTo>
                  <a:pt x="103" y="90"/>
                  <a:pt x="104" y="87"/>
                  <a:pt x="104" y="84"/>
                </a:cubicBezTo>
                <a:cubicBezTo>
                  <a:pt x="104" y="74"/>
                  <a:pt x="96" y="65"/>
                  <a:pt x="86" y="65"/>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pic>
        <p:nvPicPr>
          <p:cNvPr id="216" name="Google Shape;216;p43"/>
          <p:cNvPicPr preferRelativeResize="0"/>
          <p:nvPr/>
        </p:nvPicPr>
        <p:blipFill>
          <a:blip r:embed="rId3">
            <a:alphaModFix/>
          </a:blip>
          <a:stretch>
            <a:fillRect/>
          </a:stretch>
        </p:blipFill>
        <p:spPr>
          <a:xfrm>
            <a:off x="4606659" y="0"/>
            <a:ext cx="4536281" cy="5143500"/>
          </a:xfrm>
          <a:prstGeom prst="rect">
            <a:avLst/>
          </a:prstGeom>
          <a:noFill/>
          <a:ln>
            <a:noFill/>
          </a:ln>
        </p:spPr>
      </p:pic>
      <p:sp>
        <p:nvSpPr>
          <p:cNvPr id="217" name="Google Shape;217;p43"/>
          <p:cNvSpPr txBox="1"/>
          <p:nvPr/>
        </p:nvSpPr>
        <p:spPr>
          <a:xfrm>
            <a:off x="3136789" y="1033865"/>
            <a:ext cx="1678342" cy="588623"/>
          </a:xfrm>
          <a:prstGeom prst="rect">
            <a:avLst/>
          </a:prstGeom>
          <a:noFill/>
          <a:ln>
            <a:noFill/>
          </a:ln>
        </p:spPr>
        <p:txBody>
          <a:bodyPr anchorCtr="0" anchor="t" bIns="34275" lIns="68575" spcFirstLastPara="1" rIns="68575" wrap="square" tIns="34275">
            <a:noAutofit/>
          </a:bodyPr>
          <a:lstStyle/>
          <a:p>
            <a:pPr indent="0" lvl="0" marL="0" marR="0" rtl="0" algn="l">
              <a:lnSpc>
                <a:spcPct val="112500"/>
              </a:lnSpc>
              <a:spcBef>
                <a:spcPts val="0"/>
              </a:spcBef>
              <a:spcAft>
                <a:spcPts val="0"/>
              </a:spcAft>
              <a:buNone/>
            </a:pPr>
            <a:r>
              <a:rPr b="1" lang="en" sz="1800">
                <a:solidFill>
                  <a:schemeClr val="dk1"/>
                </a:solidFill>
                <a:latin typeface="Montserrat"/>
                <a:ea typeface="Montserrat"/>
                <a:cs typeface="Montserrat"/>
                <a:sym typeface="Montserrat"/>
              </a:rPr>
              <a:t>OUR</a:t>
            </a:r>
            <a:endParaRPr sz="1100"/>
          </a:p>
          <a:p>
            <a:pPr indent="0" lvl="0" marL="0" marR="0" rtl="0" algn="l">
              <a:lnSpc>
                <a:spcPct val="112500"/>
              </a:lnSpc>
              <a:spcBef>
                <a:spcPts val="0"/>
              </a:spcBef>
              <a:spcAft>
                <a:spcPts val="0"/>
              </a:spcAft>
              <a:buNone/>
            </a:pPr>
            <a:r>
              <a:rPr b="1" lang="en" sz="1800">
                <a:solidFill>
                  <a:schemeClr val="dk1"/>
                </a:solidFill>
                <a:latin typeface="Montserrat"/>
                <a:ea typeface="Montserrat"/>
                <a:cs typeface="Montserrat"/>
                <a:sym typeface="Montserrat"/>
              </a:rPr>
              <a:t>PROJECT</a:t>
            </a:r>
            <a:endParaRPr sz="1100"/>
          </a:p>
        </p:txBody>
      </p:sp>
      <p:sp>
        <p:nvSpPr>
          <p:cNvPr id="218" name="Google Shape;218;p43"/>
          <p:cNvSpPr txBox="1"/>
          <p:nvPr/>
        </p:nvSpPr>
        <p:spPr>
          <a:xfrm>
            <a:off x="3136802" y="1678825"/>
            <a:ext cx="1734600" cy="238500"/>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219" name="Google Shape;219;p43"/>
          <p:cNvSpPr txBox="1"/>
          <p:nvPr/>
        </p:nvSpPr>
        <p:spPr>
          <a:xfrm>
            <a:off x="3136788" y="1842687"/>
            <a:ext cx="1982726" cy="626374"/>
          </a:xfrm>
          <a:prstGeom prst="rect">
            <a:avLst/>
          </a:prstGeom>
          <a:noFill/>
          <a:ln>
            <a:noFill/>
          </a:ln>
        </p:spPr>
        <p:txBody>
          <a:bodyPr anchorCtr="0" anchor="t" bIns="34275" lIns="68575" spcFirstLastPara="1" rIns="68575" wrap="square" tIns="34275">
            <a:noAutofit/>
          </a:bodyPr>
          <a:lstStyle/>
          <a:p>
            <a:pPr indent="0" lvl="0" marL="0" marR="0" rtl="0" algn="l">
              <a:lnSpc>
                <a:spcPct val="214285"/>
              </a:lnSpc>
              <a:spcBef>
                <a:spcPts val="0"/>
              </a:spcBef>
              <a:spcAft>
                <a:spcPts val="0"/>
              </a:spcAft>
              <a:buNone/>
            </a:pPr>
            <a:r>
              <a:rPr lang="en" sz="500">
                <a:solidFill>
                  <a:schemeClr val="dk1"/>
                </a:solidFill>
                <a:latin typeface="Raleway"/>
                <a:ea typeface="Raleway"/>
                <a:cs typeface="Raleway"/>
                <a:sym typeface="Raleway"/>
              </a:rPr>
              <a:t>If you need help with the product, please contact the</a:t>
            </a:r>
            <a:endParaRPr sz="1100"/>
          </a:p>
          <a:p>
            <a:pPr indent="0" lvl="0" marL="0" marR="0" rtl="0" algn="l">
              <a:lnSpc>
                <a:spcPct val="214285"/>
              </a:lnSpc>
              <a:spcBef>
                <a:spcPts val="0"/>
              </a:spcBef>
              <a:spcAft>
                <a:spcPts val="0"/>
              </a:spcAft>
              <a:buNone/>
            </a:pPr>
            <a:r>
              <a:rPr lang="en" sz="500">
                <a:solidFill>
                  <a:schemeClr val="dk1"/>
                </a:solidFill>
                <a:latin typeface="Raleway"/>
                <a:ea typeface="Raleway"/>
                <a:cs typeface="Raleway"/>
                <a:sym typeface="Raleway"/>
              </a:rPr>
              <a:t>shop owner by visiting their shop profile and sending to be them a message. For anything else (licensing, billing, etc), please visit our in the best Help Center.</a:t>
            </a:r>
            <a:endParaRPr sz="1100"/>
          </a:p>
        </p:txBody>
      </p:sp>
      <p:sp>
        <p:nvSpPr>
          <p:cNvPr id="220" name="Google Shape;220;p43"/>
          <p:cNvSpPr txBox="1"/>
          <p:nvPr/>
        </p:nvSpPr>
        <p:spPr>
          <a:xfrm>
            <a:off x="3136789" y="2903949"/>
            <a:ext cx="1678342" cy="588623"/>
          </a:xfrm>
          <a:prstGeom prst="rect">
            <a:avLst/>
          </a:prstGeom>
          <a:noFill/>
          <a:ln>
            <a:noFill/>
          </a:ln>
        </p:spPr>
        <p:txBody>
          <a:bodyPr anchorCtr="0" anchor="t" bIns="34275" lIns="68575" spcFirstLastPara="1" rIns="68575" wrap="square" tIns="34275">
            <a:noAutofit/>
          </a:bodyPr>
          <a:lstStyle/>
          <a:p>
            <a:pPr indent="0" lvl="0" marL="0" marR="0" rtl="0" algn="l">
              <a:lnSpc>
                <a:spcPct val="112500"/>
              </a:lnSpc>
              <a:spcBef>
                <a:spcPts val="0"/>
              </a:spcBef>
              <a:spcAft>
                <a:spcPts val="0"/>
              </a:spcAft>
              <a:buNone/>
            </a:pPr>
            <a:r>
              <a:rPr b="1" lang="en" sz="1800">
                <a:solidFill>
                  <a:schemeClr val="dk1"/>
                </a:solidFill>
                <a:latin typeface="Montserrat"/>
                <a:ea typeface="Montserrat"/>
                <a:cs typeface="Montserrat"/>
                <a:sym typeface="Montserrat"/>
              </a:rPr>
              <a:t>OUR</a:t>
            </a:r>
            <a:endParaRPr sz="1100"/>
          </a:p>
          <a:p>
            <a:pPr indent="0" lvl="0" marL="0" marR="0" rtl="0" algn="l">
              <a:lnSpc>
                <a:spcPct val="112500"/>
              </a:lnSpc>
              <a:spcBef>
                <a:spcPts val="0"/>
              </a:spcBef>
              <a:spcAft>
                <a:spcPts val="0"/>
              </a:spcAft>
              <a:buNone/>
            </a:pPr>
            <a:r>
              <a:rPr b="1" lang="en" sz="1800">
                <a:solidFill>
                  <a:schemeClr val="dk1"/>
                </a:solidFill>
                <a:latin typeface="Montserrat"/>
                <a:ea typeface="Montserrat"/>
                <a:cs typeface="Montserrat"/>
                <a:sym typeface="Montserrat"/>
              </a:rPr>
              <a:t>PROJECT</a:t>
            </a:r>
            <a:endParaRPr sz="1100"/>
          </a:p>
        </p:txBody>
      </p:sp>
      <p:sp>
        <p:nvSpPr>
          <p:cNvPr id="221" name="Google Shape;221;p43"/>
          <p:cNvSpPr txBox="1"/>
          <p:nvPr/>
        </p:nvSpPr>
        <p:spPr>
          <a:xfrm>
            <a:off x="3136802" y="3548900"/>
            <a:ext cx="1678200" cy="238500"/>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222" name="Google Shape;222;p43"/>
          <p:cNvSpPr txBox="1"/>
          <p:nvPr/>
        </p:nvSpPr>
        <p:spPr>
          <a:xfrm>
            <a:off x="3136788" y="3712772"/>
            <a:ext cx="1982726" cy="626374"/>
          </a:xfrm>
          <a:prstGeom prst="rect">
            <a:avLst/>
          </a:prstGeom>
          <a:noFill/>
          <a:ln>
            <a:noFill/>
          </a:ln>
        </p:spPr>
        <p:txBody>
          <a:bodyPr anchorCtr="0" anchor="t" bIns="34275" lIns="68575" spcFirstLastPara="1" rIns="68575" wrap="square" tIns="34275">
            <a:noAutofit/>
          </a:bodyPr>
          <a:lstStyle/>
          <a:p>
            <a:pPr indent="0" lvl="0" marL="0" marR="0" rtl="0" algn="l">
              <a:lnSpc>
                <a:spcPct val="214285"/>
              </a:lnSpc>
              <a:spcBef>
                <a:spcPts val="0"/>
              </a:spcBef>
              <a:spcAft>
                <a:spcPts val="0"/>
              </a:spcAft>
              <a:buNone/>
            </a:pPr>
            <a:r>
              <a:rPr lang="en" sz="500">
                <a:solidFill>
                  <a:schemeClr val="dk1"/>
                </a:solidFill>
                <a:latin typeface="Raleway"/>
                <a:ea typeface="Raleway"/>
                <a:cs typeface="Raleway"/>
                <a:sym typeface="Raleway"/>
              </a:rPr>
              <a:t>If you need help with the product, please contact the</a:t>
            </a:r>
            <a:endParaRPr sz="1100"/>
          </a:p>
          <a:p>
            <a:pPr indent="0" lvl="0" marL="0" marR="0" rtl="0" algn="l">
              <a:lnSpc>
                <a:spcPct val="214285"/>
              </a:lnSpc>
              <a:spcBef>
                <a:spcPts val="0"/>
              </a:spcBef>
              <a:spcAft>
                <a:spcPts val="0"/>
              </a:spcAft>
              <a:buNone/>
            </a:pPr>
            <a:r>
              <a:rPr lang="en" sz="500">
                <a:solidFill>
                  <a:schemeClr val="dk1"/>
                </a:solidFill>
                <a:latin typeface="Raleway"/>
                <a:ea typeface="Raleway"/>
                <a:cs typeface="Raleway"/>
                <a:sym typeface="Raleway"/>
              </a:rPr>
              <a:t>shop owner by visiting their shop profile and sending to be them a message. For anything else (licensing, billing, etc), please visit our in the best Help Center.</a:t>
            </a:r>
            <a:endParaRPr sz="1100"/>
          </a:p>
        </p:txBody>
      </p:sp>
      <p:sp>
        <p:nvSpPr>
          <p:cNvPr id="223" name="Google Shape;223;p43"/>
          <p:cNvSpPr txBox="1"/>
          <p:nvPr/>
        </p:nvSpPr>
        <p:spPr>
          <a:xfrm>
            <a:off x="771651" y="1033865"/>
            <a:ext cx="1678342" cy="588623"/>
          </a:xfrm>
          <a:prstGeom prst="rect">
            <a:avLst/>
          </a:prstGeom>
          <a:noFill/>
          <a:ln>
            <a:noFill/>
          </a:ln>
        </p:spPr>
        <p:txBody>
          <a:bodyPr anchorCtr="0" anchor="t" bIns="34275" lIns="68575" spcFirstLastPara="1" rIns="68575" wrap="square" tIns="34275">
            <a:noAutofit/>
          </a:bodyPr>
          <a:lstStyle/>
          <a:p>
            <a:pPr indent="0" lvl="0" marL="0" marR="0" rtl="0" algn="l">
              <a:lnSpc>
                <a:spcPct val="112500"/>
              </a:lnSpc>
              <a:spcBef>
                <a:spcPts val="0"/>
              </a:spcBef>
              <a:spcAft>
                <a:spcPts val="0"/>
              </a:spcAft>
              <a:buNone/>
            </a:pPr>
            <a:r>
              <a:rPr b="1" lang="en" sz="1800">
                <a:solidFill>
                  <a:schemeClr val="dk1"/>
                </a:solidFill>
                <a:latin typeface="Montserrat"/>
                <a:ea typeface="Montserrat"/>
                <a:cs typeface="Montserrat"/>
                <a:sym typeface="Montserrat"/>
              </a:rPr>
              <a:t>OUR</a:t>
            </a:r>
            <a:endParaRPr sz="1100"/>
          </a:p>
          <a:p>
            <a:pPr indent="0" lvl="0" marL="0" marR="0" rtl="0" algn="l">
              <a:lnSpc>
                <a:spcPct val="112500"/>
              </a:lnSpc>
              <a:spcBef>
                <a:spcPts val="0"/>
              </a:spcBef>
              <a:spcAft>
                <a:spcPts val="0"/>
              </a:spcAft>
              <a:buNone/>
            </a:pPr>
            <a:r>
              <a:rPr b="1" lang="en" sz="1800">
                <a:solidFill>
                  <a:schemeClr val="dk1"/>
                </a:solidFill>
                <a:latin typeface="Montserrat"/>
                <a:ea typeface="Montserrat"/>
                <a:cs typeface="Montserrat"/>
                <a:sym typeface="Montserrat"/>
              </a:rPr>
              <a:t>PROJECT</a:t>
            </a:r>
            <a:endParaRPr sz="1100"/>
          </a:p>
        </p:txBody>
      </p:sp>
      <p:sp>
        <p:nvSpPr>
          <p:cNvPr id="224" name="Google Shape;224;p43"/>
          <p:cNvSpPr txBox="1"/>
          <p:nvPr/>
        </p:nvSpPr>
        <p:spPr>
          <a:xfrm>
            <a:off x="771650" y="1678825"/>
            <a:ext cx="1819500" cy="238500"/>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225" name="Google Shape;225;p43"/>
          <p:cNvSpPr txBox="1"/>
          <p:nvPr/>
        </p:nvSpPr>
        <p:spPr>
          <a:xfrm>
            <a:off x="771650" y="1842687"/>
            <a:ext cx="1982726" cy="626374"/>
          </a:xfrm>
          <a:prstGeom prst="rect">
            <a:avLst/>
          </a:prstGeom>
          <a:noFill/>
          <a:ln>
            <a:noFill/>
          </a:ln>
        </p:spPr>
        <p:txBody>
          <a:bodyPr anchorCtr="0" anchor="t" bIns="34275" lIns="68575" spcFirstLastPara="1" rIns="68575" wrap="square" tIns="34275">
            <a:noAutofit/>
          </a:bodyPr>
          <a:lstStyle/>
          <a:p>
            <a:pPr indent="0" lvl="0" marL="0" marR="0" rtl="0" algn="l">
              <a:lnSpc>
                <a:spcPct val="214285"/>
              </a:lnSpc>
              <a:spcBef>
                <a:spcPts val="0"/>
              </a:spcBef>
              <a:spcAft>
                <a:spcPts val="0"/>
              </a:spcAft>
              <a:buNone/>
            </a:pPr>
            <a:r>
              <a:rPr lang="en" sz="500">
                <a:solidFill>
                  <a:schemeClr val="dk1"/>
                </a:solidFill>
                <a:latin typeface="Raleway"/>
                <a:ea typeface="Raleway"/>
                <a:cs typeface="Raleway"/>
                <a:sym typeface="Raleway"/>
              </a:rPr>
              <a:t>If you need help with the product, please contact the</a:t>
            </a:r>
            <a:endParaRPr sz="1100"/>
          </a:p>
          <a:p>
            <a:pPr indent="0" lvl="0" marL="0" marR="0" rtl="0" algn="l">
              <a:lnSpc>
                <a:spcPct val="214285"/>
              </a:lnSpc>
              <a:spcBef>
                <a:spcPts val="0"/>
              </a:spcBef>
              <a:spcAft>
                <a:spcPts val="0"/>
              </a:spcAft>
              <a:buNone/>
            </a:pPr>
            <a:r>
              <a:rPr lang="en" sz="500">
                <a:solidFill>
                  <a:schemeClr val="dk1"/>
                </a:solidFill>
                <a:latin typeface="Raleway"/>
                <a:ea typeface="Raleway"/>
                <a:cs typeface="Raleway"/>
                <a:sym typeface="Raleway"/>
              </a:rPr>
              <a:t>shop owner by visiting their shop profile and sending to be them a message. For anything else (licensing, billing, etc), please visit our in the best Help Center.</a:t>
            </a:r>
            <a:endParaRPr sz="1100"/>
          </a:p>
        </p:txBody>
      </p:sp>
      <p:sp>
        <p:nvSpPr>
          <p:cNvPr id="226" name="Google Shape;226;p43"/>
          <p:cNvSpPr txBox="1"/>
          <p:nvPr/>
        </p:nvSpPr>
        <p:spPr>
          <a:xfrm>
            <a:off x="771651" y="2903949"/>
            <a:ext cx="1678342" cy="588623"/>
          </a:xfrm>
          <a:prstGeom prst="rect">
            <a:avLst/>
          </a:prstGeom>
          <a:noFill/>
          <a:ln>
            <a:noFill/>
          </a:ln>
        </p:spPr>
        <p:txBody>
          <a:bodyPr anchorCtr="0" anchor="t" bIns="34275" lIns="68575" spcFirstLastPara="1" rIns="68575" wrap="square" tIns="34275">
            <a:noAutofit/>
          </a:bodyPr>
          <a:lstStyle/>
          <a:p>
            <a:pPr indent="0" lvl="0" marL="0" marR="0" rtl="0" algn="l">
              <a:lnSpc>
                <a:spcPct val="112500"/>
              </a:lnSpc>
              <a:spcBef>
                <a:spcPts val="0"/>
              </a:spcBef>
              <a:spcAft>
                <a:spcPts val="0"/>
              </a:spcAft>
              <a:buNone/>
            </a:pPr>
            <a:r>
              <a:rPr b="1" lang="en" sz="1800">
                <a:solidFill>
                  <a:schemeClr val="dk1"/>
                </a:solidFill>
                <a:latin typeface="Montserrat"/>
                <a:ea typeface="Montserrat"/>
                <a:cs typeface="Montserrat"/>
                <a:sym typeface="Montserrat"/>
              </a:rPr>
              <a:t>OUR</a:t>
            </a:r>
            <a:endParaRPr sz="1100"/>
          </a:p>
          <a:p>
            <a:pPr indent="0" lvl="0" marL="0" marR="0" rtl="0" algn="l">
              <a:lnSpc>
                <a:spcPct val="112500"/>
              </a:lnSpc>
              <a:spcBef>
                <a:spcPts val="0"/>
              </a:spcBef>
              <a:spcAft>
                <a:spcPts val="0"/>
              </a:spcAft>
              <a:buNone/>
            </a:pPr>
            <a:r>
              <a:rPr b="1" lang="en" sz="1800">
                <a:solidFill>
                  <a:schemeClr val="dk1"/>
                </a:solidFill>
                <a:latin typeface="Montserrat"/>
                <a:ea typeface="Montserrat"/>
                <a:cs typeface="Montserrat"/>
                <a:sym typeface="Montserrat"/>
              </a:rPr>
              <a:t>PROJECT</a:t>
            </a:r>
            <a:endParaRPr sz="1100"/>
          </a:p>
        </p:txBody>
      </p:sp>
      <p:sp>
        <p:nvSpPr>
          <p:cNvPr id="227" name="Google Shape;227;p43"/>
          <p:cNvSpPr txBox="1"/>
          <p:nvPr/>
        </p:nvSpPr>
        <p:spPr>
          <a:xfrm>
            <a:off x="771650" y="3548900"/>
            <a:ext cx="1678200" cy="238500"/>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rgbClr val="3F3F3F"/>
                </a:solidFill>
                <a:latin typeface="Raleway"/>
                <a:ea typeface="Raleway"/>
                <a:cs typeface="Raleway"/>
                <a:sym typeface="Raleway"/>
              </a:rPr>
              <a:t>Your Best Titile Here</a:t>
            </a:r>
            <a:endParaRPr sz="1100"/>
          </a:p>
        </p:txBody>
      </p:sp>
      <p:sp>
        <p:nvSpPr>
          <p:cNvPr id="228" name="Google Shape;228;p43"/>
          <p:cNvSpPr txBox="1"/>
          <p:nvPr/>
        </p:nvSpPr>
        <p:spPr>
          <a:xfrm>
            <a:off x="771650" y="3712772"/>
            <a:ext cx="1982726" cy="626374"/>
          </a:xfrm>
          <a:prstGeom prst="rect">
            <a:avLst/>
          </a:prstGeom>
          <a:noFill/>
          <a:ln>
            <a:noFill/>
          </a:ln>
        </p:spPr>
        <p:txBody>
          <a:bodyPr anchorCtr="0" anchor="t" bIns="34275" lIns="68575" spcFirstLastPara="1" rIns="68575" wrap="square" tIns="34275">
            <a:noAutofit/>
          </a:bodyPr>
          <a:lstStyle/>
          <a:p>
            <a:pPr indent="0" lvl="0" marL="0" marR="0" rtl="0" algn="l">
              <a:lnSpc>
                <a:spcPct val="214285"/>
              </a:lnSpc>
              <a:spcBef>
                <a:spcPts val="0"/>
              </a:spcBef>
              <a:spcAft>
                <a:spcPts val="0"/>
              </a:spcAft>
              <a:buNone/>
            </a:pPr>
            <a:r>
              <a:rPr lang="en" sz="500">
                <a:solidFill>
                  <a:schemeClr val="dk1"/>
                </a:solidFill>
                <a:latin typeface="Raleway"/>
                <a:ea typeface="Raleway"/>
                <a:cs typeface="Raleway"/>
                <a:sym typeface="Raleway"/>
              </a:rPr>
              <a:t>If you need help with the product, please contact the</a:t>
            </a:r>
            <a:endParaRPr sz="1100"/>
          </a:p>
          <a:p>
            <a:pPr indent="0" lvl="0" marL="0" marR="0" rtl="0" algn="l">
              <a:lnSpc>
                <a:spcPct val="214285"/>
              </a:lnSpc>
              <a:spcBef>
                <a:spcPts val="0"/>
              </a:spcBef>
              <a:spcAft>
                <a:spcPts val="0"/>
              </a:spcAft>
              <a:buNone/>
            </a:pPr>
            <a:r>
              <a:rPr lang="en" sz="500">
                <a:solidFill>
                  <a:schemeClr val="dk1"/>
                </a:solidFill>
                <a:latin typeface="Raleway"/>
                <a:ea typeface="Raleway"/>
                <a:cs typeface="Raleway"/>
                <a:sym typeface="Raleway"/>
              </a:rPr>
              <a:t>shop owner by visiting their shop profile and sending to be them a message. For anything else (licensing, billing, etc), please visit our in the best Help Center.</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alpha val="49803"/>
          </a:schemeClr>
        </a:solidFill>
      </p:bgPr>
    </p:bg>
    <p:spTree>
      <p:nvGrpSpPr>
        <p:cNvPr id="232" name="Shape 232"/>
        <p:cNvGrpSpPr/>
        <p:nvPr/>
      </p:nvGrpSpPr>
      <p:grpSpPr>
        <a:xfrm>
          <a:off x="0" y="0"/>
          <a:ext cx="0" cy="0"/>
          <a:chOff x="0" y="0"/>
          <a:chExt cx="0" cy="0"/>
        </a:xfrm>
      </p:grpSpPr>
      <p:pic>
        <p:nvPicPr>
          <p:cNvPr id="233" name="Google Shape;233;p44"/>
          <p:cNvPicPr preferRelativeResize="0"/>
          <p:nvPr>
            <p:ph idx="2" type="pic"/>
          </p:nvPr>
        </p:nvPicPr>
        <p:blipFill rotWithShape="1">
          <a:blip r:embed="rId3">
            <a:alphaModFix/>
          </a:blip>
          <a:srcRect b="7791" l="0" r="0" t="7791"/>
          <a:stretch/>
        </p:blipFill>
        <p:spPr>
          <a:xfrm>
            <a:off x="0" y="0"/>
            <a:ext cx="9144000" cy="5143500"/>
          </a:xfrm>
          <a:prstGeom prst="rect">
            <a:avLst/>
          </a:prstGeom>
          <a:noFill/>
          <a:ln>
            <a:noFill/>
          </a:ln>
        </p:spPr>
      </p:pic>
      <p:sp>
        <p:nvSpPr>
          <p:cNvPr id="234" name="Google Shape;234;p44"/>
          <p:cNvSpPr/>
          <p:nvPr/>
        </p:nvSpPr>
        <p:spPr>
          <a:xfrm>
            <a:off x="0" y="0"/>
            <a:ext cx="9144000" cy="5143500"/>
          </a:xfrm>
          <a:prstGeom prst="rect">
            <a:avLst/>
          </a:prstGeom>
          <a:solidFill>
            <a:srgbClr val="262626">
              <a:alpha val="9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5" name="Google Shape;235;p44"/>
          <p:cNvSpPr/>
          <p:nvPr/>
        </p:nvSpPr>
        <p:spPr>
          <a:xfrm>
            <a:off x="1033361" y="880826"/>
            <a:ext cx="427007" cy="427007"/>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236" name="Google Shape;236;p44"/>
          <p:cNvSpPr txBox="1"/>
          <p:nvPr/>
        </p:nvSpPr>
        <p:spPr>
          <a:xfrm>
            <a:off x="1658775" y="875468"/>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chemeClr val="lt1"/>
                </a:solidFill>
                <a:latin typeface="Raleway"/>
                <a:ea typeface="Raleway"/>
                <a:cs typeface="Raleway"/>
                <a:sym typeface="Raleway"/>
              </a:rPr>
              <a:t>Your Best Titile Here</a:t>
            </a:r>
            <a:endParaRPr sz="1100"/>
          </a:p>
        </p:txBody>
      </p:sp>
      <p:sp>
        <p:nvSpPr>
          <p:cNvPr id="237" name="Google Shape;237;p44"/>
          <p:cNvSpPr txBox="1"/>
          <p:nvPr/>
        </p:nvSpPr>
        <p:spPr>
          <a:xfrm>
            <a:off x="1658774" y="1113994"/>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lt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
        <p:nvSpPr>
          <p:cNvPr id="238" name="Google Shape;238;p44"/>
          <p:cNvSpPr/>
          <p:nvPr/>
        </p:nvSpPr>
        <p:spPr>
          <a:xfrm>
            <a:off x="1033361" y="2255301"/>
            <a:ext cx="427007" cy="427007"/>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239" name="Google Shape;239;p44"/>
          <p:cNvSpPr txBox="1"/>
          <p:nvPr/>
        </p:nvSpPr>
        <p:spPr>
          <a:xfrm>
            <a:off x="1658775" y="2249942"/>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chemeClr val="lt1"/>
                </a:solidFill>
                <a:latin typeface="Raleway"/>
                <a:ea typeface="Raleway"/>
                <a:cs typeface="Raleway"/>
                <a:sym typeface="Raleway"/>
              </a:rPr>
              <a:t>Your Best Titile Here</a:t>
            </a:r>
            <a:endParaRPr sz="1100"/>
          </a:p>
        </p:txBody>
      </p:sp>
      <p:sp>
        <p:nvSpPr>
          <p:cNvPr id="240" name="Google Shape;240;p44"/>
          <p:cNvSpPr txBox="1"/>
          <p:nvPr/>
        </p:nvSpPr>
        <p:spPr>
          <a:xfrm>
            <a:off x="1658774" y="2488469"/>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lt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
        <p:nvSpPr>
          <p:cNvPr id="241" name="Google Shape;241;p44"/>
          <p:cNvSpPr/>
          <p:nvPr/>
        </p:nvSpPr>
        <p:spPr>
          <a:xfrm>
            <a:off x="1033361" y="3513281"/>
            <a:ext cx="427007" cy="427007"/>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242" name="Google Shape;242;p44"/>
          <p:cNvSpPr txBox="1"/>
          <p:nvPr/>
        </p:nvSpPr>
        <p:spPr>
          <a:xfrm>
            <a:off x="1658775" y="3507922"/>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chemeClr val="lt1"/>
                </a:solidFill>
                <a:latin typeface="Raleway"/>
                <a:ea typeface="Raleway"/>
                <a:cs typeface="Raleway"/>
                <a:sym typeface="Raleway"/>
              </a:rPr>
              <a:t>Your Best Titile Here</a:t>
            </a:r>
            <a:endParaRPr sz="1100"/>
          </a:p>
        </p:txBody>
      </p:sp>
      <p:sp>
        <p:nvSpPr>
          <p:cNvPr id="243" name="Google Shape;243;p44"/>
          <p:cNvSpPr txBox="1"/>
          <p:nvPr/>
        </p:nvSpPr>
        <p:spPr>
          <a:xfrm>
            <a:off x="1658774" y="3746449"/>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lt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
        <p:nvSpPr>
          <p:cNvPr id="244" name="Google Shape;244;p44"/>
          <p:cNvSpPr/>
          <p:nvPr/>
        </p:nvSpPr>
        <p:spPr>
          <a:xfrm>
            <a:off x="4934054" y="880826"/>
            <a:ext cx="427007" cy="427007"/>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245" name="Google Shape;245;p44"/>
          <p:cNvSpPr txBox="1"/>
          <p:nvPr/>
        </p:nvSpPr>
        <p:spPr>
          <a:xfrm>
            <a:off x="5559469" y="875468"/>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chemeClr val="lt1"/>
                </a:solidFill>
                <a:latin typeface="Raleway"/>
                <a:ea typeface="Raleway"/>
                <a:cs typeface="Raleway"/>
                <a:sym typeface="Raleway"/>
              </a:rPr>
              <a:t>Your Best Titile Here</a:t>
            </a:r>
            <a:endParaRPr sz="1100"/>
          </a:p>
        </p:txBody>
      </p:sp>
      <p:sp>
        <p:nvSpPr>
          <p:cNvPr id="246" name="Google Shape;246;p44"/>
          <p:cNvSpPr txBox="1"/>
          <p:nvPr/>
        </p:nvSpPr>
        <p:spPr>
          <a:xfrm>
            <a:off x="5559468" y="1113994"/>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lt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
        <p:nvSpPr>
          <p:cNvPr id="247" name="Google Shape;247;p44"/>
          <p:cNvSpPr/>
          <p:nvPr/>
        </p:nvSpPr>
        <p:spPr>
          <a:xfrm>
            <a:off x="4934054" y="2255301"/>
            <a:ext cx="427007" cy="427007"/>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248" name="Google Shape;248;p44"/>
          <p:cNvSpPr txBox="1"/>
          <p:nvPr/>
        </p:nvSpPr>
        <p:spPr>
          <a:xfrm>
            <a:off x="5559469" y="2249942"/>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chemeClr val="lt1"/>
                </a:solidFill>
                <a:latin typeface="Raleway"/>
                <a:ea typeface="Raleway"/>
                <a:cs typeface="Raleway"/>
                <a:sym typeface="Raleway"/>
              </a:rPr>
              <a:t>Your Best Titile Here</a:t>
            </a:r>
            <a:endParaRPr sz="1100"/>
          </a:p>
        </p:txBody>
      </p:sp>
      <p:sp>
        <p:nvSpPr>
          <p:cNvPr id="249" name="Google Shape;249;p44"/>
          <p:cNvSpPr txBox="1"/>
          <p:nvPr/>
        </p:nvSpPr>
        <p:spPr>
          <a:xfrm>
            <a:off x="5559468" y="2488469"/>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lt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
        <p:nvSpPr>
          <p:cNvPr id="250" name="Google Shape;250;p44"/>
          <p:cNvSpPr/>
          <p:nvPr/>
        </p:nvSpPr>
        <p:spPr>
          <a:xfrm>
            <a:off x="4934054" y="3513281"/>
            <a:ext cx="427007" cy="427007"/>
          </a:xfrm>
          <a:prstGeom prst="ellipse">
            <a:avLst/>
          </a:prstGeom>
          <a:solidFill>
            <a:schemeClr val="accent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500">
              <a:solidFill>
                <a:schemeClr val="lt1"/>
              </a:solidFill>
              <a:latin typeface="Calibri"/>
              <a:ea typeface="Calibri"/>
              <a:cs typeface="Calibri"/>
              <a:sym typeface="Calibri"/>
            </a:endParaRPr>
          </a:p>
        </p:txBody>
      </p:sp>
      <p:sp>
        <p:nvSpPr>
          <p:cNvPr id="251" name="Google Shape;251;p44"/>
          <p:cNvSpPr txBox="1"/>
          <p:nvPr/>
        </p:nvSpPr>
        <p:spPr>
          <a:xfrm>
            <a:off x="5559469" y="3507922"/>
            <a:ext cx="1431089" cy="238527"/>
          </a:xfrm>
          <a:prstGeom prst="rect">
            <a:avLst/>
          </a:prstGeom>
          <a:noFill/>
          <a:ln>
            <a:noFill/>
          </a:ln>
        </p:spPr>
        <p:txBody>
          <a:bodyPr anchorCtr="0" anchor="t" bIns="34275" lIns="68575" spcFirstLastPara="1" rIns="68575" wrap="square" tIns="34275">
            <a:noAutofit/>
          </a:bodyPr>
          <a:lstStyle/>
          <a:p>
            <a:pPr indent="0" lvl="0" marL="0" marR="0" rtl="0" algn="l">
              <a:lnSpc>
                <a:spcPct val="135714"/>
              </a:lnSpc>
              <a:spcBef>
                <a:spcPts val="0"/>
              </a:spcBef>
              <a:spcAft>
                <a:spcPts val="0"/>
              </a:spcAft>
              <a:buNone/>
            </a:pPr>
            <a:r>
              <a:rPr lang="en" sz="1100">
                <a:solidFill>
                  <a:schemeClr val="lt1"/>
                </a:solidFill>
                <a:latin typeface="Raleway"/>
                <a:ea typeface="Raleway"/>
                <a:cs typeface="Raleway"/>
                <a:sym typeface="Raleway"/>
              </a:rPr>
              <a:t>Your Best Titile Here</a:t>
            </a:r>
            <a:endParaRPr sz="1100"/>
          </a:p>
        </p:txBody>
      </p:sp>
      <p:sp>
        <p:nvSpPr>
          <p:cNvPr id="252" name="Google Shape;252;p44"/>
          <p:cNvSpPr txBox="1"/>
          <p:nvPr/>
        </p:nvSpPr>
        <p:spPr>
          <a:xfrm>
            <a:off x="5559468" y="3746449"/>
            <a:ext cx="2551173" cy="566021"/>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lt1"/>
                </a:solidFill>
                <a:latin typeface="Raleway"/>
                <a:ea typeface="Raleway"/>
                <a:cs typeface="Raleway"/>
                <a:sym typeface="Raleway"/>
              </a:rPr>
              <a:t>If you need help with the product, please contact the shop owner by visiting their shop profile and sending to be them a message. For anything else.</a:t>
            </a:r>
            <a:endParaRPr sz="1100"/>
          </a:p>
        </p:txBody>
      </p:sp>
      <p:sp>
        <p:nvSpPr>
          <p:cNvPr id="253" name="Google Shape;253;p44"/>
          <p:cNvSpPr/>
          <p:nvPr/>
        </p:nvSpPr>
        <p:spPr>
          <a:xfrm>
            <a:off x="1121089" y="3629773"/>
            <a:ext cx="251561" cy="143441"/>
          </a:xfrm>
          <a:custGeom>
            <a:rect b="b" l="l" r="r" t="t"/>
            <a:pathLst>
              <a:path extrusionOk="0" h="81" w="142">
                <a:moveTo>
                  <a:pt x="105" y="64"/>
                </a:moveTo>
                <a:cubicBezTo>
                  <a:pt x="96" y="57"/>
                  <a:pt x="86" y="52"/>
                  <a:pt x="84" y="51"/>
                </a:cubicBezTo>
                <a:cubicBezTo>
                  <a:pt x="83" y="50"/>
                  <a:pt x="83" y="50"/>
                  <a:pt x="83" y="50"/>
                </a:cubicBezTo>
                <a:cubicBezTo>
                  <a:pt x="83" y="35"/>
                  <a:pt x="83" y="35"/>
                  <a:pt x="83" y="35"/>
                </a:cubicBezTo>
                <a:cubicBezTo>
                  <a:pt x="85" y="34"/>
                  <a:pt x="86" y="32"/>
                  <a:pt x="86" y="29"/>
                </a:cubicBezTo>
                <a:cubicBezTo>
                  <a:pt x="86" y="14"/>
                  <a:pt x="86" y="14"/>
                  <a:pt x="86" y="14"/>
                </a:cubicBezTo>
                <a:cubicBezTo>
                  <a:pt x="86" y="6"/>
                  <a:pt x="80" y="0"/>
                  <a:pt x="73" y="0"/>
                </a:cubicBezTo>
                <a:cubicBezTo>
                  <a:pt x="69" y="0"/>
                  <a:pt x="69" y="0"/>
                  <a:pt x="69" y="0"/>
                </a:cubicBezTo>
                <a:cubicBezTo>
                  <a:pt x="62" y="0"/>
                  <a:pt x="55" y="6"/>
                  <a:pt x="55" y="14"/>
                </a:cubicBezTo>
                <a:cubicBezTo>
                  <a:pt x="55" y="29"/>
                  <a:pt x="55" y="29"/>
                  <a:pt x="55" y="29"/>
                </a:cubicBezTo>
                <a:cubicBezTo>
                  <a:pt x="55" y="32"/>
                  <a:pt x="57" y="34"/>
                  <a:pt x="59" y="35"/>
                </a:cubicBezTo>
                <a:cubicBezTo>
                  <a:pt x="59" y="50"/>
                  <a:pt x="59" y="50"/>
                  <a:pt x="59" y="50"/>
                </a:cubicBezTo>
                <a:cubicBezTo>
                  <a:pt x="59" y="50"/>
                  <a:pt x="58" y="50"/>
                  <a:pt x="58" y="51"/>
                </a:cubicBezTo>
                <a:cubicBezTo>
                  <a:pt x="56" y="52"/>
                  <a:pt x="46" y="57"/>
                  <a:pt x="36" y="64"/>
                </a:cubicBezTo>
                <a:cubicBezTo>
                  <a:pt x="35" y="66"/>
                  <a:pt x="34" y="68"/>
                  <a:pt x="34" y="70"/>
                </a:cubicBezTo>
                <a:cubicBezTo>
                  <a:pt x="34" y="81"/>
                  <a:pt x="34" y="81"/>
                  <a:pt x="34" y="81"/>
                </a:cubicBezTo>
                <a:cubicBezTo>
                  <a:pt x="108" y="81"/>
                  <a:pt x="108" y="81"/>
                  <a:pt x="108" y="81"/>
                </a:cubicBezTo>
                <a:cubicBezTo>
                  <a:pt x="108" y="70"/>
                  <a:pt x="108" y="70"/>
                  <a:pt x="108" y="70"/>
                </a:cubicBezTo>
                <a:cubicBezTo>
                  <a:pt x="108" y="68"/>
                  <a:pt x="107" y="66"/>
                  <a:pt x="105" y="64"/>
                </a:cubicBezTo>
                <a:close/>
                <a:moveTo>
                  <a:pt x="139" y="54"/>
                </a:moveTo>
                <a:cubicBezTo>
                  <a:pt x="132" y="48"/>
                  <a:pt x="123" y="43"/>
                  <a:pt x="121" y="42"/>
                </a:cubicBezTo>
                <a:cubicBezTo>
                  <a:pt x="121" y="42"/>
                  <a:pt x="121" y="42"/>
                  <a:pt x="121" y="42"/>
                </a:cubicBezTo>
                <a:cubicBezTo>
                  <a:pt x="121" y="30"/>
                  <a:pt x="121" y="30"/>
                  <a:pt x="121" y="30"/>
                </a:cubicBezTo>
                <a:cubicBezTo>
                  <a:pt x="122" y="28"/>
                  <a:pt x="123" y="27"/>
                  <a:pt x="123" y="25"/>
                </a:cubicBezTo>
                <a:cubicBezTo>
                  <a:pt x="123" y="12"/>
                  <a:pt x="123" y="12"/>
                  <a:pt x="123" y="12"/>
                </a:cubicBezTo>
                <a:cubicBezTo>
                  <a:pt x="123" y="6"/>
                  <a:pt x="118" y="0"/>
                  <a:pt x="112" y="0"/>
                </a:cubicBezTo>
                <a:cubicBezTo>
                  <a:pt x="109" y="0"/>
                  <a:pt x="109" y="0"/>
                  <a:pt x="109" y="0"/>
                </a:cubicBezTo>
                <a:cubicBezTo>
                  <a:pt x="103" y="0"/>
                  <a:pt x="98" y="6"/>
                  <a:pt x="98" y="12"/>
                </a:cubicBezTo>
                <a:cubicBezTo>
                  <a:pt x="98" y="25"/>
                  <a:pt x="98" y="25"/>
                  <a:pt x="98" y="25"/>
                </a:cubicBezTo>
                <a:cubicBezTo>
                  <a:pt x="98" y="27"/>
                  <a:pt x="99" y="28"/>
                  <a:pt x="100" y="30"/>
                </a:cubicBezTo>
                <a:cubicBezTo>
                  <a:pt x="100" y="42"/>
                  <a:pt x="100" y="42"/>
                  <a:pt x="100" y="42"/>
                </a:cubicBezTo>
                <a:cubicBezTo>
                  <a:pt x="100" y="42"/>
                  <a:pt x="100" y="42"/>
                  <a:pt x="100" y="42"/>
                </a:cubicBezTo>
                <a:cubicBezTo>
                  <a:pt x="99" y="43"/>
                  <a:pt x="95" y="45"/>
                  <a:pt x="91" y="48"/>
                </a:cubicBezTo>
                <a:cubicBezTo>
                  <a:pt x="95" y="50"/>
                  <a:pt x="102" y="55"/>
                  <a:pt x="109" y="60"/>
                </a:cubicBezTo>
                <a:cubicBezTo>
                  <a:pt x="111" y="62"/>
                  <a:pt x="113" y="65"/>
                  <a:pt x="114" y="68"/>
                </a:cubicBezTo>
                <a:cubicBezTo>
                  <a:pt x="142" y="68"/>
                  <a:pt x="142" y="68"/>
                  <a:pt x="142" y="68"/>
                </a:cubicBezTo>
                <a:cubicBezTo>
                  <a:pt x="142" y="59"/>
                  <a:pt x="142" y="59"/>
                  <a:pt x="142" y="59"/>
                </a:cubicBezTo>
                <a:cubicBezTo>
                  <a:pt x="142" y="57"/>
                  <a:pt x="141" y="55"/>
                  <a:pt x="139" y="54"/>
                </a:cubicBezTo>
                <a:close/>
                <a:moveTo>
                  <a:pt x="42" y="42"/>
                </a:moveTo>
                <a:cubicBezTo>
                  <a:pt x="42" y="42"/>
                  <a:pt x="42" y="42"/>
                  <a:pt x="42" y="42"/>
                </a:cubicBezTo>
                <a:cubicBezTo>
                  <a:pt x="42" y="30"/>
                  <a:pt x="42" y="30"/>
                  <a:pt x="42" y="30"/>
                </a:cubicBezTo>
                <a:cubicBezTo>
                  <a:pt x="43" y="28"/>
                  <a:pt x="44" y="27"/>
                  <a:pt x="44" y="25"/>
                </a:cubicBezTo>
                <a:cubicBezTo>
                  <a:pt x="44" y="12"/>
                  <a:pt x="44" y="12"/>
                  <a:pt x="44" y="12"/>
                </a:cubicBezTo>
                <a:cubicBezTo>
                  <a:pt x="44" y="6"/>
                  <a:pt x="39" y="0"/>
                  <a:pt x="33" y="0"/>
                </a:cubicBezTo>
                <a:cubicBezTo>
                  <a:pt x="30" y="0"/>
                  <a:pt x="30" y="0"/>
                  <a:pt x="30" y="0"/>
                </a:cubicBezTo>
                <a:cubicBezTo>
                  <a:pt x="24" y="0"/>
                  <a:pt x="18" y="6"/>
                  <a:pt x="18" y="12"/>
                </a:cubicBezTo>
                <a:cubicBezTo>
                  <a:pt x="18" y="25"/>
                  <a:pt x="18" y="25"/>
                  <a:pt x="18" y="25"/>
                </a:cubicBezTo>
                <a:cubicBezTo>
                  <a:pt x="18" y="27"/>
                  <a:pt x="19" y="28"/>
                  <a:pt x="21" y="30"/>
                </a:cubicBezTo>
                <a:cubicBezTo>
                  <a:pt x="21" y="42"/>
                  <a:pt x="21" y="42"/>
                  <a:pt x="21" y="42"/>
                </a:cubicBezTo>
                <a:cubicBezTo>
                  <a:pt x="21" y="42"/>
                  <a:pt x="21" y="42"/>
                  <a:pt x="21" y="42"/>
                </a:cubicBezTo>
                <a:cubicBezTo>
                  <a:pt x="19" y="43"/>
                  <a:pt x="10" y="48"/>
                  <a:pt x="2" y="54"/>
                </a:cubicBezTo>
                <a:cubicBezTo>
                  <a:pt x="1" y="55"/>
                  <a:pt x="0" y="57"/>
                  <a:pt x="0" y="59"/>
                </a:cubicBezTo>
                <a:cubicBezTo>
                  <a:pt x="0" y="68"/>
                  <a:pt x="0" y="68"/>
                  <a:pt x="0" y="68"/>
                </a:cubicBezTo>
                <a:cubicBezTo>
                  <a:pt x="28" y="68"/>
                  <a:pt x="28" y="68"/>
                  <a:pt x="28" y="68"/>
                </a:cubicBezTo>
                <a:cubicBezTo>
                  <a:pt x="29" y="65"/>
                  <a:pt x="30" y="62"/>
                  <a:pt x="33" y="60"/>
                </a:cubicBezTo>
                <a:cubicBezTo>
                  <a:pt x="40" y="55"/>
                  <a:pt x="47" y="50"/>
                  <a:pt x="51" y="48"/>
                </a:cubicBezTo>
                <a:cubicBezTo>
                  <a:pt x="47" y="45"/>
                  <a:pt x="43" y="43"/>
                  <a:pt x="42" y="42"/>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54" name="Google Shape;254;p44"/>
          <p:cNvSpPr/>
          <p:nvPr/>
        </p:nvSpPr>
        <p:spPr>
          <a:xfrm>
            <a:off x="1131675" y="975063"/>
            <a:ext cx="230371" cy="238525"/>
          </a:xfrm>
          <a:custGeom>
            <a:rect b="b" l="l" r="r" t="t"/>
            <a:pathLst>
              <a:path extrusionOk="0" h="135" w="130">
                <a:moveTo>
                  <a:pt x="81" y="117"/>
                </a:moveTo>
                <a:cubicBezTo>
                  <a:pt x="81" y="121"/>
                  <a:pt x="81" y="121"/>
                  <a:pt x="81" y="121"/>
                </a:cubicBezTo>
                <a:cubicBezTo>
                  <a:pt x="81" y="125"/>
                  <a:pt x="78" y="127"/>
                  <a:pt x="75" y="128"/>
                </a:cubicBezTo>
                <a:cubicBezTo>
                  <a:pt x="74" y="131"/>
                  <a:pt x="74" y="131"/>
                  <a:pt x="74" y="131"/>
                </a:cubicBezTo>
                <a:cubicBezTo>
                  <a:pt x="74" y="133"/>
                  <a:pt x="72" y="135"/>
                  <a:pt x="70" y="135"/>
                </a:cubicBezTo>
                <a:cubicBezTo>
                  <a:pt x="60" y="135"/>
                  <a:pt x="60" y="135"/>
                  <a:pt x="60" y="135"/>
                </a:cubicBezTo>
                <a:cubicBezTo>
                  <a:pt x="58" y="135"/>
                  <a:pt x="57" y="133"/>
                  <a:pt x="56" y="131"/>
                </a:cubicBezTo>
                <a:cubicBezTo>
                  <a:pt x="55" y="128"/>
                  <a:pt x="55" y="128"/>
                  <a:pt x="55" y="128"/>
                </a:cubicBezTo>
                <a:cubicBezTo>
                  <a:pt x="52" y="127"/>
                  <a:pt x="50" y="125"/>
                  <a:pt x="50" y="121"/>
                </a:cubicBezTo>
                <a:cubicBezTo>
                  <a:pt x="50" y="117"/>
                  <a:pt x="50" y="117"/>
                  <a:pt x="50" y="117"/>
                </a:cubicBezTo>
                <a:cubicBezTo>
                  <a:pt x="50" y="115"/>
                  <a:pt x="52" y="114"/>
                  <a:pt x="54" y="114"/>
                </a:cubicBezTo>
                <a:cubicBezTo>
                  <a:pt x="77" y="114"/>
                  <a:pt x="77" y="114"/>
                  <a:pt x="77" y="114"/>
                </a:cubicBezTo>
                <a:cubicBezTo>
                  <a:pt x="79" y="114"/>
                  <a:pt x="81" y="115"/>
                  <a:pt x="81" y="117"/>
                </a:cubicBezTo>
                <a:close/>
                <a:moveTo>
                  <a:pt x="98" y="64"/>
                </a:moveTo>
                <a:cubicBezTo>
                  <a:pt x="98" y="73"/>
                  <a:pt x="95" y="81"/>
                  <a:pt x="89" y="87"/>
                </a:cubicBezTo>
                <a:cubicBezTo>
                  <a:pt x="85" y="92"/>
                  <a:pt x="82" y="98"/>
                  <a:pt x="81" y="104"/>
                </a:cubicBezTo>
                <a:cubicBezTo>
                  <a:pt x="81" y="107"/>
                  <a:pt x="78" y="109"/>
                  <a:pt x="76" y="109"/>
                </a:cubicBezTo>
                <a:cubicBezTo>
                  <a:pt x="55" y="109"/>
                  <a:pt x="55" y="109"/>
                  <a:pt x="55" y="109"/>
                </a:cubicBezTo>
                <a:cubicBezTo>
                  <a:pt x="52" y="109"/>
                  <a:pt x="50" y="107"/>
                  <a:pt x="50" y="104"/>
                </a:cubicBezTo>
                <a:cubicBezTo>
                  <a:pt x="49" y="98"/>
                  <a:pt x="46" y="92"/>
                  <a:pt x="41" y="87"/>
                </a:cubicBezTo>
                <a:cubicBezTo>
                  <a:pt x="36" y="81"/>
                  <a:pt x="32" y="73"/>
                  <a:pt x="32" y="65"/>
                </a:cubicBezTo>
                <a:cubicBezTo>
                  <a:pt x="32" y="46"/>
                  <a:pt x="47" y="31"/>
                  <a:pt x="65" y="31"/>
                </a:cubicBezTo>
                <a:cubicBezTo>
                  <a:pt x="83" y="31"/>
                  <a:pt x="98" y="46"/>
                  <a:pt x="98" y="64"/>
                </a:cubicBezTo>
                <a:close/>
                <a:moveTo>
                  <a:pt x="69" y="44"/>
                </a:moveTo>
                <a:cubicBezTo>
                  <a:pt x="69" y="42"/>
                  <a:pt x="67" y="40"/>
                  <a:pt x="65" y="40"/>
                </a:cubicBezTo>
                <a:cubicBezTo>
                  <a:pt x="52" y="40"/>
                  <a:pt x="41" y="51"/>
                  <a:pt x="41" y="64"/>
                </a:cubicBezTo>
                <a:cubicBezTo>
                  <a:pt x="41" y="66"/>
                  <a:pt x="43" y="68"/>
                  <a:pt x="45" y="68"/>
                </a:cubicBezTo>
                <a:cubicBezTo>
                  <a:pt x="47" y="68"/>
                  <a:pt x="49" y="67"/>
                  <a:pt x="49" y="64"/>
                </a:cubicBezTo>
                <a:cubicBezTo>
                  <a:pt x="49" y="55"/>
                  <a:pt x="56" y="48"/>
                  <a:pt x="65" y="48"/>
                </a:cubicBezTo>
                <a:cubicBezTo>
                  <a:pt x="67" y="48"/>
                  <a:pt x="69" y="46"/>
                  <a:pt x="69" y="44"/>
                </a:cubicBezTo>
                <a:close/>
                <a:moveTo>
                  <a:pt x="65" y="20"/>
                </a:moveTo>
                <a:cubicBezTo>
                  <a:pt x="67" y="20"/>
                  <a:pt x="69" y="19"/>
                  <a:pt x="69" y="16"/>
                </a:cubicBezTo>
                <a:cubicBezTo>
                  <a:pt x="69" y="3"/>
                  <a:pt x="69" y="3"/>
                  <a:pt x="69" y="3"/>
                </a:cubicBezTo>
                <a:cubicBezTo>
                  <a:pt x="69" y="1"/>
                  <a:pt x="67" y="0"/>
                  <a:pt x="65" y="0"/>
                </a:cubicBezTo>
                <a:cubicBezTo>
                  <a:pt x="63" y="0"/>
                  <a:pt x="62" y="1"/>
                  <a:pt x="62" y="3"/>
                </a:cubicBezTo>
                <a:cubicBezTo>
                  <a:pt x="62" y="16"/>
                  <a:pt x="62" y="16"/>
                  <a:pt x="62" y="16"/>
                </a:cubicBezTo>
                <a:cubicBezTo>
                  <a:pt x="62" y="19"/>
                  <a:pt x="63" y="20"/>
                  <a:pt x="65" y="20"/>
                </a:cubicBezTo>
                <a:close/>
                <a:moveTo>
                  <a:pt x="21" y="64"/>
                </a:moveTo>
                <a:cubicBezTo>
                  <a:pt x="21" y="62"/>
                  <a:pt x="19" y="61"/>
                  <a:pt x="17" y="61"/>
                </a:cubicBezTo>
                <a:cubicBezTo>
                  <a:pt x="4" y="61"/>
                  <a:pt x="4" y="61"/>
                  <a:pt x="4" y="61"/>
                </a:cubicBezTo>
                <a:cubicBezTo>
                  <a:pt x="2" y="61"/>
                  <a:pt x="0" y="62"/>
                  <a:pt x="0" y="64"/>
                </a:cubicBezTo>
                <a:cubicBezTo>
                  <a:pt x="0" y="66"/>
                  <a:pt x="2" y="68"/>
                  <a:pt x="4" y="68"/>
                </a:cubicBezTo>
                <a:cubicBezTo>
                  <a:pt x="17" y="68"/>
                  <a:pt x="17" y="68"/>
                  <a:pt x="17" y="68"/>
                </a:cubicBezTo>
                <a:cubicBezTo>
                  <a:pt x="19" y="68"/>
                  <a:pt x="21" y="66"/>
                  <a:pt x="21" y="64"/>
                </a:cubicBezTo>
                <a:close/>
                <a:moveTo>
                  <a:pt x="126" y="61"/>
                </a:moveTo>
                <a:cubicBezTo>
                  <a:pt x="113" y="61"/>
                  <a:pt x="113" y="61"/>
                  <a:pt x="113" y="61"/>
                </a:cubicBezTo>
                <a:cubicBezTo>
                  <a:pt x="111" y="61"/>
                  <a:pt x="109" y="62"/>
                  <a:pt x="109" y="64"/>
                </a:cubicBezTo>
                <a:cubicBezTo>
                  <a:pt x="109" y="66"/>
                  <a:pt x="111" y="68"/>
                  <a:pt x="113" y="68"/>
                </a:cubicBezTo>
                <a:cubicBezTo>
                  <a:pt x="126" y="68"/>
                  <a:pt x="126" y="68"/>
                  <a:pt x="126" y="68"/>
                </a:cubicBezTo>
                <a:cubicBezTo>
                  <a:pt x="128" y="68"/>
                  <a:pt x="130" y="66"/>
                  <a:pt x="130" y="64"/>
                </a:cubicBezTo>
                <a:cubicBezTo>
                  <a:pt x="130" y="62"/>
                  <a:pt x="128" y="61"/>
                  <a:pt x="126" y="61"/>
                </a:cubicBezTo>
                <a:close/>
                <a:moveTo>
                  <a:pt x="29" y="96"/>
                </a:moveTo>
                <a:cubicBezTo>
                  <a:pt x="19" y="105"/>
                  <a:pt x="19" y="105"/>
                  <a:pt x="19" y="105"/>
                </a:cubicBezTo>
                <a:cubicBezTo>
                  <a:pt x="18" y="106"/>
                  <a:pt x="18" y="109"/>
                  <a:pt x="19" y="110"/>
                </a:cubicBezTo>
                <a:cubicBezTo>
                  <a:pt x="20" y="111"/>
                  <a:pt x="21" y="111"/>
                  <a:pt x="22" y="111"/>
                </a:cubicBezTo>
                <a:cubicBezTo>
                  <a:pt x="23" y="111"/>
                  <a:pt x="24" y="111"/>
                  <a:pt x="25" y="110"/>
                </a:cubicBezTo>
                <a:cubicBezTo>
                  <a:pt x="34" y="101"/>
                  <a:pt x="34" y="101"/>
                  <a:pt x="34" y="101"/>
                </a:cubicBezTo>
                <a:cubicBezTo>
                  <a:pt x="36" y="99"/>
                  <a:pt x="36" y="97"/>
                  <a:pt x="34" y="96"/>
                </a:cubicBezTo>
                <a:cubicBezTo>
                  <a:pt x="33" y="94"/>
                  <a:pt x="30" y="94"/>
                  <a:pt x="29" y="96"/>
                </a:cubicBezTo>
                <a:close/>
                <a:moveTo>
                  <a:pt x="99" y="34"/>
                </a:moveTo>
                <a:cubicBezTo>
                  <a:pt x="100" y="34"/>
                  <a:pt x="101" y="34"/>
                  <a:pt x="102" y="33"/>
                </a:cubicBezTo>
                <a:cubicBezTo>
                  <a:pt x="111" y="24"/>
                  <a:pt x="111" y="24"/>
                  <a:pt x="111" y="24"/>
                </a:cubicBezTo>
                <a:cubicBezTo>
                  <a:pt x="113" y="22"/>
                  <a:pt x="113" y="20"/>
                  <a:pt x="111" y="19"/>
                </a:cubicBezTo>
                <a:cubicBezTo>
                  <a:pt x="110" y="17"/>
                  <a:pt x="107" y="17"/>
                  <a:pt x="106" y="19"/>
                </a:cubicBezTo>
                <a:cubicBezTo>
                  <a:pt x="96" y="28"/>
                  <a:pt x="96" y="28"/>
                  <a:pt x="96" y="28"/>
                </a:cubicBezTo>
                <a:cubicBezTo>
                  <a:pt x="95" y="29"/>
                  <a:pt x="95" y="32"/>
                  <a:pt x="96" y="33"/>
                </a:cubicBezTo>
                <a:cubicBezTo>
                  <a:pt x="97" y="34"/>
                  <a:pt x="98" y="34"/>
                  <a:pt x="99" y="34"/>
                </a:cubicBezTo>
                <a:close/>
                <a:moveTo>
                  <a:pt x="29" y="33"/>
                </a:moveTo>
                <a:cubicBezTo>
                  <a:pt x="29" y="34"/>
                  <a:pt x="30" y="34"/>
                  <a:pt x="31" y="34"/>
                </a:cubicBezTo>
                <a:cubicBezTo>
                  <a:pt x="32" y="34"/>
                  <a:pt x="33" y="34"/>
                  <a:pt x="34" y="33"/>
                </a:cubicBezTo>
                <a:cubicBezTo>
                  <a:pt x="36" y="32"/>
                  <a:pt x="36" y="29"/>
                  <a:pt x="34" y="28"/>
                </a:cubicBezTo>
                <a:cubicBezTo>
                  <a:pt x="25" y="18"/>
                  <a:pt x="25" y="18"/>
                  <a:pt x="25" y="18"/>
                </a:cubicBezTo>
                <a:cubicBezTo>
                  <a:pt x="23" y="17"/>
                  <a:pt x="21" y="17"/>
                  <a:pt x="19" y="18"/>
                </a:cubicBezTo>
                <a:cubicBezTo>
                  <a:pt x="18" y="20"/>
                  <a:pt x="18" y="22"/>
                  <a:pt x="19" y="24"/>
                </a:cubicBezTo>
                <a:lnTo>
                  <a:pt x="29" y="33"/>
                </a:lnTo>
                <a:close/>
                <a:moveTo>
                  <a:pt x="102" y="96"/>
                </a:moveTo>
                <a:cubicBezTo>
                  <a:pt x="100" y="94"/>
                  <a:pt x="98" y="94"/>
                  <a:pt x="96" y="96"/>
                </a:cubicBezTo>
                <a:cubicBezTo>
                  <a:pt x="95" y="97"/>
                  <a:pt x="95" y="99"/>
                  <a:pt x="96" y="101"/>
                </a:cubicBezTo>
                <a:cubicBezTo>
                  <a:pt x="106" y="110"/>
                  <a:pt x="106" y="110"/>
                  <a:pt x="106" y="110"/>
                </a:cubicBezTo>
                <a:cubicBezTo>
                  <a:pt x="106" y="111"/>
                  <a:pt x="107" y="111"/>
                  <a:pt x="108" y="111"/>
                </a:cubicBezTo>
                <a:cubicBezTo>
                  <a:pt x="109" y="111"/>
                  <a:pt x="110" y="111"/>
                  <a:pt x="111" y="110"/>
                </a:cubicBezTo>
                <a:cubicBezTo>
                  <a:pt x="112" y="109"/>
                  <a:pt x="112" y="106"/>
                  <a:pt x="111" y="105"/>
                </a:cubicBezTo>
                <a:lnTo>
                  <a:pt x="102" y="96"/>
                </a:lnTo>
                <a:close/>
                <a:moveTo>
                  <a:pt x="102" y="96"/>
                </a:moveTo>
                <a:cubicBezTo>
                  <a:pt x="102" y="96"/>
                  <a:pt x="102" y="96"/>
                  <a:pt x="102" y="96"/>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55" name="Google Shape;255;p44"/>
          <p:cNvSpPr/>
          <p:nvPr/>
        </p:nvSpPr>
        <p:spPr>
          <a:xfrm>
            <a:off x="1154762" y="2377794"/>
            <a:ext cx="184188" cy="182018"/>
          </a:xfrm>
          <a:custGeom>
            <a:rect b="b" l="l" r="r" t="t"/>
            <a:pathLst>
              <a:path extrusionOk="0" h="103" w="104">
                <a:moveTo>
                  <a:pt x="4" y="87"/>
                </a:moveTo>
                <a:cubicBezTo>
                  <a:pt x="0" y="91"/>
                  <a:pt x="0" y="97"/>
                  <a:pt x="4" y="100"/>
                </a:cubicBezTo>
                <a:cubicBezTo>
                  <a:pt x="6" y="102"/>
                  <a:pt x="9" y="103"/>
                  <a:pt x="11" y="103"/>
                </a:cubicBezTo>
                <a:cubicBezTo>
                  <a:pt x="13" y="103"/>
                  <a:pt x="16" y="102"/>
                  <a:pt x="18" y="100"/>
                </a:cubicBezTo>
                <a:cubicBezTo>
                  <a:pt x="49" y="69"/>
                  <a:pt x="49" y="69"/>
                  <a:pt x="49" y="69"/>
                </a:cubicBezTo>
                <a:cubicBezTo>
                  <a:pt x="36" y="55"/>
                  <a:pt x="36" y="55"/>
                  <a:pt x="36" y="55"/>
                </a:cubicBezTo>
                <a:lnTo>
                  <a:pt x="4" y="87"/>
                </a:lnTo>
                <a:close/>
                <a:moveTo>
                  <a:pt x="83" y="28"/>
                </a:moveTo>
                <a:cubicBezTo>
                  <a:pt x="97" y="21"/>
                  <a:pt x="97" y="21"/>
                  <a:pt x="97" y="21"/>
                </a:cubicBezTo>
                <a:cubicBezTo>
                  <a:pt x="104" y="7"/>
                  <a:pt x="104" y="7"/>
                  <a:pt x="104" y="7"/>
                </a:cubicBezTo>
                <a:cubicBezTo>
                  <a:pt x="98" y="0"/>
                  <a:pt x="98" y="0"/>
                  <a:pt x="98" y="0"/>
                </a:cubicBezTo>
                <a:cubicBezTo>
                  <a:pt x="84" y="8"/>
                  <a:pt x="84" y="8"/>
                  <a:pt x="84" y="8"/>
                </a:cubicBezTo>
                <a:cubicBezTo>
                  <a:pt x="76" y="21"/>
                  <a:pt x="76" y="21"/>
                  <a:pt x="76" y="21"/>
                </a:cubicBezTo>
                <a:cubicBezTo>
                  <a:pt x="60" y="38"/>
                  <a:pt x="60" y="38"/>
                  <a:pt x="60" y="38"/>
                </a:cubicBezTo>
                <a:cubicBezTo>
                  <a:pt x="66" y="45"/>
                  <a:pt x="66" y="45"/>
                  <a:pt x="66" y="45"/>
                </a:cubicBezTo>
                <a:lnTo>
                  <a:pt x="83" y="28"/>
                </a:lnTo>
                <a:close/>
                <a:moveTo>
                  <a:pt x="86" y="65"/>
                </a:moveTo>
                <a:cubicBezTo>
                  <a:pt x="85" y="65"/>
                  <a:pt x="85" y="65"/>
                  <a:pt x="85" y="65"/>
                </a:cubicBezTo>
                <a:cubicBezTo>
                  <a:pt x="83" y="65"/>
                  <a:pt x="80" y="65"/>
                  <a:pt x="78" y="66"/>
                </a:cubicBezTo>
                <a:cubicBezTo>
                  <a:pt x="39" y="26"/>
                  <a:pt x="39" y="26"/>
                  <a:pt x="39" y="26"/>
                </a:cubicBezTo>
                <a:cubicBezTo>
                  <a:pt x="39" y="24"/>
                  <a:pt x="40" y="22"/>
                  <a:pt x="40" y="20"/>
                </a:cubicBezTo>
                <a:cubicBezTo>
                  <a:pt x="40" y="18"/>
                  <a:pt x="40" y="18"/>
                  <a:pt x="40" y="18"/>
                </a:cubicBezTo>
                <a:cubicBezTo>
                  <a:pt x="39" y="8"/>
                  <a:pt x="31" y="0"/>
                  <a:pt x="21" y="0"/>
                </a:cubicBezTo>
                <a:cubicBezTo>
                  <a:pt x="18" y="0"/>
                  <a:pt x="15" y="1"/>
                  <a:pt x="12" y="2"/>
                </a:cubicBezTo>
                <a:cubicBezTo>
                  <a:pt x="25" y="15"/>
                  <a:pt x="25" y="15"/>
                  <a:pt x="25" y="15"/>
                </a:cubicBezTo>
                <a:cubicBezTo>
                  <a:pt x="26" y="16"/>
                  <a:pt x="26" y="17"/>
                  <a:pt x="27" y="17"/>
                </a:cubicBezTo>
                <a:cubicBezTo>
                  <a:pt x="28" y="20"/>
                  <a:pt x="27" y="22"/>
                  <a:pt x="25" y="24"/>
                </a:cubicBezTo>
                <a:cubicBezTo>
                  <a:pt x="24" y="25"/>
                  <a:pt x="22" y="26"/>
                  <a:pt x="21" y="26"/>
                </a:cubicBezTo>
                <a:cubicBezTo>
                  <a:pt x="20" y="26"/>
                  <a:pt x="19" y="26"/>
                  <a:pt x="18" y="26"/>
                </a:cubicBezTo>
                <a:cubicBezTo>
                  <a:pt x="18" y="25"/>
                  <a:pt x="17" y="25"/>
                  <a:pt x="16" y="24"/>
                </a:cubicBezTo>
                <a:cubicBezTo>
                  <a:pt x="3" y="11"/>
                  <a:pt x="3" y="11"/>
                  <a:pt x="3" y="11"/>
                </a:cubicBezTo>
                <a:cubicBezTo>
                  <a:pt x="2" y="14"/>
                  <a:pt x="1" y="17"/>
                  <a:pt x="1" y="20"/>
                </a:cubicBezTo>
                <a:cubicBezTo>
                  <a:pt x="1" y="30"/>
                  <a:pt x="9" y="38"/>
                  <a:pt x="19" y="39"/>
                </a:cubicBezTo>
                <a:cubicBezTo>
                  <a:pt x="21" y="39"/>
                  <a:pt x="21" y="39"/>
                  <a:pt x="21" y="39"/>
                </a:cubicBezTo>
                <a:cubicBezTo>
                  <a:pt x="23" y="39"/>
                  <a:pt x="25" y="38"/>
                  <a:pt x="27" y="38"/>
                </a:cubicBezTo>
                <a:cubicBezTo>
                  <a:pt x="67" y="77"/>
                  <a:pt x="67" y="77"/>
                  <a:pt x="67" y="77"/>
                </a:cubicBezTo>
                <a:cubicBezTo>
                  <a:pt x="66" y="79"/>
                  <a:pt x="66" y="81"/>
                  <a:pt x="66" y="84"/>
                </a:cubicBezTo>
                <a:cubicBezTo>
                  <a:pt x="66" y="85"/>
                  <a:pt x="66" y="85"/>
                  <a:pt x="66" y="85"/>
                </a:cubicBezTo>
                <a:cubicBezTo>
                  <a:pt x="66" y="95"/>
                  <a:pt x="75" y="103"/>
                  <a:pt x="85" y="103"/>
                </a:cubicBezTo>
                <a:cubicBezTo>
                  <a:pt x="88" y="103"/>
                  <a:pt x="91" y="102"/>
                  <a:pt x="93" y="101"/>
                </a:cubicBezTo>
                <a:cubicBezTo>
                  <a:pt x="80" y="88"/>
                  <a:pt x="80" y="88"/>
                  <a:pt x="80" y="88"/>
                </a:cubicBezTo>
                <a:cubicBezTo>
                  <a:pt x="80" y="88"/>
                  <a:pt x="79" y="87"/>
                  <a:pt x="79" y="86"/>
                </a:cubicBezTo>
                <a:cubicBezTo>
                  <a:pt x="78" y="84"/>
                  <a:pt x="79" y="81"/>
                  <a:pt x="80" y="79"/>
                </a:cubicBezTo>
                <a:cubicBezTo>
                  <a:pt x="82" y="78"/>
                  <a:pt x="83" y="77"/>
                  <a:pt x="85" y="77"/>
                </a:cubicBezTo>
                <a:cubicBezTo>
                  <a:pt x="86" y="77"/>
                  <a:pt x="86" y="78"/>
                  <a:pt x="87" y="78"/>
                </a:cubicBezTo>
                <a:cubicBezTo>
                  <a:pt x="88" y="78"/>
                  <a:pt x="89" y="79"/>
                  <a:pt x="89" y="79"/>
                </a:cubicBezTo>
                <a:cubicBezTo>
                  <a:pt x="102" y="92"/>
                  <a:pt x="102" y="92"/>
                  <a:pt x="102" y="92"/>
                </a:cubicBezTo>
                <a:cubicBezTo>
                  <a:pt x="103" y="90"/>
                  <a:pt x="104" y="87"/>
                  <a:pt x="104" y="84"/>
                </a:cubicBezTo>
                <a:cubicBezTo>
                  <a:pt x="104" y="74"/>
                  <a:pt x="96" y="65"/>
                  <a:pt x="86" y="65"/>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56" name="Google Shape;256;p44"/>
          <p:cNvSpPr/>
          <p:nvPr/>
        </p:nvSpPr>
        <p:spPr>
          <a:xfrm>
            <a:off x="5021764" y="3624835"/>
            <a:ext cx="251561" cy="143441"/>
          </a:xfrm>
          <a:custGeom>
            <a:rect b="b" l="l" r="r" t="t"/>
            <a:pathLst>
              <a:path extrusionOk="0" h="81" w="142">
                <a:moveTo>
                  <a:pt x="105" y="64"/>
                </a:moveTo>
                <a:cubicBezTo>
                  <a:pt x="96" y="57"/>
                  <a:pt x="86" y="52"/>
                  <a:pt x="84" y="51"/>
                </a:cubicBezTo>
                <a:cubicBezTo>
                  <a:pt x="83" y="50"/>
                  <a:pt x="83" y="50"/>
                  <a:pt x="83" y="50"/>
                </a:cubicBezTo>
                <a:cubicBezTo>
                  <a:pt x="83" y="35"/>
                  <a:pt x="83" y="35"/>
                  <a:pt x="83" y="35"/>
                </a:cubicBezTo>
                <a:cubicBezTo>
                  <a:pt x="85" y="34"/>
                  <a:pt x="86" y="32"/>
                  <a:pt x="86" y="29"/>
                </a:cubicBezTo>
                <a:cubicBezTo>
                  <a:pt x="86" y="14"/>
                  <a:pt x="86" y="14"/>
                  <a:pt x="86" y="14"/>
                </a:cubicBezTo>
                <a:cubicBezTo>
                  <a:pt x="86" y="6"/>
                  <a:pt x="80" y="0"/>
                  <a:pt x="73" y="0"/>
                </a:cubicBezTo>
                <a:cubicBezTo>
                  <a:pt x="69" y="0"/>
                  <a:pt x="69" y="0"/>
                  <a:pt x="69" y="0"/>
                </a:cubicBezTo>
                <a:cubicBezTo>
                  <a:pt x="62" y="0"/>
                  <a:pt x="55" y="6"/>
                  <a:pt x="55" y="14"/>
                </a:cubicBezTo>
                <a:cubicBezTo>
                  <a:pt x="55" y="29"/>
                  <a:pt x="55" y="29"/>
                  <a:pt x="55" y="29"/>
                </a:cubicBezTo>
                <a:cubicBezTo>
                  <a:pt x="55" y="32"/>
                  <a:pt x="57" y="34"/>
                  <a:pt x="59" y="35"/>
                </a:cubicBezTo>
                <a:cubicBezTo>
                  <a:pt x="59" y="50"/>
                  <a:pt x="59" y="50"/>
                  <a:pt x="59" y="50"/>
                </a:cubicBezTo>
                <a:cubicBezTo>
                  <a:pt x="59" y="50"/>
                  <a:pt x="58" y="50"/>
                  <a:pt x="58" y="51"/>
                </a:cubicBezTo>
                <a:cubicBezTo>
                  <a:pt x="56" y="52"/>
                  <a:pt x="46" y="57"/>
                  <a:pt x="36" y="64"/>
                </a:cubicBezTo>
                <a:cubicBezTo>
                  <a:pt x="35" y="66"/>
                  <a:pt x="34" y="68"/>
                  <a:pt x="34" y="70"/>
                </a:cubicBezTo>
                <a:cubicBezTo>
                  <a:pt x="34" y="81"/>
                  <a:pt x="34" y="81"/>
                  <a:pt x="34" y="81"/>
                </a:cubicBezTo>
                <a:cubicBezTo>
                  <a:pt x="108" y="81"/>
                  <a:pt x="108" y="81"/>
                  <a:pt x="108" y="81"/>
                </a:cubicBezTo>
                <a:cubicBezTo>
                  <a:pt x="108" y="70"/>
                  <a:pt x="108" y="70"/>
                  <a:pt x="108" y="70"/>
                </a:cubicBezTo>
                <a:cubicBezTo>
                  <a:pt x="108" y="68"/>
                  <a:pt x="107" y="66"/>
                  <a:pt x="105" y="64"/>
                </a:cubicBezTo>
                <a:close/>
                <a:moveTo>
                  <a:pt x="139" y="54"/>
                </a:moveTo>
                <a:cubicBezTo>
                  <a:pt x="132" y="48"/>
                  <a:pt x="123" y="43"/>
                  <a:pt x="121" y="42"/>
                </a:cubicBezTo>
                <a:cubicBezTo>
                  <a:pt x="121" y="42"/>
                  <a:pt x="121" y="42"/>
                  <a:pt x="121" y="42"/>
                </a:cubicBezTo>
                <a:cubicBezTo>
                  <a:pt x="121" y="30"/>
                  <a:pt x="121" y="30"/>
                  <a:pt x="121" y="30"/>
                </a:cubicBezTo>
                <a:cubicBezTo>
                  <a:pt x="122" y="28"/>
                  <a:pt x="123" y="27"/>
                  <a:pt x="123" y="25"/>
                </a:cubicBezTo>
                <a:cubicBezTo>
                  <a:pt x="123" y="12"/>
                  <a:pt x="123" y="12"/>
                  <a:pt x="123" y="12"/>
                </a:cubicBezTo>
                <a:cubicBezTo>
                  <a:pt x="123" y="6"/>
                  <a:pt x="118" y="0"/>
                  <a:pt x="112" y="0"/>
                </a:cubicBezTo>
                <a:cubicBezTo>
                  <a:pt x="109" y="0"/>
                  <a:pt x="109" y="0"/>
                  <a:pt x="109" y="0"/>
                </a:cubicBezTo>
                <a:cubicBezTo>
                  <a:pt x="103" y="0"/>
                  <a:pt x="98" y="6"/>
                  <a:pt x="98" y="12"/>
                </a:cubicBezTo>
                <a:cubicBezTo>
                  <a:pt x="98" y="25"/>
                  <a:pt x="98" y="25"/>
                  <a:pt x="98" y="25"/>
                </a:cubicBezTo>
                <a:cubicBezTo>
                  <a:pt x="98" y="27"/>
                  <a:pt x="99" y="28"/>
                  <a:pt x="100" y="30"/>
                </a:cubicBezTo>
                <a:cubicBezTo>
                  <a:pt x="100" y="42"/>
                  <a:pt x="100" y="42"/>
                  <a:pt x="100" y="42"/>
                </a:cubicBezTo>
                <a:cubicBezTo>
                  <a:pt x="100" y="42"/>
                  <a:pt x="100" y="42"/>
                  <a:pt x="100" y="42"/>
                </a:cubicBezTo>
                <a:cubicBezTo>
                  <a:pt x="99" y="43"/>
                  <a:pt x="95" y="45"/>
                  <a:pt x="91" y="48"/>
                </a:cubicBezTo>
                <a:cubicBezTo>
                  <a:pt x="95" y="50"/>
                  <a:pt x="102" y="55"/>
                  <a:pt x="109" y="60"/>
                </a:cubicBezTo>
                <a:cubicBezTo>
                  <a:pt x="111" y="62"/>
                  <a:pt x="113" y="65"/>
                  <a:pt x="114" y="68"/>
                </a:cubicBezTo>
                <a:cubicBezTo>
                  <a:pt x="142" y="68"/>
                  <a:pt x="142" y="68"/>
                  <a:pt x="142" y="68"/>
                </a:cubicBezTo>
                <a:cubicBezTo>
                  <a:pt x="142" y="59"/>
                  <a:pt x="142" y="59"/>
                  <a:pt x="142" y="59"/>
                </a:cubicBezTo>
                <a:cubicBezTo>
                  <a:pt x="142" y="57"/>
                  <a:pt x="141" y="55"/>
                  <a:pt x="139" y="54"/>
                </a:cubicBezTo>
                <a:close/>
                <a:moveTo>
                  <a:pt x="42" y="42"/>
                </a:moveTo>
                <a:cubicBezTo>
                  <a:pt x="42" y="42"/>
                  <a:pt x="42" y="42"/>
                  <a:pt x="42" y="42"/>
                </a:cubicBezTo>
                <a:cubicBezTo>
                  <a:pt x="42" y="30"/>
                  <a:pt x="42" y="30"/>
                  <a:pt x="42" y="30"/>
                </a:cubicBezTo>
                <a:cubicBezTo>
                  <a:pt x="43" y="28"/>
                  <a:pt x="44" y="27"/>
                  <a:pt x="44" y="25"/>
                </a:cubicBezTo>
                <a:cubicBezTo>
                  <a:pt x="44" y="12"/>
                  <a:pt x="44" y="12"/>
                  <a:pt x="44" y="12"/>
                </a:cubicBezTo>
                <a:cubicBezTo>
                  <a:pt x="44" y="6"/>
                  <a:pt x="39" y="0"/>
                  <a:pt x="33" y="0"/>
                </a:cubicBezTo>
                <a:cubicBezTo>
                  <a:pt x="30" y="0"/>
                  <a:pt x="30" y="0"/>
                  <a:pt x="30" y="0"/>
                </a:cubicBezTo>
                <a:cubicBezTo>
                  <a:pt x="24" y="0"/>
                  <a:pt x="18" y="6"/>
                  <a:pt x="18" y="12"/>
                </a:cubicBezTo>
                <a:cubicBezTo>
                  <a:pt x="18" y="25"/>
                  <a:pt x="18" y="25"/>
                  <a:pt x="18" y="25"/>
                </a:cubicBezTo>
                <a:cubicBezTo>
                  <a:pt x="18" y="27"/>
                  <a:pt x="19" y="28"/>
                  <a:pt x="21" y="30"/>
                </a:cubicBezTo>
                <a:cubicBezTo>
                  <a:pt x="21" y="42"/>
                  <a:pt x="21" y="42"/>
                  <a:pt x="21" y="42"/>
                </a:cubicBezTo>
                <a:cubicBezTo>
                  <a:pt x="21" y="42"/>
                  <a:pt x="21" y="42"/>
                  <a:pt x="21" y="42"/>
                </a:cubicBezTo>
                <a:cubicBezTo>
                  <a:pt x="19" y="43"/>
                  <a:pt x="10" y="48"/>
                  <a:pt x="2" y="54"/>
                </a:cubicBezTo>
                <a:cubicBezTo>
                  <a:pt x="1" y="55"/>
                  <a:pt x="0" y="57"/>
                  <a:pt x="0" y="59"/>
                </a:cubicBezTo>
                <a:cubicBezTo>
                  <a:pt x="0" y="68"/>
                  <a:pt x="0" y="68"/>
                  <a:pt x="0" y="68"/>
                </a:cubicBezTo>
                <a:cubicBezTo>
                  <a:pt x="28" y="68"/>
                  <a:pt x="28" y="68"/>
                  <a:pt x="28" y="68"/>
                </a:cubicBezTo>
                <a:cubicBezTo>
                  <a:pt x="29" y="65"/>
                  <a:pt x="30" y="62"/>
                  <a:pt x="33" y="60"/>
                </a:cubicBezTo>
                <a:cubicBezTo>
                  <a:pt x="40" y="55"/>
                  <a:pt x="47" y="50"/>
                  <a:pt x="51" y="48"/>
                </a:cubicBezTo>
                <a:cubicBezTo>
                  <a:pt x="47" y="45"/>
                  <a:pt x="43" y="43"/>
                  <a:pt x="42" y="42"/>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57" name="Google Shape;257;p44"/>
          <p:cNvSpPr/>
          <p:nvPr/>
        </p:nvSpPr>
        <p:spPr>
          <a:xfrm>
            <a:off x="5032350" y="970125"/>
            <a:ext cx="230371" cy="238525"/>
          </a:xfrm>
          <a:custGeom>
            <a:rect b="b" l="l" r="r" t="t"/>
            <a:pathLst>
              <a:path extrusionOk="0" h="135" w="130">
                <a:moveTo>
                  <a:pt x="81" y="117"/>
                </a:moveTo>
                <a:cubicBezTo>
                  <a:pt x="81" y="121"/>
                  <a:pt x="81" y="121"/>
                  <a:pt x="81" y="121"/>
                </a:cubicBezTo>
                <a:cubicBezTo>
                  <a:pt x="81" y="125"/>
                  <a:pt x="78" y="127"/>
                  <a:pt x="75" y="128"/>
                </a:cubicBezTo>
                <a:cubicBezTo>
                  <a:pt x="74" y="131"/>
                  <a:pt x="74" y="131"/>
                  <a:pt x="74" y="131"/>
                </a:cubicBezTo>
                <a:cubicBezTo>
                  <a:pt x="74" y="133"/>
                  <a:pt x="72" y="135"/>
                  <a:pt x="70" y="135"/>
                </a:cubicBezTo>
                <a:cubicBezTo>
                  <a:pt x="60" y="135"/>
                  <a:pt x="60" y="135"/>
                  <a:pt x="60" y="135"/>
                </a:cubicBezTo>
                <a:cubicBezTo>
                  <a:pt x="58" y="135"/>
                  <a:pt x="57" y="133"/>
                  <a:pt x="56" y="131"/>
                </a:cubicBezTo>
                <a:cubicBezTo>
                  <a:pt x="55" y="128"/>
                  <a:pt x="55" y="128"/>
                  <a:pt x="55" y="128"/>
                </a:cubicBezTo>
                <a:cubicBezTo>
                  <a:pt x="52" y="127"/>
                  <a:pt x="50" y="125"/>
                  <a:pt x="50" y="121"/>
                </a:cubicBezTo>
                <a:cubicBezTo>
                  <a:pt x="50" y="117"/>
                  <a:pt x="50" y="117"/>
                  <a:pt x="50" y="117"/>
                </a:cubicBezTo>
                <a:cubicBezTo>
                  <a:pt x="50" y="115"/>
                  <a:pt x="52" y="114"/>
                  <a:pt x="54" y="114"/>
                </a:cubicBezTo>
                <a:cubicBezTo>
                  <a:pt x="77" y="114"/>
                  <a:pt x="77" y="114"/>
                  <a:pt x="77" y="114"/>
                </a:cubicBezTo>
                <a:cubicBezTo>
                  <a:pt x="79" y="114"/>
                  <a:pt x="81" y="115"/>
                  <a:pt x="81" y="117"/>
                </a:cubicBezTo>
                <a:close/>
                <a:moveTo>
                  <a:pt x="98" y="64"/>
                </a:moveTo>
                <a:cubicBezTo>
                  <a:pt x="98" y="73"/>
                  <a:pt x="95" y="81"/>
                  <a:pt x="89" y="87"/>
                </a:cubicBezTo>
                <a:cubicBezTo>
                  <a:pt x="85" y="92"/>
                  <a:pt x="82" y="98"/>
                  <a:pt x="81" y="104"/>
                </a:cubicBezTo>
                <a:cubicBezTo>
                  <a:pt x="81" y="107"/>
                  <a:pt x="78" y="109"/>
                  <a:pt x="76" y="109"/>
                </a:cubicBezTo>
                <a:cubicBezTo>
                  <a:pt x="55" y="109"/>
                  <a:pt x="55" y="109"/>
                  <a:pt x="55" y="109"/>
                </a:cubicBezTo>
                <a:cubicBezTo>
                  <a:pt x="52" y="109"/>
                  <a:pt x="50" y="107"/>
                  <a:pt x="50" y="104"/>
                </a:cubicBezTo>
                <a:cubicBezTo>
                  <a:pt x="49" y="98"/>
                  <a:pt x="46" y="92"/>
                  <a:pt x="41" y="87"/>
                </a:cubicBezTo>
                <a:cubicBezTo>
                  <a:pt x="36" y="81"/>
                  <a:pt x="32" y="73"/>
                  <a:pt x="32" y="65"/>
                </a:cubicBezTo>
                <a:cubicBezTo>
                  <a:pt x="32" y="46"/>
                  <a:pt x="47" y="31"/>
                  <a:pt x="65" y="31"/>
                </a:cubicBezTo>
                <a:cubicBezTo>
                  <a:pt x="83" y="31"/>
                  <a:pt x="98" y="46"/>
                  <a:pt x="98" y="64"/>
                </a:cubicBezTo>
                <a:close/>
                <a:moveTo>
                  <a:pt x="69" y="44"/>
                </a:moveTo>
                <a:cubicBezTo>
                  <a:pt x="69" y="42"/>
                  <a:pt x="67" y="40"/>
                  <a:pt x="65" y="40"/>
                </a:cubicBezTo>
                <a:cubicBezTo>
                  <a:pt x="52" y="40"/>
                  <a:pt x="41" y="51"/>
                  <a:pt x="41" y="64"/>
                </a:cubicBezTo>
                <a:cubicBezTo>
                  <a:pt x="41" y="66"/>
                  <a:pt x="43" y="68"/>
                  <a:pt x="45" y="68"/>
                </a:cubicBezTo>
                <a:cubicBezTo>
                  <a:pt x="47" y="68"/>
                  <a:pt x="49" y="67"/>
                  <a:pt x="49" y="64"/>
                </a:cubicBezTo>
                <a:cubicBezTo>
                  <a:pt x="49" y="55"/>
                  <a:pt x="56" y="48"/>
                  <a:pt x="65" y="48"/>
                </a:cubicBezTo>
                <a:cubicBezTo>
                  <a:pt x="67" y="48"/>
                  <a:pt x="69" y="46"/>
                  <a:pt x="69" y="44"/>
                </a:cubicBezTo>
                <a:close/>
                <a:moveTo>
                  <a:pt x="65" y="20"/>
                </a:moveTo>
                <a:cubicBezTo>
                  <a:pt x="67" y="20"/>
                  <a:pt x="69" y="19"/>
                  <a:pt x="69" y="16"/>
                </a:cubicBezTo>
                <a:cubicBezTo>
                  <a:pt x="69" y="3"/>
                  <a:pt x="69" y="3"/>
                  <a:pt x="69" y="3"/>
                </a:cubicBezTo>
                <a:cubicBezTo>
                  <a:pt x="69" y="1"/>
                  <a:pt x="67" y="0"/>
                  <a:pt x="65" y="0"/>
                </a:cubicBezTo>
                <a:cubicBezTo>
                  <a:pt x="63" y="0"/>
                  <a:pt x="62" y="1"/>
                  <a:pt x="62" y="3"/>
                </a:cubicBezTo>
                <a:cubicBezTo>
                  <a:pt x="62" y="16"/>
                  <a:pt x="62" y="16"/>
                  <a:pt x="62" y="16"/>
                </a:cubicBezTo>
                <a:cubicBezTo>
                  <a:pt x="62" y="19"/>
                  <a:pt x="63" y="20"/>
                  <a:pt x="65" y="20"/>
                </a:cubicBezTo>
                <a:close/>
                <a:moveTo>
                  <a:pt x="21" y="64"/>
                </a:moveTo>
                <a:cubicBezTo>
                  <a:pt x="21" y="62"/>
                  <a:pt x="19" y="61"/>
                  <a:pt x="17" y="61"/>
                </a:cubicBezTo>
                <a:cubicBezTo>
                  <a:pt x="4" y="61"/>
                  <a:pt x="4" y="61"/>
                  <a:pt x="4" y="61"/>
                </a:cubicBezTo>
                <a:cubicBezTo>
                  <a:pt x="2" y="61"/>
                  <a:pt x="0" y="62"/>
                  <a:pt x="0" y="64"/>
                </a:cubicBezTo>
                <a:cubicBezTo>
                  <a:pt x="0" y="66"/>
                  <a:pt x="2" y="68"/>
                  <a:pt x="4" y="68"/>
                </a:cubicBezTo>
                <a:cubicBezTo>
                  <a:pt x="17" y="68"/>
                  <a:pt x="17" y="68"/>
                  <a:pt x="17" y="68"/>
                </a:cubicBezTo>
                <a:cubicBezTo>
                  <a:pt x="19" y="68"/>
                  <a:pt x="21" y="66"/>
                  <a:pt x="21" y="64"/>
                </a:cubicBezTo>
                <a:close/>
                <a:moveTo>
                  <a:pt x="126" y="61"/>
                </a:moveTo>
                <a:cubicBezTo>
                  <a:pt x="113" y="61"/>
                  <a:pt x="113" y="61"/>
                  <a:pt x="113" y="61"/>
                </a:cubicBezTo>
                <a:cubicBezTo>
                  <a:pt x="111" y="61"/>
                  <a:pt x="109" y="62"/>
                  <a:pt x="109" y="64"/>
                </a:cubicBezTo>
                <a:cubicBezTo>
                  <a:pt x="109" y="66"/>
                  <a:pt x="111" y="68"/>
                  <a:pt x="113" y="68"/>
                </a:cubicBezTo>
                <a:cubicBezTo>
                  <a:pt x="126" y="68"/>
                  <a:pt x="126" y="68"/>
                  <a:pt x="126" y="68"/>
                </a:cubicBezTo>
                <a:cubicBezTo>
                  <a:pt x="128" y="68"/>
                  <a:pt x="130" y="66"/>
                  <a:pt x="130" y="64"/>
                </a:cubicBezTo>
                <a:cubicBezTo>
                  <a:pt x="130" y="62"/>
                  <a:pt x="128" y="61"/>
                  <a:pt x="126" y="61"/>
                </a:cubicBezTo>
                <a:close/>
                <a:moveTo>
                  <a:pt x="29" y="96"/>
                </a:moveTo>
                <a:cubicBezTo>
                  <a:pt x="19" y="105"/>
                  <a:pt x="19" y="105"/>
                  <a:pt x="19" y="105"/>
                </a:cubicBezTo>
                <a:cubicBezTo>
                  <a:pt x="18" y="106"/>
                  <a:pt x="18" y="109"/>
                  <a:pt x="19" y="110"/>
                </a:cubicBezTo>
                <a:cubicBezTo>
                  <a:pt x="20" y="111"/>
                  <a:pt x="21" y="111"/>
                  <a:pt x="22" y="111"/>
                </a:cubicBezTo>
                <a:cubicBezTo>
                  <a:pt x="23" y="111"/>
                  <a:pt x="24" y="111"/>
                  <a:pt x="25" y="110"/>
                </a:cubicBezTo>
                <a:cubicBezTo>
                  <a:pt x="34" y="101"/>
                  <a:pt x="34" y="101"/>
                  <a:pt x="34" y="101"/>
                </a:cubicBezTo>
                <a:cubicBezTo>
                  <a:pt x="36" y="99"/>
                  <a:pt x="36" y="97"/>
                  <a:pt x="34" y="96"/>
                </a:cubicBezTo>
                <a:cubicBezTo>
                  <a:pt x="33" y="94"/>
                  <a:pt x="30" y="94"/>
                  <a:pt x="29" y="96"/>
                </a:cubicBezTo>
                <a:close/>
                <a:moveTo>
                  <a:pt x="99" y="34"/>
                </a:moveTo>
                <a:cubicBezTo>
                  <a:pt x="100" y="34"/>
                  <a:pt x="101" y="34"/>
                  <a:pt x="102" y="33"/>
                </a:cubicBezTo>
                <a:cubicBezTo>
                  <a:pt x="111" y="24"/>
                  <a:pt x="111" y="24"/>
                  <a:pt x="111" y="24"/>
                </a:cubicBezTo>
                <a:cubicBezTo>
                  <a:pt x="113" y="22"/>
                  <a:pt x="113" y="20"/>
                  <a:pt x="111" y="19"/>
                </a:cubicBezTo>
                <a:cubicBezTo>
                  <a:pt x="110" y="17"/>
                  <a:pt x="107" y="17"/>
                  <a:pt x="106" y="19"/>
                </a:cubicBezTo>
                <a:cubicBezTo>
                  <a:pt x="96" y="28"/>
                  <a:pt x="96" y="28"/>
                  <a:pt x="96" y="28"/>
                </a:cubicBezTo>
                <a:cubicBezTo>
                  <a:pt x="95" y="29"/>
                  <a:pt x="95" y="32"/>
                  <a:pt x="96" y="33"/>
                </a:cubicBezTo>
                <a:cubicBezTo>
                  <a:pt x="97" y="34"/>
                  <a:pt x="98" y="34"/>
                  <a:pt x="99" y="34"/>
                </a:cubicBezTo>
                <a:close/>
                <a:moveTo>
                  <a:pt x="29" y="33"/>
                </a:moveTo>
                <a:cubicBezTo>
                  <a:pt x="29" y="34"/>
                  <a:pt x="30" y="34"/>
                  <a:pt x="31" y="34"/>
                </a:cubicBezTo>
                <a:cubicBezTo>
                  <a:pt x="32" y="34"/>
                  <a:pt x="33" y="34"/>
                  <a:pt x="34" y="33"/>
                </a:cubicBezTo>
                <a:cubicBezTo>
                  <a:pt x="36" y="32"/>
                  <a:pt x="36" y="29"/>
                  <a:pt x="34" y="28"/>
                </a:cubicBezTo>
                <a:cubicBezTo>
                  <a:pt x="25" y="18"/>
                  <a:pt x="25" y="18"/>
                  <a:pt x="25" y="18"/>
                </a:cubicBezTo>
                <a:cubicBezTo>
                  <a:pt x="23" y="17"/>
                  <a:pt x="21" y="17"/>
                  <a:pt x="19" y="18"/>
                </a:cubicBezTo>
                <a:cubicBezTo>
                  <a:pt x="18" y="20"/>
                  <a:pt x="18" y="22"/>
                  <a:pt x="19" y="24"/>
                </a:cubicBezTo>
                <a:lnTo>
                  <a:pt x="29" y="33"/>
                </a:lnTo>
                <a:close/>
                <a:moveTo>
                  <a:pt x="102" y="96"/>
                </a:moveTo>
                <a:cubicBezTo>
                  <a:pt x="100" y="94"/>
                  <a:pt x="98" y="94"/>
                  <a:pt x="96" y="96"/>
                </a:cubicBezTo>
                <a:cubicBezTo>
                  <a:pt x="95" y="97"/>
                  <a:pt x="95" y="99"/>
                  <a:pt x="96" y="101"/>
                </a:cubicBezTo>
                <a:cubicBezTo>
                  <a:pt x="106" y="110"/>
                  <a:pt x="106" y="110"/>
                  <a:pt x="106" y="110"/>
                </a:cubicBezTo>
                <a:cubicBezTo>
                  <a:pt x="106" y="111"/>
                  <a:pt x="107" y="111"/>
                  <a:pt x="108" y="111"/>
                </a:cubicBezTo>
                <a:cubicBezTo>
                  <a:pt x="109" y="111"/>
                  <a:pt x="110" y="111"/>
                  <a:pt x="111" y="110"/>
                </a:cubicBezTo>
                <a:cubicBezTo>
                  <a:pt x="112" y="109"/>
                  <a:pt x="112" y="106"/>
                  <a:pt x="111" y="105"/>
                </a:cubicBezTo>
                <a:lnTo>
                  <a:pt x="102" y="96"/>
                </a:lnTo>
                <a:close/>
                <a:moveTo>
                  <a:pt x="102" y="96"/>
                </a:moveTo>
                <a:cubicBezTo>
                  <a:pt x="102" y="96"/>
                  <a:pt x="102" y="96"/>
                  <a:pt x="102" y="96"/>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58" name="Google Shape;258;p44"/>
          <p:cNvSpPr/>
          <p:nvPr/>
        </p:nvSpPr>
        <p:spPr>
          <a:xfrm>
            <a:off x="5055437" y="2372856"/>
            <a:ext cx="184188" cy="182018"/>
          </a:xfrm>
          <a:custGeom>
            <a:rect b="b" l="l" r="r" t="t"/>
            <a:pathLst>
              <a:path extrusionOk="0" h="103" w="104">
                <a:moveTo>
                  <a:pt x="4" y="87"/>
                </a:moveTo>
                <a:cubicBezTo>
                  <a:pt x="0" y="91"/>
                  <a:pt x="0" y="97"/>
                  <a:pt x="4" y="100"/>
                </a:cubicBezTo>
                <a:cubicBezTo>
                  <a:pt x="6" y="102"/>
                  <a:pt x="9" y="103"/>
                  <a:pt x="11" y="103"/>
                </a:cubicBezTo>
                <a:cubicBezTo>
                  <a:pt x="13" y="103"/>
                  <a:pt x="16" y="102"/>
                  <a:pt x="18" y="100"/>
                </a:cubicBezTo>
                <a:cubicBezTo>
                  <a:pt x="49" y="69"/>
                  <a:pt x="49" y="69"/>
                  <a:pt x="49" y="69"/>
                </a:cubicBezTo>
                <a:cubicBezTo>
                  <a:pt x="36" y="55"/>
                  <a:pt x="36" y="55"/>
                  <a:pt x="36" y="55"/>
                </a:cubicBezTo>
                <a:lnTo>
                  <a:pt x="4" y="87"/>
                </a:lnTo>
                <a:close/>
                <a:moveTo>
                  <a:pt x="83" y="28"/>
                </a:moveTo>
                <a:cubicBezTo>
                  <a:pt x="97" y="21"/>
                  <a:pt x="97" y="21"/>
                  <a:pt x="97" y="21"/>
                </a:cubicBezTo>
                <a:cubicBezTo>
                  <a:pt x="104" y="7"/>
                  <a:pt x="104" y="7"/>
                  <a:pt x="104" y="7"/>
                </a:cubicBezTo>
                <a:cubicBezTo>
                  <a:pt x="98" y="0"/>
                  <a:pt x="98" y="0"/>
                  <a:pt x="98" y="0"/>
                </a:cubicBezTo>
                <a:cubicBezTo>
                  <a:pt x="84" y="8"/>
                  <a:pt x="84" y="8"/>
                  <a:pt x="84" y="8"/>
                </a:cubicBezTo>
                <a:cubicBezTo>
                  <a:pt x="76" y="21"/>
                  <a:pt x="76" y="21"/>
                  <a:pt x="76" y="21"/>
                </a:cubicBezTo>
                <a:cubicBezTo>
                  <a:pt x="60" y="38"/>
                  <a:pt x="60" y="38"/>
                  <a:pt x="60" y="38"/>
                </a:cubicBezTo>
                <a:cubicBezTo>
                  <a:pt x="66" y="45"/>
                  <a:pt x="66" y="45"/>
                  <a:pt x="66" y="45"/>
                </a:cubicBezTo>
                <a:lnTo>
                  <a:pt x="83" y="28"/>
                </a:lnTo>
                <a:close/>
                <a:moveTo>
                  <a:pt x="86" y="65"/>
                </a:moveTo>
                <a:cubicBezTo>
                  <a:pt x="85" y="65"/>
                  <a:pt x="85" y="65"/>
                  <a:pt x="85" y="65"/>
                </a:cubicBezTo>
                <a:cubicBezTo>
                  <a:pt x="83" y="65"/>
                  <a:pt x="80" y="65"/>
                  <a:pt x="78" y="66"/>
                </a:cubicBezTo>
                <a:cubicBezTo>
                  <a:pt x="39" y="26"/>
                  <a:pt x="39" y="26"/>
                  <a:pt x="39" y="26"/>
                </a:cubicBezTo>
                <a:cubicBezTo>
                  <a:pt x="39" y="24"/>
                  <a:pt x="40" y="22"/>
                  <a:pt x="40" y="20"/>
                </a:cubicBezTo>
                <a:cubicBezTo>
                  <a:pt x="40" y="18"/>
                  <a:pt x="40" y="18"/>
                  <a:pt x="40" y="18"/>
                </a:cubicBezTo>
                <a:cubicBezTo>
                  <a:pt x="39" y="8"/>
                  <a:pt x="31" y="0"/>
                  <a:pt x="21" y="0"/>
                </a:cubicBezTo>
                <a:cubicBezTo>
                  <a:pt x="18" y="0"/>
                  <a:pt x="15" y="1"/>
                  <a:pt x="12" y="2"/>
                </a:cubicBezTo>
                <a:cubicBezTo>
                  <a:pt x="25" y="15"/>
                  <a:pt x="25" y="15"/>
                  <a:pt x="25" y="15"/>
                </a:cubicBezTo>
                <a:cubicBezTo>
                  <a:pt x="26" y="16"/>
                  <a:pt x="26" y="17"/>
                  <a:pt x="27" y="17"/>
                </a:cubicBezTo>
                <a:cubicBezTo>
                  <a:pt x="28" y="20"/>
                  <a:pt x="27" y="22"/>
                  <a:pt x="25" y="24"/>
                </a:cubicBezTo>
                <a:cubicBezTo>
                  <a:pt x="24" y="25"/>
                  <a:pt x="22" y="26"/>
                  <a:pt x="21" y="26"/>
                </a:cubicBezTo>
                <a:cubicBezTo>
                  <a:pt x="20" y="26"/>
                  <a:pt x="19" y="26"/>
                  <a:pt x="18" y="26"/>
                </a:cubicBezTo>
                <a:cubicBezTo>
                  <a:pt x="18" y="25"/>
                  <a:pt x="17" y="25"/>
                  <a:pt x="16" y="24"/>
                </a:cubicBezTo>
                <a:cubicBezTo>
                  <a:pt x="3" y="11"/>
                  <a:pt x="3" y="11"/>
                  <a:pt x="3" y="11"/>
                </a:cubicBezTo>
                <a:cubicBezTo>
                  <a:pt x="2" y="14"/>
                  <a:pt x="1" y="17"/>
                  <a:pt x="1" y="20"/>
                </a:cubicBezTo>
                <a:cubicBezTo>
                  <a:pt x="1" y="30"/>
                  <a:pt x="9" y="38"/>
                  <a:pt x="19" y="39"/>
                </a:cubicBezTo>
                <a:cubicBezTo>
                  <a:pt x="21" y="39"/>
                  <a:pt x="21" y="39"/>
                  <a:pt x="21" y="39"/>
                </a:cubicBezTo>
                <a:cubicBezTo>
                  <a:pt x="23" y="39"/>
                  <a:pt x="25" y="38"/>
                  <a:pt x="27" y="38"/>
                </a:cubicBezTo>
                <a:cubicBezTo>
                  <a:pt x="67" y="77"/>
                  <a:pt x="67" y="77"/>
                  <a:pt x="67" y="77"/>
                </a:cubicBezTo>
                <a:cubicBezTo>
                  <a:pt x="66" y="79"/>
                  <a:pt x="66" y="81"/>
                  <a:pt x="66" y="84"/>
                </a:cubicBezTo>
                <a:cubicBezTo>
                  <a:pt x="66" y="85"/>
                  <a:pt x="66" y="85"/>
                  <a:pt x="66" y="85"/>
                </a:cubicBezTo>
                <a:cubicBezTo>
                  <a:pt x="66" y="95"/>
                  <a:pt x="75" y="103"/>
                  <a:pt x="85" y="103"/>
                </a:cubicBezTo>
                <a:cubicBezTo>
                  <a:pt x="88" y="103"/>
                  <a:pt x="91" y="102"/>
                  <a:pt x="93" y="101"/>
                </a:cubicBezTo>
                <a:cubicBezTo>
                  <a:pt x="80" y="88"/>
                  <a:pt x="80" y="88"/>
                  <a:pt x="80" y="88"/>
                </a:cubicBezTo>
                <a:cubicBezTo>
                  <a:pt x="80" y="88"/>
                  <a:pt x="79" y="87"/>
                  <a:pt x="79" y="86"/>
                </a:cubicBezTo>
                <a:cubicBezTo>
                  <a:pt x="78" y="84"/>
                  <a:pt x="79" y="81"/>
                  <a:pt x="80" y="79"/>
                </a:cubicBezTo>
                <a:cubicBezTo>
                  <a:pt x="82" y="78"/>
                  <a:pt x="83" y="77"/>
                  <a:pt x="85" y="77"/>
                </a:cubicBezTo>
                <a:cubicBezTo>
                  <a:pt x="86" y="77"/>
                  <a:pt x="86" y="78"/>
                  <a:pt x="87" y="78"/>
                </a:cubicBezTo>
                <a:cubicBezTo>
                  <a:pt x="88" y="78"/>
                  <a:pt x="89" y="79"/>
                  <a:pt x="89" y="79"/>
                </a:cubicBezTo>
                <a:cubicBezTo>
                  <a:pt x="102" y="92"/>
                  <a:pt x="102" y="92"/>
                  <a:pt x="102" y="92"/>
                </a:cubicBezTo>
                <a:cubicBezTo>
                  <a:pt x="103" y="90"/>
                  <a:pt x="104" y="87"/>
                  <a:pt x="104" y="84"/>
                </a:cubicBezTo>
                <a:cubicBezTo>
                  <a:pt x="104" y="74"/>
                  <a:pt x="96" y="65"/>
                  <a:pt x="86" y="65"/>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Custom 13">
      <a:dk1>
        <a:srgbClr val="000000"/>
      </a:dk1>
      <a:lt1>
        <a:srgbClr val="FFFFFF"/>
      </a:lt1>
      <a:dk2>
        <a:srgbClr val="44546A"/>
      </a:dk2>
      <a:lt2>
        <a:srgbClr val="E7E6E6"/>
      </a:lt2>
      <a:accent1>
        <a:srgbClr val="FFA634"/>
      </a:accent1>
      <a:accent2>
        <a:srgbClr val="FF4132"/>
      </a:accent2>
      <a:accent3>
        <a:srgbClr val="9B2E3C"/>
      </a:accent3>
      <a:accent4>
        <a:srgbClr val="7030A0"/>
      </a:accent4>
      <a:accent5>
        <a:srgbClr val="002060"/>
      </a:accent5>
      <a:accent6>
        <a:srgbClr val="0070C0"/>
      </a:accent6>
      <a:hlink>
        <a:srgbClr val="00B0F0"/>
      </a:hlink>
      <a:folHlink>
        <a:srgbClr val="92D05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