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6" r:id="rId4"/>
    <p:sldMasterId id="2147483677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y="5143500" cx="9144000"/>
  <p:notesSz cx="6858000" cy="9144000"/>
  <p:embeddedFontLst>
    <p:embeddedFont>
      <p:font typeface="Montserrat"/>
      <p:regular r:id="rId19"/>
      <p:bold r:id="rId20"/>
      <p:italic r:id="rId21"/>
      <p:boldItalic r:id="rId22"/>
    </p:embeddedFont>
    <p:embeddedFont>
      <p:font typeface="Montserrat Light"/>
      <p:regular r:id="rId23"/>
      <p:bold r:id="rId24"/>
      <p:italic r:id="rId25"/>
      <p:boldItalic r:id="rId26"/>
    </p:embeddedFont>
    <p:embeddedFont>
      <p:font typeface="Open Sans"/>
      <p:regular r:id="rId27"/>
      <p:bold r:id="rId28"/>
      <p:italic r:id="rId29"/>
      <p:boldItalic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ontserrat-bold.fntdata"/><Relationship Id="rId22" Type="http://schemas.openxmlformats.org/officeDocument/2006/relationships/font" Target="fonts/Montserrat-boldItalic.fntdata"/><Relationship Id="rId21" Type="http://schemas.openxmlformats.org/officeDocument/2006/relationships/font" Target="fonts/Montserrat-italic.fntdata"/><Relationship Id="rId24" Type="http://schemas.openxmlformats.org/officeDocument/2006/relationships/font" Target="fonts/MontserratLight-bold.fntdata"/><Relationship Id="rId23" Type="http://schemas.openxmlformats.org/officeDocument/2006/relationships/font" Target="fonts/MontserratLight-regular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font" Target="fonts/MontserratLight-boldItalic.fntdata"/><Relationship Id="rId25" Type="http://schemas.openxmlformats.org/officeDocument/2006/relationships/font" Target="fonts/MontserratLight-italic.fntdata"/><Relationship Id="rId28" Type="http://schemas.openxmlformats.org/officeDocument/2006/relationships/font" Target="fonts/OpenSans-bold.fntdata"/><Relationship Id="rId27" Type="http://schemas.openxmlformats.org/officeDocument/2006/relationships/font" Target="fonts/OpenSans-regular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OpenSans-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0" Type="http://schemas.openxmlformats.org/officeDocument/2006/relationships/font" Target="fonts/OpenSans-bold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font" Target="fonts/Montserrat-regular.fntdata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3e3e24cf09_2_7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g3e3e24cf09_2_7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3e3e24cf09_2_18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g3e3e24cf09_2_18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3e3e24cf09_2_19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g3e3e24cf09_2_19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3e3e24cf09_2_20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g3e3e24cf09_2_20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e3e24cf09_2_8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g3e3e24cf09_2_8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3e3e24cf09_2_9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g3e3e24cf09_2_9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3e3e24cf09_2_9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g3e3e24cf09_2_9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3e3e24cf09_2_10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g3e3e24cf09_2_10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3e3e24cf09_2_12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g3e3e24cf09_2_1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3e3e24cf09_2_13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g3e3e24cf09_2_13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3e3e24cf09_2_15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g3e3e24cf09_2_15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3e3e24cf09_2_16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g3e3e24cf09_2_16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6_Section Header">
  <p:cSld name="16_Section Head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55;p14"/>
          <p:cNvSpPr/>
          <p:nvPr>
            <p:ph idx="2" type="pic"/>
          </p:nvPr>
        </p:nvSpPr>
        <p:spPr>
          <a:xfrm>
            <a:off x="33992" y="387381"/>
            <a:ext cx="9062204" cy="436590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>
  <p:cSld name="Section Header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Google Shape;58;p15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_Section Header">
  <p:cSld name="2_Section Header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Google Shape;61;p16"/>
          <p:cNvSpPr/>
          <p:nvPr>
            <p:ph idx="2" type="pic"/>
          </p:nvPr>
        </p:nvSpPr>
        <p:spPr>
          <a:xfrm>
            <a:off x="3152776" y="157163"/>
            <a:ext cx="2838448" cy="48291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6"/>
          <p:cNvSpPr/>
          <p:nvPr>
            <p:ph idx="3" type="pic"/>
          </p:nvPr>
        </p:nvSpPr>
        <p:spPr>
          <a:xfrm>
            <a:off x="6148388" y="157163"/>
            <a:ext cx="2838448" cy="48291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3" name="Google Shape;63;p16"/>
          <p:cNvSpPr/>
          <p:nvPr>
            <p:ph idx="4" type="pic"/>
          </p:nvPr>
        </p:nvSpPr>
        <p:spPr>
          <a:xfrm>
            <a:off x="157163" y="157163"/>
            <a:ext cx="2838448" cy="48291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5_Section Header">
  <p:cSld name="5_Section Header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" name="Google Shape;66;p17"/>
          <p:cNvSpPr/>
          <p:nvPr>
            <p:ph idx="2" type="pic"/>
          </p:nvPr>
        </p:nvSpPr>
        <p:spPr>
          <a:xfrm>
            <a:off x="-1" y="1"/>
            <a:ext cx="6500813" cy="514350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7"/>
          <p:cNvSpPr/>
          <p:nvPr>
            <p:ph idx="3" type="pic"/>
          </p:nvPr>
        </p:nvSpPr>
        <p:spPr>
          <a:xfrm>
            <a:off x="3133725" y="0"/>
            <a:ext cx="3367087" cy="22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7"/>
          <p:cNvSpPr/>
          <p:nvPr>
            <p:ph idx="4" type="pic"/>
          </p:nvPr>
        </p:nvSpPr>
        <p:spPr>
          <a:xfrm>
            <a:off x="6686550" y="0"/>
            <a:ext cx="2457450" cy="338613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9" name="Google Shape;69;p17"/>
          <p:cNvSpPr/>
          <p:nvPr>
            <p:ph idx="5" type="pic"/>
          </p:nvPr>
        </p:nvSpPr>
        <p:spPr>
          <a:xfrm>
            <a:off x="6686550" y="3571876"/>
            <a:ext cx="2457450" cy="157162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4_Section Header">
  <p:cSld name="4_Section Header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" name="Google Shape;72;p18"/>
          <p:cNvSpPr/>
          <p:nvPr>
            <p:ph idx="2" type="pic"/>
          </p:nvPr>
        </p:nvSpPr>
        <p:spPr>
          <a:xfrm>
            <a:off x="0" y="0"/>
            <a:ext cx="45720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6_Section Header">
  <p:cSld name="6_Section Header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" name="Google Shape;75;p19"/>
          <p:cNvSpPr/>
          <p:nvPr>
            <p:ph idx="2" type="pic"/>
          </p:nvPr>
        </p:nvSpPr>
        <p:spPr>
          <a:xfrm>
            <a:off x="157162" y="157162"/>
            <a:ext cx="5834061" cy="48291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7_Section Header">
  <p:cSld name="17_Section Header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Google Shape;78;p20"/>
          <p:cNvSpPr/>
          <p:nvPr>
            <p:ph idx="2" type="pic"/>
          </p:nvPr>
        </p:nvSpPr>
        <p:spPr>
          <a:xfrm>
            <a:off x="1" y="859630"/>
            <a:ext cx="1218009" cy="251102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Google Shape;79;p20"/>
          <p:cNvSpPr/>
          <p:nvPr>
            <p:ph idx="3" type="pic"/>
          </p:nvPr>
        </p:nvSpPr>
        <p:spPr>
          <a:xfrm>
            <a:off x="-1" y="1772841"/>
            <a:ext cx="4571999" cy="337065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7_Section Header">
  <p:cSld name="7_Section Header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Google Shape;82;p21"/>
          <p:cNvSpPr/>
          <p:nvPr>
            <p:ph idx="2" type="pic"/>
          </p:nvPr>
        </p:nvSpPr>
        <p:spPr>
          <a:xfrm>
            <a:off x="157163" y="157163"/>
            <a:ext cx="2838448" cy="234791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21"/>
          <p:cNvSpPr/>
          <p:nvPr>
            <p:ph idx="3" type="pic"/>
          </p:nvPr>
        </p:nvSpPr>
        <p:spPr>
          <a:xfrm>
            <a:off x="157163" y="2638425"/>
            <a:ext cx="2838448" cy="234791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21"/>
          <p:cNvSpPr/>
          <p:nvPr>
            <p:ph idx="4" type="pic"/>
          </p:nvPr>
        </p:nvSpPr>
        <p:spPr>
          <a:xfrm>
            <a:off x="6148388" y="157163"/>
            <a:ext cx="2838448" cy="234791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5" name="Google Shape;85;p21"/>
          <p:cNvSpPr/>
          <p:nvPr>
            <p:ph idx="5" type="pic"/>
          </p:nvPr>
        </p:nvSpPr>
        <p:spPr>
          <a:xfrm>
            <a:off x="6148388" y="2638425"/>
            <a:ext cx="2838448" cy="234791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9_Section Header">
  <p:cSld name="9_Section Header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/>
          <p:nvPr>
            <p:ph type="title"/>
          </p:nvPr>
        </p:nvSpPr>
        <p:spPr>
          <a:xfrm>
            <a:off x="628650" y="357664"/>
            <a:ext cx="7886700" cy="45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Montserrat"/>
              <a:buNone/>
              <a:defRPr b="0" i="0" sz="23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8" name="Google Shape;88;p22"/>
          <p:cNvSpPr/>
          <p:nvPr>
            <p:ph idx="2" type="pic"/>
          </p:nvPr>
        </p:nvSpPr>
        <p:spPr>
          <a:xfrm>
            <a:off x="3333086" y="1332836"/>
            <a:ext cx="2477827" cy="247782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22"/>
          <p:cNvSpPr/>
          <p:nvPr>
            <p:ph idx="3" type="pic"/>
          </p:nvPr>
        </p:nvSpPr>
        <p:spPr>
          <a:xfrm>
            <a:off x="6037522" y="1332836"/>
            <a:ext cx="2477827" cy="247782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22"/>
          <p:cNvSpPr txBox="1"/>
          <p:nvPr>
            <p:ph idx="1" type="subTitle"/>
          </p:nvPr>
        </p:nvSpPr>
        <p:spPr>
          <a:xfrm>
            <a:off x="628651" y="789063"/>
            <a:ext cx="7886700" cy="14357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1" name="Google Shape;91;p22"/>
          <p:cNvSpPr/>
          <p:nvPr>
            <p:ph idx="4" type="pic"/>
          </p:nvPr>
        </p:nvSpPr>
        <p:spPr>
          <a:xfrm>
            <a:off x="628651" y="1332836"/>
            <a:ext cx="2477827" cy="247782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0_Section Header">
  <p:cSld name="10_Section Header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3"/>
          <p:cNvSpPr txBox="1"/>
          <p:nvPr>
            <p:ph type="title"/>
          </p:nvPr>
        </p:nvSpPr>
        <p:spPr>
          <a:xfrm>
            <a:off x="628650" y="357664"/>
            <a:ext cx="7886700" cy="45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Montserrat"/>
              <a:buNone/>
              <a:defRPr b="0" i="0" sz="23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4" name="Google Shape;94;p23"/>
          <p:cNvSpPr txBox="1"/>
          <p:nvPr>
            <p:ph idx="1" type="subTitle"/>
          </p:nvPr>
        </p:nvSpPr>
        <p:spPr>
          <a:xfrm>
            <a:off x="628651" y="789063"/>
            <a:ext cx="7886700" cy="14357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23"/>
          <p:cNvSpPr/>
          <p:nvPr>
            <p:ph idx="2" type="pic"/>
          </p:nvPr>
        </p:nvSpPr>
        <p:spPr>
          <a:xfrm>
            <a:off x="628649" y="1364031"/>
            <a:ext cx="2550744" cy="255074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23"/>
          <p:cNvSpPr/>
          <p:nvPr>
            <p:ph idx="3" type="pic"/>
          </p:nvPr>
        </p:nvSpPr>
        <p:spPr>
          <a:xfrm>
            <a:off x="3296628" y="1364031"/>
            <a:ext cx="2550744" cy="255074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7" name="Google Shape;97;p23"/>
          <p:cNvSpPr/>
          <p:nvPr>
            <p:ph idx="4" type="pic"/>
          </p:nvPr>
        </p:nvSpPr>
        <p:spPr>
          <a:xfrm>
            <a:off x="5964606" y="1364031"/>
            <a:ext cx="2550744" cy="255074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1_Section Header">
  <p:cSld name="11_Section Header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24"/>
          <p:cNvSpPr/>
          <p:nvPr>
            <p:ph idx="2" type="pic"/>
          </p:nvPr>
        </p:nvSpPr>
        <p:spPr>
          <a:xfrm>
            <a:off x="157163" y="157163"/>
            <a:ext cx="2838448" cy="234791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1" name="Google Shape;101;p24"/>
          <p:cNvSpPr/>
          <p:nvPr>
            <p:ph idx="3" type="pic"/>
          </p:nvPr>
        </p:nvSpPr>
        <p:spPr>
          <a:xfrm>
            <a:off x="3152776" y="157163"/>
            <a:ext cx="2838448" cy="234791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" name="Google Shape;102;p24"/>
          <p:cNvSpPr/>
          <p:nvPr>
            <p:ph idx="4" type="pic"/>
          </p:nvPr>
        </p:nvSpPr>
        <p:spPr>
          <a:xfrm>
            <a:off x="157163" y="2638425"/>
            <a:ext cx="2838448" cy="234791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3" name="Google Shape;103;p24"/>
          <p:cNvSpPr/>
          <p:nvPr>
            <p:ph idx="5" type="pic"/>
          </p:nvPr>
        </p:nvSpPr>
        <p:spPr>
          <a:xfrm>
            <a:off x="3152776" y="2638425"/>
            <a:ext cx="2838448" cy="234791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Google Shape;104;p24"/>
          <p:cNvSpPr/>
          <p:nvPr>
            <p:ph idx="6" type="pic"/>
          </p:nvPr>
        </p:nvSpPr>
        <p:spPr>
          <a:xfrm>
            <a:off x="6148388" y="157163"/>
            <a:ext cx="2838448" cy="234791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Google Shape;105;p24"/>
          <p:cNvSpPr/>
          <p:nvPr>
            <p:ph idx="7" type="pic"/>
          </p:nvPr>
        </p:nvSpPr>
        <p:spPr>
          <a:xfrm>
            <a:off x="6148388" y="2638425"/>
            <a:ext cx="2838448" cy="234791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2_Section Header">
  <p:cSld name="12_Section Header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5"/>
          <p:cNvSpPr/>
          <p:nvPr>
            <p:ph idx="2" type="pic"/>
          </p:nvPr>
        </p:nvSpPr>
        <p:spPr>
          <a:xfrm>
            <a:off x="157163" y="157163"/>
            <a:ext cx="8829673" cy="48291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3_Section Header">
  <p:cSld name="13_Section Header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5_Section Header">
  <p:cSld name="15_Section Header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27"/>
          <p:cNvSpPr/>
          <p:nvPr>
            <p:ph idx="2" type="pic"/>
          </p:nvPr>
        </p:nvSpPr>
        <p:spPr>
          <a:xfrm>
            <a:off x="628651" y="628651"/>
            <a:ext cx="2535835" cy="388619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4" name="Google Shape;114;p27"/>
          <p:cNvSpPr/>
          <p:nvPr>
            <p:ph idx="3" type="pic"/>
          </p:nvPr>
        </p:nvSpPr>
        <p:spPr>
          <a:xfrm>
            <a:off x="3516524" y="1850572"/>
            <a:ext cx="2217492" cy="266427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8_Section Header">
  <p:cSld name="8_Section Header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28"/>
          <p:cNvSpPr/>
          <p:nvPr>
            <p:ph idx="2" type="pic"/>
          </p:nvPr>
        </p:nvSpPr>
        <p:spPr>
          <a:xfrm>
            <a:off x="628649" y="1772764"/>
            <a:ext cx="2725851" cy="251109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Google Shape;118;p28"/>
          <p:cNvSpPr/>
          <p:nvPr>
            <p:ph idx="3" type="pic"/>
          </p:nvPr>
        </p:nvSpPr>
        <p:spPr>
          <a:xfrm>
            <a:off x="3354501" y="859640"/>
            <a:ext cx="1217499" cy="251109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9" name="Google Shape;119;p28"/>
          <p:cNvSpPr/>
          <p:nvPr>
            <p:ph idx="4" type="pic"/>
          </p:nvPr>
        </p:nvSpPr>
        <p:spPr>
          <a:xfrm>
            <a:off x="5789499" y="1772764"/>
            <a:ext cx="1217499" cy="159797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_Section Header">
  <p:cSld name="3_Section Header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9"/>
          <p:cNvSpPr txBox="1"/>
          <p:nvPr>
            <p:ph type="title"/>
          </p:nvPr>
        </p:nvSpPr>
        <p:spPr>
          <a:xfrm>
            <a:off x="628650" y="357664"/>
            <a:ext cx="7886700" cy="45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Montserrat"/>
              <a:buNone/>
              <a:defRPr b="0" i="0" sz="23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2" name="Google Shape;122;p29"/>
          <p:cNvSpPr txBox="1"/>
          <p:nvPr>
            <p:ph idx="1" type="subTitle"/>
          </p:nvPr>
        </p:nvSpPr>
        <p:spPr>
          <a:xfrm>
            <a:off x="628651" y="789063"/>
            <a:ext cx="7886700" cy="14357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4_Section Header">
  <p:cSld name="14_Section Header"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30"/>
          <p:cNvSpPr txBox="1"/>
          <p:nvPr>
            <p:ph type="title"/>
          </p:nvPr>
        </p:nvSpPr>
        <p:spPr>
          <a:xfrm>
            <a:off x="628650" y="357664"/>
            <a:ext cx="7886700" cy="45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Montserrat"/>
              <a:buNone/>
              <a:defRPr b="0" i="0" sz="23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5" name="Google Shape;125;p30"/>
          <p:cNvSpPr txBox="1"/>
          <p:nvPr>
            <p:ph idx="1" type="subTitle"/>
          </p:nvPr>
        </p:nvSpPr>
        <p:spPr>
          <a:xfrm>
            <a:off x="628651" y="789063"/>
            <a:ext cx="7886700" cy="14357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6" name="Google Shape;126;p30"/>
          <p:cNvSpPr/>
          <p:nvPr>
            <p:ph idx="2" type="pic"/>
          </p:nvPr>
        </p:nvSpPr>
        <p:spPr>
          <a:xfrm>
            <a:off x="5733373" y="3447585"/>
            <a:ext cx="747026" cy="74702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7" name="Google Shape;127;p30"/>
          <p:cNvSpPr/>
          <p:nvPr>
            <p:ph idx="3" type="pic"/>
          </p:nvPr>
        </p:nvSpPr>
        <p:spPr>
          <a:xfrm>
            <a:off x="6622603" y="3447585"/>
            <a:ext cx="747026" cy="74702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8" name="Google Shape;128;p30"/>
          <p:cNvSpPr/>
          <p:nvPr>
            <p:ph idx="4" type="pic"/>
          </p:nvPr>
        </p:nvSpPr>
        <p:spPr>
          <a:xfrm>
            <a:off x="4844143" y="3447585"/>
            <a:ext cx="747026" cy="74702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50" y="357664"/>
            <a:ext cx="7886700" cy="45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Montserrat"/>
              <a:buNone/>
              <a:defRPr b="0" i="0" sz="23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jpg"/><Relationship Id="rId4" Type="http://schemas.openxmlformats.org/officeDocument/2006/relationships/image" Target="../media/image1.jpg"/><Relationship Id="rId5" Type="http://schemas.openxmlformats.org/officeDocument/2006/relationships/image" Target="../media/image11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6.jpg"/><Relationship Id="rId4" Type="http://schemas.openxmlformats.org/officeDocument/2006/relationships/image" Target="../media/image14.jpg"/><Relationship Id="rId5" Type="http://schemas.openxmlformats.org/officeDocument/2006/relationships/image" Target="../media/image13.jpg"/><Relationship Id="rId6" Type="http://schemas.openxmlformats.org/officeDocument/2006/relationships/image" Target="../media/image5.jpg"/><Relationship Id="rId7" Type="http://schemas.openxmlformats.org/officeDocument/2006/relationships/image" Target="../media/image11.jpg"/><Relationship Id="rId8" Type="http://schemas.openxmlformats.org/officeDocument/2006/relationships/image" Target="../media/image1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jpg"/><Relationship Id="rId4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Relationship Id="rId4" Type="http://schemas.openxmlformats.org/officeDocument/2006/relationships/image" Target="../media/image1.jpg"/><Relationship Id="rId5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6.jpg"/><Relationship Id="rId4" Type="http://schemas.openxmlformats.org/officeDocument/2006/relationships/image" Target="../media/image9.jpg"/><Relationship Id="rId5" Type="http://schemas.openxmlformats.org/officeDocument/2006/relationships/image" Target="../media/image1.jpg"/><Relationship Id="rId6" Type="http://schemas.openxmlformats.org/officeDocument/2006/relationships/image" Target="../media/image5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jpg"/><Relationship Id="rId4" Type="http://schemas.openxmlformats.org/officeDocument/2006/relationships/image" Target="../media/image1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jpg"/><Relationship Id="rId4" Type="http://schemas.openxmlformats.org/officeDocument/2006/relationships/image" Target="../media/image15.jpg"/><Relationship Id="rId5" Type="http://schemas.openxmlformats.org/officeDocument/2006/relationships/image" Target="../media/image7.jpg"/><Relationship Id="rId6" Type="http://schemas.openxmlformats.org/officeDocument/2006/relationships/image" Target="../media/image10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jpg"/><Relationship Id="rId4" Type="http://schemas.openxmlformats.org/officeDocument/2006/relationships/image" Target="../media/image11.jpg"/><Relationship Id="rId5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Google Shape;133;p31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1690" l="4342" r="7531" t="34621"/>
          <a:stretch/>
        </p:blipFill>
        <p:spPr>
          <a:xfrm>
            <a:off x="33992" y="387381"/>
            <a:ext cx="9062100" cy="4365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40"/>
          <p:cNvSpPr txBox="1"/>
          <p:nvPr>
            <p:ph type="title"/>
          </p:nvPr>
        </p:nvSpPr>
        <p:spPr>
          <a:xfrm>
            <a:off x="628650" y="357664"/>
            <a:ext cx="7886700" cy="45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Montserrat"/>
              <a:buNone/>
            </a:pPr>
            <a:r>
              <a:rPr b="0" i="0" lang="en" sz="23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Creative Presentation</a:t>
            </a:r>
            <a:endParaRPr sz="1100"/>
          </a:p>
        </p:txBody>
      </p:sp>
      <p:sp>
        <p:nvSpPr>
          <p:cNvPr id="241" name="Google Shape;241;p40"/>
          <p:cNvSpPr txBox="1"/>
          <p:nvPr>
            <p:ph idx="1" type="subTitle"/>
          </p:nvPr>
        </p:nvSpPr>
        <p:spPr>
          <a:xfrm>
            <a:off x="628651" y="789063"/>
            <a:ext cx="7886700" cy="14357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The example text goes own.</a:t>
            </a:r>
            <a:endParaRPr sz="1100"/>
          </a:p>
        </p:txBody>
      </p:sp>
      <p:sp>
        <p:nvSpPr>
          <p:cNvPr id="242" name="Google Shape;242;p40"/>
          <p:cNvSpPr txBox="1"/>
          <p:nvPr/>
        </p:nvSpPr>
        <p:spPr>
          <a:xfrm>
            <a:off x="628649" y="4062200"/>
            <a:ext cx="2279461" cy="5679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Virginia, looked up one of the more obscure Latin Finibus Bonorum et Malorum"  Rackham.</a:t>
            </a:r>
            <a:endParaRPr sz="800">
              <a:solidFill>
                <a:srgbClr val="7F7F7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43" name="Google Shape;243;p40"/>
          <p:cNvSpPr txBox="1"/>
          <p:nvPr/>
        </p:nvSpPr>
        <p:spPr>
          <a:xfrm>
            <a:off x="3296628" y="4062200"/>
            <a:ext cx="2279461" cy="5679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Virginia, looked up one of the more obscure Latin Finibus Bonorum et Malorum"  Rackham.</a:t>
            </a:r>
            <a:endParaRPr sz="800">
              <a:solidFill>
                <a:srgbClr val="7F7F7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44" name="Google Shape;244;p40"/>
          <p:cNvSpPr txBox="1"/>
          <p:nvPr/>
        </p:nvSpPr>
        <p:spPr>
          <a:xfrm>
            <a:off x="5964606" y="4062200"/>
            <a:ext cx="2279461" cy="5679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Virginia, looked up one of the more obscure Latin Finibus Bonorum et Malorum"  Rackham.</a:t>
            </a:r>
            <a:endParaRPr sz="800">
              <a:solidFill>
                <a:srgbClr val="7F7F7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45" name="Google Shape;245;p40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45418" r="4588" t="25009"/>
          <a:stretch/>
        </p:blipFill>
        <p:spPr>
          <a:xfrm>
            <a:off x="628649" y="1364031"/>
            <a:ext cx="2550744" cy="2550744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40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16667" r="16666" t="0"/>
          <a:stretch/>
        </p:blipFill>
        <p:spPr>
          <a:xfrm>
            <a:off x="3296628" y="1364031"/>
            <a:ext cx="2550744" cy="2550744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p40"/>
          <p:cNvPicPr preferRelativeResize="0"/>
          <p:nvPr>
            <p:ph idx="4" type="pic"/>
          </p:nvPr>
        </p:nvPicPr>
        <p:blipFill rotWithShape="1">
          <a:blip r:embed="rId5">
            <a:alphaModFix/>
          </a:blip>
          <a:srcRect b="0" l="16667" r="16666" t="0"/>
          <a:stretch/>
        </p:blipFill>
        <p:spPr>
          <a:xfrm>
            <a:off x="5964606" y="1364031"/>
            <a:ext cx="2550744" cy="25507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2" name="Google Shape;252;p41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9703" r="9702" t="0"/>
          <a:stretch/>
        </p:blipFill>
        <p:spPr>
          <a:xfrm>
            <a:off x="157163" y="157163"/>
            <a:ext cx="2838448" cy="23479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p41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16783" r="16783" t="0"/>
          <a:stretch/>
        </p:blipFill>
        <p:spPr>
          <a:xfrm>
            <a:off x="3152776" y="157163"/>
            <a:ext cx="2838448" cy="23479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41"/>
          <p:cNvPicPr preferRelativeResize="0"/>
          <p:nvPr>
            <p:ph idx="6" type="pic"/>
          </p:nvPr>
        </p:nvPicPr>
        <p:blipFill rotWithShape="1">
          <a:blip r:embed="rId5">
            <a:alphaModFix/>
          </a:blip>
          <a:srcRect b="8640" l="0" r="0" t="8641"/>
          <a:stretch/>
        </p:blipFill>
        <p:spPr>
          <a:xfrm>
            <a:off x="6148388" y="157163"/>
            <a:ext cx="2838448" cy="23479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p41"/>
          <p:cNvPicPr preferRelativeResize="0"/>
          <p:nvPr>
            <p:ph idx="7" type="pic"/>
          </p:nvPr>
        </p:nvPicPr>
        <p:blipFill rotWithShape="1">
          <a:blip r:embed="rId6">
            <a:alphaModFix/>
          </a:blip>
          <a:srcRect b="0" l="37021" r="3303" t="25958"/>
          <a:stretch/>
        </p:blipFill>
        <p:spPr>
          <a:xfrm>
            <a:off x="6148388" y="2638425"/>
            <a:ext cx="2838448" cy="23479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p41"/>
          <p:cNvPicPr preferRelativeResize="0"/>
          <p:nvPr>
            <p:ph idx="4" type="pic"/>
          </p:nvPr>
        </p:nvPicPr>
        <p:blipFill rotWithShape="1">
          <a:blip r:embed="rId7">
            <a:alphaModFix/>
          </a:blip>
          <a:srcRect b="0" l="9703" r="9702" t="0"/>
          <a:stretch/>
        </p:blipFill>
        <p:spPr>
          <a:xfrm>
            <a:off x="157163" y="2638425"/>
            <a:ext cx="2838448" cy="23479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p41"/>
          <p:cNvPicPr preferRelativeResize="0"/>
          <p:nvPr>
            <p:ph idx="5" type="pic"/>
          </p:nvPr>
        </p:nvPicPr>
        <p:blipFill rotWithShape="1">
          <a:blip r:embed="rId8">
            <a:alphaModFix/>
          </a:blip>
          <a:srcRect b="0" l="9703" r="9702" t="0"/>
          <a:stretch/>
        </p:blipFill>
        <p:spPr>
          <a:xfrm>
            <a:off x="3152776" y="2638425"/>
            <a:ext cx="2838448" cy="23479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" name="Google Shape;262;p42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8981" l="0" r="0" t="8980"/>
          <a:stretch/>
        </p:blipFill>
        <p:spPr>
          <a:xfrm>
            <a:off x="157163" y="157163"/>
            <a:ext cx="8829673" cy="4829174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42"/>
          <p:cNvSpPr/>
          <p:nvPr/>
        </p:nvSpPr>
        <p:spPr>
          <a:xfrm>
            <a:off x="157163" y="157163"/>
            <a:ext cx="8829673" cy="4829174"/>
          </a:xfrm>
          <a:prstGeom prst="rect">
            <a:avLst/>
          </a:prstGeom>
          <a:solidFill>
            <a:schemeClr val="accent4">
              <a:alpha val="83921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4" name="Google Shape;264;p4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104388" y="1460034"/>
            <a:ext cx="2935224" cy="22234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rgbClr val="F2F2F2">
                  <a:alpha val="80000"/>
                </a:srgbClr>
              </a:gs>
              <a:gs pos="97000">
                <a:schemeClr val="lt1"/>
              </a:gs>
              <a:gs pos="100000">
                <a:schemeClr val="lt1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9" name="Google Shape;139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04388" y="1460034"/>
            <a:ext cx="2935224" cy="22234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32"/>
          <p:cNvPicPr preferRelativeResize="0"/>
          <p:nvPr>
            <p:ph idx="2" type="pic"/>
          </p:nvPr>
        </p:nvPicPr>
        <p:blipFill rotWithShape="1">
          <a:blip r:embed="rId4">
            <a:alphaModFix/>
          </a:blip>
          <a:srcRect b="6918" l="0" r="4760" t="12722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3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53237" y="2630527"/>
            <a:ext cx="2351151" cy="17829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7" name="Google Shape;147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04388" y="1460034"/>
            <a:ext cx="2935224" cy="22234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34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7870" r="7869" t="0"/>
          <a:stretch/>
        </p:blipFill>
        <p:spPr>
          <a:xfrm>
            <a:off x="-1" y="1"/>
            <a:ext cx="650081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34"/>
          <p:cNvSpPr txBox="1"/>
          <p:nvPr/>
        </p:nvSpPr>
        <p:spPr>
          <a:xfrm rot="-5400000">
            <a:off x="-2280319" y="1374094"/>
            <a:ext cx="5909983" cy="236621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0"/>
              <a:buFont typeface="Arial"/>
              <a:buNone/>
            </a:pPr>
            <a:r>
              <a:rPr b="1" i="0" lang="en" sz="1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MINIMAL</a:t>
            </a:r>
            <a:endParaRPr sz="1100"/>
          </a:p>
        </p:txBody>
      </p:sp>
      <p:pic>
        <p:nvPicPr>
          <p:cNvPr id="154" name="Google Shape;154;p34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10231" r="10231" t="0"/>
          <a:stretch/>
        </p:blipFill>
        <p:spPr>
          <a:xfrm>
            <a:off x="3133725" y="0"/>
            <a:ext cx="3367087" cy="228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34"/>
          <p:cNvPicPr preferRelativeResize="0"/>
          <p:nvPr>
            <p:ph idx="4" type="pic"/>
          </p:nvPr>
        </p:nvPicPr>
        <p:blipFill rotWithShape="1">
          <a:blip r:embed="rId5">
            <a:alphaModFix/>
          </a:blip>
          <a:srcRect b="0" l="25808" r="25809" t="0"/>
          <a:stretch/>
        </p:blipFill>
        <p:spPr>
          <a:xfrm>
            <a:off x="6686550" y="0"/>
            <a:ext cx="2457450" cy="33861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34"/>
          <p:cNvPicPr preferRelativeResize="0"/>
          <p:nvPr>
            <p:ph idx="5" type="pic"/>
          </p:nvPr>
        </p:nvPicPr>
        <p:blipFill rotWithShape="1">
          <a:blip r:embed="rId6">
            <a:alphaModFix/>
          </a:blip>
          <a:srcRect b="10448" l="33209" r="2611" t="27985"/>
          <a:stretch/>
        </p:blipFill>
        <p:spPr>
          <a:xfrm>
            <a:off x="6686550" y="3571876"/>
            <a:ext cx="2457450" cy="1571626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34"/>
          <p:cNvSpPr/>
          <p:nvPr/>
        </p:nvSpPr>
        <p:spPr>
          <a:xfrm>
            <a:off x="3133725" y="-1"/>
            <a:ext cx="3367087" cy="2286000"/>
          </a:xfrm>
          <a:prstGeom prst="rect">
            <a:avLst/>
          </a:prstGeom>
          <a:solidFill>
            <a:schemeClr val="dk1">
              <a:alpha val="4705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58" name="Google Shape;158;p34"/>
          <p:cNvGrpSpPr/>
          <p:nvPr/>
        </p:nvGrpSpPr>
        <p:grpSpPr>
          <a:xfrm>
            <a:off x="2220142" y="3386138"/>
            <a:ext cx="3222171" cy="616241"/>
            <a:chOff x="2974703" y="5001601"/>
            <a:chExt cx="4296228" cy="821655"/>
          </a:xfrm>
        </p:grpSpPr>
        <p:sp>
          <p:nvSpPr>
            <p:cNvPr id="159" name="Google Shape;159;p34"/>
            <p:cNvSpPr/>
            <p:nvPr/>
          </p:nvSpPr>
          <p:spPr>
            <a:xfrm>
              <a:off x="3053351" y="5001601"/>
              <a:ext cx="1212852" cy="8709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0" name="Google Shape;160;p34"/>
            <p:cNvSpPr txBox="1"/>
            <p:nvPr/>
          </p:nvSpPr>
          <p:spPr>
            <a:xfrm>
              <a:off x="2974703" y="5296830"/>
              <a:ext cx="4296228" cy="52642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" sz="800" u="none" cap="none" strike="noStrike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Lorem Ipsum has been the industry's standard dummy text ever and scrambled it to make a type specimen book.</a:t>
              </a:r>
              <a:endParaRPr sz="1100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35"/>
          <p:cNvSpPr/>
          <p:nvPr/>
        </p:nvSpPr>
        <p:spPr>
          <a:xfrm>
            <a:off x="4572000" y="3254827"/>
            <a:ext cx="4572000" cy="188867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6" name="Google Shape;166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92485" y="399118"/>
            <a:ext cx="3331031" cy="1683968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35"/>
          <p:cNvSpPr/>
          <p:nvPr/>
        </p:nvSpPr>
        <p:spPr>
          <a:xfrm>
            <a:off x="5192485" y="2392137"/>
            <a:ext cx="1338943" cy="13389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35"/>
          <p:cNvSpPr/>
          <p:nvPr/>
        </p:nvSpPr>
        <p:spPr>
          <a:xfrm>
            <a:off x="6188528" y="2392137"/>
            <a:ext cx="1338943" cy="1338943"/>
          </a:xfrm>
          <a:prstGeom prst="ellipse">
            <a:avLst/>
          </a:prstGeom>
          <a:solidFill>
            <a:schemeClr val="accent5">
              <a:alpha val="89803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35"/>
          <p:cNvSpPr/>
          <p:nvPr/>
        </p:nvSpPr>
        <p:spPr>
          <a:xfrm>
            <a:off x="7184572" y="2392137"/>
            <a:ext cx="1338943" cy="1338943"/>
          </a:xfrm>
          <a:prstGeom prst="ellipse">
            <a:avLst/>
          </a:prstGeom>
          <a:solidFill>
            <a:schemeClr val="accent6">
              <a:alpha val="89803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70;p35"/>
          <p:cNvSpPr txBox="1"/>
          <p:nvPr/>
        </p:nvSpPr>
        <p:spPr>
          <a:xfrm>
            <a:off x="5376454" y="2882713"/>
            <a:ext cx="971006" cy="35779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85%</a:t>
            </a:r>
            <a:endParaRPr sz="1100"/>
          </a:p>
        </p:txBody>
      </p:sp>
      <p:sp>
        <p:nvSpPr>
          <p:cNvPr id="171" name="Google Shape;171;p35"/>
          <p:cNvSpPr txBox="1"/>
          <p:nvPr/>
        </p:nvSpPr>
        <p:spPr>
          <a:xfrm>
            <a:off x="6372497" y="2882713"/>
            <a:ext cx="971006" cy="35779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25$</a:t>
            </a:r>
            <a:endParaRPr sz="1100"/>
          </a:p>
        </p:txBody>
      </p:sp>
      <p:sp>
        <p:nvSpPr>
          <p:cNvPr id="172" name="Google Shape;172;p35"/>
          <p:cNvSpPr txBox="1"/>
          <p:nvPr/>
        </p:nvSpPr>
        <p:spPr>
          <a:xfrm>
            <a:off x="7368541" y="2882713"/>
            <a:ext cx="971006" cy="35779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18k</a:t>
            </a:r>
            <a:endParaRPr sz="1100"/>
          </a:p>
        </p:txBody>
      </p:sp>
      <p:sp>
        <p:nvSpPr>
          <p:cNvPr id="173" name="Google Shape;173;p35"/>
          <p:cNvSpPr txBox="1"/>
          <p:nvPr/>
        </p:nvSpPr>
        <p:spPr>
          <a:xfrm>
            <a:off x="5433841" y="3873733"/>
            <a:ext cx="856200" cy="9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800" u="none" cap="none" strike="noStrike">
                <a:solidFill>
                  <a:srgbClr val="595959"/>
                </a:solidFill>
                <a:latin typeface="Montserrat"/>
                <a:ea typeface="Montserrat"/>
                <a:cs typeface="Montserrat"/>
                <a:sym typeface="Montserrat"/>
              </a:rPr>
              <a:t>Lorem Ipsum has standard dummy text ever since the 1500s</a:t>
            </a:r>
            <a:endParaRPr sz="1100"/>
          </a:p>
        </p:txBody>
      </p:sp>
      <p:sp>
        <p:nvSpPr>
          <p:cNvPr id="174" name="Google Shape;174;p35"/>
          <p:cNvSpPr txBox="1"/>
          <p:nvPr/>
        </p:nvSpPr>
        <p:spPr>
          <a:xfrm>
            <a:off x="6429884" y="3873733"/>
            <a:ext cx="856232" cy="91419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800" u="none" cap="none" strike="noStrike">
                <a:solidFill>
                  <a:srgbClr val="595959"/>
                </a:solidFill>
                <a:latin typeface="Montserrat"/>
                <a:ea typeface="Montserrat"/>
                <a:cs typeface="Montserrat"/>
                <a:sym typeface="Montserrat"/>
              </a:rPr>
              <a:t>Lorem Ipsum has standard dummy text ever since the 1500s</a:t>
            </a:r>
            <a:endParaRPr sz="1100"/>
          </a:p>
        </p:txBody>
      </p:sp>
      <p:sp>
        <p:nvSpPr>
          <p:cNvPr id="175" name="Google Shape;175;p35"/>
          <p:cNvSpPr txBox="1"/>
          <p:nvPr/>
        </p:nvSpPr>
        <p:spPr>
          <a:xfrm>
            <a:off x="7425928" y="3873733"/>
            <a:ext cx="856232" cy="91419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800" u="none" cap="none" strike="noStrike">
                <a:solidFill>
                  <a:srgbClr val="595959"/>
                </a:solidFill>
                <a:latin typeface="Montserrat"/>
                <a:ea typeface="Montserrat"/>
                <a:cs typeface="Montserrat"/>
                <a:sym typeface="Montserrat"/>
              </a:rPr>
              <a:t>Lorem Ipsum has standard dummy text ever since the 1500s</a:t>
            </a:r>
            <a:endParaRPr sz="1100"/>
          </a:p>
        </p:txBody>
      </p:sp>
      <p:pic>
        <p:nvPicPr>
          <p:cNvPr id="176" name="Google Shape;176;p35"/>
          <p:cNvPicPr preferRelativeResize="0"/>
          <p:nvPr>
            <p:ph idx="2" type="pic"/>
          </p:nvPr>
        </p:nvPicPr>
        <p:blipFill rotWithShape="1">
          <a:blip r:embed="rId4">
            <a:alphaModFix/>
          </a:blip>
          <a:srcRect b="0" l="16822" r="23918" t="0"/>
          <a:stretch/>
        </p:blipFill>
        <p:spPr>
          <a:xfrm>
            <a:off x="0" y="0"/>
            <a:ext cx="4572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35"/>
          <p:cNvSpPr txBox="1"/>
          <p:nvPr/>
        </p:nvSpPr>
        <p:spPr>
          <a:xfrm rot="-5400000">
            <a:off x="-2585184" y="1417004"/>
            <a:ext cx="5910000" cy="2366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Font typeface="Arial"/>
              <a:buNone/>
            </a:pPr>
            <a:r>
              <a:rPr b="1" i="0" lang="en" sz="100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About Us</a:t>
            </a:r>
            <a:endParaRPr sz="100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2" name="Google Shape;182;p36"/>
          <p:cNvGrpSpPr/>
          <p:nvPr/>
        </p:nvGrpSpPr>
        <p:grpSpPr>
          <a:xfrm>
            <a:off x="6316832" y="762848"/>
            <a:ext cx="2368608" cy="3617801"/>
            <a:chOff x="8495013" y="1209387"/>
            <a:chExt cx="3158144" cy="4823735"/>
          </a:xfrm>
        </p:grpSpPr>
        <p:sp>
          <p:nvSpPr>
            <p:cNvPr id="183" name="Google Shape;183;p36"/>
            <p:cNvSpPr/>
            <p:nvPr/>
          </p:nvSpPr>
          <p:spPr>
            <a:xfrm>
              <a:off x="8573969" y="1209387"/>
              <a:ext cx="957676" cy="788458"/>
            </a:xfrm>
            <a:custGeom>
              <a:pathLst>
                <a:path extrusionOk="0" h="400" w="486">
                  <a:moveTo>
                    <a:pt x="460" y="98"/>
                  </a:moveTo>
                  <a:cubicBezTo>
                    <a:pt x="445" y="40"/>
                    <a:pt x="397" y="0"/>
                    <a:pt x="342" y="0"/>
                  </a:cubicBezTo>
                  <a:cubicBezTo>
                    <a:pt x="303" y="0"/>
                    <a:pt x="268" y="20"/>
                    <a:pt x="243" y="58"/>
                  </a:cubicBezTo>
                  <a:cubicBezTo>
                    <a:pt x="217" y="20"/>
                    <a:pt x="182" y="0"/>
                    <a:pt x="144" y="0"/>
                  </a:cubicBezTo>
                  <a:cubicBezTo>
                    <a:pt x="89" y="0"/>
                    <a:pt x="40" y="40"/>
                    <a:pt x="25" y="98"/>
                  </a:cubicBezTo>
                  <a:cubicBezTo>
                    <a:pt x="0" y="199"/>
                    <a:pt x="80" y="311"/>
                    <a:pt x="239" y="398"/>
                  </a:cubicBezTo>
                  <a:cubicBezTo>
                    <a:pt x="243" y="400"/>
                    <a:pt x="243" y="400"/>
                    <a:pt x="243" y="400"/>
                  </a:cubicBezTo>
                  <a:cubicBezTo>
                    <a:pt x="246" y="398"/>
                    <a:pt x="246" y="398"/>
                    <a:pt x="246" y="398"/>
                  </a:cubicBezTo>
                  <a:cubicBezTo>
                    <a:pt x="406" y="311"/>
                    <a:pt x="486" y="199"/>
                    <a:pt x="460" y="98"/>
                  </a:cubicBezTo>
                  <a:close/>
                  <a:moveTo>
                    <a:pt x="243" y="384"/>
                  </a:moveTo>
                  <a:cubicBezTo>
                    <a:pt x="91" y="300"/>
                    <a:pt x="15" y="195"/>
                    <a:pt x="39" y="102"/>
                  </a:cubicBezTo>
                  <a:cubicBezTo>
                    <a:pt x="52" y="50"/>
                    <a:pt x="95" y="14"/>
                    <a:pt x="144" y="14"/>
                  </a:cubicBezTo>
                  <a:cubicBezTo>
                    <a:pt x="180" y="14"/>
                    <a:pt x="214" y="35"/>
                    <a:pt x="237" y="74"/>
                  </a:cubicBezTo>
                  <a:cubicBezTo>
                    <a:pt x="243" y="83"/>
                    <a:pt x="243" y="83"/>
                    <a:pt x="243" y="83"/>
                  </a:cubicBezTo>
                  <a:cubicBezTo>
                    <a:pt x="249" y="74"/>
                    <a:pt x="249" y="74"/>
                    <a:pt x="249" y="74"/>
                  </a:cubicBezTo>
                  <a:cubicBezTo>
                    <a:pt x="272" y="35"/>
                    <a:pt x="305" y="14"/>
                    <a:pt x="342" y="14"/>
                  </a:cubicBezTo>
                  <a:cubicBezTo>
                    <a:pt x="391" y="14"/>
                    <a:pt x="434" y="50"/>
                    <a:pt x="447" y="102"/>
                  </a:cubicBezTo>
                  <a:cubicBezTo>
                    <a:pt x="471" y="195"/>
                    <a:pt x="394" y="300"/>
                    <a:pt x="243" y="384"/>
                  </a:cubicBezTo>
                  <a:close/>
                  <a:moveTo>
                    <a:pt x="144" y="38"/>
                  </a:moveTo>
                  <a:cubicBezTo>
                    <a:pt x="107" y="38"/>
                    <a:pt x="72" y="67"/>
                    <a:pt x="62" y="107"/>
                  </a:cubicBezTo>
                  <a:cubicBezTo>
                    <a:pt x="62" y="109"/>
                    <a:pt x="63" y="111"/>
                    <a:pt x="64" y="112"/>
                  </a:cubicBezTo>
                  <a:cubicBezTo>
                    <a:pt x="65" y="112"/>
                    <a:pt x="65" y="112"/>
                    <a:pt x="65" y="112"/>
                  </a:cubicBezTo>
                  <a:cubicBezTo>
                    <a:pt x="67" y="112"/>
                    <a:pt x="68" y="111"/>
                    <a:pt x="69" y="109"/>
                  </a:cubicBezTo>
                  <a:cubicBezTo>
                    <a:pt x="78" y="72"/>
                    <a:pt x="110" y="45"/>
                    <a:pt x="144" y="45"/>
                  </a:cubicBezTo>
                  <a:cubicBezTo>
                    <a:pt x="145" y="45"/>
                    <a:pt x="147" y="43"/>
                    <a:pt x="147" y="41"/>
                  </a:cubicBezTo>
                  <a:cubicBezTo>
                    <a:pt x="147" y="39"/>
                    <a:pt x="145" y="38"/>
                    <a:pt x="144" y="38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4" name="Google Shape;184;p36"/>
            <p:cNvSpPr txBox="1"/>
            <p:nvPr/>
          </p:nvSpPr>
          <p:spPr>
            <a:xfrm>
              <a:off x="8495013" y="2192017"/>
              <a:ext cx="3158144" cy="9387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1785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1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AWESOME</a:t>
              </a:r>
              <a:endParaRPr sz="1100"/>
            </a:p>
            <a:p>
              <a:pPr indent="0" lvl="0" marL="0" marR="0" rtl="0" algn="l">
                <a:lnSpc>
                  <a:spcPct val="11785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1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PRESENTATION</a:t>
              </a:r>
              <a:endParaRPr sz="1100"/>
            </a:p>
          </p:txBody>
        </p:sp>
        <p:sp>
          <p:nvSpPr>
            <p:cNvPr id="185" name="Google Shape;185;p36"/>
            <p:cNvSpPr txBox="1"/>
            <p:nvPr/>
          </p:nvSpPr>
          <p:spPr>
            <a:xfrm>
              <a:off x="8495014" y="3206260"/>
              <a:ext cx="2566556" cy="75725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7F7F7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Contrary to popular belief, to Lorem Ipsum is not simply and random dummy</a:t>
              </a:r>
              <a:endParaRPr sz="1100"/>
            </a:p>
          </p:txBody>
        </p:sp>
        <p:sp>
          <p:nvSpPr>
            <p:cNvPr id="186" name="Google Shape;186;p36"/>
            <p:cNvSpPr/>
            <p:nvPr/>
          </p:nvSpPr>
          <p:spPr>
            <a:xfrm>
              <a:off x="8573970" y="4255574"/>
              <a:ext cx="1741605" cy="497402"/>
            </a:xfrm>
            <a:custGeom>
              <a:pathLst>
                <a:path extrusionOk="0" h="89" w="239">
                  <a:moveTo>
                    <a:pt x="239" y="79"/>
                  </a:moveTo>
                  <a:cubicBezTo>
                    <a:pt x="239" y="84"/>
                    <a:pt x="234" y="89"/>
                    <a:pt x="228" y="89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5" y="89"/>
                    <a:pt x="0" y="84"/>
                    <a:pt x="0" y="7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34" y="0"/>
                    <a:pt x="239" y="5"/>
                    <a:pt x="239" y="11"/>
                  </a:cubicBezTo>
                  <a:lnTo>
                    <a:pt x="239" y="7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7" name="Google Shape;187;p36"/>
            <p:cNvSpPr txBox="1"/>
            <p:nvPr/>
          </p:nvSpPr>
          <p:spPr>
            <a:xfrm>
              <a:off x="8856912" y="4265748"/>
              <a:ext cx="1175719" cy="4770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9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16,003</a:t>
              </a:r>
              <a:endParaRPr sz="1100"/>
            </a:p>
          </p:txBody>
        </p:sp>
        <p:sp>
          <p:nvSpPr>
            <p:cNvPr id="188" name="Google Shape;188;p36"/>
            <p:cNvSpPr txBox="1"/>
            <p:nvPr/>
          </p:nvSpPr>
          <p:spPr>
            <a:xfrm>
              <a:off x="8495013" y="5045031"/>
              <a:ext cx="3158144" cy="98809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7F7F7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Lorem Ipsum has been the industry's standard dummy text ever since the 1500s, when an unknown printer took a galley of type and scrambled it to make a type specimen book.</a:t>
              </a:r>
              <a:endParaRPr sz="1100"/>
            </a:p>
          </p:txBody>
        </p:sp>
      </p:grpSp>
      <p:pic>
        <p:nvPicPr>
          <p:cNvPr id="189" name="Google Shape;189;p36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2550" l="33845" r="3016" t="19056"/>
          <a:stretch/>
        </p:blipFill>
        <p:spPr>
          <a:xfrm>
            <a:off x="157162" y="157162"/>
            <a:ext cx="5834061" cy="48291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7"/>
          <p:cNvSpPr txBox="1"/>
          <p:nvPr/>
        </p:nvSpPr>
        <p:spPr>
          <a:xfrm>
            <a:off x="6053258" y="3428169"/>
            <a:ext cx="2279461" cy="5679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Virginia, looked up one of the more obscure Latin Finibus Bonorum et Malorum"  Rackham.</a:t>
            </a:r>
            <a:endParaRPr sz="800">
              <a:solidFill>
                <a:srgbClr val="7F7F7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5" name="Google Shape;195;p37"/>
          <p:cNvSpPr txBox="1"/>
          <p:nvPr/>
        </p:nvSpPr>
        <p:spPr>
          <a:xfrm>
            <a:off x="6215527" y="2060500"/>
            <a:ext cx="1444200" cy="11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Virginia, looked up one of the more obscure Latin Finibus Bonorum et Malorum"  Rackham.</a:t>
            </a:r>
            <a:endParaRPr sz="700">
              <a:solidFill>
                <a:srgbClr val="7F7F7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6" name="Google Shape;196;p37"/>
          <p:cNvSpPr/>
          <p:nvPr/>
        </p:nvSpPr>
        <p:spPr>
          <a:xfrm>
            <a:off x="6128703" y="2102333"/>
            <a:ext cx="76200" cy="76200"/>
          </a:xfrm>
          <a:prstGeom prst="ellipse">
            <a:avLst/>
          </a:prstGeom>
          <a:solidFill>
            <a:srgbClr val="7F7F7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p37"/>
          <p:cNvSpPr/>
          <p:nvPr/>
        </p:nvSpPr>
        <p:spPr>
          <a:xfrm>
            <a:off x="6128703" y="2387974"/>
            <a:ext cx="76200" cy="76200"/>
          </a:xfrm>
          <a:prstGeom prst="ellipse">
            <a:avLst/>
          </a:prstGeom>
          <a:solidFill>
            <a:srgbClr val="7F7F7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p37"/>
          <p:cNvSpPr/>
          <p:nvPr/>
        </p:nvSpPr>
        <p:spPr>
          <a:xfrm>
            <a:off x="6128703" y="2673615"/>
            <a:ext cx="76200" cy="76200"/>
          </a:xfrm>
          <a:prstGeom prst="ellipse">
            <a:avLst/>
          </a:prstGeom>
          <a:solidFill>
            <a:srgbClr val="7F7F7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Google Shape;199;p37"/>
          <p:cNvSpPr/>
          <p:nvPr/>
        </p:nvSpPr>
        <p:spPr>
          <a:xfrm>
            <a:off x="6128703" y="2959256"/>
            <a:ext cx="76200" cy="76200"/>
          </a:xfrm>
          <a:prstGeom prst="ellipse">
            <a:avLst/>
          </a:prstGeom>
          <a:solidFill>
            <a:srgbClr val="7F7F7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" name="Google Shape;200;p37"/>
          <p:cNvSpPr/>
          <p:nvPr/>
        </p:nvSpPr>
        <p:spPr>
          <a:xfrm>
            <a:off x="4572001" y="1772766"/>
            <a:ext cx="1217499" cy="251109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p37"/>
          <p:cNvSpPr txBox="1"/>
          <p:nvPr/>
        </p:nvSpPr>
        <p:spPr>
          <a:xfrm>
            <a:off x="1551923" y="804864"/>
            <a:ext cx="2368608" cy="64633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AWESOME</a:t>
            </a:r>
            <a:endParaRPr sz="1100"/>
          </a:p>
          <a:p>
            <a:pPr indent="0" lvl="0" marL="0" marR="0" rtl="0" algn="l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PRESENTATION</a:t>
            </a:r>
            <a:endParaRPr sz="1100"/>
          </a:p>
        </p:txBody>
      </p:sp>
      <p:sp>
        <p:nvSpPr>
          <p:cNvPr id="202" name="Google Shape;202;p37"/>
          <p:cNvSpPr/>
          <p:nvPr/>
        </p:nvSpPr>
        <p:spPr>
          <a:xfrm>
            <a:off x="4905313" y="3459898"/>
            <a:ext cx="550872" cy="64633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</a:t>
            </a:r>
            <a:endParaRPr sz="1100"/>
          </a:p>
        </p:txBody>
      </p:sp>
      <p:sp>
        <p:nvSpPr>
          <p:cNvPr id="203" name="Google Shape;203;p37"/>
          <p:cNvSpPr txBox="1"/>
          <p:nvPr/>
        </p:nvSpPr>
        <p:spPr>
          <a:xfrm rot="-5400000">
            <a:off x="4583210" y="2557618"/>
            <a:ext cx="1195081" cy="2192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Annual Meet-up</a:t>
            </a:r>
            <a:endParaRPr b="1" sz="2300">
              <a:solidFill>
                <a:schemeClr val="lt1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pic>
        <p:nvPicPr>
          <p:cNvPr id="204" name="Google Shape;204;p37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3582" l="33419" r="4042" t="27260"/>
          <a:stretch/>
        </p:blipFill>
        <p:spPr>
          <a:xfrm>
            <a:off x="-1" y="1772841"/>
            <a:ext cx="4571999" cy="337065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37"/>
          <p:cNvPicPr preferRelativeResize="0"/>
          <p:nvPr>
            <p:ph idx="2" type="pic"/>
          </p:nvPr>
        </p:nvPicPr>
        <p:blipFill rotWithShape="1">
          <a:blip r:embed="rId4">
            <a:alphaModFix/>
          </a:blip>
          <a:srcRect b="0" l="12690" r="12689" t="0"/>
          <a:stretch/>
        </p:blipFill>
        <p:spPr>
          <a:xfrm>
            <a:off x="1" y="859630"/>
            <a:ext cx="1218009" cy="25110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" name="Google Shape;210;p38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6882" r="6881" t="0"/>
          <a:stretch/>
        </p:blipFill>
        <p:spPr>
          <a:xfrm>
            <a:off x="157163" y="157163"/>
            <a:ext cx="2838448" cy="23479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38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9703" r="9702" t="0"/>
          <a:stretch/>
        </p:blipFill>
        <p:spPr>
          <a:xfrm>
            <a:off x="157163" y="2638425"/>
            <a:ext cx="2838448" cy="23479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p38"/>
          <p:cNvPicPr preferRelativeResize="0"/>
          <p:nvPr>
            <p:ph idx="4" type="pic"/>
          </p:nvPr>
        </p:nvPicPr>
        <p:blipFill rotWithShape="1">
          <a:blip r:embed="rId5">
            <a:alphaModFix/>
          </a:blip>
          <a:srcRect b="29940" l="0" r="0" t="16288"/>
          <a:stretch/>
        </p:blipFill>
        <p:spPr>
          <a:xfrm>
            <a:off x="6148388" y="157163"/>
            <a:ext cx="2838448" cy="23479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38"/>
          <p:cNvPicPr preferRelativeResize="0"/>
          <p:nvPr>
            <p:ph idx="5" type="pic"/>
          </p:nvPr>
        </p:nvPicPr>
        <p:blipFill rotWithShape="1">
          <a:blip r:embed="rId6">
            <a:alphaModFix/>
          </a:blip>
          <a:srcRect b="8640" l="0" r="0" t="8641"/>
          <a:stretch/>
        </p:blipFill>
        <p:spPr>
          <a:xfrm>
            <a:off x="6148388" y="2638425"/>
            <a:ext cx="2838448" cy="23479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14" name="Google Shape;214;p38"/>
          <p:cNvGrpSpPr/>
          <p:nvPr/>
        </p:nvGrpSpPr>
        <p:grpSpPr>
          <a:xfrm>
            <a:off x="3387695" y="680163"/>
            <a:ext cx="2368608" cy="3649824"/>
            <a:chOff x="4117142" y="995784"/>
            <a:chExt cx="3158144" cy="4866432"/>
          </a:xfrm>
        </p:grpSpPr>
        <p:grpSp>
          <p:nvGrpSpPr>
            <p:cNvPr id="215" name="Google Shape;215;p38"/>
            <p:cNvGrpSpPr/>
            <p:nvPr/>
          </p:nvGrpSpPr>
          <p:grpSpPr>
            <a:xfrm>
              <a:off x="4117142" y="995784"/>
              <a:ext cx="3158144" cy="1771502"/>
              <a:chOff x="8422442" y="1999760"/>
              <a:chExt cx="3158144" cy="1771502"/>
            </a:xfrm>
          </p:grpSpPr>
          <p:sp>
            <p:nvSpPr>
              <p:cNvPr id="216" name="Google Shape;216;p38"/>
              <p:cNvSpPr txBox="1"/>
              <p:nvPr/>
            </p:nvSpPr>
            <p:spPr>
              <a:xfrm>
                <a:off x="8422442" y="1999760"/>
                <a:ext cx="3158144" cy="93871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17857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2100">
                    <a:solidFill>
                      <a:schemeClr val="dk1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AWESOME</a:t>
                </a:r>
                <a:endParaRPr sz="1100"/>
              </a:p>
              <a:p>
                <a:pPr indent="0" lvl="0" marL="0" marR="0" rtl="0" algn="l">
                  <a:lnSpc>
                    <a:spcPct val="117857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2100">
                    <a:solidFill>
                      <a:schemeClr val="dk1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PRESENTATION</a:t>
                </a:r>
                <a:endParaRPr sz="1100"/>
              </a:p>
            </p:txBody>
          </p:sp>
          <p:sp>
            <p:nvSpPr>
              <p:cNvPr id="217" name="Google Shape;217;p38"/>
              <p:cNvSpPr txBox="1"/>
              <p:nvPr/>
            </p:nvSpPr>
            <p:spPr>
              <a:xfrm>
                <a:off x="8422443" y="3014003"/>
                <a:ext cx="2566556" cy="7572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8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rgbClr val="7F7F7F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Contrary to popular belief, to Lorem Ipsum is not simply and random dummy</a:t>
                </a:r>
                <a:endParaRPr sz="1100"/>
              </a:p>
            </p:txBody>
          </p:sp>
        </p:grpSp>
        <p:sp>
          <p:nvSpPr>
            <p:cNvPr id="218" name="Google Shape;218;p38"/>
            <p:cNvSpPr/>
            <p:nvPr/>
          </p:nvSpPr>
          <p:spPr>
            <a:xfrm>
              <a:off x="4117142" y="3174669"/>
              <a:ext cx="1465943" cy="146594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9" name="Google Shape;219;p38"/>
            <p:cNvSpPr/>
            <p:nvPr/>
          </p:nvSpPr>
          <p:spPr>
            <a:xfrm>
              <a:off x="5809343" y="3174669"/>
              <a:ext cx="1465943" cy="146594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0" name="Google Shape;220;p38"/>
            <p:cNvSpPr txBox="1"/>
            <p:nvPr/>
          </p:nvSpPr>
          <p:spPr>
            <a:xfrm>
              <a:off x="4117142" y="4874125"/>
              <a:ext cx="3158144" cy="98809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7F7F7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Lorem Ipsum has been the industry's standard dummy text ever since the 1500s, when an unknown printer took a galley of type and scrambled it to make a type specimen book.</a:t>
              </a:r>
              <a:endParaRPr sz="1100"/>
            </a:p>
          </p:txBody>
        </p:sp>
        <p:sp>
          <p:nvSpPr>
            <p:cNvPr id="221" name="Google Shape;221;p38"/>
            <p:cNvSpPr txBox="1"/>
            <p:nvPr/>
          </p:nvSpPr>
          <p:spPr>
            <a:xfrm>
              <a:off x="4202776" y="3669113"/>
              <a:ext cx="1294674" cy="4770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9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85%</a:t>
              </a:r>
              <a:endParaRPr sz="1100"/>
            </a:p>
          </p:txBody>
        </p:sp>
        <p:sp>
          <p:nvSpPr>
            <p:cNvPr id="222" name="Google Shape;222;p38"/>
            <p:cNvSpPr txBox="1"/>
            <p:nvPr/>
          </p:nvSpPr>
          <p:spPr>
            <a:xfrm>
              <a:off x="5894977" y="3669113"/>
              <a:ext cx="1294674" cy="4770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9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25$</a:t>
              </a:r>
              <a:endParaRPr sz="1100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9"/>
          <p:cNvSpPr txBox="1"/>
          <p:nvPr>
            <p:ph type="title"/>
          </p:nvPr>
        </p:nvSpPr>
        <p:spPr>
          <a:xfrm>
            <a:off x="628650" y="357664"/>
            <a:ext cx="7886700" cy="45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Montserrat"/>
              <a:buNone/>
            </a:pPr>
            <a:r>
              <a:rPr b="0" i="0" lang="en" sz="23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Creative Presentation</a:t>
            </a:r>
            <a:endParaRPr sz="1100"/>
          </a:p>
        </p:txBody>
      </p:sp>
      <p:sp>
        <p:nvSpPr>
          <p:cNvPr id="228" name="Google Shape;228;p39"/>
          <p:cNvSpPr txBox="1"/>
          <p:nvPr>
            <p:ph idx="1" type="subTitle"/>
          </p:nvPr>
        </p:nvSpPr>
        <p:spPr>
          <a:xfrm>
            <a:off x="628651" y="789063"/>
            <a:ext cx="7886700" cy="14357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The example text goes own.</a:t>
            </a:r>
            <a:endParaRPr sz="1100"/>
          </a:p>
        </p:txBody>
      </p:sp>
      <p:sp>
        <p:nvSpPr>
          <p:cNvPr id="229" name="Google Shape;229;p39"/>
          <p:cNvSpPr txBox="1"/>
          <p:nvPr/>
        </p:nvSpPr>
        <p:spPr>
          <a:xfrm>
            <a:off x="2002972" y="4391016"/>
            <a:ext cx="5138057" cy="39481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595959"/>
                </a:solidFill>
                <a:latin typeface="Montserrat"/>
                <a:ea typeface="Montserrat"/>
                <a:cs typeface="Montserrat"/>
                <a:sym typeface="Montserrat"/>
              </a:rPr>
              <a:t>Lorem Ipsum has been the industry's standard dummy text ever since the 1500s, when an unknown printer took a galley of type and scrambled it to make a type specimen book.</a:t>
            </a:r>
            <a:endParaRPr sz="1100"/>
          </a:p>
        </p:txBody>
      </p:sp>
      <p:sp>
        <p:nvSpPr>
          <p:cNvPr id="230" name="Google Shape;230;p39"/>
          <p:cNvSpPr txBox="1"/>
          <p:nvPr/>
        </p:nvSpPr>
        <p:spPr>
          <a:xfrm rot="2700000">
            <a:off x="1900246" y="1459813"/>
            <a:ext cx="1654628" cy="39482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595959"/>
                </a:solidFill>
                <a:latin typeface="Montserrat"/>
                <a:ea typeface="Montserrat"/>
                <a:cs typeface="Montserrat"/>
                <a:sym typeface="Montserrat"/>
              </a:rPr>
              <a:t>Lorem Ipsum has been the industry's standard</a:t>
            </a:r>
            <a:endParaRPr sz="1100"/>
          </a:p>
        </p:txBody>
      </p:sp>
      <p:sp>
        <p:nvSpPr>
          <p:cNvPr id="231" name="Google Shape;231;p39"/>
          <p:cNvSpPr txBox="1"/>
          <p:nvPr/>
        </p:nvSpPr>
        <p:spPr>
          <a:xfrm rot="-8100000">
            <a:off x="2936389" y="3309193"/>
            <a:ext cx="1654628" cy="39482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595959"/>
                </a:solidFill>
                <a:latin typeface="Montserrat"/>
                <a:ea typeface="Montserrat"/>
                <a:cs typeface="Montserrat"/>
                <a:sym typeface="Montserrat"/>
              </a:rPr>
              <a:t>Lorem Ipsum has been the industry's standard</a:t>
            </a:r>
            <a:endParaRPr sz="1100"/>
          </a:p>
        </p:txBody>
      </p:sp>
      <p:sp>
        <p:nvSpPr>
          <p:cNvPr id="232" name="Google Shape;232;p39"/>
          <p:cNvSpPr txBox="1"/>
          <p:nvPr/>
        </p:nvSpPr>
        <p:spPr>
          <a:xfrm rot="-2700000">
            <a:off x="5541500" y="1552960"/>
            <a:ext cx="1654628" cy="39482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595959"/>
                </a:solidFill>
                <a:latin typeface="Montserrat"/>
                <a:ea typeface="Montserrat"/>
                <a:cs typeface="Montserrat"/>
                <a:sym typeface="Montserrat"/>
              </a:rPr>
              <a:t>Lorem Ipsum has been the industry's standard</a:t>
            </a:r>
            <a:endParaRPr sz="1100"/>
          </a:p>
        </p:txBody>
      </p:sp>
      <p:pic>
        <p:nvPicPr>
          <p:cNvPr id="233" name="Google Shape;233;p39"/>
          <p:cNvPicPr preferRelativeResize="0"/>
          <p:nvPr>
            <p:ph idx="4" type="pic"/>
          </p:nvPr>
        </p:nvPicPr>
        <p:blipFill rotWithShape="1">
          <a:blip r:embed="rId3">
            <a:alphaModFix/>
          </a:blip>
          <a:srcRect b="3431" l="28832" r="29327" t="33776"/>
          <a:stretch/>
        </p:blipFill>
        <p:spPr>
          <a:xfrm>
            <a:off x="628651" y="1332836"/>
            <a:ext cx="2477827" cy="24778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39"/>
          <p:cNvPicPr preferRelativeResize="0"/>
          <p:nvPr>
            <p:ph idx="2" type="pic"/>
          </p:nvPr>
        </p:nvPicPr>
        <p:blipFill rotWithShape="1">
          <a:blip r:embed="rId4">
            <a:alphaModFix/>
          </a:blip>
          <a:srcRect b="0" l="16667" r="16666" t="0"/>
          <a:stretch/>
        </p:blipFill>
        <p:spPr>
          <a:xfrm>
            <a:off x="3333086" y="1332836"/>
            <a:ext cx="2477827" cy="24778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39"/>
          <p:cNvPicPr preferRelativeResize="0"/>
          <p:nvPr>
            <p:ph idx="3" type="pic"/>
          </p:nvPr>
        </p:nvPicPr>
        <p:blipFill rotWithShape="1">
          <a:blip r:embed="rId5">
            <a:alphaModFix/>
          </a:blip>
          <a:srcRect b="0" l="16683" r="16682" t="0"/>
          <a:stretch/>
        </p:blipFill>
        <p:spPr>
          <a:xfrm>
            <a:off x="6037522" y="1332836"/>
            <a:ext cx="2477827" cy="24778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Custom 16">
      <a:dk1>
        <a:srgbClr val="000000"/>
      </a:dk1>
      <a:lt1>
        <a:srgbClr val="FFFFFF"/>
      </a:lt1>
      <a:dk2>
        <a:srgbClr val="6491C8"/>
      </a:dk2>
      <a:lt2>
        <a:srgbClr val="283440"/>
      </a:lt2>
      <a:accent1>
        <a:srgbClr val="14B4EB"/>
      </a:accent1>
      <a:accent2>
        <a:srgbClr val="3CBEB4"/>
      </a:accent2>
      <a:accent3>
        <a:srgbClr val="96C83C"/>
      </a:accent3>
      <a:accent4>
        <a:srgbClr val="FFAF28"/>
      </a:accent4>
      <a:accent5>
        <a:srgbClr val="FA4655"/>
      </a:accent5>
      <a:accent6>
        <a:srgbClr val="A596D2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