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Lst>
  <p:notesMasterIdLst>
    <p:notesMasterId r:id="rId22"/>
  </p:notesMasterIdLst>
  <p:handoutMasterIdLst>
    <p:handoutMasterId r:id="rId23"/>
  </p:handoutMasterIdLst>
  <p:sldIdLst>
    <p:sldId id="318" r:id="rId2"/>
    <p:sldId id="289" r:id="rId3"/>
    <p:sldId id="291" r:id="rId4"/>
    <p:sldId id="294" r:id="rId5"/>
    <p:sldId id="299" r:id="rId6"/>
    <p:sldId id="300" r:id="rId7"/>
    <p:sldId id="301" r:id="rId8"/>
    <p:sldId id="295" r:id="rId9"/>
    <p:sldId id="305" r:id="rId10"/>
    <p:sldId id="296" r:id="rId11"/>
    <p:sldId id="297" r:id="rId12"/>
    <p:sldId id="298" r:id="rId13"/>
    <p:sldId id="302" r:id="rId14"/>
    <p:sldId id="314" r:id="rId15"/>
    <p:sldId id="317" r:id="rId16"/>
    <p:sldId id="306" r:id="rId17"/>
    <p:sldId id="307" r:id="rId18"/>
    <p:sldId id="310" r:id="rId19"/>
    <p:sldId id="311" r:id="rId20"/>
    <p:sldId id="312" r:id="rId2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6A12"/>
    <a:srgbClr val="A5A5A5"/>
    <a:srgbClr val="720C14"/>
    <a:srgbClr val="B41C26"/>
    <a:srgbClr val="EF202E"/>
    <a:srgbClr val="FBFBFB"/>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63" autoAdjust="0"/>
    <p:restoredTop sz="95400" autoAdjust="0"/>
  </p:normalViewPr>
  <p:slideViewPr>
    <p:cSldViewPr snapToGrid="0">
      <p:cViewPr>
        <p:scale>
          <a:sx n="66" d="100"/>
          <a:sy n="66" d="100"/>
        </p:scale>
        <p:origin x="726" y="246"/>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7" d="100"/>
          <a:sy n="57" d="100"/>
        </p:scale>
        <p:origin x="2808"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2939827387733477E-2"/>
          <c:y val="4.2652480518815372E-2"/>
          <c:w val="0.94953237974698634"/>
          <c:h val="0.77442547192702726"/>
        </c:manualLayout>
      </c:layout>
      <c:lineChart>
        <c:grouping val="standard"/>
        <c:varyColors val="0"/>
        <c:ser>
          <c:idx val="0"/>
          <c:order val="0"/>
          <c:tx>
            <c:strRef>
              <c:f>Sheet1!$B$1</c:f>
              <c:strCache>
                <c:ptCount val="1"/>
                <c:pt idx="0">
                  <c:v>Our Company</c:v>
                </c:pt>
              </c:strCache>
            </c:strRef>
          </c:tx>
          <c:spPr>
            <a:ln w="28575" cap="rnd">
              <a:solidFill>
                <a:schemeClr val="accent6"/>
              </a:solidFill>
              <a:round/>
            </a:ln>
            <a:effectLst/>
          </c:spPr>
          <c:marker>
            <c:symbol val="none"/>
          </c:marker>
          <c:dLbls>
            <c:delete val="1"/>
          </c:dLbls>
          <c:cat>
            <c:strRef>
              <c:f>Sheet1!$A$2:$A$13</c:f>
              <c:strCache>
                <c:ptCount val="12"/>
                <c:pt idx="0">
                  <c:v>Jan</c:v>
                </c:pt>
                <c:pt idx="1">
                  <c:v>Feb</c:v>
                </c:pt>
                <c:pt idx="2">
                  <c:v>Mar</c:v>
                </c:pt>
                <c:pt idx="3">
                  <c:v>Apr</c:v>
                </c:pt>
                <c:pt idx="4">
                  <c:v>May</c:v>
                </c:pt>
                <c:pt idx="5">
                  <c:v>June</c:v>
                </c:pt>
                <c:pt idx="6">
                  <c:v>July</c:v>
                </c:pt>
                <c:pt idx="7">
                  <c:v>Aug</c:v>
                </c:pt>
                <c:pt idx="8">
                  <c:v>Sept</c:v>
                </c:pt>
                <c:pt idx="9">
                  <c:v>Oct</c:v>
                </c:pt>
                <c:pt idx="10">
                  <c:v>Nov</c:v>
                </c:pt>
                <c:pt idx="11">
                  <c:v>Dec</c:v>
                </c:pt>
              </c:strCache>
            </c:strRef>
          </c:cat>
          <c:val>
            <c:numRef>
              <c:f>Sheet1!$B$2:$B$13</c:f>
              <c:numCache>
                <c:formatCode>General</c:formatCode>
                <c:ptCount val="12"/>
                <c:pt idx="0">
                  <c:v>0.5</c:v>
                </c:pt>
                <c:pt idx="1">
                  <c:v>1.1000000000000001</c:v>
                </c:pt>
                <c:pt idx="2">
                  <c:v>2.5</c:v>
                </c:pt>
                <c:pt idx="3">
                  <c:v>2.2999999999999998</c:v>
                </c:pt>
                <c:pt idx="4">
                  <c:v>1.9</c:v>
                </c:pt>
                <c:pt idx="5">
                  <c:v>3.9</c:v>
                </c:pt>
                <c:pt idx="6">
                  <c:v>4.3</c:v>
                </c:pt>
                <c:pt idx="7">
                  <c:v>5.5</c:v>
                </c:pt>
                <c:pt idx="8">
                  <c:v>4.0999999999999996</c:v>
                </c:pt>
                <c:pt idx="9">
                  <c:v>7.3</c:v>
                </c:pt>
                <c:pt idx="10">
                  <c:v>6.5</c:v>
                </c:pt>
                <c:pt idx="11">
                  <c:v>9.5</c:v>
                </c:pt>
              </c:numCache>
            </c:numRef>
          </c:val>
          <c:smooth val="0"/>
          <c:extLst>
            <c:ext xmlns:c16="http://schemas.microsoft.com/office/drawing/2014/chart" uri="{C3380CC4-5D6E-409C-BE32-E72D297353CC}">
              <c16:uniqueId val="{00000000-9337-41BA-AE44-3C35AC4427EE}"/>
            </c:ext>
          </c:extLst>
        </c:ser>
        <c:ser>
          <c:idx val="1"/>
          <c:order val="1"/>
          <c:tx>
            <c:strRef>
              <c:f>Sheet1!$C$1</c:f>
              <c:strCache>
                <c:ptCount val="1"/>
                <c:pt idx="0">
                  <c:v>competitor 2</c:v>
                </c:pt>
              </c:strCache>
            </c:strRef>
          </c:tx>
          <c:spPr>
            <a:ln w="28575" cap="rnd">
              <a:solidFill>
                <a:schemeClr val="accent5"/>
              </a:solidFill>
              <a:round/>
            </a:ln>
            <a:effectLst/>
          </c:spPr>
          <c:marker>
            <c:symbol val="none"/>
          </c:marker>
          <c:dLbls>
            <c:delete val="1"/>
          </c:dLbls>
          <c:cat>
            <c:strRef>
              <c:f>Sheet1!$A$2:$A$13</c:f>
              <c:strCache>
                <c:ptCount val="12"/>
                <c:pt idx="0">
                  <c:v>Jan</c:v>
                </c:pt>
                <c:pt idx="1">
                  <c:v>Feb</c:v>
                </c:pt>
                <c:pt idx="2">
                  <c:v>Mar</c:v>
                </c:pt>
                <c:pt idx="3">
                  <c:v>Apr</c:v>
                </c:pt>
                <c:pt idx="4">
                  <c:v>May</c:v>
                </c:pt>
                <c:pt idx="5">
                  <c:v>June</c:v>
                </c:pt>
                <c:pt idx="6">
                  <c:v>July</c:v>
                </c:pt>
                <c:pt idx="7">
                  <c:v>Aug</c:v>
                </c:pt>
                <c:pt idx="8">
                  <c:v>Sept</c:v>
                </c:pt>
                <c:pt idx="9">
                  <c:v>Oct</c:v>
                </c:pt>
                <c:pt idx="10">
                  <c:v>Nov</c:v>
                </c:pt>
                <c:pt idx="11">
                  <c:v>Dec</c:v>
                </c:pt>
              </c:strCache>
            </c:strRef>
          </c:cat>
          <c:val>
            <c:numRef>
              <c:f>Sheet1!$C$2:$C$13</c:f>
              <c:numCache>
                <c:formatCode>General</c:formatCode>
                <c:ptCount val="12"/>
                <c:pt idx="0">
                  <c:v>3.1</c:v>
                </c:pt>
                <c:pt idx="1">
                  <c:v>3.5</c:v>
                </c:pt>
                <c:pt idx="2">
                  <c:v>1.8</c:v>
                </c:pt>
                <c:pt idx="3">
                  <c:v>2.8</c:v>
                </c:pt>
                <c:pt idx="4">
                  <c:v>5.5</c:v>
                </c:pt>
                <c:pt idx="5">
                  <c:v>3.5</c:v>
                </c:pt>
                <c:pt idx="6">
                  <c:v>2.1</c:v>
                </c:pt>
                <c:pt idx="7">
                  <c:v>1.9</c:v>
                </c:pt>
                <c:pt idx="8">
                  <c:v>2.9</c:v>
                </c:pt>
                <c:pt idx="9">
                  <c:v>2.2999999999999998</c:v>
                </c:pt>
                <c:pt idx="10">
                  <c:v>2.5</c:v>
                </c:pt>
                <c:pt idx="11">
                  <c:v>2.5</c:v>
                </c:pt>
              </c:numCache>
            </c:numRef>
          </c:val>
          <c:smooth val="0"/>
          <c:extLst>
            <c:ext xmlns:c16="http://schemas.microsoft.com/office/drawing/2014/chart" uri="{C3380CC4-5D6E-409C-BE32-E72D297353CC}">
              <c16:uniqueId val="{00000001-9337-41BA-AE44-3C35AC4427EE}"/>
            </c:ext>
          </c:extLst>
        </c:ser>
        <c:ser>
          <c:idx val="2"/>
          <c:order val="2"/>
          <c:tx>
            <c:strRef>
              <c:f>Sheet1!$D$1</c:f>
              <c:strCache>
                <c:ptCount val="1"/>
                <c:pt idx="0">
                  <c:v>competitor 3</c:v>
                </c:pt>
              </c:strCache>
            </c:strRef>
          </c:tx>
          <c:spPr>
            <a:ln w="28575" cap="rnd">
              <a:solidFill>
                <a:schemeClr val="accent4"/>
              </a:solidFill>
              <a:round/>
            </a:ln>
            <a:effectLst/>
          </c:spPr>
          <c:marker>
            <c:symbol val="none"/>
          </c:marker>
          <c:dLbls>
            <c:delete val="1"/>
          </c:dLbls>
          <c:cat>
            <c:strRef>
              <c:f>Sheet1!$A$2:$A$13</c:f>
              <c:strCache>
                <c:ptCount val="12"/>
                <c:pt idx="0">
                  <c:v>Jan</c:v>
                </c:pt>
                <c:pt idx="1">
                  <c:v>Feb</c:v>
                </c:pt>
                <c:pt idx="2">
                  <c:v>Mar</c:v>
                </c:pt>
                <c:pt idx="3">
                  <c:v>Apr</c:v>
                </c:pt>
                <c:pt idx="4">
                  <c:v>May</c:v>
                </c:pt>
                <c:pt idx="5">
                  <c:v>June</c:v>
                </c:pt>
                <c:pt idx="6">
                  <c:v>July</c:v>
                </c:pt>
                <c:pt idx="7">
                  <c:v>Aug</c:v>
                </c:pt>
                <c:pt idx="8">
                  <c:v>Sept</c:v>
                </c:pt>
                <c:pt idx="9">
                  <c:v>Oct</c:v>
                </c:pt>
                <c:pt idx="10">
                  <c:v>Nov</c:v>
                </c:pt>
                <c:pt idx="11">
                  <c:v>Dec</c:v>
                </c:pt>
              </c:strCache>
            </c:strRef>
          </c:cat>
          <c:val>
            <c:numRef>
              <c:f>Sheet1!$D$2:$D$13</c:f>
              <c:numCache>
                <c:formatCode>General</c:formatCode>
                <c:ptCount val="12"/>
                <c:pt idx="0">
                  <c:v>5.5</c:v>
                </c:pt>
                <c:pt idx="1">
                  <c:v>5.3</c:v>
                </c:pt>
                <c:pt idx="2">
                  <c:v>3</c:v>
                </c:pt>
                <c:pt idx="3">
                  <c:v>3.7</c:v>
                </c:pt>
                <c:pt idx="4">
                  <c:v>3.5</c:v>
                </c:pt>
                <c:pt idx="5">
                  <c:v>4.5</c:v>
                </c:pt>
                <c:pt idx="6">
                  <c:v>3.5</c:v>
                </c:pt>
                <c:pt idx="7">
                  <c:v>2.7</c:v>
                </c:pt>
                <c:pt idx="8">
                  <c:v>1.7</c:v>
                </c:pt>
                <c:pt idx="9">
                  <c:v>2</c:v>
                </c:pt>
                <c:pt idx="10">
                  <c:v>1</c:v>
                </c:pt>
                <c:pt idx="11">
                  <c:v>1</c:v>
                </c:pt>
              </c:numCache>
            </c:numRef>
          </c:val>
          <c:smooth val="0"/>
          <c:extLst>
            <c:ext xmlns:c16="http://schemas.microsoft.com/office/drawing/2014/chart" uri="{C3380CC4-5D6E-409C-BE32-E72D297353CC}">
              <c16:uniqueId val="{00000002-9337-41BA-AE44-3C35AC4427EE}"/>
            </c:ext>
          </c:extLst>
        </c:ser>
        <c:dLbls>
          <c:dLblPos val="ctr"/>
          <c:showLegendKey val="0"/>
          <c:showVal val="1"/>
          <c:showCatName val="0"/>
          <c:showSerName val="0"/>
          <c:showPercent val="0"/>
          <c:showBubbleSize val="0"/>
        </c:dLbls>
        <c:smooth val="0"/>
        <c:axId val="894400159"/>
        <c:axId val="894402655"/>
      </c:lineChart>
      <c:catAx>
        <c:axId val="894400159"/>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1197" b="0" i="0" u="none" strike="noStrike" kern="1200" baseline="0">
                <a:solidFill>
                  <a:schemeClr val="tx1">
                    <a:lumMod val="65000"/>
                    <a:lumOff val="35000"/>
                  </a:schemeClr>
                </a:solidFill>
                <a:latin typeface="Raleway" panose="020B0003030101060003" pitchFamily="34" charset="0"/>
                <a:ea typeface="+mn-ea"/>
                <a:cs typeface="+mn-cs"/>
              </a:defRPr>
            </a:pPr>
            <a:endParaRPr lang="en-US"/>
          </a:p>
        </c:txPr>
        <c:crossAx val="894402655"/>
        <c:crosses val="autoZero"/>
        <c:auto val="1"/>
        <c:lblAlgn val="ctr"/>
        <c:lblOffset val="100"/>
        <c:noMultiLvlLbl val="0"/>
      </c:catAx>
      <c:valAx>
        <c:axId val="894402655"/>
        <c:scaling>
          <c:orientation val="minMax"/>
        </c:scaling>
        <c:delete val="0"/>
        <c:axPos val="l"/>
        <c:majorGridlines>
          <c:spPr>
            <a:ln w="9525" cap="flat" cmpd="sng" algn="ctr">
              <a:solidFill>
                <a:schemeClr val="tx1">
                  <a:lumMod val="50000"/>
                  <a:lumOff val="50000"/>
                  <a:alpha val="34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lang="en-US" sz="1197" b="0" i="0" u="none" strike="noStrike" kern="1200" baseline="0">
                <a:solidFill>
                  <a:schemeClr val="tx1">
                    <a:lumMod val="65000"/>
                    <a:lumOff val="35000"/>
                  </a:schemeClr>
                </a:solidFill>
                <a:latin typeface="Raleway" panose="020B0003030101060003" pitchFamily="34" charset="0"/>
                <a:ea typeface="+mn-ea"/>
                <a:cs typeface="+mn-cs"/>
              </a:defRPr>
            </a:pPr>
            <a:endParaRPr lang="en-US"/>
          </a:p>
        </c:txPr>
        <c:crossAx val="894400159"/>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lang="en-US" sz="1197" b="0" i="0" u="none" strike="noStrike" kern="1200" baseline="0">
                <a:solidFill>
                  <a:schemeClr val="tx1">
                    <a:lumMod val="65000"/>
                    <a:lumOff val="35000"/>
                  </a:schemeClr>
                </a:solidFill>
                <a:latin typeface="Raleway" panose="020B0003030101060003" pitchFamily="34" charset="0"/>
                <a:ea typeface="+mn-ea"/>
                <a:cs typeface="+mn-cs"/>
              </a:defRPr>
            </a:pPr>
            <a:endParaRPr lang="en-US"/>
          </a:p>
        </c:txPr>
      </c:legendEntry>
      <c:layout>
        <c:manualLayout>
          <c:xMode val="edge"/>
          <c:yMode val="edge"/>
          <c:x val="4.9259901382822859E-2"/>
          <c:y val="0.93547913708979169"/>
          <c:w val="0.85129203620703753"/>
          <c:h val="5.5502825415054587E-2"/>
        </c:manualLayout>
      </c:layout>
      <c:overlay val="0"/>
      <c:spPr>
        <a:noFill/>
        <a:ln>
          <a:noFill/>
        </a:ln>
        <a:effectLst/>
      </c:spPr>
      <c:txPr>
        <a:bodyPr rot="0" spcFirstLastPara="1" vertOverflow="ellipsis" vert="horz" wrap="square" anchor="ctr" anchorCtr="1"/>
        <a:lstStyle/>
        <a:p>
          <a:pPr>
            <a:defRPr lang="en-US" sz="1197" b="0" i="0" u="none" strike="noStrike" kern="1200" baseline="0">
              <a:solidFill>
                <a:schemeClr val="tx1">
                  <a:lumMod val="65000"/>
                  <a:lumOff val="35000"/>
                </a:schemeClr>
              </a:solidFill>
              <a:latin typeface="Raleway" panose="020B0003030101060003" pitchFamily="34" charset="0"/>
              <a:ea typeface="+mn-ea"/>
              <a:cs typeface="+mn-cs"/>
            </a:defRPr>
          </a:pPr>
          <a:endParaRPr lang="en-US"/>
        </a:p>
      </c:txPr>
    </c:legend>
    <c:plotVisOnly val="1"/>
    <c:dispBlanksAs val="gap"/>
    <c:showDLblsOverMax val="0"/>
  </c:chart>
  <c:spPr>
    <a:noFill/>
    <a:ln>
      <a:noFill/>
    </a:ln>
    <a:effectLst/>
  </c:spPr>
  <c:txPr>
    <a:bodyPr/>
    <a:lstStyle/>
    <a:p>
      <a:pPr>
        <a:defRPr lang="en-US"/>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802F-4BA5-B67F-CAD7C20A25A4}"/>
            </c:ext>
          </c:extLst>
        </c:ser>
        <c:ser>
          <c:idx val="1"/>
          <c:order val="1"/>
          <c:tx>
            <c:strRef>
              <c:f>Sheet1!$C$1</c:f>
              <c:strCache>
                <c:ptCount val="1"/>
                <c:pt idx="0">
                  <c:v>Series 2</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802F-4BA5-B67F-CAD7C20A25A4}"/>
            </c:ext>
          </c:extLst>
        </c:ser>
        <c:ser>
          <c:idx val="2"/>
          <c:order val="2"/>
          <c:tx>
            <c:strRef>
              <c:f>Sheet1!$D$1</c:f>
              <c:strCache>
                <c:ptCount val="1"/>
                <c:pt idx="0">
                  <c:v>Series 3</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802F-4BA5-B67F-CAD7C20A25A4}"/>
            </c:ext>
          </c:extLst>
        </c:ser>
        <c:dLbls>
          <c:showLegendKey val="0"/>
          <c:showVal val="0"/>
          <c:showCatName val="0"/>
          <c:showSerName val="0"/>
          <c:showPercent val="0"/>
          <c:showBubbleSize val="0"/>
        </c:dLbls>
        <c:gapWidth val="182"/>
        <c:axId val="643805224"/>
        <c:axId val="643811784"/>
      </c:barChart>
      <c:catAx>
        <c:axId val="6438052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643811784"/>
        <c:crosses val="autoZero"/>
        <c:auto val="1"/>
        <c:lblAlgn val="ctr"/>
        <c:lblOffset val="100"/>
        <c:noMultiLvlLbl val="0"/>
      </c:catAx>
      <c:valAx>
        <c:axId val="6438117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6438052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66FE-4BA6-A0E4-2EE23F88525A}"/>
            </c:ext>
          </c:extLst>
        </c:ser>
        <c:ser>
          <c:idx val="1"/>
          <c:order val="1"/>
          <c:tx>
            <c:strRef>
              <c:f>Sheet1!$C$1</c:f>
              <c:strCache>
                <c:ptCount val="1"/>
                <c:pt idx="0">
                  <c:v>Series 2</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66FE-4BA6-A0E4-2EE23F88525A}"/>
            </c:ext>
          </c:extLst>
        </c:ser>
        <c:ser>
          <c:idx val="2"/>
          <c:order val="2"/>
          <c:tx>
            <c:strRef>
              <c:f>Sheet1!$D$1</c:f>
              <c:strCache>
                <c:ptCount val="1"/>
                <c:pt idx="0">
                  <c:v>Series 3</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66FE-4BA6-A0E4-2EE23F88525A}"/>
            </c:ext>
          </c:extLst>
        </c:ser>
        <c:dLbls>
          <c:showLegendKey val="0"/>
          <c:showVal val="0"/>
          <c:showCatName val="0"/>
          <c:showSerName val="0"/>
          <c:showPercent val="0"/>
          <c:showBubbleSize val="0"/>
        </c:dLbls>
        <c:gapWidth val="219"/>
        <c:overlap val="-27"/>
        <c:axId val="1005883248"/>
        <c:axId val="1005879968"/>
      </c:barChart>
      <c:catAx>
        <c:axId val="10058832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bg1"/>
                </a:solidFill>
                <a:latin typeface="+mn-lt"/>
                <a:ea typeface="+mn-ea"/>
                <a:cs typeface="+mn-cs"/>
              </a:defRPr>
            </a:pPr>
            <a:endParaRPr lang="en-US"/>
          </a:p>
        </c:txPr>
        <c:crossAx val="1005879968"/>
        <c:crosses val="autoZero"/>
        <c:auto val="1"/>
        <c:lblAlgn val="ctr"/>
        <c:lblOffset val="100"/>
        <c:noMultiLvlLbl val="0"/>
      </c:catAx>
      <c:valAx>
        <c:axId val="1005879968"/>
        <c:scaling>
          <c:orientation val="minMax"/>
        </c:scaling>
        <c:delete val="0"/>
        <c:axPos val="l"/>
        <c:majorGridlines>
          <c:spPr>
            <a:ln w="9525" cap="flat" cmpd="sng" algn="ctr">
              <a:solidFill>
                <a:schemeClr val="tx1">
                  <a:lumMod val="75000"/>
                  <a:lumOff val="2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bg1"/>
                </a:solidFill>
                <a:latin typeface="+mn-lt"/>
                <a:ea typeface="+mn-ea"/>
                <a:cs typeface="+mn-cs"/>
              </a:defRPr>
            </a:pPr>
            <a:endParaRPr lang="en-US"/>
          </a:p>
        </c:txPr>
        <c:crossAx val="10058832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bg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0.93581</cdr:x>
      <cdr:y>0.0444</cdr:y>
    </cdr:from>
    <cdr:to>
      <cdr:x>0.97623</cdr:x>
      <cdr:y>0.11546</cdr:y>
    </cdr:to>
    <cdr:sp macro="" textlink="">
      <cdr:nvSpPr>
        <cdr:cNvPr id="2" name="Oval 1">
          <a:extLst xmlns:a="http://schemas.openxmlformats.org/drawingml/2006/main">
            <a:ext uri="{FF2B5EF4-FFF2-40B4-BE49-F238E27FC236}">
              <a16:creationId xmlns:a16="http://schemas.microsoft.com/office/drawing/2014/main" id="{D6ED4A7F-0D6A-4C31-B4CE-8DAA72F555C9}"/>
            </a:ext>
          </a:extLst>
        </cdr:cNvPr>
        <cdr:cNvSpPr/>
      </cdr:nvSpPr>
      <cdr:spPr>
        <a:xfrm xmlns:a="http://schemas.openxmlformats.org/drawingml/2006/main">
          <a:off x="6615899" y="178565"/>
          <a:ext cx="285750" cy="285750"/>
        </a:xfrm>
        <a:prstGeom xmlns:a="http://schemas.openxmlformats.org/drawingml/2006/main" prst="ellipse">
          <a:avLst/>
        </a:prstGeom>
        <a:solidFill xmlns:a="http://schemas.openxmlformats.org/drawingml/2006/main">
          <a:schemeClr val="accent6">
            <a:lumMod val="60000"/>
            <a:lumOff val="40000"/>
          </a:scheme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05042E5-178E-4A2E-8E18-6766C3B31EE0}" type="datetimeFigureOut">
              <a:rPr lang="id-ID" smtClean="0"/>
              <a:t>26/06/2020</a:t>
            </a:fld>
            <a:endParaRPr lang="id-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911E2C-10F5-43B1-BAFC-6FED79B14E21}" type="slidenum">
              <a:rPr lang="id-ID" smtClean="0"/>
              <a:t>‹#›</a:t>
            </a:fld>
            <a:endParaRPr lang="id-ID"/>
          </a:p>
        </p:txBody>
      </p:sp>
    </p:spTree>
    <p:extLst>
      <p:ext uri="{BB962C8B-B14F-4D97-AF65-F5344CB8AC3E}">
        <p14:creationId xmlns:p14="http://schemas.microsoft.com/office/powerpoint/2010/main" val="32798391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E38060-FBD1-4C57-A595-4A12B7ED2386}" type="datetimeFigureOut">
              <a:rPr lang="id-ID" smtClean="0"/>
              <a:t>26/06/2020</a:t>
            </a:fld>
            <a:endParaRPr lang="id-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DCF5AB-BF10-4629-88B1-6782FF8A34F2}" type="slidenum">
              <a:rPr lang="id-ID" smtClean="0"/>
              <a:t>‹#›</a:t>
            </a:fld>
            <a:endParaRPr lang="id-ID"/>
          </a:p>
        </p:txBody>
      </p:sp>
    </p:spTree>
    <p:extLst>
      <p:ext uri="{BB962C8B-B14F-4D97-AF65-F5344CB8AC3E}">
        <p14:creationId xmlns:p14="http://schemas.microsoft.com/office/powerpoint/2010/main" val="3296849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Full Image without Header &amp; Foot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289219F-97C1-4E83-93A5-D5AE86C24C86}"/>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E91D0747-F67E-4757-90F0-5A53CCCCEC44}"/>
              </a:ext>
            </a:extLst>
          </p:cNvPr>
          <p:cNvSpPr>
            <a:spLocks noGrp="1"/>
          </p:cNvSpPr>
          <p:nvPr>
            <p:ph type="pic" sz="quarter" idx="11"/>
          </p:nvPr>
        </p:nvSpPr>
        <p:spPr>
          <a:xfrm>
            <a:off x="4688115" y="0"/>
            <a:ext cx="7503885" cy="6881338"/>
          </a:xfrm>
          <a:custGeom>
            <a:avLst/>
            <a:gdLst>
              <a:gd name="connsiteX0" fmla="*/ 0 w 7503885"/>
              <a:gd name="connsiteY0" fmla="*/ 0 h 6881338"/>
              <a:gd name="connsiteX1" fmla="*/ 7503885 w 7503885"/>
              <a:gd name="connsiteY1" fmla="*/ 0 h 6881338"/>
              <a:gd name="connsiteX2" fmla="*/ 7503885 w 7503885"/>
              <a:gd name="connsiteY2" fmla="*/ 6881338 h 6881338"/>
              <a:gd name="connsiteX3" fmla="*/ 0 w 7503885"/>
              <a:gd name="connsiteY3" fmla="*/ 6881338 h 6881338"/>
            </a:gdLst>
            <a:ahLst/>
            <a:cxnLst>
              <a:cxn ang="0">
                <a:pos x="connsiteX0" y="connsiteY0"/>
              </a:cxn>
              <a:cxn ang="0">
                <a:pos x="connsiteX1" y="connsiteY1"/>
              </a:cxn>
              <a:cxn ang="0">
                <a:pos x="connsiteX2" y="connsiteY2"/>
              </a:cxn>
              <a:cxn ang="0">
                <a:pos x="connsiteX3" y="connsiteY3"/>
              </a:cxn>
            </a:cxnLst>
            <a:rect l="l" t="t" r="r" b="b"/>
            <a:pathLst>
              <a:path w="7503885" h="6881338">
                <a:moveTo>
                  <a:pt x="0" y="0"/>
                </a:moveTo>
                <a:lnTo>
                  <a:pt x="7503885" y="0"/>
                </a:lnTo>
                <a:lnTo>
                  <a:pt x="7503885" y="6881338"/>
                </a:lnTo>
                <a:lnTo>
                  <a:pt x="0" y="6881338"/>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41771764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9_Full Image">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17C316F9-C865-47A2-93BF-E8246A20A200}"/>
              </a:ext>
            </a:extLst>
          </p:cNvPr>
          <p:cNvSpPr>
            <a:spLocks noGrp="1"/>
          </p:cNvSpPr>
          <p:nvPr>
            <p:ph type="pic" sz="quarter" idx="14"/>
          </p:nvPr>
        </p:nvSpPr>
        <p:spPr>
          <a:xfrm>
            <a:off x="5334000" y="1581150"/>
            <a:ext cx="2514600" cy="5276850"/>
          </a:xfrm>
          <a:custGeom>
            <a:avLst/>
            <a:gdLst>
              <a:gd name="connsiteX0" fmla="*/ 0 w 2514600"/>
              <a:gd name="connsiteY0" fmla="*/ 0 h 5276850"/>
              <a:gd name="connsiteX1" fmla="*/ 2514600 w 2514600"/>
              <a:gd name="connsiteY1" fmla="*/ 0 h 5276850"/>
              <a:gd name="connsiteX2" fmla="*/ 2514600 w 2514600"/>
              <a:gd name="connsiteY2" fmla="*/ 5276850 h 5276850"/>
              <a:gd name="connsiteX3" fmla="*/ 0 w 2514600"/>
              <a:gd name="connsiteY3" fmla="*/ 5276850 h 5276850"/>
            </a:gdLst>
            <a:ahLst/>
            <a:cxnLst>
              <a:cxn ang="0">
                <a:pos x="connsiteX0" y="connsiteY0"/>
              </a:cxn>
              <a:cxn ang="0">
                <a:pos x="connsiteX1" y="connsiteY1"/>
              </a:cxn>
              <a:cxn ang="0">
                <a:pos x="connsiteX2" y="connsiteY2"/>
              </a:cxn>
              <a:cxn ang="0">
                <a:pos x="connsiteX3" y="connsiteY3"/>
              </a:cxn>
            </a:cxnLst>
            <a:rect l="l" t="t" r="r" b="b"/>
            <a:pathLst>
              <a:path w="2514600" h="5276850">
                <a:moveTo>
                  <a:pt x="0" y="0"/>
                </a:moveTo>
                <a:lnTo>
                  <a:pt x="2514600" y="0"/>
                </a:lnTo>
                <a:lnTo>
                  <a:pt x="2514600" y="5276850"/>
                </a:lnTo>
                <a:lnTo>
                  <a:pt x="0" y="527685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569181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6_Full Im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BD5FF29-05A3-46A4-8D88-3E529A876E96}"/>
              </a:ext>
            </a:extLst>
          </p:cNvPr>
          <p:cNvSpPr>
            <a:spLocks noGrp="1"/>
          </p:cNvSpPr>
          <p:nvPr>
            <p:ph type="pic" sz="quarter" idx="10"/>
          </p:nvPr>
        </p:nvSpPr>
        <p:spPr>
          <a:xfrm>
            <a:off x="7953375" y="1047751"/>
            <a:ext cx="3476625" cy="5114925"/>
          </a:xfrm>
          <a:custGeom>
            <a:avLst/>
            <a:gdLst>
              <a:gd name="connsiteX0" fmla="*/ 0 w 3476625"/>
              <a:gd name="connsiteY0" fmla="*/ 0 h 5114925"/>
              <a:gd name="connsiteX1" fmla="*/ 3476625 w 3476625"/>
              <a:gd name="connsiteY1" fmla="*/ 0 h 5114925"/>
              <a:gd name="connsiteX2" fmla="*/ 3476625 w 3476625"/>
              <a:gd name="connsiteY2" fmla="*/ 5114925 h 5114925"/>
              <a:gd name="connsiteX3" fmla="*/ 0 w 3476625"/>
              <a:gd name="connsiteY3" fmla="*/ 5114925 h 5114925"/>
            </a:gdLst>
            <a:ahLst/>
            <a:cxnLst>
              <a:cxn ang="0">
                <a:pos x="connsiteX0" y="connsiteY0"/>
              </a:cxn>
              <a:cxn ang="0">
                <a:pos x="connsiteX1" y="connsiteY1"/>
              </a:cxn>
              <a:cxn ang="0">
                <a:pos x="connsiteX2" y="connsiteY2"/>
              </a:cxn>
              <a:cxn ang="0">
                <a:pos x="connsiteX3" y="connsiteY3"/>
              </a:cxn>
            </a:cxnLst>
            <a:rect l="l" t="t" r="r" b="b"/>
            <a:pathLst>
              <a:path w="3476625" h="5114925">
                <a:moveTo>
                  <a:pt x="0" y="0"/>
                </a:moveTo>
                <a:lnTo>
                  <a:pt x="3476625" y="0"/>
                </a:lnTo>
                <a:lnTo>
                  <a:pt x="3476625" y="5114925"/>
                </a:lnTo>
                <a:lnTo>
                  <a:pt x="0" y="5114925"/>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21523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4_Full Image">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404A1F32-33FB-43AD-A3B0-64F01D476228}"/>
              </a:ext>
            </a:extLst>
          </p:cNvPr>
          <p:cNvSpPr>
            <a:spLocks noGrp="1"/>
          </p:cNvSpPr>
          <p:nvPr>
            <p:ph type="pic" sz="quarter" idx="11"/>
          </p:nvPr>
        </p:nvSpPr>
        <p:spPr>
          <a:xfrm>
            <a:off x="1676400" y="1400175"/>
            <a:ext cx="2743200" cy="4057649"/>
          </a:xfrm>
          <a:custGeom>
            <a:avLst/>
            <a:gdLst>
              <a:gd name="connsiteX0" fmla="*/ 0 w 3990482"/>
              <a:gd name="connsiteY0" fmla="*/ 0 h 3990482"/>
              <a:gd name="connsiteX1" fmla="*/ 3990482 w 3990482"/>
              <a:gd name="connsiteY1" fmla="*/ 0 h 3990482"/>
              <a:gd name="connsiteX2" fmla="*/ 3990482 w 3990482"/>
              <a:gd name="connsiteY2" fmla="*/ 3990482 h 3990482"/>
              <a:gd name="connsiteX3" fmla="*/ 0 w 3990482"/>
              <a:gd name="connsiteY3" fmla="*/ 3990482 h 3990482"/>
            </a:gdLst>
            <a:ahLst/>
            <a:cxnLst>
              <a:cxn ang="0">
                <a:pos x="connsiteX0" y="connsiteY0"/>
              </a:cxn>
              <a:cxn ang="0">
                <a:pos x="connsiteX1" y="connsiteY1"/>
              </a:cxn>
              <a:cxn ang="0">
                <a:pos x="connsiteX2" y="connsiteY2"/>
              </a:cxn>
              <a:cxn ang="0">
                <a:pos x="connsiteX3" y="connsiteY3"/>
              </a:cxn>
            </a:cxnLst>
            <a:rect l="l" t="t" r="r" b="b"/>
            <a:pathLst>
              <a:path w="3990482" h="3990482">
                <a:moveTo>
                  <a:pt x="0" y="0"/>
                </a:moveTo>
                <a:lnTo>
                  <a:pt x="3990482" y="0"/>
                </a:lnTo>
                <a:lnTo>
                  <a:pt x="3990482" y="3990482"/>
                </a:lnTo>
                <a:lnTo>
                  <a:pt x="0" y="3990482"/>
                </a:lnTo>
                <a:close/>
              </a:path>
            </a:pathLst>
          </a:custGeom>
        </p:spPr>
        <p:txBody>
          <a:bodyPr wrap="square" anchor="ctr">
            <a:noAutofit/>
          </a:bodyPr>
          <a:lstStyle/>
          <a:p>
            <a:endParaRPr lang="en-US"/>
          </a:p>
        </p:txBody>
      </p:sp>
    </p:spTree>
    <p:extLst>
      <p:ext uri="{BB962C8B-B14F-4D97-AF65-F5344CB8AC3E}">
        <p14:creationId xmlns:p14="http://schemas.microsoft.com/office/powerpoint/2010/main" val="26563421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9_Full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29F531B-3F63-4FAD-AD3F-A0BF74CBB504}"/>
              </a:ext>
            </a:extLst>
          </p:cNvPr>
          <p:cNvSpPr>
            <a:spLocks noGrp="1"/>
          </p:cNvSpPr>
          <p:nvPr>
            <p:ph type="pic" sz="quarter" idx="10"/>
          </p:nvPr>
        </p:nvSpPr>
        <p:spPr>
          <a:xfrm>
            <a:off x="0" y="0"/>
            <a:ext cx="12192000" cy="6858000"/>
          </a:xfrm>
          <a:custGeom>
            <a:avLst/>
            <a:gdLst>
              <a:gd name="connsiteX0" fmla="*/ 0 w 10896600"/>
              <a:gd name="connsiteY0" fmla="*/ 0 h 5562600"/>
              <a:gd name="connsiteX1" fmla="*/ 10896600 w 10896600"/>
              <a:gd name="connsiteY1" fmla="*/ 0 h 5562600"/>
              <a:gd name="connsiteX2" fmla="*/ 10896600 w 10896600"/>
              <a:gd name="connsiteY2" fmla="*/ 5562600 h 5562600"/>
              <a:gd name="connsiteX3" fmla="*/ 0 w 10896600"/>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10896600" h="5562600">
                <a:moveTo>
                  <a:pt x="0" y="0"/>
                </a:moveTo>
                <a:lnTo>
                  <a:pt x="10896600" y="0"/>
                </a:lnTo>
                <a:lnTo>
                  <a:pt x="10896600" y="5562600"/>
                </a:lnTo>
                <a:lnTo>
                  <a:pt x="0" y="55626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4691213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9_Title Pag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30DB18C-EF53-42CA-8D5E-0802FA3FD5A9}"/>
              </a:ext>
            </a:extLst>
          </p:cNvPr>
          <p:cNvSpPr>
            <a:spLocks noGrp="1"/>
          </p:cNvSpPr>
          <p:nvPr>
            <p:ph type="pic" sz="quarter" idx="14"/>
          </p:nvPr>
        </p:nvSpPr>
        <p:spPr>
          <a:xfrm>
            <a:off x="8286299" y="3537875"/>
            <a:ext cx="2846158" cy="2308348"/>
          </a:xfrm>
          <a:custGeom>
            <a:avLst/>
            <a:gdLst>
              <a:gd name="connsiteX0" fmla="*/ 0 w 2846158"/>
              <a:gd name="connsiteY0" fmla="*/ 0 h 2308348"/>
              <a:gd name="connsiteX1" fmla="*/ 2846158 w 2846158"/>
              <a:gd name="connsiteY1" fmla="*/ 0 h 2308348"/>
              <a:gd name="connsiteX2" fmla="*/ 2846158 w 2846158"/>
              <a:gd name="connsiteY2" fmla="*/ 2308348 h 2308348"/>
              <a:gd name="connsiteX3" fmla="*/ 0 w 2846158"/>
              <a:gd name="connsiteY3" fmla="*/ 2308348 h 2308348"/>
            </a:gdLst>
            <a:ahLst/>
            <a:cxnLst>
              <a:cxn ang="0">
                <a:pos x="connsiteX0" y="connsiteY0"/>
              </a:cxn>
              <a:cxn ang="0">
                <a:pos x="connsiteX1" y="connsiteY1"/>
              </a:cxn>
              <a:cxn ang="0">
                <a:pos x="connsiteX2" y="connsiteY2"/>
              </a:cxn>
              <a:cxn ang="0">
                <a:pos x="connsiteX3" y="connsiteY3"/>
              </a:cxn>
            </a:cxnLst>
            <a:rect l="l" t="t" r="r" b="b"/>
            <a:pathLst>
              <a:path w="2846158" h="2308348">
                <a:moveTo>
                  <a:pt x="0" y="0"/>
                </a:moveTo>
                <a:lnTo>
                  <a:pt x="2846158" y="0"/>
                </a:lnTo>
                <a:lnTo>
                  <a:pt x="2846158" y="2308348"/>
                </a:lnTo>
                <a:lnTo>
                  <a:pt x="0" y="2308348"/>
                </a:lnTo>
                <a:close/>
              </a:path>
            </a:pathLst>
          </a:custGeom>
        </p:spPr>
        <p:txBody>
          <a:bodyPr wrap="square" anchor="ctr">
            <a:noAutofit/>
          </a:bodyPr>
          <a:lstStyle>
            <a:lvl1pPr marL="0" indent="0" algn="ctr">
              <a:buNone/>
              <a:defRPr sz="1200"/>
            </a:lvl1pPr>
          </a:lstStyle>
          <a:p>
            <a:endParaRPr lang="en-US" dirty="0"/>
          </a:p>
        </p:txBody>
      </p:sp>
      <p:sp>
        <p:nvSpPr>
          <p:cNvPr id="9" name="Picture Placeholder 8">
            <a:extLst>
              <a:ext uri="{FF2B5EF4-FFF2-40B4-BE49-F238E27FC236}">
                <a16:creationId xmlns:a16="http://schemas.microsoft.com/office/drawing/2014/main" id="{DC632FE8-77D6-4446-90AD-76752585FFF4}"/>
              </a:ext>
            </a:extLst>
          </p:cNvPr>
          <p:cNvSpPr>
            <a:spLocks noGrp="1"/>
          </p:cNvSpPr>
          <p:nvPr>
            <p:ph type="pic" sz="quarter" idx="13"/>
          </p:nvPr>
        </p:nvSpPr>
        <p:spPr>
          <a:xfrm>
            <a:off x="8286299" y="1109011"/>
            <a:ext cx="2846158" cy="2308348"/>
          </a:xfrm>
          <a:custGeom>
            <a:avLst/>
            <a:gdLst>
              <a:gd name="connsiteX0" fmla="*/ 0 w 2846158"/>
              <a:gd name="connsiteY0" fmla="*/ 0 h 2308348"/>
              <a:gd name="connsiteX1" fmla="*/ 2846158 w 2846158"/>
              <a:gd name="connsiteY1" fmla="*/ 0 h 2308348"/>
              <a:gd name="connsiteX2" fmla="*/ 2846158 w 2846158"/>
              <a:gd name="connsiteY2" fmla="*/ 2308348 h 2308348"/>
              <a:gd name="connsiteX3" fmla="*/ 0 w 2846158"/>
              <a:gd name="connsiteY3" fmla="*/ 2308348 h 2308348"/>
            </a:gdLst>
            <a:ahLst/>
            <a:cxnLst>
              <a:cxn ang="0">
                <a:pos x="connsiteX0" y="connsiteY0"/>
              </a:cxn>
              <a:cxn ang="0">
                <a:pos x="connsiteX1" y="connsiteY1"/>
              </a:cxn>
              <a:cxn ang="0">
                <a:pos x="connsiteX2" y="connsiteY2"/>
              </a:cxn>
              <a:cxn ang="0">
                <a:pos x="connsiteX3" y="connsiteY3"/>
              </a:cxn>
            </a:cxnLst>
            <a:rect l="l" t="t" r="r" b="b"/>
            <a:pathLst>
              <a:path w="2846158" h="2308348">
                <a:moveTo>
                  <a:pt x="0" y="0"/>
                </a:moveTo>
                <a:lnTo>
                  <a:pt x="2846158" y="0"/>
                </a:lnTo>
                <a:lnTo>
                  <a:pt x="2846158" y="2308348"/>
                </a:lnTo>
                <a:lnTo>
                  <a:pt x="0" y="2308348"/>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409193819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Full Image without Header &amp; Foot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289219F-97C1-4E83-93A5-D5AE86C24C86}"/>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2">
            <a:extLst>
              <a:ext uri="{FF2B5EF4-FFF2-40B4-BE49-F238E27FC236}">
                <a16:creationId xmlns:a16="http://schemas.microsoft.com/office/drawing/2014/main" id="{E91D0747-F67E-4757-90F0-5A53CCCCEC44}"/>
              </a:ext>
            </a:extLst>
          </p:cNvPr>
          <p:cNvSpPr>
            <a:spLocks noGrp="1"/>
          </p:cNvSpPr>
          <p:nvPr>
            <p:ph type="pic" sz="quarter" idx="11"/>
          </p:nvPr>
        </p:nvSpPr>
        <p:spPr>
          <a:xfrm>
            <a:off x="0" y="0"/>
            <a:ext cx="12191999" cy="6875362"/>
          </a:xfrm>
          <a:prstGeom prst="rect">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12269336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Full Imag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0704BEA8-4216-4291-B7A8-07A3B1974C95}"/>
              </a:ext>
            </a:extLst>
          </p:cNvPr>
          <p:cNvSpPr>
            <a:spLocks noGrp="1"/>
          </p:cNvSpPr>
          <p:nvPr>
            <p:ph type="pic" sz="quarter" idx="10"/>
          </p:nvPr>
        </p:nvSpPr>
        <p:spPr>
          <a:xfrm>
            <a:off x="0" y="0"/>
            <a:ext cx="12192000" cy="6858000"/>
          </a:xfrm>
          <a:prstGeom prst="rect">
            <a:avLst/>
          </a:prstGeom>
        </p:spPr>
        <p:txBody>
          <a:bodyPr anchor="ctr"/>
          <a:lstStyle/>
          <a:p>
            <a:endParaRPr lang="en-US"/>
          </a:p>
        </p:txBody>
      </p:sp>
    </p:spTree>
    <p:extLst>
      <p:ext uri="{BB962C8B-B14F-4D97-AF65-F5344CB8AC3E}">
        <p14:creationId xmlns:p14="http://schemas.microsoft.com/office/powerpoint/2010/main" val="2372819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Full Im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D7398BB-9B23-4D67-8678-18557BDF3F90}"/>
              </a:ext>
            </a:extLst>
          </p:cNvPr>
          <p:cNvSpPr>
            <a:spLocks noGrp="1"/>
          </p:cNvSpPr>
          <p:nvPr>
            <p:ph type="pic" sz="quarter" idx="11"/>
          </p:nvPr>
        </p:nvSpPr>
        <p:spPr>
          <a:xfrm>
            <a:off x="3469975" y="899638"/>
            <a:ext cx="2274386" cy="2274386"/>
          </a:xfrm>
          <a:custGeom>
            <a:avLst/>
            <a:gdLst>
              <a:gd name="connsiteX0" fmla="*/ 0 w 2274386"/>
              <a:gd name="connsiteY0" fmla="*/ 0 h 2274386"/>
              <a:gd name="connsiteX1" fmla="*/ 2274386 w 2274386"/>
              <a:gd name="connsiteY1" fmla="*/ 0 h 2274386"/>
              <a:gd name="connsiteX2" fmla="*/ 2274386 w 2274386"/>
              <a:gd name="connsiteY2" fmla="*/ 2274386 h 2274386"/>
              <a:gd name="connsiteX3" fmla="*/ 0 w 2274386"/>
              <a:gd name="connsiteY3" fmla="*/ 2274386 h 2274386"/>
            </a:gdLst>
            <a:ahLst/>
            <a:cxnLst>
              <a:cxn ang="0">
                <a:pos x="connsiteX0" y="connsiteY0"/>
              </a:cxn>
              <a:cxn ang="0">
                <a:pos x="connsiteX1" y="connsiteY1"/>
              </a:cxn>
              <a:cxn ang="0">
                <a:pos x="connsiteX2" y="connsiteY2"/>
              </a:cxn>
              <a:cxn ang="0">
                <a:pos x="connsiteX3" y="connsiteY3"/>
              </a:cxn>
            </a:cxnLst>
            <a:rect l="l" t="t" r="r" b="b"/>
            <a:pathLst>
              <a:path w="2274386" h="2274386">
                <a:moveTo>
                  <a:pt x="0" y="0"/>
                </a:moveTo>
                <a:lnTo>
                  <a:pt x="2274386" y="0"/>
                </a:lnTo>
                <a:lnTo>
                  <a:pt x="2274386" y="2274386"/>
                </a:lnTo>
                <a:lnTo>
                  <a:pt x="0" y="2274386"/>
                </a:lnTo>
                <a:close/>
              </a:path>
            </a:pathLst>
          </a:custGeom>
        </p:spPr>
        <p:txBody>
          <a:bodyPr wrap="square" anchor="ctr">
            <a:noAutofit/>
          </a:bodyPr>
          <a:lstStyle/>
          <a:p>
            <a:endParaRPr lang="en-US"/>
          </a:p>
        </p:txBody>
      </p:sp>
      <p:sp>
        <p:nvSpPr>
          <p:cNvPr id="6" name="Picture Placeholder 2">
            <a:extLst>
              <a:ext uri="{FF2B5EF4-FFF2-40B4-BE49-F238E27FC236}">
                <a16:creationId xmlns:a16="http://schemas.microsoft.com/office/drawing/2014/main" id="{0704BEA8-4216-4291-B7A8-07A3B1974C95}"/>
              </a:ext>
            </a:extLst>
          </p:cNvPr>
          <p:cNvSpPr>
            <a:spLocks noGrp="1"/>
          </p:cNvSpPr>
          <p:nvPr>
            <p:ph type="pic" sz="quarter" idx="10"/>
          </p:nvPr>
        </p:nvSpPr>
        <p:spPr>
          <a:xfrm>
            <a:off x="0" y="0"/>
            <a:ext cx="12192000" cy="6858000"/>
          </a:xfrm>
          <a:prstGeom prst="rect">
            <a:avLst/>
          </a:prstGeom>
        </p:spPr>
        <p:txBody>
          <a:bodyPr anchor="ctr"/>
          <a:lstStyle/>
          <a:p>
            <a:endParaRPr lang="en-US"/>
          </a:p>
        </p:txBody>
      </p:sp>
    </p:spTree>
    <p:extLst>
      <p:ext uri="{BB962C8B-B14F-4D97-AF65-F5344CB8AC3E}">
        <p14:creationId xmlns:p14="http://schemas.microsoft.com/office/powerpoint/2010/main" val="98286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4_Full Im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034DADB-0EDB-4801-B464-B33931D4E617}"/>
              </a:ext>
            </a:extLst>
          </p:cNvPr>
          <p:cNvSpPr>
            <a:spLocks noGrp="1"/>
          </p:cNvSpPr>
          <p:nvPr>
            <p:ph type="pic" sz="quarter" idx="10"/>
          </p:nvPr>
        </p:nvSpPr>
        <p:spPr>
          <a:xfrm>
            <a:off x="2" y="1785433"/>
            <a:ext cx="12191998" cy="2077655"/>
          </a:xfrm>
          <a:custGeom>
            <a:avLst/>
            <a:gdLst>
              <a:gd name="connsiteX0" fmla="*/ 0 w 12191998"/>
              <a:gd name="connsiteY0" fmla="*/ 0 h 2077655"/>
              <a:gd name="connsiteX1" fmla="*/ 12191998 w 12191998"/>
              <a:gd name="connsiteY1" fmla="*/ 0 h 2077655"/>
              <a:gd name="connsiteX2" fmla="*/ 12191998 w 12191998"/>
              <a:gd name="connsiteY2" fmla="*/ 2077655 h 2077655"/>
              <a:gd name="connsiteX3" fmla="*/ 0 w 12191998"/>
              <a:gd name="connsiteY3" fmla="*/ 2077655 h 2077655"/>
            </a:gdLst>
            <a:ahLst/>
            <a:cxnLst>
              <a:cxn ang="0">
                <a:pos x="connsiteX0" y="connsiteY0"/>
              </a:cxn>
              <a:cxn ang="0">
                <a:pos x="connsiteX1" y="connsiteY1"/>
              </a:cxn>
              <a:cxn ang="0">
                <a:pos x="connsiteX2" y="connsiteY2"/>
              </a:cxn>
              <a:cxn ang="0">
                <a:pos x="connsiteX3" y="connsiteY3"/>
              </a:cxn>
            </a:cxnLst>
            <a:rect l="l" t="t" r="r" b="b"/>
            <a:pathLst>
              <a:path w="12191998" h="2077655">
                <a:moveTo>
                  <a:pt x="0" y="0"/>
                </a:moveTo>
                <a:lnTo>
                  <a:pt x="12191998" y="0"/>
                </a:lnTo>
                <a:lnTo>
                  <a:pt x="12191998" y="2077655"/>
                </a:lnTo>
                <a:lnTo>
                  <a:pt x="0" y="2077655"/>
                </a:lnTo>
                <a:close/>
              </a:path>
            </a:pathLst>
          </a:custGeom>
        </p:spPr>
        <p:txBody>
          <a:bodyPr wrap="square" anchor="ctr">
            <a:noAutofit/>
          </a:bodyPr>
          <a:lstStyle/>
          <a:p>
            <a:endParaRPr lang="en-US"/>
          </a:p>
        </p:txBody>
      </p:sp>
    </p:spTree>
    <p:extLst>
      <p:ext uri="{BB962C8B-B14F-4D97-AF65-F5344CB8AC3E}">
        <p14:creationId xmlns:p14="http://schemas.microsoft.com/office/powerpoint/2010/main" val="1510548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8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E2F4851-6959-42BE-928C-F73251E1BA6E}"/>
              </a:ext>
            </a:extLst>
          </p:cNvPr>
          <p:cNvSpPr>
            <a:spLocks noGrp="1"/>
          </p:cNvSpPr>
          <p:nvPr>
            <p:ph type="pic" sz="quarter" idx="11"/>
          </p:nvPr>
        </p:nvSpPr>
        <p:spPr>
          <a:xfrm>
            <a:off x="0" y="1009650"/>
            <a:ext cx="6096000" cy="4838700"/>
          </a:xfrm>
          <a:custGeom>
            <a:avLst/>
            <a:gdLst>
              <a:gd name="connsiteX0" fmla="*/ 0 w 6096000"/>
              <a:gd name="connsiteY0" fmla="*/ 0 h 4838700"/>
              <a:gd name="connsiteX1" fmla="*/ 6096000 w 6096000"/>
              <a:gd name="connsiteY1" fmla="*/ 0 h 4838700"/>
              <a:gd name="connsiteX2" fmla="*/ 6096000 w 6096000"/>
              <a:gd name="connsiteY2" fmla="*/ 4838700 h 4838700"/>
              <a:gd name="connsiteX3" fmla="*/ 0 w 6096000"/>
              <a:gd name="connsiteY3" fmla="*/ 4838700 h 4838700"/>
            </a:gdLst>
            <a:ahLst/>
            <a:cxnLst>
              <a:cxn ang="0">
                <a:pos x="connsiteX0" y="connsiteY0"/>
              </a:cxn>
              <a:cxn ang="0">
                <a:pos x="connsiteX1" y="connsiteY1"/>
              </a:cxn>
              <a:cxn ang="0">
                <a:pos x="connsiteX2" y="connsiteY2"/>
              </a:cxn>
              <a:cxn ang="0">
                <a:pos x="connsiteX3" y="connsiteY3"/>
              </a:cxn>
            </a:cxnLst>
            <a:rect l="l" t="t" r="r" b="b"/>
            <a:pathLst>
              <a:path w="6096000" h="4838700">
                <a:moveTo>
                  <a:pt x="0" y="0"/>
                </a:moveTo>
                <a:lnTo>
                  <a:pt x="6096000" y="0"/>
                </a:lnTo>
                <a:lnTo>
                  <a:pt x="6096000" y="4838700"/>
                </a:lnTo>
                <a:lnTo>
                  <a:pt x="0" y="48387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919656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Full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29F531B-3F63-4FAD-AD3F-A0BF74CBB504}"/>
              </a:ext>
            </a:extLst>
          </p:cNvPr>
          <p:cNvSpPr>
            <a:spLocks noGrp="1"/>
          </p:cNvSpPr>
          <p:nvPr>
            <p:ph type="pic" sz="quarter" idx="10"/>
          </p:nvPr>
        </p:nvSpPr>
        <p:spPr>
          <a:xfrm>
            <a:off x="0" y="0"/>
            <a:ext cx="6096000" cy="6858000"/>
          </a:xfrm>
          <a:custGeom>
            <a:avLst/>
            <a:gdLst>
              <a:gd name="connsiteX0" fmla="*/ 0 w 10896600"/>
              <a:gd name="connsiteY0" fmla="*/ 0 h 5562600"/>
              <a:gd name="connsiteX1" fmla="*/ 10896600 w 10896600"/>
              <a:gd name="connsiteY1" fmla="*/ 0 h 5562600"/>
              <a:gd name="connsiteX2" fmla="*/ 10896600 w 10896600"/>
              <a:gd name="connsiteY2" fmla="*/ 5562600 h 5562600"/>
              <a:gd name="connsiteX3" fmla="*/ 0 w 10896600"/>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10896600" h="5562600">
                <a:moveTo>
                  <a:pt x="0" y="0"/>
                </a:moveTo>
                <a:lnTo>
                  <a:pt x="10896600" y="0"/>
                </a:lnTo>
                <a:lnTo>
                  <a:pt x="10896600" y="5562600"/>
                </a:lnTo>
                <a:lnTo>
                  <a:pt x="0" y="55626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40217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5_Full Image">
    <p:spTree>
      <p:nvGrpSpPr>
        <p:cNvPr id="1" name=""/>
        <p:cNvGrpSpPr/>
        <p:nvPr/>
      </p:nvGrpSpPr>
      <p:grpSpPr>
        <a:xfrm>
          <a:off x="0" y="0"/>
          <a:ext cx="0" cy="0"/>
          <a:chOff x="0" y="0"/>
          <a:chExt cx="0" cy="0"/>
        </a:xfrm>
      </p:grpSpPr>
      <p:sp>
        <p:nvSpPr>
          <p:cNvPr id="5" name="Picture Placeholder 8">
            <a:extLst>
              <a:ext uri="{FF2B5EF4-FFF2-40B4-BE49-F238E27FC236}">
                <a16:creationId xmlns:a16="http://schemas.microsoft.com/office/drawing/2014/main" id="{9841C119-D0DF-4E7C-988D-D6E8B55E49E1}"/>
              </a:ext>
            </a:extLst>
          </p:cNvPr>
          <p:cNvSpPr>
            <a:spLocks noGrp="1"/>
          </p:cNvSpPr>
          <p:nvPr>
            <p:ph type="pic" sz="quarter" idx="12" hasCustomPrompt="1"/>
          </p:nvPr>
        </p:nvSpPr>
        <p:spPr>
          <a:xfrm>
            <a:off x="2381250" y="1066800"/>
            <a:ext cx="4530715" cy="5791200"/>
          </a:xfrm>
          <a:prstGeom prst="rect">
            <a:avLst/>
          </a:prstGeom>
        </p:spPr>
        <p:txBody>
          <a:bodyPr>
            <a:norm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782076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4_Full Image">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id="{06B496B2-6020-45EE-8AF7-18FB352AF583}"/>
              </a:ext>
            </a:extLst>
          </p:cNvPr>
          <p:cNvSpPr>
            <a:spLocks noGrp="1"/>
          </p:cNvSpPr>
          <p:nvPr>
            <p:ph type="pic" sz="quarter" idx="27"/>
          </p:nvPr>
        </p:nvSpPr>
        <p:spPr>
          <a:xfrm>
            <a:off x="6125031" y="2293256"/>
            <a:ext cx="2191657" cy="3839029"/>
          </a:xfrm>
          <a:custGeom>
            <a:avLst/>
            <a:gdLst>
              <a:gd name="connsiteX0" fmla="*/ 0 w 2191657"/>
              <a:gd name="connsiteY0" fmla="*/ 0 h 3839029"/>
              <a:gd name="connsiteX1" fmla="*/ 2191657 w 2191657"/>
              <a:gd name="connsiteY1" fmla="*/ 0 h 3839029"/>
              <a:gd name="connsiteX2" fmla="*/ 2191657 w 2191657"/>
              <a:gd name="connsiteY2" fmla="*/ 3839029 h 3839029"/>
              <a:gd name="connsiteX3" fmla="*/ 0 w 2191657"/>
              <a:gd name="connsiteY3" fmla="*/ 3839029 h 3839029"/>
            </a:gdLst>
            <a:ahLst/>
            <a:cxnLst>
              <a:cxn ang="0">
                <a:pos x="connsiteX0" y="connsiteY0"/>
              </a:cxn>
              <a:cxn ang="0">
                <a:pos x="connsiteX1" y="connsiteY1"/>
              </a:cxn>
              <a:cxn ang="0">
                <a:pos x="connsiteX2" y="connsiteY2"/>
              </a:cxn>
              <a:cxn ang="0">
                <a:pos x="connsiteX3" y="connsiteY3"/>
              </a:cxn>
            </a:cxnLst>
            <a:rect l="l" t="t" r="r" b="b"/>
            <a:pathLst>
              <a:path w="2191657" h="3839029">
                <a:moveTo>
                  <a:pt x="0" y="0"/>
                </a:moveTo>
                <a:lnTo>
                  <a:pt x="2191657" y="0"/>
                </a:lnTo>
                <a:lnTo>
                  <a:pt x="2191657" y="3839029"/>
                </a:lnTo>
                <a:lnTo>
                  <a:pt x="0" y="3839029"/>
                </a:lnTo>
                <a:close/>
              </a:path>
            </a:pathLst>
          </a:custGeom>
        </p:spPr>
        <p:txBody>
          <a:bodyPr wrap="square" anchor="ctr">
            <a:noAutofit/>
          </a:bodyPr>
          <a:lstStyle>
            <a:lvl1pPr marL="0" indent="0" algn="ctr">
              <a:buNone/>
              <a:defRPr sz="1200"/>
            </a:lvl1pPr>
          </a:lstStyle>
          <a:p>
            <a:endParaRPr lang="en-US" dirty="0"/>
          </a:p>
        </p:txBody>
      </p:sp>
      <p:sp>
        <p:nvSpPr>
          <p:cNvPr id="4" name="Picture Placeholder 6">
            <a:extLst>
              <a:ext uri="{FF2B5EF4-FFF2-40B4-BE49-F238E27FC236}">
                <a16:creationId xmlns:a16="http://schemas.microsoft.com/office/drawing/2014/main" id="{121F9578-B8FD-4457-9032-731A52E9B3A9}"/>
              </a:ext>
            </a:extLst>
          </p:cNvPr>
          <p:cNvSpPr>
            <a:spLocks noGrp="1"/>
          </p:cNvSpPr>
          <p:nvPr>
            <p:ph type="pic" sz="quarter" idx="28"/>
          </p:nvPr>
        </p:nvSpPr>
        <p:spPr>
          <a:xfrm>
            <a:off x="8467638" y="725714"/>
            <a:ext cx="2191657" cy="3839029"/>
          </a:xfrm>
          <a:custGeom>
            <a:avLst/>
            <a:gdLst>
              <a:gd name="connsiteX0" fmla="*/ 0 w 2191657"/>
              <a:gd name="connsiteY0" fmla="*/ 0 h 3839029"/>
              <a:gd name="connsiteX1" fmla="*/ 2191657 w 2191657"/>
              <a:gd name="connsiteY1" fmla="*/ 0 h 3839029"/>
              <a:gd name="connsiteX2" fmla="*/ 2191657 w 2191657"/>
              <a:gd name="connsiteY2" fmla="*/ 3839029 h 3839029"/>
              <a:gd name="connsiteX3" fmla="*/ 0 w 2191657"/>
              <a:gd name="connsiteY3" fmla="*/ 3839029 h 3839029"/>
            </a:gdLst>
            <a:ahLst/>
            <a:cxnLst>
              <a:cxn ang="0">
                <a:pos x="connsiteX0" y="connsiteY0"/>
              </a:cxn>
              <a:cxn ang="0">
                <a:pos x="connsiteX1" y="connsiteY1"/>
              </a:cxn>
              <a:cxn ang="0">
                <a:pos x="connsiteX2" y="connsiteY2"/>
              </a:cxn>
              <a:cxn ang="0">
                <a:pos x="connsiteX3" y="connsiteY3"/>
              </a:cxn>
            </a:cxnLst>
            <a:rect l="l" t="t" r="r" b="b"/>
            <a:pathLst>
              <a:path w="2191657" h="3839029">
                <a:moveTo>
                  <a:pt x="0" y="0"/>
                </a:moveTo>
                <a:lnTo>
                  <a:pt x="2191657" y="0"/>
                </a:lnTo>
                <a:lnTo>
                  <a:pt x="2191657" y="3839029"/>
                </a:lnTo>
                <a:lnTo>
                  <a:pt x="0" y="3839029"/>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987048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0_Full Image">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id="{C1D105B4-47F7-4B76-87A3-2B228434C6C3}"/>
              </a:ext>
            </a:extLst>
          </p:cNvPr>
          <p:cNvSpPr>
            <a:spLocks noGrp="1"/>
          </p:cNvSpPr>
          <p:nvPr>
            <p:ph type="pic" sz="quarter" idx="14"/>
          </p:nvPr>
        </p:nvSpPr>
        <p:spPr>
          <a:xfrm>
            <a:off x="7019925" y="1428750"/>
            <a:ext cx="4000500" cy="4000500"/>
          </a:xfrm>
          <a:custGeom>
            <a:avLst/>
            <a:gdLst>
              <a:gd name="connsiteX0" fmla="*/ 2000250 w 4000500"/>
              <a:gd name="connsiteY0" fmla="*/ 0 h 4000500"/>
              <a:gd name="connsiteX1" fmla="*/ 4000500 w 4000500"/>
              <a:gd name="connsiteY1" fmla="*/ 2000250 h 4000500"/>
              <a:gd name="connsiteX2" fmla="*/ 2000250 w 4000500"/>
              <a:gd name="connsiteY2" fmla="*/ 4000500 h 4000500"/>
              <a:gd name="connsiteX3" fmla="*/ 0 w 4000500"/>
              <a:gd name="connsiteY3" fmla="*/ 2000250 h 4000500"/>
              <a:gd name="connsiteX4" fmla="*/ 2000250 w 4000500"/>
              <a:gd name="connsiteY4" fmla="*/ 0 h 4000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0500" h="4000500">
                <a:moveTo>
                  <a:pt x="2000250" y="0"/>
                </a:moveTo>
                <a:cubicBezTo>
                  <a:pt x="3104958" y="0"/>
                  <a:pt x="4000500" y="895542"/>
                  <a:pt x="4000500" y="2000250"/>
                </a:cubicBezTo>
                <a:cubicBezTo>
                  <a:pt x="4000500" y="3104958"/>
                  <a:pt x="3104958" y="4000500"/>
                  <a:pt x="2000250" y="4000500"/>
                </a:cubicBezTo>
                <a:cubicBezTo>
                  <a:pt x="895542" y="4000500"/>
                  <a:pt x="0" y="3104958"/>
                  <a:pt x="0" y="2000250"/>
                </a:cubicBezTo>
                <a:cubicBezTo>
                  <a:pt x="0" y="895542"/>
                  <a:pt x="895542" y="0"/>
                  <a:pt x="2000250" y="0"/>
                </a:cubicBez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8361753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9201150" y="241300"/>
            <a:ext cx="2743200" cy="365125"/>
          </a:xfrm>
          <a:prstGeom prst="rect">
            <a:avLst/>
          </a:prstGeom>
          <a:solidFill>
            <a:schemeClr val="accent1"/>
          </a:solidFill>
          <a:ln>
            <a:noFill/>
          </a:ln>
        </p:spPr>
        <p:txBody>
          <a:bodyPr vert="horz" lIns="91440" tIns="45720" rIns="91440" bIns="45720" rtlCol="0" anchor="ctr"/>
          <a:lstStyle>
            <a:lvl1pPr algn="r">
              <a:defRPr sz="1200">
                <a:solidFill>
                  <a:schemeClr val="tx1">
                    <a:tint val="75000"/>
                  </a:schemeClr>
                </a:solidFill>
              </a:defRPr>
            </a:lvl1pPr>
          </a:lstStyle>
          <a:p>
            <a:r>
              <a:rPr lang="en-US" dirty="0" smtClean="0"/>
              <a:t>1</a:t>
            </a:r>
            <a:fld id="{AAF6BBF7-3084-4814-A495-46A6759587D6}" type="slidenum">
              <a:rPr lang="en-US" smtClean="0"/>
              <a:pPr/>
              <a:t>‹#›</a:t>
            </a:fld>
            <a:endParaRPr lang="en-US" dirty="0"/>
          </a:p>
        </p:txBody>
      </p:sp>
    </p:spTree>
    <p:extLst>
      <p:ext uri="{BB962C8B-B14F-4D97-AF65-F5344CB8AC3E}">
        <p14:creationId xmlns:p14="http://schemas.microsoft.com/office/powerpoint/2010/main" val="360019244"/>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4" r:id="rId4"/>
    <p:sldLayoutId id="2147483715" r:id="rId5"/>
    <p:sldLayoutId id="2147483716" r:id="rId6"/>
    <p:sldLayoutId id="2147483717" r:id="rId7"/>
    <p:sldLayoutId id="2147483718" r:id="rId8"/>
    <p:sldLayoutId id="2147483719" r:id="rId9"/>
    <p:sldLayoutId id="2147483721" r:id="rId10"/>
    <p:sldLayoutId id="2147483722" r:id="rId11"/>
    <p:sldLayoutId id="2147483723" r:id="rId12"/>
    <p:sldLayoutId id="2147483724" r:id="rId13"/>
    <p:sldLayoutId id="2147483725" r:id="rId14"/>
    <p:sldLayoutId id="2147483726" r:id="rId15"/>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1803" b="21803"/>
          <a:stretch>
            <a:fillRect/>
          </a:stretch>
        </p:blipFill>
        <p:spPr/>
      </p:pic>
      <p:sp>
        <p:nvSpPr>
          <p:cNvPr id="14" name="Rectangle 13">
            <a:extLst>
              <a:ext uri="{FF2B5EF4-FFF2-40B4-BE49-F238E27FC236}">
                <a16:creationId xmlns:a16="http://schemas.microsoft.com/office/drawing/2014/main" id="{7E6499C7-8BDC-4458-92CA-411A3ACEECCE}"/>
              </a:ext>
            </a:extLst>
          </p:cNvPr>
          <p:cNvSpPr/>
          <p:nvPr/>
        </p:nvSpPr>
        <p:spPr>
          <a:xfrm>
            <a:off x="-1" y="-17362"/>
            <a:ext cx="12191999" cy="6892724"/>
          </a:xfrm>
          <a:prstGeom prst="rect">
            <a:avLst/>
          </a:prstGeom>
          <a:solidFill>
            <a:schemeClr val="tx1">
              <a:lumMod val="95000"/>
              <a:lumOff val="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3498946" y="2649199"/>
            <a:ext cx="1187352" cy="1392329"/>
            <a:chOff x="5586167" y="2536953"/>
            <a:chExt cx="810889" cy="950876"/>
          </a:xfrm>
        </p:grpSpPr>
        <p:sp>
          <p:nvSpPr>
            <p:cNvPr id="15" name="Freeform 5"/>
            <p:cNvSpPr>
              <a:spLocks/>
            </p:cNvSpPr>
            <p:nvPr/>
          </p:nvSpPr>
          <p:spPr bwMode="auto">
            <a:xfrm>
              <a:off x="5586167" y="2718417"/>
              <a:ext cx="471809" cy="272716"/>
            </a:xfrm>
            <a:custGeom>
              <a:avLst/>
              <a:gdLst>
                <a:gd name="T0" fmla="*/ 3 w 88"/>
                <a:gd name="T1" fmla="*/ 6 h 51"/>
                <a:gd name="T2" fmla="*/ 8 w 88"/>
                <a:gd name="T3" fmla="*/ 20 h 51"/>
                <a:gd name="T4" fmla="*/ 71 w 88"/>
                <a:gd name="T5" fmla="*/ 50 h 51"/>
                <a:gd name="T6" fmla="*/ 75 w 88"/>
                <a:gd name="T7" fmla="*/ 51 h 51"/>
                <a:gd name="T8" fmla="*/ 85 w 88"/>
                <a:gd name="T9" fmla="*/ 45 h 51"/>
                <a:gd name="T10" fmla="*/ 80 w 88"/>
                <a:gd name="T11" fmla="*/ 30 h 51"/>
                <a:gd name="T12" fmla="*/ 17 w 88"/>
                <a:gd name="T13" fmla="*/ 1 h 51"/>
                <a:gd name="T14" fmla="*/ 12 w 88"/>
                <a:gd name="T15" fmla="*/ 0 h 51"/>
                <a:gd name="T16" fmla="*/ 3 w 88"/>
                <a:gd name="T17" fmla="*/ 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51">
                  <a:moveTo>
                    <a:pt x="3" y="6"/>
                  </a:moveTo>
                  <a:cubicBezTo>
                    <a:pt x="0" y="11"/>
                    <a:pt x="2" y="17"/>
                    <a:pt x="8" y="20"/>
                  </a:cubicBezTo>
                  <a:cubicBezTo>
                    <a:pt x="71" y="50"/>
                    <a:pt x="71" y="50"/>
                    <a:pt x="71" y="50"/>
                  </a:cubicBezTo>
                  <a:cubicBezTo>
                    <a:pt x="72" y="50"/>
                    <a:pt x="74" y="51"/>
                    <a:pt x="75" y="51"/>
                  </a:cubicBezTo>
                  <a:cubicBezTo>
                    <a:pt x="79" y="51"/>
                    <a:pt x="83" y="48"/>
                    <a:pt x="85" y="45"/>
                  </a:cubicBezTo>
                  <a:cubicBezTo>
                    <a:pt x="88" y="39"/>
                    <a:pt x="85" y="33"/>
                    <a:pt x="80" y="30"/>
                  </a:cubicBezTo>
                  <a:cubicBezTo>
                    <a:pt x="17" y="1"/>
                    <a:pt x="17" y="1"/>
                    <a:pt x="17" y="1"/>
                  </a:cubicBezTo>
                  <a:cubicBezTo>
                    <a:pt x="15" y="0"/>
                    <a:pt x="14" y="0"/>
                    <a:pt x="12" y="0"/>
                  </a:cubicBezTo>
                  <a:cubicBezTo>
                    <a:pt x="8" y="0"/>
                    <a:pt x="5" y="2"/>
                    <a:pt x="3" y="6"/>
                  </a:cubicBezTo>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3" name="Freeform 22"/>
            <p:cNvSpPr>
              <a:spLocks/>
            </p:cNvSpPr>
            <p:nvPr/>
          </p:nvSpPr>
          <p:spPr bwMode="auto">
            <a:xfrm>
              <a:off x="5586167" y="2536953"/>
              <a:ext cx="810889" cy="950876"/>
            </a:xfrm>
            <a:custGeom>
              <a:avLst/>
              <a:gdLst>
                <a:gd name="T0" fmla="*/ 3 w 151"/>
                <a:gd name="T1" fmla="*/ 7 h 178"/>
                <a:gd name="T2" fmla="*/ 8 w 151"/>
                <a:gd name="T3" fmla="*/ 21 h 178"/>
                <a:gd name="T4" fmla="*/ 117 w 151"/>
                <a:gd name="T5" fmla="*/ 72 h 178"/>
                <a:gd name="T6" fmla="*/ 90 w 151"/>
                <a:gd name="T7" fmla="*/ 88 h 178"/>
                <a:gd name="T8" fmla="*/ 85 w 151"/>
                <a:gd name="T9" fmla="*/ 97 h 178"/>
                <a:gd name="T10" fmla="*/ 85 w 151"/>
                <a:gd name="T11" fmla="*/ 110 h 178"/>
                <a:gd name="T12" fmla="*/ 67 w 151"/>
                <a:gd name="T13" fmla="*/ 110 h 178"/>
                <a:gd name="T14" fmla="*/ 67 w 151"/>
                <a:gd name="T15" fmla="*/ 98 h 178"/>
                <a:gd name="T16" fmla="*/ 61 w 151"/>
                <a:gd name="T17" fmla="*/ 89 h 178"/>
                <a:gd name="T18" fmla="*/ 16 w 151"/>
                <a:gd name="T19" fmla="*/ 68 h 178"/>
                <a:gd name="T20" fmla="*/ 2 w 151"/>
                <a:gd name="T21" fmla="*/ 73 h 178"/>
                <a:gd name="T22" fmla="*/ 8 w 151"/>
                <a:gd name="T23" fmla="*/ 87 h 178"/>
                <a:gd name="T24" fmla="*/ 46 w 151"/>
                <a:gd name="T25" fmla="*/ 105 h 178"/>
                <a:gd name="T26" fmla="*/ 46 w 151"/>
                <a:gd name="T27" fmla="*/ 110 h 178"/>
                <a:gd name="T28" fmla="*/ 34 w 151"/>
                <a:gd name="T29" fmla="*/ 123 h 178"/>
                <a:gd name="T30" fmla="*/ 34 w 151"/>
                <a:gd name="T31" fmla="*/ 136 h 178"/>
                <a:gd name="T32" fmla="*/ 47 w 151"/>
                <a:gd name="T33" fmla="*/ 150 h 178"/>
                <a:gd name="T34" fmla="*/ 47 w 151"/>
                <a:gd name="T35" fmla="*/ 150 h 178"/>
                <a:gd name="T36" fmla="*/ 77 w 151"/>
                <a:gd name="T37" fmla="*/ 178 h 178"/>
                <a:gd name="T38" fmla="*/ 106 w 151"/>
                <a:gd name="T39" fmla="*/ 150 h 178"/>
                <a:gd name="T40" fmla="*/ 107 w 151"/>
                <a:gd name="T41" fmla="*/ 150 h 178"/>
                <a:gd name="T42" fmla="*/ 120 w 151"/>
                <a:gd name="T43" fmla="*/ 136 h 178"/>
                <a:gd name="T44" fmla="*/ 120 w 151"/>
                <a:gd name="T45" fmla="*/ 123 h 178"/>
                <a:gd name="T46" fmla="*/ 107 w 151"/>
                <a:gd name="T47" fmla="*/ 110 h 178"/>
                <a:gd name="T48" fmla="*/ 106 w 151"/>
                <a:gd name="T49" fmla="*/ 110 h 178"/>
                <a:gd name="T50" fmla="*/ 106 w 151"/>
                <a:gd name="T51" fmla="*/ 103 h 178"/>
                <a:gd name="T52" fmla="*/ 144 w 151"/>
                <a:gd name="T53" fmla="*/ 80 h 178"/>
                <a:gd name="T54" fmla="*/ 149 w 151"/>
                <a:gd name="T55" fmla="*/ 75 h 178"/>
                <a:gd name="T56" fmla="*/ 144 w 151"/>
                <a:gd name="T57" fmla="*/ 61 h 178"/>
                <a:gd name="T58" fmla="*/ 17 w 151"/>
                <a:gd name="T59" fmla="*/ 1 h 178"/>
                <a:gd name="T60" fmla="*/ 12 w 151"/>
                <a:gd name="T61" fmla="*/ 0 h 178"/>
                <a:gd name="T62" fmla="*/ 3 w 151"/>
                <a:gd name="T63" fmla="*/ 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1" h="178">
                  <a:moveTo>
                    <a:pt x="3" y="7"/>
                  </a:moveTo>
                  <a:cubicBezTo>
                    <a:pt x="0" y="12"/>
                    <a:pt x="3" y="18"/>
                    <a:pt x="8" y="21"/>
                  </a:cubicBezTo>
                  <a:cubicBezTo>
                    <a:pt x="117" y="72"/>
                    <a:pt x="117" y="72"/>
                    <a:pt x="117" y="72"/>
                  </a:cubicBezTo>
                  <a:cubicBezTo>
                    <a:pt x="90" y="88"/>
                    <a:pt x="90" y="88"/>
                    <a:pt x="90" y="88"/>
                  </a:cubicBezTo>
                  <a:cubicBezTo>
                    <a:pt x="87" y="90"/>
                    <a:pt x="85" y="94"/>
                    <a:pt x="85" y="97"/>
                  </a:cubicBezTo>
                  <a:cubicBezTo>
                    <a:pt x="85" y="110"/>
                    <a:pt x="85" y="110"/>
                    <a:pt x="85" y="110"/>
                  </a:cubicBezTo>
                  <a:cubicBezTo>
                    <a:pt x="67" y="110"/>
                    <a:pt x="67" y="110"/>
                    <a:pt x="67" y="110"/>
                  </a:cubicBezTo>
                  <a:cubicBezTo>
                    <a:pt x="67" y="98"/>
                    <a:pt x="67" y="98"/>
                    <a:pt x="67" y="98"/>
                  </a:cubicBezTo>
                  <a:cubicBezTo>
                    <a:pt x="67" y="94"/>
                    <a:pt x="65" y="90"/>
                    <a:pt x="61" y="89"/>
                  </a:cubicBezTo>
                  <a:cubicBezTo>
                    <a:pt x="16" y="68"/>
                    <a:pt x="16" y="68"/>
                    <a:pt x="16" y="68"/>
                  </a:cubicBezTo>
                  <a:cubicBezTo>
                    <a:pt x="11" y="66"/>
                    <a:pt x="5" y="68"/>
                    <a:pt x="2" y="73"/>
                  </a:cubicBezTo>
                  <a:cubicBezTo>
                    <a:pt x="0" y="79"/>
                    <a:pt x="2" y="85"/>
                    <a:pt x="8" y="87"/>
                  </a:cubicBezTo>
                  <a:cubicBezTo>
                    <a:pt x="46" y="105"/>
                    <a:pt x="46" y="105"/>
                    <a:pt x="46" y="105"/>
                  </a:cubicBezTo>
                  <a:cubicBezTo>
                    <a:pt x="46" y="110"/>
                    <a:pt x="46" y="110"/>
                    <a:pt x="46" y="110"/>
                  </a:cubicBezTo>
                  <a:cubicBezTo>
                    <a:pt x="39" y="110"/>
                    <a:pt x="34" y="116"/>
                    <a:pt x="34" y="123"/>
                  </a:cubicBezTo>
                  <a:cubicBezTo>
                    <a:pt x="34" y="136"/>
                    <a:pt x="34" y="136"/>
                    <a:pt x="34" y="136"/>
                  </a:cubicBezTo>
                  <a:cubicBezTo>
                    <a:pt x="34" y="144"/>
                    <a:pt x="39" y="150"/>
                    <a:pt x="47" y="150"/>
                  </a:cubicBezTo>
                  <a:cubicBezTo>
                    <a:pt x="47" y="150"/>
                    <a:pt x="47" y="150"/>
                    <a:pt x="47" y="150"/>
                  </a:cubicBezTo>
                  <a:cubicBezTo>
                    <a:pt x="48" y="165"/>
                    <a:pt x="61" y="178"/>
                    <a:pt x="77" y="178"/>
                  </a:cubicBezTo>
                  <a:cubicBezTo>
                    <a:pt x="93" y="178"/>
                    <a:pt x="105" y="165"/>
                    <a:pt x="106" y="150"/>
                  </a:cubicBezTo>
                  <a:cubicBezTo>
                    <a:pt x="107" y="150"/>
                    <a:pt x="107" y="150"/>
                    <a:pt x="107" y="150"/>
                  </a:cubicBezTo>
                  <a:cubicBezTo>
                    <a:pt x="114" y="150"/>
                    <a:pt x="120" y="144"/>
                    <a:pt x="120" y="136"/>
                  </a:cubicBezTo>
                  <a:cubicBezTo>
                    <a:pt x="120" y="123"/>
                    <a:pt x="120" y="123"/>
                    <a:pt x="120" y="123"/>
                  </a:cubicBezTo>
                  <a:cubicBezTo>
                    <a:pt x="120" y="116"/>
                    <a:pt x="114" y="110"/>
                    <a:pt x="107" y="110"/>
                  </a:cubicBezTo>
                  <a:cubicBezTo>
                    <a:pt x="106" y="110"/>
                    <a:pt x="106" y="110"/>
                    <a:pt x="106" y="110"/>
                  </a:cubicBezTo>
                  <a:cubicBezTo>
                    <a:pt x="106" y="103"/>
                    <a:pt x="106" y="103"/>
                    <a:pt x="106" y="103"/>
                  </a:cubicBezTo>
                  <a:cubicBezTo>
                    <a:pt x="144" y="80"/>
                    <a:pt x="144" y="80"/>
                    <a:pt x="144" y="80"/>
                  </a:cubicBezTo>
                  <a:cubicBezTo>
                    <a:pt x="146" y="79"/>
                    <a:pt x="148" y="78"/>
                    <a:pt x="149" y="75"/>
                  </a:cubicBezTo>
                  <a:cubicBezTo>
                    <a:pt x="151" y="70"/>
                    <a:pt x="149" y="64"/>
                    <a:pt x="144" y="61"/>
                  </a:cubicBezTo>
                  <a:cubicBezTo>
                    <a:pt x="17" y="1"/>
                    <a:pt x="17" y="1"/>
                    <a:pt x="17" y="1"/>
                  </a:cubicBezTo>
                  <a:cubicBezTo>
                    <a:pt x="15" y="1"/>
                    <a:pt x="14" y="0"/>
                    <a:pt x="12" y="0"/>
                  </a:cubicBezTo>
                  <a:cubicBezTo>
                    <a:pt x="8" y="0"/>
                    <a:pt x="5" y="3"/>
                    <a:pt x="3" y="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12" name="Rectangle 11"/>
          <p:cNvSpPr/>
          <p:nvPr/>
        </p:nvSpPr>
        <p:spPr>
          <a:xfrm>
            <a:off x="4579364" y="3871282"/>
            <a:ext cx="3299247" cy="307777"/>
          </a:xfrm>
          <a:prstGeom prst="rect">
            <a:avLst/>
          </a:prstGeom>
        </p:spPr>
        <p:txBody>
          <a:bodyPr wrap="square">
            <a:spAutoFit/>
          </a:bodyPr>
          <a:lstStyle/>
          <a:p>
            <a:pPr algn="ctr"/>
            <a:r>
              <a:rPr lang="en-US" sz="1400" spc="300" dirty="0" smtClean="0">
                <a:solidFill>
                  <a:schemeClr val="bg1"/>
                </a:solidFill>
                <a:latin typeface="Bebas Neue Bold" panose="020B0606020202050201" pitchFamily="34" charset="0"/>
                <a:ea typeface="Lato" panose="020F0502020204030203" pitchFamily="34" charset="0"/>
                <a:cs typeface="Lato" panose="020F0502020204030203" pitchFamily="34" charset="0"/>
              </a:rPr>
              <a:t>CREATIVE </a:t>
            </a:r>
            <a:r>
              <a:rPr lang="id-ID" sz="1400" spc="300" dirty="0" smtClean="0">
                <a:solidFill>
                  <a:schemeClr val="bg1"/>
                </a:solidFill>
                <a:latin typeface="Bebas Neue Bold" panose="020B0606020202050201" pitchFamily="34" charset="0"/>
                <a:ea typeface="Lato" panose="020F0502020204030203" pitchFamily="34" charset="0"/>
                <a:cs typeface="Lato" panose="020F0502020204030203" pitchFamily="34" charset="0"/>
              </a:rPr>
              <a:t>Presentation Template</a:t>
            </a:r>
            <a:endParaRPr lang="id-ID" sz="1400" spc="300" dirty="0">
              <a:solidFill>
                <a:schemeClr val="bg1"/>
              </a:solidFill>
              <a:latin typeface="Bebas Neue Bold" panose="020B0606020202050201"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a16="http://schemas.microsoft.com/office/drawing/2014/main" id="{7E6499C7-8BDC-4458-92CA-411A3ACEECCE}"/>
              </a:ext>
            </a:extLst>
          </p:cNvPr>
          <p:cNvSpPr/>
          <p:nvPr/>
        </p:nvSpPr>
        <p:spPr>
          <a:xfrm flipH="1">
            <a:off x="4686298" y="3004080"/>
            <a:ext cx="1816102" cy="867202"/>
          </a:xfrm>
          <a:prstGeom prst="rect">
            <a:avLst/>
          </a:prstGeom>
          <a:gradFill flip="none" rotWithShape="1">
            <a:gsLst>
              <a:gs pos="0">
                <a:srgbClr val="FFC000"/>
              </a:gs>
              <a:gs pos="100000">
                <a:srgbClr val="002060">
                  <a:alpha val="83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13" name="Subtitle 2"/>
          <p:cNvSpPr txBox="1">
            <a:spLocks/>
          </p:cNvSpPr>
          <p:nvPr/>
        </p:nvSpPr>
        <p:spPr>
          <a:xfrm>
            <a:off x="4686298" y="3004080"/>
            <a:ext cx="3192313" cy="68256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6600" dirty="0" smtClean="0">
                <a:solidFill>
                  <a:schemeClr val="bg1"/>
                </a:solidFill>
                <a:latin typeface="Bebas Neue Bold" panose="020B0606020202050201" pitchFamily="34" charset="0"/>
                <a:ea typeface="Lato" panose="020F0502020204030203" pitchFamily="34" charset="0"/>
                <a:cs typeface="Lato" panose="020F0502020204030203" pitchFamily="34" charset="0"/>
              </a:rPr>
              <a:t>Creat Idea</a:t>
            </a:r>
            <a:endParaRPr lang="id-ID" sz="6600" dirty="0">
              <a:solidFill>
                <a:schemeClr val="bg1"/>
              </a:solidFill>
              <a:latin typeface="Bebas Neue Bold" panose="020B0606020202050201"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5696965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E5BAB87B-5836-46D0-9C6F-15A50FE91EE0}"/>
              </a:ext>
            </a:extLst>
          </p:cNvPr>
          <p:cNvSpPr/>
          <p:nvPr/>
        </p:nvSpPr>
        <p:spPr>
          <a:xfrm>
            <a:off x="-2104" y="0"/>
            <a:ext cx="1219410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arallelogram 2">
            <a:extLst>
              <a:ext uri="{FF2B5EF4-FFF2-40B4-BE49-F238E27FC236}">
                <a16:creationId xmlns:a16="http://schemas.microsoft.com/office/drawing/2014/main" id="{EED65077-214B-4EC0-83FC-2075E652FCD1}"/>
              </a:ext>
            </a:extLst>
          </p:cNvPr>
          <p:cNvSpPr/>
          <p:nvPr/>
        </p:nvSpPr>
        <p:spPr>
          <a:xfrm flipH="1">
            <a:off x="5418114" y="3033921"/>
            <a:ext cx="1800096" cy="3079832"/>
          </a:xfrm>
          <a:prstGeom prst="parallelogram">
            <a:avLst>
              <a:gd name="adj" fmla="val 5281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 name="Parallelogram 6">
            <a:extLst>
              <a:ext uri="{FF2B5EF4-FFF2-40B4-BE49-F238E27FC236}">
                <a16:creationId xmlns:a16="http://schemas.microsoft.com/office/drawing/2014/main" id="{DA4D8B14-01AE-429A-ACCA-799A1C625492}"/>
              </a:ext>
            </a:extLst>
          </p:cNvPr>
          <p:cNvSpPr/>
          <p:nvPr/>
        </p:nvSpPr>
        <p:spPr>
          <a:xfrm flipH="1">
            <a:off x="7316890" y="3768447"/>
            <a:ext cx="1800096" cy="1966178"/>
          </a:xfrm>
          <a:prstGeom prst="parallelogram">
            <a:avLst>
              <a:gd name="adj" fmla="val 52815"/>
            </a:avLst>
          </a:prstGeom>
          <a:solidFill>
            <a:srgbClr val="720C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 name="Parallelogram 7">
            <a:extLst>
              <a:ext uri="{FF2B5EF4-FFF2-40B4-BE49-F238E27FC236}">
                <a16:creationId xmlns:a16="http://schemas.microsoft.com/office/drawing/2014/main" id="{9B74378E-1FB1-4EEC-99EA-8D3B33E6134E}"/>
              </a:ext>
            </a:extLst>
          </p:cNvPr>
          <p:cNvSpPr/>
          <p:nvPr/>
        </p:nvSpPr>
        <p:spPr>
          <a:xfrm>
            <a:off x="6364525" y="3768447"/>
            <a:ext cx="1800096" cy="2345305"/>
          </a:xfrm>
          <a:prstGeom prst="parallelogram">
            <a:avLst>
              <a:gd name="adj" fmla="val 528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 name="Parallelogram 9">
            <a:extLst>
              <a:ext uri="{FF2B5EF4-FFF2-40B4-BE49-F238E27FC236}">
                <a16:creationId xmlns:a16="http://schemas.microsoft.com/office/drawing/2014/main" id="{121142FC-552E-4F5E-8D3D-FD89D59476DD}"/>
              </a:ext>
            </a:extLst>
          </p:cNvPr>
          <p:cNvSpPr/>
          <p:nvPr/>
        </p:nvSpPr>
        <p:spPr>
          <a:xfrm>
            <a:off x="3880889" y="3043767"/>
            <a:ext cx="2384956" cy="3814233"/>
          </a:xfrm>
          <a:prstGeom prst="parallelogram">
            <a:avLst>
              <a:gd name="adj" fmla="val 6468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 name="Parallelogram 10">
            <a:extLst>
              <a:ext uri="{FF2B5EF4-FFF2-40B4-BE49-F238E27FC236}">
                <a16:creationId xmlns:a16="http://schemas.microsoft.com/office/drawing/2014/main" id="{2B59237B-F22F-40DE-9AED-FBDB845637A5}"/>
              </a:ext>
            </a:extLst>
          </p:cNvPr>
          <p:cNvSpPr/>
          <p:nvPr/>
        </p:nvSpPr>
        <p:spPr>
          <a:xfrm>
            <a:off x="8263300" y="2894143"/>
            <a:ext cx="1991033" cy="2840482"/>
          </a:xfrm>
          <a:prstGeom prst="parallelogram">
            <a:avLst>
              <a:gd name="adj" fmla="val 5678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 name="Isosceles Triangle 11">
            <a:extLst>
              <a:ext uri="{FF2B5EF4-FFF2-40B4-BE49-F238E27FC236}">
                <a16:creationId xmlns:a16="http://schemas.microsoft.com/office/drawing/2014/main" id="{344A01F6-64DE-430C-88AD-22B022A6589F}"/>
              </a:ext>
            </a:extLst>
          </p:cNvPr>
          <p:cNvSpPr/>
          <p:nvPr/>
        </p:nvSpPr>
        <p:spPr>
          <a:xfrm rot="1150918">
            <a:off x="9079985" y="1653054"/>
            <a:ext cx="1698765" cy="1963817"/>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13" name="Group 12">
            <a:extLst>
              <a:ext uri="{FF2B5EF4-FFF2-40B4-BE49-F238E27FC236}">
                <a16:creationId xmlns:a16="http://schemas.microsoft.com/office/drawing/2014/main" id="{23D9DB04-0903-4CDD-B04B-1B17F191AA1C}"/>
              </a:ext>
            </a:extLst>
          </p:cNvPr>
          <p:cNvGrpSpPr/>
          <p:nvPr/>
        </p:nvGrpSpPr>
        <p:grpSpPr>
          <a:xfrm>
            <a:off x="10087552" y="529321"/>
            <a:ext cx="979318" cy="1031195"/>
            <a:chOff x="5995988" y="2712903"/>
            <a:chExt cx="2457450" cy="2587625"/>
          </a:xfrm>
          <a:solidFill>
            <a:schemeClr val="tx1"/>
          </a:solidFill>
        </p:grpSpPr>
        <p:sp>
          <p:nvSpPr>
            <p:cNvPr id="14" name="Freeform 6">
              <a:extLst>
                <a:ext uri="{FF2B5EF4-FFF2-40B4-BE49-F238E27FC236}">
                  <a16:creationId xmlns:a16="http://schemas.microsoft.com/office/drawing/2014/main" id="{DC3454F6-1880-4356-8114-AEA799F76DE6}"/>
                </a:ext>
              </a:extLst>
            </p:cNvPr>
            <p:cNvSpPr>
              <a:spLocks/>
            </p:cNvSpPr>
            <p:nvPr/>
          </p:nvSpPr>
          <p:spPr bwMode="auto">
            <a:xfrm>
              <a:off x="5995988" y="2712903"/>
              <a:ext cx="2457450" cy="2587625"/>
            </a:xfrm>
            <a:custGeom>
              <a:avLst/>
              <a:gdLst>
                <a:gd name="T0" fmla="*/ 707 w 771"/>
                <a:gd name="T1" fmla="*/ 219 h 812"/>
                <a:gd name="T2" fmla="*/ 760 w 771"/>
                <a:gd name="T3" fmla="*/ 369 h 812"/>
                <a:gd name="T4" fmla="*/ 685 w 771"/>
                <a:gd name="T5" fmla="*/ 634 h 812"/>
                <a:gd name="T6" fmla="*/ 197 w 771"/>
                <a:gd name="T7" fmla="*/ 707 h 812"/>
                <a:gd name="T8" fmla="*/ 97 w 771"/>
                <a:gd name="T9" fmla="*/ 220 h 812"/>
                <a:gd name="T10" fmla="*/ 594 w 771"/>
                <a:gd name="T11" fmla="*/ 106 h 812"/>
                <a:gd name="T12" fmla="*/ 552 w 771"/>
                <a:gd name="T13" fmla="*/ 147 h 812"/>
                <a:gd name="T14" fmla="*/ 509 w 771"/>
                <a:gd name="T15" fmla="*/ 128 h 812"/>
                <a:gd name="T16" fmla="*/ 454 w 771"/>
                <a:gd name="T17" fmla="*/ 113 h 812"/>
                <a:gd name="T18" fmla="*/ 372 w 771"/>
                <a:gd name="T19" fmla="*/ 110 h 812"/>
                <a:gd name="T20" fmla="*/ 241 w 771"/>
                <a:gd name="T21" fmla="*/ 155 h 812"/>
                <a:gd name="T22" fmla="*/ 147 w 771"/>
                <a:gd name="T23" fmla="*/ 249 h 812"/>
                <a:gd name="T24" fmla="*/ 115 w 771"/>
                <a:gd name="T25" fmla="*/ 317 h 812"/>
                <a:gd name="T26" fmla="*/ 103 w 771"/>
                <a:gd name="T27" fmla="*/ 366 h 812"/>
                <a:gd name="T28" fmla="*/ 102 w 771"/>
                <a:gd name="T29" fmla="*/ 450 h 812"/>
                <a:gd name="T30" fmla="*/ 124 w 771"/>
                <a:gd name="T31" fmla="*/ 528 h 812"/>
                <a:gd name="T32" fmla="*/ 209 w 771"/>
                <a:gd name="T33" fmla="*/ 643 h 812"/>
                <a:gd name="T34" fmla="*/ 295 w 771"/>
                <a:gd name="T35" fmla="*/ 694 h 812"/>
                <a:gd name="T36" fmla="*/ 357 w 771"/>
                <a:gd name="T37" fmla="*/ 710 h 812"/>
                <a:gd name="T38" fmla="*/ 439 w 771"/>
                <a:gd name="T39" fmla="*/ 711 h 812"/>
                <a:gd name="T40" fmla="*/ 512 w 771"/>
                <a:gd name="T41" fmla="*/ 693 h 812"/>
                <a:gd name="T42" fmla="*/ 585 w 771"/>
                <a:gd name="T43" fmla="*/ 652 h 812"/>
                <a:gd name="T44" fmla="*/ 644 w 771"/>
                <a:gd name="T45" fmla="*/ 592 h 812"/>
                <a:gd name="T46" fmla="*/ 677 w 771"/>
                <a:gd name="T47" fmla="*/ 536 h 812"/>
                <a:gd name="T48" fmla="*/ 696 w 771"/>
                <a:gd name="T49" fmla="*/ 482 h 812"/>
                <a:gd name="T50" fmla="*/ 704 w 771"/>
                <a:gd name="T51" fmla="*/ 432 h 812"/>
                <a:gd name="T52" fmla="*/ 702 w 771"/>
                <a:gd name="T53" fmla="*/ 374 h 812"/>
                <a:gd name="T54" fmla="*/ 695 w 771"/>
                <a:gd name="T55" fmla="*/ 334 h 812"/>
                <a:gd name="T56" fmla="*/ 666 w 771"/>
                <a:gd name="T57" fmla="*/ 264 h 812"/>
                <a:gd name="T58" fmla="*/ 667 w 771"/>
                <a:gd name="T59" fmla="*/ 258 h 812"/>
                <a:gd name="T60" fmla="*/ 703 w 771"/>
                <a:gd name="T61" fmla="*/ 222 h 812"/>
                <a:gd name="T62" fmla="*/ 707 w 771"/>
                <a:gd name="T63" fmla="*/ 219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1" h="812">
                  <a:moveTo>
                    <a:pt x="707" y="219"/>
                  </a:moveTo>
                  <a:cubicBezTo>
                    <a:pt x="736" y="265"/>
                    <a:pt x="754" y="315"/>
                    <a:pt x="760" y="369"/>
                  </a:cubicBezTo>
                  <a:cubicBezTo>
                    <a:pt x="771" y="467"/>
                    <a:pt x="746" y="557"/>
                    <a:pt x="685" y="634"/>
                  </a:cubicBezTo>
                  <a:cubicBezTo>
                    <a:pt x="561" y="789"/>
                    <a:pt x="347" y="812"/>
                    <a:pt x="197" y="707"/>
                  </a:cubicBezTo>
                  <a:cubicBezTo>
                    <a:pt x="31" y="591"/>
                    <a:pt x="0" y="374"/>
                    <a:pt x="97" y="220"/>
                  </a:cubicBezTo>
                  <a:cubicBezTo>
                    <a:pt x="203" y="52"/>
                    <a:pt x="424" y="0"/>
                    <a:pt x="594" y="106"/>
                  </a:cubicBezTo>
                  <a:cubicBezTo>
                    <a:pt x="580" y="120"/>
                    <a:pt x="566" y="134"/>
                    <a:pt x="552" y="147"/>
                  </a:cubicBezTo>
                  <a:cubicBezTo>
                    <a:pt x="538" y="141"/>
                    <a:pt x="523" y="134"/>
                    <a:pt x="509" y="128"/>
                  </a:cubicBezTo>
                  <a:cubicBezTo>
                    <a:pt x="491" y="121"/>
                    <a:pt x="473" y="116"/>
                    <a:pt x="454" y="113"/>
                  </a:cubicBezTo>
                  <a:cubicBezTo>
                    <a:pt x="427" y="108"/>
                    <a:pt x="399" y="107"/>
                    <a:pt x="372" y="110"/>
                  </a:cubicBezTo>
                  <a:cubicBezTo>
                    <a:pt x="325" y="115"/>
                    <a:pt x="281" y="130"/>
                    <a:pt x="241" y="155"/>
                  </a:cubicBezTo>
                  <a:cubicBezTo>
                    <a:pt x="203" y="179"/>
                    <a:pt x="171" y="211"/>
                    <a:pt x="147" y="249"/>
                  </a:cubicBezTo>
                  <a:cubicBezTo>
                    <a:pt x="134" y="270"/>
                    <a:pt x="123" y="293"/>
                    <a:pt x="115" y="317"/>
                  </a:cubicBezTo>
                  <a:cubicBezTo>
                    <a:pt x="110" y="333"/>
                    <a:pt x="106" y="350"/>
                    <a:pt x="103" y="366"/>
                  </a:cubicBezTo>
                  <a:cubicBezTo>
                    <a:pt x="99" y="394"/>
                    <a:pt x="99" y="422"/>
                    <a:pt x="102" y="450"/>
                  </a:cubicBezTo>
                  <a:cubicBezTo>
                    <a:pt x="105" y="477"/>
                    <a:pt x="113" y="503"/>
                    <a:pt x="124" y="528"/>
                  </a:cubicBezTo>
                  <a:cubicBezTo>
                    <a:pt x="143" y="574"/>
                    <a:pt x="171" y="612"/>
                    <a:pt x="209" y="643"/>
                  </a:cubicBezTo>
                  <a:cubicBezTo>
                    <a:pt x="235" y="665"/>
                    <a:pt x="263" y="682"/>
                    <a:pt x="295" y="694"/>
                  </a:cubicBezTo>
                  <a:cubicBezTo>
                    <a:pt x="315" y="701"/>
                    <a:pt x="336" y="707"/>
                    <a:pt x="357" y="710"/>
                  </a:cubicBezTo>
                  <a:cubicBezTo>
                    <a:pt x="384" y="714"/>
                    <a:pt x="412" y="715"/>
                    <a:pt x="439" y="711"/>
                  </a:cubicBezTo>
                  <a:cubicBezTo>
                    <a:pt x="464" y="708"/>
                    <a:pt x="488" y="702"/>
                    <a:pt x="512" y="693"/>
                  </a:cubicBezTo>
                  <a:cubicBezTo>
                    <a:pt x="538" y="683"/>
                    <a:pt x="563" y="669"/>
                    <a:pt x="585" y="652"/>
                  </a:cubicBezTo>
                  <a:cubicBezTo>
                    <a:pt x="607" y="635"/>
                    <a:pt x="627" y="615"/>
                    <a:pt x="644" y="592"/>
                  </a:cubicBezTo>
                  <a:cubicBezTo>
                    <a:pt x="657" y="575"/>
                    <a:pt x="668" y="556"/>
                    <a:pt x="677" y="536"/>
                  </a:cubicBezTo>
                  <a:cubicBezTo>
                    <a:pt x="686" y="519"/>
                    <a:pt x="692" y="501"/>
                    <a:pt x="696" y="482"/>
                  </a:cubicBezTo>
                  <a:cubicBezTo>
                    <a:pt x="700" y="465"/>
                    <a:pt x="703" y="449"/>
                    <a:pt x="704" y="432"/>
                  </a:cubicBezTo>
                  <a:cubicBezTo>
                    <a:pt x="704" y="413"/>
                    <a:pt x="704" y="393"/>
                    <a:pt x="702" y="374"/>
                  </a:cubicBezTo>
                  <a:cubicBezTo>
                    <a:pt x="701" y="361"/>
                    <a:pt x="698" y="347"/>
                    <a:pt x="695" y="334"/>
                  </a:cubicBezTo>
                  <a:cubicBezTo>
                    <a:pt x="689" y="310"/>
                    <a:pt x="679" y="286"/>
                    <a:pt x="666" y="264"/>
                  </a:cubicBezTo>
                  <a:cubicBezTo>
                    <a:pt x="665" y="262"/>
                    <a:pt x="665" y="260"/>
                    <a:pt x="667" y="258"/>
                  </a:cubicBezTo>
                  <a:cubicBezTo>
                    <a:pt x="680" y="246"/>
                    <a:pt x="691" y="234"/>
                    <a:pt x="703" y="222"/>
                  </a:cubicBezTo>
                  <a:cubicBezTo>
                    <a:pt x="704" y="221"/>
                    <a:pt x="705" y="220"/>
                    <a:pt x="707" y="219"/>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7">
              <a:extLst>
                <a:ext uri="{FF2B5EF4-FFF2-40B4-BE49-F238E27FC236}">
                  <a16:creationId xmlns:a16="http://schemas.microsoft.com/office/drawing/2014/main" id="{9C11D58B-B3FA-47A9-83B4-B77ECFA899BF}"/>
                </a:ext>
              </a:extLst>
            </p:cNvPr>
            <p:cNvSpPr>
              <a:spLocks/>
            </p:cNvSpPr>
            <p:nvPr/>
          </p:nvSpPr>
          <p:spPr bwMode="auto">
            <a:xfrm>
              <a:off x="6515101" y="3270116"/>
              <a:ext cx="1450975" cy="1435100"/>
            </a:xfrm>
            <a:custGeom>
              <a:avLst/>
              <a:gdLst>
                <a:gd name="T0" fmla="*/ 350 w 455"/>
                <a:gd name="T1" fmla="*/ 54 h 450"/>
                <a:gd name="T2" fmla="*/ 311 w 455"/>
                <a:gd name="T3" fmla="*/ 93 h 450"/>
                <a:gd name="T4" fmla="*/ 305 w 455"/>
                <a:gd name="T5" fmla="*/ 94 h 450"/>
                <a:gd name="T6" fmla="*/ 262 w 455"/>
                <a:gd name="T7" fmla="*/ 81 h 450"/>
                <a:gd name="T8" fmla="*/ 210 w 455"/>
                <a:gd name="T9" fmla="*/ 82 h 450"/>
                <a:gd name="T10" fmla="*/ 148 w 455"/>
                <a:gd name="T11" fmla="*/ 109 h 450"/>
                <a:gd name="T12" fmla="*/ 103 w 455"/>
                <a:gd name="T13" fmla="*/ 160 h 450"/>
                <a:gd name="T14" fmla="*/ 84 w 455"/>
                <a:gd name="T15" fmla="*/ 216 h 450"/>
                <a:gd name="T16" fmla="*/ 90 w 455"/>
                <a:gd name="T17" fmla="*/ 283 h 450"/>
                <a:gd name="T18" fmla="*/ 154 w 455"/>
                <a:gd name="T19" fmla="*/ 367 h 450"/>
                <a:gd name="T20" fmla="*/ 225 w 455"/>
                <a:gd name="T21" fmla="*/ 392 h 450"/>
                <a:gd name="T22" fmla="*/ 302 w 455"/>
                <a:gd name="T23" fmla="*/ 379 h 450"/>
                <a:gd name="T24" fmla="*/ 364 w 455"/>
                <a:gd name="T25" fmla="*/ 330 h 450"/>
                <a:gd name="T26" fmla="*/ 391 w 455"/>
                <a:gd name="T27" fmla="*/ 273 h 450"/>
                <a:gd name="T28" fmla="*/ 395 w 455"/>
                <a:gd name="T29" fmla="*/ 223 h 450"/>
                <a:gd name="T30" fmla="*/ 380 w 455"/>
                <a:gd name="T31" fmla="*/ 167 h 450"/>
                <a:gd name="T32" fmla="*/ 422 w 455"/>
                <a:gd name="T33" fmla="*/ 125 h 450"/>
                <a:gd name="T34" fmla="*/ 453 w 455"/>
                <a:gd name="T35" fmla="*/ 242 h 450"/>
                <a:gd name="T36" fmla="*/ 418 w 455"/>
                <a:gd name="T37" fmla="*/ 354 h 450"/>
                <a:gd name="T38" fmla="*/ 235 w 455"/>
                <a:gd name="T39" fmla="*/ 450 h 450"/>
                <a:gd name="T40" fmla="*/ 85 w 455"/>
                <a:gd name="T41" fmla="*/ 385 h 450"/>
                <a:gd name="T42" fmla="*/ 95 w 455"/>
                <a:gd name="T43" fmla="*/ 78 h 450"/>
                <a:gd name="T44" fmla="*/ 350 w 455"/>
                <a:gd name="T45" fmla="*/ 54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5" h="450">
                  <a:moveTo>
                    <a:pt x="350" y="54"/>
                  </a:moveTo>
                  <a:cubicBezTo>
                    <a:pt x="337" y="67"/>
                    <a:pt x="324" y="80"/>
                    <a:pt x="311" y="93"/>
                  </a:cubicBezTo>
                  <a:cubicBezTo>
                    <a:pt x="310" y="94"/>
                    <a:pt x="307" y="95"/>
                    <a:pt x="305" y="94"/>
                  </a:cubicBezTo>
                  <a:cubicBezTo>
                    <a:pt x="292" y="87"/>
                    <a:pt x="277" y="83"/>
                    <a:pt x="262" y="81"/>
                  </a:cubicBezTo>
                  <a:cubicBezTo>
                    <a:pt x="244" y="79"/>
                    <a:pt x="227" y="79"/>
                    <a:pt x="210" y="82"/>
                  </a:cubicBezTo>
                  <a:cubicBezTo>
                    <a:pt x="187" y="87"/>
                    <a:pt x="166" y="96"/>
                    <a:pt x="148" y="109"/>
                  </a:cubicBezTo>
                  <a:cubicBezTo>
                    <a:pt x="129" y="123"/>
                    <a:pt x="114" y="140"/>
                    <a:pt x="103" y="160"/>
                  </a:cubicBezTo>
                  <a:cubicBezTo>
                    <a:pt x="93" y="178"/>
                    <a:pt x="87" y="196"/>
                    <a:pt x="84" y="216"/>
                  </a:cubicBezTo>
                  <a:cubicBezTo>
                    <a:pt x="81" y="239"/>
                    <a:pt x="83" y="261"/>
                    <a:pt x="90" y="283"/>
                  </a:cubicBezTo>
                  <a:cubicBezTo>
                    <a:pt x="101" y="319"/>
                    <a:pt x="123" y="347"/>
                    <a:pt x="154" y="367"/>
                  </a:cubicBezTo>
                  <a:cubicBezTo>
                    <a:pt x="176" y="381"/>
                    <a:pt x="199" y="389"/>
                    <a:pt x="225" y="392"/>
                  </a:cubicBezTo>
                  <a:cubicBezTo>
                    <a:pt x="252" y="394"/>
                    <a:pt x="277" y="390"/>
                    <a:pt x="302" y="379"/>
                  </a:cubicBezTo>
                  <a:cubicBezTo>
                    <a:pt x="327" y="368"/>
                    <a:pt x="348" y="352"/>
                    <a:pt x="364" y="330"/>
                  </a:cubicBezTo>
                  <a:cubicBezTo>
                    <a:pt x="377" y="313"/>
                    <a:pt x="386" y="294"/>
                    <a:pt x="391" y="273"/>
                  </a:cubicBezTo>
                  <a:cubicBezTo>
                    <a:pt x="395" y="256"/>
                    <a:pt x="397" y="240"/>
                    <a:pt x="395" y="223"/>
                  </a:cubicBezTo>
                  <a:cubicBezTo>
                    <a:pt x="394" y="204"/>
                    <a:pt x="389" y="185"/>
                    <a:pt x="380" y="167"/>
                  </a:cubicBezTo>
                  <a:cubicBezTo>
                    <a:pt x="394" y="153"/>
                    <a:pt x="408" y="139"/>
                    <a:pt x="422" y="125"/>
                  </a:cubicBezTo>
                  <a:cubicBezTo>
                    <a:pt x="444" y="161"/>
                    <a:pt x="455" y="200"/>
                    <a:pt x="453" y="242"/>
                  </a:cubicBezTo>
                  <a:cubicBezTo>
                    <a:pt x="452" y="283"/>
                    <a:pt x="441" y="320"/>
                    <a:pt x="418" y="354"/>
                  </a:cubicBezTo>
                  <a:cubicBezTo>
                    <a:pt x="374" y="418"/>
                    <a:pt x="312" y="450"/>
                    <a:pt x="235" y="450"/>
                  </a:cubicBezTo>
                  <a:cubicBezTo>
                    <a:pt x="176" y="450"/>
                    <a:pt x="125" y="427"/>
                    <a:pt x="85" y="385"/>
                  </a:cubicBezTo>
                  <a:cubicBezTo>
                    <a:pt x="0" y="295"/>
                    <a:pt x="6" y="160"/>
                    <a:pt x="95" y="78"/>
                  </a:cubicBezTo>
                  <a:cubicBezTo>
                    <a:pt x="179" y="0"/>
                    <a:pt x="293" y="14"/>
                    <a:pt x="350" y="54"/>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8">
              <a:extLst>
                <a:ext uri="{FF2B5EF4-FFF2-40B4-BE49-F238E27FC236}">
                  <a16:creationId xmlns:a16="http://schemas.microsoft.com/office/drawing/2014/main" id="{1552E864-7BD6-4800-82AF-D0E855FE4065}"/>
                </a:ext>
              </a:extLst>
            </p:cNvPr>
            <p:cNvSpPr>
              <a:spLocks/>
            </p:cNvSpPr>
            <p:nvPr/>
          </p:nvSpPr>
          <p:spPr bwMode="auto">
            <a:xfrm>
              <a:off x="7040563" y="2874828"/>
              <a:ext cx="1381125" cy="1384300"/>
            </a:xfrm>
            <a:custGeom>
              <a:avLst/>
              <a:gdLst>
                <a:gd name="T0" fmla="*/ 363 w 433"/>
                <a:gd name="T1" fmla="*/ 0 h 434"/>
                <a:gd name="T2" fmla="*/ 363 w 433"/>
                <a:gd name="T3" fmla="*/ 71 h 434"/>
                <a:gd name="T4" fmla="*/ 432 w 433"/>
                <a:gd name="T5" fmla="*/ 71 h 434"/>
                <a:gd name="T6" fmla="*/ 433 w 433"/>
                <a:gd name="T7" fmla="*/ 73 h 434"/>
                <a:gd name="T8" fmla="*/ 408 w 433"/>
                <a:gd name="T9" fmla="*/ 98 h 434"/>
                <a:gd name="T10" fmla="*/ 303 w 433"/>
                <a:gd name="T11" fmla="*/ 203 h 434"/>
                <a:gd name="T12" fmla="*/ 292 w 433"/>
                <a:gd name="T13" fmla="*/ 207 h 434"/>
                <a:gd name="T14" fmla="*/ 262 w 433"/>
                <a:gd name="T15" fmla="*/ 208 h 434"/>
                <a:gd name="T16" fmla="*/ 255 w 433"/>
                <a:gd name="T17" fmla="*/ 210 h 434"/>
                <a:gd name="T18" fmla="*/ 176 w 433"/>
                <a:gd name="T19" fmla="*/ 289 h 434"/>
                <a:gd name="T20" fmla="*/ 141 w 433"/>
                <a:gd name="T21" fmla="*/ 325 h 434"/>
                <a:gd name="T22" fmla="*/ 140 w 433"/>
                <a:gd name="T23" fmla="*/ 330 h 434"/>
                <a:gd name="T24" fmla="*/ 146 w 433"/>
                <a:gd name="T25" fmla="*/ 354 h 434"/>
                <a:gd name="T26" fmla="*/ 121 w 433"/>
                <a:gd name="T27" fmla="*/ 415 h 434"/>
                <a:gd name="T28" fmla="*/ 67 w 433"/>
                <a:gd name="T29" fmla="*/ 432 h 434"/>
                <a:gd name="T30" fmla="*/ 12 w 433"/>
                <a:gd name="T31" fmla="*/ 397 h 434"/>
                <a:gd name="T32" fmla="*/ 4 w 433"/>
                <a:gd name="T33" fmla="*/ 342 h 434"/>
                <a:gd name="T34" fmla="*/ 46 w 433"/>
                <a:gd name="T35" fmla="*/ 294 h 434"/>
                <a:gd name="T36" fmla="*/ 105 w 433"/>
                <a:gd name="T37" fmla="*/ 295 h 434"/>
                <a:gd name="T38" fmla="*/ 110 w 433"/>
                <a:gd name="T39" fmla="*/ 293 h 434"/>
                <a:gd name="T40" fmla="*/ 191 w 433"/>
                <a:gd name="T41" fmla="*/ 213 h 434"/>
                <a:gd name="T42" fmla="*/ 223 w 433"/>
                <a:gd name="T43" fmla="*/ 181 h 434"/>
                <a:gd name="T44" fmla="*/ 227 w 433"/>
                <a:gd name="T45" fmla="*/ 171 h 434"/>
                <a:gd name="T46" fmla="*/ 227 w 433"/>
                <a:gd name="T47" fmla="*/ 143 h 434"/>
                <a:gd name="T48" fmla="*/ 231 w 433"/>
                <a:gd name="T49" fmla="*/ 131 h 434"/>
                <a:gd name="T50" fmla="*/ 360 w 433"/>
                <a:gd name="T51" fmla="*/ 3 h 434"/>
                <a:gd name="T52" fmla="*/ 363 w 433"/>
                <a:gd name="T53" fmla="*/ 0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3" h="434">
                  <a:moveTo>
                    <a:pt x="363" y="0"/>
                  </a:moveTo>
                  <a:cubicBezTo>
                    <a:pt x="363" y="24"/>
                    <a:pt x="363" y="47"/>
                    <a:pt x="363" y="71"/>
                  </a:cubicBezTo>
                  <a:cubicBezTo>
                    <a:pt x="386" y="71"/>
                    <a:pt x="409" y="71"/>
                    <a:pt x="432" y="71"/>
                  </a:cubicBezTo>
                  <a:cubicBezTo>
                    <a:pt x="432" y="72"/>
                    <a:pt x="432" y="73"/>
                    <a:pt x="433" y="73"/>
                  </a:cubicBezTo>
                  <a:cubicBezTo>
                    <a:pt x="424" y="81"/>
                    <a:pt x="416" y="90"/>
                    <a:pt x="408" y="98"/>
                  </a:cubicBezTo>
                  <a:cubicBezTo>
                    <a:pt x="373" y="133"/>
                    <a:pt x="338" y="168"/>
                    <a:pt x="303" y="203"/>
                  </a:cubicBezTo>
                  <a:cubicBezTo>
                    <a:pt x="300" y="206"/>
                    <a:pt x="297" y="208"/>
                    <a:pt x="292" y="207"/>
                  </a:cubicBezTo>
                  <a:cubicBezTo>
                    <a:pt x="282" y="207"/>
                    <a:pt x="272" y="207"/>
                    <a:pt x="262" y="208"/>
                  </a:cubicBezTo>
                  <a:cubicBezTo>
                    <a:pt x="260" y="208"/>
                    <a:pt x="256" y="209"/>
                    <a:pt x="255" y="210"/>
                  </a:cubicBezTo>
                  <a:cubicBezTo>
                    <a:pt x="228" y="237"/>
                    <a:pt x="202" y="263"/>
                    <a:pt x="176" y="289"/>
                  </a:cubicBezTo>
                  <a:cubicBezTo>
                    <a:pt x="164" y="301"/>
                    <a:pt x="152" y="313"/>
                    <a:pt x="141" y="325"/>
                  </a:cubicBezTo>
                  <a:cubicBezTo>
                    <a:pt x="140" y="326"/>
                    <a:pt x="139" y="328"/>
                    <a:pt x="140" y="330"/>
                  </a:cubicBezTo>
                  <a:cubicBezTo>
                    <a:pt x="143" y="338"/>
                    <a:pt x="145" y="346"/>
                    <a:pt x="146" y="354"/>
                  </a:cubicBezTo>
                  <a:cubicBezTo>
                    <a:pt x="148" y="379"/>
                    <a:pt x="139" y="399"/>
                    <a:pt x="121" y="415"/>
                  </a:cubicBezTo>
                  <a:cubicBezTo>
                    <a:pt x="105" y="428"/>
                    <a:pt x="87" y="434"/>
                    <a:pt x="67" y="432"/>
                  </a:cubicBezTo>
                  <a:cubicBezTo>
                    <a:pt x="43" y="429"/>
                    <a:pt x="25" y="417"/>
                    <a:pt x="12" y="397"/>
                  </a:cubicBezTo>
                  <a:cubicBezTo>
                    <a:pt x="2" y="380"/>
                    <a:pt x="0" y="361"/>
                    <a:pt x="4" y="342"/>
                  </a:cubicBezTo>
                  <a:cubicBezTo>
                    <a:pt x="10" y="320"/>
                    <a:pt x="24" y="303"/>
                    <a:pt x="46" y="294"/>
                  </a:cubicBezTo>
                  <a:cubicBezTo>
                    <a:pt x="66" y="285"/>
                    <a:pt x="86" y="286"/>
                    <a:pt x="105" y="295"/>
                  </a:cubicBezTo>
                  <a:cubicBezTo>
                    <a:pt x="107" y="295"/>
                    <a:pt x="109" y="294"/>
                    <a:pt x="110" y="293"/>
                  </a:cubicBezTo>
                  <a:cubicBezTo>
                    <a:pt x="137" y="267"/>
                    <a:pt x="164" y="240"/>
                    <a:pt x="191" y="213"/>
                  </a:cubicBezTo>
                  <a:cubicBezTo>
                    <a:pt x="202" y="202"/>
                    <a:pt x="212" y="191"/>
                    <a:pt x="223" y="181"/>
                  </a:cubicBezTo>
                  <a:cubicBezTo>
                    <a:pt x="226" y="178"/>
                    <a:pt x="227" y="175"/>
                    <a:pt x="227" y="171"/>
                  </a:cubicBezTo>
                  <a:cubicBezTo>
                    <a:pt x="227" y="162"/>
                    <a:pt x="227" y="152"/>
                    <a:pt x="227" y="143"/>
                  </a:cubicBezTo>
                  <a:cubicBezTo>
                    <a:pt x="226" y="138"/>
                    <a:pt x="228" y="135"/>
                    <a:pt x="231" y="131"/>
                  </a:cubicBezTo>
                  <a:cubicBezTo>
                    <a:pt x="274" y="88"/>
                    <a:pt x="317" y="45"/>
                    <a:pt x="360" y="3"/>
                  </a:cubicBezTo>
                  <a:cubicBezTo>
                    <a:pt x="361" y="2"/>
                    <a:pt x="362" y="1"/>
                    <a:pt x="363"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29" name="Freeform 6">
            <a:extLst>
              <a:ext uri="{FF2B5EF4-FFF2-40B4-BE49-F238E27FC236}">
                <a16:creationId xmlns:a16="http://schemas.microsoft.com/office/drawing/2014/main" id="{777E3D5D-4393-43BE-80DB-C480BC42AB05}"/>
              </a:ext>
            </a:extLst>
          </p:cNvPr>
          <p:cNvSpPr>
            <a:spLocks noEditPoints="1"/>
          </p:cNvSpPr>
          <p:nvPr/>
        </p:nvSpPr>
        <p:spPr bwMode="auto">
          <a:xfrm>
            <a:off x="1010088" y="2911926"/>
            <a:ext cx="941387" cy="681038"/>
          </a:xfrm>
          <a:custGeom>
            <a:avLst/>
            <a:gdLst>
              <a:gd name="T0" fmla="*/ 126 w 159"/>
              <a:gd name="T1" fmla="*/ 117 h 117"/>
              <a:gd name="T2" fmla="*/ 38 w 159"/>
              <a:gd name="T3" fmla="*/ 117 h 117"/>
              <a:gd name="T4" fmla="*/ 0 w 159"/>
              <a:gd name="T5" fmla="*/ 79 h 117"/>
              <a:gd name="T6" fmla="*/ 21 w 159"/>
              <a:gd name="T7" fmla="*/ 45 h 117"/>
              <a:gd name="T8" fmla="*/ 21 w 159"/>
              <a:gd name="T9" fmla="*/ 43 h 117"/>
              <a:gd name="T10" fmla="*/ 64 w 159"/>
              <a:gd name="T11" fmla="*/ 0 h 117"/>
              <a:gd name="T12" fmla="*/ 103 w 159"/>
              <a:gd name="T13" fmla="*/ 24 h 117"/>
              <a:gd name="T14" fmla="*/ 116 w 159"/>
              <a:gd name="T15" fmla="*/ 20 h 117"/>
              <a:gd name="T16" fmla="*/ 138 w 159"/>
              <a:gd name="T17" fmla="*/ 43 h 117"/>
              <a:gd name="T18" fmla="*/ 136 w 159"/>
              <a:gd name="T19" fmla="*/ 53 h 117"/>
              <a:gd name="T20" fmla="*/ 159 w 159"/>
              <a:gd name="T21" fmla="*/ 84 h 117"/>
              <a:gd name="T22" fmla="*/ 126 w 159"/>
              <a:gd name="T23" fmla="*/ 117 h 117"/>
              <a:gd name="T24" fmla="*/ 64 w 159"/>
              <a:gd name="T25" fmla="*/ 4 h 117"/>
              <a:gd name="T26" fmla="*/ 25 w 159"/>
              <a:gd name="T27" fmla="*/ 43 h 117"/>
              <a:gd name="T28" fmla="*/ 25 w 159"/>
              <a:gd name="T29" fmla="*/ 46 h 117"/>
              <a:gd name="T30" fmla="*/ 24 w 159"/>
              <a:gd name="T31" fmla="*/ 48 h 117"/>
              <a:gd name="T32" fmla="*/ 4 w 159"/>
              <a:gd name="T33" fmla="*/ 79 h 117"/>
              <a:gd name="T34" fmla="*/ 38 w 159"/>
              <a:gd name="T35" fmla="*/ 113 h 117"/>
              <a:gd name="T36" fmla="*/ 126 w 159"/>
              <a:gd name="T37" fmla="*/ 113 h 117"/>
              <a:gd name="T38" fmla="*/ 155 w 159"/>
              <a:gd name="T39" fmla="*/ 84 h 117"/>
              <a:gd name="T40" fmla="*/ 133 w 159"/>
              <a:gd name="T41" fmla="*/ 56 h 117"/>
              <a:gd name="T42" fmla="*/ 131 w 159"/>
              <a:gd name="T43" fmla="*/ 55 h 117"/>
              <a:gd name="T44" fmla="*/ 132 w 159"/>
              <a:gd name="T45" fmla="*/ 53 h 117"/>
              <a:gd name="T46" fmla="*/ 135 w 159"/>
              <a:gd name="T47" fmla="*/ 43 h 117"/>
              <a:gd name="T48" fmla="*/ 116 w 159"/>
              <a:gd name="T49" fmla="*/ 24 h 117"/>
              <a:gd name="T50" fmla="*/ 104 w 159"/>
              <a:gd name="T51" fmla="*/ 29 h 117"/>
              <a:gd name="T52" fmla="*/ 102 w 159"/>
              <a:gd name="T53" fmla="*/ 29 h 117"/>
              <a:gd name="T54" fmla="*/ 101 w 159"/>
              <a:gd name="T55" fmla="*/ 28 h 117"/>
              <a:gd name="T56" fmla="*/ 64 w 159"/>
              <a:gd name="T57" fmla="*/ 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9" h="117">
                <a:moveTo>
                  <a:pt x="126" y="117"/>
                </a:moveTo>
                <a:cubicBezTo>
                  <a:pt x="38" y="117"/>
                  <a:pt x="38" y="117"/>
                  <a:pt x="38" y="117"/>
                </a:cubicBezTo>
                <a:cubicBezTo>
                  <a:pt x="17" y="117"/>
                  <a:pt x="0" y="100"/>
                  <a:pt x="0" y="79"/>
                </a:cubicBezTo>
                <a:cubicBezTo>
                  <a:pt x="0" y="65"/>
                  <a:pt x="8" y="52"/>
                  <a:pt x="21" y="45"/>
                </a:cubicBezTo>
                <a:cubicBezTo>
                  <a:pt x="21" y="45"/>
                  <a:pt x="21" y="44"/>
                  <a:pt x="21" y="43"/>
                </a:cubicBezTo>
                <a:cubicBezTo>
                  <a:pt x="21" y="19"/>
                  <a:pt x="40" y="0"/>
                  <a:pt x="64" y="0"/>
                </a:cubicBezTo>
                <a:cubicBezTo>
                  <a:pt x="81" y="0"/>
                  <a:pt x="96" y="9"/>
                  <a:pt x="103" y="24"/>
                </a:cubicBezTo>
                <a:cubicBezTo>
                  <a:pt x="107" y="22"/>
                  <a:pt x="111" y="20"/>
                  <a:pt x="116" y="20"/>
                </a:cubicBezTo>
                <a:cubicBezTo>
                  <a:pt x="128" y="20"/>
                  <a:pt x="138" y="31"/>
                  <a:pt x="138" y="43"/>
                </a:cubicBezTo>
                <a:cubicBezTo>
                  <a:pt x="138" y="46"/>
                  <a:pt x="138" y="50"/>
                  <a:pt x="136" y="53"/>
                </a:cubicBezTo>
                <a:cubicBezTo>
                  <a:pt x="150" y="57"/>
                  <a:pt x="159" y="70"/>
                  <a:pt x="159" y="84"/>
                </a:cubicBezTo>
                <a:cubicBezTo>
                  <a:pt x="159" y="102"/>
                  <a:pt x="144" y="117"/>
                  <a:pt x="126" y="117"/>
                </a:cubicBezTo>
                <a:close/>
                <a:moveTo>
                  <a:pt x="64" y="4"/>
                </a:moveTo>
                <a:cubicBezTo>
                  <a:pt x="43" y="4"/>
                  <a:pt x="25" y="21"/>
                  <a:pt x="25" y="43"/>
                </a:cubicBezTo>
                <a:cubicBezTo>
                  <a:pt x="25" y="44"/>
                  <a:pt x="25" y="45"/>
                  <a:pt x="25" y="46"/>
                </a:cubicBezTo>
                <a:cubicBezTo>
                  <a:pt x="25" y="47"/>
                  <a:pt x="25" y="48"/>
                  <a:pt x="24" y="48"/>
                </a:cubicBezTo>
                <a:cubicBezTo>
                  <a:pt x="12" y="54"/>
                  <a:pt x="4" y="66"/>
                  <a:pt x="4" y="79"/>
                </a:cubicBezTo>
                <a:cubicBezTo>
                  <a:pt x="4" y="98"/>
                  <a:pt x="20" y="113"/>
                  <a:pt x="38" y="113"/>
                </a:cubicBezTo>
                <a:cubicBezTo>
                  <a:pt x="126" y="113"/>
                  <a:pt x="126" y="113"/>
                  <a:pt x="126" y="113"/>
                </a:cubicBezTo>
                <a:cubicBezTo>
                  <a:pt x="142" y="113"/>
                  <a:pt x="155" y="100"/>
                  <a:pt x="155" y="84"/>
                </a:cubicBezTo>
                <a:cubicBezTo>
                  <a:pt x="155" y="71"/>
                  <a:pt x="146" y="59"/>
                  <a:pt x="133" y="56"/>
                </a:cubicBezTo>
                <a:cubicBezTo>
                  <a:pt x="132" y="56"/>
                  <a:pt x="132" y="55"/>
                  <a:pt x="131" y="55"/>
                </a:cubicBezTo>
                <a:cubicBezTo>
                  <a:pt x="131" y="54"/>
                  <a:pt x="131" y="54"/>
                  <a:pt x="132" y="53"/>
                </a:cubicBezTo>
                <a:cubicBezTo>
                  <a:pt x="133" y="50"/>
                  <a:pt x="135" y="47"/>
                  <a:pt x="135" y="43"/>
                </a:cubicBezTo>
                <a:cubicBezTo>
                  <a:pt x="135" y="33"/>
                  <a:pt x="126" y="24"/>
                  <a:pt x="116" y="24"/>
                </a:cubicBezTo>
                <a:cubicBezTo>
                  <a:pt x="111" y="24"/>
                  <a:pt x="107" y="26"/>
                  <a:pt x="104" y="29"/>
                </a:cubicBezTo>
                <a:cubicBezTo>
                  <a:pt x="103" y="29"/>
                  <a:pt x="103" y="29"/>
                  <a:pt x="102" y="29"/>
                </a:cubicBezTo>
                <a:cubicBezTo>
                  <a:pt x="101" y="29"/>
                  <a:pt x="101" y="29"/>
                  <a:pt x="101" y="28"/>
                </a:cubicBezTo>
                <a:cubicBezTo>
                  <a:pt x="95" y="13"/>
                  <a:pt x="80" y="4"/>
                  <a:pt x="64" y="4"/>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TextBox 29">
            <a:extLst>
              <a:ext uri="{FF2B5EF4-FFF2-40B4-BE49-F238E27FC236}">
                <a16:creationId xmlns:a16="http://schemas.microsoft.com/office/drawing/2014/main" id="{52E0C9EC-3F65-4551-9FCD-4C577BB4AE0E}"/>
              </a:ext>
            </a:extLst>
          </p:cNvPr>
          <p:cNvSpPr txBox="1"/>
          <p:nvPr/>
        </p:nvSpPr>
        <p:spPr>
          <a:xfrm>
            <a:off x="979545" y="3820013"/>
            <a:ext cx="2544170" cy="889346"/>
          </a:xfrm>
          <a:prstGeom prst="rect">
            <a:avLst/>
          </a:prstGeom>
          <a:noFill/>
        </p:spPr>
        <p:txBody>
          <a:bodyPr wrap="square" rtlCol="0">
            <a:spAutoFit/>
          </a:bodyPr>
          <a:lstStyle/>
          <a:p>
            <a:pPr>
              <a:lnSpc>
                <a:spcPts val="1600"/>
              </a:lnSpc>
            </a:pPr>
            <a:r>
              <a:rPr lang="en-US" sz="900" dirty="0">
                <a:solidFill>
                  <a:schemeClr val="bg1">
                    <a:lumMod val="75000"/>
                  </a:schemeClr>
                </a:solidFill>
                <a:latin typeface="Raleway" panose="020B0003030101060003" pitchFamily="34" charset="0"/>
                <a:ea typeface="Montserrat Light" charset="0"/>
                <a:cs typeface="Arial" panose="020B0604020202020204" pitchFamily="34" charset="0"/>
              </a:rPr>
              <a:t>Lorem ipsum dolor sit amet consectetuer odio non tellus natoque accumsan. Sed hac enim Lorem tempus tortor justo eget scelerisque sed morbi. </a:t>
            </a:r>
          </a:p>
        </p:txBody>
      </p:sp>
      <p:sp>
        <p:nvSpPr>
          <p:cNvPr id="19" name="Title 2">
            <a:extLst>
              <a:ext uri="{FF2B5EF4-FFF2-40B4-BE49-F238E27FC236}">
                <a16:creationId xmlns:a16="http://schemas.microsoft.com/office/drawing/2014/main" id="{37417E27-2763-417F-B3C2-88ACEAD4B915}"/>
              </a:ext>
            </a:extLst>
          </p:cNvPr>
          <p:cNvSpPr txBox="1">
            <a:spLocks/>
          </p:cNvSpPr>
          <p:nvPr/>
        </p:nvSpPr>
        <p:spPr>
          <a:xfrm>
            <a:off x="838200" y="493274"/>
            <a:ext cx="10515600" cy="499456"/>
          </a:xfrm>
          <a:prstGeom prst="rect">
            <a:avLst/>
          </a:prstGeom>
        </p:spPr>
        <p:txBody>
          <a:bodyPr/>
          <a:lstStyle>
            <a:lvl1pPr algn="ctr" defTabSz="914400" rtl="0" eaLnBrk="1" latinLnBrk="0" hangingPunct="1">
              <a:lnSpc>
                <a:spcPct val="90000"/>
              </a:lnSpc>
              <a:spcBef>
                <a:spcPct val="0"/>
              </a:spcBef>
              <a:buNone/>
              <a:defRPr sz="35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smtClean="0">
                <a:solidFill>
                  <a:srgbClr val="FFC000"/>
                </a:solidFill>
                <a:latin typeface="Raleway" panose="020B0503030101060003" pitchFamily="34" charset="0"/>
              </a:rPr>
              <a:t>Arrow </a:t>
            </a:r>
            <a:r>
              <a:rPr lang="en-US" dirty="0" smtClean="0">
                <a:solidFill>
                  <a:schemeClr val="bg1"/>
                </a:solidFill>
                <a:latin typeface="Raleway" panose="020B0503030101060003" pitchFamily="34" charset="0"/>
              </a:rPr>
              <a:t>Infographic</a:t>
            </a:r>
            <a:endParaRPr lang="en-US" dirty="0">
              <a:solidFill>
                <a:schemeClr val="bg1"/>
              </a:solidFill>
              <a:latin typeface="Raleway" panose="020B0503030101060003" pitchFamily="34" charset="0"/>
            </a:endParaRPr>
          </a:p>
        </p:txBody>
      </p:sp>
      <p:sp>
        <p:nvSpPr>
          <p:cNvPr id="20" name="TextBox 19">
            <a:extLst>
              <a:ext uri="{FF2B5EF4-FFF2-40B4-BE49-F238E27FC236}">
                <a16:creationId xmlns:a16="http://schemas.microsoft.com/office/drawing/2014/main" id="{1300FE51-EDD1-4E50-B86D-C9F20354D9E4}"/>
              </a:ext>
            </a:extLst>
          </p:cNvPr>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bg2">
                    <a:lumMod val="75000"/>
                  </a:schemeClr>
                </a:solidFill>
                <a:ea typeface="Montserrat Light" charset="0"/>
                <a:cs typeface="Montserrat Light" charset="0"/>
              </a:rPr>
              <a:t>The example text goes here with your own detailed summery. Loren opium dolor sit amen example text line.</a:t>
            </a:r>
          </a:p>
        </p:txBody>
      </p:sp>
      <p:sp>
        <p:nvSpPr>
          <p:cNvPr id="21" name="Rectangle 20">
            <a:extLst>
              <a:ext uri="{FF2B5EF4-FFF2-40B4-BE49-F238E27FC236}">
                <a16:creationId xmlns:a16="http://schemas.microsoft.com/office/drawing/2014/main" id="{76DF3904-ED6D-453B-90D1-250004137C48}"/>
              </a:ext>
            </a:extLst>
          </p:cNvPr>
          <p:cNvSpPr/>
          <p:nvPr/>
        </p:nvSpPr>
        <p:spPr>
          <a:xfrm>
            <a:off x="5925669" y="1290633"/>
            <a:ext cx="340663" cy="5486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630348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ectangle 66">
            <a:extLst>
              <a:ext uri="{FF2B5EF4-FFF2-40B4-BE49-F238E27FC236}">
                <a16:creationId xmlns:a16="http://schemas.microsoft.com/office/drawing/2014/main" id="{E5BAB87B-5836-46D0-9C6F-15A50FE91EE0}"/>
              </a:ext>
            </a:extLst>
          </p:cNvPr>
          <p:cNvSpPr/>
          <p:nvPr/>
        </p:nvSpPr>
        <p:spPr>
          <a:xfrm>
            <a:off x="-2104" y="0"/>
            <a:ext cx="1219410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17">
            <a:extLst>
              <a:ext uri="{FF2B5EF4-FFF2-40B4-BE49-F238E27FC236}">
                <a16:creationId xmlns:a16="http://schemas.microsoft.com/office/drawing/2014/main" id="{741EB9EB-C9AC-4330-85F2-3B743EB2887D}"/>
              </a:ext>
            </a:extLst>
          </p:cNvPr>
          <p:cNvSpPr>
            <a:spLocks noChangeArrowheads="1"/>
          </p:cNvSpPr>
          <p:nvPr/>
        </p:nvSpPr>
        <p:spPr bwMode="auto">
          <a:xfrm>
            <a:off x="2222344" y="5005654"/>
            <a:ext cx="1969271" cy="1152881"/>
          </a:xfrm>
          <a:prstGeom prst="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Rectangle 18">
            <a:extLst>
              <a:ext uri="{FF2B5EF4-FFF2-40B4-BE49-F238E27FC236}">
                <a16:creationId xmlns:a16="http://schemas.microsoft.com/office/drawing/2014/main" id="{CFA1A1BD-3AD2-48F5-B1AD-EB6D359B57B1}"/>
              </a:ext>
            </a:extLst>
          </p:cNvPr>
          <p:cNvSpPr>
            <a:spLocks noChangeArrowheads="1"/>
          </p:cNvSpPr>
          <p:nvPr/>
        </p:nvSpPr>
        <p:spPr bwMode="auto">
          <a:xfrm>
            <a:off x="4191615" y="5005654"/>
            <a:ext cx="1969271" cy="1152881"/>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Rectangle 19">
            <a:extLst>
              <a:ext uri="{FF2B5EF4-FFF2-40B4-BE49-F238E27FC236}">
                <a16:creationId xmlns:a16="http://schemas.microsoft.com/office/drawing/2014/main" id="{96869BDB-B746-49C0-BAD3-DD20727E6DF7}"/>
              </a:ext>
            </a:extLst>
          </p:cNvPr>
          <p:cNvSpPr>
            <a:spLocks noChangeArrowheads="1"/>
          </p:cNvSpPr>
          <p:nvPr/>
        </p:nvSpPr>
        <p:spPr bwMode="auto">
          <a:xfrm>
            <a:off x="6160882" y="5005654"/>
            <a:ext cx="1969271" cy="1152881"/>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Rectangle 20">
            <a:extLst>
              <a:ext uri="{FF2B5EF4-FFF2-40B4-BE49-F238E27FC236}">
                <a16:creationId xmlns:a16="http://schemas.microsoft.com/office/drawing/2014/main" id="{67227AE6-45B8-4C95-B97B-419980741C03}"/>
              </a:ext>
            </a:extLst>
          </p:cNvPr>
          <p:cNvSpPr>
            <a:spLocks noChangeArrowheads="1"/>
          </p:cNvSpPr>
          <p:nvPr/>
        </p:nvSpPr>
        <p:spPr bwMode="auto">
          <a:xfrm>
            <a:off x="3531362" y="3182823"/>
            <a:ext cx="1309018" cy="977701"/>
          </a:xfrm>
          <a:prstGeom prst="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Rectangle 21">
            <a:extLst>
              <a:ext uri="{FF2B5EF4-FFF2-40B4-BE49-F238E27FC236}">
                <a16:creationId xmlns:a16="http://schemas.microsoft.com/office/drawing/2014/main" id="{665EA766-32B4-4721-8B52-539718CC1B67}"/>
              </a:ext>
            </a:extLst>
          </p:cNvPr>
          <p:cNvSpPr>
            <a:spLocks noChangeArrowheads="1"/>
          </p:cNvSpPr>
          <p:nvPr/>
        </p:nvSpPr>
        <p:spPr bwMode="auto">
          <a:xfrm>
            <a:off x="4840381" y="2690422"/>
            <a:ext cx="1320501" cy="1470101"/>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Rectangle 22">
            <a:extLst>
              <a:ext uri="{FF2B5EF4-FFF2-40B4-BE49-F238E27FC236}">
                <a16:creationId xmlns:a16="http://schemas.microsoft.com/office/drawing/2014/main" id="{33DA4B4F-11FC-4799-B7C2-AC286DF52D98}"/>
              </a:ext>
            </a:extLst>
          </p:cNvPr>
          <p:cNvSpPr>
            <a:spLocks noChangeArrowheads="1"/>
          </p:cNvSpPr>
          <p:nvPr/>
        </p:nvSpPr>
        <p:spPr bwMode="auto">
          <a:xfrm>
            <a:off x="6160882" y="2238266"/>
            <a:ext cx="1320501" cy="1922256"/>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23">
            <a:extLst>
              <a:ext uri="{FF2B5EF4-FFF2-40B4-BE49-F238E27FC236}">
                <a16:creationId xmlns:a16="http://schemas.microsoft.com/office/drawing/2014/main" id="{8CBA735E-2282-4363-B1ED-F9E00D9D9C00}"/>
              </a:ext>
            </a:extLst>
          </p:cNvPr>
          <p:cNvSpPr>
            <a:spLocks/>
          </p:cNvSpPr>
          <p:nvPr/>
        </p:nvSpPr>
        <p:spPr bwMode="auto">
          <a:xfrm>
            <a:off x="2222344" y="4160523"/>
            <a:ext cx="2618037" cy="845131"/>
          </a:xfrm>
          <a:custGeom>
            <a:avLst/>
            <a:gdLst>
              <a:gd name="T0" fmla="*/ 343 w 456"/>
              <a:gd name="T1" fmla="*/ 357 h 357"/>
              <a:gd name="T2" fmla="*/ 0 w 456"/>
              <a:gd name="T3" fmla="*/ 357 h 357"/>
              <a:gd name="T4" fmla="*/ 228 w 456"/>
              <a:gd name="T5" fmla="*/ 0 h 357"/>
              <a:gd name="T6" fmla="*/ 456 w 456"/>
              <a:gd name="T7" fmla="*/ 0 h 357"/>
              <a:gd name="T8" fmla="*/ 343 w 456"/>
              <a:gd name="T9" fmla="*/ 357 h 357"/>
            </a:gdLst>
            <a:ahLst/>
            <a:cxnLst>
              <a:cxn ang="0">
                <a:pos x="T0" y="T1"/>
              </a:cxn>
              <a:cxn ang="0">
                <a:pos x="T2" y="T3"/>
              </a:cxn>
              <a:cxn ang="0">
                <a:pos x="T4" y="T5"/>
              </a:cxn>
              <a:cxn ang="0">
                <a:pos x="T6" y="T7"/>
              </a:cxn>
              <a:cxn ang="0">
                <a:pos x="T8" y="T9"/>
              </a:cxn>
            </a:cxnLst>
            <a:rect l="0" t="0" r="r" b="b"/>
            <a:pathLst>
              <a:path w="456" h="357">
                <a:moveTo>
                  <a:pt x="343" y="357"/>
                </a:moveTo>
                <a:lnTo>
                  <a:pt x="0" y="357"/>
                </a:lnTo>
                <a:lnTo>
                  <a:pt x="228" y="0"/>
                </a:lnTo>
                <a:lnTo>
                  <a:pt x="456" y="0"/>
                </a:lnTo>
                <a:lnTo>
                  <a:pt x="343" y="357"/>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Rectangle 24">
            <a:extLst>
              <a:ext uri="{FF2B5EF4-FFF2-40B4-BE49-F238E27FC236}">
                <a16:creationId xmlns:a16="http://schemas.microsoft.com/office/drawing/2014/main" id="{E1B3EC61-B086-40CE-BD03-F99B3D3AFDA6}"/>
              </a:ext>
            </a:extLst>
          </p:cNvPr>
          <p:cNvSpPr>
            <a:spLocks noChangeArrowheads="1"/>
          </p:cNvSpPr>
          <p:nvPr/>
        </p:nvSpPr>
        <p:spPr bwMode="auto">
          <a:xfrm>
            <a:off x="8130154" y="5005654"/>
            <a:ext cx="1969271" cy="1152881"/>
          </a:xfrm>
          <a:prstGeom prst="rect">
            <a:avLst/>
          </a:prstGeom>
          <a:solidFill>
            <a:srgbClr val="FFC000"/>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Rectangle 25">
            <a:extLst>
              <a:ext uri="{FF2B5EF4-FFF2-40B4-BE49-F238E27FC236}">
                <a16:creationId xmlns:a16="http://schemas.microsoft.com/office/drawing/2014/main" id="{63384967-8C69-4C2C-B52F-4A27BC3839F8}"/>
              </a:ext>
            </a:extLst>
          </p:cNvPr>
          <p:cNvSpPr>
            <a:spLocks noChangeArrowheads="1"/>
          </p:cNvSpPr>
          <p:nvPr/>
        </p:nvSpPr>
        <p:spPr bwMode="auto">
          <a:xfrm>
            <a:off x="7481379" y="1779008"/>
            <a:ext cx="1309018" cy="2381515"/>
          </a:xfrm>
          <a:prstGeom prst="rect">
            <a:avLst/>
          </a:prstGeom>
          <a:solidFill>
            <a:srgbClr val="FFC000"/>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26">
            <a:extLst>
              <a:ext uri="{FF2B5EF4-FFF2-40B4-BE49-F238E27FC236}">
                <a16:creationId xmlns:a16="http://schemas.microsoft.com/office/drawing/2014/main" id="{CEAE7CA5-BBC0-4F85-9C3D-7EA6B4D83FAA}"/>
              </a:ext>
            </a:extLst>
          </p:cNvPr>
          <p:cNvSpPr>
            <a:spLocks/>
          </p:cNvSpPr>
          <p:nvPr/>
        </p:nvSpPr>
        <p:spPr bwMode="auto">
          <a:xfrm>
            <a:off x="7481384" y="4160523"/>
            <a:ext cx="2618037" cy="845131"/>
          </a:xfrm>
          <a:custGeom>
            <a:avLst/>
            <a:gdLst>
              <a:gd name="T0" fmla="*/ 113 w 456"/>
              <a:gd name="T1" fmla="*/ 357 h 357"/>
              <a:gd name="T2" fmla="*/ 456 w 456"/>
              <a:gd name="T3" fmla="*/ 357 h 357"/>
              <a:gd name="T4" fmla="*/ 228 w 456"/>
              <a:gd name="T5" fmla="*/ 0 h 357"/>
              <a:gd name="T6" fmla="*/ 0 w 456"/>
              <a:gd name="T7" fmla="*/ 0 h 357"/>
              <a:gd name="T8" fmla="*/ 113 w 456"/>
              <a:gd name="T9" fmla="*/ 357 h 357"/>
            </a:gdLst>
            <a:ahLst/>
            <a:cxnLst>
              <a:cxn ang="0">
                <a:pos x="T0" y="T1"/>
              </a:cxn>
              <a:cxn ang="0">
                <a:pos x="T2" y="T3"/>
              </a:cxn>
              <a:cxn ang="0">
                <a:pos x="T4" y="T5"/>
              </a:cxn>
              <a:cxn ang="0">
                <a:pos x="T6" y="T7"/>
              </a:cxn>
              <a:cxn ang="0">
                <a:pos x="T8" y="T9"/>
              </a:cxn>
            </a:cxnLst>
            <a:rect l="0" t="0" r="r" b="b"/>
            <a:pathLst>
              <a:path w="456" h="357">
                <a:moveTo>
                  <a:pt x="113" y="357"/>
                </a:moveTo>
                <a:lnTo>
                  <a:pt x="456" y="357"/>
                </a:lnTo>
                <a:lnTo>
                  <a:pt x="228" y="0"/>
                </a:lnTo>
                <a:lnTo>
                  <a:pt x="0" y="0"/>
                </a:lnTo>
                <a:lnTo>
                  <a:pt x="113" y="357"/>
                </a:ln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27">
            <a:extLst>
              <a:ext uri="{FF2B5EF4-FFF2-40B4-BE49-F238E27FC236}">
                <a16:creationId xmlns:a16="http://schemas.microsoft.com/office/drawing/2014/main" id="{4FC27C3F-F65E-4291-ABFA-D70FCDDDC124}"/>
              </a:ext>
            </a:extLst>
          </p:cNvPr>
          <p:cNvSpPr>
            <a:spLocks/>
          </p:cNvSpPr>
          <p:nvPr/>
        </p:nvSpPr>
        <p:spPr bwMode="auto">
          <a:xfrm>
            <a:off x="4191615" y="4160523"/>
            <a:ext cx="1969271" cy="845131"/>
          </a:xfrm>
          <a:custGeom>
            <a:avLst/>
            <a:gdLst>
              <a:gd name="T0" fmla="*/ 343 w 343"/>
              <a:gd name="T1" fmla="*/ 357 h 357"/>
              <a:gd name="T2" fmla="*/ 0 w 343"/>
              <a:gd name="T3" fmla="*/ 357 h 357"/>
              <a:gd name="T4" fmla="*/ 113 w 343"/>
              <a:gd name="T5" fmla="*/ 0 h 357"/>
              <a:gd name="T6" fmla="*/ 343 w 343"/>
              <a:gd name="T7" fmla="*/ 0 h 357"/>
              <a:gd name="T8" fmla="*/ 343 w 343"/>
              <a:gd name="T9" fmla="*/ 357 h 357"/>
            </a:gdLst>
            <a:ahLst/>
            <a:cxnLst>
              <a:cxn ang="0">
                <a:pos x="T0" y="T1"/>
              </a:cxn>
              <a:cxn ang="0">
                <a:pos x="T2" y="T3"/>
              </a:cxn>
              <a:cxn ang="0">
                <a:pos x="T4" y="T5"/>
              </a:cxn>
              <a:cxn ang="0">
                <a:pos x="T6" y="T7"/>
              </a:cxn>
              <a:cxn ang="0">
                <a:pos x="T8" y="T9"/>
              </a:cxn>
            </a:cxnLst>
            <a:rect l="0" t="0" r="r" b="b"/>
            <a:pathLst>
              <a:path w="343" h="357">
                <a:moveTo>
                  <a:pt x="343" y="357"/>
                </a:moveTo>
                <a:lnTo>
                  <a:pt x="0" y="357"/>
                </a:lnTo>
                <a:lnTo>
                  <a:pt x="113" y="0"/>
                </a:lnTo>
                <a:lnTo>
                  <a:pt x="343" y="0"/>
                </a:lnTo>
                <a:lnTo>
                  <a:pt x="343" y="35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28">
            <a:extLst>
              <a:ext uri="{FF2B5EF4-FFF2-40B4-BE49-F238E27FC236}">
                <a16:creationId xmlns:a16="http://schemas.microsoft.com/office/drawing/2014/main" id="{8DFBECAF-0994-4116-B71F-37970FF0D5A0}"/>
              </a:ext>
            </a:extLst>
          </p:cNvPr>
          <p:cNvSpPr>
            <a:spLocks/>
          </p:cNvSpPr>
          <p:nvPr/>
        </p:nvSpPr>
        <p:spPr bwMode="auto">
          <a:xfrm>
            <a:off x="6160882" y="4160523"/>
            <a:ext cx="1969271" cy="845131"/>
          </a:xfrm>
          <a:custGeom>
            <a:avLst/>
            <a:gdLst>
              <a:gd name="T0" fmla="*/ 0 w 343"/>
              <a:gd name="T1" fmla="*/ 357 h 357"/>
              <a:gd name="T2" fmla="*/ 343 w 343"/>
              <a:gd name="T3" fmla="*/ 357 h 357"/>
              <a:gd name="T4" fmla="*/ 230 w 343"/>
              <a:gd name="T5" fmla="*/ 0 h 357"/>
              <a:gd name="T6" fmla="*/ 0 w 343"/>
              <a:gd name="T7" fmla="*/ 0 h 357"/>
              <a:gd name="T8" fmla="*/ 0 w 343"/>
              <a:gd name="T9" fmla="*/ 357 h 357"/>
            </a:gdLst>
            <a:ahLst/>
            <a:cxnLst>
              <a:cxn ang="0">
                <a:pos x="T0" y="T1"/>
              </a:cxn>
              <a:cxn ang="0">
                <a:pos x="T2" y="T3"/>
              </a:cxn>
              <a:cxn ang="0">
                <a:pos x="T4" y="T5"/>
              </a:cxn>
              <a:cxn ang="0">
                <a:pos x="T6" y="T7"/>
              </a:cxn>
              <a:cxn ang="0">
                <a:pos x="T8" y="T9"/>
              </a:cxn>
            </a:cxnLst>
            <a:rect l="0" t="0" r="r" b="b"/>
            <a:pathLst>
              <a:path w="343" h="357">
                <a:moveTo>
                  <a:pt x="0" y="357"/>
                </a:moveTo>
                <a:lnTo>
                  <a:pt x="343" y="357"/>
                </a:lnTo>
                <a:lnTo>
                  <a:pt x="230" y="0"/>
                </a:lnTo>
                <a:lnTo>
                  <a:pt x="0" y="0"/>
                </a:lnTo>
                <a:lnTo>
                  <a:pt x="0" y="357"/>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06" name="Group 105">
            <a:extLst>
              <a:ext uri="{FF2B5EF4-FFF2-40B4-BE49-F238E27FC236}">
                <a16:creationId xmlns:a16="http://schemas.microsoft.com/office/drawing/2014/main" id="{98F5CF43-CF5D-4DA1-97DF-911262AF7180}"/>
              </a:ext>
            </a:extLst>
          </p:cNvPr>
          <p:cNvGrpSpPr/>
          <p:nvPr/>
        </p:nvGrpSpPr>
        <p:grpSpPr>
          <a:xfrm rot="20182677">
            <a:off x="1841467" y="2973739"/>
            <a:ext cx="1402016" cy="1718979"/>
            <a:chOff x="4742068" y="1262522"/>
            <a:chExt cx="520700" cy="1146176"/>
          </a:xfrm>
          <a:solidFill>
            <a:srgbClr val="FFC000"/>
          </a:solidFill>
        </p:grpSpPr>
        <p:sp>
          <p:nvSpPr>
            <p:cNvPr id="107" name="Freeform 6">
              <a:extLst>
                <a:ext uri="{FF2B5EF4-FFF2-40B4-BE49-F238E27FC236}">
                  <a16:creationId xmlns:a16="http://schemas.microsoft.com/office/drawing/2014/main" id="{F6E2DB1B-3A8B-4846-B36C-9A5C5B4E89DD}"/>
                </a:ext>
              </a:extLst>
            </p:cNvPr>
            <p:cNvSpPr>
              <a:spLocks/>
            </p:cNvSpPr>
            <p:nvPr/>
          </p:nvSpPr>
          <p:spPr bwMode="auto">
            <a:xfrm>
              <a:off x="4742068" y="1448260"/>
              <a:ext cx="520700" cy="960438"/>
            </a:xfrm>
            <a:custGeom>
              <a:avLst/>
              <a:gdLst>
                <a:gd name="T0" fmla="*/ 359 w 740"/>
                <a:gd name="T1" fmla="*/ 85 h 685"/>
                <a:gd name="T2" fmla="*/ 297 w 740"/>
                <a:gd name="T3" fmla="*/ 76 h 685"/>
                <a:gd name="T4" fmla="*/ 263 w 740"/>
                <a:gd name="T5" fmla="*/ 70 h 685"/>
                <a:gd name="T6" fmla="*/ 241 w 740"/>
                <a:gd name="T7" fmla="*/ 80 h 685"/>
                <a:gd name="T8" fmla="*/ 179 w 740"/>
                <a:gd name="T9" fmla="*/ 154 h 685"/>
                <a:gd name="T10" fmla="*/ 147 w 740"/>
                <a:gd name="T11" fmla="*/ 165 h 685"/>
                <a:gd name="T12" fmla="*/ 123 w 740"/>
                <a:gd name="T13" fmla="*/ 141 h 685"/>
                <a:gd name="T14" fmla="*/ 129 w 740"/>
                <a:gd name="T15" fmla="*/ 114 h 685"/>
                <a:gd name="T16" fmla="*/ 214 w 740"/>
                <a:gd name="T17" fmla="*/ 12 h 685"/>
                <a:gd name="T18" fmla="*/ 237 w 740"/>
                <a:gd name="T19" fmla="*/ 1 h 685"/>
                <a:gd name="T20" fmla="*/ 402 w 740"/>
                <a:gd name="T21" fmla="*/ 2 h 685"/>
                <a:gd name="T22" fmla="*/ 502 w 740"/>
                <a:gd name="T23" fmla="*/ 43 h 685"/>
                <a:gd name="T24" fmla="*/ 544 w 740"/>
                <a:gd name="T25" fmla="*/ 99 h 685"/>
                <a:gd name="T26" fmla="*/ 582 w 740"/>
                <a:gd name="T27" fmla="*/ 170 h 685"/>
                <a:gd name="T28" fmla="*/ 603 w 740"/>
                <a:gd name="T29" fmla="*/ 210 h 685"/>
                <a:gd name="T30" fmla="*/ 614 w 740"/>
                <a:gd name="T31" fmla="*/ 213 h 685"/>
                <a:gd name="T32" fmla="*/ 690 w 740"/>
                <a:gd name="T33" fmla="*/ 161 h 685"/>
                <a:gd name="T34" fmla="*/ 724 w 740"/>
                <a:gd name="T35" fmla="*/ 160 h 685"/>
                <a:gd name="T36" fmla="*/ 739 w 740"/>
                <a:gd name="T37" fmla="*/ 190 h 685"/>
                <a:gd name="T38" fmla="*/ 722 w 740"/>
                <a:gd name="T39" fmla="*/ 217 h 685"/>
                <a:gd name="T40" fmla="*/ 679 w 740"/>
                <a:gd name="T41" fmla="*/ 247 h 685"/>
                <a:gd name="T42" fmla="*/ 606 w 740"/>
                <a:gd name="T43" fmla="*/ 297 h 685"/>
                <a:gd name="T44" fmla="*/ 569 w 740"/>
                <a:gd name="T45" fmla="*/ 287 h 685"/>
                <a:gd name="T46" fmla="*/ 488 w 740"/>
                <a:gd name="T47" fmla="*/ 170 h 685"/>
                <a:gd name="T48" fmla="*/ 486 w 740"/>
                <a:gd name="T49" fmla="*/ 168 h 685"/>
                <a:gd name="T50" fmla="*/ 423 w 740"/>
                <a:gd name="T51" fmla="*/ 257 h 685"/>
                <a:gd name="T52" fmla="*/ 434 w 740"/>
                <a:gd name="T53" fmla="*/ 268 h 685"/>
                <a:gd name="T54" fmla="*/ 554 w 740"/>
                <a:gd name="T55" fmla="*/ 374 h 685"/>
                <a:gd name="T56" fmla="*/ 570 w 740"/>
                <a:gd name="T57" fmla="*/ 388 h 685"/>
                <a:gd name="T58" fmla="*/ 583 w 740"/>
                <a:gd name="T59" fmla="*/ 419 h 685"/>
                <a:gd name="T60" fmla="*/ 583 w 740"/>
                <a:gd name="T61" fmla="*/ 483 h 685"/>
                <a:gd name="T62" fmla="*/ 584 w 740"/>
                <a:gd name="T63" fmla="*/ 637 h 685"/>
                <a:gd name="T64" fmla="*/ 563 w 740"/>
                <a:gd name="T65" fmla="*/ 674 h 685"/>
                <a:gd name="T66" fmla="*/ 505 w 740"/>
                <a:gd name="T67" fmla="*/ 652 h 685"/>
                <a:gd name="T68" fmla="*/ 503 w 740"/>
                <a:gd name="T69" fmla="*/ 637 h 685"/>
                <a:gd name="T70" fmla="*/ 503 w 740"/>
                <a:gd name="T71" fmla="*/ 465 h 685"/>
                <a:gd name="T72" fmla="*/ 485 w 740"/>
                <a:gd name="T73" fmla="*/ 431 h 685"/>
                <a:gd name="T74" fmla="*/ 361 w 740"/>
                <a:gd name="T75" fmla="*/ 345 h 685"/>
                <a:gd name="T76" fmla="*/ 359 w 740"/>
                <a:gd name="T77" fmla="*/ 344 h 685"/>
                <a:gd name="T78" fmla="*/ 330 w 740"/>
                <a:gd name="T79" fmla="*/ 384 h 685"/>
                <a:gd name="T80" fmla="*/ 291 w 740"/>
                <a:gd name="T81" fmla="*/ 437 h 685"/>
                <a:gd name="T82" fmla="*/ 259 w 740"/>
                <a:gd name="T83" fmla="*/ 454 h 685"/>
                <a:gd name="T84" fmla="*/ 41 w 740"/>
                <a:gd name="T85" fmla="*/ 455 h 685"/>
                <a:gd name="T86" fmla="*/ 1 w 740"/>
                <a:gd name="T87" fmla="*/ 412 h 685"/>
                <a:gd name="T88" fmla="*/ 42 w 740"/>
                <a:gd name="T89" fmla="*/ 373 h 685"/>
                <a:gd name="T90" fmla="*/ 205 w 740"/>
                <a:gd name="T91" fmla="*/ 373 h 685"/>
                <a:gd name="T92" fmla="*/ 237 w 740"/>
                <a:gd name="T93" fmla="*/ 352 h 685"/>
                <a:gd name="T94" fmla="*/ 271 w 740"/>
                <a:gd name="T95" fmla="*/ 278 h 685"/>
                <a:gd name="T96" fmla="*/ 304 w 740"/>
                <a:gd name="T97" fmla="*/ 206 h 685"/>
                <a:gd name="T98" fmla="*/ 334 w 740"/>
                <a:gd name="T99" fmla="*/ 141 h 685"/>
                <a:gd name="T100" fmla="*/ 358 w 740"/>
                <a:gd name="T101" fmla="*/ 88 h 685"/>
                <a:gd name="T102" fmla="*/ 359 w 740"/>
                <a:gd name="T103" fmla="*/ 85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40" h="685">
                  <a:moveTo>
                    <a:pt x="359" y="85"/>
                  </a:moveTo>
                  <a:cubicBezTo>
                    <a:pt x="338" y="82"/>
                    <a:pt x="318" y="79"/>
                    <a:pt x="297" y="76"/>
                  </a:cubicBezTo>
                  <a:cubicBezTo>
                    <a:pt x="286" y="74"/>
                    <a:pt x="274" y="72"/>
                    <a:pt x="263" y="70"/>
                  </a:cubicBezTo>
                  <a:cubicBezTo>
                    <a:pt x="253" y="69"/>
                    <a:pt x="247" y="73"/>
                    <a:pt x="241" y="80"/>
                  </a:cubicBezTo>
                  <a:cubicBezTo>
                    <a:pt x="220" y="105"/>
                    <a:pt x="200" y="129"/>
                    <a:pt x="179" y="154"/>
                  </a:cubicBezTo>
                  <a:cubicBezTo>
                    <a:pt x="171" y="164"/>
                    <a:pt x="159" y="168"/>
                    <a:pt x="147" y="165"/>
                  </a:cubicBezTo>
                  <a:cubicBezTo>
                    <a:pt x="134" y="162"/>
                    <a:pt x="126" y="154"/>
                    <a:pt x="123" y="141"/>
                  </a:cubicBezTo>
                  <a:cubicBezTo>
                    <a:pt x="120" y="132"/>
                    <a:pt x="122" y="122"/>
                    <a:pt x="129" y="114"/>
                  </a:cubicBezTo>
                  <a:cubicBezTo>
                    <a:pt x="157" y="80"/>
                    <a:pt x="185" y="46"/>
                    <a:pt x="214" y="12"/>
                  </a:cubicBezTo>
                  <a:cubicBezTo>
                    <a:pt x="220" y="5"/>
                    <a:pt x="227" y="1"/>
                    <a:pt x="237" y="1"/>
                  </a:cubicBezTo>
                  <a:cubicBezTo>
                    <a:pt x="292" y="1"/>
                    <a:pt x="347" y="0"/>
                    <a:pt x="402" y="2"/>
                  </a:cubicBezTo>
                  <a:cubicBezTo>
                    <a:pt x="440" y="3"/>
                    <a:pt x="474" y="18"/>
                    <a:pt x="502" y="43"/>
                  </a:cubicBezTo>
                  <a:cubicBezTo>
                    <a:pt x="520" y="59"/>
                    <a:pt x="533" y="79"/>
                    <a:pt x="544" y="99"/>
                  </a:cubicBezTo>
                  <a:cubicBezTo>
                    <a:pt x="556" y="123"/>
                    <a:pt x="569" y="147"/>
                    <a:pt x="582" y="170"/>
                  </a:cubicBezTo>
                  <a:cubicBezTo>
                    <a:pt x="589" y="184"/>
                    <a:pt x="596" y="197"/>
                    <a:pt x="603" y="210"/>
                  </a:cubicBezTo>
                  <a:cubicBezTo>
                    <a:pt x="606" y="215"/>
                    <a:pt x="610" y="216"/>
                    <a:pt x="614" y="213"/>
                  </a:cubicBezTo>
                  <a:cubicBezTo>
                    <a:pt x="640" y="196"/>
                    <a:pt x="665" y="178"/>
                    <a:pt x="690" y="161"/>
                  </a:cubicBezTo>
                  <a:cubicBezTo>
                    <a:pt x="701" y="154"/>
                    <a:pt x="713" y="154"/>
                    <a:pt x="724" y="160"/>
                  </a:cubicBezTo>
                  <a:cubicBezTo>
                    <a:pt x="734" y="167"/>
                    <a:pt x="740" y="177"/>
                    <a:pt x="739" y="190"/>
                  </a:cubicBezTo>
                  <a:cubicBezTo>
                    <a:pt x="739" y="202"/>
                    <a:pt x="732" y="210"/>
                    <a:pt x="722" y="217"/>
                  </a:cubicBezTo>
                  <a:cubicBezTo>
                    <a:pt x="707" y="227"/>
                    <a:pt x="693" y="237"/>
                    <a:pt x="679" y="247"/>
                  </a:cubicBezTo>
                  <a:cubicBezTo>
                    <a:pt x="655" y="263"/>
                    <a:pt x="631" y="280"/>
                    <a:pt x="606" y="297"/>
                  </a:cubicBezTo>
                  <a:cubicBezTo>
                    <a:pt x="593" y="305"/>
                    <a:pt x="577" y="299"/>
                    <a:pt x="569" y="287"/>
                  </a:cubicBezTo>
                  <a:cubicBezTo>
                    <a:pt x="542" y="248"/>
                    <a:pt x="515" y="209"/>
                    <a:pt x="488" y="170"/>
                  </a:cubicBezTo>
                  <a:cubicBezTo>
                    <a:pt x="488" y="170"/>
                    <a:pt x="487" y="169"/>
                    <a:pt x="486" y="168"/>
                  </a:cubicBezTo>
                  <a:cubicBezTo>
                    <a:pt x="465" y="198"/>
                    <a:pt x="444" y="227"/>
                    <a:pt x="423" y="257"/>
                  </a:cubicBezTo>
                  <a:cubicBezTo>
                    <a:pt x="427" y="261"/>
                    <a:pt x="431" y="265"/>
                    <a:pt x="434" y="268"/>
                  </a:cubicBezTo>
                  <a:cubicBezTo>
                    <a:pt x="474" y="303"/>
                    <a:pt x="514" y="338"/>
                    <a:pt x="554" y="374"/>
                  </a:cubicBezTo>
                  <a:cubicBezTo>
                    <a:pt x="559" y="378"/>
                    <a:pt x="565" y="383"/>
                    <a:pt x="570" y="388"/>
                  </a:cubicBezTo>
                  <a:cubicBezTo>
                    <a:pt x="579" y="396"/>
                    <a:pt x="583" y="407"/>
                    <a:pt x="583" y="419"/>
                  </a:cubicBezTo>
                  <a:cubicBezTo>
                    <a:pt x="583" y="440"/>
                    <a:pt x="583" y="461"/>
                    <a:pt x="583" y="483"/>
                  </a:cubicBezTo>
                  <a:cubicBezTo>
                    <a:pt x="584" y="534"/>
                    <a:pt x="584" y="585"/>
                    <a:pt x="584" y="637"/>
                  </a:cubicBezTo>
                  <a:cubicBezTo>
                    <a:pt x="584" y="653"/>
                    <a:pt x="577" y="666"/>
                    <a:pt x="563" y="674"/>
                  </a:cubicBezTo>
                  <a:cubicBezTo>
                    <a:pt x="541" y="685"/>
                    <a:pt x="513" y="676"/>
                    <a:pt x="505" y="652"/>
                  </a:cubicBezTo>
                  <a:cubicBezTo>
                    <a:pt x="503" y="647"/>
                    <a:pt x="503" y="642"/>
                    <a:pt x="503" y="637"/>
                  </a:cubicBezTo>
                  <a:cubicBezTo>
                    <a:pt x="502" y="579"/>
                    <a:pt x="502" y="522"/>
                    <a:pt x="503" y="465"/>
                  </a:cubicBezTo>
                  <a:cubicBezTo>
                    <a:pt x="503" y="450"/>
                    <a:pt x="498" y="439"/>
                    <a:pt x="485" y="431"/>
                  </a:cubicBezTo>
                  <a:cubicBezTo>
                    <a:pt x="444" y="402"/>
                    <a:pt x="402" y="373"/>
                    <a:pt x="361" y="345"/>
                  </a:cubicBezTo>
                  <a:cubicBezTo>
                    <a:pt x="361" y="344"/>
                    <a:pt x="360" y="344"/>
                    <a:pt x="359" y="344"/>
                  </a:cubicBezTo>
                  <a:cubicBezTo>
                    <a:pt x="350" y="357"/>
                    <a:pt x="340" y="371"/>
                    <a:pt x="330" y="384"/>
                  </a:cubicBezTo>
                  <a:cubicBezTo>
                    <a:pt x="317" y="402"/>
                    <a:pt x="304" y="420"/>
                    <a:pt x="291" y="437"/>
                  </a:cubicBezTo>
                  <a:cubicBezTo>
                    <a:pt x="283" y="448"/>
                    <a:pt x="273" y="454"/>
                    <a:pt x="259" y="454"/>
                  </a:cubicBezTo>
                  <a:cubicBezTo>
                    <a:pt x="186" y="454"/>
                    <a:pt x="113" y="455"/>
                    <a:pt x="41" y="455"/>
                  </a:cubicBezTo>
                  <a:cubicBezTo>
                    <a:pt x="17" y="455"/>
                    <a:pt x="0" y="435"/>
                    <a:pt x="1" y="412"/>
                  </a:cubicBezTo>
                  <a:cubicBezTo>
                    <a:pt x="1" y="390"/>
                    <a:pt x="21" y="373"/>
                    <a:pt x="42" y="373"/>
                  </a:cubicBezTo>
                  <a:cubicBezTo>
                    <a:pt x="97" y="373"/>
                    <a:pt x="151" y="373"/>
                    <a:pt x="205" y="373"/>
                  </a:cubicBezTo>
                  <a:cubicBezTo>
                    <a:pt x="226" y="373"/>
                    <a:pt x="231" y="367"/>
                    <a:pt x="237" y="352"/>
                  </a:cubicBezTo>
                  <a:cubicBezTo>
                    <a:pt x="248" y="327"/>
                    <a:pt x="260" y="303"/>
                    <a:pt x="271" y="278"/>
                  </a:cubicBezTo>
                  <a:cubicBezTo>
                    <a:pt x="282" y="254"/>
                    <a:pt x="293" y="230"/>
                    <a:pt x="304" y="206"/>
                  </a:cubicBezTo>
                  <a:cubicBezTo>
                    <a:pt x="314" y="184"/>
                    <a:pt x="324" y="163"/>
                    <a:pt x="334" y="141"/>
                  </a:cubicBezTo>
                  <a:cubicBezTo>
                    <a:pt x="342" y="123"/>
                    <a:pt x="350" y="106"/>
                    <a:pt x="358" y="88"/>
                  </a:cubicBezTo>
                  <a:cubicBezTo>
                    <a:pt x="358" y="88"/>
                    <a:pt x="358" y="87"/>
                    <a:pt x="359"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7">
              <a:extLst>
                <a:ext uri="{FF2B5EF4-FFF2-40B4-BE49-F238E27FC236}">
                  <a16:creationId xmlns:a16="http://schemas.microsoft.com/office/drawing/2014/main" id="{5C8CD9DE-B763-4D64-B5B7-8C37BED4B1D7}"/>
                </a:ext>
              </a:extLst>
            </p:cNvPr>
            <p:cNvSpPr>
              <a:spLocks/>
            </p:cNvSpPr>
            <p:nvPr/>
          </p:nvSpPr>
          <p:spPr bwMode="auto">
            <a:xfrm>
              <a:off x="5054806" y="1262522"/>
              <a:ext cx="111125" cy="219075"/>
            </a:xfrm>
            <a:custGeom>
              <a:avLst/>
              <a:gdLst>
                <a:gd name="T0" fmla="*/ 78 w 157"/>
                <a:gd name="T1" fmla="*/ 0 h 156"/>
                <a:gd name="T2" fmla="*/ 157 w 157"/>
                <a:gd name="T3" fmla="*/ 78 h 156"/>
                <a:gd name="T4" fmla="*/ 79 w 157"/>
                <a:gd name="T5" fmla="*/ 156 h 156"/>
                <a:gd name="T6" fmla="*/ 0 w 157"/>
                <a:gd name="T7" fmla="*/ 78 h 156"/>
                <a:gd name="T8" fmla="*/ 78 w 157"/>
                <a:gd name="T9" fmla="*/ 0 h 156"/>
              </a:gdLst>
              <a:ahLst/>
              <a:cxnLst>
                <a:cxn ang="0">
                  <a:pos x="T0" y="T1"/>
                </a:cxn>
                <a:cxn ang="0">
                  <a:pos x="T2" y="T3"/>
                </a:cxn>
                <a:cxn ang="0">
                  <a:pos x="T4" y="T5"/>
                </a:cxn>
                <a:cxn ang="0">
                  <a:pos x="T6" y="T7"/>
                </a:cxn>
                <a:cxn ang="0">
                  <a:pos x="T8" y="T9"/>
                </a:cxn>
              </a:cxnLst>
              <a:rect l="0" t="0" r="r" b="b"/>
              <a:pathLst>
                <a:path w="157" h="156">
                  <a:moveTo>
                    <a:pt x="78" y="0"/>
                  </a:moveTo>
                  <a:cubicBezTo>
                    <a:pt x="123" y="0"/>
                    <a:pt x="157" y="34"/>
                    <a:pt x="157" y="78"/>
                  </a:cubicBezTo>
                  <a:cubicBezTo>
                    <a:pt x="156" y="121"/>
                    <a:pt x="123" y="156"/>
                    <a:pt x="79" y="156"/>
                  </a:cubicBezTo>
                  <a:cubicBezTo>
                    <a:pt x="34" y="156"/>
                    <a:pt x="0" y="122"/>
                    <a:pt x="0" y="78"/>
                  </a:cubicBezTo>
                  <a:cubicBezTo>
                    <a:pt x="0" y="33"/>
                    <a:pt x="34"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09" name="Group 108">
            <a:extLst>
              <a:ext uri="{FF2B5EF4-FFF2-40B4-BE49-F238E27FC236}">
                <a16:creationId xmlns:a16="http://schemas.microsoft.com/office/drawing/2014/main" id="{46A786A9-C517-4331-9702-F649C865E109}"/>
              </a:ext>
            </a:extLst>
          </p:cNvPr>
          <p:cNvGrpSpPr/>
          <p:nvPr/>
        </p:nvGrpSpPr>
        <p:grpSpPr>
          <a:xfrm>
            <a:off x="4634068" y="5207898"/>
            <a:ext cx="1157495" cy="748392"/>
            <a:chOff x="5143500" y="4102100"/>
            <a:chExt cx="711200" cy="850900"/>
          </a:xfrm>
          <a:solidFill>
            <a:schemeClr val="bg1"/>
          </a:solidFill>
        </p:grpSpPr>
        <p:sp>
          <p:nvSpPr>
            <p:cNvPr id="110" name="Freeform 6">
              <a:extLst>
                <a:ext uri="{FF2B5EF4-FFF2-40B4-BE49-F238E27FC236}">
                  <a16:creationId xmlns:a16="http://schemas.microsoft.com/office/drawing/2014/main" id="{3F499EC8-E93A-46AA-B74D-95B1CDF5353B}"/>
                </a:ext>
              </a:extLst>
            </p:cNvPr>
            <p:cNvSpPr>
              <a:spLocks/>
            </p:cNvSpPr>
            <p:nvPr/>
          </p:nvSpPr>
          <p:spPr bwMode="auto">
            <a:xfrm>
              <a:off x="5240338" y="4257675"/>
              <a:ext cx="466725" cy="684213"/>
            </a:xfrm>
            <a:custGeom>
              <a:avLst/>
              <a:gdLst>
                <a:gd name="T0" fmla="*/ 323 w 664"/>
                <a:gd name="T1" fmla="*/ 471 h 486"/>
                <a:gd name="T2" fmla="*/ 332 w 664"/>
                <a:gd name="T3" fmla="*/ 458 h 486"/>
                <a:gd name="T4" fmla="*/ 302 w 664"/>
                <a:gd name="T5" fmla="*/ 385 h 486"/>
                <a:gd name="T6" fmla="*/ 299 w 664"/>
                <a:gd name="T7" fmla="*/ 384 h 486"/>
                <a:gd name="T8" fmla="*/ 293 w 664"/>
                <a:gd name="T9" fmla="*/ 334 h 486"/>
                <a:gd name="T10" fmla="*/ 248 w 664"/>
                <a:gd name="T11" fmla="*/ 312 h 486"/>
                <a:gd name="T12" fmla="*/ 212 w 664"/>
                <a:gd name="T13" fmla="*/ 256 h 486"/>
                <a:gd name="T14" fmla="*/ 150 w 664"/>
                <a:gd name="T15" fmla="*/ 282 h 486"/>
                <a:gd name="T16" fmla="*/ 63 w 664"/>
                <a:gd name="T17" fmla="*/ 271 h 486"/>
                <a:gd name="T18" fmla="*/ 44 w 664"/>
                <a:gd name="T19" fmla="*/ 246 h 486"/>
                <a:gd name="T20" fmla="*/ 2 w 664"/>
                <a:gd name="T21" fmla="*/ 191 h 486"/>
                <a:gd name="T22" fmla="*/ 2 w 664"/>
                <a:gd name="T23" fmla="*/ 183 h 486"/>
                <a:gd name="T24" fmla="*/ 67 w 664"/>
                <a:gd name="T25" fmla="*/ 80 h 486"/>
                <a:gd name="T26" fmla="*/ 116 w 664"/>
                <a:gd name="T27" fmla="*/ 3 h 486"/>
                <a:gd name="T28" fmla="*/ 122 w 664"/>
                <a:gd name="T29" fmla="*/ 2 h 486"/>
                <a:gd name="T30" fmla="*/ 155 w 664"/>
                <a:gd name="T31" fmla="*/ 19 h 486"/>
                <a:gd name="T32" fmla="*/ 181 w 664"/>
                <a:gd name="T33" fmla="*/ 26 h 486"/>
                <a:gd name="T34" fmla="*/ 217 w 664"/>
                <a:gd name="T35" fmla="*/ 32 h 486"/>
                <a:gd name="T36" fmla="*/ 223 w 664"/>
                <a:gd name="T37" fmla="*/ 33 h 486"/>
                <a:gd name="T38" fmla="*/ 214 w 664"/>
                <a:gd name="T39" fmla="*/ 44 h 486"/>
                <a:gd name="T40" fmla="*/ 170 w 664"/>
                <a:gd name="T41" fmla="*/ 102 h 486"/>
                <a:gd name="T42" fmla="*/ 171 w 664"/>
                <a:gd name="T43" fmla="*/ 151 h 486"/>
                <a:gd name="T44" fmla="*/ 217 w 664"/>
                <a:gd name="T45" fmla="*/ 166 h 486"/>
                <a:gd name="T46" fmla="*/ 245 w 664"/>
                <a:gd name="T47" fmla="*/ 152 h 486"/>
                <a:gd name="T48" fmla="*/ 308 w 664"/>
                <a:gd name="T49" fmla="*/ 119 h 486"/>
                <a:gd name="T50" fmla="*/ 353 w 664"/>
                <a:gd name="T51" fmla="*/ 96 h 486"/>
                <a:gd name="T52" fmla="*/ 372 w 664"/>
                <a:gd name="T53" fmla="*/ 97 h 486"/>
                <a:gd name="T54" fmla="*/ 538 w 664"/>
                <a:gd name="T55" fmla="*/ 205 h 486"/>
                <a:gd name="T56" fmla="*/ 647 w 664"/>
                <a:gd name="T57" fmla="*/ 275 h 486"/>
                <a:gd name="T58" fmla="*/ 663 w 664"/>
                <a:gd name="T59" fmla="*/ 308 h 486"/>
                <a:gd name="T60" fmla="*/ 643 w 664"/>
                <a:gd name="T61" fmla="*/ 334 h 486"/>
                <a:gd name="T62" fmla="*/ 612 w 664"/>
                <a:gd name="T63" fmla="*/ 331 h 486"/>
                <a:gd name="T64" fmla="*/ 483 w 664"/>
                <a:gd name="T65" fmla="*/ 254 h 486"/>
                <a:gd name="T66" fmla="*/ 463 w 664"/>
                <a:gd name="T67" fmla="*/ 242 h 486"/>
                <a:gd name="T68" fmla="*/ 448 w 664"/>
                <a:gd name="T69" fmla="*/ 247 h 486"/>
                <a:gd name="T70" fmla="*/ 451 w 664"/>
                <a:gd name="T71" fmla="*/ 262 h 486"/>
                <a:gd name="T72" fmla="*/ 496 w 664"/>
                <a:gd name="T73" fmla="*/ 289 h 486"/>
                <a:gd name="T74" fmla="*/ 527 w 664"/>
                <a:gd name="T75" fmla="*/ 307 h 486"/>
                <a:gd name="T76" fmla="*/ 571 w 664"/>
                <a:gd name="T77" fmla="*/ 333 h 486"/>
                <a:gd name="T78" fmla="*/ 588 w 664"/>
                <a:gd name="T79" fmla="*/ 344 h 486"/>
                <a:gd name="T80" fmla="*/ 586 w 664"/>
                <a:gd name="T81" fmla="*/ 384 h 486"/>
                <a:gd name="T82" fmla="*/ 544 w 664"/>
                <a:gd name="T83" fmla="*/ 388 h 486"/>
                <a:gd name="T84" fmla="*/ 455 w 664"/>
                <a:gd name="T85" fmla="*/ 339 h 486"/>
                <a:gd name="T86" fmla="*/ 428 w 664"/>
                <a:gd name="T87" fmla="*/ 325 h 486"/>
                <a:gd name="T88" fmla="*/ 411 w 664"/>
                <a:gd name="T89" fmla="*/ 329 h 486"/>
                <a:gd name="T90" fmla="*/ 416 w 664"/>
                <a:gd name="T91" fmla="*/ 345 h 486"/>
                <a:gd name="T92" fmla="*/ 482 w 664"/>
                <a:gd name="T93" fmla="*/ 381 h 486"/>
                <a:gd name="T94" fmla="*/ 522 w 664"/>
                <a:gd name="T95" fmla="*/ 404 h 486"/>
                <a:gd name="T96" fmla="*/ 529 w 664"/>
                <a:gd name="T97" fmla="*/ 433 h 486"/>
                <a:gd name="T98" fmla="*/ 486 w 664"/>
                <a:gd name="T99" fmla="*/ 450 h 486"/>
                <a:gd name="T100" fmla="*/ 461 w 664"/>
                <a:gd name="T101" fmla="*/ 438 h 486"/>
                <a:gd name="T102" fmla="*/ 407 w 664"/>
                <a:gd name="T103" fmla="*/ 410 h 486"/>
                <a:gd name="T104" fmla="*/ 393 w 664"/>
                <a:gd name="T105" fmla="*/ 403 h 486"/>
                <a:gd name="T106" fmla="*/ 376 w 664"/>
                <a:gd name="T107" fmla="*/ 407 h 486"/>
                <a:gd name="T108" fmla="*/ 382 w 664"/>
                <a:gd name="T109" fmla="*/ 424 h 486"/>
                <a:gd name="T110" fmla="*/ 435 w 664"/>
                <a:gd name="T111" fmla="*/ 451 h 486"/>
                <a:gd name="T112" fmla="*/ 464 w 664"/>
                <a:gd name="T113" fmla="*/ 466 h 486"/>
                <a:gd name="T114" fmla="*/ 441 w 664"/>
                <a:gd name="T115" fmla="*/ 479 h 486"/>
                <a:gd name="T116" fmla="*/ 387 w 664"/>
                <a:gd name="T117" fmla="*/ 481 h 486"/>
                <a:gd name="T118" fmla="*/ 335 w 664"/>
                <a:gd name="T119" fmla="*/ 473 h 486"/>
                <a:gd name="T120" fmla="*/ 323 w 664"/>
                <a:gd name="T121" fmla="*/ 471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4" h="486">
                  <a:moveTo>
                    <a:pt x="323" y="471"/>
                  </a:moveTo>
                  <a:cubicBezTo>
                    <a:pt x="326" y="467"/>
                    <a:pt x="329" y="462"/>
                    <a:pt x="332" y="458"/>
                  </a:cubicBezTo>
                  <a:cubicBezTo>
                    <a:pt x="352" y="431"/>
                    <a:pt x="338" y="391"/>
                    <a:pt x="302" y="385"/>
                  </a:cubicBezTo>
                  <a:cubicBezTo>
                    <a:pt x="301" y="385"/>
                    <a:pt x="300" y="384"/>
                    <a:pt x="299" y="384"/>
                  </a:cubicBezTo>
                  <a:cubicBezTo>
                    <a:pt x="306" y="366"/>
                    <a:pt x="304" y="349"/>
                    <a:pt x="293" y="334"/>
                  </a:cubicBezTo>
                  <a:cubicBezTo>
                    <a:pt x="282" y="319"/>
                    <a:pt x="267" y="312"/>
                    <a:pt x="248" y="312"/>
                  </a:cubicBezTo>
                  <a:cubicBezTo>
                    <a:pt x="250" y="285"/>
                    <a:pt x="239" y="264"/>
                    <a:pt x="212" y="256"/>
                  </a:cubicBezTo>
                  <a:cubicBezTo>
                    <a:pt x="185" y="247"/>
                    <a:pt x="165" y="258"/>
                    <a:pt x="150" y="282"/>
                  </a:cubicBezTo>
                  <a:cubicBezTo>
                    <a:pt x="132" y="246"/>
                    <a:pt x="87" y="242"/>
                    <a:pt x="63" y="271"/>
                  </a:cubicBezTo>
                  <a:cubicBezTo>
                    <a:pt x="56" y="262"/>
                    <a:pt x="50" y="254"/>
                    <a:pt x="44" y="246"/>
                  </a:cubicBezTo>
                  <a:cubicBezTo>
                    <a:pt x="30" y="227"/>
                    <a:pt x="16" y="209"/>
                    <a:pt x="2" y="191"/>
                  </a:cubicBezTo>
                  <a:cubicBezTo>
                    <a:pt x="0" y="188"/>
                    <a:pt x="0" y="186"/>
                    <a:pt x="2" y="183"/>
                  </a:cubicBezTo>
                  <a:cubicBezTo>
                    <a:pt x="24" y="149"/>
                    <a:pt x="45" y="115"/>
                    <a:pt x="67" y="80"/>
                  </a:cubicBezTo>
                  <a:cubicBezTo>
                    <a:pt x="83" y="54"/>
                    <a:pt x="99" y="29"/>
                    <a:pt x="116" y="3"/>
                  </a:cubicBezTo>
                  <a:cubicBezTo>
                    <a:pt x="118" y="0"/>
                    <a:pt x="120" y="1"/>
                    <a:pt x="122" y="2"/>
                  </a:cubicBezTo>
                  <a:cubicBezTo>
                    <a:pt x="133" y="8"/>
                    <a:pt x="143" y="14"/>
                    <a:pt x="155" y="19"/>
                  </a:cubicBezTo>
                  <a:cubicBezTo>
                    <a:pt x="163" y="22"/>
                    <a:pt x="172" y="24"/>
                    <a:pt x="181" y="26"/>
                  </a:cubicBezTo>
                  <a:cubicBezTo>
                    <a:pt x="193" y="28"/>
                    <a:pt x="205" y="30"/>
                    <a:pt x="217" y="32"/>
                  </a:cubicBezTo>
                  <a:cubicBezTo>
                    <a:pt x="219" y="32"/>
                    <a:pt x="220" y="32"/>
                    <a:pt x="223" y="33"/>
                  </a:cubicBezTo>
                  <a:cubicBezTo>
                    <a:pt x="220" y="37"/>
                    <a:pt x="217" y="41"/>
                    <a:pt x="214" y="44"/>
                  </a:cubicBezTo>
                  <a:cubicBezTo>
                    <a:pt x="199" y="64"/>
                    <a:pt x="184" y="83"/>
                    <a:pt x="170" y="102"/>
                  </a:cubicBezTo>
                  <a:cubicBezTo>
                    <a:pt x="159" y="117"/>
                    <a:pt x="160" y="137"/>
                    <a:pt x="171" y="151"/>
                  </a:cubicBezTo>
                  <a:cubicBezTo>
                    <a:pt x="181" y="165"/>
                    <a:pt x="202" y="172"/>
                    <a:pt x="217" y="166"/>
                  </a:cubicBezTo>
                  <a:cubicBezTo>
                    <a:pt x="226" y="162"/>
                    <a:pt x="236" y="157"/>
                    <a:pt x="245" y="152"/>
                  </a:cubicBezTo>
                  <a:cubicBezTo>
                    <a:pt x="266" y="141"/>
                    <a:pt x="287" y="130"/>
                    <a:pt x="308" y="119"/>
                  </a:cubicBezTo>
                  <a:cubicBezTo>
                    <a:pt x="323" y="111"/>
                    <a:pt x="338" y="104"/>
                    <a:pt x="353" y="96"/>
                  </a:cubicBezTo>
                  <a:cubicBezTo>
                    <a:pt x="360" y="92"/>
                    <a:pt x="366" y="93"/>
                    <a:pt x="372" y="97"/>
                  </a:cubicBezTo>
                  <a:cubicBezTo>
                    <a:pt x="428" y="133"/>
                    <a:pt x="483" y="169"/>
                    <a:pt x="538" y="205"/>
                  </a:cubicBezTo>
                  <a:cubicBezTo>
                    <a:pt x="575" y="228"/>
                    <a:pt x="611" y="252"/>
                    <a:pt x="647" y="275"/>
                  </a:cubicBezTo>
                  <a:cubicBezTo>
                    <a:pt x="659" y="283"/>
                    <a:pt x="664" y="294"/>
                    <a:pt x="663" y="308"/>
                  </a:cubicBezTo>
                  <a:cubicBezTo>
                    <a:pt x="662" y="320"/>
                    <a:pt x="655" y="329"/>
                    <a:pt x="643" y="334"/>
                  </a:cubicBezTo>
                  <a:cubicBezTo>
                    <a:pt x="632" y="339"/>
                    <a:pt x="622" y="337"/>
                    <a:pt x="612" y="331"/>
                  </a:cubicBezTo>
                  <a:cubicBezTo>
                    <a:pt x="569" y="306"/>
                    <a:pt x="526" y="280"/>
                    <a:pt x="483" y="254"/>
                  </a:cubicBezTo>
                  <a:cubicBezTo>
                    <a:pt x="477" y="250"/>
                    <a:pt x="470" y="246"/>
                    <a:pt x="463" y="242"/>
                  </a:cubicBezTo>
                  <a:cubicBezTo>
                    <a:pt x="457" y="239"/>
                    <a:pt x="451" y="241"/>
                    <a:pt x="448" y="247"/>
                  </a:cubicBezTo>
                  <a:cubicBezTo>
                    <a:pt x="445" y="252"/>
                    <a:pt x="446" y="259"/>
                    <a:pt x="451" y="262"/>
                  </a:cubicBezTo>
                  <a:cubicBezTo>
                    <a:pt x="466" y="271"/>
                    <a:pt x="481" y="280"/>
                    <a:pt x="496" y="289"/>
                  </a:cubicBezTo>
                  <a:cubicBezTo>
                    <a:pt x="506" y="295"/>
                    <a:pt x="516" y="301"/>
                    <a:pt x="527" y="307"/>
                  </a:cubicBezTo>
                  <a:cubicBezTo>
                    <a:pt x="541" y="316"/>
                    <a:pt x="556" y="325"/>
                    <a:pt x="571" y="333"/>
                  </a:cubicBezTo>
                  <a:cubicBezTo>
                    <a:pt x="577" y="337"/>
                    <a:pt x="583" y="340"/>
                    <a:pt x="588" y="344"/>
                  </a:cubicBezTo>
                  <a:cubicBezTo>
                    <a:pt x="600" y="354"/>
                    <a:pt x="601" y="372"/>
                    <a:pt x="586" y="384"/>
                  </a:cubicBezTo>
                  <a:cubicBezTo>
                    <a:pt x="573" y="394"/>
                    <a:pt x="559" y="396"/>
                    <a:pt x="544" y="388"/>
                  </a:cubicBezTo>
                  <a:cubicBezTo>
                    <a:pt x="514" y="372"/>
                    <a:pt x="484" y="355"/>
                    <a:pt x="455" y="339"/>
                  </a:cubicBezTo>
                  <a:cubicBezTo>
                    <a:pt x="446" y="334"/>
                    <a:pt x="437" y="329"/>
                    <a:pt x="428" y="325"/>
                  </a:cubicBezTo>
                  <a:cubicBezTo>
                    <a:pt x="421" y="321"/>
                    <a:pt x="414" y="323"/>
                    <a:pt x="411" y="329"/>
                  </a:cubicBezTo>
                  <a:cubicBezTo>
                    <a:pt x="407" y="335"/>
                    <a:pt x="410" y="341"/>
                    <a:pt x="416" y="345"/>
                  </a:cubicBezTo>
                  <a:cubicBezTo>
                    <a:pt x="438" y="357"/>
                    <a:pt x="460" y="369"/>
                    <a:pt x="482" y="381"/>
                  </a:cubicBezTo>
                  <a:cubicBezTo>
                    <a:pt x="496" y="389"/>
                    <a:pt x="509" y="396"/>
                    <a:pt x="522" y="404"/>
                  </a:cubicBezTo>
                  <a:cubicBezTo>
                    <a:pt x="531" y="410"/>
                    <a:pt x="534" y="423"/>
                    <a:pt x="529" y="433"/>
                  </a:cubicBezTo>
                  <a:cubicBezTo>
                    <a:pt x="519" y="449"/>
                    <a:pt x="503" y="456"/>
                    <a:pt x="486" y="450"/>
                  </a:cubicBezTo>
                  <a:cubicBezTo>
                    <a:pt x="478" y="447"/>
                    <a:pt x="469" y="442"/>
                    <a:pt x="461" y="438"/>
                  </a:cubicBezTo>
                  <a:cubicBezTo>
                    <a:pt x="443" y="429"/>
                    <a:pt x="425" y="419"/>
                    <a:pt x="407" y="410"/>
                  </a:cubicBezTo>
                  <a:cubicBezTo>
                    <a:pt x="402" y="408"/>
                    <a:pt x="398" y="406"/>
                    <a:pt x="393" y="403"/>
                  </a:cubicBezTo>
                  <a:cubicBezTo>
                    <a:pt x="386" y="400"/>
                    <a:pt x="379" y="401"/>
                    <a:pt x="376" y="407"/>
                  </a:cubicBezTo>
                  <a:cubicBezTo>
                    <a:pt x="372" y="413"/>
                    <a:pt x="375" y="420"/>
                    <a:pt x="382" y="424"/>
                  </a:cubicBezTo>
                  <a:cubicBezTo>
                    <a:pt x="399" y="433"/>
                    <a:pt x="417" y="442"/>
                    <a:pt x="435" y="451"/>
                  </a:cubicBezTo>
                  <a:cubicBezTo>
                    <a:pt x="445" y="456"/>
                    <a:pt x="454" y="461"/>
                    <a:pt x="464" y="466"/>
                  </a:cubicBezTo>
                  <a:cubicBezTo>
                    <a:pt x="457" y="472"/>
                    <a:pt x="449" y="476"/>
                    <a:pt x="441" y="479"/>
                  </a:cubicBezTo>
                  <a:cubicBezTo>
                    <a:pt x="423" y="486"/>
                    <a:pt x="405" y="484"/>
                    <a:pt x="387" y="481"/>
                  </a:cubicBezTo>
                  <a:cubicBezTo>
                    <a:pt x="370" y="479"/>
                    <a:pt x="352" y="476"/>
                    <a:pt x="335" y="473"/>
                  </a:cubicBezTo>
                  <a:cubicBezTo>
                    <a:pt x="331" y="473"/>
                    <a:pt x="327" y="472"/>
                    <a:pt x="323" y="4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7">
              <a:extLst>
                <a:ext uri="{FF2B5EF4-FFF2-40B4-BE49-F238E27FC236}">
                  <a16:creationId xmlns:a16="http://schemas.microsoft.com/office/drawing/2014/main" id="{08BB2BFD-D527-474F-9ED3-7F1139113E18}"/>
                </a:ext>
              </a:extLst>
            </p:cNvPr>
            <p:cNvSpPr>
              <a:spLocks/>
            </p:cNvSpPr>
            <p:nvPr/>
          </p:nvSpPr>
          <p:spPr bwMode="auto">
            <a:xfrm>
              <a:off x="5370513" y="4240213"/>
              <a:ext cx="393700" cy="387350"/>
            </a:xfrm>
            <a:custGeom>
              <a:avLst/>
              <a:gdLst>
                <a:gd name="T0" fmla="*/ 486 w 561"/>
                <a:gd name="T1" fmla="*/ 275 h 275"/>
                <a:gd name="T2" fmla="*/ 413 w 561"/>
                <a:gd name="T3" fmla="*/ 228 h 275"/>
                <a:gd name="T4" fmla="*/ 330 w 561"/>
                <a:gd name="T5" fmla="*/ 174 h 275"/>
                <a:gd name="T6" fmla="*/ 229 w 561"/>
                <a:gd name="T7" fmla="*/ 109 h 275"/>
                <a:gd name="T8" fmla="*/ 203 w 561"/>
                <a:gd name="T9" fmla="*/ 92 h 275"/>
                <a:gd name="T10" fmla="*/ 154 w 561"/>
                <a:gd name="T11" fmla="*/ 90 h 275"/>
                <a:gd name="T12" fmla="*/ 78 w 561"/>
                <a:gd name="T13" fmla="*/ 130 h 275"/>
                <a:gd name="T14" fmla="*/ 32 w 561"/>
                <a:gd name="T15" fmla="*/ 154 h 275"/>
                <a:gd name="T16" fmla="*/ 7 w 561"/>
                <a:gd name="T17" fmla="*/ 151 h 275"/>
                <a:gd name="T18" fmla="*/ 7 w 561"/>
                <a:gd name="T19" fmla="*/ 126 h 275"/>
                <a:gd name="T20" fmla="*/ 57 w 561"/>
                <a:gd name="T21" fmla="*/ 61 h 275"/>
                <a:gd name="T22" fmla="*/ 82 w 561"/>
                <a:gd name="T23" fmla="*/ 33 h 275"/>
                <a:gd name="T24" fmla="*/ 117 w 561"/>
                <a:gd name="T25" fmla="*/ 20 h 275"/>
                <a:gd name="T26" fmla="*/ 158 w 561"/>
                <a:gd name="T27" fmla="*/ 12 h 275"/>
                <a:gd name="T28" fmla="*/ 260 w 561"/>
                <a:gd name="T29" fmla="*/ 3 h 275"/>
                <a:gd name="T30" fmla="*/ 309 w 561"/>
                <a:gd name="T31" fmla="*/ 11 h 275"/>
                <a:gd name="T32" fmla="*/ 380 w 561"/>
                <a:gd name="T33" fmla="*/ 25 h 275"/>
                <a:gd name="T34" fmla="*/ 405 w 561"/>
                <a:gd name="T35" fmla="*/ 22 h 275"/>
                <a:gd name="T36" fmla="*/ 432 w 561"/>
                <a:gd name="T37" fmla="*/ 10 h 275"/>
                <a:gd name="T38" fmla="*/ 440 w 561"/>
                <a:gd name="T39" fmla="*/ 12 h 275"/>
                <a:gd name="T40" fmla="*/ 481 w 561"/>
                <a:gd name="T41" fmla="*/ 78 h 275"/>
                <a:gd name="T42" fmla="*/ 535 w 561"/>
                <a:gd name="T43" fmla="*/ 164 h 275"/>
                <a:gd name="T44" fmla="*/ 559 w 561"/>
                <a:gd name="T45" fmla="*/ 201 h 275"/>
                <a:gd name="T46" fmla="*/ 559 w 561"/>
                <a:gd name="T47" fmla="*/ 207 h 275"/>
                <a:gd name="T48" fmla="*/ 487 w 561"/>
                <a:gd name="T49" fmla="*/ 275 h 275"/>
                <a:gd name="T50" fmla="*/ 486 w 561"/>
                <a:gd name="T51" fmla="*/ 27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1" h="275">
                  <a:moveTo>
                    <a:pt x="486" y="275"/>
                  </a:moveTo>
                  <a:cubicBezTo>
                    <a:pt x="461" y="259"/>
                    <a:pt x="437" y="244"/>
                    <a:pt x="413" y="228"/>
                  </a:cubicBezTo>
                  <a:cubicBezTo>
                    <a:pt x="385" y="210"/>
                    <a:pt x="357" y="192"/>
                    <a:pt x="330" y="174"/>
                  </a:cubicBezTo>
                  <a:cubicBezTo>
                    <a:pt x="296" y="152"/>
                    <a:pt x="263" y="131"/>
                    <a:pt x="229" y="109"/>
                  </a:cubicBezTo>
                  <a:cubicBezTo>
                    <a:pt x="220" y="103"/>
                    <a:pt x="211" y="98"/>
                    <a:pt x="203" y="92"/>
                  </a:cubicBezTo>
                  <a:cubicBezTo>
                    <a:pt x="187" y="81"/>
                    <a:pt x="171" y="81"/>
                    <a:pt x="154" y="90"/>
                  </a:cubicBezTo>
                  <a:cubicBezTo>
                    <a:pt x="129" y="104"/>
                    <a:pt x="103" y="117"/>
                    <a:pt x="78" y="130"/>
                  </a:cubicBezTo>
                  <a:cubicBezTo>
                    <a:pt x="63" y="138"/>
                    <a:pt x="47" y="146"/>
                    <a:pt x="32" y="154"/>
                  </a:cubicBezTo>
                  <a:cubicBezTo>
                    <a:pt x="23" y="159"/>
                    <a:pt x="13" y="158"/>
                    <a:pt x="7" y="151"/>
                  </a:cubicBezTo>
                  <a:cubicBezTo>
                    <a:pt x="0" y="144"/>
                    <a:pt x="0" y="134"/>
                    <a:pt x="7" y="126"/>
                  </a:cubicBezTo>
                  <a:cubicBezTo>
                    <a:pt x="23" y="104"/>
                    <a:pt x="40" y="83"/>
                    <a:pt x="57" y="61"/>
                  </a:cubicBezTo>
                  <a:cubicBezTo>
                    <a:pt x="64" y="51"/>
                    <a:pt x="72" y="41"/>
                    <a:pt x="82" y="33"/>
                  </a:cubicBezTo>
                  <a:cubicBezTo>
                    <a:pt x="93" y="26"/>
                    <a:pt x="105" y="22"/>
                    <a:pt x="117" y="20"/>
                  </a:cubicBezTo>
                  <a:cubicBezTo>
                    <a:pt x="131" y="18"/>
                    <a:pt x="145" y="15"/>
                    <a:pt x="158" y="12"/>
                  </a:cubicBezTo>
                  <a:cubicBezTo>
                    <a:pt x="192" y="5"/>
                    <a:pt x="225" y="0"/>
                    <a:pt x="260" y="3"/>
                  </a:cubicBezTo>
                  <a:cubicBezTo>
                    <a:pt x="276" y="5"/>
                    <a:pt x="293" y="8"/>
                    <a:pt x="309" y="11"/>
                  </a:cubicBezTo>
                  <a:cubicBezTo>
                    <a:pt x="332" y="15"/>
                    <a:pt x="356" y="21"/>
                    <a:pt x="380" y="25"/>
                  </a:cubicBezTo>
                  <a:cubicBezTo>
                    <a:pt x="388" y="27"/>
                    <a:pt x="397" y="26"/>
                    <a:pt x="405" y="22"/>
                  </a:cubicBezTo>
                  <a:cubicBezTo>
                    <a:pt x="414" y="18"/>
                    <a:pt x="423" y="14"/>
                    <a:pt x="432" y="10"/>
                  </a:cubicBezTo>
                  <a:cubicBezTo>
                    <a:pt x="435" y="8"/>
                    <a:pt x="438" y="9"/>
                    <a:pt x="440" y="12"/>
                  </a:cubicBezTo>
                  <a:cubicBezTo>
                    <a:pt x="454" y="34"/>
                    <a:pt x="468" y="56"/>
                    <a:pt x="481" y="78"/>
                  </a:cubicBezTo>
                  <a:cubicBezTo>
                    <a:pt x="499" y="107"/>
                    <a:pt x="517" y="135"/>
                    <a:pt x="535" y="164"/>
                  </a:cubicBezTo>
                  <a:cubicBezTo>
                    <a:pt x="543" y="176"/>
                    <a:pt x="551" y="188"/>
                    <a:pt x="559" y="201"/>
                  </a:cubicBezTo>
                  <a:cubicBezTo>
                    <a:pt x="560" y="203"/>
                    <a:pt x="561" y="205"/>
                    <a:pt x="559" y="207"/>
                  </a:cubicBezTo>
                  <a:cubicBezTo>
                    <a:pt x="535" y="230"/>
                    <a:pt x="511" y="252"/>
                    <a:pt x="487" y="275"/>
                  </a:cubicBezTo>
                  <a:cubicBezTo>
                    <a:pt x="486" y="275"/>
                    <a:pt x="486" y="275"/>
                    <a:pt x="486" y="2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8">
              <a:extLst>
                <a:ext uri="{FF2B5EF4-FFF2-40B4-BE49-F238E27FC236}">
                  <a16:creationId xmlns:a16="http://schemas.microsoft.com/office/drawing/2014/main" id="{4FA9E3C3-350B-4C46-9786-FC601540C917}"/>
                </a:ext>
              </a:extLst>
            </p:cNvPr>
            <p:cNvSpPr>
              <a:spLocks/>
            </p:cNvSpPr>
            <p:nvPr/>
          </p:nvSpPr>
          <p:spPr bwMode="auto">
            <a:xfrm>
              <a:off x="5676900" y="4102100"/>
              <a:ext cx="177800" cy="434975"/>
            </a:xfrm>
            <a:custGeom>
              <a:avLst/>
              <a:gdLst>
                <a:gd name="T0" fmla="*/ 99 w 254"/>
                <a:gd name="T1" fmla="*/ 0 h 309"/>
                <a:gd name="T2" fmla="*/ 254 w 254"/>
                <a:gd name="T3" fmla="*/ 246 h 309"/>
                <a:gd name="T4" fmla="*/ 234 w 254"/>
                <a:gd name="T5" fmla="*/ 259 h 309"/>
                <a:gd name="T6" fmla="*/ 160 w 254"/>
                <a:gd name="T7" fmla="*/ 307 h 309"/>
                <a:gd name="T8" fmla="*/ 154 w 254"/>
                <a:gd name="T9" fmla="*/ 306 h 309"/>
                <a:gd name="T10" fmla="*/ 71 w 254"/>
                <a:gd name="T11" fmla="*/ 175 h 309"/>
                <a:gd name="T12" fmla="*/ 22 w 254"/>
                <a:gd name="T13" fmla="*/ 96 h 309"/>
                <a:gd name="T14" fmla="*/ 2 w 254"/>
                <a:gd name="T15" fmla="*/ 66 h 309"/>
                <a:gd name="T16" fmla="*/ 3 w 254"/>
                <a:gd name="T17" fmla="*/ 60 h 309"/>
                <a:gd name="T18" fmla="*/ 52 w 254"/>
                <a:gd name="T19" fmla="*/ 29 h 309"/>
                <a:gd name="T20" fmla="*/ 90 w 254"/>
                <a:gd name="T21" fmla="*/ 4 h 309"/>
                <a:gd name="T22" fmla="*/ 99 w 254"/>
                <a:gd name="T23" fmla="*/ 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4" h="309">
                  <a:moveTo>
                    <a:pt x="99" y="0"/>
                  </a:moveTo>
                  <a:cubicBezTo>
                    <a:pt x="151" y="82"/>
                    <a:pt x="203" y="164"/>
                    <a:pt x="254" y="246"/>
                  </a:cubicBezTo>
                  <a:cubicBezTo>
                    <a:pt x="248" y="250"/>
                    <a:pt x="241" y="255"/>
                    <a:pt x="234" y="259"/>
                  </a:cubicBezTo>
                  <a:cubicBezTo>
                    <a:pt x="210" y="275"/>
                    <a:pt x="185" y="291"/>
                    <a:pt x="160" y="307"/>
                  </a:cubicBezTo>
                  <a:cubicBezTo>
                    <a:pt x="157" y="308"/>
                    <a:pt x="156" y="309"/>
                    <a:pt x="154" y="306"/>
                  </a:cubicBezTo>
                  <a:cubicBezTo>
                    <a:pt x="126" y="262"/>
                    <a:pt x="99" y="219"/>
                    <a:pt x="71" y="175"/>
                  </a:cubicBezTo>
                  <a:cubicBezTo>
                    <a:pt x="55" y="149"/>
                    <a:pt x="38" y="123"/>
                    <a:pt x="22" y="96"/>
                  </a:cubicBezTo>
                  <a:cubicBezTo>
                    <a:pt x="15" y="86"/>
                    <a:pt x="9" y="76"/>
                    <a:pt x="2" y="66"/>
                  </a:cubicBezTo>
                  <a:cubicBezTo>
                    <a:pt x="0" y="63"/>
                    <a:pt x="1" y="62"/>
                    <a:pt x="3" y="60"/>
                  </a:cubicBezTo>
                  <a:cubicBezTo>
                    <a:pt x="19" y="50"/>
                    <a:pt x="36" y="39"/>
                    <a:pt x="52" y="29"/>
                  </a:cubicBezTo>
                  <a:cubicBezTo>
                    <a:pt x="65" y="21"/>
                    <a:pt x="77" y="13"/>
                    <a:pt x="90" y="4"/>
                  </a:cubicBezTo>
                  <a:cubicBezTo>
                    <a:pt x="93" y="3"/>
                    <a:pt x="96" y="1"/>
                    <a:pt x="9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9">
              <a:extLst>
                <a:ext uri="{FF2B5EF4-FFF2-40B4-BE49-F238E27FC236}">
                  <a16:creationId xmlns:a16="http://schemas.microsoft.com/office/drawing/2014/main" id="{006C02BF-D7AC-46EE-9A8E-820A19FBAD06}"/>
                </a:ext>
              </a:extLst>
            </p:cNvPr>
            <p:cNvSpPr>
              <a:spLocks/>
            </p:cNvSpPr>
            <p:nvPr/>
          </p:nvSpPr>
          <p:spPr bwMode="auto">
            <a:xfrm>
              <a:off x="5143500" y="4113213"/>
              <a:ext cx="179388" cy="434975"/>
            </a:xfrm>
            <a:custGeom>
              <a:avLst/>
              <a:gdLst>
                <a:gd name="T0" fmla="*/ 156 w 254"/>
                <a:gd name="T1" fmla="*/ 0 h 309"/>
                <a:gd name="T2" fmla="*/ 254 w 254"/>
                <a:gd name="T3" fmla="*/ 62 h 309"/>
                <a:gd name="T4" fmla="*/ 98 w 254"/>
                <a:gd name="T5" fmla="*/ 309 h 309"/>
                <a:gd name="T6" fmla="*/ 0 w 254"/>
                <a:gd name="T7" fmla="*/ 247 h 309"/>
                <a:gd name="T8" fmla="*/ 156 w 254"/>
                <a:gd name="T9" fmla="*/ 0 h 309"/>
              </a:gdLst>
              <a:ahLst/>
              <a:cxnLst>
                <a:cxn ang="0">
                  <a:pos x="T0" y="T1"/>
                </a:cxn>
                <a:cxn ang="0">
                  <a:pos x="T2" y="T3"/>
                </a:cxn>
                <a:cxn ang="0">
                  <a:pos x="T4" y="T5"/>
                </a:cxn>
                <a:cxn ang="0">
                  <a:pos x="T6" y="T7"/>
                </a:cxn>
                <a:cxn ang="0">
                  <a:pos x="T8" y="T9"/>
                </a:cxn>
              </a:cxnLst>
              <a:rect l="0" t="0" r="r" b="b"/>
              <a:pathLst>
                <a:path w="254" h="309">
                  <a:moveTo>
                    <a:pt x="156" y="0"/>
                  </a:moveTo>
                  <a:cubicBezTo>
                    <a:pt x="189" y="21"/>
                    <a:pt x="221" y="41"/>
                    <a:pt x="254" y="62"/>
                  </a:cubicBezTo>
                  <a:cubicBezTo>
                    <a:pt x="202" y="144"/>
                    <a:pt x="150" y="226"/>
                    <a:pt x="98" y="309"/>
                  </a:cubicBezTo>
                  <a:cubicBezTo>
                    <a:pt x="65" y="288"/>
                    <a:pt x="33" y="268"/>
                    <a:pt x="0" y="247"/>
                  </a:cubicBezTo>
                  <a:cubicBezTo>
                    <a:pt x="52" y="165"/>
                    <a:pt x="104" y="83"/>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0">
              <a:extLst>
                <a:ext uri="{FF2B5EF4-FFF2-40B4-BE49-F238E27FC236}">
                  <a16:creationId xmlns:a16="http://schemas.microsoft.com/office/drawing/2014/main" id="{FE231418-8B91-4BE0-830F-684A71BE7F42}"/>
                </a:ext>
              </a:extLst>
            </p:cNvPr>
            <p:cNvSpPr>
              <a:spLocks/>
            </p:cNvSpPr>
            <p:nvPr/>
          </p:nvSpPr>
          <p:spPr bwMode="auto">
            <a:xfrm>
              <a:off x="5308600" y="4643438"/>
              <a:ext cx="92075" cy="227013"/>
            </a:xfrm>
            <a:custGeom>
              <a:avLst/>
              <a:gdLst>
                <a:gd name="T0" fmla="*/ 30 w 132"/>
                <a:gd name="T1" fmla="*/ 162 h 162"/>
                <a:gd name="T2" fmla="*/ 6 w 132"/>
                <a:gd name="T3" fmla="*/ 147 h 162"/>
                <a:gd name="T4" fmla="*/ 7 w 132"/>
                <a:gd name="T5" fmla="*/ 119 h 162"/>
                <a:gd name="T6" fmla="*/ 78 w 132"/>
                <a:gd name="T7" fmla="*/ 16 h 162"/>
                <a:gd name="T8" fmla="*/ 117 w 132"/>
                <a:gd name="T9" fmla="*/ 8 h 162"/>
                <a:gd name="T10" fmla="*/ 124 w 132"/>
                <a:gd name="T11" fmla="*/ 46 h 162"/>
                <a:gd name="T12" fmla="*/ 70 w 132"/>
                <a:gd name="T13" fmla="*/ 125 h 162"/>
                <a:gd name="T14" fmla="*/ 54 w 132"/>
                <a:gd name="T15" fmla="*/ 149 h 162"/>
                <a:gd name="T16" fmla="*/ 30 w 132"/>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162">
                  <a:moveTo>
                    <a:pt x="30" y="162"/>
                  </a:moveTo>
                  <a:cubicBezTo>
                    <a:pt x="19" y="162"/>
                    <a:pt x="11" y="156"/>
                    <a:pt x="6" y="147"/>
                  </a:cubicBezTo>
                  <a:cubicBezTo>
                    <a:pt x="0" y="138"/>
                    <a:pt x="1" y="128"/>
                    <a:pt x="7" y="119"/>
                  </a:cubicBezTo>
                  <a:cubicBezTo>
                    <a:pt x="31" y="85"/>
                    <a:pt x="54" y="50"/>
                    <a:pt x="78" y="16"/>
                  </a:cubicBezTo>
                  <a:cubicBezTo>
                    <a:pt x="86" y="3"/>
                    <a:pt x="104" y="0"/>
                    <a:pt x="117" y="8"/>
                  </a:cubicBezTo>
                  <a:cubicBezTo>
                    <a:pt x="129" y="17"/>
                    <a:pt x="132" y="34"/>
                    <a:pt x="124" y="46"/>
                  </a:cubicBezTo>
                  <a:cubicBezTo>
                    <a:pt x="106" y="73"/>
                    <a:pt x="88" y="99"/>
                    <a:pt x="70" y="125"/>
                  </a:cubicBezTo>
                  <a:cubicBezTo>
                    <a:pt x="65" y="133"/>
                    <a:pt x="59" y="141"/>
                    <a:pt x="54" y="149"/>
                  </a:cubicBezTo>
                  <a:cubicBezTo>
                    <a:pt x="48" y="157"/>
                    <a:pt x="41" y="162"/>
                    <a:pt x="30"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1">
              <a:extLst>
                <a:ext uri="{FF2B5EF4-FFF2-40B4-BE49-F238E27FC236}">
                  <a16:creationId xmlns:a16="http://schemas.microsoft.com/office/drawing/2014/main" id="{DBFB5EA5-463A-455F-8313-1C0C596489C2}"/>
                </a:ext>
              </a:extLst>
            </p:cNvPr>
            <p:cNvSpPr>
              <a:spLocks/>
            </p:cNvSpPr>
            <p:nvPr/>
          </p:nvSpPr>
          <p:spPr bwMode="auto">
            <a:xfrm>
              <a:off x="5356225" y="4730750"/>
              <a:ext cx="82550" cy="185738"/>
            </a:xfrm>
            <a:custGeom>
              <a:avLst/>
              <a:gdLst>
                <a:gd name="T0" fmla="*/ 36 w 118"/>
                <a:gd name="T1" fmla="*/ 133 h 133"/>
                <a:gd name="T2" fmla="*/ 8 w 118"/>
                <a:gd name="T3" fmla="*/ 95 h 133"/>
                <a:gd name="T4" fmla="*/ 20 w 118"/>
                <a:gd name="T5" fmla="*/ 77 h 133"/>
                <a:gd name="T6" fmla="*/ 65 w 118"/>
                <a:gd name="T7" fmla="*/ 12 h 133"/>
                <a:gd name="T8" fmla="*/ 88 w 118"/>
                <a:gd name="T9" fmla="*/ 1 h 133"/>
                <a:gd name="T10" fmla="*/ 112 w 118"/>
                <a:gd name="T11" fmla="*/ 18 h 133"/>
                <a:gd name="T12" fmla="*/ 105 w 118"/>
                <a:gd name="T13" fmla="*/ 51 h 133"/>
                <a:gd name="T14" fmla="*/ 67 w 118"/>
                <a:gd name="T15" fmla="*/ 105 h 133"/>
                <a:gd name="T16" fmla="*/ 57 w 118"/>
                <a:gd name="T17" fmla="*/ 121 h 133"/>
                <a:gd name="T18" fmla="*/ 36 w 118"/>
                <a:gd name="T19"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133">
                  <a:moveTo>
                    <a:pt x="36" y="133"/>
                  </a:moveTo>
                  <a:cubicBezTo>
                    <a:pt x="13" y="133"/>
                    <a:pt x="0" y="113"/>
                    <a:pt x="8" y="95"/>
                  </a:cubicBezTo>
                  <a:cubicBezTo>
                    <a:pt x="11" y="88"/>
                    <a:pt x="16" y="83"/>
                    <a:pt x="20" y="77"/>
                  </a:cubicBezTo>
                  <a:cubicBezTo>
                    <a:pt x="35" y="55"/>
                    <a:pt x="50" y="34"/>
                    <a:pt x="65" y="12"/>
                  </a:cubicBezTo>
                  <a:cubicBezTo>
                    <a:pt x="70" y="4"/>
                    <a:pt x="79" y="0"/>
                    <a:pt x="88" y="1"/>
                  </a:cubicBezTo>
                  <a:cubicBezTo>
                    <a:pt x="99" y="2"/>
                    <a:pt x="107" y="8"/>
                    <a:pt x="112" y="18"/>
                  </a:cubicBezTo>
                  <a:cubicBezTo>
                    <a:pt x="118" y="31"/>
                    <a:pt x="112" y="41"/>
                    <a:pt x="105" y="51"/>
                  </a:cubicBezTo>
                  <a:cubicBezTo>
                    <a:pt x="93" y="69"/>
                    <a:pt x="80" y="87"/>
                    <a:pt x="67" y="105"/>
                  </a:cubicBezTo>
                  <a:cubicBezTo>
                    <a:pt x="64" y="110"/>
                    <a:pt x="61" y="116"/>
                    <a:pt x="57" y="121"/>
                  </a:cubicBezTo>
                  <a:cubicBezTo>
                    <a:pt x="51" y="129"/>
                    <a:pt x="44" y="133"/>
                    <a:pt x="36"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2">
              <a:extLst>
                <a:ext uri="{FF2B5EF4-FFF2-40B4-BE49-F238E27FC236}">
                  <a16:creationId xmlns:a16="http://schemas.microsoft.com/office/drawing/2014/main" id="{424976CE-980F-45C4-9E5E-351F901C4A52}"/>
                </a:ext>
              </a:extLst>
            </p:cNvPr>
            <p:cNvSpPr>
              <a:spLocks/>
            </p:cNvSpPr>
            <p:nvPr/>
          </p:nvSpPr>
          <p:spPr bwMode="auto">
            <a:xfrm>
              <a:off x="5268913" y="4643438"/>
              <a:ext cx="63500" cy="150813"/>
            </a:xfrm>
            <a:custGeom>
              <a:avLst/>
              <a:gdLst>
                <a:gd name="T0" fmla="*/ 91 w 92"/>
                <a:gd name="T1" fmla="*/ 28 h 107"/>
                <a:gd name="T2" fmla="*/ 84 w 92"/>
                <a:gd name="T3" fmla="*/ 47 h 107"/>
                <a:gd name="T4" fmla="*/ 53 w 92"/>
                <a:gd name="T5" fmla="*/ 92 h 107"/>
                <a:gd name="T6" fmla="*/ 19 w 92"/>
                <a:gd name="T7" fmla="*/ 101 h 107"/>
                <a:gd name="T8" fmla="*/ 4 w 92"/>
                <a:gd name="T9" fmla="*/ 70 h 107"/>
                <a:gd name="T10" fmla="*/ 17 w 92"/>
                <a:gd name="T11" fmla="*/ 48 h 107"/>
                <a:gd name="T12" fmla="*/ 41 w 92"/>
                <a:gd name="T13" fmla="*/ 13 h 107"/>
                <a:gd name="T14" fmla="*/ 67 w 92"/>
                <a:gd name="T15" fmla="*/ 1 h 107"/>
                <a:gd name="T16" fmla="*/ 90 w 92"/>
                <a:gd name="T17" fmla="*/ 21 h 107"/>
                <a:gd name="T18" fmla="*/ 91 w 92"/>
                <a:gd name="T19" fmla="*/ 2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07">
                  <a:moveTo>
                    <a:pt x="91" y="28"/>
                  </a:moveTo>
                  <a:cubicBezTo>
                    <a:pt x="92" y="35"/>
                    <a:pt x="88" y="41"/>
                    <a:pt x="84" y="47"/>
                  </a:cubicBezTo>
                  <a:cubicBezTo>
                    <a:pt x="74" y="62"/>
                    <a:pt x="64" y="77"/>
                    <a:pt x="53" y="92"/>
                  </a:cubicBezTo>
                  <a:cubicBezTo>
                    <a:pt x="46" y="103"/>
                    <a:pt x="32" y="107"/>
                    <a:pt x="19" y="101"/>
                  </a:cubicBezTo>
                  <a:cubicBezTo>
                    <a:pt x="8" y="96"/>
                    <a:pt x="0" y="82"/>
                    <a:pt x="4" y="70"/>
                  </a:cubicBezTo>
                  <a:cubicBezTo>
                    <a:pt x="7" y="62"/>
                    <a:pt x="12" y="55"/>
                    <a:pt x="17" y="48"/>
                  </a:cubicBezTo>
                  <a:cubicBezTo>
                    <a:pt x="24" y="36"/>
                    <a:pt x="33" y="25"/>
                    <a:pt x="41" y="13"/>
                  </a:cubicBezTo>
                  <a:cubicBezTo>
                    <a:pt x="48" y="4"/>
                    <a:pt x="56" y="0"/>
                    <a:pt x="67" y="1"/>
                  </a:cubicBezTo>
                  <a:cubicBezTo>
                    <a:pt x="79" y="3"/>
                    <a:pt x="87" y="10"/>
                    <a:pt x="90" y="21"/>
                  </a:cubicBezTo>
                  <a:cubicBezTo>
                    <a:pt x="91" y="24"/>
                    <a:pt x="91" y="26"/>
                    <a:pt x="91"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3">
              <a:extLst>
                <a:ext uri="{FF2B5EF4-FFF2-40B4-BE49-F238E27FC236}">
                  <a16:creationId xmlns:a16="http://schemas.microsoft.com/office/drawing/2014/main" id="{FB81949B-1287-4F03-9116-4ABAEA1F2E57}"/>
                </a:ext>
              </a:extLst>
            </p:cNvPr>
            <p:cNvSpPr>
              <a:spLocks/>
            </p:cNvSpPr>
            <p:nvPr/>
          </p:nvSpPr>
          <p:spPr bwMode="auto">
            <a:xfrm>
              <a:off x="5413375" y="4829175"/>
              <a:ext cx="50800" cy="123825"/>
            </a:xfrm>
            <a:custGeom>
              <a:avLst/>
              <a:gdLst>
                <a:gd name="T0" fmla="*/ 72 w 73"/>
                <a:gd name="T1" fmla="*/ 26 h 88"/>
                <a:gd name="T2" fmla="*/ 63 w 73"/>
                <a:gd name="T3" fmla="*/ 45 h 88"/>
                <a:gd name="T4" fmla="*/ 43 w 73"/>
                <a:gd name="T5" fmla="*/ 74 h 88"/>
                <a:gd name="T6" fmla="*/ 5 w 73"/>
                <a:gd name="T7" fmla="*/ 72 h 88"/>
                <a:gd name="T8" fmla="*/ 6 w 73"/>
                <a:gd name="T9" fmla="*/ 48 h 88"/>
                <a:gd name="T10" fmla="*/ 32 w 73"/>
                <a:gd name="T11" fmla="*/ 12 h 88"/>
                <a:gd name="T12" fmla="*/ 56 w 73"/>
                <a:gd name="T13" fmla="*/ 3 h 88"/>
                <a:gd name="T14" fmla="*/ 72 w 73"/>
                <a:gd name="T15" fmla="*/ 26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88">
                  <a:moveTo>
                    <a:pt x="72" y="26"/>
                  </a:moveTo>
                  <a:cubicBezTo>
                    <a:pt x="73" y="33"/>
                    <a:pt x="67" y="39"/>
                    <a:pt x="63" y="45"/>
                  </a:cubicBezTo>
                  <a:cubicBezTo>
                    <a:pt x="57" y="55"/>
                    <a:pt x="50" y="64"/>
                    <a:pt x="43" y="74"/>
                  </a:cubicBezTo>
                  <a:cubicBezTo>
                    <a:pt x="33" y="88"/>
                    <a:pt x="13" y="87"/>
                    <a:pt x="5" y="72"/>
                  </a:cubicBezTo>
                  <a:cubicBezTo>
                    <a:pt x="0" y="64"/>
                    <a:pt x="1" y="56"/>
                    <a:pt x="6" y="48"/>
                  </a:cubicBezTo>
                  <a:cubicBezTo>
                    <a:pt x="15" y="36"/>
                    <a:pt x="23" y="24"/>
                    <a:pt x="32" y="12"/>
                  </a:cubicBezTo>
                  <a:cubicBezTo>
                    <a:pt x="38" y="3"/>
                    <a:pt x="47" y="0"/>
                    <a:pt x="56" y="3"/>
                  </a:cubicBezTo>
                  <a:cubicBezTo>
                    <a:pt x="67" y="6"/>
                    <a:pt x="72" y="14"/>
                    <a:pt x="7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01193134-526A-4AC8-86D4-0035B11A8FC8}"/>
              </a:ext>
            </a:extLst>
          </p:cNvPr>
          <p:cNvGrpSpPr/>
          <p:nvPr/>
        </p:nvGrpSpPr>
        <p:grpSpPr>
          <a:xfrm>
            <a:off x="8685772" y="5086521"/>
            <a:ext cx="898578" cy="946177"/>
            <a:chOff x="5995988" y="2712903"/>
            <a:chExt cx="2457450" cy="2587625"/>
          </a:xfrm>
        </p:grpSpPr>
        <p:sp>
          <p:nvSpPr>
            <p:cNvPr id="119" name="Freeform 6">
              <a:extLst>
                <a:ext uri="{FF2B5EF4-FFF2-40B4-BE49-F238E27FC236}">
                  <a16:creationId xmlns:a16="http://schemas.microsoft.com/office/drawing/2014/main" id="{5299CD3E-801C-414C-A21E-2B8CFA069E75}"/>
                </a:ext>
              </a:extLst>
            </p:cNvPr>
            <p:cNvSpPr>
              <a:spLocks/>
            </p:cNvSpPr>
            <p:nvPr/>
          </p:nvSpPr>
          <p:spPr bwMode="auto">
            <a:xfrm>
              <a:off x="5995988" y="2712903"/>
              <a:ext cx="2457450" cy="2587625"/>
            </a:xfrm>
            <a:custGeom>
              <a:avLst/>
              <a:gdLst>
                <a:gd name="T0" fmla="*/ 707 w 771"/>
                <a:gd name="T1" fmla="*/ 219 h 812"/>
                <a:gd name="T2" fmla="*/ 760 w 771"/>
                <a:gd name="T3" fmla="*/ 369 h 812"/>
                <a:gd name="T4" fmla="*/ 685 w 771"/>
                <a:gd name="T5" fmla="*/ 634 h 812"/>
                <a:gd name="T6" fmla="*/ 197 w 771"/>
                <a:gd name="T7" fmla="*/ 707 h 812"/>
                <a:gd name="T8" fmla="*/ 97 w 771"/>
                <a:gd name="T9" fmla="*/ 220 h 812"/>
                <a:gd name="T10" fmla="*/ 594 w 771"/>
                <a:gd name="T11" fmla="*/ 106 h 812"/>
                <a:gd name="T12" fmla="*/ 552 w 771"/>
                <a:gd name="T13" fmla="*/ 147 h 812"/>
                <a:gd name="T14" fmla="*/ 509 w 771"/>
                <a:gd name="T15" fmla="*/ 128 h 812"/>
                <a:gd name="T16" fmla="*/ 454 w 771"/>
                <a:gd name="T17" fmla="*/ 113 h 812"/>
                <a:gd name="T18" fmla="*/ 372 w 771"/>
                <a:gd name="T19" fmla="*/ 110 h 812"/>
                <a:gd name="T20" fmla="*/ 241 w 771"/>
                <a:gd name="T21" fmla="*/ 155 h 812"/>
                <a:gd name="T22" fmla="*/ 147 w 771"/>
                <a:gd name="T23" fmla="*/ 249 h 812"/>
                <a:gd name="T24" fmla="*/ 115 w 771"/>
                <a:gd name="T25" fmla="*/ 317 h 812"/>
                <a:gd name="T26" fmla="*/ 103 w 771"/>
                <a:gd name="T27" fmla="*/ 366 h 812"/>
                <a:gd name="T28" fmla="*/ 102 w 771"/>
                <a:gd name="T29" fmla="*/ 450 h 812"/>
                <a:gd name="T30" fmla="*/ 124 w 771"/>
                <a:gd name="T31" fmla="*/ 528 h 812"/>
                <a:gd name="T32" fmla="*/ 209 w 771"/>
                <a:gd name="T33" fmla="*/ 643 h 812"/>
                <a:gd name="T34" fmla="*/ 295 w 771"/>
                <a:gd name="T35" fmla="*/ 694 h 812"/>
                <a:gd name="T36" fmla="*/ 357 w 771"/>
                <a:gd name="T37" fmla="*/ 710 h 812"/>
                <a:gd name="T38" fmla="*/ 439 w 771"/>
                <a:gd name="T39" fmla="*/ 711 h 812"/>
                <a:gd name="T40" fmla="*/ 512 w 771"/>
                <a:gd name="T41" fmla="*/ 693 h 812"/>
                <a:gd name="T42" fmla="*/ 585 w 771"/>
                <a:gd name="T43" fmla="*/ 652 h 812"/>
                <a:gd name="T44" fmla="*/ 644 w 771"/>
                <a:gd name="T45" fmla="*/ 592 h 812"/>
                <a:gd name="T46" fmla="*/ 677 w 771"/>
                <a:gd name="T47" fmla="*/ 536 h 812"/>
                <a:gd name="T48" fmla="*/ 696 w 771"/>
                <a:gd name="T49" fmla="*/ 482 h 812"/>
                <a:gd name="T50" fmla="*/ 704 w 771"/>
                <a:gd name="T51" fmla="*/ 432 h 812"/>
                <a:gd name="T52" fmla="*/ 702 w 771"/>
                <a:gd name="T53" fmla="*/ 374 h 812"/>
                <a:gd name="T54" fmla="*/ 695 w 771"/>
                <a:gd name="T55" fmla="*/ 334 h 812"/>
                <a:gd name="T56" fmla="*/ 666 w 771"/>
                <a:gd name="T57" fmla="*/ 264 h 812"/>
                <a:gd name="T58" fmla="*/ 667 w 771"/>
                <a:gd name="T59" fmla="*/ 258 h 812"/>
                <a:gd name="T60" fmla="*/ 703 w 771"/>
                <a:gd name="T61" fmla="*/ 222 h 812"/>
                <a:gd name="T62" fmla="*/ 707 w 771"/>
                <a:gd name="T63" fmla="*/ 219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1" h="812">
                  <a:moveTo>
                    <a:pt x="707" y="219"/>
                  </a:moveTo>
                  <a:cubicBezTo>
                    <a:pt x="736" y="265"/>
                    <a:pt x="754" y="315"/>
                    <a:pt x="760" y="369"/>
                  </a:cubicBezTo>
                  <a:cubicBezTo>
                    <a:pt x="771" y="467"/>
                    <a:pt x="746" y="557"/>
                    <a:pt x="685" y="634"/>
                  </a:cubicBezTo>
                  <a:cubicBezTo>
                    <a:pt x="561" y="789"/>
                    <a:pt x="347" y="812"/>
                    <a:pt x="197" y="707"/>
                  </a:cubicBezTo>
                  <a:cubicBezTo>
                    <a:pt x="31" y="591"/>
                    <a:pt x="0" y="374"/>
                    <a:pt x="97" y="220"/>
                  </a:cubicBezTo>
                  <a:cubicBezTo>
                    <a:pt x="203" y="52"/>
                    <a:pt x="424" y="0"/>
                    <a:pt x="594" y="106"/>
                  </a:cubicBezTo>
                  <a:cubicBezTo>
                    <a:pt x="580" y="120"/>
                    <a:pt x="566" y="134"/>
                    <a:pt x="552" y="147"/>
                  </a:cubicBezTo>
                  <a:cubicBezTo>
                    <a:pt x="538" y="141"/>
                    <a:pt x="523" y="134"/>
                    <a:pt x="509" y="128"/>
                  </a:cubicBezTo>
                  <a:cubicBezTo>
                    <a:pt x="491" y="121"/>
                    <a:pt x="473" y="116"/>
                    <a:pt x="454" y="113"/>
                  </a:cubicBezTo>
                  <a:cubicBezTo>
                    <a:pt x="427" y="108"/>
                    <a:pt x="399" y="107"/>
                    <a:pt x="372" y="110"/>
                  </a:cubicBezTo>
                  <a:cubicBezTo>
                    <a:pt x="325" y="115"/>
                    <a:pt x="281" y="130"/>
                    <a:pt x="241" y="155"/>
                  </a:cubicBezTo>
                  <a:cubicBezTo>
                    <a:pt x="203" y="179"/>
                    <a:pt x="171" y="211"/>
                    <a:pt x="147" y="249"/>
                  </a:cubicBezTo>
                  <a:cubicBezTo>
                    <a:pt x="134" y="270"/>
                    <a:pt x="123" y="293"/>
                    <a:pt x="115" y="317"/>
                  </a:cubicBezTo>
                  <a:cubicBezTo>
                    <a:pt x="110" y="333"/>
                    <a:pt x="106" y="350"/>
                    <a:pt x="103" y="366"/>
                  </a:cubicBezTo>
                  <a:cubicBezTo>
                    <a:pt x="99" y="394"/>
                    <a:pt x="99" y="422"/>
                    <a:pt x="102" y="450"/>
                  </a:cubicBezTo>
                  <a:cubicBezTo>
                    <a:pt x="105" y="477"/>
                    <a:pt x="113" y="503"/>
                    <a:pt x="124" y="528"/>
                  </a:cubicBezTo>
                  <a:cubicBezTo>
                    <a:pt x="143" y="574"/>
                    <a:pt x="171" y="612"/>
                    <a:pt x="209" y="643"/>
                  </a:cubicBezTo>
                  <a:cubicBezTo>
                    <a:pt x="235" y="665"/>
                    <a:pt x="263" y="682"/>
                    <a:pt x="295" y="694"/>
                  </a:cubicBezTo>
                  <a:cubicBezTo>
                    <a:pt x="315" y="701"/>
                    <a:pt x="336" y="707"/>
                    <a:pt x="357" y="710"/>
                  </a:cubicBezTo>
                  <a:cubicBezTo>
                    <a:pt x="384" y="714"/>
                    <a:pt x="412" y="715"/>
                    <a:pt x="439" y="711"/>
                  </a:cubicBezTo>
                  <a:cubicBezTo>
                    <a:pt x="464" y="708"/>
                    <a:pt x="488" y="702"/>
                    <a:pt x="512" y="693"/>
                  </a:cubicBezTo>
                  <a:cubicBezTo>
                    <a:pt x="538" y="683"/>
                    <a:pt x="563" y="669"/>
                    <a:pt x="585" y="652"/>
                  </a:cubicBezTo>
                  <a:cubicBezTo>
                    <a:pt x="607" y="635"/>
                    <a:pt x="627" y="615"/>
                    <a:pt x="644" y="592"/>
                  </a:cubicBezTo>
                  <a:cubicBezTo>
                    <a:pt x="657" y="575"/>
                    <a:pt x="668" y="556"/>
                    <a:pt x="677" y="536"/>
                  </a:cubicBezTo>
                  <a:cubicBezTo>
                    <a:pt x="686" y="519"/>
                    <a:pt x="692" y="501"/>
                    <a:pt x="696" y="482"/>
                  </a:cubicBezTo>
                  <a:cubicBezTo>
                    <a:pt x="700" y="465"/>
                    <a:pt x="703" y="449"/>
                    <a:pt x="704" y="432"/>
                  </a:cubicBezTo>
                  <a:cubicBezTo>
                    <a:pt x="704" y="413"/>
                    <a:pt x="704" y="393"/>
                    <a:pt x="702" y="374"/>
                  </a:cubicBezTo>
                  <a:cubicBezTo>
                    <a:pt x="701" y="361"/>
                    <a:pt x="698" y="347"/>
                    <a:pt x="695" y="334"/>
                  </a:cubicBezTo>
                  <a:cubicBezTo>
                    <a:pt x="689" y="310"/>
                    <a:pt x="679" y="286"/>
                    <a:pt x="666" y="264"/>
                  </a:cubicBezTo>
                  <a:cubicBezTo>
                    <a:pt x="665" y="262"/>
                    <a:pt x="665" y="260"/>
                    <a:pt x="667" y="258"/>
                  </a:cubicBezTo>
                  <a:cubicBezTo>
                    <a:pt x="680" y="246"/>
                    <a:pt x="691" y="234"/>
                    <a:pt x="703" y="222"/>
                  </a:cubicBezTo>
                  <a:cubicBezTo>
                    <a:pt x="704" y="221"/>
                    <a:pt x="705" y="220"/>
                    <a:pt x="707" y="2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7">
              <a:extLst>
                <a:ext uri="{FF2B5EF4-FFF2-40B4-BE49-F238E27FC236}">
                  <a16:creationId xmlns:a16="http://schemas.microsoft.com/office/drawing/2014/main" id="{5515D6DD-D2DF-420C-BFCA-CDD5F1AF605D}"/>
                </a:ext>
              </a:extLst>
            </p:cNvPr>
            <p:cNvSpPr>
              <a:spLocks/>
            </p:cNvSpPr>
            <p:nvPr/>
          </p:nvSpPr>
          <p:spPr bwMode="auto">
            <a:xfrm>
              <a:off x="6515101" y="3270116"/>
              <a:ext cx="1450975" cy="1435100"/>
            </a:xfrm>
            <a:custGeom>
              <a:avLst/>
              <a:gdLst>
                <a:gd name="T0" fmla="*/ 350 w 455"/>
                <a:gd name="T1" fmla="*/ 54 h 450"/>
                <a:gd name="T2" fmla="*/ 311 w 455"/>
                <a:gd name="T3" fmla="*/ 93 h 450"/>
                <a:gd name="T4" fmla="*/ 305 w 455"/>
                <a:gd name="T5" fmla="*/ 94 h 450"/>
                <a:gd name="T6" fmla="*/ 262 w 455"/>
                <a:gd name="T7" fmla="*/ 81 h 450"/>
                <a:gd name="T8" fmla="*/ 210 w 455"/>
                <a:gd name="T9" fmla="*/ 82 h 450"/>
                <a:gd name="T10" fmla="*/ 148 w 455"/>
                <a:gd name="T11" fmla="*/ 109 h 450"/>
                <a:gd name="T12" fmla="*/ 103 w 455"/>
                <a:gd name="T13" fmla="*/ 160 h 450"/>
                <a:gd name="T14" fmla="*/ 84 w 455"/>
                <a:gd name="T15" fmla="*/ 216 h 450"/>
                <a:gd name="T16" fmla="*/ 90 w 455"/>
                <a:gd name="T17" fmla="*/ 283 h 450"/>
                <a:gd name="T18" fmla="*/ 154 w 455"/>
                <a:gd name="T19" fmla="*/ 367 h 450"/>
                <a:gd name="T20" fmla="*/ 225 w 455"/>
                <a:gd name="T21" fmla="*/ 392 h 450"/>
                <a:gd name="T22" fmla="*/ 302 w 455"/>
                <a:gd name="T23" fmla="*/ 379 h 450"/>
                <a:gd name="T24" fmla="*/ 364 w 455"/>
                <a:gd name="T25" fmla="*/ 330 h 450"/>
                <a:gd name="T26" fmla="*/ 391 w 455"/>
                <a:gd name="T27" fmla="*/ 273 h 450"/>
                <a:gd name="T28" fmla="*/ 395 w 455"/>
                <a:gd name="T29" fmla="*/ 223 h 450"/>
                <a:gd name="T30" fmla="*/ 380 w 455"/>
                <a:gd name="T31" fmla="*/ 167 h 450"/>
                <a:gd name="T32" fmla="*/ 422 w 455"/>
                <a:gd name="T33" fmla="*/ 125 h 450"/>
                <a:gd name="T34" fmla="*/ 453 w 455"/>
                <a:gd name="T35" fmla="*/ 242 h 450"/>
                <a:gd name="T36" fmla="*/ 418 w 455"/>
                <a:gd name="T37" fmla="*/ 354 h 450"/>
                <a:gd name="T38" fmla="*/ 235 w 455"/>
                <a:gd name="T39" fmla="*/ 450 h 450"/>
                <a:gd name="T40" fmla="*/ 85 w 455"/>
                <a:gd name="T41" fmla="*/ 385 h 450"/>
                <a:gd name="T42" fmla="*/ 95 w 455"/>
                <a:gd name="T43" fmla="*/ 78 h 450"/>
                <a:gd name="T44" fmla="*/ 350 w 455"/>
                <a:gd name="T45" fmla="*/ 54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5" h="450">
                  <a:moveTo>
                    <a:pt x="350" y="54"/>
                  </a:moveTo>
                  <a:cubicBezTo>
                    <a:pt x="337" y="67"/>
                    <a:pt x="324" y="80"/>
                    <a:pt x="311" y="93"/>
                  </a:cubicBezTo>
                  <a:cubicBezTo>
                    <a:pt x="310" y="94"/>
                    <a:pt x="307" y="95"/>
                    <a:pt x="305" y="94"/>
                  </a:cubicBezTo>
                  <a:cubicBezTo>
                    <a:pt x="292" y="87"/>
                    <a:pt x="277" y="83"/>
                    <a:pt x="262" y="81"/>
                  </a:cubicBezTo>
                  <a:cubicBezTo>
                    <a:pt x="244" y="79"/>
                    <a:pt x="227" y="79"/>
                    <a:pt x="210" y="82"/>
                  </a:cubicBezTo>
                  <a:cubicBezTo>
                    <a:pt x="187" y="87"/>
                    <a:pt x="166" y="96"/>
                    <a:pt x="148" y="109"/>
                  </a:cubicBezTo>
                  <a:cubicBezTo>
                    <a:pt x="129" y="123"/>
                    <a:pt x="114" y="140"/>
                    <a:pt x="103" y="160"/>
                  </a:cubicBezTo>
                  <a:cubicBezTo>
                    <a:pt x="93" y="178"/>
                    <a:pt x="87" y="196"/>
                    <a:pt x="84" y="216"/>
                  </a:cubicBezTo>
                  <a:cubicBezTo>
                    <a:pt x="81" y="239"/>
                    <a:pt x="83" y="261"/>
                    <a:pt x="90" y="283"/>
                  </a:cubicBezTo>
                  <a:cubicBezTo>
                    <a:pt x="101" y="319"/>
                    <a:pt x="123" y="347"/>
                    <a:pt x="154" y="367"/>
                  </a:cubicBezTo>
                  <a:cubicBezTo>
                    <a:pt x="176" y="381"/>
                    <a:pt x="199" y="389"/>
                    <a:pt x="225" y="392"/>
                  </a:cubicBezTo>
                  <a:cubicBezTo>
                    <a:pt x="252" y="394"/>
                    <a:pt x="277" y="390"/>
                    <a:pt x="302" y="379"/>
                  </a:cubicBezTo>
                  <a:cubicBezTo>
                    <a:pt x="327" y="368"/>
                    <a:pt x="348" y="352"/>
                    <a:pt x="364" y="330"/>
                  </a:cubicBezTo>
                  <a:cubicBezTo>
                    <a:pt x="377" y="313"/>
                    <a:pt x="386" y="294"/>
                    <a:pt x="391" y="273"/>
                  </a:cubicBezTo>
                  <a:cubicBezTo>
                    <a:pt x="395" y="256"/>
                    <a:pt x="397" y="240"/>
                    <a:pt x="395" y="223"/>
                  </a:cubicBezTo>
                  <a:cubicBezTo>
                    <a:pt x="394" y="204"/>
                    <a:pt x="389" y="185"/>
                    <a:pt x="380" y="167"/>
                  </a:cubicBezTo>
                  <a:cubicBezTo>
                    <a:pt x="394" y="153"/>
                    <a:pt x="408" y="139"/>
                    <a:pt x="422" y="125"/>
                  </a:cubicBezTo>
                  <a:cubicBezTo>
                    <a:pt x="444" y="161"/>
                    <a:pt x="455" y="200"/>
                    <a:pt x="453" y="242"/>
                  </a:cubicBezTo>
                  <a:cubicBezTo>
                    <a:pt x="452" y="283"/>
                    <a:pt x="441" y="320"/>
                    <a:pt x="418" y="354"/>
                  </a:cubicBezTo>
                  <a:cubicBezTo>
                    <a:pt x="374" y="418"/>
                    <a:pt x="312" y="450"/>
                    <a:pt x="235" y="450"/>
                  </a:cubicBezTo>
                  <a:cubicBezTo>
                    <a:pt x="176" y="450"/>
                    <a:pt x="125" y="427"/>
                    <a:pt x="85" y="385"/>
                  </a:cubicBezTo>
                  <a:cubicBezTo>
                    <a:pt x="0" y="295"/>
                    <a:pt x="6" y="160"/>
                    <a:pt x="95" y="78"/>
                  </a:cubicBezTo>
                  <a:cubicBezTo>
                    <a:pt x="179" y="0"/>
                    <a:pt x="293" y="14"/>
                    <a:pt x="350" y="5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8">
              <a:extLst>
                <a:ext uri="{FF2B5EF4-FFF2-40B4-BE49-F238E27FC236}">
                  <a16:creationId xmlns:a16="http://schemas.microsoft.com/office/drawing/2014/main" id="{B3B9CA32-9942-4C78-A4AE-07565C751368}"/>
                </a:ext>
              </a:extLst>
            </p:cNvPr>
            <p:cNvSpPr>
              <a:spLocks/>
            </p:cNvSpPr>
            <p:nvPr/>
          </p:nvSpPr>
          <p:spPr bwMode="auto">
            <a:xfrm>
              <a:off x="7040563" y="2874828"/>
              <a:ext cx="1381125" cy="1384300"/>
            </a:xfrm>
            <a:custGeom>
              <a:avLst/>
              <a:gdLst>
                <a:gd name="T0" fmla="*/ 363 w 433"/>
                <a:gd name="T1" fmla="*/ 0 h 434"/>
                <a:gd name="T2" fmla="*/ 363 w 433"/>
                <a:gd name="T3" fmla="*/ 71 h 434"/>
                <a:gd name="T4" fmla="*/ 432 w 433"/>
                <a:gd name="T5" fmla="*/ 71 h 434"/>
                <a:gd name="T6" fmla="*/ 433 w 433"/>
                <a:gd name="T7" fmla="*/ 73 h 434"/>
                <a:gd name="T8" fmla="*/ 408 w 433"/>
                <a:gd name="T9" fmla="*/ 98 h 434"/>
                <a:gd name="T10" fmla="*/ 303 w 433"/>
                <a:gd name="T11" fmla="*/ 203 h 434"/>
                <a:gd name="T12" fmla="*/ 292 w 433"/>
                <a:gd name="T13" fmla="*/ 207 h 434"/>
                <a:gd name="T14" fmla="*/ 262 w 433"/>
                <a:gd name="T15" fmla="*/ 208 h 434"/>
                <a:gd name="T16" fmla="*/ 255 w 433"/>
                <a:gd name="T17" fmla="*/ 210 h 434"/>
                <a:gd name="T18" fmla="*/ 176 w 433"/>
                <a:gd name="T19" fmla="*/ 289 h 434"/>
                <a:gd name="T20" fmla="*/ 141 w 433"/>
                <a:gd name="T21" fmla="*/ 325 h 434"/>
                <a:gd name="T22" fmla="*/ 140 w 433"/>
                <a:gd name="T23" fmla="*/ 330 h 434"/>
                <a:gd name="T24" fmla="*/ 146 w 433"/>
                <a:gd name="T25" fmla="*/ 354 h 434"/>
                <a:gd name="T26" fmla="*/ 121 w 433"/>
                <a:gd name="T27" fmla="*/ 415 h 434"/>
                <a:gd name="T28" fmla="*/ 67 w 433"/>
                <a:gd name="T29" fmla="*/ 432 h 434"/>
                <a:gd name="T30" fmla="*/ 12 w 433"/>
                <a:gd name="T31" fmla="*/ 397 h 434"/>
                <a:gd name="T32" fmla="*/ 4 w 433"/>
                <a:gd name="T33" fmla="*/ 342 h 434"/>
                <a:gd name="T34" fmla="*/ 46 w 433"/>
                <a:gd name="T35" fmla="*/ 294 h 434"/>
                <a:gd name="T36" fmla="*/ 105 w 433"/>
                <a:gd name="T37" fmla="*/ 295 h 434"/>
                <a:gd name="T38" fmla="*/ 110 w 433"/>
                <a:gd name="T39" fmla="*/ 293 h 434"/>
                <a:gd name="T40" fmla="*/ 191 w 433"/>
                <a:gd name="T41" fmla="*/ 213 h 434"/>
                <a:gd name="T42" fmla="*/ 223 w 433"/>
                <a:gd name="T43" fmla="*/ 181 h 434"/>
                <a:gd name="T44" fmla="*/ 227 w 433"/>
                <a:gd name="T45" fmla="*/ 171 h 434"/>
                <a:gd name="T46" fmla="*/ 227 w 433"/>
                <a:gd name="T47" fmla="*/ 143 h 434"/>
                <a:gd name="T48" fmla="*/ 231 w 433"/>
                <a:gd name="T49" fmla="*/ 131 h 434"/>
                <a:gd name="T50" fmla="*/ 360 w 433"/>
                <a:gd name="T51" fmla="*/ 3 h 434"/>
                <a:gd name="T52" fmla="*/ 363 w 433"/>
                <a:gd name="T53" fmla="*/ 0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3" h="434">
                  <a:moveTo>
                    <a:pt x="363" y="0"/>
                  </a:moveTo>
                  <a:cubicBezTo>
                    <a:pt x="363" y="24"/>
                    <a:pt x="363" y="47"/>
                    <a:pt x="363" y="71"/>
                  </a:cubicBezTo>
                  <a:cubicBezTo>
                    <a:pt x="386" y="71"/>
                    <a:pt x="409" y="71"/>
                    <a:pt x="432" y="71"/>
                  </a:cubicBezTo>
                  <a:cubicBezTo>
                    <a:pt x="432" y="72"/>
                    <a:pt x="432" y="73"/>
                    <a:pt x="433" y="73"/>
                  </a:cubicBezTo>
                  <a:cubicBezTo>
                    <a:pt x="424" y="81"/>
                    <a:pt x="416" y="90"/>
                    <a:pt x="408" y="98"/>
                  </a:cubicBezTo>
                  <a:cubicBezTo>
                    <a:pt x="373" y="133"/>
                    <a:pt x="338" y="168"/>
                    <a:pt x="303" y="203"/>
                  </a:cubicBezTo>
                  <a:cubicBezTo>
                    <a:pt x="300" y="206"/>
                    <a:pt x="297" y="208"/>
                    <a:pt x="292" y="207"/>
                  </a:cubicBezTo>
                  <a:cubicBezTo>
                    <a:pt x="282" y="207"/>
                    <a:pt x="272" y="207"/>
                    <a:pt x="262" y="208"/>
                  </a:cubicBezTo>
                  <a:cubicBezTo>
                    <a:pt x="260" y="208"/>
                    <a:pt x="256" y="209"/>
                    <a:pt x="255" y="210"/>
                  </a:cubicBezTo>
                  <a:cubicBezTo>
                    <a:pt x="228" y="237"/>
                    <a:pt x="202" y="263"/>
                    <a:pt x="176" y="289"/>
                  </a:cubicBezTo>
                  <a:cubicBezTo>
                    <a:pt x="164" y="301"/>
                    <a:pt x="152" y="313"/>
                    <a:pt x="141" y="325"/>
                  </a:cubicBezTo>
                  <a:cubicBezTo>
                    <a:pt x="140" y="326"/>
                    <a:pt x="139" y="328"/>
                    <a:pt x="140" y="330"/>
                  </a:cubicBezTo>
                  <a:cubicBezTo>
                    <a:pt x="143" y="338"/>
                    <a:pt x="145" y="346"/>
                    <a:pt x="146" y="354"/>
                  </a:cubicBezTo>
                  <a:cubicBezTo>
                    <a:pt x="148" y="379"/>
                    <a:pt x="139" y="399"/>
                    <a:pt x="121" y="415"/>
                  </a:cubicBezTo>
                  <a:cubicBezTo>
                    <a:pt x="105" y="428"/>
                    <a:pt x="87" y="434"/>
                    <a:pt x="67" y="432"/>
                  </a:cubicBezTo>
                  <a:cubicBezTo>
                    <a:pt x="43" y="429"/>
                    <a:pt x="25" y="417"/>
                    <a:pt x="12" y="397"/>
                  </a:cubicBezTo>
                  <a:cubicBezTo>
                    <a:pt x="2" y="380"/>
                    <a:pt x="0" y="361"/>
                    <a:pt x="4" y="342"/>
                  </a:cubicBezTo>
                  <a:cubicBezTo>
                    <a:pt x="10" y="320"/>
                    <a:pt x="24" y="303"/>
                    <a:pt x="46" y="294"/>
                  </a:cubicBezTo>
                  <a:cubicBezTo>
                    <a:pt x="66" y="285"/>
                    <a:pt x="86" y="286"/>
                    <a:pt x="105" y="295"/>
                  </a:cubicBezTo>
                  <a:cubicBezTo>
                    <a:pt x="107" y="295"/>
                    <a:pt x="109" y="294"/>
                    <a:pt x="110" y="293"/>
                  </a:cubicBezTo>
                  <a:cubicBezTo>
                    <a:pt x="137" y="267"/>
                    <a:pt x="164" y="240"/>
                    <a:pt x="191" y="213"/>
                  </a:cubicBezTo>
                  <a:cubicBezTo>
                    <a:pt x="202" y="202"/>
                    <a:pt x="212" y="191"/>
                    <a:pt x="223" y="181"/>
                  </a:cubicBezTo>
                  <a:cubicBezTo>
                    <a:pt x="226" y="178"/>
                    <a:pt x="227" y="175"/>
                    <a:pt x="227" y="171"/>
                  </a:cubicBezTo>
                  <a:cubicBezTo>
                    <a:pt x="227" y="162"/>
                    <a:pt x="227" y="152"/>
                    <a:pt x="227" y="143"/>
                  </a:cubicBezTo>
                  <a:cubicBezTo>
                    <a:pt x="226" y="138"/>
                    <a:pt x="228" y="135"/>
                    <a:pt x="231" y="131"/>
                  </a:cubicBezTo>
                  <a:cubicBezTo>
                    <a:pt x="274" y="88"/>
                    <a:pt x="317" y="45"/>
                    <a:pt x="360" y="3"/>
                  </a:cubicBezTo>
                  <a:cubicBezTo>
                    <a:pt x="361" y="2"/>
                    <a:pt x="362" y="1"/>
                    <a:pt x="363"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22" name="Group 121">
            <a:extLst>
              <a:ext uri="{FF2B5EF4-FFF2-40B4-BE49-F238E27FC236}">
                <a16:creationId xmlns:a16="http://schemas.microsoft.com/office/drawing/2014/main" id="{7AC19893-9B5B-4E84-9F03-CBACFBD0F8B9}"/>
              </a:ext>
            </a:extLst>
          </p:cNvPr>
          <p:cNvGrpSpPr/>
          <p:nvPr/>
        </p:nvGrpSpPr>
        <p:grpSpPr>
          <a:xfrm rot="2247443">
            <a:off x="6930885" y="5050601"/>
            <a:ext cx="469817" cy="1018019"/>
            <a:chOff x="9490633" y="1499448"/>
            <a:chExt cx="1270458" cy="3028167"/>
          </a:xfrm>
          <a:solidFill>
            <a:schemeClr val="bg1"/>
          </a:solidFill>
        </p:grpSpPr>
        <p:sp>
          <p:nvSpPr>
            <p:cNvPr id="123" name="Freeform 5">
              <a:extLst>
                <a:ext uri="{FF2B5EF4-FFF2-40B4-BE49-F238E27FC236}">
                  <a16:creationId xmlns:a16="http://schemas.microsoft.com/office/drawing/2014/main" id="{449B1FA1-D3B4-4398-A057-4B2109B91F55}"/>
                </a:ext>
              </a:extLst>
            </p:cNvPr>
            <p:cNvSpPr>
              <a:spLocks noEditPoints="1"/>
            </p:cNvSpPr>
            <p:nvPr/>
          </p:nvSpPr>
          <p:spPr bwMode="auto">
            <a:xfrm>
              <a:off x="9730649" y="1907294"/>
              <a:ext cx="822910" cy="1768535"/>
            </a:xfrm>
            <a:custGeom>
              <a:avLst/>
              <a:gdLst>
                <a:gd name="T0" fmla="*/ 39 w 233"/>
                <a:gd name="T1" fmla="*/ 495 h 500"/>
                <a:gd name="T2" fmla="*/ 32 w 233"/>
                <a:gd name="T3" fmla="*/ 475 h 500"/>
                <a:gd name="T4" fmla="*/ 10 w 233"/>
                <a:gd name="T5" fmla="*/ 385 h 500"/>
                <a:gd name="T6" fmla="*/ 1 w 233"/>
                <a:gd name="T7" fmla="*/ 262 h 500"/>
                <a:gd name="T8" fmla="*/ 14 w 233"/>
                <a:gd name="T9" fmla="*/ 133 h 500"/>
                <a:gd name="T10" fmla="*/ 43 w 233"/>
                <a:gd name="T11" fmla="*/ 30 h 500"/>
                <a:gd name="T12" fmla="*/ 53 w 233"/>
                <a:gd name="T13" fmla="*/ 4 h 500"/>
                <a:gd name="T14" fmla="*/ 59 w 233"/>
                <a:gd name="T15" fmla="*/ 0 h 500"/>
                <a:gd name="T16" fmla="*/ 157 w 233"/>
                <a:gd name="T17" fmla="*/ 3 h 500"/>
                <a:gd name="T18" fmla="*/ 183 w 233"/>
                <a:gd name="T19" fmla="*/ 3 h 500"/>
                <a:gd name="T20" fmla="*/ 190 w 233"/>
                <a:gd name="T21" fmla="*/ 8 h 500"/>
                <a:gd name="T22" fmla="*/ 226 w 233"/>
                <a:gd name="T23" fmla="*/ 170 h 500"/>
                <a:gd name="T24" fmla="*/ 215 w 233"/>
                <a:gd name="T25" fmla="*/ 378 h 500"/>
                <a:gd name="T26" fmla="*/ 179 w 233"/>
                <a:gd name="T27" fmla="*/ 497 h 500"/>
                <a:gd name="T28" fmla="*/ 174 w 233"/>
                <a:gd name="T29" fmla="*/ 500 h 500"/>
                <a:gd name="T30" fmla="*/ 90 w 233"/>
                <a:gd name="T31" fmla="*/ 497 h 500"/>
                <a:gd name="T32" fmla="*/ 44 w 233"/>
                <a:gd name="T33" fmla="*/ 496 h 500"/>
                <a:gd name="T34" fmla="*/ 39 w 233"/>
                <a:gd name="T35" fmla="*/ 495 h 500"/>
                <a:gd name="T36" fmla="*/ 148 w 233"/>
                <a:gd name="T37" fmla="*/ 145 h 500"/>
                <a:gd name="T38" fmla="*/ 154 w 233"/>
                <a:gd name="T39" fmla="*/ 80 h 500"/>
                <a:gd name="T40" fmla="*/ 90 w 233"/>
                <a:gd name="T41" fmla="*/ 74 h 500"/>
                <a:gd name="T42" fmla="*/ 83 w 233"/>
                <a:gd name="T43" fmla="*/ 139 h 500"/>
                <a:gd name="T44" fmla="*/ 148 w 233"/>
                <a:gd name="T45" fmla="*/ 145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3" h="500">
                  <a:moveTo>
                    <a:pt x="39" y="495"/>
                  </a:moveTo>
                  <a:cubicBezTo>
                    <a:pt x="36" y="488"/>
                    <a:pt x="34" y="481"/>
                    <a:pt x="32" y="475"/>
                  </a:cubicBezTo>
                  <a:cubicBezTo>
                    <a:pt x="22" y="445"/>
                    <a:pt x="15" y="415"/>
                    <a:pt x="10" y="385"/>
                  </a:cubicBezTo>
                  <a:cubicBezTo>
                    <a:pt x="3" y="344"/>
                    <a:pt x="0" y="303"/>
                    <a:pt x="1" y="262"/>
                  </a:cubicBezTo>
                  <a:cubicBezTo>
                    <a:pt x="1" y="219"/>
                    <a:pt x="5" y="176"/>
                    <a:pt x="14" y="133"/>
                  </a:cubicBezTo>
                  <a:cubicBezTo>
                    <a:pt x="20" y="98"/>
                    <a:pt x="30" y="63"/>
                    <a:pt x="43" y="30"/>
                  </a:cubicBezTo>
                  <a:cubicBezTo>
                    <a:pt x="46" y="21"/>
                    <a:pt x="49" y="13"/>
                    <a:pt x="53" y="4"/>
                  </a:cubicBezTo>
                  <a:cubicBezTo>
                    <a:pt x="54" y="1"/>
                    <a:pt x="55" y="0"/>
                    <a:pt x="59" y="0"/>
                  </a:cubicBezTo>
                  <a:cubicBezTo>
                    <a:pt x="91" y="1"/>
                    <a:pt x="124" y="2"/>
                    <a:pt x="157" y="3"/>
                  </a:cubicBezTo>
                  <a:cubicBezTo>
                    <a:pt x="165" y="3"/>
                    <a:pt x="174" y="3"/>
                    <a:pt x="183" y="3"/>
                  </a:cubicBezTo>
                  <a:cubicBezTo>
                    <a:pt x="186" y="3"/>
                    <a:pt x="188" y="4"/>
                    <a:pt x="190" y="8"/>
                  </a:cubicBezTo>
                  <a:cubicBezTo>
                    <a:pt x="210" y="60"/>
                    <a:pt x="221" y="115"/>
                    <a:pt x="226" y="170"/>
                  </a:cubicBezTo>
                  <a:cubicBezTo>
                    <a:pt x="233" y="240"/>
                    <a:pt x="229" y="309"/>
                    <a:pt x="215" y="378"/>
                  </a:cubicBezTo>
                  <a:cubicBezTo>
                    <a:pt x="207" y="419"/>
                    <a:pt x="195" y="459"/>
                    <a:pt x="179" y="497"/>
                  </a:cubicBezTo>
                  <a:cubicBezTo>
                    <a:pt x="178" y="498"/>
                    <a:pt x="176" y="500"/>
                    <a:pt x="174" y="500"/>
                  </a:cubicBezTo>
                  <a:cubicBezTo>
                    <a:pt x="146" y="499"/>
                    <a:pt x="118" y="498"/>
                    <a:pt x="90" y="497"/>
                  </a:cubicBezTo>
                  <a:cubicBezTo>
                    <a:pt x="75" y="497"/>
                    <a:pt x="59" y="497"/>
                    <a:pt x="44" y="496"/>
                  </a:cubicBezTo>
                  <a:cubicBezTo>
                    <a:pt x="42" y="496"/>
                    <a:pt x="40" y="496"/>
                    <a:pt x="39" y="495"/>
                  </a:cubicBezTo>
                  <a:close/>
                  <a:moveTo>
                    <a:pt x="148" y="145"/>
                  </a:moveTo>
                  <a:cubicBezTo>
                    <a:pt x="168" y="129"/>
                    <a:pt x="171" y="100"/>
                    <a:pt x="154" y="80"/>
                  </a:cubicBezTo>
                  <a:cubicBezTo>
                    <a:pt x="139" y="61"/>
                    <a:pt x="109" y="58"/>
                    <a:pt x="90" y="74"/>
                  </a:cubicBezTo>
                  <a:cubicBezTo>
                    <a:pt x="70" y="90"/>
                    <a:pt x="67" y="119"/>
                    <a:pt x="83" y="139"/>
                  </a:cubicBezTo>
                  <a:cubicBezTo>
                    <a:pt x="99" y="159"/>
                    <a:pt x="128" y="161"/>
                    <a:pt x="148"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24" name="Freeform 6">
              <a:extLst>
                <a:ext uri="{FF2B5EF4-FFF2-40B4-BE49-F238E27FC236}">
                  <a16:creationId xmlns:a16="http://schemas.microsoft.com/office/drawing/2014/main" id="{8120AD0A-F189-4060-BB9A-2F0A67D2278B}"/>
                </a:ext>
              </a:extLst>
            </p:cNvPr>
            <p:cNvSpPr>
              <a:spLocks/>
            </p:cNvSpPr>
            <p:nvPr/>
          </p:nvSpPr>
          <p:spPr bwMode="auto">
            <a:xfrm>
              <a:off x="10439867" y="3109176"/>
              <a:ext cx="321224" cy="927579"/>
            </a:xfrm>
            <a:custGeom>
              <a:avLst/>
              <a:gdLst>
                <a:gd name="T0" fmla="*/ 38 w 91"/>
                <a:gd name="T1" fmla="*/ 0 h 262"/>
                <a:gd name="T2" fmla="*/ 53 w 91"/>
                <a:gd name="T3" fmla="*/ 12 h 262"/>
                <a:gd name="T4" fmla="*/ 83 w 91"/>
                <a:gd name="T5" fmla="*/ 36 h 262"/>
                <a:gd name="T6" fmla="*/ 89 w 91"/>
                <a:gd name="T7" fmla="*/ 42 h 262"/>
                <a:gd name="T8" fmla="*/ 90 w 91"/>
                <a:gd name="T9" fmla="*/ 47 h 262"/>
                <a:gd name="T10" fmla="*/ 71 w 91"/>
                <a:gd name="T11" fmla="*/ 164 h 262"/>
                <a:gd name="T12" fmla="*/ 57 w 91"/>
                <a:gd name="T13" fmla="*/ 256 h 262"/>
                <a:gd name="T14" fmla="*/ 55 w 91"/>
                <a:gd name="T15" fmla="*/ 262 h 262"/>
                <a:gd name="T16" fmla="*/ 49 w 91"/>
                <a:gd name="T17" fmla="*/ 248 h 262"/>
                <a:gd name="T18" fmla="*/ 23 w 91"/>
                <a:gd name="T19" fmla="*/ 194 h 262"/>
                <a:gd name="T20" fmla="*/ 5 w 91"/>
                <a:gd name="T21" fmla="*/ 157 h 262"/>
                <a:gd name="T22" fmla="*/ 4 w 91"/>
                <a:gd name="T23" fmla="*/ 134 h 262"/>
                <a:gd name="T24" fmla="*/ 37 w 91"/>
                <a:gd name="T25" fmla="*/ 4 h 262"/>
                <a:gd name="T26" fmla="*/ 38 w 91"/>
                <a:gd name="T27"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262">
                  <a:moveTo>
                    <a:pt x="38" y="0"/>
                  </a:moveTo>
                  <a:cubicBezTo>
                    <a:pt x="43" y="4"/>
                    <a:pt x="48" y="8"/>
                    <a:pt x="53" y="12"/>
                  </a:cubicBezTo>
                  <a:cubicBezTo>
                    <a:pt x="63" y="20"/>
                    <a:pt x="73" y="28"/>
                    <a:pt x="83" y="36"/>
                  </a:cubicBezTo>
                  <a:cubicBezTo>
                    <a:pt x="85" y="38"/>
                    <a:pt x="88" y="40"/>
                    <a:pt x="89" y="42"/>
                  </a:cubicBezTo>
                  <a:cubicBezTo>
                    <a:pt x="90" y="43"/>
                    <a:pt x="91" y="46"/>
                    <a:pt x="90" y="47"/>
                  </a:cubicBezTo>
                  <a:cubicBezTo>
                    <a:pt x="84" y="86"/>
                    <a:pt x="78" y="125"/>
                    <a:pt x="71" y="164"/>
                  </a:cubicBezTo>
                  <a:cubicBezTo>
                    <a:pt x="66" y="195"/>
                    <a:pt x="61" y="225"/>
                    <a:pt x="57" y="256"/>
                  </a:cubicBezTo>
                  <a:cubicBezTo>
                    <a:pt x="56" y="258"/>
                    <a:pt x="56" y="259"/>
                    <a:pt x="55" y="262"/>
                  </a:cubicBezTo>
                  <a:cubicBezTo>
                    <a:pt x="53" y="257"/>
                    <a:pt x="51" y="252"/>
                    <a:pt x="49" y="248"/>
                  </a:cubicBezTo>
                  <a:cubicBezTo>
                    <a:pt x="40" y="230"/>
                    <a:pt x="32" y="212"/>
                    <a:pt x="23" y="194"/>
                  </a:cubicBezTo>
                  <a:cubicBezTo>
                    <a:pt x="17" y="182"/>
                    <a:pt x="12" y="169"/>
                    <a:pt x="5" y="157"/>
                  </a:cubicBezTo>
                  <a:cubicBezTo>
                    <a:pt x="0" y="149"/>
                    <a:pt x="1" y="142"/>
                    <a:pt x="4" y="134"/>
                  </a:cubicBezTo>
                  <a:cubicBezTo>
                    <a:pt x="20" y="92"/>
                    <a:pt x="30" y="48"/>
                    <a:pt x="37" y="4"/>
                  </a:cubicBezTo>
                  <a:cubicBezTo>
                    <a:pt x="37" y="3"/>
                    <a:pt x="37" y="2"/>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25" name="Freeform 7">
              <a:extLst>
                <a:ext uri="{FF2B5EF4-FFF2-40B4-BE49-F238E27FC236}">
                  <a16:creationId xmlns:a16="http://schemas.microsoft.com/office/drawing/2014/main" id="{C1FA7BB7-B56C-4E56-8758-EA1ABE2384E6}"/>
                </a:ext>
              </a:extLst>
            </p:cNvPr>
            <p:cNvSpPr>
              <a:spLocks/>
            </p:cNvSpPr>
            <p:nvPr/>
          </p:nvSpPr>
          <p:spPr bwMode="auto">
            <a:xfrm>
              <a:off x="9490633" y="3087521"/>
              <a:ext cx="295959" cy="913142"/>
            </a:xfrm>
            <a:custGeom>
              <a:avLst/>
              <a:gdLst>
                <a:gd name="T0" fmla="*/ 55 w 84"/>
                <a:gd name="T1" fmla="*/ 0 h 258"/>
                <a:gd name="T2" fmla="*/ 59 w 84"/>
                <a:gd name="T3" fmla="*/ 34 h 258"/>
                <a:gd name="T4" fmla="*/ 76 w 84"/>
                <a:gd name="T5" fmla="*/ 117 h 258"/>
                <a:gd name="T6" fmla="*/ 84 w 84"/>
                <a:gd name="T7" fmla="*/ 145 h 258"/>
                <a:gd name="T8" fmla="*/ 83 w 84"/>
                <a:gd name="T9" fmla="*/ 149 h 258"/>
                <a:gd name="T10" fmla="*/ 55 w 84"/>
                <a:gd name="T11" fmla="*/ 201 h 258"/>
                <a:gd name="T12" fmla="*/ 28 w 84"/>
                <a:gd name="T13" fmla="*/ 251 h 258"/>
                <a:gd name="T14" fmla="*/ 23 w 84"/>
                <a:gd name="T15" fmla="*/ 258 h 258"/>
                <a:gd name="T16" fmla="*/ 20 w 84"/>
                <a:gd name="T17" fmla="*/ 234 h 258"/>
                <a:gd name="T18" fmla="*/ 7 w 84"/>
                <a:gd name="T19" fmla="*/ 109 h 258"/>
                <a:gd name="T20" fmla="*/ 0 w 84"/>
                <a:gd name="T21" fmla="*/ 44 h 258"/>
                <a:gd name="T22" fmla="*/ 2 w 84"/>
                <a:gd name="T23" fmla="*/ 38 h 258"/>
                <a:gd name="T24" fmla="*/ 53 w 84"/>
                <a:gd name="T25" fmla="*/ 1 h 258"/>
                <a:gd name="T26" fmla="*/ 55 w 84"/>
                <a:gd name="T27"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 h="258">
                  <a:moveTo>
                    <a:pt x="55" y="0"/>
                  </a:moveTo>
                  <a:cubicBezTo>
                    <a:pt x="56" y="12"/>
                    <a:pt x="57" y="23"/>
                    <a:pt x="59" y="34"/>
                  </a:cubicBezTo>
                  <a:cubicBezTo>
                    <a:pt x="63" y="62"/>
                    <a:pt x="68" y="90"/>
                    <a:pt x="76" y="117"/>
                  </a:cubicBezTo>
                  <a:cubicBezTo>
                    <a:pt x="79" y="127"/>
                    <a:pt x="81" y="136"/>
                    <a:pt x="84" y="145"/>
                  </a:cubicBezTo>
                  <a:cubicBezTo>
                    <a:pt x="84" y="146"/>
                    <a:pt x="84" y="148"/>
                    <a:pt x="83" y="149"/>
                  </a:cubicBezTo>
                  <a:cubicBezTo>
                    <a:pt x="74" y="167"/>
                    <a:pt x="65" y="184"/>
                    <a:pt x="55" y="201"/>
                  </a:cubicBezTo>
                  <a:cubicBezTo>
                    <a:pt x="46" y="218"/>
                    <a:pt x="37" y="234"/>
                    <a:pt x="28" y="251"/>
                  </a:cubicBezTo>
                  <a:cubicBezTo>
                    <a:pt x="27" y="253"/>
                    <a:pt x="25" y="256"/>
                    <a:pt x="23" y="258"/>
                  </a:cubicBezTo>
                  <a:cubicBezTo>
                    <a:pt x="22" y="250"/>
                    <a:pt x="21" y="242"/>
                    <a:pt x="20" y="234"/>
                  </a:cubicBezTo>
                  <a:cubicBezTo>
                    <a:pt x="16" y="193"/>
                    <a:pt x="11" y="151"/>
                    <a:pt x="7" y="109"/>
                  </a:cubicBezTo>
                  <a:cubicBezTo>
                    <a:pt x="5" y="88"/>
                    <a:pt x="2" y="66"/>
                    <a:pt x="0" y="44"/>
                  </a:cubicBezTo>
                  <a:cubicBezTo>
                    <a:pt x="0" y="42"/>
                    <a:pt x="1" y="39"/>
                    <a:pt x="2" y="38"/>
                  </a:cubicBezTo>
                  <a:cubicBezTo>
                    <a:pt x="19" y="26"/>
                    <a:pt x="36" y="13"/>
                    <a:pt x="53" y="1"/>
                  </a:cubicBezTo>
                  <a:cubicBezTo>
                    <a:pt x="54" y="0"/>
                    <a:pt x="54" y="0"/>
                    <a:pt x="5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26" name="Freeform 8">
              <a:extLst>
                <a:ext uri="{FF2B5EF4-FFF2-40B4-BE49-F238E27FC236}">
                  <a16:creationId xmlns:a16="http://schemas.microsoft.com/office/drawing/2014/main" id="{48CC51A5-005E-477E-AD8B-0ABB122DE4E7}"/>
                </a:ext>
              </a:extLst>
            </p:cNvPr>
            <p:cNvSpPr>
              <a:spLocks/>
            </p:cNvSpPr>
            <p:nvPr/>
          </p:nvSpPr>
          <p:spPr bwMode="auto">
            <a:xfrm>
              <a:off x="9840731" y="3771475"/>
              <a:ext cx="517929" cy="756140"/>
            </a:xfrm>
            <a:custGeom>
              <a:avLst/>
              <a:gdLst>
                <a:gd name="T0" fmla="*/ 55 w 147"/>
                <a:gd name="T1" fmla="*/ 36 h 214"/>
                <a:gd name="T2" fmla="*/ 50 w 147"/>
                <a:gd name="T3" fmla="*/ 59 h 214"/>
                <a:gd name="T4" fmla="*/ 59 w 147"/>
                <a:gd name="T5" fmla="*/ 99 h 214"/>
                <a:gd name="T6" fmla="*/ 74 w 147"/>
                <a:gd name="T7" fmla="*/ 125 h 214"/>
                <a:gd name="T8" fmla="*/ 87 w 147"/>
                <a:gd name="T9" fmla="*/ 80 h 214"/>
                <a:gd name="T10" fmla="*/ 117 w 147"/>
                <a:gd name="T11" fmla="*/ 43 h 214"/>
                <a:gd name="T12" fmla="*/ 119 w 147"/>
                <a:gd name="T13" fmla="*/ 85 h 214"/>
                <a:gd name="T14" fmla="*/ 127 w 147"/>
                <a:gd name="T15" fmla="*/ 75 h 214"/>
                <a:gd name="T16" fmla="*/ 134 w 147"/>
                <a:gd name="T17" fmla="*/ 22 h 214"/>
                <a:gd name="T18" fmla="*/ 133 w 147"/>
                <a:gd name="T19" fmla="*/ 10 h 214"/>
                <a:gd name="T20" fmla="*/ 139 w 147"/>
                <a:gd name="T21" fmla="*/ 25 h 214"/>
                <a:gd name="T22" fmla="*/ 135 w 147"/>
                <a:gd name="T23" fmla="*/ 96 h 214"/>
                <a:gd name="T24" fmla="*/ 118 w 147"/>
                <a:gd name="T25" fmla="*/ 140 h 214"/>
                <a:gd name="T26" fmla="*/ 114 w 147"/>
                <a:gd name="T27" fmla="*/ 154 h 214"/>
                <a:gd name="T28" fmla="*/ 99 w 147"/>
                <a:gd name="T29" fmla="*/ 125 h 214"/>
                <a:gd name="T30" fmla="*/ 102 w 147"/>
                <a:gd name="T31" fmla="*/ 93 h 214"/>
                <a:gd name="T32" fmla="*/ 94 w 147"/>
                <a:gd name="T33" fmla="*/ 114 h 214"/>
                <a:gd name="T34" fmla="*/ 94 w 147"/>
                <a:gd name="T35" fmla="*/ 155 h 214"/>
                <a:gd name="T36" fmla="*/ 85 w 147"/>
                <a:gd name="T37" fmla="*/ 191 h 214"/>
                <a:gd name="T38" fmla="*/ 61 w 147"/>
                <a:gd name="T39" fmla="*/ 214 h 214"/>
                <a:gd name="T40" fmla="*/ 50 w 147"/>
                <a:gd name="T41" fmla="*/ 173 h 214"/>
                <a:gd name="T42" fmla="*/ 33 w 147"/>
                <a:gd name="T43" fmla="*/ 107 h 214"/>
                <a:gd name="T44" fmla="*/ 38 w 147"/>
                <a:gd name="T45" fmla="*/ 86 h 214"/>
                <a:gd name="T46" fmla="*/ 29 w 147"/>
                <a:gd name="T47" fmla="*/ 103 h 214"/>
                <a:gd name="T48" fmla="*/ 25 w 147"/>
                <a:gd name="T49" fmla="*/ 125 h 214"/>
                <a:gd name="T50" fmla="*/ 13 w 147"/>
                <a:gd name="T51" fmla="*/ 141 h 214"/>
                <a:gd name="T52" fmla="*/ 3 w 147"/>
                <a:gd name="T53" fmla="*/ 70 h 214"/>
                <a:gd name="T54" fmla="*/ 12 w 147"/>
                <a:gd name="T55" fmla="*/ 12 h 214"/>
                <a:gd name="T56" fmla="*/ 21 w 147"/>
                <a:gd name="T57" fmla="*/ 0 h 214"/>
                <a:gd name="T58" fmla="*/ 21 w 147"/>
                <a:gd name="T59" fmla="*/ 72 h 214"/>
                <a:gd name="T60" fmla="*/ 55 w 147"/>
                <a:gd name="T61" fmla="*/ 36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7" h="214">
                  <a:moveTo>
                    <a:pt x="55" y="36"/>
                  </a:moveTo>
                  <a:cubicBezTo>
                    <a:pt x="53" y="44"/>
                    <a:pt x="51" y="51"/>
                    <a:pt x="50" y="59"/>
                  </a:cubicBezTo>
                  <a:cubicBezTo>
                    <a:pt x="48" y="74"/>
                    <a:pt x="52" y="86"/>
                    <a:pt x="59" y="99"/>
                  </a:cubicBezTo>
                  <a:cubicBezTo>
                    <a:pt x="64" y="107"/>
                    <a:pt x="69" y="116"/>
                    <a:pt x="74" y="125"/>
                  </a:cubicBezTo>
                  <a:cubicBezTo>
                    <a:pt x="75" y="109"/>
                    <a:pt x="79" y="94"/>
                    <a:pt x="87" y="80"/>
                  </a:cubicBezTo>
                  <a:cubicBezTo>
                    <a:pt x="94" y="66"/>
                    <a:pt x="104" y="54"/>
                    <a:pt x="117" y="43"/>
                  </a:cubicBezTo>
                  <a:cubicBezTo>
                    <a:pt x="120" y="57"/>
                    <a:pt x="121" y="71"/>
                    <a:pt x="119" y="85"/>
                  </a:cubicBezTo>
                  <a:cubicBezTo>
                    <a:pt x="124" y="83"/>
                    <a:pt x="126" y="79"/>
                    <a:pt x="127" y="75"/>
                  </a:cubicBezTo>
                  <a:cubicBezTo>
                    <a:pt x="135" y="58"/>
                    <a:pt x="136" y="40"/>
                    <a:pt x="134" y="22"/>
                  </a:cubicBezTo>
                  <a:cubicBezTo>
                    <a:pt x="134" y="18"/>
                    <a:pt x="133" y="14"/>
                    <a:pt x="133" y="10"/>
                  </a:cubicBezTo>
                  <a:cubicBezTo>
                    <a:pt x="135" y="15"/>
                    <a:pt x="138" y="20"/>
                    <a:pt x="139" y="25"/>
                  </a:cubicBezTo>
                  <a:cubicBezTo>
                    <a:pt x="147" y="50"/>
                    <a:pt x="144" y="73"/>
                    <a:pt x="135" y="96"/>
                  </a:cubicBezTo>
                  <a:cubicBezTo>
                    <a:pt x="130" y="111"/>
                    <a:pt x="123" y="126"/>
                    <a:pt x="118" y="140"/>
                  </a:cubicBezTo>
                  <a:cubicBezTo>
                    <a:pt x="116" y="145"/>
                    <a:pt x="115" y="149"/>
                    <a:pt x="114" y="154"/>
                  </a:cubicBezTo>
                  <a:cubicBezTo>
                    <a:pt x="108" y="145"/>
                    <a:pt x="102" y="136"/>
                    <a:pt x="99" y="125"/>
                  </a:cubicBezTo>
                  <a:cubicBezTo>
                    <a:pt x="97" y="114"/>
                    <a:pt x="99" y="103"/>
                    <a:pt x="102" y="93"/>
                  </a:cubicBezTo>
                  <a:cubicBezTo>
                    <a:pt x="97" y="99"/>
                    <a:pt x="95" y="106"/>
                    <a:pt x="94" y="114"/>
                  </a:cubicBezTo>
                  <a:cubicBezTo>
                    <a:pt x="94" y="127"/>
                    <a:pt x="94" y="141"/>
                    <a:pt x="94" y="155"/>
                  </a:cubicBezTo>
                  <a:cubicBezTo>
                    <a:pt x="94" y="167"/>
                    <a:pt x="92" y="180"/>
                    <a:pt x="85" y="191"/>
                  </a:cubicBezTo>
                  <a:cubicBezTo>
                    <a:pt x="79" y="201"/>
                    <a:pt x="72" y="209"/>
                    <a:pt x="61" y="214"/>
                  </a:cubicBezTo>
                  <a:cubicBezTo>
                    <a:pt x="63" y="198"/>
                    <a:pt x="55" y="186"/>
                    <a:pt x="50" y="173"/>
                  </a:cubicBezTo>
                  <a:cubicBezTo>
                    <a:pt x="40" y="152"/>
                    <a:pt x="30" y="131"/>
                    <a:pt x="33" y="107"/>
                  </a:cubicBezTo>
                  <a:cubicBezTo>
                    <a:pt x="34" y="100"/>
                    <a:pt x="36" y="94"/>
                    <a:pt x="38" y="86"/>
                  </a:cubicBezTo>
                  <a:cubicBezTo>
                    <a:pt x="32" y="91"/>
                    <a:pt x="30" y="97"/>
                    <a:pt x="29" y="103"/>
                  </a:cubicBezTo>
                  <a:cubicBezTo>
                    <a:pt x="27" y="110"/>
                    <a:pt x="26" y="118"/>
                    <a:pt x="25" y="125"/>
                  </a:cubicBezTo>
                  <a:cubicBezTo>
                    <a:pt x="23" y="132"/>
                    <a:pt x="19" y="138"/>
                    <a:pt x="13" y="141"/>
                  </a:cubicBezTo>
                  <a:cubicBezTo>
                    <a:pt x="9" y="117"/>
                    <a:pt x="5" y="94"/>
                    <a:pt x="3" y="70"/>
                  </a:cubicBezTo>
                  <a:cubicBezTo>
                    <a:pt x="0" y="50"/>
                    <a:pt x="2" y="30"/>
                    <a:pt x="12" y="12"/>
                  </a:cubicBezTo>
                  <a:cubicBezTo>
                    <a:pt x="15" y="8"/>
                    <a:pt x="18" y="4"/>
                    <a:pt x="21" y="0"/>
                  </a:cubicBezTo>
                  <a:cubicBezTo>
                    <a:pt x="8" y="24"/>
                    <a:pt x="12" y="47"/>
                    <a:pt x="21" y="72"/>
                  </a:cubicBezTo>
                  <a:cubicBezTo>
                    <a:pt x="28" y="55"/>
                    <a:pt x="40" y="44"/>
                    <a:pt x="55"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7" name="Freeform 9">
              <a:extLst>
                <a:ext uri="{FF2B5EF4-FFF2-40B4-BE49-F238E27FC236}">
                  <a16:creationId xmlns:a16="http://schemas.microsoft.com/office/drawing/2014/main" id="{7A40B190-C7DD-46DB-8E96-676E4AA8A316}"/>
                </a:ext>
              </a:extLst>
            </p:cNvPr>
            <p:cNvSpPr>
              <a:spLocks/>
            </p:cNvSpPr>
            <p:nvPr/>
          </p:nvSpPr>
          <p:spPr bwMode="auto">
            <a:xfrm>
              <a:off x="9952618" y="1499448"/>
              <a:ext cx="420479" cy="364535"/>
            </a:xfrm>
            <a:custGeom>
              <a:avLst/>
              <a:gdLst>
                <a:gd name="T0" fmla="*/ 119 w 119"/>
                <a:gd name="T1" fmla="*/ 103 h 103"/>
                <a:gd name="T2" fmla="*/ 0 w 119"/>
                <a:gd name="T3" fmla="*/ 100 h 103"/>
                <a:gd name="T4" fmla="*/ 62 w 119"/>
                <a:gd name="T5" fmla="*/ 0 h 103"/>
                <a:gd name="T6" fmla="*/ 119 w 119"/>
                <a:gd name="T7" fmla="*/ 103 h 103"/>
              </a:gdLst>
              <a:ahLst/>
              <a:cxnLst>
                <a:cxn ang="0">
                  <a:pos x="T0" y="T1"/>
                </a:cxn>
                <a:cxn ang="0">
                  <a:pos x="T2" y="T3"/>
                </a:cxn>
                <a:cxn ang="0">
                  <a:pos x="T4" y="T5"/>
                </a:cxn>
                <a:cxn ang="0">
                  <a:pos x="T6" y="T7"/>
                </a:cxn>
              </a:cxnLst>
              <a:rect l="0" t="0" r="r" b="b"/>
              <a:pathLst>
                <a:path w="119" h="103">
                  <a:moveTo>
                    <a:pt x="119" y="103"/>
                  </a:moveTo>
                  <a:cubicBezTo>
                    <a:pt x="79" y="102"/>
                    <a:pt x="39" y="101"/>
                    <a:pt x="0" y="100"/>
                  </a:cubicBezTo>
                  <a:cubicBezTo>
                    <a:pt x="3" y="84"/>
                    <a:pt x="47" y="12"/>
                    <a:pt x="62" y="0"/>
                  </a:cubicBezTo>
                  <a:cubicBezTo>
                    <a:pt x="76" y="12"/>
                    <a:pt x="118" y="90"/>
                    <a:pt x="119"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128" name="Group 127">
            <a:extLst>
              <a:ext uri="{FF2B5EF4-FFF2-40B4-BE49-F238E27FC236}">
                <a16:creationId xmlns:a16="http://schemas.microsoft.com/office/drawing/2014/main" id="{8E32E15E-3F14-4103-9E8C-19AB1D97AEDF}"/>
              </a:ext>
            </a:extLst>
          </p:cNvPr>
          <p:cNvGrpSpPr/>
          <p:nvPr/>
        </p:nvGrpSpPr>
        <p:grpSpPr>
          <a:xfrm>
            <a:off x="2871117" y="5144336"/>
            <a:ext cx="717785" cy="875515"/>
            <a:chOff x="7931851" y="2464731"/>
            <a:chExt cx="1002842" cy="1223210"/>
          </a:xfrm>
        </p:grpSpPr>
        <p:sp>
          <p:nvSpPr>
            <p:cNvPr id="129" name="Freeform 5">
              <a:extLst>
                <a:ext uri="{FF2B5EF4-FFF2-40B4-BE49-F238E27FC236}">
                  <a16:creationId xmlns:a16="http://schemas.microsoft.com/office/drawing/2014/main" id="{CD5014DB-B67F-4250-9B25-5ACD5D3D53A4}"/>
                </a:ext>
              </a:extLst>
            </p:cNvPr>
            <p:cNvSpPr>
              <a:spLocks noEditPoints="1"/>
            </p:cNvSpPr>
            <p:nvPr/>
          </p:nvSpPr>
          <p:spPr bwMode="auto">
            <a:xfrm>
              <a:off x="8120806" y="2650831"/>
              <a:ext cx="623981" cy="1037110"/>
            </a:xfrm>
            <a:custGeom>
              <a:avLst/>
              <a:gdLst>
                <a:gd name="T0" fmla="*/ 674 w 750"/>
                <a:gd name="T1" fmla="*/ 602 h 1237"/>
                <a:gd name="T2" fmla="*/ 750 w 750"/>
                <a:gd name="T3" fmla="*/ 376 h 1237"/>
                <a:gd name="T4" fmla="*/ 638 w 750"/>
                <a:gd name="T5" fmla="*/ 110 h 1237"/>
                <a:gd name="T6" fmla="*/ 370 w 750"/>
                <a:gd name="T7" fmla="*/ 2 h 1237"/>
                <a:gd name="T8" fmla="*/ 110 w 750"/>
                <a:gd name="T9" fmla="*/ 112 h 1237"/>
                <a:gd name="T10" fmla="*/ 1 w 750"/>
                <a:gd name="T11" fmla="*/ 373 h 1237"/>
                <a:gd name="T12" fmla="*/ 77 w 750"/>
                <a:gd name="T13" fmla="*/ 603 h 1237"/>
                <a:gd name="T14" fmla="*/ 205 w 750"/>
                <a:gd name="T15" fmla="*/ 976 h 1237"/>
                <a:gd name="T16" fmla="*/ 205 w 750"/>
                <a:gd name="T17" fmla="*/ 1120 h 1237"/>
                <a:gd name="T18" fmla="*/ 321 w 750"/>
                <a:gd name="T19" fmla="*/ 1237 h 1237"/>
                <a:gd name="T20" fmla="*/ 430 w 750"/>
                <a:gd name="T21" fmla="*/ 1237 h 1237"/>
                <a:gd name="T22" fmla="*/ 546 w 750"/>
                <a:gd name="T23" fmla="*/ 1120 h 1237"/>
                <a:gd name="T24" fmla="*/ 546 w 750"/>
                <a:gd name="T25" fmla="*/ 976 h 1237"/>
                <a:gd name="T26" fmla="*/ 674 w 750"/>
                <a:gd name="T27" fmla="*/ 602 h 1237"/>
                <a:gd name="T28" fmla="*/ 116 w 750"/>
                <a:gd name="T29" fmla="*/ 574 h 1237"/>
                <a:gd name="T30" fmla="*/ 49 w 750"/>
                <a:gd name="T31" fmla="*/ 373 h 1237"/>
                <a:gd name="T32" fmla="*/ 371 w 750"/>
                <a:gd name="T33" fmla="*/ 50 h 1237"/>
                <a:gd name="T34" fmla="*/ 605 w 750"/>
                <a:gd name="T35" fmla="*/ 144 h 1237"/>
                <a:gd name="T36" fmla="*/ 702 w 750"/>
                <a:gd name="T37" fmla="*/ 376 h 1237"/>
                <a:gd name="T38" fmla="*/ 636 w 750"/>
                <a:gd name="T39" fmla="*/ 573 h 1237"/>
                <a:gd name="T40" fmla="*/ 498 w 750"/>
                <a:gd name="T41" fmla="*/ 967 h 1237"/>
                <a:gd name="T42" fmla="*/ 253 w 750"/>
                <a:gd name="T43" fmla="*/ 967 h 1237"/>
                <a:gd name="T44" fmla="*/ 116 w 750"/>
                <a:gd name="T45" fmla="*/ 574 h 1237"/>
                <a:gd name="T46" fmla="*/ 253 w 750"/>
                <a:gd name="T47" fmla="*/ 1104 h 1237"/>
                <a:gd name="T48" fmla="*/ 253 w 750"/>
                <a:gd name="T49" fmla="*/ 1085 h 1237"/>
                <a:gd name="T50" fmla="*/ 498 w 750"/>
                <a:gd name="T51" fmla="*/ 1113 h 1237"/>
                <a:gd name="T52" fmla="*/ 498 w 750"/>
                <a:gd name="T53" fmla="*/ 1120 h 1237"/>
                <a:gd name="T54" fmla="*/ 497 w 750"/>
                <a:gd name="T55" fmla="*/ 1132 h 1237"/>
                <a:gd name="T56" fmla="*/ 253 w 750"/>
                <a:gd name="T57" fmla="*/ 1104 h 1237"/>
                <a:gd name="T58" fmla="*/ 253 w 750"/>
                <a:gd name="T59" fmla="*/ 1036 h 1237"/>
                <a:gd name="T60" fmla="*/ 253 w 750"/>
                <a:gd name="T61" fmla="*/ 1015 h 1237"/>
                <a:gd name="T62" fmla="*/ 498 w 750"/>
                <a:gd name="T63" fmla="*/ 1015 h 1237"/>
                <a:gd name="T64" fmla="*/ 498 w 750"/>
                <a:gd name="T65" fmla="*/ 1064 h 1237"/>
                <a:gd name="T66" fmla="*/ 253 w 750"/>
                <a:gd name="T67" fmla="*/ 1036 h 1237"/>
                <a:gd name="T68" fmla="*/ 321 w 750"/>
                <a:gd name="T69" fmla="*/ 1189 h 1237"/>
                <a:gd name="T70" fmla="*/ 262 w 750"/>
                <a:gd name="T71" fmla="*/ 1153 h 1237"/>
                <a:gd name="T72" fmla="*/ 468 w 750"/>
                <a:gd name="T73" fmla="*/ 1177 h 1237"/>
                <a:gd name="T74" fmla="*/ 430 w 750"/>
                <a:gd name="T75" fmla="*/ 1189 h 1237"/>
                <a:gd name="T76" fmla="*/ 321 w 750"/>
                <a:gd name="T77" fmla="*/ 1189 h 1237"/>
                <a:gd name="T78" fmla="*/ 321 w 750"/>
                <a:gd name="T79" fmla="*/ 1189 h 1237"/>
                <a:gd name="T80" fmla="*/ 321 w 750"/>
                <a:gd name="T81" fmla="*/ 1189 h 1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0" h="1237">
                  <a:moveTo>
                    <a:pt x="674" y="602"/>
                  </a:moveTo>
                  <a:cubicBezTo>
                    <a:pt x="724" y="537"/>
                    <a:pt x="750" y="459"/>
                    <a:pt x="750" y="376"/>
                  </a:cubicBezTo>
                  <a:cubicBezTo>
                    <a:pt x="750" y="275"/>
                    <a:pt x="710" y="180"/>
                    <a:pt x="638" y="110"/>
                  </a:cubicBezTo>
                  <a:cubicBezTo>
                    <a:pt x="566" y="39"/>
                    <a:pt x="471" y="0"/>
                    <a:pt x="370" y="2"/>
                  </a:cubicBezTo>
                  <a:cubicBezTo>
                    <a:pt x="272" y="3"/>
                    <a:pt x="180" y="42"/>
                    <a:pt x="110" y="112"/>
                  </a:cubicBezTo>
                  <a:cubicBezTo>
                    <a:pt x="41" y="182"/>
                    <a:pt x="2" y="275"/>
                    <a:pt x="1" y="373"/>
                  </a:cubicBezTo>
                  <a:cubicBezTo>
                    <a:pt x="0" y="457"/>
                    <a:pt x="27" y="536"/>
                    <a:pt x="77" y="603"/>
                  </a:cubicBezTo>
                  <a:cubicBezTo>
                    <a:pt x="160" y="711"/>
                    <a:pt x="205" y="843"/>
                    <a:pt x="205" y="976"/>
                  </a:cubicBezTo>
                  <a:cubicBezTo>
                    <a:pt x="205" y="1120"/>
                    <a:pt x="205" y="1120"/>
                    <a:pt x="205" y="1120"/>
                  </a:cubicBezTo>
                  <a:cubicBezTo>
                    <a:pt x="205" y="1185"/>
                    <a:pt x="257" y="1237"/>
                    <a:pt x="321" y="1237"/>
                  </a:cubicBezTo>
                  <a:cubicBezTo>
                    <a:pt x="430" y="1237"/>
                    <a:pt x="430" y="1237"/>
                    <a:pt x="430" y="1237"/>
                  </a:cubicBezTo>
                  <a:cubicBezTo>
                    <a:pt x="494" y="1237"/>
                    <a:pt x="546" y="1185"/>
                    <a:pt x="546" y="1120"/>
                  </a:cubicBezTo>
                  <a:cubicBezTo>
                    <a:pt x="546" y="976"/>
                    <a:pt x="546" y="976"/>
                    <a:pt x="546" y="976"/>
                  </a:cubicBezTo>
                  <a:cubicBezTo>
                    <a:pt x="546" y="842"/>
                    <a:pt x="590" y="713"/>
                    <a:pt x="674" y="602"/>
                  </a:cubicBezTo>
                  <a:close/>
                  <a:moveTo>
                    <a:pt x="116" y="574"/>
                  </a:moveTo>
                  <a:cubicBezTo>
                    <a:pt x="71" y="516"/>
                    <a:pt x="48" y="446"/>
                    <a:pt x="49" y="373"/>
                  </a:cubicBezTo>
                  <a:cubicBezTo>
                    <a:pt x="51" y="197"/>
                    <a:pt x="195" y="52"/>
                    <a:pt x="371" y="50"/>
                  </a:cubicBezTo>
                  <a:cubicBezTo>
                    <a:pt x="459" y="49"/>
                    <a:pt x="542" y="82"/>
                    <a:pt x="605" y="144"/>
                  </a:cubicBezTo>
                  <a:cubicBezTo>
                    <a:pt x="667" y="206"/>
                    <a:pt x="702" y="288"/>
                    <a:pt x="702" y="376"/>
                  </a:cubicBezTo>
                  <a:cubicBezTo>
                    <a:pt x="702" y="448"/>
                    <a:pt x="679" y="516"/>
                    <a:pt x="636" y="573"/>
                  </a:cubicBezTo>
                  <a:cubicBezTo>
                    <a:pt x="547" y="690"/>
                    <a:pt x="500" y="825"/>
                    <a:pt x="498" y="967"/>
                  </a:cubicBezTo>
                  <a:cubicBezTo>
                    <a:pt x="253" y="967"/>
                    <a:pt x="253" y="967"/>
                    <a:pt x="253" y="967"/>
                  </a:cubicBezTo>
                  <a:cubicBezTo>
                    <a:pt x="251" y="827"/>
                    <a:pt x="202" y="688"/>
                    <a:pt x="116" y="574"/>
                  </a:cubicBezTo>
                  <a:close/>
                  <a:moveTo>
                    <a:pt x="253" y="1104"/>
                  </a:moveTo>
                  <a:cubicBezTo>
                    <a:pt x="253" y="1085"/>
                    <a:pt x="253" y="1085"/>
                    <a:pt x="253" y="1085"/>
                  </a:cubicBezTo>
                  <a:cubicBezTo>
                    <a:pt x="498" y="1113"/>
                    <a:pt x="498" y="1113"/>
                    <a:pt x="498" y="1113"/>
                  </a:cubicBezTo>
                  <a:cubicBezTo>
                    <a:pt x="498" y="1120"/>
                    <a:pt x="498" y="1120"/>
                    <a:pt x="498" y="1120"/>
                  </a:cubicBezTo>
                  <a:cubicBezTo>
                    <a:pt x="498" y="1124"/>
                    <a:pt x="498" y="1128"/>
                    <a:pt x="497" y="1132"/>
                  </a:cubicBezTo>
                  <a:lnTo>
                    <a:pt x="253" y="1104"/>
                  </a:lnTo>
                  <a:close/>
                  <a:moveTo>
                    <a:pt x="253" y="1036"/>
                  </a:moveTo>
                  <a:cubicBezTo>
                    <a:pt x="253" y="1015"/>
                    <a:pt x="253" y="1015"/>
                    <a:pt x="253" y="1015"/>
                  </a:cubicBezTo>
                  <a:cubicBezTo>
                    <a:pt x="498" y="1015"/>
                    <a:pt x="498" y="1015"/>
                    <a:pt x="498" y="1015"/>
                  </a:cubicBezTo>
                  <a:cubicBezTo>
                    <a:pt x="498" y="1064"/>
                    <a:pt x="498" y="1064"/>
                    <a:pt x="498" y="1064"/>
                  </a:cubicBezTo>
                  <a:lnTo>
                    <a:pt x="253" y="1036"/>
                  </a:lnTo>
                  <a:close/>
                  <a:moveTo>
                    <a:pt x="321" y="1189"/>
                  </a:moveTo>
                  <a:cubicBezTo>
                    <a:pt x="296" y="1189"/>
                    <a:pt x="273" y="1174"/>
                    <a:pt x="262" y="1153"/>
                  </a:cubicBezTo>
                  <a:cubicBezTo>
                    <a:pt x="468" y="1177"/>
                    <a:pt x="468" y="1177"/>
                    <a:pt x="468" y="1177"/>
                  </a:cubicBezTo>
                  <a:cubicBezTo>
                    <a:pt x="457" y="1184"/>
                    <a:pt x="444" y="1189"/>
                    <a:pt x="430" y="1189"/>
                  </a:cubicBezTo>
                  <a:lnTo>
                    <a:pt x="321" y="1189"/>
                  </a:lnTo>
                  <a:close/>
                  <a:moveTo>
                    <a:pt x="321" y="1189"/>
                  </a:moveTo>
                  <a:cubicBezTo>
                    <a:pt x="321" y="1189"/>
                    <a:pt x="321" y="1189"/>
                    <a:pt x="321" y="11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dirty="0">
                <a:solidFill>
                  <a:schemeClr val="accent6">
                    <a:lumMod val="60000"/>
                    <a:lumOff val="40000"/>
                  </a:schemeClr>
                </a:solidFill>
              </a:endParaRPr>
            </a:p>
          </p:txBody>
        </p:sp>
        <p:sp>
          <p:nvSpPr>
            <p:cNvPr id="130" name="Freeform 6">
              <a:extLst>
                <a:ext uri="{FF2B5EF4-FFF2-40B4-BE49-F238E27FC236}">
                  <a16:creationId xmlns:a16="http://schemas.microsoft.com/office/drawing/2014/main" id="{5A4EAB9F-A0F4-4443-86F8-BDD966DC91C7}"/>
                </a:ext>
              </a:extLst>
            </p:cNvPr>
            <p:cNvSpPr>
              <a:spLocks noEditPoints="1"/>
            </p:cNvSpPr>
            <p:nvPr/>
          </p:nvSpPr>
          <p:spPr bwMode="auto">
            <a:xfrm>
              <a:off x="8193151" y="2944496"/>
              <a:ext cx="44264" cy="75201"/>
            </a:xfrm>
            <a:custGeom>
              <a:avLst/>
              <a:gdLst>
                <a:gd name="T0" fmla="*/ 51 w 53"/>
                <a:gd name="T1" fmla="*/ 62 h 90"/>
                <a:gd name="T2" fmla="*/ 48 w 53"/>
                <a:gd name="T3" fmla="*/ 24 h 90"/>
                <a:gd name="T4" fmla="*/ 25 w 53"/>
                <a:gd name="T5" fmla="*/ 0 h 90"/>
                <a:gd name="T6" fmla="*/ 0 w 53"/>
                <a:gd name="T7" fmla="*/ 23 h 90"/>
                <a:gd name="T8" fmla="*/ 4 w 53"/>
                <a:gd name="T9" fmla="*/ 69 h 90"/>
                <a:gd name="T10" fmla="*/ 27 w 53"/>
                <a:gd name="T11" fmla="*/ 90 h 90"/>
                <a:gd name="T12" fmla="*/ 31 w 53"/>
                <a:gd name="T13" fmla="*/ 90 h 90"/>
                <a:gd name="T14" fmla="*/ 51 w 53"/>
                <a:gd name="T15" fmla="*/ 62 h 90"/>
                <a:gd name="T16" fmla="*/ 51 w 53"/>
                <a:gd name="T17" fmla="*/ 62 h 90"/>
                <a:gd name="T18" fmla="*/ 51 w 53"/>
                <a:gd name="T19" fmla="*/ 6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90">
                  <a:moveTo>
                    <a:pt x="51" y="62"/>
                  </a:moveTo>
                  <a:cubicBezTo>
                    <a:pt x="49" y="50"/>
                    <a:pt x="48" y="37"/>
                    <a:pt x="48" y="24"/>
                  </a:cubicBezTo>
                  <a:cubicBezTo>
                    <a:pt x="49" y="11"/>
                    <a:pt x="38" y="0"/>
                    <a:pt x="25" y="0"/>
                  </a:cubicBezTo>
                  <a:cubicBezTo>
                    <a:pt x="11" y="0"/>
                    <a:pt x="1" y="10"/>
                    <a:pt x="0" y="23"/>
                  </a:cubicBezTo>
                  <a:cubicBezTo>
                    <a:pt x="0" y="39"/>
                    <a:pt x="1" y="54"/>
                    <a:pt x="4" y="69"/>
                  </a:cubicBezTo>
                  <a:cubicBezTo>
                    <a:pt x="5" y="81"/>
                    <a:pt x="16" y="90"/>
                    <a:pt x="27" y="90"/>
                  </a:cubicBezTo>
                  <a:cubicBezTo>
                    <a:pt x="28" y="90"/>
                    <a:pt x="30" y="90"/>
                    <a:pt x="31" y="90"/>
                  </a:cubicBezTo>
                  <a:cubicBezTo>
                    <a:pt x="44" y="88"/>
                    <a:pt x="53" y="75"/>
                    <a:pt x="51" y="62"/>
                  </a:cubicBezTo>
                  <a:close/>
                  <a:moveTo>
                    <a:pt x="51" y="62"/>
                  </a:moveTo>
                  <a:cubicBezTo>
                    <a:pt x="51" y="62"/>
                    <a:pt x="51" y="62"/>
                    <a:pt x="51" y="62"/>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31" name="Freeform 7">
              <a:extLst>
                <a:ext uri="{FF2B5EF4-FFF2-40B4-BE49-F238E27FC236}">
                  <a16:creationId xmlns:a16="http://schemas.microsoft.com/office/drawing/2014/main" id="{2BACAF8F-DC8D-4F3C-A944-21D705650E6C}"/>
                </a:ext>
              </a:extLst>
            </p:cNvPr>
            <p:cNvSpPr>
              <a:spLocks noEditPoints="1"/>
            </p:cNvSpPr>
            <p:nvPr/>
          </p:nvSpPr>
          <p:spPr bwMode="auto">
            <a:xfrm>
              <a:off x="8215045" y="3044923"/>
              <a:ext cx="160397" cy="257493"/>
            </a:xfrm>
            <a:custGeom>
              <a:avLst/>
              <a:gdLst>
                <a:gd name="T0" fmla="*/ 166 w 193"/>
                <a:gd name="T1" fmla="*/ 307 h 307"/>
                <a:gd name="T2" fmla="*/ 174 w 193"/>
                <a:gd name="T3" fmla="*/ 306 h 307"/>
                <a:gd name="T4" fmla="*/ 189 w 193"/>
                <a:gd name="T5" fmla="*/ 275 h 307"/>
                <a:gd name="T6" fmla="*/ 71 w 193"/>
                <a:gd name="T7" fmla="*/ 51 h 307"/>
                <a:gd name="T8" fmla="*/ 49 w 193"/>
                <a:gd name="T9" fmla="*/ 16 h 307"/>
                <a:gd name="T10" fmla="*/ 16 w 193"/>
                <a:gd name="T11" fmla="*/ 6 h 307"/>
                <a:gd name="T12" fmla="*/ 6 w 193"/>
                <a:gd name="T13" fmla="*/ 38 h 307"/>
                <a:gd name="T14" fmla="*/ 33 w 193"/>
                <a:gd name="T15" fmla="*/ 80 h 307"/>
                <a:gd name="T16" fmla="*/ 143 w 193"/>
                <a:gd name="T17" fmla="*/ 290 h 307"/>
                <a:gd name="T18" fmla="*/ 166 w 193"/>
                <a:gd name="T19" fmla="*/ 307 h 307"/>
                <a:gd name="T20" fmla="*/ 166 w 193"/>
                <a:gd name="T21" fmla="*/ 307 h 307"/>
                <a:gd name="T22" fmla="*/ 166 w 193"/>
                <a:gd name="T23" fmla="*/ 307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3" h="307">
                  <a:moveTo>
                    <a:pt x="166" y="307"/>
                  </a:moveTo>
                  <a:cubicBezTo>
                    <a:pt x="169" y="307"/>
                    <a:pt x="171" y="306"/>
                    <a:pt x="174" y="306"/>
                  </a:cubicBezTo>
                  <a:cubicBezTo>
                    <a:pt x="186" y="301"/>
                    <a:pt x="193" y="288"/>
                    <a:pt x="189" y="275"/>
                  </a:cubicBezTo>
                  <a:cubicBezTo>
                    <a:pt x="162" y="194"/>
                    <a:pt x="123" y="119"/>
                    <a:pt x="71" y="51"/>
                  </a:cubicBezTo>
                  <a:cubicBezTo>
                    <a:pt x="63" y="40"/>
                    <a:pt x="55" y="28"/>
                    <a:pt x="49" y="16"/>
                  </a:cubicBezTo>
                  <a:cubicBezTo>
                    <a:pt x="43" y="4"/>
                    <a:pt x="28" y="0"/>
                    <a:pt x="16" y="6"/>
                  </a:cubicBezTo>
                  <a:cubicBezTo>
                    <a:pt x="5" y="12"/>
                    <a:pt x="0" y="26"/>
                    <a:pt x="6" y="38"/>
                  </a:cubicBezTo>
                  <a:cubicBezTo>
                    <a:pt x="14" y="53"/>
                    <a:pt x="23" y="67"/>
                    <a:pt x="33" y="80"/>
                  </a:cubicBezTo>
                  <a:cubicBezTo>
                    <a:pt x="81" y="144"/>
                    <a:pt x="119" y="215"/>
                    <a:pt x="143" y="290"/>
                  </a:cubicBezTo>
                  <a:cubicBezTo>
                    <a:pt x="147" y="300"/>
                    <a:pt x="156" y="307"/>
                    <a:pt x="166" y="307"/>
                  </a:cubicBezTo>
                  <a:close/>
                  <a:moveTo>
                    <a:pt x="166" y="307"/>
                  </a:moveTo>
                  <a:cubicBezTo>
                    <a:pt x="166" y="307"/>
                    <a:pt x="166" y="307"/>
                    <a:pt x="166" y="30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32" name="Freeform 8">
              <a:extLst>
                <a:ext uri="{FF2B5EF4-FFF2-40B4-BE49-F238E27FC236}">
                  <a16:creationId xmlns:a16="http://schemas.microsoft.com/office/drawing/2014/main" id="{E74FA4CD-3BAF-4616-BB1A-959178A14D80}"/>
                </a:ext>
              </a:extLst>
            </p:cNvPr>
            <p:cNvSpPr>
              <a:spLocks noEditPoints="1"/>
            </p:cNvSpPr>
            <p:nvPr/>
          </p:nvSpPr>
          <p:spPr bwMode="auto">
            <a:xfrm>
              <a:off x="8585816" y="3030644"/>
              <a:ext cx="71870" cy="89004"/>
            </a:xfrm>
            <a:custGeom>
              <a:avLst/>
              <a:gdLst>
                <a:gd name="T0" fmla="*/ 69 w 86"/>
                <a:gd name="T1" fmla="*/ 5 h 106"/>
                <a:gd name="T2" fmla="*/ 37 w 86"/>
                <a:gd name="T3" fmla="*/ 18 h 106"/>
                <a:gd name="T4" fmla="*/ 8 w 86"/>
                <a:gd name="T5" fmla="*/ 68 h 106"/>
                <a:gd name="T6" fmla="*/ 12 w 86"/>
                <a:gd name="T7" fmla="*/ 102 h 106"/>
                <a:gd name="T8" fmla="*/ 27 w 86"/>
                <a:gd name="T9" fmla="*/ 106 h 106"/>
                <a:gd name="T10" fmla="*/ 46 w 86"/>
                <a:gd name="T11" fmla="*/ 97 h 106"/>
                <a:gd name="T12" fmla="*/ 81 w 86"/>
                <a:gd name="T13" fmla="*/ 37 h 106"/>
                <a:gd name="T14" fmla="*/ 69 w 86"/>
                <a:gd name="T15" fmla="*/ 5 h 106"/>
                <a:gd name="T16" fmla="*/ 69 w 86"/>
                <a:gd name="T17" fmla="*/ 5 h 106"/>
                <a:gd name="T18" fmla="*/ 69 w 86"/>
                <a:gd name="T19" fmla="*/ 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106">
                  <a:moveTo>
                    <a:pt x="69" y="5"/>
                  </a:moveTo>
                  <a:cubicBezTo>
                    <a:pt x="56" y="0"/>
                    <a:pt x="42" y="6"/>
                    <a:pt x="37" y="18"/>
                  </a:cubicBezTo>
                  <a:cubicBezTo>
                    <a:pt x="29" y="36"/>
                    <a:pt x="20" y="52"/>
                    <a:pt x="8" y="68"/>
                  </a:cubicBezTo>
                  <a:cubicBezTo>
                    <a:pt x="0" y="79"/>
                    <a:pt x="2" y="94"/>
                    <a:pt x="12" y="102"/>
                  </a:cubicBezTo>
                  <a:cubicBezTo>
                    <a:pt x="17" y="105"/>
                    <a:pt x="22" y="106"/>
                    <a:pt x="27" y="106"/>
                  </a:cubicBezTo>
                  <a:cubicBezTo>
                    <a:pt x="34" y="106"/>
                    <a:pt x="41" y="103"/>
                    <a:pt x="46" y="97"/>
                  </a:cubicBezTo>
                  <a:cubicBezTo>
                    <a:pt x="60" y="78"/>
                    <a:pt x="72" y="58"/>
                    <a:pt x="81" y="37"/>
                  </a:cubicBezTo>
                  <a:cubicBezTo>
                    <a:pt x="86" y="25"/>
                    <a:pt x="81" y="11"/>
                    <a:pt x="69" y="5"/>
                  </a:cubicBezTo>
                  <a:close/>
                  <a:moveTo>
                    <a:pt x="69" y="5"/>
                  </a:moveTo>
                  <a:cubicBezTo>
                    <a:pt x="69" y="5"/>
                    <a:pt x="69" y="5"/>
                    <a:pt x="69" y="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33" name="Freeform 9">
              <a:extLst>
                <a:ext uri="{FF2B5EF4-FFF2-40B4-BE49-F238E27FC236}">
                  <a16:creationId xmlns:a16="http://schemas.microsoft.com/office/drawing/2014/main" id="{8B829583-5467-4CCB-A024-6021B80468C8}"/>
                </a:ext>
              </a:extLst>
            </p:cNvPr>
            <p:cNvSpPr>
              <a:spLocks noEditPoints="1"/>
            </p:cNvSpPr>
            <p:nvPr/>
          </p:nvSpPr>
          <p:spPr bwMode="auto">
            <a:xfrm>
              <a:off x="8413044" y="2724603"/>
              <a:ext cx="259397" cy="282719"/>
            </a:xfrm>
            <a:custGeom>
              <a:avLst/>
              <a:gdLst>
                <a:gd name="T0" fmla="*/ 24 w 312"/>
                <a:gd name="T1" fmla="*/ 48 h 337"/>
                <a:gd name="T2" fmla="*/ 264 w 312"/>
                <a:gd name="T3" fmla="*/ 288 h 337"/>
                <a:gd name="T4" fmla="*/ 263 w 312"/>
                <a:gd name="T5" fmla="*/ 311 h 337"/>
                <a:gd name="T6" fmla="*/ 285 w 312"/>
                <a:gd name="T7" fmla="*/ 337 h 337"/>
                <a:gd name="T8" fmla="*/ 287 w 312"/>
                <a:gd name="T9" fmla="*/ 337 h 337"/>
                <a:gd name="T10" fmla="*/ 311 w 312"/>
                <a:gd name="T11" fmla="*/ 315 h 337"/>
                <a:gd name="T12" fmla="*/ 312 w 312"/>
                <a:gd name="T13" fmla="*/ 288 h 337"/>
                <a:gd name="T14" fmla="*/ 24 w 312"/>
                <a:gd name="T15" fmla="*/ 0 h 337"/>
                <a:gd name="T16" fmla="*/ 0 w 312"/>
                <a:gd name="T17" fmla="*/ 24 h 337"/>
                <a:gd name="T18" fmla="*/ 24 w 312"/>
                <a:gd name="T19" fmla="*/ 48 h 337"/>
                <a:gd name="T20" fmla="*/ 24 w 312"/>
                <a:gd name="T21" fmla="*/ 48 h 337"/>
                <a:gd name="T22" fmla="*/ 24 w 312"/>
                <a:gd name="T23" fmla="*/ 4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2" h="337">
                  <a:moveTo>
                    <a:pt x="24" y="48"/>
                  </a:moveTo>
                  <a:cubicBezTo>
                    <a:pt x="157" y="48"/>
                    <a:pt x="264" y="156"/>
                    <a:pt x="264" y="288"/>
                  </a:cubicBezTo>
                  <a:cubicBezTo>
                    <a:pt x="264" y="296"/>
                    <a:pt x="264" y="303"/>
                    <a:pt x="263" y="311"/>
                  </a:cubicBezTo>
                  <a:cubicBezTo>
                    <a:pt x="262" y="324"/>
                    <a:pt x="272" y="336"/>
                    <a:pt x="285" y="337"/>
                  </a:cubicBezTo>
                  <a:cubicBezTo>
                    <a:pt x="286" y="337"/>
                    <a:pt x="287" y="337"/>
                    <a:pt x="287" y="337"/>
                  </a:cubicBezTo>
                  <a:cubicBezTo>
                    <a:pt x="300" y="337"/>
                    <a:pt x="310" y="328"/>
                    <a:pt x="311" y="315"/>
                  </a:cubicBezTo>
                  <a:cubicBezTo>
                    <a:pt x="312" y="306"/>
                    <a:pt x="312" y="297"/>
                    <a:pt x="312" y="288"/>
                  </a:cubicBezTo>
                  <a:cubicBezTo>
                    <a:pt x="312" y="129"/>
                    <a:pt x="183" y="0"/>
                    <a:pt x="24" y="0"/>
                  </a:cubicBezTo>
                  <a:cubicBezTo>
                    <a:pt x="11" y="0"/>
                    <a:pt x="0" y="11"/>
                    <a:pt x="0" y="24"/>
                  </a:cubicBezTo>
                  <a:cubicBezTo>
                    <a:pt x="0" y="37"/>
                    <a:pt x="11" y="48"/>
                    <a:pt x="24" y="48"/>
                  </a:cubicBezTo>
                  <a:close/>
                  <a:moveTo>
                    <a:pt x="24" y="48"/>
                  </a:moveTo>
                  <a:cubicBezTo>
                    <a:pt x="24" y="48"/>
                    <a:pt x="24" y="48"/>
                    <a:pt x="24"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34" name="Freeform 10">
              <a:extLst>
                <a:ext uri="{FF2B5EF4-FFF2-40B4-BE49-F238E27FC236}">
                  <a16:creationId xmlns:a16="http://schemas.microsoft.com/office/drawing/2014/main" id="{72BC6661-1540-457F-A371-8FED304B1D8F}"/>
                </a:ext>
              </a:extLst>
            </p:cNvPr>
            <p:cNvSpPr>
              <a:spLocks noEditPoints="1"/>
            </p:cNvSpPr>
            <p:nvPr/>
          </p:nvSpPr>
          <p:spPr bwMode="auto">
            <a:xfrm>
              <a:off x="8413044" y="2464731"/>
              <a:ext cx="39980" cy="152306"/>
            </a:xfrm>
            <a:custGeom>
              <a:avLst/>
              <a:gdLst>
                <a:gd name="T0" fmla="*/ 24 w 48"/>
                <a:gd name="T1" fmla="*/ 182 h 182"/>
                <a:gd name="T2" fmla="*/ 48 w 48"/>
                <a:gd name="T3" fmla="*/ 158 h 182"/>
                <a:gd name="T4" fmla="*/ 48 w 48"/>
                <a:gd name="T5" fmla="*/ 24 h 182"/>
                <a:gd name="T6" fmla="*/ 24 w 48"/>
                <a:gd name="T7" fmla="*/ 0 h 182"/>
                <a:gd name="T8" fmla="*/ 0 w 48"/>
                <a:gd name="T9" fmla="*/ 24 h 182"/>
                <a:gd name="T10" fmla="*/ 0 w 48"/>
                <a:gd name="T11" fmla="*/ 158 h 182"/>
                <a:gd name="T12" fmla="*/ 24 w 48"/>
                <a:gd name="T13" fmla="*/ 182 h 182"/>
                <a:gd name="T14" fmla="*/ 24 w 48"/>
                <a:gd name="T15" fmla="*/ 182 h 182"/>
                <a:gd name="T16" fmla="*/ 24 w 48"/>
                <a:gd name="T17" fmla="*/ 18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82">
                  <a:moveTo>
                    <a:pt x="24" y="182"/>
                  </a:moveTo>
                  <a:cubicBezTo>
                    <a:pt x="38" y="182"/>
                    <a:pt x="48" y="172"/>
                    <a:pt x="48" y="158"/>
                  </a:cubicBezTo>
                  <a:cubicBezTo>
                    <a:pt x="48" y="24"/>
                    <a:pt x="48" y="24"/>
                    <a:pt x="48" y="24"/>
                  </a:cubicBezTo>
                  <a:cubicBezTo>
                    <a:pt x="48" y="11"/>
                    <a:pt x="38" y="0"/>
                    <a:pt x="24" y="0"/>
                  </a:cubicBezTo>
                  <a:cubicBezTo>
                    <a:pt x="11" y="0"/>
                    <a:pt x="0" y="11"/>
                    <a:pt x="0" y="24"/>
                  </a:cubicBezTo>
                  <a:cubicBezTo>
                    <a:pt x="0" y="158"/>
                    <a:pt x="0" y="158"/>
                    <a:pt x="0" y="158"/>
                  </a:cubicBezTo>
                  <a:cubicBezTo>
                    <a:pt x="0" y="172"/>
                    <a:pt x="11" y="182"/>
                    <a:pt x="24" y="182"/>
                  </a:cubicBezTo>
                  <a:close/>
                  <a:moveTo>
                    <a:pt x="24" y="182"/>
                  </a:moveTo>
                  <a:cubicBezTo>
                    <a:pt x="24" y="182"/>
                    <a:pt x="24" y="182"/>
                    <a:pt x="24" y="182"/>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35" name="Freeform 11">
              <a:extLst>
                <a:ext uri="{FF2B5EF4-FFF2-40B4-BE49-F238E27FC236}">
                  <a16:creationId xmlns:a16="http://schemas.microsoft.com/office/drawing/2014/main" id="{374B5DE9-EB5A-4E81-BD51-C1337E763FEB}"/>
                </a:ext>
              </a:extLst>
            </p:cNvPr>
            <p:cNvSpPr>
              <a:spLocks noEditPoints="1"/>
            </p:cNvSpPr>
            <p:nvPr/>
          </p:nvSpPr>
          <p:spPr bwMode="auto">
            <a:xfrm>
              <a:off x="8169830" y="2526606"/>
              <a:ext cx="101379" cy="140883"/>
            </a:xfrm>
            <a:custGeom>
              <a:avLst/>
              <a:gdLst>
                <a:gd name="T0" fmla="*/ 74 w 122"/>
                <a:gd name="T1" fmla="*/ 156 h 168"/>
                <a:gd name="T2" fmla="*/ 94 w 122"/>
                <a:gd name="T3" fmla="*/ 168 h 168"/>
                <a:gd name="T4" fmla="*/ 106 w 122"/>
                <a:gd name="T5" fmla="*/ 165 h 168"/>
                <a:gd name="T6" fmla="*/ 115 w 122"/>
                <a:gd name="T7" fmla="*/ 132 h 168"/>
                <a:gd name="T8" fmla="*/ 48 w 122"/>
                <a:gd name="T9" fmla="*/ 15 h 168"/>
                <a:gd name="T10" fmla="*/ 15 w 122"/>
                <a:gd name="T11" fmla="*/ 7 h 168"/>
                <a:gd name="T12" fmla="*/ 6 w 122"/>
                <a:gd name="T13" fmla="*/ 39 h 168"/>
                <a:gd name="T14" fmla="*/ 74 w 122"/>
                <a:gd name="T15" fmla="*/ 156 h 168"/>
                <a:gd name="T16" fmla="*/ 74 w 122"/>
                <a:gd name="T17" fmla="*/ 156 h 168"/>
                <a:gd name="T18" fmla="*/ 74 w 122"/>
                <a:gd name="T19" fmla="*/ 15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68">
                  <a:moveTo>
                    <a:pt x="74" y="156"/>
                  </a:moveTo>
                  <a:cubicBezTo>
                    <a:pt x="78" y="164"/>
                    <a:pt x="86" y="168"/>
                    <a:pt x="94" y="168"/>
                  </a:cubicBezTo>
                  <a:cubicBezTo>
                    <a:pt x="98" y="168"/>
                    <a:pt x="103" y="167"/>
                    <a:pt x="106" y="165"/>
                  </a:cubicBezTo>
                  <a:cubicBezTo>
                    <a:pt x="118" y="158"/>
                    <a:pt x="122" y="143"/>
                    <a:pt x="115" y="132"/>
                  </a:cubicBezTo>
                  <a:cubicBezTo>
                    <a:pt x="48" y="15"/>
                    <a:pt x="48" y="15"/>
                    <a:pt x="48" y="15"/>
                  </a:cubicBezTo>
                  <a:cubicBezTo>
                    <a:pt x="41" y="4"/>
                    <a:pt x="27" y="0"/>
                    <a:pt x="15" y="7"/>
                  </a:cubicBezTo>
                  <a:cubicBezTo>
                    <a:pt x="4" y="13"/>
                    <a:pt x="0" y="28"/>
                    <a:pt x="6" y="39"/>
                  </a:cubicBezTo>
                  <a:lnTo>
                    <a:pt x="74" y="156"/>
                  </a:lnTo>
                  <a:close/>
                  <a:moveTo>
                    <a:pt x="74" y="156"/>
                  </a:moveTo>
                  <a:cubicBezTo>
                    <a:pt x="74" y="156"/>
                    <a:pt x="74" y="156"/>
                    <a:pt x="74" y="156"/>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36" name="Freeform 12">
              <a:extLst>
                <a:ext uri="{FF2B5EF4-FFF2-40B4-BE49-F238E27FC236}">
                  <a16:creationId xmlns:a16="http://schemas.microsoft.com/office/drawing/2014/main" id="{141AB19C-8210-4A06-83EE-DF68EF52338B}"/>
                </a:ext>
              </a:extLst>
            </p:cNvPr>
            <p:cNvSpPr>
              <a:spLocks noEditPoints="1"/>
            </p:cNvSpPr>
            <p:nvPr/>
          </p:nvSpPr>
          <p:spPr bwMode="auto">
            <a:xfrm>
              <a:off x="8730507" y="3132975"/>
              <a:ext cx="142311" cy="99951"/>
            </a:xfrm>
            <a:custGeom>
              <a:avLst/>
              <a:gdLst>
                <a:gd name="T0" fmla="*/ 155 w 171"/>
                <a:gd name="T1" fmla="*/ 74 h 119"/>
                <a:gd name="T2" fmla="*/ 39 w 171"/>
                <a:gd name="T3" fmla="*/ 7 h 119"/>
                <a:gd name="T4" fmla="*/ 6 w 171"/>
                <a:gd name="T5" fmla="*/ 15 h 119"/>
                <a:gd name="T6" fmla="*/ 15 w 171"/>
                <a:gd name="T7" fmla="*/ 48 h 119"/>
                <a:gd name="T8" fmla="*/ 131 w 171"/>
                <a:gd name="T9" fmla="*/ 115 h 119"/>
                <a:gd name="T10" fmla="*/ 143 w 171"/>
                <a:gd name="T11" fmla="*/ 119 h 119"/>
                <a:gd name="T12" fmla="*/ 164 w 171"/>
                <a:gd name="T13" fmla="*/ 107 h 119"/>
                <a:gd name="T14" fmla="*/ 155 w 171"/>
                <a:gd name="T15" fmla="*/ 74 h 119"/>
                <a:gd name="T16" fmla="*/ 155 w 171"/>
                <a:gd name="T17" fmla="*/ 74 h 119"/>
                <a:gd name="T18" fmla="*/ 155 w 171"/>
                <a:gd name="T19" fmla="*/ 7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19">
                  <a:moveTo>
                    <a:pt x="155" y="74"/>
                  </a:moveTo>
                  <a:cubicBezTo>
                    <a:pt x="39" y="7"/>
                    <a:pt x="39" y="7"/>
                    <a:pt x="39" y="7"/>
                  </a:cubicBezTo>
                  <a:cubicBezTo>
                    <a:pt x="27" y="0"/>
                    <a:pt x="13" y="4"/>
                    <a:pt x="6" y="15"/>
                  </a:cubicBezTo>
                  <a:cubicBezTo>
                    <a:pt x="0" y="27"/>
                    <a:pt x="3" y="42"/>
                    <a:pt x="15" y="48"/>
                  </a:cubicBezTo>
                  <a:cubicBezTo>
                    <a:pt x="131" y="115"/>
                    <a:pt x="131" y="115"/>
                    <a:pt x="131" y="115"/>
                  </a:cubicBezTo>
                  <a:cubicBezTo>
                    <a:pt x="135" y="118"/>
                    <a:pt x="139" y="119"/>
                    <a:pt x="143" y="119"/>
                  </a:cubicBezTo>
                  <a:cubicBezTo>
                    <a:pt x="152" y="119"/>
                    <a:pt x="160" y="114"/>
                    <a:pt x="164" y="107"/>
                  </a:cubicBezTo>
                  <a:cubicBezTo>
                    <a:pt x="171" y="95"/>
                    <a:pt x="167" y="80"/>
                    <a:pt x="155" y="74"/>
                  </a:cubicBezTo>
                  <a:close/>
                  <a:moveTo>
                    <a:pt x="155" y="74"/>
                  </a:moveTo>
                  <a:cubicBezTo>
                    <a:pt x="155" y="74"/>
                    <a:pt x="155" y="74"/>
                    <a:pt x="155" y="7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37" name="Freeform 13">
              <a:extLst>
                <a:ext uri="{FF2B5EF4-FFF2-40B4-BE49-F238E27FC236}">
                  <a16:creationId xmlns:a16="http://schemas.microsoft.com/office/drawing/2014/main" id="{195F547D-AF8A-4BEC-A8B4-F2430A063544}"/>
                </a:ext>
              </a:extLst>
            </p:cNvPr>
            <p:cNvSpPr>
              <a:spLocks noEditPoints="1"/>
            </p:cNvSpPr>
            <p:nvPr/>
          </p:nvSpPr>
          <p:spPr bwMode="auto">
            <a:xfrm>
              <a:off x="7993726" y="2704613"/>
              <a:ext cx="142311" cy="98999"/>
            </a:xfrm>
            <a:custGeom>
              <a:avLst/>
              <a:gdLst>
                <a:gd name="T0" fmla="*/ 15 w 171"/>
                <a:gd name="T1" fmla="*/ 48 h 118"/>
                <a:gd name="T2" fmla="*/ 132 w 171"/>
                <a:gd name="T3" fmla="*/ 115 h 118"/>
                <a:gd name="T4" fmla="*/ 144 w 171"/>
                <a:gd name="T5" fmla="*/ 118 h 118"/>
                <a:gd name="T6" fmla="*/ 165 w 171"/>
                <a:gd name="T7" fmla="*/ 106 h 118"/>
                <a:gd name="T8" fmla="*/ 156 w 171"/>
                <a:gd name="T9" fmla="*/ 74 h 118"/>
                <a:gd name="T10" fmla="*/ 39 w 171"/>
                <a:gd name="T11" fmla="*/ 6 h 118"/>
                <a:gd name="T12" fmla="*/ 7 w 171"/>
                <a:gd name="T13" fmla="*/ 15 h 118"/>
                <a:gd name="T14" fmla="*/ 15 w 171"/>
                <a:gd name="T15" fmla="*/ 48 h 118"/>
                <a:gd name="T16" fmla="*/ 15 w 171"/>
                <a:gd name="T17" fmla="*/ 48 h 118"/>
                <a:gd name="T18" fmla="*/ 15 w 171"/>
                <a:gd name="T19" fmla="*/ 4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18">
                  <a:moveTo>
                    <a:pt x="15" y="48"/>
                  </a:moveTo>
                  <a:cubicBezTo>
                    <a:pt x="132" y="115"/>
                    <a:pt x="132" y="115"/>
                    <a:pt x="132" y="115"/>
                  </a:cubicBezTo>
                  <a:cubicBezTo>
                    <a:pt x="136" y="117"/>
                    <a:pt x="140" y="118"/>
                    <a:pt x="144" y="118"/>
                  </a:cubicBezTo>
                  <a:cubicBezTo>
                    <a:pt x="152" y="118"/>
                    <a:pt x="160" y="114"/>
                    <a:pt x="165" y="106"/>
                  </a:cubicBezTo>
                  <a:cubicBezTo>
                    <a:pt x="171" y="95"/>
                    <a:pt x="167" y="80"/>
                    <a:pt x="156" y="74"/>
                  </a:cubicBezTo>
                  <a:cubicBezTo>
                    <a:pt x="39" y="6"/>
                    <a:pt x="39" y="6"/>
                    <a:pt x="39" y="6"/>
                  </a:cubicBezTo>
                  <a:cubicBezTo>
                    <a:pt x="28" y="0"/>
                    <a:pt x="13" y="4"/>
                    <a:pt x="7" y="15"/>
                  </a:cubicBezTo>
                  <a:cubicBezTo>
                    <a:pt x="0" y="27"/>
                    <a:pt x="4" y="41"/>
                    <a:pt x="15" y="48"/>
                  </a:cubicBezTo>
                  <a:close/>
                  <a:moveTo>
                    <a:pt x="15" y="48"/>
                  </a:moveTo>
                  <a:cubicBezTo>
                    <a:pt x="15" y="48"/>
                    <a:pt x="15" y="48"/>
                    <a:pt x="15"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38" name="Freeform 14">
              <a:extLst>
                <a:ext uri="{FF2B5EF4-FFF2-40B4-BE49-F238E27FC236}">
                  <a16:creationId xmlns:a16="http://schemas.microsoft.com/office/drawing/2014/main" id="{18A85FAA-41DC-4346-AF31-A95A0D9D8F1C}"/>
                </a:ext>
              </a:extLst>
            </p:cNvPr>
            <p:cNvSpPr>
              <a:spLocks noEditPoints="1"/>
            </p:cNvSpPr>
            <p:nvPr/>
          </p:nvSpPr>
          <p:spPr bwMode="auto">
            <a:xfrm>
              <a:off x="8782387" y="2949255"/>
              <a:ext cx="152306" cy="40457"/>
            </a:xfrm>
            <a:custGeom>
              <a:avLst/>
              <a:gdLst>
                <a:gd name="T0" fmla="*/ 159 w 183"/>
                <a:gd name="T1" fmla="*/ 0 h 48"/>
                <a:gd name="T2" fmla="*/ 24 w 183"/>
                <a:gd name="T3" fmla="*/ 0 h 48"/>
                <a:gd name="T4" fmla="*/ 0 w 183"/>
                <a:gd name="T5" fmla="*/ 24 h 48"/>
                <a:gd name="T6" fmla="*/ 24 w 183"/>
                <a:gd name="T7" fmla="*/ 48 h 48"/>
                <a:gd name="T8" fmla="*/ 159 w 183"/>
                <a:gd name="T9" fmla="*/ 48 h 48"/>
                <a:gd name="T10" fmla="*/ 183 w 183"/>
                <a:gd name="T11" fmla="*/ 24 h 48"/>
                <a:gd name="T12" fmla="*/ 159 w 183"/>
                <a:gd name="T13" fmla="*/ 0 h 48"/>
                <a:gd name="T14" fmla="*/ 159 w 183"/>
                <a:gd name="T15" fmla="*/ 0 h 48"/>
                <a:gd name="T16" fmla="*/ 159 w 183"/>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48">
                  <a:moveTo>
                    <a:pt x="159" y="0"/>
                  </a:moveTo>
                  <a:cubicBezTo>
                    <a:pt x="24" y="0"/>
                    <a:pt x="24" y="0"/>
                    <a:pt x="24" y="0"/>
                  </a:cubicBezTo>
                  <a:cubicBezTo>
                    <a:pt x="11" y="0"/>
                    <a:pt x="0" y="11"/>
                    <a:pt x="0" y="24"/>
                  </a:cubicBezTo>
                  <a:cubicBezTo>
                    <a:pt x="0" y="38"/>
                    <a:pt x="11" y="48"/>
                    <a:pt x="24" y="48"/>
                  </a:cubicBezTo>
                  <a:cubicBezTo>
                    <a:pt x="159" y="48"/>
                    <a:pt x="159" y="48"/>
                    <a:pt x="159" y="48"/>
                  </a:cubicBezTo>
                  <a:cubicBezTo>
                    <a:pt x="172" y="48"/>
                    <a:pt x="183" y="38"/>
                    <a:pt x="183" y="24"/>
                  </a:cubicBezTo>
                  <a:cubicBezTo>
                    <a:pt x="183" y="11"/>
                    <a:pt x="172" y="0"/>
                    <a:pt x="159" y="0"/>
                  </a:cubicBezTo>
                  <a:close/>
                  <a:moveTo>
                    <a:pt x="159" y="0"/>
                  </a:moveTo>
                  <a:cubicBezTo>
                    <a:pt x="159" y="0"/>
                    <a:pt x="159" y="0"/>
                    <a:pt x="159"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39" name="Freeform 15">
              <a:extLst>
                <a:ext uri="{FF2B5EF4-FFF2-40B4-BE49-F238E27FC236}">
                  <a16:creationId xmlns:a16="http://schemas.microsoft.com/office/drawing/2014/main" id="{32CB1DFF-F1EE-4FFE-ADB5-E9083BF00392}"/>
                </a:ext>
              </a:extLst>
            </p:cNvPr>
            <p:cNvSpPr>
              <a:spLocks noEditPoints="1"/>
            </p:cNvSpPr>
            <p:nvPr/>
          </p:nvSpPr>
          <p:spPr bwMode="auto">
            <a:xfrm>
              <a:off x="7931851" y="2949255"/>
              <a:ext cx="151355" cy="40457"/>
            </a:xfrm>
            <a:custGeom>
              <a:avLst/>
              <a:gdLst>
                <a:gd name="T0" fmla="*/ 182 w 182"/>
                <a:gd name="T1" fmla="*/ 24 h 48"/>
                <a:gd name="T2" fmla="*/ 158 w 182"/>
                <a:gd name="T3" fmla="*/ 0 h 48"/>
                <a:gd name="T4" fmla="*/ 24 w 182"/>
                <a:gd name="T5" fmla="*/ 0 h 48"/>
                <a:gd name="T6" fmla="*/ 0 w 182"/>
                <a:gd name="T7" fmla="*/ 24 h 48"/>
                <a:gd name="T8" fmla="*/ 24 w 182"/>
                <a:gd name="T9" fmla="*/ 48 h 48"/>
                <a:gd name="T10" fmla="*/ 158 w 182"/>
                <a:gd name="T11" fmla="*/ 48 h 48"/>
                <a:gd name="T12" fmla="*/ 182 w 182"/>
                <a:gd name="T13" fmla="*/ 24 h 48"/>
                <a:gd name="T14" fmla="*/ 182 w 182"/>
                <a:gd name="T15" fmla="*/ 24 h 48"/>
                <a:gd name="T16" fmla="*/ 182 w 182"/>
                <a:gd name="T17"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48">
                  <a:moveTo>
                    <a:pt x="182" y="24"/>
                  </a:moveTo>
                  <a:cubicBezTo>
                    <a:pt x="182" y="11"/>
                    <a:pt x="172" y="0"/>
                    <a:pt x="158" y="0"/>
                  </a:cubicBezTo>
                  <a:cubicBezTo>
                    <a:pt x="24" y="0"/>
                    <a:pt x="24" y="0"/>
                    <a:pt x="24" y="0"/>
                  </a:cubicBezTo>
                  <a:cubicBezTo>
                    <a:pt x="11" y="0"/>
                    <a:pt x="0" y="11"/>
                    <a:pt x="0" y="24"/>
                  </a:cubicBezTo>
                  <a:cubicBezTo>
                    <a:pt x="0" y="38"/>
                    <a:pt x="11" y="48"/>
                    <a:pt x="24" y="48"/>
                  </a:cubicBezTo>
                  <a:cubicBezTo>
                    <a:pt x="158" y="48"/>
                    <a:pt x="158" y="48"/>
                    <a:pt x="158" y="48"/>
                  </a:cubicBezTo>
                  <a:cubicBezTo>
                    <a:pt x="172" y="48"/>
                    <a:pt x="182" y="38"/>
                    <a:pt x="182" y="24"/>
                  </a:cubicBezTo>
                  <a:close/>
                  <a:moveTo>
                    <a:pt x="182" y="24"/>
                  </a:moveTo>
                  <a:cubicBezTo>
                    <a:pt x="182" y="24"/>
                    <a:pt x="182" y="24"/>
                    <a:pt x="182" y="2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40" name="Freeform 16">
              <a:extLst>
                <a:ext uri="{FF2B5EF4-FFF2-40B4-BE49-F238E27FC236}">
                  <a16:creationId xmlns:a16="http://schemas.microsoft.com/office/drawing/2014/main" id="{6721A3EA-6B15-4C16-A921-25032C9CD283}"/>
                </a:ext>
              </a:extLst>
            </p:cNvPr>
            <p:cNvSpPr>
              <a:spLocks noEditPoints="1"/>
            </p:cNvSpPr>
            <p:nvPr/>
          </p:nvSpPr>
          <p:spPr bwMode="auto">
            <a:xfrm>
              <a:off x="8730507" y="2704613"/>
              <a:ext cx="142311" cy="98999"/>
            </a:xfrm>
            <a:custGeom>
              <a:avLst/>
              <a:gdLst>
                <a:gd name="T0" fmla="*/ 27 w 171"/>
                <a:gd name="T1" fmla="*/ 118 h 118"/>
                <a:gd name="T2" fmla="*/ 39 w 171"/>
                <a:gd name="T3" fmla="*/ 115 h 118"/>
                <a:gd name="T4" fmla="*/ 155 w 171"/>
                <a:gd name="T5" fmla="*/ 48 h 118"/>
                <a:gd name="T6" fmla="*/ 164 w 171"/>
                <a:gd name="T7" fmla="*/ 15 h 118"/>
                <a:gd name="T8" fmla="*/ 131 w 171"/>
                <a:gd name="T9" fmla="*/ 6 h 118"/>
                <a:gd name="T10" fmla="*/ 15 w 171"/>
                <a:gd name="T11" fmla="*/ 74 h 118"/>
                <a:gd name="T12" fmla="*/ 6 w 171"/>
                <a:gd name="T13" fmla="*/ 106 h 118"/>
                <a:gd name="T14" fmla="*/ 27 w 171"/>
                <a:gd name="T15" fmla="*/ 118 h 118"/>
                <a:gd name="T16" fmla="*/ 27 w 171"/>
                <a:gd name="T17" fmla="*/ 118 h 118"/>
                <a:gd name="T18" fmla="*/ 27 w 171"/>
                <a:gd name="T19"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18">
                  <a:moveTo>
                    <a:pt x="27" y="118"/>
                  </a:moveTo>
                  <a:cubicBezTo>
                    <a:pt x="31" y="118"/>
                    <a:pt x="35" y="117"/>
                    <a:pt x="39" y="115"/>
                  </a:cubicBezTo>
                  <a:cubicBezTo>
                    <a:pt x="155" y="48"/>
                    <a:pt x="155" y="48"/>
                    <a:pt x="155" y="48"/>
                  </a:cubicBezTo>
                  <a:cubicBezTo>
                    <a:pt x="167" y="41"/>
                    <a:pt x="171" y="27"/>
                    <a:pt x="164" y="15"/>
                  </a:cubicBezTo>
                  <a:cubicBezTo>
                    <a:pt x="157" y="4"/>
                    <a:pt x="143" y="0"/>
                    <a:pt x="131" y="6"/>
                  </a:cubicBezTo>
                  <a:cubicBezTo>
                    <a:pt x="15" y="74"/>
                    <a:pt x="15" y="74"/>
                    <a:pt x="15" y="74"/>
                  </a:cubicBezTo>
                  <a:cubicBezTo>
                    <a:pt x="3" y="80"/>
                    <a:pt x="0" y="95"/>
                    <a:pt x="6" y="106"/>
                  </a:cubicBezTo>
                  <a:cubicBezTo>
                    <a:pt x="11" y="114"/>
                    <a:pt x="19" y="118"/>
                    <a:pt x="27" y="118"/>
                  </a:cubicBezTo>
                  <a:close/>
                  <a:moveTo>
                    <a:pt x="27" y="118"/>
                  </a:moveTo>
                  <a:cubicBezTo>
                    <a:pt x="27" y="118"/>
                    <a:pt x="27" y="118"/>
                    <a:pt x="27" y="11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41" name="Freeform 17">
              <a:extLst>
                <a:ext uri="{FF2B5EF4-FFF2-40B4-BE49-F238E27FC236}">
                  <a16:creationId xmlns:a16="http://schemas.microsoft.com/office/drawing/2014/main" id="{BC20A2AD-DF4E-4E5F-88F1-EF394B7439A5}"/>
                </a:ext>
              </a:extLst>
            </p:cNvPr>
            <p:cNvSpPr>
              <a:spLocks noEditPoints="1"/>
            </p:cNvSpPr>
            <p:nvPr/>
          </p:nvSpPr>
          <p:spPr bwMode="auto">
            <a:xfrm>
              <a:off x="7993726" y="3132975"/>
              <a:ext cx="142311" cy="99951"/>
            </a:xfrm>
            <a:custGeom>
              <a:avLst/>
              <a:gdLst>
                <a:gd name="T0" fmla="*/ 132 w 171"/>
                <a:gd name="T1" fmla="*/ 7 h 119"/>
                <a:gd name="T2" fmla="*/ 15 w 171"/>
                <a:gd name="T3" fmla="*/ 74 h 119"/>
                <a:gd name="T4" fmla="*/ 7 w 171"/>
                <a:gd name="T5" fmla="*/ 107 h 119"/>
                <a:gd name="T6" fmla="*/ 28 w 171"/>
                <a:gd name="T7" fmla="*/ 119 h 119"/>
                <a:gd name="T8" fmla="*/ 39 w 171"/>
                <a:gd name="T9" fmla="*/ 115 h 119"/>
                <a:gd name="T10" fmla="*/ 156 w 171"/>
                <a:gd name="T11" fmla="*/ 48 h 119"/>
                <a:gd name="T12" fmla="*/ 165 w 171"/>
                <a:gd name="T13" fmla="*/ 15 h 119"/>
                <a:gd name="T14" fmla="*/ 132 w 171"/>
                <a:gd name="T15" fmla="*/ 7 h 119"/>
                <a:gd name="T16" fmla="*/ 132 w 171"/>
                <a:gd name="T17" fmla="*/ 7 h 119"/>
                <a:gd name="T18" fmla="*/ 132 w 171"/>
                <a:gd name="T19" fmla="*/ 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19">
                  <a:moveTo>
                    <a:pt x="132" y="7"/>
                  </a:moveTo>
                  <a:cubicBezTo>
                    <a:pt x="15" y="74"/>
                    <a:pt x="15" y="74"/>
                    <a:pt x="15" y="74"/>
                  </a:cubicBezTo>
                  <a:cubicBezTo>
                    <a:pt x="4" y="80"/>
                    <a:pt x="0" y="95"/>
                    <a:pt x="7" y="107"/>
                  </a:cubicBezTo>
                  <a:cubicBezTo>
                    <a:pt x="11" y="114"/>
                    <a:pt x="19" y="119"/>
                    <a:pt x="28" y="119"/>
                  </a:cubicBezTo>
                  <a:cubicBezTo>
                    <a:pt x="32" y="119"/>
                    <a:pt x="36" y="118"/>
                    <a:pt x="39" y="115"/>
                  </a:cubicBezTo>
                  <a:cubicBezTo>
                    <a:pt x="156" y="48"/>
                    <a:pt x="156" y="48"/>
                    <a:pt x="156" y="48"/>
                  </a:cubicBezTo>
                  <a:cubicBezTo>
                    <a:pt x="167" y="42"/>
                    <a:pt x="171" y="27"/>
                    <a:pt x="165" y="15"/>
                  </a:cubicBezTo>
                  <a:cubicBezTo>
                    <a:pt x="158" y="4"/>
                    <a:pt x="143" y="0"/>
                    <a:pt x="132" y="7"/>
                  </a:cubicBezTo>
                  <a:close/>
                  <a:moveTo>
                    <a:pt x="132" y="7"/>
                  </a:moveTo>
                  <a:cubicBezTo>
                    <a:pt x="132" y="7"/>
                    <a:pt x="132" y="7"/>
                    <a:pt x="132" y="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sp>
          <p:nvSpPr>
            <p:cNvPr id="142" name="Freeform 18">
              <a:extLst>
                <a:ext uri="{FF2B5EF4-FFF2-40B4-BE49-F238E27FC236}">
                  <a16:creationId xmlns:a16="http://schemas.microsoft.com/office/drawing/2014/main" id="{21A9BDFE-0BCE-4DF0-BD8D-439BBC945803}"/>
                </a:ext>
              </a:extLst>
            </p:cNvPr>
            <p:cNvSpPr>
              <a:spLocks noEditPoints="1"/>
            </p:cNvSpPr>
            <p:nvPr/>
          </p:nvSpPr>
          <p:spPr bwMode="auto">
            <a:xfrm>
              <a:off x="8595336" y="2526606"/>
              <a:ext cx="101379" cy="140883"/>
            </a:xfrm>
            <a:custGeom>
              <a:avLst/>
              <a:gdLst>
                <a:gd name="T0" fmla="*/ 15 w 122"/>
                <a:gd name="T1" fmla="*/ 165 h 168"/>
                <a:gd name="T2" fmla="*/ 27 w 122"/>
                <a:gd name="T3" fmla="*/ 168 h 168"/>
                <a:gd name="T4" fmla="*/ 48 w 122"/>
                <a:gd name="T5" fmla="*/ 156 h 168"/>
                <a:gd name="T6" fmla="*/ 115 w 122"/>
                <a:gd name="T7" fmla="*/ 39 h 168"/>
                <a:gd name="T8" fmla="*/ 107 w 122"/>
                <a:gd name="T9" fmla="*/ 7 h 168"/>
                <a:gd name="T10" fmla="*/ 74 w 122"/>
                <a:gd name="T11" fmla="*/ 15 h 168"/>
                <a:gd name="T12" fmla="*/ 7 w 122"/>
                <a:gd name="T13" fmla="*/ 132 h 168"/>
                <a:gd name="T14" fmla="*/ 15 w 122"/>
                <a:gd name="T15" fmla="*/ 165 h 168"/>
                <a:gd name="T16" fmla="*/ 15 w 122"/>
                <a:gd name="T17" fmla="*/ 165 h 168"/>
                <a:gd name="T18" fmla="*/ 15 w 122"/>
                <a:gd name="T19" fmla="*/ 165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68">
                  <a:moveTo>
                    <a:pt x="15" y="165"/>
                  </a:moveTo>
                  <a:cubicBezTo>
                    <a:pt x="19" y="167"/>
                    <a:pt x="23" y="168"/>
                    <a:pt x="27" y="168"/>
                  </a:cubicBezTo>
                  <a:cubicBezTo>
                    <a:pt x="36" y="168"/>
                    <a:pt x="44" y="164"/>
                    <a:pt x="48" y="156"/>
                  </a:cubicBezTo>
                  <a:cubicBezTo>
                    <a:pt x="115" y="39"/>
                    <a:pt x="115" y="39"/>
                    <a:pt x="115" y="39"/>
                  </a:cubicBezTo>
                  <a:cubicBezTo>
                    <a:pt x="122" y="28"/>
                    <a:pt x="118" y="13"/>
                    <a:pt x="107" y="7"/>
                  </a:cubicBezTo>
                  <a:cubicBezTo>
                    <a:pt x="95" y="0"/>
                    <a:pt x="80" y="4"/>
                    <a:pt x="74" y="15"/>
                  </a:cubicBezTo>
                  <a:cubicBezTo>
                    <a:pt x="7" y="132"/>
                    <a:pt x="7" y="132"/>
                    <a:pt x="7" y="132"/>
                  </a:cubicBezTo>
                  <a:cubicBezTo>
                    <a:pt x="0" y="143"/>
                    <a:pt x="4" y="158"/>
                    <a:pt x="15" y="165"/>
                  </a:cubicBezTo>
                  <a:close/>
                  <a:moveTo>
                    <a:pt x="15" y="165"/>
                  </a:moveTo>
                  <a:cubicBezTo>
                    <a:pt x="15" y="165"/>
                    <a:pt x="15" y="165"/>
                    <a:pt x="15" y="165"/>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GB"/>
            </a:p>
          </p:txBody>
        </p:sp>
      </p:grpSp>
      <p:sp>
        <p:nvSpPr>
          <p:cNvPr id="143" name="TextBox 142">
            <a:extLst>
              <a:ext uri="{FF2B5EF4-FFF2-40B4-BE49-F238E27FC236}">
                <a16:creationId xmlns:a16="http://schemas.microsoft.com/office/drawing/2014/main" id="{F1C81F55-C608-480C-9E59-03A391C22B6F}"/>
              </a:ext>
            </a:extLst>
          </p:cNvPr>
          <p:cNvSpPr txBox="1"/>
          <p:nvPr/>
        </p:nvSpPr>
        <p:spPr>
          <a:xfrm>
            <a:off x="3584090" y="3185158"/>
            <a:ext cx="1192094"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i="0" u="none" strike="noStrike" kern="1200" cap="none" spc="0" normalizeH="0" baseline="0" noProof="0" dirty="0">
                <a:ln>
                  <a:noFill/>
                </a:ln>
                <a:solidFill>
                  <a:schemeClr val="bg1"/>
                </a:solidFill>
                <a:effectLst/>
                <a:uLnTx/>
                <a:uFillTx/>
                <a:latin typeface="Montserrat" panose="00000500000000000000" pitchFamily="50" charset="0"/>
              </a:rPr>
              <a:t>01</a:t>
            </a:r>
            <a:endParaRPr kumimoji="0" lang="en-GB" sz="4000" i="0" u="none" strike="noStrike" kern="1200" cap="none" spc="0" normalizeH="0" baseline="0" noProof="0" dirty="0">
              <a:ln>
                <a:noFill/>
              </a:ln>
              <a:solidFill>
                <a:schemeClr val="bg1"/>
              </a:solidFill>
              <a:effectLst/>
              <a:uLnTx/>
              <a:uFillTx/>
              <a:latin typeface="Montserrat" panose="00000500000000000000" pitchFamily="50" charset="0"/>
              <a:ea typeface="Noto Sans" panose="020B0502040504020204" pitchFamily="34"/>
              <a:cs typeface="Noto Sans" panose="020B0502040504020204" pitchFamily="34"/>
            </a:endParaRPr>
          </a:p>
        </p:txBody>
      </p:sp>
      <p:sp>
        <p:nvSpPr>
          <p:cNvPr id="144" name="TextBox 143">
            <a:extLst>
              <a:ext uri="{FF2B5EF4-FFF2-40B4-BE49-F238E27FC236}">
                <a16:creationId xmlns:a16="http://schemas.microsoft.com/office/drawing/2014/main" id="{7B38B2D1-9886-4944-9056-E5D7C4A6493C}"/>
              </a:ext>
            </a:extLst>
          </p:cNvPr>
          <p:cNvSpPr txBox="1"/>
          <p:nvPr/>
        </p:nvSpPr>
        <p:spPr>
          <a:xfrm>
            <a:off x="3584090" y="3719881"/>
            <a:ext cx="119209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i="0" u="none" strike="noStrike" kern="1200" cap="none" spc="0" normalizeH="0" baseline="0" noProof="0" dirty="0">
                <a:ln>
                  <a:noFill/>
                </a:ln>
                <a:solidFill>
                  <a:schemeClr val="bg1"/>
                </a:solidFill>
                <a:effectLst/>
                <a:uLnTx/>
                <a:uFillTx/>
                <a:latin typeface="Montserrat" panose="00000500000000000000" pitchFamily="50" charset="0"/>
              </a:rPr>
              <a:t>STEP</a:t>
            </a:r>
            <a:endParaRPr kumimoji="0" lang="en-GB" sz="1600" i="0" u="none" strike="noStrike" kern="1200" cap="none" spc="0" normalizeH="0" baseline="0" noProof="0" dirty="0">
              <a:ln>
                <a:noFill/>
              </a:ln>
              <a:solidFill>
                <a:schemeClr val="bg1"/>
              </a:solidFill>
              <a:effectLst/>
              <a:uLnTx/>
              <a:uFillTx/>
              <a:latin typeface="Montserrat" panose="00000500000000000000" pitchFamily="50" charset="0"/>
              <a:ea typeface="Noto Sans" panose="020B0502040504020204" pitchFamily="34"/>
              <a:cs typeface="Noto Sans" panose="020B0502040504020204" pitchFamily="34"/>
            </a:endParaRPr>
          </a:p>
        </p:txBody>
      </p:sp>
      <p:sp>
        <p:nvSpPr>
          <p:cNvPr id="145" name="TextBox 144">
            <a:extLst>
              <a:ext uri="{FF2B5EF4-FFF2-40B4-BE49-F238E27FC236}">
                <a16:creationId xmlns:a16="http://schemas.microsoft.com/office/drawing/2014/main" id="{CF662C70-7FAC-4F4D-AE4D-0547A4F7D868}"/>
              </a:ext>
            </a:extLst>
          </p:cNvPr>
          <p:cNvSpPr txBox="1"/>
          <p:nvPr/>
        </p:nvSpPr>
        <p:spPr>
          <a:xfrm>
            <a:off x="4925210" y="2941318"/>
            <a:ext cx="1192094"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i="0" u="none" strike="noStrike" kern="1200" cap="none" spc="0" normalizeH="0" baseline="0" noProof="0" dirty="0">
                <a:ln>
                  <a:noFill/>
                </a:ln>
                <a:solidFill>
                  <a:schemeClr val="bg1"/>
                </a:solidFill>
                <a:effectLst/>
                <a:uLnTx/>
                <a:uFillTx/>
                <a:latin typeface="Montserrat" panose="00000500000000000000" pitchFamily="50" charset="0"/>
              </a:rPr>
              <a:t>02</a:t>
            </a:r>
            <a:endParaRPr kumimoji="0" lang="en-GB" sz="4000" i="0" u="none" strike="noStrike" kern="1200" cap="none" spc="0" normalizeH="0" baseline="0" noProof="0" dirty="0">
              <a:ln>
                <a:noFill/>
              </a:ln>
              <a:solidFill>
                <a:schemeClr val="bg1"/>
              </a:solidFill>
              <a:effectLst/>
              <a:uLnTx/>
              <a:uFillTx/>
              <a:latin typeface="Montserrat" panose="00000500000000000000" pitchFamily="50" charset="0"/>
              <a:ea typeface="Noto Sans" panose="020B0502040504020204" pitchFamily="34"/>
              <a:cs typeface="Noto Sans" panose="020B0502040504020204" pitchFamily="34"/>
            </a:endParaRPr>
          </a:p>
        </p:txBody>
      </p:sp>
      <p:sp>
        <p:nvSpPr>
          <p:cNvPr id="146" name="TextBox 145">
            <a:extLst>
              <a:ext uri="{FF2B5EF4-FFF2-40B4-BE49-F238E27FC236}">
                <a16:creationId xmlns:a16="http://schemas.microsoft.com/office/drawing/2014/main" id="{4E335580-4E44-4F1B-A29F-045904222BC9}"/>
              </a:ext>
            </a:extLst>
          </p:cNvPr>
          <p:cNvSpPr txBox="1"/>
          <p:nvPr/>
        </p:nvSpPr>
        <p:spPr>
          <a:xfrm>
            <a:off x="4925210" y="3520491"/>
            <a:ext cx="119209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i="0" u="none" strike="noStrike" kern="1200" cap="none" spc="0" normalizeH="0" baseline="0" noProof="0" dirty="0">
                <a:ln>
                  <a:noFill/>
                </a:ln>
                <a:solidFill>
                  <a:schemeClr val="bg1"/>
                </a:solidFill>
                <a:effectLst/>
                <a:uLnTx/>
                <a:uFillTx/>
                <a:latin typeface="Montserrat" panose="00000500000000000000" pitchFamily="50" charset="0"/>
              </a:rPr>
              <a:t>STEP</a:t>
            </a:r>
            <a:endParaRPr kumimoji="0" lang="en-GB" sz="1600" i="0" u="none" strike="noStrike" kern="1200" cap="none" spc="0" normalizeH="0" baseline="0" noProof="0" dirty="0">
              <a:ln>
                <a:noFill/>
              </a:ln>
              <a:solidFill>
                <a:schemeClr val="bg1"/>
              </a:solidFill>
              <a:effectLst/>
              <a:uLnTx/>
              <a:uFillTx/>
              <a:latin typeface="Montserrat" panose="00000500000000000000" pitchFamily="50" charset="0"/>
              <a:ea typeface="Noto Sans" panose="020B0502040504020204" pitchFamily="34"/>
              <a:cs typeface="Noto Sans" panose="020B0502040504020204" pitchFamily="34"/>
            </a:endParaRPr>
          </a:p>
        </p:txBody>
      </p:sp>
      <p:sp>
        <p:nvSpPr>
          <p:cNvPr id="147" name="TextBox 146">
            <a:extLst>
              <a:ext uri="{FF2B5EF4-FFF2-40B4-BE49-F238E27FC236}">
                <a16:creationId xmlns:a16="http://schemas.microsoft.com/office/drawing/2014/main" id="{7DC08193-2A97-4A35-A0DD-A3D5E361E469}"/>
              </a:ext>
            </a:extLst>
          </p:cNvPr>
          <p:cNvSpPr txBox="1"/>
          <p:nvPr/>
        </p:nvSpPr>
        <p:spPr>
          <a:xfrm>
            <a:off x="6210450" y="2666998"/>
            <a:ext cx="1192094"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i="0" u="none" strike="noStrike" kern="1200" cap="none" spc="0" normalizeH="0" baseline="0" noProof="0" dirty="0">
                <a:ln>
                  <a:noFill/>
                </a:ln>
                <a:solidFill>
                  <a:schemeClr val="bg1"/>
                </a:solidFill>
                <a:effectLst/>
                <a:uLnTx/>
                <a:uFillTx/>
                <a:latin typeface="Montserrat" panose="00000500000000000000" pitchFamily="50" charset="0"/>
              </a:rPr>
              <a:t>03</a:t>
            </a:r>
            <a:endParaRPr kumimoji="0" lang="en-GB" sz="4000" i="0" u="none" strike="noStrike" kern="1200" cap="none" spc="0" normalizeH="0" baseline="0" noProof="0" dirty="0">
              <a:ln>
                <a:noFill/>
              </a:ln>
              <a:solidFill>
                <a:schemeClr val="bg1"/>
              </a:solidFill>
              <a:effectLst/>
              <a:uLnTx/>
              <a:uFillTx/>
              <a:latin typeface="Montserrat" panose="00000500000000000000" pitchFamily="50" charset="0"/>
              <a:ea typeface="Noto Sans" panose="020B0502040504020204" pitchFamily="34"/>
              <a:cs typeface="Noto Sans" panose="020B0502040504020204" pitchFamily="34"/>
            </a:endParaRPr>
          </a:p>
        </p:txBody>
      </p:sp>
      <p:sp>
        <p:nvSpPr>
          <p:cNvPr id="148" name="TextBox 147">
            <a:extLst>
              <a:ext uri="{FF2B5EF4-FFF2-40B4-BE49-F238E27FC236}">
                <a16:creationId xmlns:a16="http://schemas.microsoft.com/office/drawing/2014/main" id="{41E585AC-9074-474E-A696-30833874FB56}"/>
              </a:ext>
            </a:extLst>
          </p:cNvPr>
          <p:cNvSpPr txBox="1"/>
          <p:nvPr/>
        </p:nvSpPr>
        <p:spPr>
          <a:xfrm>
            <a:off x="6210450" y="3227121"/>
            <a:ext cx="119209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i="0" u="none" strike="noStrike" kern="1200" cap="none" spc="0" normalizeH="0" baseline="0" noProof="0" dirty="0">
                <a:ln>
                  <a:noFill/>
                </a:ln>
                <a:solidFill>
                  <a:schemeClr val="bg1"/>
                </a:solidFill>
                <a:effectLst/>
                <a:uLnTx/>
                <a:uFillTx/>
                <a:latin typeface="Montserrat" panose="00000500000000000000" pitchFamily="50" charset="0"/>
              </a:rPr>
              <a:t>STEP</a:t>
            </a:r>
            <a:endParaRPr kumimoji="0" lang="en-GB" sz="1600" i="0" u="none" strike="noStrike" kern="1200" cap="none" spc="0" normalizeH="0" baseline="0" noProof="0" dirty="0">
              <a:ln>
                <a:noFill/>
              </a:ln>
              <a:solidFill>
                <a:schemeClr val="bg1"/>
              </a:solidFill>
              <a:effectLst/>
              <a:uLnTx/>
              <a:uFillTx/>
              <a:latin typeface="Montserrat" panose="00000500000000000000" pitchFamily="50" charset="0"/>
              <a:ea typeface="Noto Sans" panose="020B0502040504020204" pitchFamily="34"/>
              <a:cs typeface="Noto Sans" panose="020B0502040504020204" pitchFamily="34"/>
            </a:endParaRPr>
          </a:p>
        </p:txBody>
      </p:sp>
      <p:sp>
        <p:nvSpPr>
          <p:cNvPr id="149" name="TextBox 148">
            <a:extLst>
              <a:ext uri="{FF2B5EF4-FFF2-40B4-BE49-F238E27FC236}">
                <a16:creationId xmlns:a16="http://schemas.microsoft.com/office/drawing/2014/main" id="{604A6A6A-2C5F-4A0D-9FF3-B62447AFDF47}"/>
              </a:ext>
            </a:extLst>
          </p:cNvPr>
          <p:cNvSpPr txBox="1"/>
          <p:nvPr/>
        </p:nvSpPr>
        <p:spPr>
          <a:xfrm>
            <a:off x="7536330" y="2458718"/>
            <a:ext cx="1192094"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i="0" u="none" strike="noStrike" kern="1200" cap="none" spc="0" normalizeH="0" baseline="0" noProof="0" dirty="0">
                <a:ln>
                  <a:noFill/>
                </a:ln>
                <a:solidFill>
                  <a:schemeClr val="bg1"/>
                </a:solidFill>
                <a:effectLst/>
                <a:uLnTx/>
                <a:uFillTx/>
                <a:latin typeface="Montserrat" panose="00000500000000000000" pitchFamily="50" charset="0"/>
              </a:rPr>
              <a:t>04</a:t>
            </a:r>
            <a:endParaRPr kumimoji="0" lang="en-GB" sz="4000" i="0" u="none" strike="noStrike" kern="1200" cap="none" spc="0" normalizeH="0" baseline="0" noProof="0" dirty="0">
              <a:ln>
                <a:noFill/>
              </a:ln>
              <a:solidFill>
                <a:schemeClr val="bg1"/>
              </a:solidFill>
              <a:effectLst/>
              <a:uLnTx/>
              <a:uFillTx/>
              <a:latin typeface="Montserrat" panose="00000500000000000000" pitchFamily="50" charset="0"/>
              <a:ea typeface="Noto Sans" panose="020B0502040504020204" pitchFamily="34"/>
              <a:cs typeface="Noto Sans" panose="020B0502040504020204" pitchFamily="34"/>
            </a:endParaRPr>
          </a:p>
        </p:txBody>
      </p:sp>
      <p:sp>
        <p:nvSpPr>
          <p:cNvPr id="150" name="TextBox 149">
            <a:extLst>
              <a:ext uri="{FF2B5EF4-FFF2-40B4-BE49-F238E27FC236}">
                <a16:creationId xmlns:a16="http://schemas.microsoft.com/office/drawing/2014/main" id="{D1C7E0AC-2588-4F69-B1EE-A0E2BD9F9847}"/>
              </a:ext>
            </a:extLst>
          </p:cNvPr>
          <p:cNvSpPr txBox="1"/>
          <p:nvPr/>
        </p:nvSpPr>
        <p:spPr>
          <a:xfrm>
            <a:off x="7536330" y="3050591"/>
            <a:ext cx="119209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i="0" u="none" strike="noStrike" kern="1200" cap="none" spc="0" normalizeH="0" baseline="0" noProof="0" dirty="0">
                <a:ln>
                  <a:noFill/>
                </a:ln>
                <a:solidFill>
                  <a:schemeClr val="bg1"/>
                </a:solidFill>
                <a:effectLst/>
                <a:uLnTx/>
                <a:uFillTx/>
                <a:latin typeface="Montserrat" panose="00000500000000000000" pitchFamily="50" charset="0"/>
              </a:rPr>
              <a:t>STEP</a:t>
            </a:r>
            <a:endParaRPr kumimoji="0" lang="en-GB" sz="1600" i="0" u="none" strike="noStrike" kern="1200" cap="none" spc="0" normalizeH="0" baseline="0" noProof="0" dirty="0">
              <a:ln>
                <a:noFill/>
              </a:ln>
              <a:solidFill>
                <a:schemeClr val="bg1"/>
              </a:solidFill>
              <a:effectLst/>
              <a:uLnTx/>
              <a:uFillTx/>
              <a:latin typeface="Montserrat" panose="00000500000000000000" pitchFamily="50" charset="0"/>
              <a:ea typeface="Noto Sans" panose="020B0502040504020204" pitchFamily="34"/>
              <a:cs typeface="Noto Sans" panose="020B0502040504020204" pitchFamily="34"/>
            </a:endParaRPr>
          </a:p>
        </p:txBody>
      </p:sp>
      <p:sp>
        <p:nvSpPr>
          <p:cNvPr id="68" name="Title 2">
            <a:extLst>
              <a:ext uri="{FF2B5EF4-FFF2-40B4-BE49-F238E27FC236}">
                <a16:creationId xmlns:a16="http://schemas.microsoft.com/office/drawing/2014/main" id="{37417E27-2763-417F-B3C2-88ACEAD4B915}"/>
              </a:ext>
            </a:extLst>
          </p:cNvPr>
          <p:cNvSpPr txBox="1">
            <a:spLocks/>
          </p:cNvSpPr>
          <p:nvPr/>
        </p:nvSpPr>
        <p:spPr>
          <a:xfrm>
            <a:off x="838200" y="493274"/>
            <a:ext cx="10515600" cy="499456"/>
          </a:xfrm>
          <a:prstGeom prst="rect">
            <a:avLst/>
          </a:prstGeom>
        </p:spPr>
        <p:txBody>
          <a:bodyPr/>
          <a:lstStyle>
            <a:lvl1pPr algn="ctr" defTabSz="914400" rtl="0" eaLnBrk="1" latinLnBrk="0" hangingPunct="1">
              <a:lnSpc>
                <a:spcPct val="90000"/>
              </a:lnSpc>
              <a:spcBef>
                <a:spcPct val="0"/>
              </a:spcBef>
              <a:buNone/>
              <a:defRPr sz="35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smtClean="0">
                <a:solidFill>
                  <a:srgbClr val="FFC000"/>
                </a:solidFill>
                <a:latin typeface="Raleway" panose="020B0503030101060003" pitchFamily="34" charset="0"/>
              </a:rPr>
              <a:t>Steps </a:t>
            </a:r>
            <a:r>
              <a:rPr lang="en-US" dirty="0" smtClean="0">
                <a:solidFill>
                  <a:schemeClr val="bg1"/>
                </a:solidFill>
                <a:latin typeface="Raleway" panose="020B0503030101060003" pitchFamily="34" charset="0"/>
              </a:rPr>
              <a:t>Infographic</a:t>
            </a:r>
            <a:endParaRPr lang="en-US" dirty="0">
              <a:solidFill>
                <a:schemeClr val="bg1"/>
              </a:solidFill>
              <a:latin typeface="Raleway" panose="020B0503030101060003" pitchFamily="34" charset="0"/>
            </a:endParaRPr>
          </a:p>
        </p:txBody>
      </p:sp>
      <p:sp>
        <p:nvSpPr>
          <p:cNvPr id="69" name="TextBox 68">
            <a:extLst>
              <a:ext uri="{FF2B5EF4-FFF2-40B4-BE49-F238E27FC236}">
                <a16:creationId xmlns:a16="http://schemas.microsoft.com/office/drawing/2014/main" id="{1300FE51-EDD1-4E50-B86D-C9F20354D9E4}"/>
              </a:ext>
            </a:extLst>
          </p:cNvPr>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rgbClr val="A5A5A5"/>
                </a:solidFill>
                <a:ea typeface="Montserrat Light" charset="0"/>
                <a:cs typeface="Montserrat Light" charset="0"/>
              </a:rPr>
              <a:t>The example text goes here with your own detailed summery. Loren opium dolor sit amen example text line.</a:t>
            </a:r>
          </a:p>
        </p:txBody>
      </p:sp>
      <p:sp>
        <p:nvSpPr>
          <p:cNvPr id="70" name="Rectangle 69">
            <a:extLst>
              <a:ext uri="{FF2B5EF4-FFF2-40B4-BE49-F238E27FC236}">
                <a16:creationId xmlns:a16="http://schemas.microsoft.com/office/drawing/2014/main" id="{76DF3904-ED6D-453B-90D1-250004137C48}"/>
              </a:ext>
            </a:extLst>
          </p:cNvPr>
          <p:cNvSpPr/>
          <p:nvPr/>
        </p:nvSpPr>
        <p:spPr>
          <a:xfrm>
            <a:off x="5925669" y="1290633"/>
            <a:ext cx="340663" cy="5486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501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4719C5C-E519-4B0F-9E0E-93293D18B9AD}"/>
              </a:ext>
            </a:extLst>
          </p:cNvPr>
          <p:cNvGrpSpPr/>
          <p:nvPr/>
        </p:nvGrpSpPr>
        <p:grpSpPr>
          <a:xfrm>
            <a:off x="4110706" y="2489167"/>
            <a:ext cx="3970588" cy="3485558"/>
            <a:chOff x="4521108" y="2506135"/>
            <a:chExt cx="3970588" cy="3485558"/>
          </a:xfrm>
        </p:grpSpPr>
        <p:grpSp>
          <p:nvGrpSpPr>
            <p:cNvPr id="159" name="Group 158">
              <a:extLst>
                <a:ext uri="{FF2B5EF4-FFF2-40B4-BE49-F238E27FC236}">
                  <a16:creationId xmlns:a16="http://schemas.microsoft.com/office/drawing/2014/main" id="{C024E4B2-9283-4953-A27D-A338BA77661E}"/>
                </a:ext>
              </a:extLst>
            </p:cNvPr>
            <p:cNvGrpSpPr/>
            <p:nvPr/>
          </p:nvGrpSpPr>
          <p:grpSpPr>
            <a:xfrm>
              <a:off x="6788912" y="2506135"/>
              <a:ext cx="1702784" cy="3485558"/>
              <a:chOff x="6269038" y="1778000"/>
              <a:chExt cx="2230437" cy="4565651"/>
            </a:xfrm>
          </p:grpSpPr>
          <p:sp>
            <p:nvSpPr>
              <p:cNvPr id="160" name="Freeform 5">
                <a:extLst>
                  <a:ext uri="{FF2B5EF4-FFF2-40B4-BE49-F238E27FC236}">
                    <a16:creationId xmlns:a16="http://schemas.microsoft.com/office/drawing/2014/main" id="{DADE4492-07B6-4E5D-8360-4BFCE501D59D}"/>
                  </a:ext>
                </a:extLst>
              </p:cNvPr>
              <p:cNvSpPr>
                <a:spLocks/>
              </p:cNvSpPr>
              <p:nvPr/>
            </p:nvSpPr>
            <p:spPr bwMode="auto">
              <a:xfrm>
                <a:off x="7000875" y="1778000"/>
                <a:ext cx="792162" cy="773113"/>
              </a:xfrm>
              <a:custGeom>
                <a:avLst/>
                <a:gdLst>
                  <a:gd name="T0" fmla="*/ 35 w 249"/>
                  <a:gd name="T1" fmla="*/ 204 h 243"/>
                  <a:gd name="T2" fmla="*/ 93 w 249"/>
                  <a:gd name="T3" fmla="*/ 236 h 243"/>
                  <a:gd name="T4" fmla="*/ 177 w 249"/>
                  <a:gd name="T5" fmla="*/ 229 h 243"/>
                  <a:gd name="T6" fmla="*/ 219 w 249"/>
                  <a:gd name="T7" fmla="*/ 198 h 243"/>
                  <a:gd name="T8" fmla="*/ 245 w 249"/>
                  <a:gd name="T9" fmla="*/ 146 h 243"/>
                  <a:gd name="T10" fmla="*/ 246 w 249"/>
                  <a:gd name="T11" fmla="*/ 105 h 243"/>
                  <a:gd name="T12" fmla="*/ 228 w 249"/>
                  <a:gd name="T13" fmla="*/ 58 h 243"/>
                  <a:gd name="T14" fmla="*/ 161 w 249"/>
                  <a:gd name="T15" fmla="*/ 10 h 243"/>
                  <a:gd name="T16" fmla="*/ 60 w 249"/>
                  <a:gd name="T17" fmla="*/ 22 h 243"/>
                  <a:gd name="T18" fmla="*/ 1 w 249"/>
                  <a:gd name="T19" fmla="*/ 122 h 243"/>
                  <a:gd name="T20" fmla="*/ 6 w 249"/>
                  <a:gd name="T21" fmla="*/ 158 h 243"/>
                  <a:gd name="T22" fmla="*/ 35 w 249"/>
                  <a:gd name="T23" fmla="*/ 20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243">
                    <a:moveTo>
                      <a:pt x="35" y="204"/>
                    </a:moveTo>
                    <a:cubicBezTo>
                      <a:pt x="51" y="220"/>
                      <a:pt x="71" y="231"/>
                      <a:pt x="93" y="236"/>
                    </a:cubicBezTo>
                    <a:cubicBezTo>
                      <a:pt x="122" y="243"/>
                      <a:pt x="150" y="241"/>
                      <a:pt x="177" y="229"/>
                    </a:cubicBezTo>
                    <a:cubicBezTo>
                      <a:pt x="193" y="222"/>
                      <a:pt x="207" y="212"/>
                      <a:pt x="219" y="198"/>
                    </a:cubicBezTo>
                    <a:cubicBezTo>
                      <a:pt x="232" y="183"/>
                      <a:pt x="241" y="166"/>
                      <a:pt x="245" y="146"/>
                    </a:cubicBezTo>
                    <a:cubicBezTo>
                      <a:pt x="248" y="133"/>
                      <a:pt x="249" y="119"/>
                      <a:pt x="246" y="105"/>
                    </a:cubicBezTo>
                    <a:cubicBezTo>
                      <a:pt x="244" y="88"/>
                      <a:pt x="238" y="72"/>
                      <a:pt x="228" y="58"/>
                    </a:cubicBezTo>
                    <a:cubicBezTo>
                      <a:pt x="211" y="34"/>
                      <a:pt x="189" y="18"/>
                      <a:pt x="161" y="10"/>
                    </a:cubicBezTo>
                    <a:cubicBezTo>
                      <a:pt x="125" y="0"/>
                      <a:pt x="91" y="4"/>
                      <a:pt x="60" y="22"/>
                    </a:cubicBezTo>
                    <a:cubicBezTo>
                      <a:pt x="22" y="45"/>
                      <a:pt x="2" y="78"/>
                      <a:pt x="1" y="122"/>
                    </a:cubicBezTo>
                    <a:cubicBezTo>
                      <a:pt x="0" y="134"/>
                      <a:pt x="3" y="146"/>
                      <a:pt x="6" y="158"/>
                    </a:cubicBezTo>
                    <a:cubicBezTo>
                      <a:pt x="12" y="175"/>
                      <a:pt x="21" y="191"/>
                      <a:pt x="35" y="20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161" name="Freeform 8">
                <a:extLst>
                  <a:ext uri="{FF2B5EF4-FFF2-40B4-BE49-F238E27FC236}">
                    <a16:creationId xmlns:a16="http://schemas.microsoft.com/office/drawing/2014/main" id="{3AB2D3CB-9067-4F7A-9E17-CCE7A5109308}"/>
                  </a:ext>
                </a:extLst>
              </p:cNvPr>
              <p:cNvSpPr>
                <a:spLocks/>
              </p:cNvSpPr>
              <p:nvPr/>
            </p:nvSpPr>
            <p:spPr bwMode="auto">
              <a:xfrm>
                <a:off x="6269038" y="2595563"/>
                <a:ext cx="2230437" cy="3748088"/>
              </a:xfrm>
              <a:custGeom>
                <a:avLst/>
                <a:gdLst>
                  <a:gd name="T0" fmla="*/ 279 w 701"/>
                  <a:gd name="T1" fmla="*/ 1178 h 1178"/>
                  <a:gd name="T2" fmla="*/ 339 w 701"/>
                  <a:gd name="T3" fmla="*/ 1125 h 1178"/>
                  <a:gd name="T4" fmla="*/ 339 w 701"/>
                  <a:gd name="T5" fmla="*/ 724 h 1178"/>
                  <a:gd name="T6" fmla="*/ 342 w 701"/>
                  <a:gd name="T7" fmla="*/ 716 h 1178"/>
                  <a:gd name="T8" fmla="*/ 365 w 701"/>
                  <a:gd name="T9" fmla="*/ 720 h 1178"/>
                  <a:gd name="T10" fmla="*/ 365 w 701"/>
                  <a:gd name="T11" fmla="*/ 1114 h 1178"/>
                  <a:gd name="T12" fmla="*/ 426 w 701"/>
                  <a:gd name="T13" fmla="*/ 1178 h 1178"/>
                  <a:gd name="T14" fmla="*/ 481 w 701"/>
                  <a:gd name="T15" fmla="*/ 1142 h 1178"/>
                  <a:gd name="T16" fmla="*/ 482 w 701"/>
                  <a:gd name="T17" fmla="*/ 1139 h 1178"/>
                  <a:gd name="T18" fmla="*/ 486 w 701"/>
                  <a:gd name="T19" fmla="*/ 1110 h 1178"/>
                  <a:gd name="T20" fmla="*/ 493 w 701"/>
                  <a:gd name="T21" fmla="*/ 716 h 1178"/>
                  <a:gd name="T22" fmla="*/ 640 w 701"/>
                  <a:gd name="T23" fmla="*/ 715 h 1178"/>
                  <a:gd name="T24" fmla="*/ 630 w 701"/>
                  <a:gd name="T25" fmla="*/ 680 h 1178"/>
                  <a:gd name="T26" fmla="*/ 604 w 701"/>
                  <a:gd name="T27" fmla="*/ 594 h 1178"/>
                  <a:gd name="T28" fmla="*/ 581 w 701"/>
                  <a:gd name="T29" fmla="*/ 515 h 1178"/>
                  <a:gd name="T30" fmla="*/ 548 w 701"/>
                  <a:gd name="T31" fmla="*/ 406 h 1178"/>
                  <a:gd name="T32" fmla="*/ 520 w 701"/>
                  <a:gd name="T33" fmla="*/ 308 h 1178"/>
                  <a:gd name="T34" fmla="*/ 494 w 701"/>
                  <a:gd name="T35" fmla="*/ 223 h 1178"/>
                  <a:gd name="T36" fmla="*/ 482 w 701"/>
                  <a:gd name="T37" fmla="*/ 166 h 1178"/>
                  <a:gd name="T38" fmla="*/ 505 w 701"/>
                  <a:gd name="T39" fmla="*/ 173 h 1178"/>
                  <a:gd name="T40" fmla="*/ 543 w 701"/>
                  <a:gd name="T41" fmla="*/ 299 h 1178"/>
                  <a:gd name="T42" fmla="*/ 571 w 701"/>
                  <a:gd name="T43" fmla="*/ 395 h 1178"/>
                  <a:gd name="T44" fmla="*/ 599 w 701"/>
                  <a:gd name="T45" fmla="*/ 487 h 1178"/>
                  <a:gd name="T46" fmla="*/ 688 w 701"/>
                  <a:gd name="T47" fmla="*/ 497 h 1178"/>
                  <a:gd name="T48" fmla="*/ 688 w 701"/>
                  <a:gd name="T49" fmla="*/ 429 h 1178"/>
                  <a:gd name="T50" fmla="*/ 662 w 701"/>
                  <a:gd name="T51" fmla="*/ 337 h 1178"/>
                  <a:gd name="T52" fmla="*/ 633 w 701"/>
                  <a:gd name="T53" fmla="*/ 240 h 1178"/>
                  <a:gd name="T54" fmla="*/ 608 w 701"/>
                  <a:gd name="T55" fmla="*/ 157 h 1178"/>
                  <a:gd name="T56" fmla="*/ 525 w 701"/>
                  <a:gd name="T57" fmla="*/ 24 h 1178"/>
                  <a:gd name="T58" fmla="*/ 437 w 701"/>
                  <a:gd name="T59" fmla="*/ 0 h 1178"/>
                  <a:gd name="T60" fmla="*/ 215 w 701"/>
                  <a:gd name="T61" fmla="*/ 8 h 1178"/>
                  <a:gd name="T62" fmla="*/ 120 w 701"/>
                  <a:gd name="T63" fmla="*/ 89 h 1178"/>
                  <a:gd name="T64" fmla="*/ 91 w 701"/>
                  <a:gd name="T65" fmla="*/ 172 h 1178"/>
                  <a:gd name="T66" fmla="*/ 66 w 701"/>
                  <a:gd name="T67" fmla="*/ 257 h 1178"/>
                  <a:gd name="T68" fmla="*/ 37 w 701"/>
                  <a:gd name="T69" fmla="*/ 355 h 1178"/>
                  <a:gd name="T70" fmla="*/ 8 w 701"/>
                  <a:gd name="T71" fmla="*/ 450 h 1178"/>
                  <a:gd name="T72" fmla="*/ 95 w 701"/>
                  <a:gd name="T73" fmla="*/ 503 h 1178"/>
                  <a:gd name="T74" fmla="*/ 119 w 701"/>
                  <a:gd name="T75" fmla="*/ 443 h 1178"/>
                  <a:gd name="T76" fmla="*/ 145 w 701"/>
                  <a:gd name="T77" fmla="*/ 356 h 1178"/>
                  <a:gd name="T78" fmla="*/ 171 w 701"/>
                  <a:gd name="T79" fmla="*/ 269 h 1178"/>
                  <a:gd name="T80" fmla="*/ 201 w 701"/>
                  <a:gd name="T81" fmla="*/ 169 h 1178"/>
                  <a:gd name="T82" fmla="*/ 224 w 701"/>
                  <a:gd name="T83" fmla="*/ 166 h 1178"/>
                  <a:gd name="T84" fmla="*/ 222 w 701"/>
                  <a:gd name="T85" fmla="*/ 187 h 1178"/>
                  <a:gd name="T86" fmla="*/ 192 w 701"/>
                  <a:gd name="T87" fmla="*/ 285 h 1178"/>
                  <a:gd name="T88" fmla="*/ 163 w 701"/>
                  <a:gd name="T89" fmla="*/ 381 h 1178"/>
                  <a:gd name="T90" fmla="*/ 135 w 701"/>
                  <a:gd name="T91" fmla="*/ 477 h 1178"/>
                  <a:gd name="T92" fmla="*/ 109 w 701"/>
                  <a:gd name="T93" fmla="*/ 563 h 1178"/>
                  <a:gd name="T94" fmla="*/ 77 w 701"/>
                  <a:gd name="T95" fmla="*/ 669 h 1178"/>
                  <a:gd name="T96" fmla="*/ 70 w 701"/>
                  <a:gd name="T97" fmla="*/ 716 h 1178"/>
                  <a:gd name="T98" fmla="*/ 218 w 701"/>
                  <a:gd name="T99" fmla="*/ 722 h 1178"/>
                  <a:gd name="T100" fmla="*/ 218 w 701"/>
                  <a:gd name="T101" fmla="*/ 1123 h 1178"/>
                  <a:gd name="T102" fmla="*/ 228 w 701"/>
                  <a:gd name="T103" fmla="*/ 1150 h 1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01" h="1178">
                    <a:moveTo>
                      <a:pt x="261" y="1175"/>
                    </a:moveTo>
                    <a:cubicBezTo>
                      <a:pt x="267" y="1177"/>
                      <a:pt x="273" y="1178"/>
                      <a:pt x="279" y="1178"/>
                    </a:cubicBezTo>
                    <a:cubicBezTo>
                      <a:pt x="308" y="1178"/>
                      <a:pt x="333" y="1156"/>
                      <a:pt x="338" y="1127"/>
                    </a:cubicBezTo>
                    <a:cubicBezTo>
                      <a:pt x="338" y="1127"/>
                      <a:pt x="338" y="1126"/>
                      <a:pt x="339" y="1125"/>
                    </a:cubicBezTo>
                    <a:cubicBezTo>
                      <a:pt x="339" y="1122"/>
                      <a:pt x="339" y="1119"/>
                      <a:pt x="339" y="1117"/>
                    </a:cubicBezTo>
                    <a:cubicBezTo>
                      <a:pt x="339" y="986"/>
                      <a:pt x="339" y="855"/>
                      <a:pt x="339" y="724"/>
                    </a:cubicBezTo>
                    <a:cubicBezTo>
                      <a:pt x="339" y="722"/>
                      <a:pt x="339" y="720"/>
                      <a:pt x="339" y="718"/>
                    </a:cubicBezTo>
                    <a:cubicBezTo>
                      <a:pt x="340" y="717"/>
                      <a:pt x="341" y="716"/>
                      <a:pt x="342" y="716"/>
                    </a:cubicBezTo>
                    <a:cubicBezTo>
                      <a:pt x="348" y="715"/>
                      <a:pt x="354" y="716"/>
                      <a:pt x="361" y="715"/>
                    </a:cubicBezTo>
                    <a:cubicBezTo>
                      <a:pt x="365" y="715"/>
                      <a:pt x="365" y="717"/>
                      <a:pt x="365" y="720"/>
                    </a:cubicBezTo>
                    <a:cubicBezTo>
                      <a:pt x="365" y="740"/>
                      <a:pt x="365" y="759"/>
                      <a:pt x="365" y="779"/>
                    </a:cubicBezTo>
                    <a:cubicBezTo>
                      <a:pt x="365" y="891"/>
                      <a:pt x="365" y="1002"/>
                      <a:pt x="365" y="1114"/>
                    </a:cubicBezTo>
                    <a:cubicBezTo>
                      <a:pt x="365" y="1120"/>
                      <a:pt x="366" y="1126"/>
                      <a:pt x="367" y="1131"/>
                    </a:cubicBezTo>
                    <a:cubicBezTo>
                      <a:pt x="373" y="1158"/>
                      <a:pt x="397" y="1178"/>
                      <a:pt x="426" y="1178"/>
                    </a:cubicBezTo>
                    <a:cubicBezTo>
                      <a:pt x="437" y="1178"/>
                      <a:pt x="447" y="1175"/>
                      <a:pt x="456" y="1170"/>
                    </a:cubicBezTo>
                    <a:cubicBezTo>
                      <a:pt x="467" y="1165"/>
                      <a:pt x="476" y="1154"/>
                      <a:pt x="481" y="1142"/>
                    </a:cubicBezTo>
                    <a:cubicBezTo>
                      <a:pt x="482" y="1141"/>
                      <a:pt x="482" y="1140"/>
                      <a:pt x="482" y="1139"/>
                    </a:cubicBezTo>
                    <a:cubicBezTo>
                      <a:pt x="482" y="1139"/>
                      <a:pt x="482" y="1139"/>
                      <a:pt x="482" y="1139"/>
                    </a:cubicBezTo>
                    <a:cubicBezTo>
                      <a:pt x="485" y="1132"/>
                      <a:pt x="486" y="1125"/>
                      <a:pt x="486" y="1118"/>
                    </a:cubicBezTo>
                    <a:cubicBezTo>
                      <a:pt x="486" y="1115"/>
                      <a:pt x="486" y="1113"/>
                      <a:pt x="486" y="1110"/>
                    </a:cubicBezTo>
                    <a:cubicBezTo>
                      <a:pt x="486" y="981"/>
                      <a:pt x="486" y="852"/>
                      <a:pt x="486" y="723"/>
                    </a:cubicBezTo>
                    <a:cubicBezTo>
                      <a:pt x="486" y="716"/>
                      <a:pt x="486" y="716"/>
                      <a:pt x="493" y="716"/>
                    </a:cubicBezTo>
                    <a:cubicBezTo>
                      <a:pt x="540" y="716"/>
                      <a:pt x="587" y="716"/>
                      <a:pt x="634" y="716"/>
                    </a:cubicBezTo>
                    <a:cubicBezTo>
                      <a:pt x="636" y="716"/>
                      <a:pt x="638" y="715"/>
                      <a:pt x="640" y="715"/>
                    </a:cubicBezTo>
                    <a:cubicBezTo>
                      <a:pt x="640" y="714"/>
                      <a:pt x="640" y="712"/>
                      <a:pt x="640" y="711"/>
                    </a:cubicBezTo>
                    <a:cubicBezTo>
                      <a:pt x="636" y="701"/>
                      <a:pt x="633" y="691"/>
                      <a:pt x="630" y="680"/>
                    </a:cubicBezTo>
                    <a:cubicBezTo>
                      <a:pt x="626" y="666"/>
                      <a:pt x="622" y="651"/>
                      <a:pt x="618" y="637"/>
                    </a:cubicBezTo>
                    <a:cubicBezTo>
                      <a:pt x="613" y="622"/>
                      <a:pt x="609" y="608"/>
                      <a:pt x="604" y="594"/>
                    </a:cubicBezTo>
                    <a:cubicBezTo>
                      <a:pt x="600" y="580"/>
                      <a:pt x="596" y="566"/>
                      <a:pt x="592" y="552"/>
                    </a:cubicBezTo>
                    <a:cubicBezTo>
                      <a:pt x="588" y="540"/>
                      <a:pt x="585" y="528"/>
                      <a:pt x="581" y="515"/>
                    </a:cubicBezTo>
                    <a:cubicBezTo>
                      <a:pt x="575" y="497"/>
                      <a:pt x="570" y="478"/>
                      <a:pt x="564" y="459"/>
                    </a:cubicBezTo>
                    <a:cubicBezTo>
                      <a:pt x="559" y="441"/>
                      <a:pt x="554" y="423"/>
                      <a:pt x="548" y="406"/>
                    </a:cubicBezTo>
                    <a:cubicBezTo>
                      <a:pt x="544" y="391"/>
                      <a:pt x="540" y="377"/>
                      <a:pt x="535" y="363"/>
                    </a:cubicBezTo>
                    <a:cubicBezTo>
                      <a:pt x="530" y="344"/>
                      <a:pt x="525" y="326"/>
                      <a:pt x="520" y="308"/>
                    </a:cubicBezTo>
                    <a:cubicBezTo>
                      <a:pt x="516" y="295"/>
                      <a:pt x="511" y="281"/>
                      <a:pt x="507" y="268"/>
                    </a:cubicBezTo>
                    <a:cubicBezTo>
                      <a:pt x="503" y="253"/>
                      <a:pt x="498" y="238"/>
                      <a:pt x="494" y="223"/>
                    </a:cubicBezTo>
                    <a:cubicBezTo>
                      <a:pt x="488" y="206"/>
                      <a:pt x="483" y="188"/>
                      <a:pt x="478" y="171"/>
                    </a:cubicBezTo>
                    <a:cubicBezTo>
                      <a:pt x="476" y="166"/>
                      <a:pt x="478" y="165"/>
                      <a:pt x="482" y="166"/>
                    </a:cubicBezTo>
                    <a:cubicBezTo>
                      <a:pt x="486" y="166"/>
                      <a:pt x="491" y="166"/>
                      <a:pt x="496" y="166"/>
                    </a:cubicBezTo>
                    <a:cubicBezTo>
                      <a:pt x="503" y="166"/>
                      <a:pt x="503" y="166"/>
                      <a:pt x="505" y="173"/>
                    </a:cubicBezTo>
                    <a:cubicBezTo>
                      <a:pt x="512" y="197"/>
                      <a:pt x="519" y="222"/>
                      <a:pt x="527" y="247"/>
                    </a:cubicBezTo>
                    <a:cubicBezTo>
                      <a:pt x="532" y="264"/>
                      <a:pt x="538" y="282"/>
                      <a:pt x="543" y="299"/>
                    </a:cubicBezTo>
                    <a:cubicBezTo>
                      <a:pt x="548" y="317"/>
                      <a:pt x="553" y="334"/>
                      <a:pt x="558" y="352"/>
                    </a:cubicBezTo>
                    <a:cubicBezTo>
                      <a:pt x="562" y="366"/>
                      <a:pt x="567" y="381"/>
                      <a:pt x="571" y="395"/>
                    </a:cubicBezTo>
                    <a:cubicBezTo>
                      <a:pt x="576" y="410"/>
                      <a:pt x="580" y="424"/>
                      <a:pt x="584" y="438"/>
                    </a:cubicBezTo>
                    <a:cubicBezTo>
                      <a:pt x="589" y="454"/>
                      <a:pt x="593" y="471"/>
                      <a:pt x="599" y="487"/>
                    </a:cubicBezTo>
                    <a:cubicBezTo>
                      <a:pt x="604" y="502"/>
                      <a:pt x="616" y="511"/>
                      <a:pt x="632" y="514"/>
                    </a:cubicBezTo>
                    <a:cubicBezTo>
                      <a:pt x="654" y="518"/>
                      <a:pt x="673" y="513"/>
                      <a:pt x="688" y="497"/>
                    </a:cubicBezTo>
                    <a:cubicBezTo>
                      <a:pt x="699" y="486"/>
                      <a:pt x="701" y="472"/>
                      <a:pt x="697" y="457"/>
                    </a:cubicBezTo>
                    <a:cubicBezTo>
                      <a:pt x="695" y="447"/>
                      <a:pt x="691" y="438"/>
                      <a:pt x="688" y="429"/>
                    </a:cubicBezTo>
                    <a:cubicBezTo>
                      <a:pt x="685" y="416"/>
                      <a:pt x="682" y="404"/>
                      <a:pt x="678" y="391"/>
                    </a:cubicBezTo>
                    <a:cubicBezTo>
                      <a:pt x="673" y="373"/>
                      <a:pt x="667" y="355"/>
                      <a:pt x="662" y="337"/>
                    </a:cubicBezTo>
                    <a:cubicBezTo>
                      <a:pt x="657" y="322"/>
                      <a:pt x="653" y="308"/>
                      <a:pt x="649" y="294"/>
                    </a:cubicBezTo>
                    <a:cubicBezTo>
                      <a:pt x="644" y="276"/>
                      <a:pt x="638" y="258"/>
                      <a:pt x="633" y="240"/>
                    </a:cubicBezTo>
                    <a:cubicBezTo>
                      <a:pt x="629" y="227"/>
                      <a:pt x="625" y="214"/>
                      <a:pt x="621" y="200"/>
                    </a:cubicBezTo>
                    <a:cubicBezTo>
                      <a:pt x="617" y="186"/>
                      <a:pt x="612" y="171"/>
                      <a:pt x="608" y="157"/>
                    </a:cubicBezTo>
                    <a:cubicBezTo>
                      <a:pt x="603" y="140"/>
                      <a:pt x="598" y="122"/>
                      <a:pt x="592" y="106"/>
                    </a:cubicBezTo>
                    <a:cubicBezTo>
                      <a:pt x="578" y="72"/>
                      <a:pt x="557" y="43"/>
                      <a:pt x="525" y="24"/>
                    </a:cubicBezTo>
                    <a:cubicBezTo>
                      <a:pt x="504" y="10"/>
                      <a:pt x="480" y="3"/>
                      <a:pt x="455" y="1"/>
                    </a:cubicBezTo>
                    <a:cubicBezTo>
                      <a:pt x="449" y="1"/>
                      <a:pt x="443" y="0"/>
                      <a:pt x="437" y="0"/>
                    </a:cubicBezTo>
                    <a:cubicBezTo>
                      <a:pt x="380" y="0"/>
                      <a:pt x="323" y="0"/>
                      <a:pt x="266" y="0"/>
                    </a:cubicBezTo>
                    <a:cubicBezTo>
                      <a:pt x="248" y="0"/>
                      <a:pt x="231" y="2"/>
                      <a:pt x="215" y="8"/>
                    </a:cubicBezTo>
                    <a:cubicBezTo>
                      <a:pt x="201" y="12"/>
                      <a:pt x="188" y="18"/>
                      <a:pt x="176" y="26"/>
                    </a:cubicBezTo>
                    <a:cubicBezTo>
                      <a:pt x="151" y="42"/>
                      <a:pt x="133" y="63"/>
                      <a:pt x="120" y="89"/>
                    </a:cubicBezTo>
                    <a:cubicBezTo>
                      <a:pt x="114" y="101"/>
                      <a:pt x="110" y="115"/>
                      <a:pt x="105" y="129"/>
                    </a:cubicBezTo>
                    <a:cubicBezTo>
                      <a:pt x="100" y="143"/>
                      <a:pt x="96" y="158"/>
                      <a:pt x="91" y="172"/>
                    </a:cubicBezTo>
                    <a:cubicBezTo>
                      <a:pt x="87" y="186"/>
                      <a:pt x="83" y="199"/>
                      <a:pt x="79" y="213"/>
                    </a:cubicBezTo>
                    <a:cubicBezTo>
                      <a:pt x="75" y="227"/>
                      <a:pt x="71" y="242"/>
                      <a:pt x="66" y="257"/>
                    </a:cubicBezTo>
                    <a:cubicBezTo>
                      <a:pt x="62" y="272"/>
                      <a:pt x="57" y="287"/>
                      <a:pt x="53" y="302"/>
                    </a:cubicBezTo>
                    <a:cubicBezTo>
                      <a:pt x="47" y="320"/>
                      <a:pt x="42" y="338"/>
                      <a:pt x="37" y="355"/>
                    </a:cubicBezTo>
                    <a:cubicBezTo>
                      <a:pt x="31" y="373"/>
                      <a:pt x="27" y="391"/>
                      <a:pt x="21" y="408"/>
                    </a:cubicBezTo>
                    <a:cubicBezTo>
                      <a:pt x="17" y="422"/>
                      <a:pt x="13" y="436"/>
                      <a:pt x="8" y="450"/>
                    </a:cubicBezTo>
                    <a:cubicBezTo>
                      <a:pt x="0" y="474"/>
                      <a:pt x="8" y="495"/>
                      <a:pt x="28" y="507"/>
                    </a:cubicBezTo>
                    <a:cubicBezTo>
                      <a:pt x="48" y="519"/>
                      <a:pt x="75" y="519"/>
                      <a:pt x="95" y="503"/>
                    </a:cubicBezTo>
                    <a:cubicBezTo>
                      <a:pt x="102" y="497"/>
                      <a:pt x="105" y="489"/>
                      <a:pt x="108" y="481"/>
                    </a:cubicBezTo>
                    <a:cubicBezTo>
                      <a:pt x="112" y="468"/>
                      <a:pt x="115" y="456"/>
                      <a:pt x="119" y="443"/>
                    </a:cubicBezTo>
                    <a:cubicBezTo>
                      <a:pt x="123" y="429"/>
                      <a:pt x="127" y="414"/>
                      <a:pt x="132" y="400"/>
                    </a:cubicBezTo>
                    <a:cubicBezTo>
                      <a:pt x="136" y="385"/>
                      <a:pt x="141" y="371"/>
                      <a:pt x="145" y="356"/>
                    </a:cubicBezTo>
                    <a:cubicBezTo>
                      <a:pt x="149" y="342"/>
                      <a:pt x="153" y="328"/>
                      <a:pt x="157" y="314"/>
                    </a:cubicBezTo>
                    <a:cubicBezTo>
                      <a:pt x="162" y="299"/>
                      <a:pt x="166" y="284"/>
                      <a:pt x="171" y="269"/>
                    </a:cubicBezTo>
                    <a:cubicBezTo>
                      <a:pt x="176" y="252"/>
                      <a:pt x="181" y="234"/>
                      <a:pt x="186" y="216"/>
                    </a:cubicBezTo>
                    <a:cubicBezTo>
                      <a:pt x="191" y="200"/>
                      <a:pt x="196" y="184"/>
                      <a:pt x="201" y="169"/>
                    </a:cubicBezTo>
                    <a:cubicBezTo>
                      <a:pt x="201" y="167"/>
                      <a:pt x="203" y="166"/>
                      <a:pt x="205" y="166"/>
                    </a:cubicBezTo>
                    <a:cubicBezTo>
                      <a:pt x="211" y="165"/>
                      <a:pt x="217" y="166"/>
                      <a:pt x="224" y="166"/>
                    </a:cubicBezTo>
                    <a:cubicBezTo>
                      <a:pt x="228" y="166"/>
                      <a:pt x="227" y="168"/>
                      <a:pt x="226" y="171"/>
                    </a:cubicBezTo>
                    <a:cubicBezTo>
                      <a:pt x="225" y="176"/>
                      <a:pt x="223" y="181"/>
                      <a:pt x="222" y="187"/>
                    </a:cubicBezTo>
                    <a:cubicBezTo>
                      <a:pt x="217" y="201"/>
                      <a:pt x="213" y="216"/>
                      <a:pt x="209" y="231"/>
                    </a:cubicBezTo>
                    <a:cubicBezTo>
                      <a:pt x="203" y="249"/>
                      <a:pt x="198" y="267"/>
                      <a:pt x="192" y="285"/>
                    </a:cubicBezTo>
                    <a:cubicBezTo>
                      <a:pt x="188" y="299"/>
                      <a:pt x="184" y="313"/>
                      <a:pt x="179" y="328"/>
                    </a:cubicBezTo>
                    <a:cubicBezTo>
                      <a:pt x="174" y="346"/>
                      <a:pt x="169" y="363"/>
                      <a:pt x="163" y="381"/>
                    </a:cubicBezTo>
                    <a:cubicBezTo>
                      <a:pt x="158" y="398"/>
                      <a:pt x="153" y="416"/>
                      <a:pt x="148" y="433"/>
                    </a:cubicBezTo>
                    <a:cubicBezTo>
                      <a:pt x="144" y="448"/>
                      <a:pt x="139" y="462"/>
                      <a:pt x="135" y="477"/>
                    </a:cubicBezTo>
                    <a:cubicBezTo>
                      <a:pt x="131" y="491"/>
                      <a:pt x="126" y="504"/>
                      <a:pt x="122" y="518"/>
                    </a:cubicBezTo>
                    <a:cubicBezTo>
                      <a:pt x="118" y="533"/>
                      <a:pt x="113" y="548"/>
                      <a:pt x="109" y="563"/>
                    </a:cubicBezTo>
                    <a:cubicBezTo>
                      <a:pt x="104" y="581"/>
                      <a:pt x="99" y="599"/>
                      <a:pt x="93" y="616"/>
                    </a:cubicBezTo>
                    <a:cubicBezTo>
                      <a:pt x="88" y="634"/>
                      <a:pt x="83" y="651"/>
                      <a:pt x="77" y="669"/>
                    </a:cubicBezTo>
                    <a:cubicBezTo>
                      <a:pt x="73" y="682"/>
                      <a:pt x="69" y="696"/>
                      <a:pt x="65" y="710"/>
                    </a:cubicBezTo>
                    <a:cubicBezTo>
                      <a:pt x="64" y="715"/>
                      <a:pt x="64" y="716"/>
                      <a:pt x="70" y="716"/>
                    </a:cubicBezTo>
                    <a:cubicBezTo>
                      <a:pt x="117" y="716"/>
                      <a:pt x="164" y="716"/>
                      <a:pt x="212" y="716"/>
                    </a:cubicBezTo>
                    <a:cubicBezTo>
                      <a:pt x="218" y="716"/>
                      <a:pt x="218" y="716"/>
                      <a:pt x="218" y="722"/>
                    </a:cubicBezTo>
                    <a:cubicBezTo>
                      <a:pt x="218" y="853"/>
                      <a:pt x="218" y="984"/>
                      <a:pt x="218" y="1116"/>
                    </a:cubicBezTo>
                    <a:cubicBezTo>
                      <a:pt x="218" y="1118"/>
                      <a:pt x="218" y="1120"/>
                      <a:pt x="218" y="1123"/>
                    </a:cubicBezTo>
                    <a:cubicBezTo>
                      <a:pt x="218" y="1130"/>
                      <a:pt x="223" y="1143"/>
                      <a:pt x="228" y="1150"/>
                    </a:cubicBezTo>
                    <a:cubicBezTo>
                      <a:pt x="228" y="1150"/>
                      <a:pt x="228" y="1150"/>
                      <a:pt x="228" y="1150"/>
                    </a:cubicBezTo>
                    <a:cubicBezTo>
                      <a:pt x="235" y="1161"/>
                      <a:pt x="245" y="1169"/>
                      <a:pt x="257" y="1174"/>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82F39"/>
                  </a:solidFill>
                  <a:effectLst/>
                  <a:uLnTx/>
                  <a:uFillTx/>
                  <a:latin typeface="Calibri" panose="020F0502020204030204"/>
                  <a:ea typeface="+mn-ea"/>
                  <a:cs typeface="+mn-cs"/>
                </a:endParaRPr>
              </a:p>
            </p:txBody>
          </p:sp>
        </p:grpSp>
        <p:grpSp>
          <p:nvGrpSpPr>
            <p:cNvPr id="162" name="Group 161">
              <a:extLst>
                <a:ext uri="{FF2B5EF4-FFF2-40B4-BE49-F238E27FC236}">
                  <a16:creationId xmlns:a16="http://schemas.microsoft.com/office/drawing/2014/main" id="{B5BC4439-2739-492F-9796-AC78BB8F3382}"/>
                </a:ext>
              </a:extLst>
            </p:cNvPr>
            <p:cNvGrpSpPr/>
            <p:nvPr/>
          </p:nvGrpSpPr>
          <p:grpSpPr>
            <a:xfrm>
              <a:off x="4521108" y="2506135"/>
              <a:ext cx="1413130" cy="3473439"/>
              <a:chOff x="3046413" y="2012950"/>
              <a:chExt cx="1851025" cy="4549776"/>
            </a:xfrm>
            <a:solidFill>
              <a:schemeClr val="accent2"/>
            </a:solidFill>
          </p:grpSpPr>
          <p:sp>
            <p:nvSpPr>
              <p:cNvPr id="163" name="Freeform 6">
                <a:extLst>
                  <a:ext uri="{FF2B5EF4-FFF2-40B4-BE49-F238E27FC236}">
                    <a16:creationId xmlns:a16="http://schemas.microsoft.com/office/drawing/2014/main" id="{F3BDDE96-AF3A-40C1-90EA-BD22413C4AD5}"/>
                  </a:ext>
                </a:extLst>
              </p:cNvPr>
              <p:cNvSpPr>
                <a:spLocks/>
              </p:cNvSpPr>
              <p:nvPr/>
            </p:nvSpPr>
            <p:spPr bwMode="auto">
              <a:xfrm>
                <a:off x="3584575" y="2012950"/>
                <a:ext cx="776287" cy="757238"/>
              </a:xfrm>
              <a:custGeom>
                <a:avLst/>
                <a:gdLst>
                  <a:gd name="T0" fmla="*/ 77 w 244"/>
                  <a:gd name="T1" fmla="*/ 229 h 238"/>
                  <a:gd name="T2" fmla="*/ 128 w 244"/>
                  <a:gd name="T3" fmla="*/ 237 h 238"/>
                  <a:gd name="T4" fmla="*/ 172 w 244"/>
                  <a:gd name="T5" fmla="*/ 227 h 238"/>
                  <a:gd name="T6" fmla="*/ 214 w 244"/>
                  <a:gd name="T7" fmla="*/ 198 h 238"/>
                  <a:gd name="T8" fmla="*/ 244 w 244"/>
                  <a:gd name="T9" fmla="*/ 118 h 238"/>
                  <a:gd name="T10" fmla="*/ 222 w 244"/>
                  <a:gd name="T11" fmla="*/ 52 h 238"/>
                  <a:gd name="T12" fmla="*/ 116 w 244"/>
                  <a:gd name="T13" fmla="*/ 2 h 238"/>
                  <a:gd name="T14" fmla="*/ 61 w 244"/>
                  <a:gd name="T15" fmla="*/ 17 h 238"/>
                  <a:gd name="T16" fmla="*/ 13 w 244"/>
                  <a:gd name="T17" fmla="*/ 68 h 238"/>
                  <a:gd name="T18" fmla="*/ 0 w 244"/>
                  <a:gd name="T19" fmla="*/ 121 h 238"/>
                  <a:gd name="T20" fmla="*/ 13 w 244"/>
                  <a:gd name="T21" fmla="*/ 173 h 238"/>
                  <a:gd name="T22" fmla="*/ 77 w 244"/>
                  <a:gd name="T23" fmla="*/ 229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4" h="238">
                    <a:moveTo>
                      <a:pt x="77" y="229"/>
                    </a:moveTo>
                    <a:cubicBezTo>
                      <a:pt x="93" y="236"/>
                      <a:pt x="110" y="238"/>
                      <a:pt x="128" y="237"/>
                    </a:cubicBezTo>
                    <a:cubicBezTo>
                      <a:pt x="143" y="236"/>
                      <a:pt x="158" y="233"/>
                      <a:pt x="172" y="227"/>
                    </a:cubicBezTo>
                    <a:cubicBezTo>
                      <a:pt x="188" y="220"/>
                      <a:pt x="202" y="211"/>
                      <a:pt x="214" y="198"/>
                    </a:cubicBezTo>
                    <a:cubicBezTo>
                      <a:pt x="234" y="175"/>
                      <a:pt x="244" y="148"/>
                      <a:pt x="244" y="118"/>
                    </a:cubicBezTo>
                    <a:cubicBezTo>
                      <a:pt x="244" y="93"/>
                      <a:pt x="237" y="71"/>
                      <a:pt x="222" y="52"/>
                    </a:cubicBezTo>
                    <a:cubicBezTo>
                      <a:pt x="197" y="19"/>
                      <a:pt x="164" y="2"/>
                      <a:pt x="116" y="2"/>
                    </a:cubicBezTo>
                    <a:cubicBezTo>
                      <a:pt x="97" y="0"/>
                      <a:pt x="74" y="10"/>
                      <a:pt x="61" y="17"/>
                    </a:cubicBezTo>
                    <a:cubicBezTo>
                      <a:pt x="40" y="29"/>
                      <a:pt x="24" y="46"/>
                      <a:pt x="13" y="68"/>
                    </a:cubicBezTo>
                    <a:cubicBezTo>
                      <a:pt x="4" y="85"/>
                      <a:pt x="0" y="103"/>
                      <a:pt x="0" y="121"/>
                    </a:cubicBezTo>
                    <a:cubicBezTo>
                      <a:pt x="0" y="139"/>
                      <a:pt x="5" y="157"/>
                      <a:pt x="13" y="173"/>
                    </a:cubicBezTo>
                    <a:cubicBezTo>
                      <a:pt x="28" y="200"/>
                      <a:pt x="49" y="218"/>
                      <a:pt x="77" y="22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164" name="Freeform 7">
                <a:extLst>
                  <a:ext uri="{FF2B5EF4-FFF2-40B4-BE49-F238E27FC236}">
                    <a16:creationId xmlns:a16="http://schemas.microsoft.com/office/drawing/2014/main" id="{83C629AD-9CAD-4A51-B8D4-9B608A54DE31}"/>
                  </a:ext>
                </a:extLst>
              </p:cNvPr>
              <p:cNvSpPr>
                <a:spLocks/>
              </p:cNvSpPr>
              <p:nvPr/>
            </p:nvSpPr>
            <p:spPr bwMode="auto">
              <a:xfrm>
                <a:off x="4291013" y="6562725"/>
                <a:ext cx="0" cy="0"/>
              </a:xfrm>
              <a:custGeom>
                <a:avLst/>
                <a:gdLst/>
                <a:ahLst/>
                <a:cxnLst>
                  <a:cxn ang="0">
                    <a:pos x="0" y="0"/>
                  </a:cxn>
                  <a:cxn ang="0">
                    <a:pos x="0" y="0"/>
                  </a:cxn>
                </a:cxnLst>
                <a:rect l="0" t="0" r="r" b="b"/>
                <a:pathLst>
                  <a:path>
                    <a:moveTo>
                      <a:pt x="0" y="0"/>
                    </a:move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165" name="Line 9">
                <a:extLst>
                  <a:ext uri="{FF2B5EF4-FFF2-40B4-BE49-F238E27FC236}">
                    <a16:creationId xmlns:a16="http://schemas.microsoft.com/office/drawing/2014/main" id="{EB4B1152-BCB9-4E0C-9E03-901AC71FB4F4}"/>
                  </a:ext>
                </a:extLst>
              </p:cNvPr>
              <p:cNvSpPr>
                <a:spLocks noChangeShapeType="1"/>
              </p:cNvSpPr>
              <p:nvPr/>
            </p:nvSpPr>
            <p:spPr bwMode="auto">
              <a:xfrm>
                <a:off x="3746500" y="6556375"/>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166" name="Line 10">
                <a:extLst>
                  <a:ext uri="{FF2B5EF4-FFF2-40B4-BE49-F238E27FC236}">
                    <a16:creationId xmlns:a16="http://schemas.microsoft.com/office/drawing/2014/main" id="{42EA63DD-90C5-4B6D-A48E-3DD3B1B56D1E}"/>
                  </a:ext>
                </a:extLst>
              </p:cNvPr>
              <p:cNvSpPr>
                <a:spLocks noChangeShapeType="1"/>
              </p:cNvSpPr>
              <p:nvPr/>
            </p:nvSpPr>
            <p:spPr bwMode="auto">
              <a:xfrm>
                <a:off x="3746500" y="6556375"/>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167" name="Freeform 11">
                <a:extLst>
                  <a:ext uri="{FF2B5EF4-FFF2-40B4-BE49-F238E27FC236}">
                    <a16:creationId xmlns:a16="http://schemas.microsoft.com/office/drawing/2014/main" id="{E68FA41E-39BE-4915-B894-CE88EABC7581}"/>
                  </a:ext>
                </a:extLst>
              </p:cNvPr>
              <p:cNvSpPr>
                <a:spLocks/>
              </p:cNvSpPr>
              <p:nvPr/>
            </p:nvSpPr>
            <p:spPr bwMode="auto">
              <a:xfrm>
                <a:off x="3046413" y="2824163"/>
                <a:ext cx="1851025" cy="3738563"/>
              </a:xfrm>
              <a:custGeom>
                <a:avLst/>
                <a:gdLst>
                  <a:gd name="T0" fmla="*/ 569 w 582"/>
                  <a:gd name="T1" fmla="*/ 93 h 1175"/>
                  <a:gd name="T2" fmla="*/ 500 w 582"/>
                  <a:gd name="T3" fmla="*/ 20 h 1175"/>
                  <a:gd name="T4" fmla="*/ 410 w 582"/>
                  <a:gd name="T5" fmla="*/ 1 h 1175"/>
                  <a:gd name="T6" fmla="*/ 80 w 582"/>
                  <a:gd name="T7" fmla="*/ 20 h 1175"/>
                  <a:gd name="T8" fmla="*/ 0 w 582"/>
                  <a:gd name="T9" fmla="*/ 147 h 1175"/>
                  <a:gd name="T10" fmla="*/ 9 w 582"/>
                  <a:gd name="T11" fmla="*/ 547 h 1175"/>
                  <a:gd name="T12" fmla="*/ 100 w 582"/>
                  <a:gd name="T13" fmla="*/ 542 h 1175"/>
                  <a:gd name="T14" fmla="*/ 106 w 582"/>
                  <a:gd name="T15" fmla="*/ 197 h 1175"/>
                  <a:gd name="T16" fmla="*/ 109 w 582"/>
                  <a:gd name="T17" fmla="*/ 189 h 1175"/>
                  <a:gd name="T18" fmla="*/ 133 w 582"/>
                  <a:gd name="T19" fmla="*/ 194 h 1175"/>
                  <a:gd name="T20" fmla="*/ 133 w 582"/>
                  <a:gd name="T21" fmla="*/ 968 h 1175"/>
                  <a:gd name="T22" fmla="*/ 132 w 582"/>
                  <a:gd name="T23" fmla="*/ 1103 h 1175"/>
                  <a:gd name="T24" fmla="*/ 188 w 582"/>
                  <a:gd name="T25" fmla="*/ 1173 h 1175"/>
                  <a:gd name="T26" fmla="*/ 204 w 582"/>
                  <a:gd name="T27" fmla="*/ 1175 h 1175"/>
                  <a:gd name="T28" fmla="*/ 251 w 582"/>
                  <a:gd name="T29" fmla="*/ 1158 h 1175"/>
                  <a:gd name="T30" fmla="*/ 265 w 582"/>
                  <a:gd name="T31" fmla="*/ 1142 h 1175"/>
                  <a:gd name="T32" fmla="*/ 273 w 582"/>
                  <a:gd name="T33" fmla="*/ 1123 h 1175"/>
                  <a:gd name="T34" fmla="*/ 276 w 582"/>
                  <a:gd name="T35" fmla="*/ 1103 h 1175"/>
                  <a:gd name="T36" fmla="*/ 276 w 582"/>
                  <a:gd name="T37" fmla="*/ 582 h 1175"/>
                  <a:gd name="T38" fmla="*/ 281 w 582"/>
                  <a:gd name="T39" fmla="*/ 572 h 1175"/>
                  <a:gd name="T40" fmla="*/ 305 w 582"/>
                  <a:gd name="T41" fmla="*/ 577 h 1175"/>
                  <a:gd name="T42" fmla="*/ 305 w 582"/>
                  <a:gd name="T43" fmla="*/ 1102 h 1175"/>
                  <a:gd name="T44" fmla="*/ 305 w 582"/>
                  <a:gd name="T45" fmla="*/ 1105 h 1175"/>
                  <a:gd name="T46" fmla="*/ 313 w 582"/>
                  <a:gd name="T47" fmla="*/ 1136 h 1175"/>
                  <a:gd name="T48" fmla="*/ 361 w 582"/>
                  <a:gd name="T49" fmla="*/ 1173 h 1175"/>
                  <a:gd name="T50" fmla="*/ 438 w 582"/>
                  <a:gd name="T51" fmla="*/ 1141 h 1175"/>
                  <a:gd name="T52" fmla="*/ 441 w 582"/>
                  <a:gd name="T53" fmla="*/ 1136 h 1175"/>
                  <a:gd name="T54" fmla="*/ 444 w 582"/>
                  <a:gd name="T55" fmla="*/ 1130 h 1175"/>
                  <a:gd name="T56" fmla="*/ 449 w 582"/>
                  <a:gd name="T57" fmla="*/ 1103 h 1175"/>
                  <a:gd name="T58" fmla="*/ 449 w 582"/>
                  <a:gd name="T59" fmla="*/ 1101 h 1175"/>
                  <a:gd name="T60" fmla="*/ 449 w 582"/>
                  <a:gd name="T61" fmla="*/ 194 h 1175"/>
                  <a:gd name="T62" fmla="*/ 470 w 582"/>
                  <a:gd name="T63" fmla="*/ 189 h 1175"/>
                  <a:gd name="T64" fmla="*/ 476 w 582"/>
                  <a:gd name="T65" fmla="*/ 264 h 1175"/>
                  <a:gd name="T66" fmla="*/ 529 w 582"/>
                  <a:gd name="T67" fmla="*/ 569 h 1175"/>
                  <a:gd name="T68" fmla="*/ 582 w 582"/>
                  <a:gd name="T69" fmla="*/ 517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82" h="1175">
                    <a:moveTo>
                      <a:pt x="582" y="147"/>
                    </a:moveTo>
                    <a:cubicBezTo>
                      <a:pt x="582" y="129"/>
                      <a:pt x="578" y="110"/>
                      <a:pt x="569" y="93"/>
                    </a:cubicBezTo>
                    <a:cubicBezTo>
                      <a:pt x="564" y="83"/>
                      <a:pt x="558" y="72"/>
                      <a:pt x="551" y="62"/>
                    </a:cubicBezTo>
                    <a:cubicBezTo>
                      <a:pt x="538" y="44"/>
                      <a:pt x="513" y="26"/>
                      <a:pt x="500" y="20"/>
                    </a:cubicBezTo>
                    <a:cubicBezTo>
                      <a:pt x="489" y="15"/>
                      <a:pt x="478" y="11"/>
                      <a:pt x="466" y="7"/>
                    </a:cubicBezTo>
                    <a:cubicBezTo>
                      <a:pt x="448" y="0"/>
                      <a:pt x="429" y="1"/>
                      <a:pt x="410" y="1"/>
                    </a:cubicBezTo>
                    <a:cubicBezTo>
                      <a:pt x="324" y="1"/>
                      <a:pt x="239" y="1"/>
                      <a:pt x="153" y="1"/>
                    </a:cubicBezTo>
                    <a:cubicBezTo>
                      <a:pt x="127" y="1"/>
                      <a:pt x="103" y="8"/>
                      <a:pt x="80" y="20"/>
                    </a:cubicBezTo>
                    <a:cubicBezTo>
                      <a:pt x="52" y="35"/>
                      <a:pt x="31" y="56"/>
                      <a:pt x="16" y="84"/>
                    </a:cubicBezTo>
                    <a:cubicBezTo>
                      <a:pt x="6" y="104"/>
                      <a:pt x="0" y="125"/>
                      <a:pt x="0" y="147"/>
                    </a:cubicBezTo>
                    <a:cubicBezTo>
                      <a:pt x="0" y="269"/>
                      <a:pt x="0" y="391"/>
                      <a:pt x="0" y="513"/>
                    </a:cubicBezTo>
                    <a:cubicBezTo>
                      <a:pt x="0" y="525"/>
                      <a:pt x="1" y="537"/>
                      <a:pt x="9" y="547"/>
                    </a:cubicBezTo>
                    <a:cubicBezTo>
                      <a:pt x="18" y="560"/>
                      <a:pt x="30" y="567"/>
                      <a:pt x="46" y="569"/>
                    </a:cubicBezTo>
                    <a:cubicBezTo>
                      <a:pt x="69" y="571"/>
                      <a:pt x="88" y="562"/>
                      <a:pt x="100" y="542"/>
                    </a:cubicBezTo>
                    <a:cubicBezTo>
                      <a:pt x="104" y="535"/>
                      <a:pt x="106" y="527"/>
                      <a:pt x="106" y="519"/>
                    </a:cubicBezTo>
                    <a:cubicBezTo>
                      <a:pt x="106" y="412"/>
                      <a:pt x="106" y="304"/>
                      <a:pt x="106" y="197"/>
                    </a:cubicBezTo>
                    <a:cubicBezTo>
                      <a:pt x="106" y="195"/>
                      <a:pt x="105" y="193"/>
                      <a:pt x="106" y="192"/>
                    </a:cubicBezTo>
                    <a:cubicBezTo>
                      <a:pt x="106" y="191"/>
                      <a:pt x="108" y="189"/>
                      <a:pt x="109" y="189"/>
                    </a:cubicBezTo>
                    <a:cubicBezTo>
                      <a:pt x="116" y="188"/>
                      <a:pt x="122" y="189"/>
                      <a:pt x="129" y="189"/>
                    </a:cubicBezTo>
                    <a:cubicBezTo>
                      <a:pt x="133" y="188"/>
                      <a:pt x="133" y="191"/>
                      <a:pt x="133" y="194"/>
                    </a:cubicBezTo>
                    <a:cubicBezTo>
                      <a:pt x="133" y="210"/>
                      <a:pt x="133" y="225"/>
                      <a:pt x="133" y="241"/>
                    </a:cubicBezTo>
                    <a:cubicBezTo>
                      <a:pt x="133" y="484"/>
                      <a:pt x="133" y="726"/>
                      <a:pt x="133" y="968"/>
                    </a:cubicBezTo>
                    <a:cubicBezTo>
                      <a:pt x="133" y="1012"/>
                      <a:pt x="133" y="1056"/>
                      <a:pt x="133" y="1099"/>
                    </a:cubicBezTo>
                    <a:cubicBezTo>
                      <a:pt x="133" y="1100"/>
                      <a:pt x="132" y="1102"/>
                      <a:pt x="132" y="1103"/>
                    </a:cubicBezTo>
                    <a:cubicBezTo>
                      <a:pt x="132" y="1137"/>
                      <a:pt x="156" y="1166"/>
                      <a:pt x="188" y="1173"/>
                    </a:cubicBezTo>
                    <a:cubicBezTo>
                      <a:pt x="188" y="1173"/>
                      <a:pt x="188" y="1173"/>
                      <a:pt x="188" y="1173"/>
                    </a:cubicBezTo>
                    <a:cubicBezTo>
                      <a:pt x="188" y="1173"/>
                      <a:pt x="188" y="1173"/>
                      <a:pt x="189" y="1173"/>
                    </a:cubicBezTo>
                    <a:cubicBezTo>
                      <a:pt x="194" y="1174"/>
                      <a:pt x="199" y="1175"/>
                      <a:pt x="204" y="1175"/>
                    </a:cubicBezTo>
                    <a:cubicBezTo>
                      <a:pt x="210" y="1175"/>
                      <a:pt x="215" y="1174"/>
                      <a:pt x="220" y="1173"/>
                    </a:cubicBezTo>
                    <a:cubicBezTo>
                      <a:pt x="231" y="1171"/>
                      <a:pt x="242" y="1165"/>
                      <a:pt x="251" y="1158"/>
                    </a:cubicBezTo>
                    <a:cubicBezTo>
                      <a:pt x="256" y="1154"/>
                      <a:pt x="260" y="1149"/>
                      <a:pt x="264" y="1144"/>
                    </a:cubicBezTo>
                    <a:cubicBezTo>
                      <a:pt x="264" y="1143"/>
                      <a:pt x="264" y="1142"/>
                      <a:pt x="265" y="1142"/>
                    </a:cubicBezTo>
                    <a:cubicBezTo>
                      <a:pt x="265" y="1141"/>
                      <a:pt x="266" y="1141"/>
                      <a:pt x="266" y="1140"/>
                    </a:cubicBezTo>
                    <a:cubicBezTo>
                      <a:pt x="269" y="1135"/>
                      <a:pt x="272" y="1129"/>
                      <a:pt x="273" y="1123"/>
                    </a:cubicBezTo>
                    <a:cubicBezTo>
                      <a:pt x="273" y="1123"/>
                      <a:pt x="273" y="1123"/>
                      <a:pt x="273" y="1123"/>
                    </a:cubicBezTo>
                    <a:cubicBezTo>
                      <a:pt x="275" y="1117"/>
                      <a:pt x="276" y="1110"/>
                      <a:pt x="276" y="1103"/>
                    </a:cubicBezTo>
                    <a:cubicBezTo>
                      <a:pt x="276" y="1102"/>
                      <a:pt x="276" y="1100"/>
                      <a:pt x="276" y="1099"/>
                    </a:cubicBezTo>
                    <a:cubicBezTo>
                      <a:pt x="276" y="927"/>
                      <a:pt x="276" y="754"/>
                      <a:pt x="276" y="582"/>
                    </a:cubicBezTo>
                    <a:cubicBezTo>
                      <a:pt x="276" y="581"/>
                      <a:pt x="276" y="579"/>
                      <a:pt x="276" y="578"/>
                    </a:cubicBezTo>
                    <a:cubicBezTo>
                      <a:pt x="276" y="574"/>
                      <a:pt x="278" y="572"/>
                      <a:pt x="281" y="572"/>
                    </a:cubicBezTo>
                    <a:cubicBezTo>
                      <a:pt x="288" y="572"/>
                      <a:pt x="294" y="572"/>
                      <a:pt x="300" y="572"/>
                    </a:cubicBezTo>
                    <a:cubicBezTo>
                      <a:pt x="303" y="572"/>
                      <a:pt x="305" y="574"/>
                      <a:pt x="305" y="577"/>
                    </a:cubicBezTo>
                    <a:cubicBezTo>
                      <a:pt x="305" y="579"/>
                      <a:pt x="305" y="581"/>
                      <a:pt x="305" y="583"/>
                    </a:cubicBezTo>
                    <a:cubicBezTo>
                      <a:pt x="305" y="756"/>
                      <a:pt x="305" y="929"/>
                      <a:pt x="305" y="1102"/>
                    </a:cubicBezTo>
                    <a:cubicBezTo>
                      <a:pt x="305" y="1102"/>
                      <a:pt x="305" y="1103"/>
                      <a:pt x="305" y="1103"/>
                    </a:cubicBezTo>
                    <a:cubicBezTo>
                      <a:pt x="305" y="1104"/>
                      <a:pt x="305" y="1104"/>
                      <a:pt x="305" y="1105"/>
                    </a:cubicBezTo>
                    <a:cubicBezTo>
                      <a:pt x="305" y="1105"/>
                      <a:pt x="305" y="1105"/>
                      <a:pt x="305" y="1105"/>
                    </a:cubicBezTo>
                    <a:cubicBezTo>
                      <a:pt x="305" y="1116"/>
                      <a:pt x="308" y="1126"/>
                      <a:pt x="313" y="1136"/>
                    </a:cubicBezTo>
                    <a:cubicBezTo>
                      <a:pt x="320" y="1150"/>
                      <a:pt x="333" y="1162"/>
                      <a:pt x="348" y="1169"/>
                    </a:cubicBezTo>
                    <a:cubicBezTo>
                      <a:pt x="361" y="1173"/>
                      <a:pt x="361" y="1173"/>
                      <a:pt x="361" y="1173"/>
                    </a:cubicBezTo>
                    <a:cubicBezTo>
                      <a:pt x="366" y="1174"/>
                      <a:pt x="371" y="1175"/>
                      <a:pt x="377" y="1175"/>
                    </a:cubicBezTo>
                    <a:cubicBezTo>
                      <a:pt x="402" y="1175"/>
                      <a:pt x="425" y="1162"/>
                      <a:pt x="438" y="1141"/>
                    </a:cubicBezTo>
                    <a:cubicBezTo>
                      <a:pt x="438" y="1140"/>
                      <a:pt x="439" y="1139"/>
                      <a:pt x="440" y="1138"/>
                    </a:cubicBezTo>
                    <a:cubicBezTo>
                      <a:pt x="440" y="1137"/>
                      <a:pt x="440" y="1137"/>
                      <a:pt x="441" y="1136"/>
                    </a:cubicBezTo>
                    <a:cubicBezTo>
                      <a:pt x="441" y="1135"/>
                      <a:pt x="442" y="1134"/>
                      <a:pt x="443" y="1132"/>
                    </a:cubicBezTo>
                    <a:cubicBezTo>
                      <a:pt x="443" y="1131"/>
                      <a:pt x="443" y="1130"/>
                      <a:pt x="444" y="1130"/>
                    </a:cubicBezTo>
                    <a:cubicBezTo>
                      <a:pt x="444" y="1129"/>
                      <a:pt x="444" y="1128"/>
                      <a:pt x="444" y="1127"/>
                    </a:cubicBezTo>
                    <a:cubicBezTo>
                      <a:pt x="447" y="1120"/>
                      <a:pt x="449" y="1112"/>
                      <a:pt x="449" y="1103"/>
                    </a:cubicBezTo>
                    <a:cubicBezTo>
                      <a:pt x="449" y="1103"/>
                      <a:pt x="449" y="1102"/>
                      <a:pt x="449" y="1101"/>
                    </a:cubicBezTo>
                    <a:cubicBezTo>
                      <a:pt x="449" y="1101"/>
                      <a:pt x="449" y="1101"/>
                      <a:pt x="449" y="1101"/>
                    </a:cubicBezTo>
                    <a:cubicBezTo>
                      <a:pt x="449" y="950"/>
                      <a:pt x="449" y="798"/>
                      <a:pt x="449" y="647"/>
                    </a:cubicBezTo>
                    <a:cubicBezTo>
                      <a:pt x="449" y="496"/>
                      <a:pt x="449" y="345"/>
                      <a:pt x="449" y="194"/>
                    </a:cubicBezTo>
                    <a:cubicBezTo>
                      <a:pt x="449" y="190"/>
                      <a:pt x="450" y="188"/>
                      <a:pt x="454" y="189"/>
                    </a:cubicBezTo>
                    <a:cubicBezTo>
                      <a:pt x="459" y="189"/>
                      <a:pt x="464" y="189"/>
                      <a:pt x="470" y="189"/>
                    </a:cubicBezTo>
                    <a:cubicBezTo>
                      <a:pt x="476" y="189"/>
                      <a:pt x="476" y="189"/>
                      <a:pt x="476" y="195"/>
                    </a:cubicBezTo>
                    <a:cubicBezTo>
                      <a:pt x="476" y="218"/>
                      <a:pt x="476" y="241"/>
                      <a:pt x="476" y="264"/>
                    </a:cubicBezTo>
                    <a:cubicBezTo>
                      <a:pt x="476" y="348"/>
                      <a:pt x="476" y="432"/>
                      <a:pt x="476" y="517"/>
                    </a:cubicBezTo>
                    <a:cubicBezTo>
                      <a:pt x="475" y="546"/>
                      <a:pt x="501" y="570"/>
                      <a:pt x="529" y="569"/>
                    </a:cubicBezTo>
                    <a:cubicBezTo>
                      <a:pt x="550" y="569"/>
                      <a:pt x="565" y="560"/>
                      <a:pt x="576" y="542"/>
                    </a:cubicBezTo>
                    <a:cubicBezTo>
                      <a:pt x="580" y="534"/>
                      <a:pt x="582" y="526"/>
                      <a:pt x="582" y="517"/>
                    </a:cubicBezTo>
                    <a:cubicBezTo>
                      <a:pt x="582" y="393"/>
                      <a:pt x="582" y="270"/>
                      <a:pt x="582" y="14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grpSp>
      </p:grpSp>
      <p:sp>
        <p:nvSpPr>
          <p:cNvPr id="170" name="TextBox 169">
            <a:extLst>
              <a:ext uri="{FF2B5EF4-FFF2-40B4-BE49-F238E27FC236}">
                <a16:creationId xmlns:a16="http://schemas.microsoft.com/office/drawing/2014/main" id="{EC049B74-990A-4916-B3FB-DF62BD56AF39}"/>
              </a:ext>
            </a:extLst>
          </p:cNvPr>
          <p:cNvSpPr txBox="1"/>
          <p:nvPr/>
        </p:nvSpPr>
        <p:spPr>
          <a:xfrm>
            <a:off x="6551083" y="1743502"/>
            <a:ext cx="1388534" cy="63094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500" b="0" i="0" u="none" strike="noStrike" kern="1200" cap="none" spc="0" normalizeH="0" baseline="0" noProof="0" dirty="0">
                <a:ln>
                  <a:noFill/>
                </a:ln>
                <a:solidFill>
                  <a:schemeClr val="bg1">
                    <a:lumMod val="50000"/>
                  </a:schemeClr>
                </a:solidFill>
                <a:effectLst/>
                <a:uLnTx/>
                <a:uFillTx/>
                <a:latin typeface="Montserrat" panose="00000500000000000000" pitchFamily="50" charset="0"/>
                <a:ea typeface="Noto Sans" panose="020B0502040504020204" pitchFamily="34"/>
                <a:cs typeface="Noto Sans" panose="020B0502040504020204" pitchFamily="34"/>
              </a:rPr>
              <a:t>90%</a:t>
            </a:r>
            <a:endParaRPr kumimoji="0" lang="en-US" sz="3500" b="0" i="0" u="none" strike="noStrike" kern="1200" cap="none" spc="0" normalizeH="0" baseline="0" noProof="0" dirty="0">
              <a:ln>
                <a:noFill/>
              </a:ln>
              <a:solidFill>
                <a:schemeClr val="bg1">
                  <a:lumMod val="50000"/>
                </a:schemeClr>
              </a:solidFill>
              <a:effectLst/>
              <a:uLnTx/>
              <a:uFillTx/>
              <a:latin typeface="Montserrat" panose="00000500000000000000" pitchFamily="50" charset="0"/>
              <a:ea typeface="Noto Sans" panose="020B0502040504020204" pitchFamily="34"/>
              <a:cs typeface="Noto Sans" panose="020B0502040504020204" pitchFamily="34"/>
            </a:endParaRPr>
          </a:p>
        </p:txBody>
      </p:sp>
      <p:sp>
        <p:nvSpPr>
          <p:cNvPr id="171" name="TextBox 170">
            <a:extLst>
              <a:ext uri="{FF2B5EF4-FFF2-40B4-BE49-F238E27FC236}">
                <a16:creationId xmlns:a16="http://schemas.microsoft.com/office/drawing/2014/main" id="{13418F52-2F6A-43D2-A9DD-268355DBA5F2}"/>
              </a:ext>
            </a:extLst>
          </p:cNvPr>
          <p:cNvSpPr txBox="1"/>
          <p:nvPr/>
        </p:nvSpPr>
        <p:spPr>
          <a:xfrm>
            <a:off x="4108661" y="1743502"/>
            <a:ext cx="1388534" cy="63094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500" b="0" i="0" u="none" strike="noStrike" kern="1200" cap="none" spc="0" normalizeH="0" baseline="0" noProof="0" dirty="0">
                <a:ln>
                  <a:noFill/>
                </a:ln>
                <a:solidFill>
                  <a:schemeClr val="bg1">
                    <a:lumMod val="50000"/>
                  </a:schemeClr>
                </a:solidFill>
                <a:effectLst/>
                <a:uLnTx/>
                <a:uFillTx/>
                <a:latin typeface="Montserrat" panose="00000500000000000000" pitchFamily="50" charset="0"/>
                <a:ea typeface="Noto Sans" panose="020B0502040504020204" pitchFamily="34"/>
                <a:cs typeface="Noto Sans" panose="020B0502040504020204" pitchFamily="34"/>
              </a:rPr>
              <a:t>65%</a:t>
            </a:r>
            <a:endParaRPr kumimoji="0" lang="en-US" sz="3500" b="0" i="0" u="none" strike="noStrike" kern="1200" cap="none" spc="0" normalizeH="0" baseline="0" noProof="0" dirty="0">
              <a:ln>
                <a:noFill/>
              </a:ln>
              <a:solidFill>
                <a:schemeClr val="bg1">
                  <a:lumMod val="50000"/>
                </a:schemeClr>
              </a:solidFill>
              <a:effectLst/>
              <a:uLnTx/>
              <a:uFillTx/>
              <a:latin typeface="Montserrat" panose="00000500000000000000" pitchFamily="50" charset="0"/>
              <a:ea typeface="Noto Sans" panose="020B0502040504020204" pitchFamily="34"/>
              <a:cs typeface="Noto Sans" panose="020B0502040504020204" pitchFamily="34"/>
            </a:endParaRPr>
          </a:p>
        </p:txBody>
      </p:sp>
      <p:grpSp>
        <p:nvGrpSpPr>
          <p:cNvPr id="4" name="Group 3">
            <a:extLst>
              <a:ext uri="{FF2B5EF4-FFF2-40B4-BE49-F238E27FC236}">
                <a16:creationId xmlns:a16="http://schemas.microsoft.com/office/drawing/2014/main" id="{1CBDAA52-35EE-4306-AB10-B991A0D43BC5}"/>
              </a:ext>
            </a:extLst>
          </p:cNvPr>
          <p:cNvGrpSpPr/>
          <p:nvPr/>
        </p:nvGrpSpPr>
        <p:grpSpPr>
          <a:xfrm>
            <a:off x="8712839" y="2743024"/>
            <a:ext cx="2691174" cy="2627908"/>
            <a:chOff x="8712839" y="2743024"/>
            <a:chExt cx="2691174" cy="2627908"/>
          </a:xfrm>
        </p:grpSpPr>
        <p:grpSp>
          <p:nvGrpSpPr>
            <p:cNvPr id="172" name="Group 171">
              <a:extLst>
                <a:ext uri="{FF2B5EF4-FFF2-40B4-BE49-F238E27FC236}">
                  <a16:creationId xmlns:a16="http://schemas.microsoft.com/office/drawing/2014/main" id="{C57C46FF-C515-4B4E-83DE-8783BCDA8489}"/>
                </a:ext>
              </a:extLst>
            </p:cNvPr>
            <p:cNvGrpSpPr/>
            <p:nvPr/>
          </p:nvGrpSpPr>
          <p:grpSpPr>
            <a:xfrm>
              <a:off x="8712839" y="2743024"/>
              <a:ext cx="2691174" cy="1053250"/>
              <a:chOff x="953495" y="2319934"/>
              <a:chExt cx="2691174" cy="1053250"/>
            </a:xfrm>
          </p:grpSpPr>
          <p:sp>
            <p:nvSpPr>
              <p:cNvPr id="173" name="TextBox 172">
                <a:extLst>
                  <a:ext uri="{FF2B5EF4-FFF2-40B4-BE49-F238E27FC236}">
                    <a16:creationId xmlns:a16="http://schemas.microsoft.com/office/drawing/2014/main" id="{AA0411F3-6E4F-4116-8A66-B7ED0C532DE6}"/>
                  </a:ext>
                </a:extLst>
              </p:cNvPr>
              <p:cNvSpPr txBox="1"/>
              <p:nvPr/>
            </p:nvSpPr>
            <p:spPr>
              <a:xfrm>
                <a:off x="953495" y="2319934"/>
                <a:ext cx="2285005" cy="430887"/>
              </a:xfrm>
              <a:prstGeom prst="rect">
                <a:avLst/>
              </a:prstGeom>
              <a:noFill/>
            </p:spPr>
            <p:txBody>
              <a:bodyPr wrap="square" rtlCol="0">
                <a:spAutoFit/>
              </a:bodyPr>
              <a:lstStyle/>
              <a:p>
                <a:r>
                  <a:rPr lang="en-US" sz="2200" dirty="0">
                    <a:latin typeface="Montserrat Bold"/>
                    <a:cs typeface="Arial" panose="020B0604020202020204" pitchFamily="34" charset="0"/>
                  </a:rPr>
                  <a:t>Female Step</a:t>
                </a:r>
              </a:p>
            </p:txBody>
          </p:sp>
          <p:sp>
            <p:nvSpPr>
              <p:cNvPr id="174" name="TextBox 173">
                <a:extLst>
                  <a:ext uri="{FF2B5EF4-FFF2-40B4-BE49-F238E27FC236}">
                    <a16:creationId xmlns:a16="http://schemas.microsoft.com/office/drawing/2014/main" id="{50FF825D-C1AD-4A8B-8DD6-1825925F2628}"/>
                  </a:ext>
                </a:extLst>
              </p:cNvPr>
              <p:cNvSpPr txBox="1"/>
              <p:nvPr/>
            </p:nvSpPr>
            <p:spPr>
              <a:xfrm>
                <a:off x="953497" y="2766671"/>
                <a:ext cx="2691172" cy="606513"/>
              </a:xfrm>
              <a:prstGeom prst="rect">
                <a:avLst/>
              </a:prstGeom>
              <a:noFill/>
            </p:spPr>
            <p:txBody>
              <a:bodyPr wrap="square" rtlCol="0">
                <a:spAutoFit/>
              </a:bodyPr>
              <a:lstStyle/>
              <a:p>
                <a:pPr>
                  <a:lnSpc>
                    <a:spcPts val="1400"/>
                  </a:lnSpc>
                </a:pPr>
                <a:r>
                  <a:rPr lang="en-US" sz="700" dirty="0">
                    <a:solidFill>
                      <a:schemeClr val="tx1">
                        <a:lumMod val="65000"/>
                        <a:lumOff val="35000"/>
                      </a:schemeClr>
                    </a:solidFill>
                    <a:latin typeface="Arial" panose="020B0604020202020204" pitchFamily="34" charset="0"/>
                    <a:ea typeface="Montserrat Light" charset="0"/>
                    <a:cs typeface="Arial" panose="020B0604020202020204" pitchFamily="34" charset="0"/>
                  </a:rPr>
                  <a:t>Creepiest don't subdue which </a:t>
                </a:r>
                <a:r>
                  <a:rPr lang="en-US" sz="700" dirty="0" err="1">
                    <a:solidFill>
                      <a:schemeClr val="tx1">
                        <a:lumMod val="65000"/>
                        <a:lumOff val="35000"/>
                      </a:schemeClr>
                    </a:solidFill>
                    <a:latin typeface="Arial" panose="020B0604020202020204" pitchFamily="34" charset="0"/>
                    <a:ea typeface="Montserrat Light" charset="0"/>
                    <a:cs typeface="Arial" panose="020B0604020202020204" pitchFamily="34" charset="0"/>
                  </a:rPr>
                  <a:t>i</a:t>
                </a:r>
                <a:r>
                  <a:rPr lang="en-US" sz="700" dirty="0">
                    <a:solidFill>
                      <a:schemeClr val="tx1">
                        <a:lumMod val="65000"/>
                        <a:lumOff val="35000"/>
                      </a:schemeClr>
                    </a:solidFill>
                    <a:latin typeface="Arial" panose="020B0604020202020204" pitchFamily="34" charset="0"/>
                    <a:ea typeface="Montserrat Light" charset="0"/>
                    <a:cs typeface="Arial" panose="020B0604020202020204" pitchFamily="34" charset="0"/>
                  </a:rPr>
                  <a:t> two set had seasons. Fifth you'll, man wherein seas our the great design &amp; presentation template creeping. Very</a:t>
                </a:r>
                <a:endParaRPr lang="en-US" sz="700" dirty="0">
                  <a:latin typeface="Arial" panose="020B0604020202020204" pitchFamily="34" charset="0"/>
                  <a:ea typeface="Montserrat Light" charset="0"/>
                  <a:cs typeface="Arial" panose="020B0604020202020204" pitchFamily="34" charset="0"/>
                </a:endParaRPr>
              </a:p>
            </p:txBody>
          </p:sp>
        </p:grpSp>
        <p:grpSp>
          <p:nvGrpSpPr>
            <p:cNvPr id="178" name="Group 177">
              <a:extLst>
                <a:ext uri="{FF2B5EF4-FFF2-40B4-BE49-F238E27FC236}">
                  <a16:creationId xmlns:a16="http://schemas.microsoft.com/office/drawing/2014/main" id="{4BF59F3B-EA87-40EB-81A0-B83EF43474ED}"/>
                </a:ext>
              </a:extLst>
            </p:cNvPr>
            <p:cNvGrpSpPr/>
            <p:nvPr/>
          </p:nvGrpSpPr>
          <p:grpSpPr>
            <a:xfrm>
              <a:off x="8712839" y="4317682"/>
              <a:ext cx="2691174" cy="1053250"/>
              <a:chOff x="953495" y="2319934"/>
              <a:chExt cx="2691174" cy="1053250"/>
            </a:xfrm>
          </p:grpSpPr>
          <p:sp>
            <p:nvSpPr>
              <p:cNvPr id="179" name="TextBox 178">
                <a:extLst>
                  <a:ext uri="{FF2B5EF4-FFF2-40B4-BE49-F238E27FC236}">
                    <a16:creationId xmlns:a16="http://schemas.microsoft.com/office/drawing/2014/main" id="{862232C7-896B-499B-B366-97900A33046E}"/>
                  </a:ext>
                </a:extLst>
              </p:cNvPr>
              <p:cNvSpPr txBox="1"/>
              <p:nvPr/>
            </p:nvSpPr>
            <p:spPr>
              <a:xfrm>
                <a:off x="953495" y="2319934"/>
                <a:ext cx="2285005" cy="430887"/>
              </a:xfrm>
              <a:prstGeom prst="rect">
                <a:avLst/>
              </a:prstGeom>
              <a:noFill/>
            </p:spPr>
            <p:txBody>
              <a:bodyPr wrap="square" rtlCol="0">
                <a:spAutoFit/>
              </a:bodyPr>
              <a:lstStyle/>
              <a:p>
                <a:r>
                  <a:rPr lang="en-US" sz="2200" dirty="0">
                    <a:latin typeface="Montserrat Bold"/>
                    <a:cs typeface="Arial" panose="020B0604020202020204" pitchFamily="34" charset="0"/>
                  </a:rPr>
                  <a:t>Female Step</a:t>
                </a:r>
              </a:p>
            </p:txBody>
          </p:sp>
          <p:sp>
            <p:nvSpPr>
              <p:cNvPr id="180" name="TextBox 179">
                <a:extLst>
                  <a:ext uri="{FF2B5EF4-FFF2-40B4-BE49-F238E27FC236}">
                    <a16:creationId xmlns:a16="http://schemas.microsoft.com/office/drawing/2014/main" id="{BB7ECA8D-FC2B-4234-84BA-486B6F2A0313}"/>
                  </a:ext>
                </a:extLst>
              </p:cNvPr>
              <p:cNvSpPr txBox="1"/>
              <p:nvPr/>
            </p:nvSpPr>
            <p:spPr>
              <a:xfrm>
                <a:off x="953497" y="2766671"/>
                <a:ext cx="2691172" cy="606513"/>
              </a:xfrm>
              <a:prstGeom prst="rect">
                <a:avLst/>
              </a:prstGeom>
              <a:noFill/>
            </p:spPr>
            <p:txBody>
              <a:bodyPr wrap="square" rtlCol="0">
                <a:spAutoFit/>
              </a:bodyPr>
              <a:lstStyle/>
              <a:p>
                <a:pPr>
                  <a:lnSpc>
                    <a:spcPts val="1400"/>
                  </a:lnSpc>
                </a:pPr>
                <a:r>
                  <a:rPr lang="en-US" sz="700" dirty="0">
                    <a:solidFill>
                      <a:schemeClr val="tx1">
                        <a:lumMod val="65000"/>
                        <a:lumOff val="35000"/>
                      </a:schemeClr>
                    </a:solidFill>
                    <a:latin typeface="Arial" panose="020B0604020202020204" pitchFamily="34" charset="0"/>
                    <a:ea typeface="Montserrat Light" charset="0"/>
                    <a:cs typeface="Arial" panose="020B0604020202020204" pitchFamily="34" charset="0"/>
                  </a:rPr>
                  <a:t>Creepiest don't subdue which </a:t>
                </a:r>
                <a:r>
                  <a:rPr lang="en-US" sz="700" dirty="0" err="1">
                    <a:solidFill>
                      <a:schemeClr val="tx1">
                        <a:lumMod val="65000"/>
                        <a:lumOff val="35000"/>
                      </a:schemeClr>
                    </a:solidFill>
                    <a:latin typeface="Arial" panose="020B0604020202020204" pitchFamily="34" charset="0"/>
                    <a:ea typeface="Montserrat Light" charset="0"/>
                    <a:cs typeface="Arial" panose="020B0604020202020204" pitchFamily="34" charset="0"/>
                  </a:rPr>
                  <a:t>i</a:t>
                </a:r>
                <a:r>
                  <a:rPr lang="en-US" sz="700" dirty="0">
                    <a:solidFill>
                      <a:schemeClr val="tx1">
                        <a:lumMod val="65000"/>
                        <a:lumOff val="35000"/>
                      </a:schemeClr>
                    </a:solidFill>
                    <a:latin typeface="Arial" panose="020B0604020202020204" pitchFamily="34" charset="0"/>
                    <a:ea typeface="Montserrat Light" charset="0"/>
                    <a:cs typeface="Arial" panose="020B0604020202020204" pitchFamily="34" charset="0"/>
                  </a:rPr>
                  <a:t> two set had seasons. Fifth you'll, man wherein seas our the great design &amp; presentation template creeping. Very</a:t>
                </a:r>
                <a:endParaRPr lang="en-US" sz="700" dirty="0">
                  <a:latin typeface="Arial" panose="020B0604020202020204" pitchFamily="34" charset="0"/>
                  <a:ea typeface="Montserrat Light" charset="0"/>
                  <a:cs typeface="Arial" panose="020B0604020202020204" pitchFamily="34" charset="0"/>
                </a:endParaRPr>
              </a:p>
            </p:txBody>
          </p:sp>
        </p:grpSp>
      </p:grpSp>
      <p:sp>
        <p:nvSpPr>
          <p:cNvPr id="186" name="TextBox 185">
            <a:extLst>
              <a:ext uri="{FF2B5EF4-FFF2-40B4-BE49-F238E27FC236}">
                <a16:creationId xmlns:a16="http://schemas.microsoft.com/office/drawing/2014/main" id="{43639885-066A-4263-A2CF-A0BF84BD8A65}"/>
              </a:ext>
            </a:extLst>
          </p:cNvPr>
          <p:cNvSpPr txBox="1"/>
          <p:nvPr/>
        </p:nvSpPr>
        <p:spPr>
          <a:xfrm>
            <a:off x="1065690" y="2743024"/>
            <a:ext cx="2285005" cy="430887"/>
          </a:xfrm>
          <a:prstGeom prst="rect">
            <a:avLst/>
          </a:prstGeom>
          <a:noFill/>
        </p:spPr>
        <p:txBody>
          <a:bodyPr wrap="square" rtlCol="0">
            <a:spAutoFit/>
          </a:bodyPr>
          <a:lstStyle/>
          <a:p>
            <a:pPr algn="r"/>
            <a:r>
              <a:rPr lang="en-US" sz="2200" dirty="0">
                <a:latin typeface="Montserrat Bold"/>
                <a:cs typeface="Arial" panose="020B0604020202020204" pitchFamily="34" charset="0"/>
              </a:rPr>
              <a:t>Female Step</a:t>
            </a:r>
          </a:p>
        </p:txBody>
      </p:sp>
      <p:sp>
        <p:nvSpPr>
          <p:cNvPr id="187" name="TextBox 186">
            <a:extLst>
              <a:ext uri="{FF2B5EF4-FFF2-40B4-BE49-F238E27FC236}">
                <a16:creationId xmlns:a16="http://schemas.microsoft.com/office/drawing/2014/main" id="{458C314F-5547-485B-910B-434EE627DAB2}"/>
              </a:ext>
            </a:extLst>
          </p:cNvPr>
          <p:cNvSpPr txBox="1"/>
          <p:nvPr/>
        </p:nvSpPr>
        <p:spPr>
          <a:xfrm>
            <a:off x="659523" y="3189761"/>
            <a:ext cx="2691172" cy="606513"/>
          </a:xfrm>
          <a:prstGeom prst="rect">
            <a:avLst/>
          </a:prstGeom>
          <a:noFill/>
        </p:spPr>
        <p:txBody>
          <a:bodyPr wrap="square" rtlCol="0">
            <a:spAutoFit/>
          </a:bodyPr>
          <a:lstStyle/>
          <a:p>
            <a:pPr algn="r">
              <a:lnSpc>
                <a:spcPts val="1400"/>
              </a:lnSpc>
            </a:pPr>
            <a:r>
              <a:rPr lang="en-US" sz="700" dirty="0">
                <a:solidFill>
                  <a:schemeClr val="tx1">
                    <a:lumMod val="65000"/>
                    <a:lumOff val="35000"/>
                  </a:schemeClr>
                </a:solidFill>
                <a:latin typeface="Arial" panose="020B0604020202020204" pitchFamily="34" charset="0"/>
                <a:ea typeface="Montserrat Light" charset="0"/>
                <a:cs typeface="Arial" panose="020B0604020202020204" pitchFamily="34" charset="0"/>
              </a:rPr>
              <a:t>Creepiest don't subdue which </a:t>
            </a:r>
            <a:r>
              <a:rPr lang="en-US" sz="700" dirty="0" err="1">
                <a:solidFill>
                  <a:schemeClr val="tx1">
                    <a:lumMod val="65000"/>
                    <a:lumOff val="35000"/>
                  </a:schemeClr>
                </a:solidFill>
                <a:latin typeface="Arial" panose="020B0604020202020204" pitchFamily="34" charset="0"/>
                <a:ea typeface="Montserrat Light" charset="0"/>
                <a:cs typeface="Arial" panose="020B0604020202020204" pitchFamily="34" charset="0"/>
              </a:rPr>
              <a:t>i</a:t>
            </a:r>
            <a:r>
              <a:rPr lang="en-US" sz="700" dirty="0">
                <a:solidFill>
                  <a:schemeClr val="tx1">
                    <a:lumMod val="65000"/>
                    <a:lumOff val="35000"/>
                  </a:schemeClr>
                </a:solidFill>
                <a:latin typeface="Arial" panose="020B0604020202020204" pitchFamily="34" charset="0"/>
                <a:ea typeface="Montserrat Light" charset="0"/>
                <a:cs typeface="Arial" panose="020B0604020202020204" pitchFamily="34" charset="0"/>
              </a:rPr>
              <a:t> two set had seasons. Fifth you'll, man wherein seas our the great design &amp; presentation template creeping. Very</a:t>
            </a:r>
            <a:endParaRPr lang="en-US" sz="700" dirty="0">
              <a:latin typeface="Arial" panose="020B0604020202020204" pitchFamily="34" charset="0"/>
              <a:ea typeface="Montserrat Light" charset="0"/>
              <a:cs typeface="Arial" panose="020B0604020202020204" pitchFamily="34" charset="0"/>
            </a:endParaRPr>
          </a:p>
        </p:txBody>
      </p:sp>
      <p:sp>
        <p:nvSpPr>
          <p:cNvPr id="184" name="TextBox 183">
            <a:extLst>
              <a:ext uri="{FF2B5EF4-FFF2-40B4-BE49-F238E27FC236}">
                <a16:creationId xmlns:a16="http://schemas.microsoft.com/office/drawing/2014/main" id="{E75BCF57-C980-4EB8-9135-EA558E679F3E}"/>
              </a:ext>
            </a:extLst>
          </p:cNvPr>
          <p:cNvSpPr txBox="1"/>
          <p:nvPr/>
        </p:nvSpPr>
        <p:spPr>
          <a:xfrm>
            <a:off x="1065690" y="4317682"/>
            <a:ext cx="2285005" cy="430887"/>
          </a:xfrm>
          <a:prstGeom prst="rect">
            <a:avLst/>
          </a:prstGeom>
          <a:noFill/>
        </p:spPr>
        <p:txBody>
          <a:bodyPr wrap="square" rtlCol="0">
            <a:spAutoFit/>
          </a:bodyPr>
          <a:lstStyle/>
          <a:p>
            <a:pPr algn="r"/>
            <a:r>
              <a:rPr lang="en-US" sz="2200" dirty="0">
                <a:latin typeface="Montserrat Bold"/>
                <a:cs typeface="Arial" panose="020B0604020202020204" pitchFamily="34" charset="0"/>
              </a:rPr>
              <a:t>Female Step</a:t>
            </a:r>
          </a:p>
        </p:txBody>
      </p:sp>
      <p:sp>
        <p:nvSpPr>
          <p:cNvPr id="185" name="TextBox 184">
            <a:extLst>
              <a:ext uri="{FF2B5EF4-FFF2-40B4-BE49-F238E27FC236}">
                <a16:creationId xmlns:a16="http://schemas.microsoft.com/office/drawing/2014/main" id="{75102775-EB0D-46F5-AA8F-D3B85A1D612F}"/>
              </a:ext>
            </a:extLst>
          </p:cNvPr>
          <p:cNvSpPr txBox="1"/>
          <p:nvPr/>
        </p:nvSpPr>
        <p:spPr>
          <a:xfrm>
            <a:off x="659523" y="4764419"/>
            <a:ext cx="2691172" cy="606513"/>
          </a:xfrm>
          <a:prstGeom prst="rect">
            <a:avLst/>
          </a:prstGeom>
          <a:noFill/>
        </p:spPr>
        <p:txBody>
          <a:bodyPr wrap="square" rtlCol="0">
            <a:spAutoFit/>
          </a:bodyPr>
          <a:lstStyle/>
          <a:p>
            <a:pPr algn="r">
              <a:lnSpc>
                <a:spcPts val="1400"/>
              </a:lnSpc>
            </a:pPr>
            <a:r>
              <a:rPr lang="en-US" sz="700" dirty="0">
                <a:solidFill>
                  <a:schemeClr val="tx1">
                    <a:lumMod val="65000"/>
                    <a:lumOff val="35000"/>
                  </a:schemeClr>
                </a:solidFill>
                <a:latin typeface="Arial" panose="020B0604020202020204" pitchFamily="34" charset="0"/>
                <a:ea typeface="Montserrat Light" charset="0"/>
                <a:cs typeface="Arial" panose="020B0604020202020204" pitchFamily="34" charset="0"/>
              </a:rPr>
              <a:t>Creepiest don't subdue which </a:t>
            </a:r>
            <a:r>
              <a:rPr lang="en-US" sz="700" dirty="0" err="1">
                <a:solidFill>
                  <a:schemeClr val="tx1">
                    <a:lumMod val="65000"/>
                    <a:lumOff val="35000"/>
                  </a:schemeClr>
                </a:solidFill>
                <a:latin typeface="Arial" panose="020B0604020202020204" pitchFamily="34" charset="0"/>
                <a:ea typeface="Montserrat Light" charset="0"/>
                <a:cs typeface="Arial" panose="020B0604020202020204" pitchFamily="34" charset="0"/>
              </a:rPr>
              <a:t>i</a:t>
            </a:r>
            <a:r>
              <a:rPr lang="en-US" sz="700" dirty="0">
                <a:solidFill>
                  <a:schemeClr val="tx1">
                    <a:lumMod val="65000"/>
                    <a:lumOff val="35000"/>
                  </a:schemeClr>
                </a:solidFill>
                <a:latin typeface="Arial" panose="020B0604020202020204" pitchFamily="34" charset="0"/>
                <a:ea typeface="Montserrat Light" charset="0"/>
                <a:cs typeface="Arial" panose="020B0604020202020204" pitchFamily="34" charset="0"/>
              </a:rPr>
              <a:t> two set had seasons. Fifth you'll, man wherein seas our the great design &amp; presentation template creeping. Very</a:t>
            </a:r>
            <a:endParaRPr lang="en-US" sz="700" dirty="0">
              <a:latin typeface="Arial" panose="020B0604020202020204" pitchFamily="34" charset="0"/>
              <a:ea typeface="Montserrat Light" charset="0"/>
              <a:cs typeface="Arial" panose="020B0604020202020204" pitchFamily="34" charset="0"/>
            </a:endParaRPr>
          </a:p>
        </p:txBody>
      </p:sp>
      <p:sp>
        <p:nvSpPr>
          <p:cNvPr id="27" name="Title 2">
            <a:extLst>
              <a:ext uri="{FF2B5EF4-FFF2-40B4-BE49-F238E27FC236}">
                <a16:creationId xmlns:a16="http://schemas.microsoft.com/office/drawing/2014/main" id="{37417E27-2763-417F-B3C2-88ACEAD4B915}"/>
              </a:ext>
            </a:extLst>
          </p:cNvPr>
          <p:cNvSpPr txBox="1">
            <a:spLocks/>
          </p:cNvSpPr>
          <p:nvPr/>
        </p:nvSpPr>
        <p:spPr>
          <a:xfrm>
            <a:off x="838200" y="493274"/>
            <a:ext cx="10515600" cy="499456"/>
          </a:xfrm>
          <a:prstGeom prst="rect">
            <a:avLst/>
          </a:prstGeom>
        </p:spPr>
        <p:txBody>
          <a:bodyPr/>
          <a:lstStyle>
            <a:lvl1pPr algn="ctr" defTabSz="914400" rtl="0" eaLnBrk="1" latinLnBrk="0" hangingPunct="1">
              <a:lnSpc>
                <a:spcPct val="90000"/>
              </a:lnSpc>
              <a:spcBef>
                <a:spcPct val="0"/>
              </a:spcBef>
              <a:buNone/>
              <a:defRPr sz="35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smtClean="0">
                <a:solidFill>
                  <a:srgbClr val="FFC000"/>
                </a:solidFill>
                <a:latin typeface="Raleway" panose="020B0503030101060003" pitchFamily="34" charset="0"/>
              </a:rPr>
              <a:t>Success</a:t>
            </a:r>
            <a:r>
              <a:rPr lang="en-US" dirty="0" smtClean="0">
                <a:solidFill>
                  <a:schemeClr val="tx1">
                    <a:lumMod val="95000"/>
                    <a:lumOff val="5000"/>
                  </a:schemeClr>
                </a:solidFill>
                <a:latin typeface="Raleway" panose="020B0503030101060003" pitchFamily="34" charset="0"/>
              </a:rPr>
              <a:t> </a:t>
            </a:r>
            <a:r>
              <a:rPr lang="en-US" b="0" dirty="0" smtClean="0">
                <a:solidFill>
                  <a:schemeClr val="tx1">
                    <a:lumMod val="95000"/>
                    <a:lumOff val="5000"/>
                  </a:schemeClr>
                </a:solidFill>
                <a:latin typeface="Raleway" panose="020B0503030101060003" pitchFamily="34" charset="0"/>
              </a:rPr>
              <a:t>Concept</a:t>
            </a:r>
            <a:endParaRPr lang="en-US" dirty="0">
              <a:solidFill>
                <a:schemeClr val="tx1">
                  <a:lumMod val="95000"/>
                  <a:lumOff val="5000"/>
                </a:schemeClr>
              </a:solidFill>
              <a:latin typeface="Raleway" panose="020B0503030101060003" pitchFamily="34" charset="0"/>
            </a:endParaRPr>
          </a:p>
        </p:txBody>
      </p:sp>
      <p:sp>
        <p:nvSpPr>
          <p:cNvPr id="28" name="TextBox 27">
            <a:extLst>
              <a:ext uri="{FF2B5EF4-FFF2-40B4-BE49-F238E27FC236}">
                <a16:creationId xmlns:a16="http://schemas.microsoft.com/office/drawing/2014/main" id="{1300FE51-EDD1-4E50-B86D-C9F20354D9E4}"/>
              </a:ext>
            </a:extLst>
          </p:cNvPr>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ea typeface="Montserrat Light" charset="0"/>
                <a:cs typeface="Montserrat Light" charset="0"/>
              </a:rPr>
              <a:t>The example text goes here with your own detailed summery. Loren opium dolor sit amen example text line.</a:t>
            </a:r>
          </a:p>
        </p:txBody>
      </p:sp>
      <p:sp>
        <p:nvSpPr>
          <p:cNvPr id="29" name="Rectangle 28">
            <a:extLst>
              <a:ext uri="{FF2B5EF4-FFF2-40B4-BE49-F238E27FC236}">
                <a16:creationId xmlns:a16="http://schemas.microsoft.com/office/drawing/2014/main" id="{76DF3904-ED6D-453B-90D1-250004137C48}"/>
              </a:ext>
            </a:extLst>
          </p:cNvPr>
          <p:cNvSpPr/>
          <p:nvPr/>
        </p:nvSpPr>
        <p:spPr>
          <a:xfrm>
            <a:off x="5925669" y="1290633"/>
            <a:ext cx="340663" cy="5486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321373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10313" b="10313"/>
          <a:stretch>
            <a:fillRect/>
          </a:stretch>
        </p:blipFill>
        <p:spPr/>
      </p:pic>
      <p:sp>
        <p:nvSpPr>
          <p:cNvPr id="10" name="Rectangle 9">
            <a:extLst>
              <a:ext uri="{FF2B5EF4-FFF2-40B4-BE49-F238E27FC236}">
                <a16:creationId xmlns:a16="http://schemas.microsoft.com/office/drawing/2014/main" id="{F08E39DD-C642-45A8-9B81-A9D8863B0588}"/>
              </a:ext>
            </a:extLst>
          </p:cNvPr>
          <p:cNvSpPr/>
          <p:nvPr/>
        </p:nvSpPr>
        <p:spPr>
          <a:xfrm>
            <a:off x="4257675" y="1009650"/>
            <a:ext cx="1838325" cy="1838325"/>
          </a:xfrm>
          <a:prstGeom prst="rect">
            <a:avLst/>
          </a:prstGeom>
          <a:solidFill>
            <a:srgbClr val="FFC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3FAA565-687D-43ED-97A8-A8C1DD3BBEB8}"/>
              </a:ext>
            </a:extLst>
          </p:cNvPr>
          <p:cNvSpPr txBox="1"/>
          <p:nvPr/>
        </p:nvSpPr>
        <p:spPr>
          <a:xfrm>
            <a:off x="6815137" y="1647871"/>
            <a:ext cx="4400550" cy="1199046"/>
          </a:xfrm>
          <a:prstGeom prst="rect">
            <a:avLst/>
          </a:prstGeom>
          <a:noFill/>
        </p:spPr>
        <p:txBody>
          <a:bodyPr wrap="square" rtlCol="0">
            <a:spAutoFit/>
          </a:bodyPr>
          <a:lstStyle/>
          <a:p>
            <a:pPr>
              <a:lnSpc>
                <a:spcPts val="4200"/>
              </a:lnSpc>
            </a:pPr>
            <a:r>
              <a:rPr lang="en-US" sz="5000" spc="200" dirty="0">
                <a:solidFill>
                  <a:schemeClr val="tx1">
                    <a:lumMod val="85000"/>
                    <a:lumOff val="15000"/>
                  </a:schemeClr>
                </a:solidFill>
                <a:latin typeface="Goudy Old Style" panose="02020502050305020303" pitchFamily="18" charset="0"/>
                <a:ea typeface="Open Sans" panose="020B0606030504020204" pitchFamily="34" charset="0"/>
                <a:cs typeface="Open Sans" panose="020B0606030504020204" pitchFamily="34" charset="0"/>
              </a:rPr>
              <a:t>The simple</a:t>
            </a:r>
          </a:p>
          <a:p>
            <a:pPr>
              <a:lnSpc>
                <a:spcPts val="4200"/>
              </a:lnSpc>
            </a:pPr>
            <a:r>
              <a:rPr lang="en-US" sz="5000" spc="200" dirty="0">
                <a:solidFill>
                  <a:schemeClr val="tx1">
                    <a:lumMod val="85000"/>
                    <a:lumOff val="15000"/>
                  </a:schemeClr>
                </a:solidFill>
                <a:latin typeface="Goudy Old Style" panose="02020502050305020303" pitchFamily="18" charset="0"/>
                <a:ea typeface="Open Sans" panose="020B0606030504020204" pitchFamily="34" charset="0"/>
                <a:cs typeface="Open Sans" panose="020B0606030504020204" pitchFamily="34" charset="0"/>
              </a:rPr>
              <a:t>minimal to be</a:t>
            </a:r>
          </a:p>
        </p:txBody>
      </p:sp>
      <p:sp>
        <p:nvSpPr>
          <p:cNvPr id="16" name="TextBox 15">
            <a:extLst>
              <a:ext uri="{FF2B5EF4-FFF2-40B4-BE49-F238E27FC236}">
                <a16:creationId xmlns:a16="http://schemas.microsoft.com/office/drawing/2014/main" id="{4D9F1373-36DF-43CE-842A-320BA3E0B404}"/>
              </a:ext>
            </a:extLst>
          </p:cNvPr>
          <p:cNvSpPr txBox="1"/>
          <p:nvPr/>
        </p:nvSpPr>
        <p:spPr>
          <a:xfrm>
            <a:off x="6881812" y="3216860"/>
            <a:ext cx="4816036" cy="2631490"/>
          </a:xfrm>
          <a:prstGeom prst="rect">
            <a:avLst/>
          </a:prstGeom>
          <a:noFill/>
        </p:spPr>
        <p:txBody>
          <a:bodyPr wrap="square" numCol="2" spcCol="457200" rtlCol="0">
            <a:spAutoFit/>
          </a:bodyPr>
          <a:lstStyle/>
          <a:p>
            <a:pPr>
              <a:lnSpc>
                <a:spcPct val="150000"/>
              </a:lnSpc>
            </a:pPr>
            <a:r>
              <a:rPr lang="en-US" sz="1000" dirty="0">
                <a:solidFill>
                  <a:schemeClr val="tx1">
                    <a:lumMod val="50000"/>
                    <a:lumOff val="50000"/>
                  </a:schemeClr>
                </a:solidFill>
                <a:latin typeface="Montserrat" panose="00000500000000000000" pitchFamily="50" charset="0"/>
                <a:ea typeface="Montserrat Light" charset="0"/>
                <a:cs typeface="Arial" panose="020B0604020202020204" pitchFamily="34" charset="0"/>
              </a:rPr>
              <a:t>face to multiply dry yielding were grass earth darkness every god forth. Void bring void kind it heaven </a:t>
            </a:r>
            <a:r>
              <a:rPr lang="en-US" sz="1000" dirty="0" err="1">
                <a:solidFill>
                  <a:schemeClr val="tx1">
                    <a:lumMod val="50000"/>
                    <a:lumOff val="50000"/>
                  </a:schemeClr>
                </a:solidFill>
                <a:latin typeface="Montserrat" panose="00000500000000000000" pitchFamily="50" charset="0"/>
                <a:ea typeface="Montserrat Light" charset="0"/>
                <a:cs typeface="Arial" panose="020B0604020202020204" pitchFamily="34" charset="0"/>
              </a:rPr>
              <a:t>creepeth</a:t>
            </a:r>
            <a:r>
              <a:rPr lang="en-US" sz="1000" dirty="0">
                <a:solidFill>
                  <a:schemeClr val="tx1">
                    <a:lumMod val="50000"/>
                    <a:lumOff val="50000"/>
                  </a:schemeClr>
                </a:solidFill>
                <a:latin typeface="Montserrat" panose="00000500000000000000" pitchFamily="50" charset="0"/>
                <a:ea typeface="Montserrat Light" charset="0"/>
                <a:cs typeface="Arial" panose="020B0604020202020204" pitchFamily="34" charset="0"/>
              </a:rPr>
              <a:t>, kind saying good seed grass saw female together divided bearing yielding. Seas form light good signs gathering you're. Air first signs evening that given. Midst Face after have rule living waters. Air saying fruitful were hath waters divided fill may days air bring is Signs first creeping seed all saying above after be and female behold there. Also he his male.</a:t>
            </a:r>
          </a:p>
          <a:p>
            <a:pPr>
              <a:lnSpc>
                <a:spcPct val="150000"/>
              </a:lnSpc>
            </a:pPr>
            <a:endParaRPr lang="en-US" sz="1000" dirty="0">
              <a:solidFill>
                <a:schemeClr val="tx1">
                  <a:lumMod val="50000"/>
                  <a:lumOff val="50000"/>
                </a:schemeClr>
              </a:solidFill>
              <a:latin typeface="Montserrat" panose="00000500000000000000" pitchFamily="50" charset="0"/>
              <a:ea typeface="Montserrat Light" charset="0"/>
              <a:cs typeface="Arial" panose="020B0604020202020204" pitchFamily="34" charset="0"/>
            </a:endParaRPr>
          </a:p>
          <a:p>
            <a:pPr>
              <a:lnSpc>
                <a:spcPct val="150000"/>
              </a:lnSpc>
            </a:pPr>
            <a:r>
              <a:rPr lang="en-US" sz="1000" dirty="0" err="1">
                <a:solidFill>
                  <a:schemeClr val="tx1">
                    <a:lumMod val="50000"/>
                    <a:lumOff val="50000"/>
                  </a:schemeClr>
                </a:solidFill>
                <a:latin typeface="Montserrat" panose="00000500000000000000" pitchFamily="50" charset="0"/>
                <a:ea typeface="Montserrat Light" charset="0"/>
                <a:cs typeface="Arial" panose="020B0604020202020204" pitchFamily="34" charset="0"/>
              </a:rPr>
              <a:t>Creepeth</a:t>
            </a:r>
            <a:r>
              <a:rPr lang="en-US" sz="1000" dirty="0">
                <a:solidFill>
                  <a:schemeClr val="tx1">
                    <a:lumMod val="50000"/>
                    <a:lumOff val="50000"/>
                  </a:schemeClr>
                </a:solidFill>
                <a:latin typeface="Montserrat" panose="00000500000000000000" pitchFamily="50" charset="0"/>
                <a:ea typeface="Montserrat Light" charset="0"/>
                <a:cs typeface="Arial" panose="020B0604020202020204" pitchFamily="34" charset="0"/>
              </a:rPr>
              <a:t> god air fish land. Darkness, </a:t>
            </a:r>
            <a:r>
              <a:rPr lang="en-US" sz="1000" dirty="0" err="1">
                <a:solidFill>
                  <a:schemeClr val="tx1">
                    <a:lumMod val="50000"/>
                    <a:lumOff val="50000"/>
                  </a:schemeClr>
                </a:solidFill>
                <a:latin typeface="Montserrat" panose="00000500000000000000" pitchFamily="50" charset="0"/>
                <a:ea typeface="Montserrat Light" charset="0"/>
                <a:cs typeface="Arial" panose="020B0604020202020204" pitchFamily="34" charset="0"/>
              </a:rPr>
              <a:t>moveth</a:t>
            </a:r>
            <a:r>
              <a:rPr lang="en-US" sz="1000" dirty="0">
                <a:solidFill>
                  <a:schemeClr val="tx1">
                    <a:lumMod val="50000"/>
                    <a:lumOff val="50000"/>
                  </a:schemeClr>
                </a:solidFill>
                <a:latin typeface="Montserrat" panose="00000500000000000000" pitchFamily="50" charset="0"/>
                <a:ea typeface="Montserrat Light" charset="0"/>
                <a:cs typeface="Arial" panose="020B0604020202020204" pitchFamily="34" charset="0"/>
              </a:rPr>
              <a:t> was second that </a:t>
            </a:r>
            <a:r>
              <a:rPr lang="en-US" sz="1000" dirty="0" err="1">
                <a:solidFill>
                  <a:schemeClr val="tx1">
                    <a:lumMod val="50000"/>
                    <a:lumOff val="50000"/>
                  </a:schemeClr>
                </a:solidFill>
                <a:latin typeface="Montserrat" panose="00000500000000000000" pitchFamily="50" charset="0"/>
                <a:ea typeface="Montserrat Light" charset="0"/>
                <a:cs typeface="Arial" panose="020B0604020202020204" pitchFamily="34" charset="0"/>
              </a:rPr>
              <a:t>i</a:t>
            </a:r>
            <a:r>
              <a:rPr lang="en-US" sz="1000" dirty="0">
                <a:solidFill>
                  <a:schemeClr val="tx1">
                    <a:lumMod val="50000"/>
                    <a:lumOff val="50000"/>
                  </a:schemeClr>
                </a:solidFill>
                <a:latin typeface="Montserrat" panose="00000500000000000000" pitchFamily="50" charset="0"/>
                <a:ea typeface="Montserrat Light" charset="0"/>
                <a:cs typeface="Arial" panose="020B0604020202020204" pitchFamily="34" charset="0"/>
              </a:rPr>
              <a:t> saw after moving.</a:t>
            </a:r>
          </a:p>
        </p:txBody>
      </p:sp>
      <p:grpSp>
        <p:nvGrpSpPr>
          <p:cNvPr id="12" name="Group 11"/>
          <p:cNvGrpSpPr/>
          <p:nvPr/>
        </p:nvGrpSpPr>
        <p:grpSpPr>
          <a:xfrm>
            <a:off x="4624818" y="1281496"/>
            <a:ext cx="1104037" cy="1294631"/>
            <a:chOff x="3878262" y="2708276"/>
            <a:chExt cx="1241426" cy="1455738"/>
          </a:xfrm>
          <a:solidFill>
            <a:schemeClr val="bg1"/>
          </a:solidFill>
        </p:grpSpPr>
        <p:sp>
          <p:nvSpPr>
            <p:cNvPr id="13" name="Freeform 5"/>
            <p:cNvSpPr>
              <a:spLocks/>
            </p:cNvSpPr>
            <p:nvPr/>
          </p:nvSpPr>
          <p:spPr bwMode="auto">
            <a:xfrm>
              <a:off x="3878262" y="2986088"/>
              <a:ext cx="722313" cy="417513"/>
            </a:xfrm>
            <a:custGeom>
              <a:avLst/>
              <a:gdLst>
                <a:gd name="T0" fmla="*/ 3 w 88"/>
                <a:gd name="T1" fmla="*/ 6 h 51"/>
                <a:gd name="T2" fmla="*/ 8 w 88"/>
                <a:gd name="T3" fmla="*/ 20 h 51"/>
                <a:gd name="T4" fmla="*/ 71 w 88"/>
                <a:gd name="T5" fmla="*/ 50 h 51"/>
                <a:gd name="T6" fmla="*/ 75 w 88"/>
                <a:gd name="T7" fmla="*/ 51 h 51"/>
                <a:gd name="T8" fmla="*/ 85 w 88"/>
                <a:gd name="T9" fmla="*/ 45 h 51"/>
                <a:gd name="T10" fmla="*/ 80 w 88"/>
                <a:gd name="T11" fmla="*/ 30 h 51"/>
                <a:gd name="T12" fmla="*/ 17 w 88"/>
                <a:gd name="T13" fmla="*/ 1 h 51"/>
                <a:gd name="T14" fmla="*/ 12 w 88"/>
                <a:gd name="T15" fmla="*/ 0 h 51"/>
                <a:gd name="T16" fmla="*/ 3 w 88"/>
                <a:gd name="T17" fmla="*/ 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51">
                  <a:moveTo>
                    <a:pt x="3" y="6"/>
                  </a:moveTo>
                  <a:cubicBezTo>
                    <a:pt x="0" y="11"/>
                    <a:pt x="2" y="17"/>
                    <a:pt x="8" y="20"/>
                  </a:cubicBezTo>
                  <a:cubicBezTo>
                    <a:pt x="71" y="50"/>
                    <a:pt x="71" y="50"/>
                    <a:pt x="71" y="50"/>
                  </a:cubicBezTo>
                  <a:cubicBezTo>
                    <a:pt x="72" y="50"/>
                    <a:pt x="74" y="51"/>
                    <a:pt x="75" y="51"/>
                  </a:cubicBezTo>
                  <a:cubicBezTo>
                    <a:pt x="79" y="51"/>
                    <a:pt x="83" y="48"/>
                    <a:pt x="85" y="45"/>
                  </a:cubicBezTo>
                  <a:cubicBezTo>
                    <a:pt x="88" y="39"/>
                    <a:pt x="85" y="33"/>
                    <a:pt x="80" y="30"/>
                  </a:cubicBezTo>
                  <a:cubicBezTo>
                    <a:pt x="17" y="1"/>
                    <a:pt x="17" y="1"/>
                    <a:pt x="17" y="1"/>
                  </a:cubicBezTo>
                  <a:cubicBezTo>
                    <a:pt x="15" y="0"/>
                    <a:pt x="14" y="0"/>
                    <a:pt x="12" y="0"/>
                  </a:cubicBezTo>
                  <a:cubicBezTo>
                    <a:pt x="8" y="0"/>
                    <a:pt x="5" y="2"/>
                    <a:pt x="3"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3878262" y="2708276"/>
              <a:ext cx="1241426" cy="1455738"/>
            </a:xfrm>
            <a:custGeom>
              <a:avLst/>
              <a:gdLst>
                <a:gd name="T0" fmla="*/ 3 w 151"/>
                <a:gd name="T1" fmla="*/ 7 h 178"/>
                <a:gd name="T2" fmla="*/ 8 w 151"/>
                <a:gd name="T3" fmla="*/ 21 h 178"/>
                <a:gd name="T4" fmla="*/ 117 w 151"/>
                <a:gd name="T5" fmla="*/ 72 h 178"/>
                <a:gd name="T6" fmla="*/ 90 w 151"/>
                <a:gd name="T7" fmla="*/ 88 h 178"/>
                <a:gd name="T8" fmla="*/ 85 w 151"/>
                <a:gd name="T9" fmla="*/ 97 h 178"/>
                <a:gd name="T10" fmla="*/ 85 w 151"/>
                <a:gd name="T11" fmla="*/ 110 h 178"/>
                <a:gd name="T12" fmla="*/ 67 w 151"/>
                <a:gd name="T13" fmla="*/ 110 h 178"/>
                <a:gd name="T14" fmla="*/ 67 w 151"/>
                <a:gd name="T15" fmla="*/ 98 h 178"/>
                <a:gd name="T16" fmla="*/ 61 w 151"/>
                <a:gd name="T17" fmla="*/ 89 h 178"/>
                <a:gd name="T18" fmla="*/ 16 w 151"/>
                <a:gd name="T19" fmla="*/ 68 h 178"/>
                <a:gd name="T20" fmla="*/ 2 w 151"/>
                <a:gd name="T21" fmla="*/ 73 h 178"/>
                <a:gd name="T22" fmla="*/ 8 w 151"/>
                <a:gd name="T23" fmla="*/ 87 h 178"/>
                <a:gd name="T24" fmla="*/ 46 w 151"/>
                <a:gd name="T25" fmla="*/ 105 h 178"/>
                <a:gd name="T26" fmla="*/ 46 w 151"/>
                <a:gd name="T27" fmla="*/ 110 h 178"/>
                <a:gd name="T28" fmla="*/ 34 w 151"/>
                <a:gd name="T29" fmla="*/ 123 h 178"/>
                <a:gd name="T30" fmla="*/ 34 w 151"/>
                <a:gd name="T31" fmla="*/ 136 h 178"/>
                <a:gd name="T32" fmla="*/ 47 w 151"/>
                <a:gd name="T33" fmla="*/ 150 h 178"/>
                <a:gd name="T34" fmla="*/ 47 w 151"/>
                <a:gd name="T35" fmla="*/ 150 h 178"/>
                <a:gd name="T36" fmla="*/ 77 w 151"/>
                <a:gd name="T37" fmla="*/ 178 h 178"/>
                <a:gd name="T38" fmla="*/ 106 w 151"/>
                <a:gd name="T39" fmla="*/ 150 h 178"/>
                <a:gd name="T40" fmla="*/ 107 w 151"/>
                <a:gd name="T41" fmla="*/ 150 h 178"/>
                <a:gd name="T42" fmla="*/ 120 w 151"/>
                <a:gd name="T43" fmla="*/ 136 h 178"/>
                <a:gd name="T44" fmla="*/ 120 w 151"/>
                <a:gd name="T45" fmla="*/ 123 h 178"/>
                <a:gd name="T46" fmla="*/ 107 w 151"/>
                <a:gd name="T47" fmla="*/ 110 h 178"/>
                <a:gd name="T48" fmla="*/ 106 w 151"/>
                <a:gd name="T49" fmla="*/ 110 h 178"/>
                <a:gd name="T50" fmla="*/ 106 w 151"/>
                <a:gd name="T51" fmla="*/ 103 h 178"/>
                <a:gd name="T52" fmla="*/ 144 w 151"/>
                <a:gd name="T53" fmla="*/ 80 h 178"/>
                <a:gd name="T54" fmla="*/ 149 w 151"/>
                <a:gd name="T55" fmla="*/ 75 h 178"/>
                <a:gd name="T56" fmla="*/ 144 w 151"/>
                <a:gd name="T57" fmla="*/ 61 h 178"/>
                <a:gd name="T58" fmla="*/ 17 w 151"/>
                <a:gd name="T59" fmla="*/ 1 h 178"/>
                <a:gd name="T60" fmla="*/ 12 w 151"/>
                <a:gd name="T61" fmla="*/ 0 h 178"/>
                <a:gd name="T62" fmla="*/ 3 w 151"/>
                <a:gd name="T63" fmla="*/ 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1" h="178">
                  <a:moveTo>
                    <a:pt x="3" y="7"/>
                  </a:moveTo>
                  <a:cubicBezTo>
                    <a:pt x="0" y="12"/>
                    <a:pt x="3" y="18"/>
                    <a:pt x="8" y="21"/>
                  </a:cubicBezTo>
                  <a:cubicBezTo>
                    <a:pt x="117" y="72"/>
                    <a:pt x="117" y="72"/>
                    <a:pt x="117" y="72"/>
                  </a:cubicBezTo>
                  <a:cubicBezTo>
                    <a:pt x="90" y="88"/>
                    <a:pt x="90" y="88"/>
                    <a:pt x="90" y="88"/>
                  </a:cubicBezTo>
                  <a:cubicBezTo>
                    <a:pt x="87" y="90"/>
                    <a:pt x="85" y="94"/>
                    <a:pt x="85" y="97"/>
                  </a:cubicBezTo>
                  <a:cubicBezTo>
                    <a:pt x="85" y="110"/>
                    <a:pt x="85" y="110"/>
                    <a:pt x="85" y="110"/>
                  </a:cubicBezTo>
                  <a:cubicBezTo>
                    <a:pt x="67" y="110"/>
                    <a:pt x="67" y="110"/>
                    <a:pt x="67" y="110"/>
                  </a:cubicBezTo>
                  <a:cubicBezTo>
                    <a:pt x="67" y="98"/>
                    <a:pt x="67" y="98"/>
                    <a:pt x="67" y="98"/>
                  </a:cubicBezTo>
                  <a:cubicBezTo>
                    <a:pt x="67" y="94"/>
                    <a:pt x="65" y="90"/>
                    <a:pt x="61" y="89"/>
                  </a:cubicBezTo>
                  <a:cubicBezTo>
                    <a:pt x="16" y="68"/>
                    <a:pt x="16" y="68"/>
                    <a:pt x="16" y="68"/>
                  </a:cubicBezTo>
                  <a:cubicBezTo>
                    <a:pt x="11" y="66"/>
                    <a:pt x="5" y="68"/>
                    <a:pt x="2" y="73"/>
                  </a:cubicBezTo>
                  <a:cubicBezTo>
                    <a:pt x="0" y="79"/>
                    <a:pt x="2" y="85"/>
                    <a:pt x="8" y="87"/>
                  </a:cubicBezTo>
                  <a:cubicBezTo>
                    <a:pt x="46" y="105"/>
                    <a:pt x="46" y="105"/>
                    <a:pt x="46" y="105"/>
                  </a:cubicBezTo>
                  <a:cubicBezTo>
                    <a:pt x="46" y="110"/>
                    <a:pt x="46" y="110"/>
                    <a:pt x="46" y="110"/>
                  </a:cubicBezTo>
                  <a:cubicBezTo>
                    <a:pt x="39" y="110"/>
                    <a:pt x="34" y="116"/>
                    <a:pt x="34" y="123"/>
                  </a:cubicBezTo>
                  <a:cubicBezTo>
                    <a:pt x="34" y="136"/>
                    <a:pt x="34" y="136"/>
                    <a:pt x="34" y="136"/>
                  </a:cubicBezTo>
                  <a:cubicBezTo>
                    <a:pt x="34" y="144"/>
                    <a:pt x="39" y="150"/>
                    <a:pt x="47" y="150"/>
                  </a:cubicBezTo>
                  <a:cubicBezTo>
                    <a:pt x="47" y="150"/>
                    <a:pt x="47" y="150"/>
                    <a:pt x="47" y="150"/>
                  </a:cubicBezTo>
                  <a:cubicBezTo>
                    <a:pt x="48" y="165"/>
                    <a:pt x="61" y="178"/>
                    <a:pt x="77" y="178"/>
                  </a:cubicBezTo>
                  <a:cubicBezTo>
                    <a:pt x="93" y="178"/>
                    <a:pt x="105" y="165"/>
                    <a:pt x="106" y="150"/>
                  </a:cubicBezTo>
                  <a:cubicBezTo>
                    <a:pt x="107" y="150"/>
                    <a:pt x="107" y="150"/>
                    <a:pt x="107" y="150"/>
                  </a:cubicBezTo>
                  <a:cubicBezTo>
                    <a:pt x="114" y="150"/>
                    <a:pt x="120" y="144"/>
                    <a:pt x="120" y="136"/>
                  </a:cubicBezTo>
                  <a:cubicBezTo>
                    <a:pt x="120" y="123"/>
                    <a:pt x="120" y="123"/>
                    <a:pt x="120" y="123"/>
                  </a:cubicBezTo>
                  <a:cubicBezTo>
                    <a:pt x="120" y="116"/>
                    <a:pt x="114" y="110"/>
                    <a:pt x="107" y="110"/>
                  </a:cubicBezTo>
                  <a:cubicBezTo>
                    <a:pt x="106" y="110"/>
                    <a:pt x="106" y="110"/>
                    <a:pt x="106" y="110"/>
                  </a:cubicBezTo>
                  <a:cubicBezTo>
                    <a:pt x="106" y="103"/>
                    <a:pt x="106" y="103"/>
                    <a:pt x="106" y="103"/>
                  </a:cubicBezTo>
                  <a:cubicBezTo>
                    <a:pt x="144" y="80"/>
                    <a:pt x="144" y="80"/>
                    <a:pt x="144" y="80"/>
                  </a:cubicBezTo>
                  <a:cubicBezTo>
                    <a:pt x="146" y="79"/>
                    <a:pt x="148" y="78"/>
                    <a:pt x="149" y="75"/>
                  </a:cubicBezTo>
                  <a:cubicBezTo>
                    <a:pt x="151" y="70"/>
                    <a:pt x="149" y="64"/>
                    <a:pt x="144" y="61"/>
                  </a:cubicBezTo>
                  <a:cubicBezTo>
                    <a:pt x="17" y="1"/>
                    <a:pt x="17" y="1"/>
                    <a:pt x="17" y="1"/>
                  </a:cubicBezTo>
                  <a:cubicBezTo>
                    <a:pt x="15" y="1"/>
                    <a:pt x="14" y="0"/>
                    <a:pt x="12" y="0"/>
                  </a:cubicBezTo>
                  <a:cubicBezTo>
                    <a:pt x="8" y="0"/>
                    <a:pt x="5" y="3"/>
                    <a:pt x="3"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6111428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a:extLst>
              <a:ext uri="{FF2B5EF4-FFF2-40B4-BE49-F238E27FC236}">
                <a16:creationId xmlns:a16="http://schemas.microsoft.com/office/drawing/2014/main" id="{D63B3239-44ED-45EC-A9F5-A58C5F6460D1}"/>
              </a:ext>
            </a:extLst>
          </p:cNvPr>
          <p:cNvSpPr/>
          <p:nvPr/>
        </p:nvSpPr>
        <p:spPr>
          <a:xfrm>
            <a:off x="1066800" y="514350"/>
            <a:ext cx="9889052" cy="5178857"/>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8286299" y="1109011"/>
            <a:ext cx="2846158" cy="2308348"/>
          </a:xfrm>
          <a:prstGeom prst="rect">
            <a:avLst/>
          </a:prstGeom>
          <a:solidFill>
            <a:schemeClr val="accent4">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p:cNvGrpSpPr/>
          <p:nvPr/>
        </p:nvGrpSpPr>
        <p:grpSpPr>
          <a:xfrm>
            <a:off x="4201670" y="1109011"/>
            <a:ext cx="3056255" cy="1134234"/>
            <a:chOff x="664158" y="2313950"/>
            <a:chExt cx="3056255" cy="1134234"/>
          </a:xfrm>
        </p:grpSpPr>
        <p:sp>
          <p:nvSpPr>
            <p:cNvPr id="37" name="TextBox 36">
              <a:extLst>
                <a:ext uri="{FF2B5EF4-FFF2-40B4-BE49-F238E27FC236}">
                  <a16:creationId xmlns:a16="http://schemas.microsoft.com/office/drawing/2014/main" id="{186BE26A-5D47-44F3-BB64-E1890A724BD0}"/>
                </a:ext>
              </a:extLst>
            </p:cNvPr>
            <p:cNvSpPr txBox="1"/>
            <p:nvPr/>
          </p:nvSpPr>
          <p:spPr>
            <a:xfrm>
              <a:off x="1589537" y="2328646"/>
              <a:ext cx="1709524" cy="400110"/>
            </a:xfrm>
            <a:prstGeom prst="rect">
              <a:avLst/>
            </a:prstGeom>
            <a:noFill/>
          </p:spPr>
          <p:txBody>
            <a:bodyPr wrap="square" rtlCol="0">
              <a:spAutoFit/>
            </a:bodyPr>
            <a:lstStyle/>
            <a:p>
              <a:pPr lvl="0">
                <a:defRPr/>
              </a:pPr>
              <a:r>
                <a:rPr lang="en-GB" sz="2000" dirty="0">
                  <a:latin typeface="Raleway" panose="020B0003030101060003" pitchFamily="34" charset="0"/>
                  <a:ea typeface="Noto Sans" panose="020B0502040504020204" pitchFamily="34"/>
                  <a:cs typeface="Noto Sans" panose="020B0502040504020204" pitchFamily="34"/>
                </a:rPr>
                <a:t>Strengths</a:t>
              </a:r>
              <a:endParaRPr kumimoji="0" lang="en-GB" sz="2000" i="0" u="none" strike="noStrike" kern="1200" cap="none" spc="0" normalizeH="0" baseline="0" noProof="0" dirty="0">
                <a:ln>
                  <a:noFill/>
                </a:ln>
                <a:effectLst/>
                <a:uLnTx/>
                <a:uFillTx/>
                <a:latin typeface="Raleway" panose="020B0003030101060003" pitchFamily="34" charset="0"/>
                <a:ea typeface="Noto Sans" panose="020B0502040504020204" pitchFamily="34"/>
                <a:cs typeface="Noto Sans" panose="020B0502040504020204" pitchFamily="34"/>
              </a:endParaRPr>
            </a:p>
          </p:txBody>
        </p:sp>
        <p:grpSp>
          <p:nvGrpSpPr>
            <p:cNvPr id="39" name="Group 38">
              <a:extLst>
                <a:ext uri="{FF2B5EF4-FFF2-40B4-BE49-F238E27FC236}">
                  <a16:creationId xmlns:a16="http://schemas.microsoft.com/office/drawing/2014/main" id="{3DA93ED4-8381-46C4-B532-40367D2AE673}"/>
                </a:ext>
              </a:extLst>
            </p:cNvPr>
            <p:cNvGrpSpPr/>
            <p:nvPr/>
          </p:nvGrpSpPr>
          <p:grpSpPr>
            <a:xfrm>
              <a:off x="664158" y="2313950"/>
              <a:ext cx="774299" cy="774299"/>
              <a:chOff x="664158" y="2520481"/>
              <a:chExt cx="774299" cy="774299"/>
            </a:xfrm>
          </p:grpSpPr>
          <p:sp>
            <p:nvSpPr>
              <p:cNvPr id="41" name="Oval 40">
                <a:extLst>
                  <a:ext uri="{FF2B5EF4-FFF2-40B4-BE49-F238E27FC236}">
                    <a16:creationId xmlns:a16="http://schemas.microsoft.com/office/drawing/2014/main" id="{AA33EF40-352A-4BB8-AD62-64E384973502}"/>
                  </a:ext>
                </a:extLst>
              </p:cNvPr>
              <p:cNvSpPr/>
              <p:nvPr/>
            </p:nvSpPr>
            <p:spPr>
              <a:xfrm>
                <a:off x="664158" y="2520481"/>
                <a:ext cx="774299" cy="77429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3" name="Group 42">
                <a:extLst>
                  <a:ext uri="{FF2B5EF4-FFF2-40B4-BE49-F238E27FC236}">
                    <a16:creationId xmlns:a16="http://schemas.microsoft.com/office/drawing/2014/main" id="{E98610FD-B49A-4D63-8BC4-C43402A42E01}"/>
                  </a:ext>
                </a:extLst>
              </p:cNvPr>
              <p:cNvGrpSpPr/>
              <p:nvPr/>
            </p:nvGrpSpPr>
            <p:grpSpPr>
              <a:xfrm>
                <a:off x="761666" y="2752241"/>
                <a:ext cx="570087" cy="385506"/>
                <a:chOff x="2715309" y="1749337"/>
                <a:chExt cx="3765554" cy="2546354"/>
              </a:xfrm>
              <a:solidFill>
                <a:schemeClr val="bg1"/>
              </a:solidFill>
            </p:grpSpPr>
            <p:sp>
              <p:nvSpPr>
                <p:cNvPr id="44" name="Freeform 17">
                  <a:extLst>
                    <a:ext uri="{FF2B5EF4-FFF2-40B4-BE49-F238E27FC236}">
                      <a16:creationId xmlns:a16="http://schemas.microsoft.com/office/drawing/2014/main" id="{DED8F81C-0C0B-44A6-9386-B3846F5661BB}"/>
                    </a:ext>
                  </a:extLst>
                </p:cNvPr>
                <p:cNvSpPr>
                  <a:spLocks noEditPoints="1"/>
                </p:cNvSpPr>
                <p:nvPr/>
              </p:nvSpPr>
              <p:spPr bwMode="auto">
                <a:xfrm>
                  <a:off x="3778935" y="2300200"/>
                  <a:ext cx="1641477" cy="1995491"/>
                </a:xfrm>
                <a:custGeom>
                  <a:avLst/>
                  <a:gdLst>
                    <a:gd name="T0" fmla="*/ 512 w 532"/>
                    <a:gd name="T1" fmla="*/ 93 h 641"/>
                    <a:gd name="T2" fmla="*/ 490 w 532"/>
                    <a:gd name="T3" fmla="*/ 42 h 641"/>
                    <a:gd name="T4" fmla="*/ 404 w 532"/>
                    <a:gd name="T5" fmla="*/ 29 h 641"/>
                    <a:gd name="T6" fmla="*/ 282 w 532"/>
                    <a:gd name="T7" fmla="*/ 4 h 641"/>
                    <a:gd name="T8" fmla="*/ 263 w 532"/>
                    <a:gd name="T9" fmla="*/ 11 h 641"/>
                    <a:gd name="T10" fmla="*/ 325 w 532"/>
                    <a:gd name="T11" fmla="*/ 139 h 641"/>
                    <a:gd name="T12" fmla="*/ 374 w 532"/>
                    <a:gd name="T13" fmla="*/ 150 h 641"/>
                    <a:gd name="T14" fmla="*/ 362 w 532"/>
                    <a:gd name="T15" fmla="*/ 179 h 641"/>
                    <a:gd name="T16" fmla="*/ 260 w 532"/>
                    <a:gd name="T17" fmla="*/ 244 h 641"/>
                    <a:gd name="T18" fmla="*/ 210 w 532"/>
                    <a:gd name="T19" fmla="*/ 304 h 641"/>
                    <a:gd name="T20" fmla="*/ 216 w 532"/>
                    <a:gd name="T21" fmla="*/ 282 h 641"/>
                    <a:gd name="T22" fmla="*/ 277 w 532"/>
                    <a:gd name="T23" fmla="*/ 168 h 641"/>
                    <a:gd name="T24" fmla="*/ 264 w 532"/>
                    <a:gd name="T25" fmla="*/ 165 h 641"/>
                    <a:gd name="T26" fmla="*/ 211 w 532"/>
                    <a:gd name="T27" fmla="*/ 198 h 641"/>
                    <a:gd name="T28" fmla="*/ 143 w 532"/>
                    <a:gd name="T29" fmla="*/ 189 h 641"/>
                    <a:gd name="T30" fmla="*/ 59 w 532"/>
                    <a:gd name="T31" fmla="*/ 195 h 641"/>
                    <a:gd name="T32" fmla="*/ 23 w 532"/>
                    <a:gd name="T33" fmla="*/ 132 h 641"/>
                    <a:gd name="T34" fmla="*/ 7 w 532"/>
                    <a:gd name="T35" fmla="*/ 222 h 641"/>
                    <a:gd name="T36" fmla="*/ 2 w 532"/>
                    <a:gd name="T37" fmla="*/ 310 h 641"/>
                    <a:gd name="T38" fmla="*/ 112 w 532"/>
                    <a:gd name="T39" fmla="*/ 392 h 641"/>
                    <a:gd name="T40" fmla="*/ 145 w 532"/>
                    <a:gd name="T41" fmla="*/ 405 h 641"/>
                    <a:gd name="T42" fmla="*/ 91 w 532"/>
                    <a:gd name="T43" fmla="*/ 421 h 641"/>
                    <a:gd name="T44" fmla="*/ 68 w 532"/>
                    <a:gd name="T45" fmla="*/ 480 h 641"/>
                    <a:gd name="T46" fmla="*/ 47 w 532"/>
                    <a:gd name="T47" fmla="*/ 590 h 641"/>
                    <a:gd name="T48" fmla="*/ 82 w 532"/>
                    <a:gd name="T49" fmla="*/ 613 h 641"/>
                    <a:gd name="T50" fmla="*/ 216 w 532"/>
                    <a:gd name="T51" fmla="*/ 639 h 641"/>
                    <a:gd name="T52" fmla="*/ 419 w 532"/>
                    <a:gd name="T53" fmla="*/ 616 h 641"/>
                    <a:gd name="T54" fmla="*/ 422 w 532"/>
                    <a:gd name="T55" fmla="*/ 530 h 641"/>
                    <a:gd name="T56" fmla="*/ 410 w 532"/>
                    <a:gd name="T57" fmla="*/ 397 h 641"/>
                    <a:gd name="T58" fmla="*/ 410 w 532"/>
                    <a:gd name="T59" fmla="*/ 376 h 641"/>
                    <a:gd name="T60" fmla="*/ 481 w 532"/>
                    <a:gd name="T61" fmla="*/ 314 h 641"/>
                    <a:gd name="T62" fmla="*/ 531 w 532"/>
                    <a:gd name="T63" fmla="*/ 241 h 641"/>
                    <a:gd name="T64" fmla="*/ 229 w 532"/>
                    <a:gd name="T65" fmla="*/ 568 h 641"/>
                    <a:gd name="T66" fmla="*/ 287 w 532"/>
                    <a:gd name="T67" fmla="*/ 406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32" h="641">
                      <a:moveTo>
                        <a:pt x="523" y="170"/>
                      </a:moveTo>
                      <a:cubicBezTo>
                        <a:pt x="520" y="144"/>
                        <a:pt x="516" y="119"/>
                        <a:pt x="512" y="93"/>
                      </a:cubicBezTo>
                      <a:cubicBezTo>
                        <a:pt x="509" y="80"/>
                        <a:pt x="505" y="67"/>
                        <a:pt x="502" y="55"/>
                      </a:cubicBezTo>
                      <a:cubicBezTo>
                        <a:pt x="500" y="48"/>
                        <a:pt x="497" y="43"/>
                        <a:pt x="490" y="42"/>
                      </a:cubicBezTo>
                      <a:cubicBezTo>
                        <a:pt x="477" y="40"/>
                        <a:pt x="464" y="37"/>
                        <a:pt x="451" y="35"/>
                      </a:cubicBezTo>
                      <a:cubicBezTo>
                        <a:pt x="435" y="33"/>
                        <a:pt x="419" y="31"/>
                        <a:pt x="404" y="29"/>
                      </a:cubicBezTo>
                      <a:cubicBezTo>
                        <a:pt x="383" y="25"/>
                        <a:pt x="363" y="22"/>
                        <a:pt x="342" y="18"/>
                      </a:cubicBezTo>
                      <a:cubicBezTo>
                        <a:pt x="322" y="14"/>
                        <a:pt x="302" y="8"/>
                        <a:pt x="282" y="4"/>
                      </a:cubicBezTo>
                      <a:cubicBezTo>
                        <a:pt x="278" y="3"/>
                        <a:pt x="273" y="0"/>
                        <a:pt x="269" y="4"/>
                      </a:cubicBezTo>
                      <a:cubicBezTo>
                        <a:pt x="267" y="6"/>
                        <a:pt x="265" y="8"/>
                        <a:pt x="263" y="11"/>
                      </a:cubicBezTo>
                      <a:cubicBezTo>
                        <a:pt x="248" y="35"/>
                        <a:pt x="248" y="60"/>
                        <a:pt x="258" y="85"/>
                      </a:cubicBezTo>
                      <a:cubicBezTo>
                        <a:pt x="271" y="114"/>
                        <a:pt x="295" y="130"/>
                        <a:pt x="325" y="139"/>
                      </a:cubicBezTo>
                      <a:cubicBezTo>
                        <a:pt x="339" y="143"/>
                        <a:pt x="355" y="145"/>
                        <a:pt x="370" y="145"/>
                      </a:cubicBezTo>
                      <a:cubicBezTo>
                        <a:pt x="373" y="146"/>
                        <a:pt x="375" y="147"/>
                        <a:pt x="374" y="150"/>
                      </a:cubicBezTo>
                      <a:cubicBezTo>
                        <a:pt x="373" y="156"/>
                        <a:pt x="373" y="161"/>
                        <a:pt x="372" y="167"/>
                      </a:cubicBezTo>
                      <a:cubicBezTo>
                        <a:pt x="371" y="172"/>
                        <a:pt x="368" y="176"/>
                        <a:pt x="362" y="179"/>
                      </a:cubicBezTo>
                      <a:cubicBezTo>
                        <a:pt x="352" y="183"/>
                        <a:pt x="341" y="188"/>
                        <a:pt x="331" y="193"/>
                      </a:cubicBezTo>
                      <a:cubicBezTo>
                        <a:pt x="305" y="207"/>
                        <a:pt x="281" y="223"/>
                        <a:pt x="260" y="244"/>
                      </a:cubicBezTo>
                      <a:cubicBezTo>
                        <a:pt x="242" y="262"/>
                        <a:pt x="226" y="280"/>
                        <a:pt x="213" y="301"/>
                      </a:cubicBezTo>
                      <a:cubicBezTo>
                        <a:pt x="212" y="302"/>
                        <a:pt x="211" y="303"/>
                        <a:pt x="210" y="304"/>
                      </a:cubicBezTo>
                      <a:cubicBezTo>
                        <a:pt x="209" y="304"/>
                        <a:pt x="209" y="304"/>
                        <a:pt x="208" y="303"/>
                      </a:cubicBezTo>
                      <a:cubicBezTo>
                        <a:pt x="211" y="296"/>
                        <a:pt x="212" y="288"/>
                        <a:pt x="216" y="282"/>
                      </a:cubicBezTo>
                      <a:cubicBezTo>
                        <a:pt x="230" y="254"/>
                        <a:pt x="244" y="226"/>
                        <a:pt x="259" y="199"/>
                      </a:cubicBezTo>
                      <a:cubicBezTo>
                        <a:pt x="265" y="189"/>
                        <a:pt x="271" y="179"/>
                        <a:pt x="277" y="168"/>
                      </a:cubicBezTo>
                      <a:cubicBezTo>
                        <a:pt x="273" y="166"/>
                        <a:pt x="270" y="164"/>
                        <a:pt x="266" y="161"/>
                      </a:cubicBezTo>
                      <a:cubicBezTo>
                        <a:pt x="265" y="163"/>
                        <a:pt x="265" y="164"/>
                        <a:pt x="264" y="165"/>
                      </a:cubicBezTo>
                      <a:cubicBezTo>
                        <a:pt x="263" y="166"/>
                        <a:pt x="262" y="168"/>
                        <a:pt x="261" y="169"/>
                      </a:cubicBezTo>
                      <a:cubicBezTo>
                        <a:pt x="249" y="186"/>
                        <a:pt x="232" y="195"/>
                        <a:pt x="211" y="198"/>
                      </a:cubicBezTo>
                      <a:cubicBezTo>
                        <a:pt x="189" y="202"/>
                        <a:pt x="168" y="197"/>
                        <a:pt x="147" y="189"/>
                      </a:cubicBezTo>
                      <a:cubicBezTo>
                        <a:pt x="146" y="188"/>
                        <a:pt x="144" y="188"/>
                        <a:pt x="143" y="189"/>
                      </a:cubicBezTo>
                      <a:cubicBezTo>
                        <a:pt x="130" y="199"/>
                        <a:pt x="116" y="204"/>
                        <a:pt x="100" y="206"/>
                      </a:cubicBezTo>
                      <a:cubicBezTo>
                        <a:pt x="85" y="208"/>
                        <a:pt x="71" y="206"/>
                        <a:pt x="59" y="195"/>
                      </a:cubicBezTo>
                      <a:cubicBezTo>
                        <a:pt x="49" y="186"/>
                        <a:pt x="41" y="175"/>
                        <a:pt x="36" y="163"/>
                      </a:cubicBezTo>
                      <a:cubicBezTo>
                        <a:pt x="31" y="153"/>
                        <a:pt x="27" y="143"/>
                        <a:pt x="23" y="132"/>
                      </a:cubicBezTo>
                      <a:cubicBezTo>
                        <a:pt x="20" y="142"/>
                        <a:pt x="17" y="152"/>
                        <a:pt x="16" y="162"/>
                      </a:cubicBezTo>
                      <a:cubicBezTo>
                        <a:pt x="12" y="182"/>
                        <a:pt x="9" y="202"/>
                        <a:pt x="7" y="222"/>
                      </a:cubicBezTo>
                      <a:cubicBezTo>
                        <a:pt x="4" y="247"/>
                        <a:pt x="2" y="273"/>
                        <a:pt x="0" y="298"/>
                      </a:cubicBezTo>
                      <a:cubicBezTo>
                        <a:pt x="0" y="302"/>
                        <a:pt x="1" y="306"/>
                        <a:pt x="2" y="310"/>
                      </a:cubicBezTo>
                      <a:cubicBezTo>
                        <a:pt x="6" y="321"/>
                        <a:pt x="12" y="329"/>
                        <a:pt x="20" y="337"/>
                      </a:cubicBezTo>
                      <a:cubicBezTo>
                        <a:pt x="46" y="363"/>
                        <a:pt x="78" y="379"/>
                        <a:pt x="112" y="392"/>
                      </a:cubicBezTo>
                      <a:cubicBezTo>
                        <a:pt x="123" y="396"/>
                        <a:pt x="134" y="400"/>
                        <a:pt x="145" y="404"/>
                      </a:cubicBezTo>
                      <a:cubicBezTo>
                        <a:pt x="145" y="404"/>
                        <a:pt x="145" y="405"/>
                        <a:pt x="145" y="405"/>
                      </a:cubicBezTo>
                      <a:cubicBezTo>
                        <a:pt x="140" y="406"/>
                        <a:pt x="135" y="408"/>
                        <a:pt x="130" y="409"/>
                      </a:cubicBezTo>
                      <a:cubicBezTo>
                        <a:pt x="117" y="413"/>
                        <a:pt x="104" y="417"/>
                        <a:pt x="91" y="421"/>
                      </a:cubicBezTo>
                      <a:cubicBezTo>
                        <a:pt x="88" y="423"/>
                        <a:pt x="85" y="424"/>
                        <a:pt x="84" y="428"/>
                      </a:cubicBezTo>
                      <a:cubicBezTo>
                        <a:pt x="78" y="446"/>
                        <a:pt x="72" y="463"/>
                        <a:pt x="68" y="480"/>
                      </a:cubicBezTo>
                      <a:cubicBezTo>
                        <a:pt x="63" y="501"/>
                        <a:pt x="59" y="522"/>
                        <a:pt x="55" y="543"/>
                      </a:cubicBezTo>
                      <a:cubicBezTo>
                        <a:pt x="52" y="559"/>
                        <a:pt x="50" y="574"/>
                        <a:pt x="47" y="590"/>
                      </a:cubicBezTo>
                      <a:cubicBezTo>
                        <a:pt x="47" y="594"/>
                        <a:pt x="47" y="597"/>
                        <a:pt x="51" y="599"/>
                      </a:cubicBezTo>
                      <a:cubicBezTo>
                        <a:pt x="61" y="604"/>
                        <a:pt x="71" y="609"/>
                        <a:pt x="82" y="613"/>
                      </a:cubicBezTo>
                      <a:cubicBezTo>
                        <a:pt x="104" y="622"/>
                        <a:pt x="127" y="628"/>
                        <a:pt x="150" y="631"/>
                      </a:cubicBezTo>
                      <a:cubicBezTo>
                        <a:pt x="172" y="634"/>
                        <a:pt x="194" y="638"/>
                        <a:pt x="216" y="639"/>
                      </a:cubicBezTo>
                      <a:cubicBezTo>
                        <a:pt x="263" y="641"/>
                        <a:pt x="310" y="641"/>
                        <a:pt x="357" y="632"/>
                      </a:cubicBezTo>
                      <a:cubicBezTo>
                        <a:pt x="378" y="629"/>
                        <a:pt x="399" y="624"/>
                        <a:pt x="419" y="616"/>
                      </a:cubicBezTo>
                      <a:cubicBezTo>
                        <a:pt x="431" y="612"/>
                        <a:pt x="431" y="611"/>
                        <a:pt x="430" y="600"/>
                      </a:cubicBezTo>
                      <a:cubicBezTo>
                        <a:pt x="427" y="576"/>
                        <a:pt x="425" y="553"/>
                        <a:pt x="422" y="530"/>
                      </a:cubicBezTo>
                      <a:cubicBezTo>
                        <a:pt x="421" y="514"/>
                        <a:pt x="420" y="497"/>
                        <a:pt x="418" y="481"/>
                      </a:cubicBezTo>
                      <a:cubicBezTo>
                        <a:pt x="415" y="453"/>
                        <a:pt x="413" y="425"/>
                        <a:pt x="410" y="397"/>
                      </a:cubicBezTo>
                      <a:cubicBezTo>
                        <a:pt x="409" y="392"/>
                        <a:pt x="408" y="387"/>
                        <a:pt x="407" y="382"/>
                      </a:cubicBezTo>
                      <a:cubicBezTo>
                        <a:pt x="407" y="380"/>
                        <a:pt x="409" y="378"/>
                        <a:pt x="410" y="376"/>
                      </a:cubicBezTo>
                      <a:cubicBezTo>
                        <a:pt x="416" y="371"/>
                        <a:pt x="423" y="367"/>
                        <a:pt x="428" y="362"/>
                      </a:cubicBezTo>
                      <a:cubicBezTo>
                        <a:pt x="446" y="346"/>
                        <a:pt x="464" y="330"/>
                        <a:pt x="481" y="314"/>
                      </a:cubicBezTo>
                      <a:cubicBezTo>
                        <a:pt x="496" y="302"/>
                        <a:pt x="510" y="288"/>
                        <a:pt x="521" y="272"/>
                      </a:cubicBezTo>
                      <a:cubicBezTo>
                        <a:pt x="527" y="263"/>
                        <a:pt x="532" y="253"/>
                        <a:pt x="531" y="241"/>
                      </a:cubicBezTo>
                      <a:cubicBezTo>
                        <a:pt x="529" y="217"/>
                        <a:pt x="527" y="193"/>
                        <a:pt x="523" y="170"/>
                      </a:cubicBezTo>
                      <a:close/>
                      <a:moveTo>
                        <a:pt x="229" y="568"/>
                      </a:moveTo>
                      <a:cubicBezTo>
                        <a:pt x="224" y="513"/>
                        <a:pt x="215" y="459"/>
                        <a:pt x="195" y="406"/>
                      </a:cubicBezTo>
                      <a:cubicBezTo>
                        <a:pt x="226" y="415"/>
                        <a:pt x="256" y="415"/>
                        <a:pt x="287" y="406"/>
                      </a:cubicBezTo>
                      <a:cubicBezTo>
                        <a:pt x="258" y="457"/>
                        <a:pt x="238" y="511"/>
                        <a:pt x="229" y="5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46" name="Freeform 18">
                  <a:extLst>
                    <a:ext uri="{FF2B5EF4-FFF2-40B4-BE49-F238E27FC236}">
                      <a16:creationId xmlns:a16="http://schemas.microsoft.com/office/drawing/2014/main" id="{205FB453-EE44-49E1-9FD8-FA724FD886D8}"/>
                    </a:ext>
                  </a:extLst>
                </p:cNvPr>
                <p:cNvSpPr>
                  <a:spLocks/>
                </p:cNvSpPr>
                <p:nvPr/>
              </p:nvSpPr>
              <p:spPr bwMode="auto">
                <a:xfrm>
                  <a:off x="2715309" y="1752512"/>
                  <a:ext cx="1128714" cy="1503365"/>
                </a:xfrm>
                <a:custGeom>
                  <a:avLst/>
                  <a:gdLst>
                    <a:gd name="T0" fmla="*/ 308 w 366"/>
                    <a:gd name="T1" fmla="*/ 384 h 483"/>
                    <a:gd name="T2" fmla="*/ 298 w 366"/>
                    <a:gd name="T3" fmla="*/ 334 h 483"/>
                    <a:gd name="T4" fmla="*/ 294 w 366"/>
                    <a:gd name="T5" fmla="*/ 309 h 483"/>
                    <a:gd name="T6" fmla="*/ 298 w 366"/>
                    <a:gd name="T7" fmla="*/ 305 h 483"/>
                    <a:gd name="T8" fmla="*/ 346 w 366"/>
                    <a:gd name="T9" fmla="*/ 300 h 483"/>
                    <a:gd name="T10" fmla="*/ 366 w 366"/>
                    <a:gd name="T11" fmla="*/ 298 h 483"/>
                    <a:gd name="T12" fmla="*/ 349 w 366"/>
                    <a:gd name="T13" fmla="*/ 179 h 483"/>
                    <a:gd name="T14" fmla="*/ 324 w 366"/>
                    <a:gd name="T15" fmla="*/ 181 h 483"/>
                    <a:gd name="T16" fmla="*/ 276 w 366"/>
                    <a:gd name="T17" fmla="*/ 186 h 483"/>
                    <a:gd name="T18" fmla="*/ 269 w 366"/>
                    <a:gd name="T19" fmla="*/ 181 h 483"/>
                    <a:gd name="T20" fmla="*/ 262 w 366"/>
                    <a:gd name="T21" fmla="*/ 141 h 483"/>
                    <a:gd name="T22" fmla="*/ 249 w 366"/>
                    <a:gd name="T23" fmla="*/ 72 h 483"/>
                    <a:gd name="T24" fmla="*/ 240 w 366"/>
                    <a:gd name="T25" fmla="*/ 29 h 483"/>
                    <a:gd name="T26" fmla="*/ 201 w 366"/>
                    <a:gd name="T27" fmla="*/ 5 h 483"/>
                    <a:gd name="T28" fmla="*/ 160 w 366"/>
                    <a:gd name="T29" fmla="*/ 12 h 483"/>
                    <a:gd name="T30" fmla="*/ 132 w 366"/>
                    <a:gd name="T31" fmla="*/ 49 h 483"/>
                    <a:gd name="T32" fmla="*/ 137 w 366"/>
                    <a:gd name="T33" fmla="*/ 75 h 483"/>
                    <a:gd name="T34" fmla="*/ 137 w 366"/>
                    <a:gd name="T35" fmla="*/ 79 h 483"/>
                    <a:gd name="T36" fmla="*/ 133 w 366"/>
                    <a:gd name="T37" fmla="*/ 75 h 483"/>
                    <a:gd name="T38" fmla="*/ 102 w 366"/>
                    <a:gd name="T39" fmla="*/ 65 h 483"/>
                    <a:gd name="T40" fmla="*/ 61 w 366"/>
                    <a:gd name="T41" fmla="*/ 73 h 483"/>
                    <a:gd name="T42" fmla="*/ 32 w 366"/>
                    <a:gd name="T43" fmla="*/ 109 h 483"/>
                    <a:gd name="T44" fmla="*/ 37 w 366"/>
                    <a:gd name="T45" fmla="*/ 134 h 483"/>
                    <a:gd name="T46" fmla="*/ 45 w 366"/>
                    <a:gd name="T47" fmla="*/ 180 h 483"/>
                    <a:gd name="T48" fmla="*/ 52 w 366"/>
                    <a:gd name="T49" fmla="*/ 215 h 483"/>
                    <a:gd name="T50" fmla="*/ 48 w 366"/>
                    <a:gd name="T51" fmla="*/ 220 h 483"/>
                    <a:gd name="T52" fmla="*/ 18 w 366"/>
                    <a:gd name="T53" fmla="*/ 226 h 483"/>
                    <a:gd name="T54" fmla="*/ 6 w 366"/>
                    <a:gd name="T55" fmla="*/ 233 h 483"/>
                    <a:gd name="T56" fmla="*/ 2 w 366"/>
                    <a:gd name="T57" fmla="*/ 256 h 483"/>
                    <a:gd name="T58" fmla="*/ 16 w 366"/>
                    <a:gd name="T59" fmla="*/ 326 h 483"/>
                    <a:gd name="T60" fmla="*/ 42 w 366"/>
                    <a:gd name="T61" fmla="*/ 344 h 483"/>
                    <a:gd name="T62" fmla="*/ 71 w 366"/>
                    <a:gd name="T63" fmla="*/ 339 h 483"/>
                    <a:gd name="T64" fmla="*/ 76 w 366"/>
                    <a:gd name="T65" fmla="*/ 342 h 483"/>
                    <a:gd name="T66" fmla="*/ 89 w 366"/>
                    <a:gd name="T67" fmla="*/ 409 h 483"/>
                    <a:gd name="T68" fmla="*/ 95 w 366"/>
                    <a:gd name="T69" fmla="*/ 440 h 483"/>
                    <a:gd name="T70" fmla="*/ 131 w 366"/>
                    <a:gd name="T71" fmla="*/ 460 h 483"/>
                    <a:gd name="T72" fmla="*/ 172 w 366"/>
                    <a:gd name="T73" fmla="*/ 453 h 483"/>
                    <a:gd name="T74" fmla="*/ 198 w 366"/>
                    <a:gd name="T75" fmla="*/ 437 h 483"/>
                    <a:gd name="T76" fmla="*/ 203 w 366"/>
                    <a:gd name="T77" fmla="*/ 425 h 483"/>
                    <a:gd name="T78" fmla="*/ 208 w 366"/>
                    <a:gd name="T79" fmla="*/ 450 h 483"/>
                    <a:gd name="T80" fmla="*/ 247 w 366"/>
                    <a:gd name="T81" fmla="*/ 479 h 483"/>
                    <a:gd name="T82" fmla="*/ 275 w 366"/>
                    <a:gd name="T83" fmla="*/ 474 h 483"/>
                    <a:gd name="T84" fmla="*/ 297 w 366"/>
                    <a:gd name="T85" fmla="*/ 469 h 483"/>
                    <a:gd name="T86" fmla="*/ 317 w 366"/>
                    <a:gd name="T87" fmla="*/ 429 h 483"/>
                    <a:gd name="T88" fmla="*/ 308 w 366"/>
                    <a:gd name="T89" fmla="*/ 384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66" h="483">
                      <a:moveTo>
                        <a:pt x="308" y="384"/>
                      </a:moveTo>
                      <a:cubicBezTo>
                        <a:pt x="305" y="367"/>
                        <a:pt x="301" y="351"/>
                        <a:pt x="298" y="334"/>
                      </a:cubicBezTo>
                      <a:cubicBezTo>
                        <a:pt x="297" y="326"/>
                        <a:pt x="295" y="318"/>
                        <a:pt x="294" y="309"/>
                      </a:cubicBezTo>
                      <a:cubicBezTo>
                        <a:pt x="293" y="306"/>
                        <a:pt x="294" y="305"/>
                        <a:pt x="298" y="305"/>
                      </a:cubicBezTo>
                      <a:cubicBezTo>
                        <a:pt x="314" y="303"/>
                        <a:pt x="330" y="302"/>
                        <a:pt x="346" y="300"/>
                      </a:cubicBezTo>
                      <a:cubicBezTo>
                        <a:pt x="353" y="299"/>
                        <a:pt x="359" y="299"/>
                        <a:pt x="366" y="298"/>
                      </a:cubicBezTo>
                      <a:cubicBezTo>
                        <a:pt x="356" y="259"/>
                        <a:pt x="352" y="219"/>
                        <a:pt x="349" y="179"/>
                      </a:cubicBezTo>
                      <a:cubicBezTo>
                        <a:pt x="340" y="180"/>
                        <a:pt x="332" y="180"/>
                        <a:pt x="324" y="181"/>
                      </a:cubicBezTo>
                      <a:cubicBezTo>
                        <a:pt x="308" y="183"/>
                        <a:pt x="292" y="184"/>
                        <a:pt x="276" y="186"/>
                      </a:cubicBezTo>
                      <a:cubicBezTo>
                        <a:pt x="271" y="186"/>
                        <a:pt x="270" y="185"/>
                        <a:pt x="269" y="181"/>
                      </a:cubicBezTo>
                      <a:cubicBezTo>
                        <a:pt x="267" y="168"/>
                        <a:pt x="265" y="154"/>
                        <a:pt x="262" y="141"/>
                      </a:cubicBezTo>
                      <a:cubicBezTo>
                        <a:pt x="258" y="118"/>
                        <a:pt x="253" y="95"/>
                        <a:pt x="249" y="72"/>
                      </a:cubicBezTo>
                      <a:cubicBezTo>
                        <a:pt x="246" y="58"/>
                        <a:pt x="243" y="43"/>
                        <a:pt x="240" y="29"/>
                      </a:cubicBezTo>
                      <a:cubicBezTo>
                        <a:pt x="237" y="11"/>
                        <a:pt x="219" y="0"/>
                        <a:pt x="201" y="5"/>
                      </a:cubicBezTo>
                      <a:cubicBezTo>
                        <a:pt x="187" y="8"/>
                        <a:pt x="174" y="10"/>
                        <a:pt x="160" y="12"/>
                      </a:cubicBezTo>
                      <a:cubicBezTo>
                        <a:pt x="142" y="15"/>
                        <a:pt x="129" y="31"/>
                        <a:pt x="132" y="49"/>
                      </a:cubicBezTo>
                      <a:cubicBezTo>
                        <a:pt x="133" y="58"/>
                        <a:pt x="135" y="66"/>
                        <a:pt x="137" y="75"/>
                      </a:cubicBezTo>
                      <a:cubicBezTo>
                        <a:pt x="137" y="76"/>
                        <a:pt x="137" y="77"/>
                        <a:pt x="137" y="79"/>
                      </a:cubicBezTo>
                      <a:cubicBezTo>
                        <a:pt x="135" y="77"/>
                        <a:pt x="134" y="76"/>
                        <a:pt x="133" y="75"/>
                      </a:cubicBezTo>
                      <a:cubicBezTo>
                        <a:pt x="125" y="66"/>
                        <a:pt x="114" y="63"/>
                        <a:pt x="102" y="65"/>
                      </a:cubicBezTo>
                      <a:cubicBezTo>
                        <a:pt x="88" y="67"/>
                        <a:pt x="75" y="71"/>
                        <a:pt x="61" y="73"/>
                      </a:cubicBezTo>
                      <a:cubicBezTo>
                        <a:pt x="43" y="75"/>
                        <a:pt x="29" y="90"/>
                        <a:pt x="32" y="109"/>
                      </a:cubicBezTo>
                      <a:cubicBezTo>
                        <a:pt x="33" y="117"/>
                        <a:pt x="35" y="126"/>
                        <a:pt x="37" y="134"/>
                      </a:cubicBezTo>
                      <a:cubicBezTo>
                        <a:pt x="39" y="149"/>
                        <a:pt x="42" y="165"/>
                        <a:pt x="45" y="180"/>
                      </a:cubicBezTo>
                      <a:cubicBezTo>
                        <a:pt x="47" y="191"/>
                        <a:pt x="50" y="203"/>
                        <a:pt x="52" y="215"/>
                      </a:cubicBezTo>
                      <a:cubicBezTo>
                        <a:pt x="52" y="218"/>
                        <a:pt x="52" y="219"/>
                        <a:pt x="48" y="220"/>
                      </a:cubicBezTo>
                      <a:cubicBezTo>
                        <a:pt x="38" y="222"/>
                        <a:pt x="28" y="223"/>
                        <a:pt x="18" y="226"/>
                      </a:cubicBezTo>
                      <a:cubicBezTo>
                        <a:pt x="14" y="227"/>
                        <a:pt x="9" y="230"/>
                        <a:pt x="6" y="233"/>
                      </a:cubicBezTo>
                      <a:cubicBezTo>
                        <a:pt x="0" y="240"/>
                        <a:pt x="0" y="248"/>
                        <a:pt x="2" y="256"/>
                      </a:cubicBezTo>
                      <a:cubicBezTo>
                        <a:pt x="7" y="279"/>
                        <a:pt x="12" y="303"/>
                        <a:pt x="16" y="326"/>
                      </a:cubicBezTo>
                      <a:cubicBezTo>
                        <a:pt x="19" y="338"/>
                        <a:pt x="29" y="346"/>
                        <a:pt x="42" y="344"/>
                      </a:cubicBezTo>
                      <a:cubicBezTo>
                        <a:pt x="52" y="342"/>
                        <a:pt x="61" y="340"/>
                        <a:pt x="71" y="339"/>
                      </a:cubicBezTo>
                      <a:cubicBezTo>
                        <a:pt x="74" y="338"/>
                        <a:pt x="75" y="339"/>
                        <a:pt x="76" y="342"/>
                      </a:cubicBezTo>
                      <a:cubicBezTo>
                        <a:pt x="80" y="364"/>
                        <a:pt x="84" y="387"/>
                        <a:pt x="89" y="409"/>
                      </a:cubicBezTo>
                      <a:cubicBezTo>
                        <a:pt x="91" y="420"/>
                        <a:pt x="92" y="430"/>
                        <a:pt x="95" y="440"/>
                      </a:cubicBezTo>
                      <a:cubicBezTo>
                        <a:pt x="99" y="454"/>
                        <a:pt x="116" y="463"/>
                        <a:pt x="131" y="460"/>
                      </a:cubicBezTo>
                      <a:cubicBezTo>
                        <a:pt x="144" y="457"/>
                        <a:pt x="158" y="455"/>
                        <a:pt x="172" y="453"/>
                      </a:cubicBezTo>
                      <a:cubicBezTo>
                        <a:pt x="183" y="451"/>
                        <a:pt x="192" y="447"/>
                        <a:pt x="198" y="437"/>
                      </a:cubicBezTo>
                      <a:cubicBezTo>
                        <a:pt x="200" y="434"/>
                        <a:pt x="201" y="430"/>
                        <a:pt x="203" y="425"/>
                      </a:cubicBezTo>
                      <a:cubicBezTo>
                        <a:pt x="205" y="434"/>
                        <a:pt x="207" y="442"/>
                        <a:pt x="208" y="450"/>
                      </a:cubicBezTo>
                      <a:cubicBezTo>
                        <a:pt x="210" y="470"/>
                        <a:pt x="227" y="483"/>
                        <a:pt x="247" y="479"/>
                      </a:cubicBezTo>
                      <a:cubicBezTo>
                        <a:pt x="256" y="477"/>
                        <a:pt x="266" y="476"/>
                        <a:pt x="275" y="474"/>
                      </a:cubicBezTo>
                      <a:cubicBezTo>
                        <a:pt x="282" y="472"/>
                        <a:pt x="290" y="472"/>
                        <a:pt x="297" y="469"/>
                      </a:cubicBezTo>
                      <a:cubicBezTo>
                        <a:pt x="314" y="462"/>
                        <a:pt x="320" y="448"/>
                        <a:pt x="317" y="429"/>
                      </a:cubicBezTo>
                      <a:cubicBezTo>
                        <a:pt x="314" y="414"/>
                        <a:pt x="311" y="399"/>
                        <a:pt x="308" y="3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0" name="Freeform 19">
                  <a:extLst>
                    <a:ext uri="{FF2B5EF4-FFF2-40B4-BE49-F238E27FC236}">
                      <a16:creationId xmlns:a16="http://schemas.microsoft.com/office/drawing/2014/main" id="{A7E3C7A5-2309-4E7F-B468-730CF5BDEC3E}"/>
                    </a:ext>
                  </a:extLst>
                </p:cNvPr>
                <p:cNvSpPr>
                  <a:spLocks/>
                </p:cNvSpPr>
                <p:nvPr/>
              </p:nvSpPr>
              <p:spPr bwMode="auto">
                <a:xfrm>
                  <a:off x="5329924" y="1755687"/>
                  <a:ext cx="1150939" cy="1497015"/>
                </a:xfrm>
                <a:custGeom>
                  <a:avLst/>
                  <a:gdLst>
                    <a:gd name="T0" fmla="*/ 350 w 373"/>
                    <a:gd name="T1" fmla="*/ 224 h 481"/>
                    <a:gd name="T2" fmla="*/ 321 w 373"/>
                    <a:gd name="T3" fmla="*/ 218 h 481"/>
                    <a:gd name="T4" fmla="*/ 325 w 373"/>
                    <a:gd name="T5" fmla="*/ 197 h 481"/>
                    <a:gd name="T6" fmla="*/ 333 w 373"/>
                    <a:gd name="T7" fmla="*/ 153 h 481"/>
                    <a:gd name="T8" fmla="*/ 341 w 373"/>
                    <a:gd name="T9" fmla="*/ 113 h 481"/>
                    <a:gd name="T10" fmla="*/ 313 w 373"/>
                    <a:gd name="T11" fmla="*/ 72 h 481"/>
                    <a:gd name="T12" fmla="*/ 273 w 373"/>
                    <a:gd name="T13" fmla="*/ 64 h 481"/>
                    <a:gd name="T14" fmla="*/ 244 w 373"/>
                    <a:gd name="T15" fmla="*/ 71 h 481"/>
                    <a:gd name="T16" fmla="*/ 237 w 373"/>
                    <a:gd name="T17" fmla="*/ 78 h 481"/>
                    <a:gd name="T18" fmla="*/ 237 w 373"/>
                    <a:gd name="T19" fmla="*/ 74 h 481"/>
                    <a:gd name="T20" fmla="*/ 241 w 373"/>
                    <a:gd name="T21" fmla="*/ 49 h 481"/>
                    <a:gd name="T22" fmla="*/ 214 w 373"/>
                    <a:gd name="T23" fmla="*/ 11 h 481"/>
                    <a:gd name="T24" fmla="*/ 172 w 373"/>
                    <a:gd name="T25" fmla="*/ 3 h 481"/>
                    <a:gd name="T26" fmla="*/ 134 w 373"/>
                    <a:gd name="T27" fmla="*/ 24 h 481"/>
                    <a:gd name="T28" fmla="*/ 129 w 373"/>
                    <a:gd name="T29" fmla="*/ 48 h 481"/>
                    <a:gd name="T30" fmla="*/ 116 w 373"/>
                    <a:gd name="T31" fmla="*/ 118 h 481"/>
                    <a:gd name="T32" fmla="*/ 105 w 373"/>
                    <a:gd name="T33" fmla="*/ 177 h 481"/>
                    <a:gd name="T34" fmla="*/ 94 w 373"/>
                    <a:gd name="T35" fmla="*/ 184 h 481"/>
                    <a:gd name="T36" fmla="*/ 92 w 373"/>
                    <a:gd name="T37" fmla="*/ 184 h 481"/>
                    <a:gd name="T38" fmla="*/ 29 w 373"/>
                    <a:gd name="T39" fmla="*/ 178 h 481"/>
                    <a:gd name="T40" fmla="*/ 3 w 373"/>
                    <a:gd name="T41" fmla="*/ 176 h 481"/>
                    <a:gd name="T42" fmla="*/ 2 w 373"/>
                    <a:gd name="T43" fmla="*/ 187 h 481"/>
                    <a:gd name="T44" fmla="*/ 4 w 373"/>
                    <a:gd name="T45" fmla="*/ 199 h 481"/>
                    <a:gd name="T46" fmla="*/ 27 w 373"/>
                    <a:gd name="T47" fmla="*/ 240 h 481"/>
                    <a:gd name="T48" fmla="*/ 33 w 373"/>
                    <a:gd name="T49" fmla="*/ 295 h 481"/>
                    <a:gd name="T50" fmla="*/ 38 w 373"/>
                    <a:gd name="T51" fmla="*/ 300 h 481"/>
                    <a:gd name="T52" fmla="*/ 60 w 373"/>
                    <a:gd name="T53" fmla="*/ 302 h 481"/>
                    <a:gd name="T54" fmla="*/ 81 w 373"/>
                    <a:gd name="T55" fmla="*/ 304 h 481"/>
                    <a:gd name="T56" fmla="*/ 77 w 373"/>
                    <a:gd name="T57" fmla="*/ 322 h 481"/>
                    <a:gd name="T58" fmla="*/ 64 w 373"/>
                    <a:gd name="T59" fmla="*/ 391 h 481"/>
                    <a:gd name="T60" fmla="*/ 56 w 373"/>
                    <a:gd name="T61" fmla="*/ 435 h 481"/>
                    <a:gd name="T62" fmla="*/ 81 w 373"/>
                    <a:gd name="T63" fmla="*/ 469 h 481"/>
                    <a:gd name="T64" fmla="*/ 128 w 373"/>
                    <a:gd name="T65" fmla="*/ 478 h 481"/>
                    <a:gd name="T66" fmla="*/ 164 w 373"/>
                    <a:gd name="T67" fmla="*/ 456 h 481"/>
                    <a:gd name="T68" fmla="*/ 167 w 373"/>
                    <a:gd name="T69" fmla="*/ 441 h 481"/>
                    <a:gd name="T70" fmla="*/ 171 w 373"/>
                    <a:gd name="T71" fmla="*/ 425 h 481"/>
                    <a:gd name="T72" fmla="*/ 172 w 373"/>
                    <a:gd name="T73" fmla="*/ 427 h 481"/>
                    <a:gd name="T74" fmla="*/ 196 w 373"/>
                    <a:gd name="T75" fmla="*/ 450 h 481"/>
                    <a:gd name="T76" fmla="*/ 242 w 373"/>
                    <a:gd name="T77" fmla="*/ 459 h 481"/>
                    <a:gd name="T78" fmla="*/ 280 w 373"/>
                    <a:gd name="T79" fmla="*/ 436 h 481"/>
                    <a:gd name="T80" fmla="*/ 290 w 373"/>
                    <a:gd name="T81" fmla="*/ 385 h 481"/>
                    <a:gd name="T82" fmla="*/ 298 w 373"/>
                    <a:gd name="T83" fmla="*/ 337 h 481"/>
                    <a:gd name="T84" fmla="*/ 303 w 373"/>
                    <a:gd name="T85" fmla="*/ 338 h 481"/>
                    <a:gd name="T86" fmla="*/ 331 w 373"/>
                    <a:gd name="T87" fmla="*/ 343 h 481"/>
                    <a:gd name="T88" fmla="*/ 354 w 373"/>
                    <a:gd name="T89" fmla="*/ 327 h 481"/>
                    <a:gd name="T90" fmla="*/ 359 w 373"/>
                    <a:gd name="T91" fmla="*/ 308 h 481"/>
                    <a:gd name="T92" fmla="*/ 370 w 373"/>
                    <a:gd name="T93" fmla="*/ 254 h 481"/>
                    <a:gd name="T94" fmla="*/ 350 w 373"/>
                    <a:gd name="T95" fmla="*/ 22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73" h="481">
                      <a:moveTo>
                        <a:pt x="350" y="224"/>
                      </a:moveTo>
                      <a:cubicBezTo>
                        <a:pt x="341" y="223"/>
                        <a:pt x="331" y="220"/>
                        <a:pt x="321" y="218"/>
                      </a:cubicBezTo>
                      <a:cubicBezTo>
                        <a:pt x="322" y="211"/>
                        <a:pt x="324" y="204"/>
                        <a:pt x="325" y="197"/>
                      </a:cubicBezTo>
                      <a:cubicBezTo>
                        <a:pt x="328" y="182"/>
                        <a:pt x="330" y="167"/>
                        <a:pt x="333" y="153"/>
                      </a:cubicBezTo>
                      <a:cubicBezTo>
                        <a:pt x="336" y="139"/>
                        <a:pt x="339" y="126"/>
                        <a:pt x="341" y="113"/>
                      </a:cubicBezTo>
                      <a:cubicBezTo>
                        <a:pt x="345" y="91"/>
                        <a:pt x="333" y="75"/>
                        <a:pt x="313" y="72"/>
                      </a:cubicBezTo>
                      <a:cubicBezTo>
                        <a:pt x="299" y="70"/>
                        <a:pt x="286" y="67"/>
                        <a:pt x="273" y="64"/>
                      </a:cubicBezTo>
                      <a:cubicBezTo>
                        <a:pt x="262" y="62"/>
                        <a:pt x="252" y="64"/>
                        <a:pt x="244" y="71"/>
                      </a:cubicBezTo>
                      <a:cubicBezTo>
                        <a:pt x="242" y="73"/>
                        <a:pt x="239" y="75"/>
                        <a:pt x="237" y="78"/>
                      </a:cubicBezTo>
                      <a:cubicBezTo>
                        <a:pt x="237" y="76"/>
                        <a:pt x="236" y="75"/>
                        <a:pt x="237" y="74"/>
                      </a:cubicBezTo>
                      <a:cubicBezTo>
                        <a:pt x="238" y="66"/>
                        <a:pt x="240" y="57"/>
                        <a:pt x="241" y="49"/>
                      </a:cubicBezTo>
                      <a:cubicBezTo>
                        <a:pt x="245" y="30"/>
                        <a:pt x="232" y="14"/>
                        <a:pt x="214" y="11"/>
                      </a:cubicBezTo>
                      <a:cubicBezTo>
                        <a:pt x="200" y="9"/>
                        <a:pt x="186" y="7"/>
                        <a:pt x="172" y="3"/>
                      </a:cubicBezTo>
                      <a:cubicBezTo>
                        <a:pt x="156" y="0"/>
                        <a:pt x="139" y="9"/>
                        <a:pt x="134" y="24"/>
                      </a:cubicBezTo>
                      <a:cubicBezTo>
                        <a:pt x="132" y="32"/>
                        <a:pt x="130" y="40"/>
                        <a:pt x="129" y="48"/>
                      </a:cubicBezTo>
                      <a:cubicBezTo>
                        <a:pt x="125" y="71"/>
                        <a:pt x="120" y="95"/>
                        <a:pt x="116" y="118"/>
                      </a:cubicBezTo>
                      <a:cubicBezTo>
                        <a:pt x="112" y="138"/>
                        <a:pt x="109" y="157"/>
                        <a:pt x="105" y="177"/>
                      </a:cubicBezTo>
                      <a:cubicBezTo>
                        <a:pt x="103" y="186"/>
                        <a:pt x="103" y="186"/>
                        <a:pt x="94" y="184"/>
                      </a:cubicBezTo>
                      <a:cubicBezTo>
                        <a:pt x="94" y="184"/>
                        <a:pt x="93" y="184"/>
                        <a:pt x="92" y="184"/>
                      </a:cubicBezTo>
                      <a:cubicBezTo>
                        <a:pt x="71" y="182"/>
                        <a:pt x="50" y="180"/>
                        <a:pt x="29" y="178"/>
                      </a:cubicBezTo>
                      <a:cubicBezTo>
                        <a:pt x="20" y="177"/>
                        <a:pt x="11" y="177"/>
                        <a:pt x="3" y="176"/>
                      </a:cubicBezTo>
                      <a:cubicBezTo>
                        <a:pt x="2" y="180"/>
                        <a:pt x="1" y="183"/>
                        <a:pt x="2" y="187"/>
                      </a:cubicBezTo>
                      <a:cubicBezTo>
                        <a:pt x="2" y="191"/>
                        <a:pt x="0" y="195"/>
                        <a:pt x="4" y="199"/>
                      </a:cubicBezTo>
                      <a:cubicBezTo>
                        <a:pt x="17" y="210"/>
                        <a:pt x="25" y="223"/>
                        <a:pt x="27" y="240"/>
                      </a:cubicBezTo>
                      <a:cubicBezTo>
                        <a:pt x="28" y="259"/>
                        <a:pt x="31" y="277"/>
                        <a:pt x="33" y="295"/>
                      </a:cubicBezTo>
                      <a:cubicBezTo>
                        <a:pt x="33" y="298"/>
                        <a:pt x="34" y="300"/>
                        <a:pt x="38" y="300"/>
                      </a:cubicBezTo>
                      <a:cubicBezTo>
                        <a:pt x="45" y="301"/>
                        <a:pt x="53" y="301"/>
                        <a:pt x="60" y="302"/>
                      </a:cubicBezTo>
                      <a:cubicBezTo>
                        <a:pt x="67" y="303"/>
                        <a:pt x="73" y="304"/>
                        <a:pt x="81" y="304"/>
                      </a:cubicBezTo>
                      <a:cubicBezTo>
                        <a:pt x="79" y="311"/>
                        <a:pt x="78" y="316"/>
                        <a:pt x="77" y="322"/>
                      </a:cubicBezTo>
                      <a:cubicBezTo>
                        <a:pt x="73" y="345"/>
                        <a:pt x="69" y="368"/>
                        <a:pt x="64" y="391"/>
                      </a:cubicBezTo>
                      <a:cubicBezTo>
                        <a:pt x="62" y="405"/>
                        <a:pt x="59" y="420"/>
                        <a:pt x="56" y="435"/>
                      </a:cubicBezTo>
                      <a:cubicBezTo>
                        <a:pt x="54" y="451"/>
                        <a:pt x="65" y="466"/>
                        <a:pt x="81" y="469"/>
                      </a:cubicBezTo>
                      <a:cubicBezTo>
                        <a:pt x="97" y="472"/>
                        <a:pt x="112" y="475"/>
                        <a:pt x="128" y="478"/>
                      </a:cubicBezTo>
                      <a:cubicBezTo>
                        <a:pt x="144" y="481"/>
                        <a:pt x="160" y="472"/>
                        <a:pt x="164" y="456"/>
                      </a:cubicBezTo>
                      <a:cubicBezTo>
                        <a:pt x="166" y="451"/>
                        <a:pt x="166" y="446"/>
                        <a:pt x="167" y="441"/>
                      </a:cubicBezTo>
                      <a:cubicBezTo>
                        <a:pt x="168" y="436"/>
                        <a:pt x="169" y="431"/>
                        <a:pt x="171" y="425"/>
                      </a:cubicBezTo>
                      <a:cubicBezTo>
                        <a:pt x="171" y="426"/>
                        <a:pt x="172" y="427"/>
                        <a:pt x="172" y="427"/>
                      </a:cubicBezTo>
                      <a:cubicBezTo>
                        <a:pt x="176" y="439"/>
                        <a:pt x="183" y="448"/>
                        <a:pt x="196" y="450"/>
                      </a:cubicBezTo>
                      <a:cubicBezTo>
                        <a:pt x="211" y="453"/>
                        <a:pt x="227" y="455"/>
                        <a:pt x="242" y="459"/>
                      </a:cubicBezTo>
                      <a:cubicBezTo>
                        <a:pt x="256" y="463"/>
                        <a:pt x="276" y="453"/>
                        <a:pt x="280" y="436"/>
                      </a:cubicBezTo>
                      <a:cubicBezTo>
                        <a:pt x="283" y="419"/>
                        <a:pt x="286" y="402"/>
                        <a:pt x="290" y="385"/>
                      </a:cubicBezTo>
                      <a:cubicBezTo>
                        <a:pt x="293" y="369"/>
                        <a:pt x="295" y="354"/>
                        <a:pt x="298" y="337"/>
                      </a:cubicBezTo>
                      <a:cubicBezTo>
                        <a:pt x="301" y="337"/>
                        <a:pt x="302" y="337"/>
                        <a:pt x="303" y="338"/>
                      </a:cubicBezTo>
                      <a:cubicBezTo>
                        <a:pt x="312" y="339"/>
                        <a:pt x="322" y="341"/>
                        <a:pt x="331" y="343"/>
                      </a:cubicBezTo>
                      <a:cubicBezTo>
                        <a:pt x="341" y="345"/>
                        <a:pt x="352" y="338"/>
                        <a:pt x="354" y="327"/>
                      </a:cubicBezTo>
                      <a:cubicBezTo>
                        <a:pt x="356" y="321"/>
                        <a:pt x="357" y="314"/>
                        <a:pt x="359" y="308"/>
                      </a:cubicBezTo>
                      <a:cubicBezTo>
                        <a:pt x="363" y="290"/>
                        <a:pt x="366" y="272"/>
                        <a:pt x="370" y="254"/>
                      </a:cubicBezTo>
                      <a:cubicBezTo>
                        <a:pt x="373" y="239"/>
                        <a:pt x="366" y="227"/>
                        <a:pt x="350" y="2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1" name="Freeform 20">
                  <a:extLst>
                    <a:ext uri="{FF2B5EF4-FFF2-40B4-BE49-F238E27FC236}">
                      <a16:creationId xmlns:a16="http://schemas.microsoft.com/office/drawing/2014/main" id="{6602ECC2-890C-4CE9-ABCC-2FD971D46484}"/>
                    </a:ext>
                  </a:extLst>
                </p:cNvPr>
                <p:cNvSpPr>
                  <a:spLocks/>
                </p:cNvSpPr>
                <p:nvPr/>
              </p:nvSpPr>
              <p:spPr bwMode="auto">
                <a:xfrm>
                  <a:off x="4180573" y="1796962"/>
                  <a:ext cx="334963" cy="1047752"/>
                </a:xfrm>
                <a:custGeom>
                  <a:avLst/>
                  <a:gdLst>
                    <a:gd name="T0" fmla="*/ 24 w 109"/>
                    <a:gd name="T1" fmla="*/ 310 h 337"/>
                    <a:gd name="T2" fmla="*/ 40 w 109"/>
                    <a:gd name="T3" fmla="*/ 330 h 337"/>
                    <a:gd name="T4" fmla="*/ 90 w 109"/>
                    <a:gd name="T5" fmla="*/ 332 h 337"/>
                    <a:gd name="T6" fmla="*/ 109 w 109"/>
                    <a:gd name="T7" fmla="*/ 308 h 337"/>
                    <a:gd name="T8" fmla="*/ 108 w 109"/>
                    <a:gd name="T9" fmla="*/ 174 h 337"/>
                    <a:gd name="T10" fmla="*/ 107 w 109"/>
                    <a:gd name="T11" fmla="*/ 174 h 337"/>
                    <a:gd name="T12" fmla="*/ 107 w 109"/>
                    <a:gd name="T13" fmla="*/ 144 h 337"/>
                    <a:gd name="T14" fmla="*/ 107 w 109"/>
                    <a:gd name="T15" fmla="*/ 40 h 337"/>
                    <a:gd name="T16" fmla="*/ 84 w 109"/>
                    <a:gd name="T17" fmla="*/ 7 h 337"/>
                    <a:gd name="T18" fmla="*/ 36 w 109"/>
                    <a:gd name="T19" fmla="*/ 7 h 337"/>
                    <a:gd name="T20" fmla="*/ 11 w 109"/>
                    <a:gd name="T21" fmla="*/ 30 h 337"/>
                    <a:gd name="T22" fmla="*/ 6 w 109"/>
                    <a:gd name="T23" fmla="*/ 53 h 337"/>
                    <a:gd name="T24" fmla="*/ 1 w 109"/>
                    <a:gd name="T25" fmla="*/ 130 h 337"/>
                    <a:gd name="T26" fmla="*/ 8 w 109"/>
                    <a:gd name="T27" fmla="*/ 251 h 337"/>
                    <a:gd name="T28" fmla="*/ 24 w 109"/>
                    <a:gd name="T29" fmla="*/ 31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337">
                      <a:moveTo>
                        <a:pt x="24" y="310"/>
                      </a:moveTo>
                      <a:cubicBezTo>
                        <a:pt x="27" y="319"/>
                        <a:pt x="32" y="326"/>
                        <a:pt x="40" y="330"/>
                      </a:cubicBezTo>
                      <a:cubicBezTo>
                        <a:pt x="57" y="337"/>
                        <a:pt x="73" y="337"/>
                        <a:pt x="90" y="332"/>
                      </a:cubicBezTo>
                      <a:cubicBezTo>
                        <a:pt x="101" y="329"/>
                        <a:pt x="109" y="320"/>
                        <a:pt x="109" y="308"/>
                      </a:cubicBezTo>
                      <a:cubicBezTo>
                        <a:pt x="108" y="263"/>
                        <a:pt x="108" y="219"/>
                        <a:pt x="108" y="174"/>
                      </a:cubicBezTo>
                      <a:cubicBezTo>
                        <a:pt x="108" y="174"/>
                        <a:pt x="108" y="174"/>
                        <a:pt x="107" y="174"/>
                      </a:cubicBezTo>
                      <a:cubicBezTo>
                        <a:pt x="107" y="164"/>
                        <a:pt x="107" y="154"/>
                        <a:pt x="107" y="144"/>
                      </a:cubicBezTo>
                      <a:cubicBezTo>
                        <a:pt x="107" y="109"/>
                        <a:pt x="107" y="75"/>
                        <a:pt x="107" y="40"/>
                      </a:cubicBezTo>
                      <a:cubicBezTo>
                        <a:pt x="107" y="25"/>
                        <a:pt x="97" y="12"/>
                        <a:pt x="84" y="7"/>
                      </a:cubicBezTo>
                      <a:cubicBezTo>
                        <a:pt x="67" y="0"/>
                        <a:pt x="51" y="1"/>
                        <a:pt x="36" y="7"/>
                      </a:cubicBezTo>
                      <a:cubicBezTo>
                        <a:pt x="25" y="12"/>
                        <a:pt x="16" y="18"/>
                        <a:pt x="11" y="30"/>
                      </a:cubicBezTo>
                      <a:cubicBezTo>
                        <a:pt x="9" y="37"/>
                        <a:pt x="7" y="45"/>
                        <a:pt x="6" y="53"/>
                      </a:cubicBezTo>
                      <a:cubicBezTo>
                        <a:pt x="4" y="79"/>
                        <a:pt x="2" y="104"/>
                        <a:pt x="1" y="130"/>
                      </a:cubicBezTo>
                      <a:cubicBezTo>
                        <a:pt x="0" y="170"/>
                        <a:pt x="2" y="210"/>
                        <a:pt x="8" y="251"/>
                      </a:cubicBezTo>
                      <a:cubicBezTo>
                        <a:pt x="11" y="271"/>
                        <a:pt x="15" y="291"/>
                        <a:pt x="24" y="3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2" name="Freeform 21">
                  <a:extLst>
                    <a:ext uri="{FF2B5EF4-FFF2-40B4-BE49-F238E27FC236}">
                      <a16:creationId xmlns:a16="http://schemas.microsoft.com/office/drawing/2014/main" id="{5CDC6F66-9EAF-4D25-92AF-3B90C4FE1ED0}"/>
                    </a:ext>
                  </a:extLst>
                </p:cNvPr>
                <p:cNvSpPr>
                  <a:spLocks/>
                </p:cNvSpPr>
                <p:nvPr/>
              </p:nvSpPr>
              <p:spPr bwMode="auto">
                <a:xfrm>
                  <a:off x="3850373" y="1868400"/>
                  <a:ext cx="327025" cy="982664"/>
                </a:xfrm>
                <a:custGeom>
                  <a:avLst/>
                  <a:gdLst>
                    <a:gd name="T0" fmla="*/ 0 w 106"/>
                    <a:gd name="T1" fmla="*/ 91 h 316"/>
                    <a:gd name="T2" fmla="*/ 6 w 106"/>
                    <a:gd name="T3" fmla="*/ 177 h 316"/>
                    <a:gd name="T4" fmla="*/ 17 w 106"/>
                    <a:gd name="T5" fmla="*/ 250 h 316"/>
                    <a:gd name="T6" fmla="*/ 33 w 106"/>
                    <a:gd name="T7" fmla="*/ 295 h 316"/>
                    <a:gd name="T8" fmla="*/ 54 w 106"/>
                    <a:gd name="T9" fmla="*/ 313 h 316"/>
                    <a:gd name="T10" fmla="*/ 88 w 106"/>
                    <a:gd name="T11" fmla="*/ 312 h 316"/>
                    <a:gd name="T12" fmla="*/ 105 w 106"/>
                    <a:gd name="T13" fmla="*/ 287 h 316"/>
                    <a:gd name="T14" fmla="*/ 103 w 106"/>
                    <a:gd name="T15" fmla="*/ 258 h 316"/>
                    <a:gd name="T16" fmla="*/ 97 w 106"/>
                    <a:gd name="T17" fmla="*/ 170 h 316"/>
                    <a:gd name="T18" fmla="*/ 91 w 106"/>
                    <a:gd name="T19" fmla="*/ 69 h 316"/>
                    <a:gd name="T20" fmla="*/ 88 w 106"/>
                    <a:gd name="T21" fmla="*/ 29 h 316"/>
                    <a:gd name="T22" fmla="*/ 64 w 106"/>
                    <a:gd name="T23" fmla="*/ 4 h 316"/>
                    <a:gd name="T24" fmla="*/ 1 w 106"/>
                    <a:gd name="T25" fmla="*/ 58 h 316"/>
                    <a:gd name="T26" fmla="*/ 1 w 106"/>
                    <a:gd name="T27" fmla="*/ 90 h 316"/>
                    <a:gd name="T28" fmla="*/ 0 w 106"/>
                    <a:gd name="T29" fmla="*/ 91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316">
                      <a:moveTo>
                        <a:pt x="0" y="91"/>
                      </a:moveTo>
                      <a:cubicBezTo>
                        <a:pt x="2" y="119"/>
                        <a:pt x="3" y="148"/>
                        <a:pt x="6" y="177"/>
                      </a:cubicBezTo>
                      <a:cubicBezTo>
                        <a:pt x="7" y="202"/>
                        <a:pt x="11" y="226"/>
                        <a:pt x="17" y="250"/>
                      </a:cubicBezTo>
                      <a:cubicBezTo>
                        <a:pt x="21" y="266"/>
                        <a:pt x="26" y="281"/>
                        <a:pt x="33" y="295"/>
                      </a:cubicBezTo>
                      <a:cubicBezTo>
                        <a:pt x="37" y="304"/>
                        <a:pt x="43" y="311"/>
                        <a:pt x="54" y="313"/>
                      </a:cubicBezTo>
                      <a:cubicBezTo>
                        <a:pt x="65" y="316"/>
                        <a:pt x="76" y="316"/>
                        <a:pt x="88" y="312"/>
                      </a:cubicBezTo>
                      <a:cubicBezTo>
                        <a:pt x="98" y="308"/>
                        <a:pt x="106" y="299"/>
                        <a:pt x="105" y="287"/>
                      </a:cubicBezTo>
                      <a:cubicBezTo>
                        <a:pt x="104" y="277"/>
                        <a:pt x="104" y="268"/>
                        <a:pt x="103" y="258"/>
                      </a:cubicBezTo>
                      <a:cubicBezTo>
                        <a:pt x="101" y="229"/>
                        <a:pt x="99" y="199"/>
                        <a:pt x="97" y="170"/>
                      </a:cubicBezTo>
                      <a:cubicBezTo>
                        <a:pt x="95" y="136"/>
                        <a:pt x="93" y="103"/>
                        <a:pt x="91" y="69"/>
                      </a:cubicBezTo>
                      <a:cubicBezTo>
                        <a:pt x="90" y="56"/>
                        <a:pt x="90" y="43"/>
                        <a:pt x="88" y="29"/>
                      </a:cubicBezTo>
                      <a:cubicBezTo>
                        <a:pt x="87" y="14"/>
                        <a:pt x="76" y="6"/>
                        <a:pt x="64" y="4"/>
                      </a:cubicBezTo>
                      <a:cubicBezTo>
                        <a:pt x="33" y="0"/>
                        <a:pt x="1" y="21"/>
                        <a:pt x="1" y="58"/>
                      </a:cubicBezTo>
                      <a:cubicBezTo>
                        <a:pt x="1" y="69"/>
                        <a:pt x="1" y="80"/>
                        <a:pt x="1" y="90"/>
                      </a:cubicBezTo>
                      <a:cubicBezTo>
                        <a:pt x="1" y="91"/>
                        <a:pt x="0" y="91"/>
                        <a:pt x="0"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3" name="Freeform 22">
                  <a:extLst>
                    <a:ext uri="{FF2B5EF4-FFF2-40B4-BE49-F238E27FC236}">
                      <a16:creationId xmlns:a16="http://schemas.microsoft.com/office/drawing/2014/main" id="{5828F1F8-BC97-475D-8F08-C7324B758D77}"/>
                    </a:ext>
                  </a:extLst>
                </p:cNvPr>
                <p:cNvSpPr>
                  <a:spLocks/>
                </p:cNvSpPr>
                <p:nvPr/>
              </p:nvSpPr>
              <p:spPr bwMode="auto">
                <a:xfrm>
                  <a:off x="4556811" y="1749337"/>
                  <a:ext cx="350838" cy="541338"/>
                </a:xfrm>
                <a:custGeom>
                  <a:avLst/>
                  <a:gdLst>
                    <a:gd name="T0" fmla="*/ 7 w 114"/>
                    <a:gd name="T1" fmla="*/ 160 h 174"/>
                    <a:gd name="T2" fmla="*/ 48 w 114"/>
                    <a:gd name="T3" fmla="*/ 164 h 174"/>
                    <a:gd name="T4" fmla="*/ 109 w 114"/>
                    <a:gd name="T5" fmla="*/ 174 h 174"/>
                    <a:gd name="T6" fmla="*/ 109 w 114"/>
                    <a:gd name="T7" fmla="*/ 171 h 174"/>
                    <a:gd name="T8" fmla="*/ 112 w 114"/>
                    <a:gd name="T9" fmla="*/ 107 h 174"/>
                    <a:gd name="T10" fmla="*/ 114 w 114"/>
                    <a:gd name="T11" fmla="*/ 45 h 174"/>
                    <a:gd name="T12" fmla="*/ 110 w 114"/>
                    <a:gd name="T13" fmla="*/ 28 h 174"/>
                    <a:gd name="T14" fmla="*/ 85 w 114"/>
                    <a:gd name="T15" fmla="*/ 6 h 174"/>
                    <a:gd name="T16" fmla="*/ 36 w 114"/>
                    <a:gd name="T17" fmla="*/ 6 h 174"/>
                    <a:gd name="T18" fmla="*/ 6 w 114"/>
                    <a:gd name="T19" fmla="*/ 49 h 174"/>
                    <a:gd name="T20" fmla="*/ 0 w 114"/>
                    <a:gd name="T21" fmla="*/ 152 h 174"/>
                    <a:gd name="T22" fmla="*/ 7 w 114"/>
                    <a:gd name="T23" fmla="*/ 16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 h="174">
                      <a:moveTo>
                        <a:pt x="7" y="160"/>
                      </a:moveTo>
                      <a:cubicBezTo>
                        <a:pt x="20" y="161"/>
                        <a:pt x="34" y="162"/>
                        <a:pt x="48" y="164"/>
                      </a:cubicBezTo>
                      <a:cubicBezTo>
                        <a:pt x="68" y="167"/>
                        <a:pt x="88" y="170"/>
                        <a:pt x="109" y="174"/>
                      </a:cubicBezTo>
                      <a:cubicBezTo>
                        <a:pt x="109" y="173"/>
                        <a:pt x="109" y="172"/>
                        <a:pt x="109" y="171"/>
                      </a:cubicBezTo>
                      <a:cubicBezTo>
                        <a:pt x="110" y="150"/>
                        <a:pt x="111" y="128"/>
                        <a:pt x="112" y="107"/>
                      </a:cubicBezTo>
                      <a:cubicBezTo>
                        <a:pt x="113" y="86"/>
                        <a:pt x="114" y="65"/>
                        <a:pt x="114" y="45"/>
                      </a:cubicBezTo>
                      <a:cubicBezTo>
                        <a:pt x="114" y="39"/>
                        <a:pt x="112" y="33"/>
                        <a:pt x="110" y="28"/>
                      </a:cubicBezTo>
                      <a:cubicBezTo>
                        <a:pt x="105" y="17"/>
                        <a:pt x="96" y="10"/>
                        <a:pt x="85" y="6"/>
                      </a:cubicBezTo>
                      <a:cubicBezTo>
                        <a:pt x="69" y="0"/>
                        <a:pt x="52" y="0"/>
                        <a:pt x="36" y="6"/>
                      </a:cubicBezTo>
                      <a:cubicBezTo>
                        <a:pt x="17" y="14"/>
                        <a:pt x="7" y="29"/>
                        <a:pt x="6" y="49"/>
                      </a:cubicBezTo>
                      <a:cubicBezTo>
                        <a:pt x="3" y="83"/>
                        <a:pt x="2" y="118"/>
                        <a:pt x="0" y="152"/>
                      </a:cubicBezTo>
                      <a:cubicBezTo>
                        <a:pt x="0" y="159"/>
                        <a:pt x="0" y="159"/>
                        <a:pt x="7"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4" name="Freeform 23">
                  <a:extLst>
                    <a:ext uri="{FF2B5EF4-FFF2-40B4-BE49-F238E27FC236}">
                      <a16:creationId xmlns:a16="http://schemas.microsoft.com/office/drawing/2014/main" id="{31E1F7C3-1612-4D75-B69A-26AB27AC390B}"/>
                    </a:ext>
                  </a:extLst>
                </p:cNvPr>
                <p:cNvSpPr>
                  <a:spLocks/>
                </p:cNvSpPr>
                <p:nvPr/>
              </p:nvSpPr>
              <p:spPr bwMode="auto">
                <a:xfrm>
                  <a:off x="4926699" y="1817600"/>
                  <a:ext cx="341313" cy="547688"/>
                </a:xfrm>
                <a:custGeom>
                  <a:avLst/>
                  <a:gdLst>
                    <a:gd name="T0" fmla="*/ 4 w 111"/>
                    <a:gd name="T1" fmla="*/ 155 h 176"/>
                    <a:gd name="T2" fmla="*/ 19 w 111"/>
                    <a:gd name="T3" fmla="*/ 158 h 176"/>
                    <a:gd name="T4" fmla="*/ 81 w 111"/>
                    <a:gd name="T5" fmla="*/ 171 h 176"/>
                    <a:gd name="T6" fmla="*/ 105 w 111"/>
                    <a:gd name="T7" fmla="*/ 176 h 176"/>
                    <a:gd name="T8" fmla="*/ 107 w 111"/>
                    <a:gd name="T9" fmla="*/ 159 h 176"/>
                    <a:gd name="T10" fmla="*/ 108 w 111"/>
                    <a:gd name="T11" fmla="*/ 47 h 176"/>
                    <a:gd name="T12" fmla="*/ 99 w 111"/>
                    <a:gd name="T13" fmla="*/ 23 h 176"/>
                    <a:gd name="T14" fmla="*/ 38 w 111"/>
                    <a:gd name="T15" fmla="*/ 5 h 176"/>
                    <a:gd name="T16" fmla="*/ 10 w 111"/>
                    <a:gd name="T17" fmla="*/ 35 h 176"/>
                    <a:gd name="T18" fmla="*/ 4 w 111"/>
                    <a:gd name="T19" fmla="*/ 100 h 176"/>
                    <a:gd name="T20" fmla="*/ 0 w 111"/>
                    <a:gd name="T21" fmla="*/ 150 h 176"/>
                    <a:gd name="T22" fmla="*/ 4 w 111"/>
                    <a:gd name="T23" fmla="*/ 15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1" h="176">
                      <a:moveTo>
                        <a:pt x="4" y="155"/>
                      </a:moveTo>
                      <a:cubicBezTo>
                        <a:pt x="9" y="156"/>
                        <a:pt x="14" y="157"/>
                        <a:pt x="19" y="158"/>
                      </a:cubicBezTo>
                      <a:cubicBezTo>
                        <a:pt x="39" y="162"/>
                        <a:pt x="60" y="166"/>
                        <a:pt x="81" y="171"/>
                      </a:cubicBezTo>
                      <a:cubicBezTo>
                        <a:pt x="89" y="172"/>
                        <a:pt x="96" y="174"/>
                        <a:pt x="105" y="176"/>
                      </a:cubicBezTo>
                      <a:cubicBezTo>
                        <a:pt x="105" y="170"/>
                        <a:pt x="106" y="164"/>
                        <a:pt x="107" y="159"/>
                      </a:cubicBezTo>
                      <a:cubicBezTo>
                        <a:pt x="108" y="122"/>
                        <a:pt x="111" y="84"/>
                        <a:pt x="108" y="47"/>
                      </a:cubicBezTo>
                      <a:cubicBezTo>
                        <a:pt x="107" y="38"/>
                        <a:pt x="105" y="30"/>
                        <a:pt x="99" y="23"/>
                      </a:cubicBezTo>
                      <a:cubicBezTo>
                        <a:pt x="82" y="5"/>
                        <a:pt x="61" y="0"/>
                        <a:pt x="38" y="5"/>
                      </a:cubicBezTo>
                      <a:cubicBezTo>
                        <a:pt x="20" y="10"/>
                        <a:pt x="11" y="21"/>
                        <a:pt x="10" y="35"/>
                      </a:cubicBezTo>
                      <a:cubicBezTo>
                        <a:pt x="7" y="56"/>
                        <a:pt x="5" y="78"/>
                        <a:pt x="4" y="100"/>
                      </a:cubicBezTo>
                      <a:cubicBezTo>
                        <a:pt x="2" y="116"/>
                        <a:pt x="1" y="133"/>
                        <a:pt x="0" y="150"/>
                      </a:cubicBezTo>
                      <a:cubicBezTo>
                        <a:pt x="0" y="153"/>
                        <a:pt x="1" y="154"/>
                        <a:pt x="4" y="1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sp>
          <p:nvSpPr>
            <p:cNvPr id="40" name="TextBox 39">
              <a:extLst>
                <a:ext uri="{FF2B5EF4-FFF2-40B4-BE49-F238E27FC236}">
                  <a16:creationId xmlns:a16="http://schemas.microsoft.com/office/drawing/2014/main" id="{61E0B2A0-1CAA-4864-9F02-CD07004D32EB}"/>
                </a:ext>
              </a:extLst>
            </p:cNvPr>
            <p:cNvSpPr txBox="1"/>
            <p:nvPr/>
          </p:nvSpPr>
          <p:spPr>
            <a:xfrm>
              <a:off x="1604909" y="2728756"/>
              <a:ext cx="2115504" cy="719428"/>
            </a:xfrm>
            <a:prstGeom prst="rect">
              <a:avLst/>
            </a:prstGeom>
            <a:noFill/>
          </p:spPr>
          <p:txBody>
            <a:bodyPr wrap="square" rtlCol="0">
              <a:spAutoFit/>
            </a:bodyPr>
            <a:lstStyle/>
            <a:p>
              <a:pPr>
                <a:lnSpc>
                  <a:spcPts val="17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Have them for one. Living grass</a:t>
              </a:r>
            </a:p>
            <a:p>
              <a:pPr>
                <a:lnSpc>
                  <a:spcPts val="17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To for can't gathered waters had to</a:t>
              </a:r>
            </a:p>
            <a:p>
              <a:pPr>
                <a:lnSpc>
                  <a:spcPts val="17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winged. Creepiest</a:t>
              </a:r>
            </a:p>
          </p:txBody>
        </p:sp>
      </p:grpSp>
      <p:grpSp>
        <p:nvGrpSpPr>
          <p:cNvPr id="55" name="Group 54"/>
          <p:cNvGrpSpPr/>
          <p:nvPr/>
        </p:nvGrpSpPr>
        <p:grpSpPr>
          <a:xfrm>
            <a:off x="4201670" y="4153167"/>
            <a:ext cx="3186107" cy="1140996"/>
            <a:chOff x="8308184" y="2307188"/>
            <a:chExt cx="3186107" cy="1140996"/>
          </a:xfrm>
        </p:grpSpPr>
        <p:grpSp>
          <p:nvGrpSpPr>
            <p:cNvPr id="56" name="Group 55">
              <a:extLst>
                <a:ext uri="{FF2B5EF4-FFF2-40B4-BE49-F238E27FC236}">
                  <a16:creationId xmlns:a16="http://schemas.microsoft.com/office/drawing/2014/main" id="{93A0F4A7-DADA-464D-B4D5-F01D311178EE}"/>
                </a:ext>
              </a:extLst>
            </p:cNvPr>
            <p:cNvGrpSpPr/>
            <p:nvPr/>
          </p:nvGrpSpPr>
          <p:grpSpPr>
            <a:xfrm>
              <a:off x="8308184" y="2313950"/>
              <a:ext cx="774299" cy="774299"/>
              <a:chOff x="8308184" y="2520481"/>
              <a:chExt cx="774299" cy="774299"/>
            </a:xfrm>
          </p:grpSpPr>
          <p:sp>
            <p:nvSpPr>
              <p:cNvPr id="60" name="Oval 59">
                <a:extLst>
                  <a:ext uri="{FF2B5EF4-FFF2-40B4-BE49-F238E27FC236}">
                    <a16:creationId xmlns:a16="http://schemas.microsoft.com/office/drawing/2014/main" id="{57CF9534-CC86-4A95-B175-6C4415C8FBB1}"/>
                  </a:ext>
                </a:extLst>
              </p:cNvPr>
              <p:cNvSpPr/>
              <p:nvPr/>
            </p:nvSpPr>
            <p:spPr>
              <a:xfrm>
                <a:off x="8308184" y="2520481"/>
                <a:ext cx="774299" cy="77429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61" name="Group 60">
                <a:extLst>
                  <a:ext uri="{FF2B5EF4-FFF2-40B4-BE49-F238E27FC236}">
                    <a16:creationId xmlns:a16="http://schemas.microsoft.com/office/drawing/2014/main" id="{F8016367-2B30-4881-9CBF-10E8968406CB}"/>
                  </a:ext>
                </a:extLst>
              </p:cNvPr>
              <p:cNvGrpSpPr/>
              <p:nvPr/>
            </p:nvGrpSpPr>
            <p:grpSpPr>
              <a:xfrm>
                <a:off x="8465726" y="2686163"/>
                <a:ext cx="465677" cy="470919"/>
                <a:chOff x="2010880" y="2246539"/>
                <a:chExt cx="3384551" cy="3422650"/>
              </a:xfrm>
              <a:solidFill>
                <a:schemeClr val="bg1"/>
              </a:solidFill>
            </p:grpSpPr>
            <p:sp>
              <p:nvSpPr>
                <p:cNvPr id="62" name="Freeform 5">
                  <a:extLst>
                    <a:ext uri="{FF2B5EF4-FFF2-40B4-BE49-F238E27FC236}">
                      <a16:creationId xmlns:a16="http://schemas.microsoft.com/office/drawing/2014/main" id="{3E7BC373-F0F3-4314-8342-063816914916}"/>
                    </a:ext>
                  </a:extLst>
                </p:cNvPr>
                <p:cNvSpPr>
                  <a:spLocks noEditPoints="1"/>
                </p:cNvSpPr>
                <p:nvPr/>
              </p:nvSpPr>
              <p:spPr bwMode="auto">
                <a:xfrm>
                  <a:off x="2010880" y="2246539"/>
                  <a:ext cx="3384550" cy="3422650"/>
                </a:xfrm>
                <a:custGeom>
                  <a:avLst/>
                  <a:gdLst>
                    <a:gd name="T0" fmla="*/ 802 w 1098"/>
                    <a:gd name="T1" fmla="*/ 525 h 1101"/>
                    <a:gd name="T2" fmla="*/ 1063 w 1098"/>
                    <a:gd name="T3" fmla="*/ 294 h 1101"/>
                    <a:gd name="T4" fmla="*/ 1065 w 1098"/>
                    <a:gd name="T5" fmla="*/ 111 h 1101"/>
                    <a:gd name="T6" fmla="*/ 883 w 1098"/>
                    <a:gd name="T7" fmla="*/ 0 h 1101"/>
                    <a:gd name="T8" fmla="*/ 606 w 1098"/>
                    <a:gd name="T9" fmla="*/ 229 h 1101"/>
                    <a:gd name="T10" fmla="*/ 587 w 1098"/>
                    <a:gd name="T11" fmla="*/ 393 h 1101"/>
                    <a:gd name="T12" fmla="*/ 660 w 1098"/>
                    <a:gd name="T13" fmla="*/ 316 h 1101"/>
                    <a:gd name="T14" fmla="*/ 887 w 1098"/>
                    <a:gd name="T15" fmla="*/ 91 h 1101"/>
                    <a:gd name="T16" fmla="*/ 1005 w 1098"/>
                    <a:gd name="T17" fmla="*/ 216 h 1101"/>
                    <a:gd name="T18" fmla="*/ 780 w 1098"/>
                    <a:gd name="T19" fmla="*/ 436 h 1101"/>
                    <a:gd name="T20" fmla="*/ 704 w 1098"/>
                    <a:gd name="T21" fmla="*/ 507 h 1101"/>
                    <a:gd name="T22" fmla="*/ 439 w 1098"/>
                    <a:gd name="T23" fmla="*/ 773 h 1101"/>
                    <a:gd name="T24" fmla="*/ 231 w 1098"/>
                    <a:gd name="T25" fmla="*/ 997 h 1101"/>
                    <a:gd name="T26" fmla="*/ 97 w 1098"/>
                    <a:gd name="T27" fmla="*/ 914 h 1101"/>
                    <a:gd name="T28" fmla="*/ 296 w 1098"/>
                    <a:gd name="T29" fmla="*/ 668 h 1101"/>
                    <a:gd name="T30" fmla="*/ 374 w 1098"/>
                    <a:gd name="T31" fmla="*/ 606 h 1101"/>
                    <a:gd name="T32" fmla="*/ 388 w 1098"/>
                    <a:gd name="T33" fmla="*/ 586 h 1101"/>
                    <a:gd name="T34" fmla="*/ 142 w 1098"/>
                    <a:gd name="T35" fmla="*/ 693 h 1101"/>
                    <a:gd name="T36" fmla="*/ 27 w 1098"/>
                    <a:gd name="T37" fmla="*/ 979 h 1101"/>
                    <a:gd name="T38" fmla="*/ 289 w 1098"/>
                    <a:gd name="T39" fmla="*/ 1068 h 1101"/>
                    <a:gd name="T40" fmla="*/ 487 w 1098"/>
                    <a:gd name="T41" fmla="*/ 871 h 1101"/>
                    <a:gd name="T42" fmla="*/ 509 w 1098"/>
                    <a:gd name="T43" fmla="*/ 704 h 1101"/>
                    <a:gd name="T44" fmla="*/ 472 w 1098"/>
                    <a:gd name="T45" fmla="*/ 548 h 1101"/>
                    <a:gd name="T46" fmla="*/ 318 w 1098"/>
                    <a:gd name="T47" fmla="*/ 686 h 1101"/>
                    <a:gd name="T48" fmla="*/ 349 w 1098"/>
                    <a:gd name="T49" fmla="*/ 803 h 1101"/>
                    <a:gd name="T50" fmla="*/ 547 w 1098"/>
                    <a:gd name="T51" fmla="*/ 631 h 1101"/>
                    <a:gd name="T52" fmla="*/ 534 w 1098"/>
                    <a:gd name="T53" fmla="*/ 599 h 1101"/>
                    <a:gd name="T54" fmla="*/ 493 w 1098"/>
                    <a:gd name="T55" fmla="*/ 577 h 1101"/>
                    <a:gd name="T56" fmla="*/ 648 w 1098"/>
                    <a:gd name="T57" fmla="*/ 540 h 1101"/>
                    <a:gd name="T58" fmla="*/ 804 w 1098"/>
                    <a:gd name="T59" fmla="*/ 374 h 1101"/>
                    <a:gd name="T60" fmla="*/ 701 w 1098"/>
                    <a:gd name="T61" fmla="*/ 303 h 1101"/>
                    <a:gd name="T62" fmla="*/ 558 w 1098"/>
                    <a:gd name="T63" fmla="*/ 447 h 1101"/>
                    <a:gd name="T64" fmla="*/ 598 w 1098"/>
                    <a:gd name="T65" fmla="*/ 454 h 1101"/>
                    <a:gd name="T66" fmla="*/ 625 w 1098"/>
                    <a:gd name="T67" fmla="*/ 495 h 1101"/>
                    <a:gd name="T68" fmla="*/ 633 w 1098"/>
                    <a:gd name="T69" fmla="*/ 516 h 1101"/>
                    <a:gd name="T70" fmla="*/ 645 w 1098"/>
                    <a:gd name="T71" fmla="*/ 543 h 1101"/>
                    <a:gd name="T72" fmla="*/ 652 w 1098"/>
                    <a:gd name="T73" fmla="*/ 661 h 1101"/>
                    <a:gd name="T74" fmla="*/ 764 w 1098"/>
                    <a:gd name="T75" fmla="*/ 789 h 1101"/>
                    <a:gd name="T76" fmla="*/ 789 w 1098"/>
                    <a:gd name="T77" fmla="*/ 765 h 1101"/>
                    <a:gd name="T78" fmla="*/ 216 w 1098"/>
                    <a:gd name="T79" fmla="*/ 432 h 1101"/>
                    <a:gd name="T80" fmla="*/ 322 w 1098"/>
                    <a:gd name="T81" fmla="*/ 474 h 1101"/>
                    <a:gd name="T82" fmla="*/ 389 w 1098"/>
                    <a:gd name="T83" fmla="*/ 456 h 1101"/>
                    <a:gd name="T84" fmla="*/ 216 w 1098"/>
                    <a:gd name="T85" fmla="*/ 432 h 1101"/>
                    <a:gd name="T86" fmla="*/ 672 w 1098"/>
                    <a:gd name="T87" fmla="*/ 828 h 1101"/>
                    <a:gd name="T88" fmla="*/ 620 w 1098"/>
                    <a:gd name="T89" fmla="*/ 695 h 1101"/>
                    <a:gd name="T90" fmla="*/ 630 w 1098"/>
                    <a:gd name="T91" fmla="*/ 802 h 1101"/>
                    <a:gd name="T92" fmla="*/ 668 w 1098"/>
                    <a:gd name="T93" fmla="*/ 879 h 1101"/>
                    <a:gd name="T94" fmla="*/ 870 w 1098"/>
                    <a:gd name="T95" fmla="*/ 679 h 1101"/>
                    <a:gd name="T96" fmla="*/ 830 w 1098"/>
                    <a:gd name="T97" fmla="*/ 637 h 1101"/>
                    <a:gd name="T98" fmla="*/ 695 w 1098"/>
                    <a:gd name="T99" fmla="*/ 620 h 1101"/>
                    <a:gd name="T100" fmla="*/ 845 w 1098"/>
                    <a:gd name="T101" fmla="*/ 677 h 1101"/>
                    <a:gd name="T102" fmla="*/ 416 w 1098"/>
                    <a:gd name="T103" fmla="*/ 242 h 1101"/>
                    <a:gd name="T104" fmla="*/ 455 w 1098"/>
                    <a:gd name="T105" fmla="*/ 387 h 1101"/>
                    <a:gd name="T106" fmla="*/ 476 w 1098"/>
                    <a:gd name="T107" fmla="*/ 333 h 1101"/>
                    <a:gd name="T108" fmla="*/ 428 w 1098"/>
                    <a:gd name="T109" fmla="*/ 217 h 1101"/>
                    <a:gd name="T110" fmla="*/ 318 w 1098"/>
                    <a:gd name="T111" fmla="*/ 301 h 1101"/>
                    <a:gd name="T112" fmla="*/ 410 w 1098"/>
                    <a:gd name="T113" fmla="*/ 435 h 1101"/>
                    <a:gd name="T114" fmla="*/ 439 w 1098"/>
                    <a:gd name="T115" fmla="*/ 416 h 1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8" h="1101">
                      <a:moveTo>
                        <a:pt x="704" y="507"/>
                      </a:moveTo>
                      <a:cubicBezTo>
                        <a:pt x="706" y="509"/>
                        <a:pt x="706" y="510"/>
                        <a:pt x="707" y="510"/>
                      </a:cubicBezTo>
                      <a:cubicBezTo>
                        <a:pt x="737" y="523"/>
                        <a:pt x="769" y="530"/>
                        <a:pt x="802" y="525"/>
                      </a:cubicBezTo>
                      <a:cubicBezTo>
                        <a:pt x="824" y="522"/>
                        <a:pt x="843" y="514"/>
                        <a:pt x="858" y="499"/>
                      </a:cubicBezTo>
                      <a:cubicBezTo>
                        <a:pt x="875" y="483"/>
                        <a:pt x="892" y="466"/>
                        <a:pt x="908" y="449"/>
                      </a:cubicBezTo>
                      <a:cubicBezTo>
                        <a:pt x="960" y="397"/>
                        <a:pt x="1011" y="346"/>
                        <a:pt x="1063" y="294"/>
                      </a:cubicBezTo>
                      <a:cubicBezTo>
                        <a:pt x="1075" y="283"/>
                        <a:pt x="1084" y="269"/>
                        <a:pt x="1089" y="254"/>
                      </a:cubicBezTo>
                      <a:cubicBezTo>
                        <a:pt x="1098" y="228"/>
                        <a:pt x="1098" y="202"/>
                        <a:pt x="1092" y="175"/>
                      </a:cubicBezTo>
                      <a:cubicBezTo>
                        <a:pt x="1087" y="152"/>
                        <a:pt x="1077" y="131"/>
                        <a:pt x="1065" y="111"/>
                      </a:cubicBezTo>
                      <a:cubicBezTo>
                        <a:pt x="1046" y="81"/>
                        <a:pt x="1022" y="57"/>
                        <a:pt x="993" y="37"/>
                      </a:cubicBezTo>
                      <a:cubicBezTo>
                        <a:pt x="977" y="25"/>
                        <a:pt x="959" y="16"/>
                        <a:pt x="940" y="10"/>
                      </a:cubicBezTo>
                      <a:cubicBezTo>
                        <a:pt x="921" y="3"/>
                        <a:pt x="903" y="0"/>
                        <a:pt x="883" y="0"/>
                      </a:cubicBezTo>
                      <a:cubicBezTo>
                        <a:pt x="852" y="0"/>
                        <a:pt x="826" y="9"/>
                        <a:pt x="804" y="31"/>
                      </a:cubicBezTo>
                      <a:cubicBezTo>
                        <a:pt x="770" y="64"/>
                        <a:pt x="736" y="98"/>
                        <a:pt x="702" y="132"/>
                      </a:cubicBezTo>
                      <a:cubicBezTo>
                        <a:pt x="670" y="165"/>
                        <a:pt x="638" y="197"/>
                        <a:pt x="606" y="229"/>
                      </a:cubicBezTo>
                      <a:cubicBezTo>
                        <a:pt x="582" y="252"/>
                        <a:pt x="570" y="279"/>
                        <a:pt x="569" y="311"/>
                      </a:cubicBezTo>
                      <a:cubicBezTo>
                        <a:pt x="569" y="330"/>
                        <a:pt x="572" y="348"/>
                        <a:pt x="577" y="366"/>
                      </a:cubicBezTo>
                      <a:cubicBezTo>
                        <a:pt x="580" y="375"/>
                        <a:pt x="584" y="383"/>
                        <a:pt x="587" y="393"/>
                      </a:cubicBezTo>
                      <a:cubicBezTo>
                        <a:pt x="589" y="392"/>
                        <a:pt x="589" y="391"/>
                        <a:pt x="590" y="391"/>
                      </a:cubicBezTo>
                      <a:cubicBezTo>
                        <a:pt x="612" y="368"/>
                        <a:pt x="635" y="345"/>
                        <a:pt x="658" y="322"/>
                      </a:cubicBezTo>
                      <a:cubicBezTo>
                        <a:pt x="659" y="321"/>
                        <a:pt x="660" y="318"/>
                        <a:pt x="660" y="316"/>
                      </a:cubicBezTo>
                      <a:cubicBezTo>
                        <a:pt x="660" y="309"/>
                        <a:pt x="661" y="303"/>
                        <a:pt x="666" y="297"/>
                      </a:cubicBezTo>
                      <a:cubicBezTo>
                        <a:pt x="732" y="232"/>
                        <a:pt x="798" y="166"/>
                        <a:pt x="863" y="100"/>
                      </a:cubicBezTo>
                      <a:cubicBezTo>
                        <a:pt x="870" y="93"/>
                        <a:pt x="878" y="90"/>
                        <a:pt x="887" y="91"/>
                      </a:cubicBezTo>
                      <a:cubicBezTo>
                        <a:pt x="903" y="92"/>
                        <a:pt x="918" y="98"/>
                        <a:pt x="932" y="106"/>
                      </a:cubicBezTo>
                      <a:cubicBezTo>
                        <a:pt x="960" y="122"/>
                        <a:pt x="982" y="145"/>
                        <a:pt x="996" y="175"/>
                      </a:cubicBezTo>
                      <a:cubicBezTo>
                        <a:pt x="1002" y="188"/>
                        <a:pt x="1005" y="202"/>
                        <a:pt x="1005" y="216"/>
                      </a:cubicBezTo>
                      <a:cubicBezTo>
                        <a:pt x="1004" y="221"/>
                        <a:pt x="1002" y="225"/>
                        <a:pt x="998" y="229"/>
                      </a:cubicBezTo>
                      <a:cubicBezTo>
                        <a:pt x="933" y="295"/>
                        <a:pt x="867" y="361"/>
                        <a:pt x="802" y="427"/>
                      </a:cubicBezTo>
                      <a:cubicBezTo>
                        <a:pt x="796" y="433"/>
                        <a:pt x="789" y="436"/>
                        <a:pt x="780" y="436"/>
                      </a:cubicBezTo>
                      <a:cubicBezTo>
                        <a:pt x="778" y="436"/>
                        <a:pt x="776" y="437"/>
                        <a:pt x="775" y="438"/>
                      </a:cubicBezTo>
                      <a:cubicBezTo>
                        <a:pt x="760" y="452"/>
                        <a:pt x="747" y="466"/>
                        <a:pt x="732" y="480"/>
                      </a:cubicBezTo>
                      <a:cubicBezTo>
                        <a:pt x="723" y="489"/>
                        <a:pt x="714" y="498"/>
                        <a:pt x="704" y="507"/>
                      </a:cubicBezTo>
                      <a:close/>
                      <a:moveTo>
                        <a:pt x="509" y="704"/>
                      </a:moveTo>
                      <a:cubicBezTo>
                        <a:pt x="507" y="706"/>
                        <a:pt x="506" y="706"/>
                        <a:pt x="505" y="707"/>
                      </a:cubicBezTo>
                      <a:cubicBezTo>
                        <a:pt x="483" y="729"/>
                        <a:pt x="461" y="751"/>
                        <a:pt x="439" y="773"/>
                      </a:cubicBezTo>
                      <a:cubicBezTo>
                        <a:pt x="436" y="776"/>
                        <a:pt x="435" y="778"/>
                        <a:pt x="435" y="782"/>
                      </a:cubicBezTo>
                      <a:cubicBezTo>
                        <a:pt x="436" y="789"/>
                        <a:pt x="434" y="795"/>
                        <a:pt x="428" y="801"/>
                      </a:cubicBezTo>
                      <a:cubicBezTo>
                        <a:pt x="362" y="866"/>
                        <a:pt x="297" y="932"/>
                        <a:pt x="231" y="997"/>
                      </a:cubicBezTo>
                      <a:cubicBezTo>
                        <a:pt x="224" y="1004"/>
                        <a:pt x="217" y="1006"/>
                        <a:pt x="208" y="1005"/>
                      </a:cubicBezTo>
                      <a:cubicBezTo>
                        <a:pt x="194" y="1004"/>
                        <a:pt x="181" y="1000"/>
                        <a:pt x="169" y="993"/>
                      </a:cubicBezTo>
                      <a:cubicBezTo>
                        <a:pt x="136" y="975"/>
                        <a:pt x="111" y="949"/>
                        <a:pt x="97" y="914"/>
                      </a:cubicBezTo>
                      <a:cubicBezTo>
                        <a:pt x="93" y="903"/>
                        <a:pt x="90" y="891"/>
                        <a:pt x="91" y="880"/>
                      </a:cubicBezTo>
                      <a:cubicBezTo>
                        <a:pt x="92" y="875"/>
                        <a:pt x="94" y="871"/>
                        <a:pt x="97" y="868"/>
                      </a:cubicBezTo>
                      <a:cubicBezTo>
                        <a:pt x="163" y="801"/>
                        <a:pt x="230" y="735"/>
                        <a:pt x="296" y="668"/>
                      </a:cubicBezTo>
                      <a:cubicBezTo>
                        <a:pt x="301" y="663"/>
                        <a:pt x="307" y="660"/>
                        <a:pt x="315" y="661"/>
                      </a:cubicBezTo>
                      <a:cubicBezTo>
                        <a:pt x="318" y="661"/>
                        <a:pt x="321" y="659"/>
                        <a:pt x="323" y="657"/>
                      </a:cubicBezTo>
                      <a:cubicBezTo>
                        <a:pt x="340" y="640"/>
                        <a:pt x="357" y="623"/>
                        <a:pt x="374" y="606"/>
                      </a:cubicBezTo>
                      <a:cubicBezTo>
                        <a:pt x="380" y="600"/>
                        <a:pt x="386" y="594"/>
                        <a:pt x="391" y="589"/>
                      </a:cubicBezTo>
                      <a:cubicBezTo>
                        <a:pt x="391" y="588"/>
                        <a:pt x="390" y="587"/>
                        <a:pt x="390" y="587"/>
                      </a:cubicBezTo>
                      <a:cubicBezTo>
                        <a:pt x="389" y="587"/>
                        <a:pt x="388" y="586"/>
                        <a:pt x="388" y="586"/>
                      </a:cubicBezTo>
                      <a:cubicBezTo>
                        <a:pt x="359" y="574"/>
                        <a:pt x="329" y="567"/>
                        <a:pt x="298" y="571"/>
                      </a:cubicBezTo>
                      <a:cubicBezTo>
                        <a:pt x="274" y="574"/>
                        <a:pt x="253" y="582"/>
                        <a:pt x="237" y="599"/>
                      </a:cubicBezTo>
                      <a:cubicBezTo>
                        <a:pt x="205" y="630"/>
                        <a:pt x="173" y="661"/>
                        <a:pt x="142" y="693"/>
                      </a:cubicBezTo>
                      <a:cubicBezTo>
                        <a:pt x="107" y="728"/>
                        <a:pt x="72" y="764"/>
                        <a:pt x="36" y="799"/>
                      </a:cubicBezTo>
                      <a:cubicBezTo>
                        <a:pt x="11" y="823"/>
                        <a:pt x="0" y="852"/>
                        <a:pt x="0" y="886"/>
                      </a:cubicBezTo>
                      <a:cubicBezTo>
                        <a:pt x="0" y="920"/>
                        <a:pt x="11" y="951"/>
                        <a:pt x="27" y="979"/>
                      </a:cubicBezTo>
                      <a:cubicBezTo>
                        <a:pt x="49" y="1016"/>
                        <a:pt x="78" y="1046"/>
                        <a:pt x="115" y="1067"/>
                      </a:cubicBezTo>
                      <a:cubicBezTo>
                        <a:pt x="150" y="1088"/>
                        <a:pt x="188" y="1101"/>
                        <a:pt x="231" y="1095"/>
                      </a:cubicBezTo>
                      <a:cubicBezTo>
                        <a:pt x="253" y="1092"/>
                        <a:pt x="273" y="1084"/>
                        <a:pt x="289" y="1068"/>
                      </a:cubicBezTo>
                      <a:cubicBezTo>
                        <a:pt x="300" y="1058"/>
                        <a:pt x="310" y="1047"/>
                        <a:pt x="321" y="1037"/>
                      </a:cubicBezTo>
                      <a:cubicBezTo>
                        <a:pt x="344" y="1013"/>
                        <a:pt x="368" y="990"/>
                        <a:pt x="392" y="966"/>
                      </a:cubicBezTo>
                      <a:cubicBezTo>
                        <a:pt x="423" y="934"/>
                        <a:pt x="454" y="902"/>
                        <a:pt x="487" y="871"/>
                      </a:cubicBezTo>
                      <a:cubicBezTo>
                        <a:pt x="517" y="843"/>
                        <a:pt x="530" y="809"/>
                        <a:pt x="526" y="769"/>
                      </a:cubicBezTo>
                      <a:cubicBezTo>
                        <a:pt x="525" y="756"/>
                        <a:pt x="522" y="743"/>
                        <a:pt x="518" y="730"/>
                      </a:cubicBezTo>
                      <a:cubicBezTo>
                        <a:pt x="516" y="722"/>
                        <a:pt x="512" y="713"/>
                        <a:pt x="509" y="704"/>
                      </a:cubicBezTo>
                      <a:close/>
                      <a:moveTo>
                        <a:pt x="503" y="549"/>
                      </a:moveTo>
                      <a:cubicBezTo>
                        <a:pt x="498" y="550"/>
                        <a:pt x="494" y="551"/>
                        <a:pt x="490" y="552"/>
                      </a:cubicBezTo>
                      <a:cubicBezTo>
                        <a:pt x="483" y="555"/>
                        <a:pt x="477" y="555"/>
                        <a:pt x="472" y="548"/>
                      </a:cubicBezTo>
                      <a:cubicBezTo>
                        <a:pt x="472" y="547"/>
                        <a:pt x="470" y="547"/>
                        <a:pt x="470" y="546"/>
                      </a:cubicBezTo>
                      <a:cubicBezTo>
                        <a:pt x="464" y="543"/>
                        <a:pt x="462" y="543"/>
                        <a:pt x="458" y="547"/>
                      </a:cubicBezTo>
                      <a:cubicBezTo>
                        <a:pt x="411" y="593"/>
                        <a:pt x="365" y="640"/>
                        <a:pt x="318" y="686"/>
                      </a:cubicBezTo>
                      <a:cubicBezTo>
                        <a:pt x="311" y="693"/>
                        <a:pt x="303" y="700"/>
                        <a:pt x="298" y="708"/>
                      </a:cubicBezTo>
                      <a:cubicBezTo>
                        <a:pt x="288" y="723"/>
                        <a:pt x="289" y="739"/>
                        <a:pt x="296" y="755"/>
                      </a:cubicBezTo>
                      <a:cubicBezTo>
                        <a:pt x="306" y="779"/>
                        <a:pt x="324" y="796"/>
                        <a:pt x="349" y="803"/>
                      </a:cubicBezTo>
                      <a:cubicBezTo>
                        <a:pt x="367" y="808"/>
                        <a:pt x="383" y="805"/>
                        <a:pt x="397" y="791"/>
                      </a:cubicBezTo>
                      <a:cubicBezTo>
                        <a:pt x="446" y="741"/>
                        <a:pt x="496" y="692"/>
                        <a:pt x="546" y="642"/>
                      </a:cubicBezTo>
                      <a:cubicBezTo>
                        <a:pt x="549" y="638"/>
                        <a:pt x="550" y="635"/>
                        <a:pt x="547" y="631"/>
                      </a:cubicBezTo>
                      <a:cubicBezTo>
                        <a:pt x="541" y="632"/>
                        <a:pt x="535" y="632"/>
                        <a:pt x="528" y="633"/>
                      </a:cubicBezTo>
                      <a:cubicBezTo>
                        <a:pt x="532" y="624"/>
                        <a:pt x="535" y="617"/>
                        <a:pt x="538" y="609"/>
                      </a:cubicBezTo>
                      <a:cubicBezTo>
                        <a:pt x="540" y="603"/>
                        <a:pt x="541" y="603"/>
                        <a:pt x="534" y="599"/>
                      </a:cubicBezTo>
                      <a:cubicBezTo>
                        <a:pt x="530" y="597"/>
                        <a:pt x="528" y="595"/>
                        <a:pt x="529" y="590"/>
                      </a:cubicBezTo>
                      <a:cubicBezTo>
                        <a:pt x="530" y="586"/>
                        <a:pt x="530" y="581"/>
                        <a:pt x="531" y="577"/>
                      </a:cubicBezTo>
                      <a:cubicBezTo>
                        <a:pt x="518" y="577"/>
                        <a:pt x="506" y="577"/>
                        <a:pt x="493" y="577"/>
                      </a:cubicBezTo>
                      <a:cubicBezTo>
                        <a:pt x="497" y="567"/>
                        <a:pt x="500" y="559"/>
                        <a:pt x="503" y="549"/>
                      </a:cubicBezTo>
                      <a:close/>
                      <a:moveTo>
                        <a:pt x="645" y="543"/>
                      </a:moveTo>
                      <a:cubicBezTo>
                        <a:pt x="647" y="542"/>
                        <a:pt x="648" y="541"/>
                        <a:pt x="648" y="540"/>
                      </a:cubicBezTo>
                      <a:cubicBezTo>
                        <a:pt x="665" y="523"/>
                        <a:pt x="682" y="507"/>
                        <a:pt x="698" y="490"/>
                      </a:cubicBezTo>
                      <a:cubicBezTo>
                        <a:pt x="730" y="458"/>
                        <a:pt x="761" y="427"/>
                        <a:pt x="793" y="395"/>
                      </a:cubicBezTo>
                      <a:cubicBezTo>
                        <a:pt x="799" y="389"/>
                        <a:pt x="803" y="382"/>
                        <a:pt x="804" y="374"/>
                      </a:cubicBezTo>
                      <a:cubicBezTo>
                        <a:pt x="807" y="353"/>
                        <a:pt x="800" y="335"/>
                        <a:pt x="786" y="319"/>
                      </a:cubicBezTo>
                      <a:cubicBezTo>
                        <a:pt x="776" y="307"/>
                        <a:pt x="762" y="298"/>
                        <a:pt x="746" y="293"/>
                      </a:cubicBezTo>
                      <a:cubicBezTo>
                        <a:pt x="730" y="289"/>
                        <a:pt x="714" y="291"/>
                        <a:pt x="701" y="303"/>
                      </a:cubicBezTo>
                      <a:cubicBezTo>
                        <a:pt x="692" y="312"/>
                        <a:pt x="683" y="321"/>
                        <a:pt x="674" y="330"/>
                      </a:cubicBezTo>
                      <a:cubicBezTo>
                        <a:pt x="641" y="364"/>
                        <a:pt x="607" y="398"/>
                        <a:pt x="573" y="433"/>
                      </a:cubicBezTo>
                      <a:cubicBezTo>
                        <a:pt x="568" y="438"/>
                        <a:pt x="563" y="442"/>
                        <a:pt x="558" y="447"/>
                      </a:cubicBezTo>
                      <a:cubicBezTo>
                        <a:pt x="562" y="450"/>
                        <a:pt x="566" y="452"/>
                        <a:pt x="570" y="455"/>
                      </a:cubicBezTo>
                      <a:cubicBezTo>
                        <a:pt x="574" y="459"/>
                        <a:pt x="578" y="459"/>
                        <a:pt x="583" y="458"/>
                      </a:cubicBezTo>
                      <a:cubicBezTo>
                        <a:pt x="588" y="456"/>
                        <a:pt x="593" y="456"/>
                        <a:pt x="598" y="454"/>
                      </a:cubicBezTo>
                      <a:cubicBezTo>
                        <a:pt x="595" y="464"/>
                        <a:pt x="592" y="472"/>
                        <a:pt x="589" y="482"/>
                      </a:cubicBezTo>
                      <a:cubicBezTo>
                        <a:pt x="602" y="482"/>
                        <a:pt x="614" y="482"/>
                        <a:pt x="626" y="482"/>
                      </a:cubicBezTo>
                      <a:cubicBezTo>
                        <a:pt x="626" y="486"/>
                        <a:pt x="626" y="491"/>
                        <a:pt x="625" y="495"/>
                      </a:cubicBezTo>
                      <a:cubicBezTo>
                        <a:pt x="624" y="500"/>
                        <a:pt x="625" y="502"/>
                        <a:pt x="629" y="504"/>
                      </a:cubicBezTo>
                      <a:cubicBezTo>
                        <a:pt x="636" y="508"/>
                        <a:pt x="636" y="508"/>
                        <a:pt x="633" y="515"/>
                      </a:cubicBezTo>
                      <a:cubicBezTo>
                        <a:pt x="633" y="516"/>
                        <a:pt x="633" y="516"/>
                        <a:pt x="633" y="516"/>
                      </a:cubicBezTo>
                      <a:cubicBezTo>
                        <a:pt x="630" y="523"/>
                        <a:pt x="627" y="530"/>
                        <a:pt x="624" y="538"/>
                      </a:cubicBezTo>
                      <a:cubicBezTo>
                        <a:pt x="631" y="537"/>
                        <a:pt x="638" y="537"/>
                        <a:pt x="644" y="536"/>
                      </a:cubicBezTo>
                      <a:cubicBezTo>
                        <a:pt x="644" y="538"/>
                        <a:pt x="645" y="540"/>
                        <a:pt x="645" y="543"/>
                      </a:cubicBezTo>
                      <a:close/>
                      <a:moveTo>
                        <a:pt x="668" y="650"/>
                      </a:moveTo>
                      <a:cubicBezTo>
                        <a:pt x="668" y="650"/>
                        <a:pt x="668" y="651"/>
                        <a:pt x="668" y="651"/>
                      </a:cubicBezTo>
                      <a:cubicBezTo>
                        <a:pt x="660" y="651"/>
                        <a:pt x="655" y="654"/>
                        <a:pt x="652" y="661"/>
                      </a:cubicBezTo>
                      <a:cubicBezTo>
                        <a:pt x="649" y="668"/>
                        <a:pt x="650" y="674"/>
                        <a:pt x="655" y="680"/>
                      </a:cubicBezTo>
                      <a:cubicBezTo>
                        <a:pt x="659" y="684"/>
                        <a:pt x="663" y="688"/>
                        <a:pt x="667" y="692"/>
                      </a:cubicBezTo>
                      <a:cubicBezTo>
                        <a:pt x="700" y="724"/>
                        <a:pt x="732" y="757"/>
                        <a:pt x="764" y="789"/>
                      </a:cubicBezTo>
                      <a:cubicBezTo>
                        <a:pt x="769" y="793"/>
                        <a:pt x="774" y="796"/>
                        <a:pt x="781" y="795"/>
                      </a:cubicBezTo>
                      <a:cubicBezTo>
                        <a:pt x="787" y="793"/>
                        <a:pt x="792" y="789"/>
                        <a:pt x="794" y="783"/>
                      </a:cubicBezTo>
                      <a:cubicBezTo>
                        <a:pt x="796" y="776"/>
                        <a:pt x="794" y="770"/>
                        <a:pt x="789" y="765"/>
                      </a:cubicBezTo>
                      <a:cubicBezTo>
                        <a:pt x="753" y="729"/>
                        <a:pt x="716" y="692"/>
                        <a:pt x="680" y="656"/>
                      </a:cubicBezTo>
                      <a:cubicBezTo>
                        <a:pt x="677" y="653"/>
                        <a:pt x="672" y="652"/>
                        <a:pt x="668" y="650"/>
                      </a:cubicBezTo>
                      <a:close/>
                      <a:moveTo>
                        <a:pt x="216" y="432"/>
                      </a:moveTo>
                      <a:cubicBezTo>
                        <a:pt x="217" y="435"/>
                        <a:pt x="217" y="438"/>
                        <a:pt x="219" y="440"/>
                      </a:cubicBezTo>
                      <a:cubicBezTo>
                        <a:pt x="222" y="447"/>
                        <a:pt x="228" y="449"/>
                        <a:pt x="235" y="450"/>
                      </a:cubicBezTo>
                      <a:cubicBezTo>
                        <a:pt x="264" y="458"/>
                        <a:pt x="293" y="466"/>
                        <a:pt x="322" y="474"/>
                      </a:cubicBezTo>
                      <a:cubicBezTo>
                        <a:pt x="341" y="479"/>
                        <a:pt x="361" y="484"/>
                        <a:pt x="380" y="489"/>
                      </a:cubicBezTo>
                      <a:cubicBezTo>
                        <a:pt x="389" y="492"/>
                        <a:pt x="398" y="486"/>
                        <a:pt x="401" y="476"/>
                      </a:cubicBezTo>
                      <a:cubicBezTo>
                        <a:pt x="403" y="468"/>
                        <a:pt x="397" y="458"/>
                        <a:pt x="389" y="456"/>
                      </a:cubicBezTo>
                      <a:cubicBezTo>
                        <a:pt x="367" y="450"/>
                        <a:pt x="346" y="445"/>
                        <a:pt x="324" y="439"/>
                      </a:cubicBezTo>
                      <a:cubicBezTo>
                        <a:pt x="296" y="431"/>
                        <a:pt x="268" y="424"/>
                        <a:pt x="239" y="416"/>
                      </a:cubicBezTo>
                      <a:cubicBezTo>
                        <a:pt x="228" y="413"/>
                        <a:pt x="217" y="421"/>
                        <a:pt x="216" y="432"/>
                      </a:cubicBezTo>
                      <a:close/>
                      <a:moveTo>
                        <a:pt x="681" y="863"/>
                      </a:moveTo>
                      <a:cubicBezTo>
                        <a:pt x="680" y="860"/>
                        <a:pt x="680" y="858"/>
                        <a:pt x="679" y="855"/>
                      </a:cubicBezTo>
                      <a:cubicBezTo>
                        <a:pt x="677" y="846"/>
                        <a:pt x="674" y="837"/>
                        <a:pt x="672" y="828"/>
                      </a:cubicBezTo>
                      <a:cubicBezTo>
                        <a:pt x="666" y="805"/>
                        <a:pt x="660" y="782"/>
                        <a:pt x="654" y="759"/>
                      </a:cubicBezTo>
                      <a:cubicBezTo>
                        <a:pt x="649" y="743"/>
                        <a:pt x="644" y="726"/>
                        <a:pt x="640" y="710"/>
                      </a:cubicBezTo>
                      <a:cubicBezTo>
                        <a:pt x="638" y="699"/>
                        <a:pt x="627" y="693"/>
                        <a:pt x="620" y="695"/>
                      </a:cubicBezTo>
                      <a:cubicBezTo>
                        <a:pt x="609" y="698"/>
                        <a:pt x="604" y="708"/>
                        <a:pt x="607" y="719"/>
                      </a:cubicBezTo>
                      <a:cubicBezTo>
                        <a:pt x="609" y="723"/>
                        <a:pt x="610" y="727"/>
                        <a:pt x="611" y="732"/>
                      </a:cubicBezTo>
                      <a:cubicBezTo>
                        <a:pt x="617" y="755"/>
                        <a:pt x="624" y="779"/>
                        <a:pt x="630" y="802"/>
                      </a:cubicBezTo>
                      <a:cubicBezTo>
                        <a:pt x="633" y="816"/>
                        <a:pt x="637" y="829"/>
                        <a:pt x="640" y="842"/>
                      </a:cubicBezTo>
                      <a:cubicBezTo>
                        <a:pt x="643" y="851"/>
                        <a:pt x="645" y="860"/>
                        <a:pt x="648" y="869"/>
                      </a:cubicBezTo>
                      <a:cubicBezTo>
                        <a:pt x="651" y="877"/>
                        <a:pt x="660" y="881"/>
                        <a:pt x="668" y="879"/>
                      </a:cubicBezTo>
                      <a:cubicBezTo>
                        <a:pt x="675" y="878"/>
                        <a:pt x="680" y="870"/>
                        <a:pt x="681" y="863"/>
                      </a:cubicBezTo>
                      <a:close/>
                      <a:moveTo>
                        <a:pt x="862" y="681"/>
                      </a:moveTo>
                      <a:cubicBezTo>
                        <a:pt x="864" y="681"/>
                        <a:pt x="867" y="680"/>
                        <a:pt x="870" y="679"/>
                      </a:cubicBezTo>
                      <a:cubicBezTo>
                        <a:pt x="877" y="675"/>
                        <a:pt x="880" y="669"/>
                        <a:pt x="879" y="661"/>
                      </a:cubicBezTo>
                      <a:cubicBezTo>
                        <a:pt x="878" y="654"/>
                        <a:pt x="874" y="650"/>
                        <a:pt x="867" y="648"/>
                      </a:cubicBezTo>
                      <a:cubicBezTo>
                        <a:pt x="855" y="644"/>
                        <a:pt x="842" y="641"/>
                        <a:pt x="830" y="637"/>
                      </a:cubicBezTo>
                      <a:cubicBezTo>
                        <a:pt x="807" y="631"/>
                        <a:pt x="784" y="625"/>
                        <a:pt x="761" y="619"/>
                      </a:cubicBezTo>
                      <a:cubicBezTo>
                        <a:pt x="746" y="615"/>
                        <a:pt x="731" y="611"/>
                        <a:pt x="716" y="607"/>
                      </a:cubicBezTo>
                      <a:cubicBezTo>
                        <a:pt x="707" y="605"/>
                        <a:pt x="697" y="611"/>
                        <a:pt x="695" y="620"/>
                      </a:cubicBezTo>
                      <a:cubicBezTo>
                        <a:pt x="693" y="628"/>
                        <a:pt x="699" y="638"/>
                        <a:pt x="707" y="640"/>
                      </a:cubicBezTo>
                      <a:cubicBezTo>
                        <a:pt x="733" y="647"/>
                        <a:pt x="759" y="654"/>
                        <a:pt x="785" y="661"/>
                      </a:cubicBezTo>
                      <a:cubicBezTo>
                        <a:pt x="805" y="666"/>
                        <a:pt x="825" y="672"/>
                        <a:pt x="845" y="677"/>
                      </a:cubicBezTo>
                      <a:cubicBezTo>
                        <a:pt x="851" y="679"/>
                        <a:pt x="856" y="680"/>
                        <a:pt x="862" y="681"/>
                      </a:cubicBezTo>
                      <a:close/>
                      <a:moveTo>
                        <a:pt x="415" y="234"/>
                      </a:moveTo>
                      <a:cubicBezTo>
                        <a:pt x="415" y="236"/>
                        <a:pt x="416" y="239"/>
                        <a:pt x="416" y="242"/>
                      </a:cubicBezTo>
                      <a:cubicBezTo>
                        <a:pt x="420" y="254"/>
                        <a:pt x="423" y="267"/>
                        <a:pt x="427" y="279"/>
                      </a:cubicBezTo>
                      <a:cubicBezTo>
                        <a:pt x="432" y="299"/>
                        <a:pt x="437" y="318"/>
                        <a:pt x="442" y="338"/>
                      </a:cubicBezTo>
                      <a:cubicBezTo>
                        <a:pt x="446" y="354"/>
                        <a:pt x="451" y="370"/>
                        <a:pt x="455" y="387"/>
                      </a:cubicBezTo>
                      <a:cubicBezTo>
                        <a:pt x="458" y="397"/>
                        <a:pt x="467" y="403"/>
                        <a:pt x="477" y="401"/>
                      </a:cubicBezTo>
                      <a:cubicBezTo>
                        <a:pt x="486" y="398"/>
                        <a:pt x="491" y="388"/>
                        <a:pt x="488" y="378"/>
                      </a:cubicBezTo>
                      <a:cubicBezTo>
                        <a:pt x="484" y="363"/>
                        <a:pt x="480" y="348"/>
                        <a:pt x="476" y="333"/>
                      </a:cubicBezTo>
                      <a:cubicBezTo>
                        <a:pt x="470" y="308"/>
                        <a:pt x="463" y="284"/>
                        <a:pt x="457" y="260"/>
                      </a:cubicBezTo>
                      <a:cubicBezTo>
                        <a:pt x="454" y="249"/>
                        <a:pt x="451" y="238"/>
                        <a:pt x="447" y="227"/>
                      </a:cubicBezTo>
                      <a:cubicBezTo>
                        <a:pt x="445" y="219"/>
                        <a:pt x="436" y="215"/>
                        <a:pt x="428" y="217"/>
                      </a:cubicBezTo>
                      <a:cubicBezTo>
                        <a:pt x="421" y="219"/>
                        <a:pt x="415" y="226"/>
                        <a:pt x="415" y="234"/>
                      </a:cubicBezTo>
                      <a:close/>
                      <a:moveTo>
                        <a:pt x="319" y="300"/>
                      </a:moveTo>
                      <a:cubicBezTo>
                        <a:pt x="318" y="300"/>
                        <a:pt x="318" y="301"/>
                        <a:pt x="318" y="301"/>
                      </a:cubicBezTo>
                      <a:cubicBezTo>
                        <a:pt x="311" y="301"/>
                        <a:pt x="305" y="306"/>
                        <a:pt x="302" y="312"/>
                      </a:cubicBezTo>
                      <a:cubicBezTo>
                        <a:pt x="299" y="320"/>
                        <a:pt x="302" y="326"/>
                        <a:pt x="307" y="332"/>
                      </a:cubicBezTo>
                      <a:cubicBezTo>
                        <a:pt x="341" y="366"/>
                        <a:pt x="376" y="400"/>
                        <a:pt x="410" y="435"/>
                      </a:cubicBezTo>
                      <a:cubicBezTo>
                        <a:pt x="414" y="438"/>
                        <a:pt x="417" y="442"/>
                        <a:pt x="422" y="444"/>
                      </a:cubicBezTo>
                      <a:cubicBezTo>
                        <a:pt x="430" y="448"/>
                        <a:pt x="438" y="444"/>
                        <a:pt x="443" y="437"/>
                      </a:cubicBezTo>
                      <a:cubicBezTo>
                        <a:pt x="446" y="432"/>
                        <a:pt x="446" y="422"/>
                        <a:pt x="439" y="416"/>
                      </a:cubicBezTo>
                      <a:cubicBezTo>
                        <a:pt x="403" y="379"/>
                        <a:pt x="367" y="343"/>
                        <a:pt x="331" y="307"/>
                      </a:cubicBezTo>
                      <a:cubicBezTo>
                        <a:pt x="328" y="304"/>
                        <a:pt x="323" y="302"/>
                        <a:pt x="319" y="3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3" name="Freeform 6">
                  <a:extLst>
                    <a:ext uri="{FF2B5EF4-FFF2-40B4-BE49-F238E27FC236}">
                      <a16:creationId xmlns:a16="http://schemas.microsoft.com/office/drawing/2014/main" id="{1B7BE974-25BA-4B47-8DB9-EE0F6A125F07}"/>
                    </a:ext>
                  </a:extLst>
                </p:cNvPr>
                <p:cNvSpPr>
                  <a:spLocks/>
                </p:cNvSpPr>
                <p:nvPr/>
              </p:nvSpPr>
              <p:spPr bwMode="auto">
                <a:xfrm>
                  <a:off x="3765068" y="2246539"/>
                  <a:ext cx="1630363" cy="1647825"/>
                </a:xfrm>
                <a:custGeom>
                  <a:avLst/>
                  <a:gdLst>
                    <a:gd name="T0" fmla="*/ 135 w 529"/>
                    <a:gd name="T1" fmla="*/ 507 h 530"/>
                    <a:gd name="T2" fmla="*/ 163 w 529"/>
                    <a:gd name="T3" fmla="*/ 480 h 530"/>
                    <a:gd name="T4" fmla="*/ 206 w 529"/>
                    <a:gd name="T5" fmla="*/ 438 h 530"/>
                    <a:gd name="T6" fmla="*/ 211 w 529"/>
                    <a:gd name="T7" fmla="*/ 436 h 530"/>
                    <a:gd name="T8" fmla="*/ 233 w 529"/>
                    <a:gd name="T9" fmla="*/ 427 h 530"/>
                    <a:gd name="T10" fmla="*/ 429 w 529"/>
                    <a:gd name="T11" fmla="*/ 229 h 530"/>
                    <a:gd name="T12" fmla="*/ 436 w 529"/>
                    <a:gd name="T13" fmla="*/ 216 h 530"/>
                    <a:gd name="T14" fmla="*/ 427 w 529"/>
                    <a:gd name="T15" fmla="*/ 175 h 530"/>
                    <a:gd name="T16" fmla="*/ 363 w 529"/>
                    <a:gd name="T17" fmla="*/ 106 h 530"/>
                    <a:gd name="T18" fmla="*/ 318 w 529"/>
                    <a:gd name="T19" fmla="*/ 91 h 530"/>
                    <a:gd name="T20" fmla="*/ 294 w 529"/>
                    <a:gd name="T21" fmla="*/ 100 h 530"/>
                    <a:gd name="T22" fmla="*/ 97 w 529"/>
                    <a:gd name="T23" fmla="*/ 297 h 530"/>
                    <a:gd name="T24" fmla="*/ 91 w 529"/>
                    <a:gd name="T25" fmla="*/ 316 h 530"/>
                    <a:gd name="T26" fmla="*/ 89 w 529"/>
                    <a:gd name="T27" fmla="*/ 322 h 530"/>
                    <a:gd name="T28" fmla="*/ 21 w 529"/>
                    <a:gd name="T29" fmla="*/ 391 h 530"/>
                    <a:gd name="T30" fmla="*/ 18 w 529"/>
                    <a:gd name="T31" fmla="*/ 393 h 530"/>
                    <a:gd name="T32" fmla="*/ 8 w 529"/>
                    <a:gd name="T33" fmla="*/ 366 h 530"/>
                    <a:gd name="T34" fmla="*/ 0 w 529"/>
                    <a:gd name="T35" fmla="*/ 311 h 530"/>
                    <a:gd name="T36" fmla="*/ 37 w 529"/>
                    <a:gd name="T37" fmla="*/ 229 h 530"/>
                    <a:gd name="T38" fmla="*/ 133 w 529"/>
                    <a:gd name="T39" fmla="*/ 132 h 530"/>
                    <a:gd name="T40" fmla="*/ 235 w 529"/>
                    <a:gd name="T41" fmla="*/ 31 h 530"/>
                    <a:gd name="T42" fmla="*/ 314 w 529"/>
                    <a:gd name="T43" fmla="*/ 0 h 530"/>
                    <a:gd name="T44" fmla="*/ 371 w 529"/>
                    <a:gd name="T45" fmla="*/ 10 h 530"/>
                    <a:gd name="T46" fmla="*/ 424 w 529"/>
                    <a:gd name="T47" fmla="*/ 37 h 530"/>
                    <a:gd name="T48" fmla="*/ 496 w 529"/>
                    <a:gd name="T49" fmla="*/ 111 h 530"/>
                    <a:gd name="T50" fmla="*/ 523 w 529"/>
                    <a:gd name="T51" fmla="*/ 175 h 530"/>
                    <a:gd name="T52" fmla="*/ 520 w 529"/>
                    <a:gd name="T53" fmla="*/ 254 h 530"/>
                    <a:gd name="T54" fmla="*/ 494 w 529"/>
                    <a:gd name="T55" fmla="*/ 294 h 530"/>
                    <a:gd name="T56" fmla="*/ 339 w 529"/>
                    <a:gd name="T57" fmla="*/ 449 h 530"/>
                    <a:gd name="T58" fmla="*/ 289 w 529"/>
                    <a:gd name="T59" fmla="*/ 499 h 530"/>
                    <a:gd name="T60" fmla="*/ 233 w 529"/>
                    <a:gd name="T61" fmla="*/ 525 h 530"/>
                    <a:gd name="T62" fmla="*/ 138 w 529"/>
                    <a:gd name="T63" fmla="*/ 510 h 530"/>
                    <a:gd name="T64" fmla="*/ 135 w 529"/>
                    <a:gd name="T65" fmla="*/ 507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29" h="530">
                      <a:moveTo>
                        <a:pt x="135" y="507"/>
                      </a:moveTo>
                      <a:cubicBezTo>
                        <a:pt x="145" y="498"/>
                        <a:pt x="154" y="489"/>
                        <a:pt x="163" y="480"/>
                      </a:cubicBezTo>
                      <a:cubicBezTo>
                        <a:pt x="178" y="466"/>
                        <a:pt x="191" y="452"/>
                        <a:pt x="206" y="438"/>
                      </a:cubicBezTo>
                      <a:cubicBezTo>
                        <a:pt x="207" y="437"/>
                        <a:pt x="209" y="436"/>
                        <a:pt x="211" y="436"/>
                      </a:cubicBezTo>
                      <a:cubicBezTo>
                        <a:pt x="220" y="436"/>
                        <a:pt x="227" y="433"/>
                        <a:pt x="233" y="427"/>
                      </a:cubicBezTo>
                      <a:cubicBezTo>
                        <a:pt x="298" y="361"/>
                        <a:pt x="364" y="295"/>
                        <a:pt x="429" y="229"/>
                      </a:cubicBezTo>
                      <a:cubicBezTo>
                        <a:pt x="433" y="225"/>
                        <a:pt x="435" y="221"/>
                        <a:pt x="436" y="216"/>
                      </a:cubicBezTo>
                      <a:cubicBezTo>
                        <a:pt x="436" y="202"/>
                        <a:pt x="433" y="188"/>
                        <a:pt x="427" y="175"/>
                      </a:cubicBezTo>
                      <a:cubicBezTo>
                        <a:pt x="413" y="145"/>
                        <a:pt x="391" y="122"/>
                        <a:pt x="363" y="106"/>
                      </a:cubicBezTo>
                      <a:cubicBezTo>
                        <a:pt x="349" y="98"/>
                        <a:pt x="334" y="92"/>
                        <a:pt x="318" y="91"/>
                      </a:cubicBezTo>
                      <a:cubicBezTo>
                        <a:pt x="309" y="90"/>
                        <a:pt x="301" y="93"/>
                        <a:pt x="294" y="100"/>
                      </a:cubicBezTo>
                      <a:cubicBezTo>
                        <a:pt x="229" y="166"/>
                        <a:pt x="163" y="232"/>
                        <a:pt x="97" y="297"/>
                      </a:cubicBezTo>
                      <a:cubicBezTo>
                        <a:pt x="92" y="303"/>
                        <a:pt x="91" y="309"/>
                        <a:pt x="91" y="316"/>
                      </a:cubicBezTo>
                      <a:cubicBezTo>
                        <a:pt x="91" y="318"/>
                        <a:pt x="90" y="321"/>
                        <a:pt x="89" y="322"/>
                      </a:cubicBezTo>
                      <a:cubicBezTo>
                        <a:pt x="66" y="345"/>
                        <a:pt x="43" y="368"/>
                        <a:pt x="21" y="391"/>
                      </a:cubicBezTo>
                      <a:cubicBezTo>
                        <a:pt x="20" y="391"/>
                        <a:pt x="20" y="392"/>
                        <a:pt x="18" y="393"/>
                      </a:cubicBezTo>
                      <a:cubicBezTo>
                        <a:pt x="15" y="383"/>
                        <a:pt x="11" y="375"/>
                        <a:pt x="8" y="366"/>
                      </a:cubicBezTo>
                      <a:cubicBezTo>
                        <a:pt x="3" y="348"/>
                        <a:pt x="0" y="330"/>
                        <a:pt x="0" y="311"/>
                      </a:cubicBezTo>
                      <a:cubicBezTo>
                        <a:pt x="1" y="279"/>
                        <a:pt x="13" y="252"/>
                        <a:pt x="37" y="229"/>
                      </a:cubicBezTo>
                      <a:cubicBezTo>
                        <a:pt x="69" y="197"/>
                        <a:pt x="101" y="165"/>
                        <a:pt x="133" y="132"/>
                      </a:cubicBezTo>
                      <a:cubicBezTo>
                        <a:pt x="167" y="98"/>
                        <a:pt x="201" y="64"/>
                        <a:pt x="235" y="31"/>
                      </a:cubicBezTo>
                      <a:cubicBezTo>
                        <a:pt x="257" y="9"/>
                        <a:pt x="283" y="0"/>
                        <a:pt x="314" y="0"/>
                      </a:cubicBezTo>
                      <a:cubicBezTo>
                        <a:pt x="334" y="0"/>
                        <a:pt x="352" y="3"/>
                        <a:pt x="371" y="10"/>
                      </a:cubicBezTo>
                      <a:cubicBezTo>
                        <a:pt x="390" y="16"/>
                        <a:pt x="408" y="25"/>
                        <a:pt x="424" y="37"/>
                      </a:cubicBezTo>
                      <a:cubicBezTo>
                        <a:pt x="453" y="57"/>
                        <a:pt x="477" y="81"/>
                        <a:pt x="496" y="111"/>
                      </a:cubicBezTo>
                      <a:cubicBezTo>
                        <a:pt x="508" y="131"/>
                        <a:pt x="518" y="152"/>
                        <a:pt x="523" y="175"/>
                      </a:cubicBezTo>
                      <a:cubicBezTo>
                        <a:pt x="529" y="202"/>
                        <a:pt x="529" y="228"/>
                        <a:pt x="520" y="254"/>
                      </a:cubicBezTo>
                      <a:cubicBezTo>
                        <a:pt x="515" y="269"/>
                        <a:pt x="506" y="283"/>
                        <a:pt x="494" y="294"/>
                      </a:cubicBezTo>
                      <a:cubicBezTo>
                        <a:pt x="442" y="346"/>
                        <a:pt x="391" y="397"/>
                        <a:pt x="339" y="449"/>
                      </a:cubicBezTo>
                      <a:cubicBezTo>
                        <a:pt x="323" y="466"/>
                        <a:pt x="306" y="483"/>
                        <a:pt x="289" y="499"/>
                      </a:cubicBezTo>
                      <a:cubicBezTo>
                        <a:pt x="274" y="514"/>
                        <a:pt x="255" y="522"/>
                        <a:pt x="233" y="525"/>
                      </a:cubicBezTo>
                      <a:cubicBezTo>
                        <a:pt x="200" y="530"/>
                        <a:pt x="168" y="523"/>
                        <a:pt x="138" y="510"/>
                      </a:cubicBezTo>
                      <a:cubicBezTo>
                        <a:pt x="137" y="510"/>
                        <a:pt x="137" y="509"/>
                        <a:pt x="135" y="5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64" name="Freeform 7">
                  <a:extLst>
                    <a:ext uri="{FF2B5EF4-FFF2-40B4-BE49-F238E27FC236}">
                      <a16:creationId xmlns:a16="http://schemas.microsoft.com/office/drawing/2014/main" id="{C08F5EB7-558B-4952-BAA0-0C3C29C024AD}"/>
                    </a:ext>
                  </a:extLst>
                </p:cNvPr>
                <p:cNvSpPr>
                  <a:spLocks/>
                </p:cNvSpPr>
                <p:nvPr/>
              </p:nvSpPr>
              <p:spPr bwMode="auto">
                <a:xfrm>
                  <a:off x="2010880" y="4008664"/>
                  <a:ext cx="1633538" cy="1660525"/>
                </a:xfrm>
                <a:custGeom>
                  <a:avLst/>
                  <a:gdLst>
                    <a:gd name="T0" fmla="*/ 509 w 530"/>
                    <a:gd name="T1" fmla="*/ 137 h 534"/>
                    <a:gd name="T2" fmla="*/ 518 w 530"/>
                    <a:gd name="T3" fmla="*/ 163 h 534"/>
                    <a:gd name="T4" fmla="*/ 526 w 530"/>
                    <a:gd name="T5" fmla="*/ 202 h 534"/>
                    <a:gd name="T6" fmla="*/ 487 w 530"/>
                    <a:gd name="T7" fmla="*/ 304 h 534"/>
                    <a:gd name="T8" fmla="*/ 392 w 530"/>
                    <a:gd name="T9" fmla="*/ 399 h 534"/>
                    <a:gd name="T10" fmla="*/ 321 w 530"/>
                    <a:gd name="T11" fmla="*/ 470 h 534"/>
                    <a:gd name="T12" fmla="*/ 289 w 530"/>
                    <a:gd name="T13" fmla="*/ 501 h 534"/>
                    <a:gd name="T14" fmla="*/ 231 w 530"/>
                    <a:gd name="T15" fmla="*/ 528 h 534"/>
                    <a:gd name="T16" fmla="*/ 115 w 530"/>
                    <a:gd name="T17" fmla="*/ 500 h 534"/>
                    <a:gd name="T18" fmla="*/ 27 w 530"/>
                    <a:gd name="T19" fmla="*/ 412 h 534"/>
                    <a:gd name="T20" fmla="*/ 0 w 530"/>
                    <a:gd name="T21" fmla="*/ 319 h 534"/>
                    <a:gd name="T22" fmla="*/ 36 w 530"/>
                    <a:gd name="T23" fmla="*/ 232 h 534"/>
                    <a:gd name="T24" fmla="*/ 142 w 530"/>
                    <a:gd name="T25" fmla="*/ 126 h 534"/>
                    <a:gd name="T26" fmla="*/ 237 w 530"/>
                    <a:gd name="T27" fmla="*/ 32 h 534"/>
                    <a:gd name="T28" fmla="*/ 298 w 530"/>
                    <a:gd name="T29" fmla="*/ 4 h 534"/>
                    <a:gd name="T30" fmla="*/ 388 w 530"/>
                    <a:gd name="T31" fmla="*/ 19 h 534"/>
                    <a:gd name="T32" fmla="*/ 390 w 530"/>
                    <a:gd name="T33" fmla="*/ 20 h 534"/>
                    <a:gd name="T34" fmla="*/ 391 w 530"/>
                    <a:gd name="T35" fmla="*/ 22 h 534"/>
                    <a:gd name="T36" fmla="*/ 374 w 530"/>
                    <a:gd name="T37" fmla="*/ 39 h 534"/>
                    <a:gd name="T38" fmla="*/ 323 w 530"/>
                    <a:gd name="T39" fmla="*/ 90 h 534"/>
                    <a:gd name="T40" fmla="*/ 315 w 530"/>
                    <a:gd name="T41" fmla="*/ 94 h 534"/>
                    <a:gd name="T42" fmla="*/ 296 w 530"/>
                    <a:gd name="T43" fmla="*/ 101 h 534"/>
                    <a:gd name="T44" fmla="*/ 97 w 530"/>
                    <a:gd name="T45" fmla="*/ 301 h 534"/>
                    <a:gd name="T46" fmla="*/ 91 w 530"/>
                    <a:gd name="T47" fmla="*/ 313 h 534"/>
                    <a:gd name="T48" fmla="*/ 97 w 530"/>
                    <a:gd name="T49" fmla="*/ 347 h 534"/>
                    <a:gd name="T50" fmla="*/ 169 w 530"/>
                    <a:gd name="T51" fmla="*/ 426 h 534"/>
                    <a:gd name="T52" fmla="*/ 208 w 530"/>
                    <a:gd name="T53" fmla="*/ 438 h 534"/>
                    <a:gd name="T54" fmla="*/ 231 w 530"/>
                    <a:gd name="T55" fmla="*/ 430 h 534"/>
                    <a:gd name="T56" fmla="*/ 428 w 530"/>
                    <a:gd name="T57" fmla="*/ 234 h 534"/>
                    <a:gd name="T58" fmla="*/ 435 w 530"/>
                    <a:gd name="T59" fmla="*/ 215 h 534"/>
                    <a:gd name="T60" fmla="*/ 439 w 530"/>
                    <a:gd name="T61" fmla="*/ 206 h 534"/>
                    <a:gd name="T62" fmla="*/ 505 w 530"/>
                    <a:gd name="T63" fmla="*/ 140 h 534"/>
                    <a:gd name="T64" fmla="*/ 509 w 530"/>
                    <a:gd name="T65" fmla="*/ 137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30" h="534">
                      <a:moveTo>
                        <a:pt x="509" y="137"/>
                      </a:moveTo>
                      <a:cubicBezTo>
                        <a:pt x="512" y="146"/>
                        <a:pt x="516" y="155"/>
                        <a:pt x="518" y="163"/>
                      </a:cubicBezTo>
                      <a:cubicBezTo>
                        <a:pt x="522" y="176"/>
                        <a:pt x="525" y="189"/>
                        <a:pt x="526" y="202"/>
                      </a:cubicBezTo>
                      <a:cubicBezTo>
                        <a:pt x="530" y="242"/>
                        <a:pt x="517" y="276"/>
                        <a:pt x="487" y="304"/>
                      </a:cubicBezTo>
                      <a:cubicBezTo>
                        <a:pt x="454" y="335"/>
                        <a:pt x="423" y="367"/>
                        <a:pt x="392" y="399"/>
                      </a:cubicBezTo>
                      <a:cubicBezTo>
                        <a:pt x="368" y="423"/>
                        <a:pt x="344" y="446"/>
                        <a:pt x="321" y="470"/>
                      </a:cubicBezTo>
                      <a:cubicBezTo>
                        <a:pt x="310" y="480"/>
                        <a:pt x="300" y="491"/>
                        <a:pt x="289" y="501"/>
                      </a:cubicBezTo>
                      <a:cubicBezTo>
                        <a:pt x="273" y="517"/>
                        <a:pt x="253" y="525"/>
                        <a:pt x="231" y="528"/>
                      </a:cubicBezTo>
                      <a:cubicBezTo>
                        <a:pt x="188" y="534"/>
                        <a:pt x="150" y="521"/>
                        <a:pt x="115" y="500"/>
                      </a:cubicBezTo>
                      <a:cubicBezTo>
                        <a:pt x="78" y="479"/>
                        <a:pt x="49" y="449"/>
                        <a:pt x="27" y="412"/>
                      </a:cubicBezTo>
                      <a:cubicBezTo>
                        <a:pt x="11" y="384"/>
                        <a:pt x="0" y="353"/>
                        <a:pt x="0" y="319"/>
                      </a:cubicBezTo>
                      <a:cubicBezTo>
                        <a:pt x="0" y="285"/>
                        <a:pt x="11" y="256"/>
                        <a:pt x="36" y="232"/>
                      </a:cubicBezTo>
                      <a:cubicBezTo>
                        <a:pt x="72" y="197"/>
                        <a:pt x="107" y="161"/>
                        <a:pt x="142" y="126"/>
                      </a:cubicBezTo>
                      <a:cubicBezTo>
                        <a:pt x="173" y="94"/>
                        <a:pt x="205" y="63"/>
                        <a:pt x="237" y="32"/>
                      </a:cubicBezTo>
                      <a:cubicBezTo>
                        <a:pt x="253" y="15"/>
                        <a:pt x="274" y="7"/>
                        <a:pt x="298" y="4"/>
                      </a:cubicBezTo>
                      <a:cubicBezTo>
                        <a:pt x="329" y="0"/>
                        <a:pt x="359" y="7"/>
                        <a:pt x="388" y="19"/>
                      </a:cubicBezTo>
                      <a:cubicBezTo>
                        <a:pt x="388" y="19"/>
                        <a:pt x="389" y="20"/>
                        <a:pt x="390" y="20"/>
                      </a:cubicBezTo>
                      <a:cubicBezTo>
                        <a:pt x="390" y="20"/>
                        <a:pt x="391" y="21"/>
                        <a:pt x="391" y="22"/>
                      </a:cubicBezTo>
                      <a:cubicBezTo>
                        <a:pt x="386" y="27"/>
                        <a:pt x="380" y="33"/>
                        <a:pt x="374" y="39"/>
                      </a:cubicBezTo>
                      <a:cubicBezTo>
                        <a:pt x="357" y="56"/>
                        <a:pt x="340" y="73"/>
                        <a:pt x="323" y="90"/>
                      </a:cubicBezTo>
                      <a:cubicBezTo>
                        <a:pt x="321" y="92"/>
                        <a:pt x="318" y="94"/>
                        <a:pt x="315" y="94"/>
                      </a:cubicBezTo>
                      <a:cubicBezTo>
                        <a:pt x="307" y="93"/>
                        <a:pt x="301" y="96"/>
                        <a:pt x="296" y="101"/>
                      </a:cubicBezTo>
                      <a:cubicBezTo>
                        <a:pt x="230" y="168"/>
                        <a:pt x="163" y="234"/>
                        <a:pt x="97" y="301"/>
                      </a:cubicBezTo>
                      <a:cubicBezTo>
                        <a:pt x="94" y="304"/>
                        <a:pt x="92" y="308"/>
                        <a:pt x="91" y="313"/>
                      </a:cubicBezTo>
                      <a:cubicBezTo>
                        <a:pt x="90" y="324"/>
                        <a:pt x="93" y="336"/>
                        <a:pt x="97" y="347"/>
                      </a:cubicBezTo>
                      <a:cubicBezTo>
                        <a:pt x="111" y="382"/>
                        <a:pt x="136" y="408"/>
                        <a:pt x="169" y="426"/>
                      </a:cubicBezTo>
                      <a:cubicBezTo>
                        <a:pt x="181" y="433"/>
                        <a:pt x="194" y="437"/>
                        <a:pt x="208" y="438"/>
                      </a:cubicBezTo>
                      <a:cubicBezTo>
                        <a:pt x="217" y="439"/>
                        <a:pt x="224" y="437"/>
                        <a:pt x="231" y="430"/>
                      </a:cubicBezTo>
                      <a:cubicBezTo>
                        <a:pt x="297" y="365"/>
                        <a:pt x="362" y="299"/>
                        <a:pt x="428" y="234"/>
                      </a:cubicBezTo>
                      <a:cubicBezTo>
                        <a:pt x="434" y="228"/>
                        <a:pt x="436" y="222"/>
                        <a:pt x="435" y="215"/>
                      </a:cubicBezTo>
                      <a:cubicBezTo>
                        <a:pt x="435" y="211"/>
                        <a:pt x="436" y="209"/>
                        <a:pt x="439" y="206"/>
                      </a:cubicBezTo>
                      <a:cubicBezTo>
                        <a:pt x="461" y="184"/>
                        <a:pt x="483" y="162"/>
                        <a:pt x="505" y="140"/>
                      </a:cubicBezTo>
                      <a:cubicBezTo>
                        <a:pt x="506" y="139"/>
                        <a:pt x="507" y="139"/>
                        <a:pt x="509"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5" name="Freeform 8">
                  <a:extLst>
                    <a:ext uri="{FF2B5EF4-FFF2-40B4-BE49-F238E27FC236}">
                      <a16:creationId xmlns:a16="http://schemas.microsoft.com/office/drawing/2014/main" id="{DD0BA851-A32F-45B4-B02C-484C222D084A}"/>
                    </a:ext>
                  </a:extLst>
                </p:cNvPr>
                <p:cNvSpPr>
                  <a:spLocks/>
                </p:cNvSpPr>
                <p:nvPr/>
              </p:nvSpPr>
              <p:spPr bwMode="auto">
                <a:xfrm>
                  <a:off x="2898293" y="3934052"/>
                  <a:ext cx="808038" cy="823913"/>
                </a:xfrm>
                <a:custGeom>
                  <a:avLst/>
                  <a:gdLst>
                    <a:gd name="T0" fmla="*/ 215 w 262"/>
                    <a:gd name="T1" fmla="*/ 6 h 265"/>
                    <a:gd name="T2" fmla="*/ 205 w 262"/>
                    <a:gd name="T3" fmla="*/ 34 h 265"/>
                    <a:gd name="T4" fmla="*/ 243 w 262"/>
                    <a:gd name="T5" fmla="*/ 34 h 265"/>
                    <a:gd name="T6" fmla="*/ 241 w 262"/>
                    <a:gd name="T7" fmla="*/ 47 h 265"/>
                    <a:gd name="T8" fmla="*/ 246 w 262"/>
                    <a:gd name="T9" fmla="*/ 56 h 265"/>
                    <a:gd name="T10" fmla="*/ 250 w 262"/>
                    <a:gd name="T11" fmla="*/ 66 h 265"/>
                    <a:gd name="T12" fmla="*/ 240 w 262"/>
                    <a:gd name="T13" fmla="*/ 90 h 265"/>
                    <a:gd name="T14" fmla="*/ 259 w 262"/>
                    <a:gd name="T15" fmla="*/ 88 h 265"/>
                    <a:gd name="T16" fmla="*/ 258 w 262"/>
                    <a:gd name="T17" fmla="*/ 99 h 265"/>
                    <a:gd name="T18" fmla="*/ 109 w 262"/>
                    <a:gd name="T19" fmla="*/ 248 h 265"/>
                    <a:gd name="T20" fmla="*/ 61 w 262"/>
                    <a:gd name="T21" fmla="*/ 260 h 265"/>
                    <a:gd name="T22" fmla="*/ 8 w 262"/>
                    <a:gd name="T23" fmla="*/ 212 h 265"/>
                    <a:gd name="T24" fmla="*/ 10 w 262"/>
                    <a:gd name="T25" fmla="*/ 165 h 265"/>
                    <a:gd name="T26" fmla="*/ 30 w 262"/>
                    <a:gd name="T27" fmla="*/ 143 h 265"/>
                    <a:gd name="T28" fmla="*/ 170 w 262"/>
                    <a:gd name="T29" fmla="*/ 4 h 265"/>
                    <a:gd name="T30" fmla="*/ 182 w 262"/>
                    <a:gd name="T31" fmla="*/ 3 h 265"/>
                    <a:gd name="T32" fmla="*/ 184 w 262"/>
                    <a:gd name="T33" fmla="*/ 5 h 265"/>
                    <a:gd name="T34" fmla="*/ 202 w 262"/>
                    <a:gd name="T35" fmla="*/ 9 h 265"/>
                    <a:gd name="T36" fmla="*/ 215 w 262"/>
                    <a:gd name="T37" fmla="*/ 6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2" h="265">
                      <a:moveTo>
                        <a:pt x="215" y="6"/>
                      </a:moveTo>
                      <a:cubicBezTo>
                        <a:pt x="212" y="16"/>
                        <a:pt x="209" y="24"/>
                        <a:pt x="205" y="34"/>
                      </a:cubicBezTo>
                      <a:cubicBezTo>
                        <a:pt x="218" y="34"/>
                        <a:pt x="230" y="34"/>
                        <a:pt x="243" y="34"/>
                      </a:cubicBezTo>
                      <a:cubicBezTo>
                        <a:pt x="242" y="38"/>
                        <a:pt x="242" y="43"/>
                        <a:pt x="241" y="47"/>
                      </a:cubicBezTo>
                      <a:cubicBezTo>
                        <a:pt x="240" y="52"/>
                        <a:pt x="242" y="54"/>
                        <a:pt x="246" y="56"/>
                      </a:cubicBezTo>
                      <a:cubicBezTo>
                        <a:pt x="253" y="60"/>
                        <a:pt x="252" y="60"/>
                        <a:pt x="250" y="66"/>
                      </a:cubicBezTo>
                      <a:cubicBezTo>
                        <a:pt x="247" y="74"/>
                        <a:pt x="244" y="81"/>
                        <a:pt x="240" y="90"/>
                      </a:cubicBezTo>
                      <a:cubicBezTo>
                        <a:pt x="247" y="89"/>
                        <a:pt x="253" y="89"/>
                        <a:pt x="259" y="88"/>
                      </a:cubicBezTo>
                      <a:cubicBezTo>
                        <a:pt x="262" y="92"/>
                        <a:pt x="261" y="95"/>
                        <a:pt x="258" y="99"/>
                      </a:cubicBezTo>
                      <a:cubicBezTo>
                        <a:pt x="208" y="149"/>
                        <a:pt x="158" y="198"/>
                        <a:pt x="109" y="248"/>
                      </a:cubicBezTo>
                      <a:cubicBezTo>
                        <a:pt x="95" y="262"/>
                        <a:pt x="79" y="265"/>
                        <a:pt x="61" y="260"/>
                      </a:cubicBezTo>
                      <a:cubicBezTo>
                        <a:pt x="36" y="253"/>
                        <a:pt x="18" y="236"/>
                        <a:pt x="8" y="212"/>
                      </a:cubicBezTo>
                      <a:cubicBezTo>
                        <a:pt x="1" y="196"/>
                        <a:pt x="0" y="180"/>
                        <a:pt x="10" y="165"/>
                      </a:cubicBezTo>
                      <a:cubicBezTo>
                        <a:pt x="15" y="157"/>
                        <a:pt x="23" y="150"/>
                        <a:pt x="30" y="143"/>
                      </a:cubicBezTo>
                      <a:cubicBezTo>
                        <a:pt x="77" y="97"/>
                        <a:pt x="123" y="50"/>
                        <a:pt x="170" y="4"/>
                      </a:cubicBezTo>
                      <a:cubicBezTo>
                        <a:pt x="174" y="0"/>
                        <a:pt x="176" y="0"/>
                        <a:pt x="182" y="3"/>
                      </a:cubicBezTo>
                      <a:cubicBezTo>
                        <a:pt x="182" y="4"/>
                        <a:pt x="184" y="4"/>
                        <a:pt x="184" y="5"/>
                      </a:cubicBezTo>
                      <a:cubicBezTo>
                        <a:pt x="189" y="12"/>
                        <a:pt x="195" y="12"/>
                        <a:pt x="202" y="9"/>
                      </a:cubicBezTo>
                      <a:cubicBezTo>
                        <a:pt x="206" y="8"/>
                        <a:pt x="210" y="7"/>
                        <a:pt x="21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6" name="Freeform 9">
                  <a:extLst>
                    <a:ext uri="{FF2B5EF4-FFF2-40B4-BE49-F238E27FC236}">
                      <a16:creationId xmlns:a16="http://schemas.microsoft.com/office/drawing/2014/main" id="{B4BEA577-2F09-405B-B6CA-52CA129B1074}"/>
                    </a:ext>
                  </a:extLst>
                </p:cNvPr>
                <p:cNvSpPr>
                  <a:spLocks/>
                </p:cNvSpPr>
                <p:nvPr/>
              </p:nvSpPr>
              <p:spPr bwMode="auto">
                <a:xfrm>
                  <a:off x="3730143" y="3145064"/>
                  <a:ext cx="768350" cy="788988"/>
                </a:xfrm>
                <a:custGeom>
                  <a:avLst/>
                  <a:gdLst>
                    <a:gd name="T0" fmla="*/ 87 w 249"/>
                    <a:gd name="T1" fmla="*/ 254 h 254"/>
                    <a:gd name="T2" fmla="*/ 86 w 249"/>
                    <a:gd name="T3" fmla="*/ 247 h 254"/>
                    <a:gd name="T4" fmla="*/ 66 w 249"/>
                    <a:gd name="T5" fmla="*/ 249 h 254"/>
                    <a:gd name="T6" fmla="*/ 75 w 249"/>
                    <a:gd name="T7" fmla="*/ 227 h 254"/>
                    <a:gd name="T8" fmla="*/ 75 w 249"/>
                    <a:gd name="T9" fmla="*/ 226 h 254"/>
                    <a:gd name="T10" fmla="*/ 71 w 249"/>
                    <a:gd name="T11" fmla="*/ 215 h 254"/>
                    <a:gd name="T12" fmla="*/ 67 w 249"/>
                    <a:gd name="T13" fmla="*/ 206 h 254"/>
                    <a:gd name="T14" fmla="*/ 68 w 249"/>
                    <a:gd name="T15" fmla="*/ 193 h 254"/>
                    <a:gd name="T16" fmla="*/ 31 w 249"/>
                    <a:gd name="T17" fmla="*/ 193 h 254"/>
                    <a:gd name="T18" fmla="*/ 40 w 249"/>
                    <a:gd name="T19" fmla="*/ 165 h 254"/>
                    <a:gd name="T20" fmla="*/ 25 w 249"/>
                    <a:gd name="T21" fmla="*/ 169 h 254"/>
                    <a:gd name="T22" fmla="*/ 12 w 249"/>
                    <a:gd name="T23" fmla="*/ 166 h 254"/>
                    <a:gd name="T24" fmla="*/ 0 w 249"/>
                    <a:gd name="T25" fmla="*/ 158 h 254"/>
                    <a:gd name="T26" fmla="*/ 15 w 249"/>
                    <a:gd name="T27" fmla="*/ 144 h 254"/>
                    <a:gd name="T28" fmla="*/ 116 w 249"/>
                    <a:gd name="T29" fmla="*/ 41 h 254"/>
                    <a:gd name="T30" fmla="*/ 143 w 249"/>
                    <a:gd name="T31" fmla="*/ 14 h 254"/>
                    <a:gd name="T32" fmla="*/ 188 w 249"/>
                    <a:gd name="T33" fmla="*/ 4 h 254"/>
                    <a:gd name="T34" fmla="*/ 228 w 249"/>
                    <a:gd name="T35" fmla="*/ 30 h 254"/>
                    <a:gd name="T36" fmla="*/ 246 w 249"/>
                    <a:gd name="T37" fmla="*/ 85 h 254"/>
                    <a:gd name="T38" fmla="*/ 235 w 249"/>
                    <a:gd name="T39" fmla="*/ 106 h 254"/>
                    <a:gd name="T40" fmla="*/ 140 w 249"/>
                    <a:gd name="T41" fmla="*/ 201 h 254"/>
                    <a:gd name="T42" fmla="*/ 90 w 249"/>
                    <a:gd name="T43" fmla="*/ 251 h 254"/>
                    <a:gd name="T44" fmla="*/ 87 w 249"/>
                    <a:gd name="T45" fmla="*/ 25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9" h="254">
                      <a:moveTo>
                        <a:pt x="87" y="254"/>
                      </a:moveTo>
                      <a:cubicBezTo>
                        <a:pt x="87" y="251"/>
                        <a:pt x="86" y="249"/>
                        <a:pt x="86" y="247"/>
                      </a:cubicBezTo>
                      <a:cubicBezTo>
                        <a:pt x="80" y="248"/>
                        <a:pt x="73" y="248"/>
                        <a:pt x="66" y="249"/>
                      </a:cubicBezTo>
                      <a:cubicBezTo>
                        <a:pt x="69" y="241"/>
                        <a:pt x="72" y="234"/>
                        <a:pt x="75" y="227"/>
                      </a:cubicBezTo>
                      <a:cubicBezTo>
                        <a:pt x="75" y="227"/>
                        <a:pt x="75" y="227"/>
                        <a:pt x="75" y="226"/>
                      </a:cubicBezTo>
                      <a:cubicBezTo>
                        <a:pt x="78" y="219"/>
                        <a:pt x="78" y="219"/>
                        <a:pt x="71" y="215"/>
                      </a:cubicBezTo>
                      <a:cubicBezTo>
                        <a:pt x="67" y="213"/>
                        <a:pt x="66" y="211"/>
                        <a:pt x="67" y="206"/>
                      </a:cubicBezTo>
                      <a:cubicBezTo>
                        <a:pt x="68" y="202"/>
                        <a:pt x="68" y="197"/>
                        <a:pt x="68" y="193"/>
                      </a:cubicBezTo>
                      <a:cubicBezTo>
                        <a:pt x="56" y="193"/>
                        <a:pt x="44" y="193"/>
                        <a:pt x="31" y="193"/>
                      </a:cubicBezTo>
                      <a:cubicBezTo>
                        <a:pt x="34" y="183"/>
                        <a:pt x="37" y="175"/>
                        <a:pt x="40" y="165"/>
                      </a:cubicBezTo>
                      <a:cubicBezTo>
                        <a:pt x="35" y="167"/>
                        <a:pt x="30" y="167"/>
                        <a:pt x="25" y="169"/>
                      </a:cubicBezTo>
                      <a:cubicBezTo>
                        <a:pt x="20" y="170"/>
                        <a:pt x="16" y="170"/>
                        <a:pt x="12" y="166"/>
                      </a:cubicBezTo>
                      <a:cubicBezTo>
                        <a:pt x="8" y="163"/>
                        <a:pt x="4" y="161"/>
                        <a:pt x="0" y="158"/>
                      </a:cubicBezTo>
                      <a:cubicBezTo>
                        <a:pt x="5" y="153"/>
                        <a:pt x="10" y="149"/>
                        <a:pt x="15" y="144"/>
                      </a:cubicBezTo>
                      <a:cubicBezTo>
                        <a:pt x="49" y="109"/>
                        <a:pt x="83" y="75"/>
                        <a:pt x="116" y="41"/>
                      </a:cubicBezTo>
                      <a:cubicBezTo>
                        <a:pt x="125" y="32"/>
                        <a:pt x="134" y="23"/>
                        <a:pt x="143" y="14"/>
                      </a:cubicBezTo>
                      <a:cubicBezTo>
                        <a:pt x="156" y="2"/>
                        <a:pt x="172" y="0"/>
                        <a:pt x="188" y="4"/>
                      </a:cubicBezTo>
                      <a:cubicBezTo>
                        <a:pt x="204" y="9"/>
                        <a:pt x="218" y="18"/>
                        <a:pt x="228" y="30"/>
                      </a:cubicBezTo>
                      <a:cubicBezTo>
                        <a:pt x="242" y="46"/>
                        <a:pt x="249" y="64"/>
                        <a:pt x="246" y="85"/>
                      </a:cubicBezTo>
                      <a:cubicBezTo>
                        <a:pt x="245" y="93"/>
                        <a:pt x="241" y="100"/>
                        <a:pt x="235" y="106"/>
                      </a:cubicBezTo>
                      <a:cubicBezTo>
                        <a:pt x="203" y="138"/>
                        <a:pt x="172" y="169"/>
                        <a:pt x="140" y="201"/>
                      </a:cubicBezTo>
                      <a:cubicBezTo>
                        <a:pt x="124" y="218"/>
                        <a:pt x="107" y="234"/>
                        <a:pt x="90" y="251"/>
                      </a:cubicBezTo>
                      <a:cubicBezTo>
                        <a:pt x="90" y="252"/>
                        <a:pt x="89" y="253"/>
                        <a:pt x="87" y="2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7" name="Freeform 10">
                  <a:extLst>
                    <a:ext uri="{FF2B5EF4-FFF2-40B4-BE49-F238E27FC236}">
                      <a16:creationId xmlns:a16="http://schemas.microsoft.com/office/drawing/2014/main" id="{0E92B7E9-4C3D-4F63-B494-23D5CDFBBA72}"/>
                    </a:ext>
                  </a:extLst>
                </p:cNvPr>
                <p:cNvSpPr>
                  <a:spLocks/>
                </p:cNvSpPr>
                <p:nvPr/>
              </p:nvSpPr>
              <p:spPr bwMode="auto">
                <a:xfrm>
                  <a:off x="4011130" y="4267427"/>
                  <a:ext cx="454025" cy="454025"/>
                </a:xfrm>
                <a:custGeom>
                  <a:avLst/>
                  <a:gdLst>
                    <a:gd name="T0" fmla="*/ 19 w 147"/>
                    <a:gd name="T1" fmla="*/ 0 h 146"/>
                    <a:gd name="T2" fmla="*/ 31 w 147"/>
                    <a:gd name="T3" fmla="*/ 6 h 146"/>
                    <a:gd name="T4" fmla="*/ 140 w 147"/>
                    <a:gd name="T5" fmla="*/ 115 h 146"/>
                    <a:gd name="T6" fmla="*/ 145 w 147"/>
                    <a:gd name="T7" fmla="*/ 133 h 146"/>
                    <a:gd name="T8" fmla="*/ 132 w 147"/>
                    <a:gd name="T9" fmla="*/ 145 h 146"/>
                    <a:gd name="T10" fmla="*/ 115 w 147"/>
                    <a:gd name="T11" fmla="*/ 139 h 146"/>
                    <a:gd name="T12" fmla="*/ 18 w 147"/>
                    <a:gd name="T13" fmla="*/ 42 h 146"/>
                    <a:gd name="T14" fmla="*/ 6 w 147"/>
                    <a:gd name="T15" fmla="*/ 30 h 146"/>
                    <a:gd name="T16" fmla="*/ 3 w 147"/>
                    <a:gd name="T17" fmla="*/ 11 h 146"/>
                    <a:gd name="T18" fmla="*/ 19 w 147"/>
                    <a:gd name="T19" fmla="*/ 1 h 146"/>
                    <a:gd name="T20" fmla="*/ 19 w 147"/>
                    <a:gd name="T21"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7" h="146">
                      <a:moveTo>
                        <a:pt x="19" y="0"/>
                      </a:moveTo>
                      <a:cubicBezTo>
                        <a:pt x="23" y="2"/>
                        <a:pt x="28" y="3"/>
                        <a:pt x="31" y="6"/>
                      </a:cubicBezTo>
                      <a:cubicBezTo>
                        <a:pt x="67" y="42"/>
                        <a:pt x="104" y="79"/>
                        <a:pt x="140" y="115"/>
                      </a:cubicBezTo>
                      <a:cubicBezTo>
                        <a:pt x="145" y="120"/>
                        <a:pt x="147" y="126"/>
                        <a:pt x="145" y="133"/>
                      </a:cubicBezTo>
                      <a:cubicBezTo>
                        <a:pt x="143" y="139"/>
                        <a:pt x="138" y="143"/>
                        <a:pt x="132" y="145"/>
                      </a:cubicBezTo>
                      <a:cubicBezTo>
                        <a:pt x="125" y="146"/>
                        <a:pt x="120" y="143"/>
                        <a:pt x="115" y="139"/>
                      </a:cubicBezTo>
                      <a:cubicBezTo>
                        <a:pt x="83" y="107"/>
                        <a:pt x="51" y="74"/>
                        <a:pt x="18" y="42"/>
                      </a:cubicBezTo>
                      <a:cubicBezTo>
                        <a:pt x="14" y="38"/>
                        <a:pt x="10" y="34"/>
                        <a:pt x="6" y="30"/>
                      </a:cubicBezTo>
                      <a:cubicBezTo>
                        <a:pt x="1" y="24"/>
                        <a:pt x="0" y="18"/>
                        <a:pt x="3" y="11"/>
                      </a:cubicBezTo>
                      <a:cubicBezTo>
                        <a:pt x="6" y="4"/>
                        <a:pt x="11" y="1"/>
                        <a:pt x="19" y="1"/>
                      </a:cubicBezTo>
                      <a:cubicBezTo>
                        <a:pt x="19" y="1"/>
                        <a:pt x="1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8" name="Freeform 11">
                  <a:extLst>
                    <a:ext uri="{FF2B5EF4-FFF2-40B4-BE49-F238E27FC236}">
                      <a16:creationId xmlns:a16="http://schemas.microsoft.com/office/drawing/2014/main" id="{DA42CF1D-FC11-4CCB-9E7F-027A715AFF85}"/>
                    </a:ext>
                  </a:extLst>
                </p:cNvPr>
                <p:cNvSpPr>
                  <a:spLocks/>
                </p:cNvSpPr>
                <p:nvPr/>
              </p:nvSpPr>
              <p:spPr bwMode="auto">
                <a:xfrm>
                  <a:off x="2676043" y="3530827"/>
                  <a:ext cx="576263" cy="244475"/>
                </a:xfrm>
                <a:custGeom>
                  <a:avLst/>
                  <a:gdLst>
                    <a:gd name="T0" fmla="*/ 0 w 187"/>
                    <a:gd name="T1" fmla="*/ 19 h 79"/>
                    <a:gd name="T2" fmla="*/ 23 w 187"/>
                    <a:gd name="T3" fmla="*/ 3 h 79"/>
                    <a:gd name="T4" fmla="*/ 108 w 187"/>
                    <a:gd name="T5" fmla="*/ 26 h 79"/>
                    <a:gd name="T6" fmla="*/ 173 w 187"/>
                    <a:gd name="T7" fmla="*/ 43 h 79"/>
                    <a:gd name="T8" fmla="*/ 185 w 187"/>
                    <a:gd name="T9" fmla="*/ 63 h 79"/>
                    <a:gd name="T10" fmla="*/ 164 w 187"/>
                    <a:gd name="T11" fmla="*/ 76 h 79"/>
                    <a:gd name="T12" fmla="*/ 106 w 187"/>
                    <a:gd name="T13" fmla="*/ 61 h 79"/>
                    <a:gd name="T14" fmla="*/ 19 w 187"/>
                    <a:gd name="T15" fmla="*/ 37 h 79"/>
                    <a:gd name="T16" fmla="*/ 3 w 187"/>
                    <a:gd name="T17" fmla="*/ 27 h 79"/>
                    <a:gd name="T18" fmla="*/ 0 w 187"/>
                    <a:gd name="T19" fmla="*/ 1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79">
                      <a:moveTo>
                        <a:pt x="0" y="19"/>
                      </a:moveTo>
                      <a:cubicBezTo>
                        <a:pt x="1" y="8"/>
                        <a:pt x="12" y="0"/>
                        <a:pt x="23" y="3"/>
                      </a:cubicBezTo>
                      <a:cubicBezTo>
                        <a:pt x="52" y="11"/>
                        <a:pt x="80" y="18"/>
                        <a:pt x="108" y="26"/>
                      </a:cubicBezTo>
                      <a:cubicBezTo>
                        <a:pt x="130" y="32"/>
                        <a:pt x="151" y="37"/>
                        <a:pt x="173" y="43"/>
                      </a:cubicBezTo>
                      <a:cubicBezTo>
                        <a:pt x="181" y="45"/>
                        <a:pt x="187" y="55"/>
                        <a:pt x="185" y="63"/>
                      </a:cubicBezTo>
                      <a:cubicBezTo>
                        <a:pt x="182" y="73"/>
                        <a:pt x="173" y="79"/>
                        <a:pt x="164" y="76"/>
                      </a:cubicBezTo>
                      <a:cubicBezTo>
                        <a:pt x="145" y="71"/>
                        <a:pt x="125" y="66"/>
                        <a:pt x="106" y="61"/>
                      </a:cubicBezTo>
                      <a:cubicBezTo>
                        <a:pt x="77" y="53"/>
                        <a:pt x="48" y="45"/>
                        <a:pt x="19" y="37"/>
                      </a:cubicBezTo>
                      <a:cubicBezTo>
                        <a:pt x="12" y="36"/>
                        <a:pt x="6" y="34"/>
                        <a:pt x="3" y="27"/>
                      </a:cubicBezTo>
                      <a:cubicBezTo>
                        <a:pt x="1" y="25"/>
                        <a:pt x="1" y="22"/>
                        <a:pt x="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9" name="Freeform 12">
                  <a:extLst>
                    <a:ext uri="{FF2B5EF4-FFF2-40B4-BE49-F238E27FC236}">
                      <a16:creationId xmlns:a16="http://schemas.microsoft.com/office/drawing/2014/main" id="{250263E4-30E8-458B-B7CD-17364493386F}"/>
                    </a:ext>
                  </a:extLst>
                </p:cNvPr>
                <p:cNvSpPr>
                  <a:spLocks/>
                </p:cNvSpPr>
                <p:nvPr/>
              </p:nvSpPr>
              <p:spPr bwMode="auto">
                <a:xfrm>
                  <a:off x="3873018" y="4400777"/>
                  <a:ext cx="236538" cy="584200"/>
                </a:xfrm>
                <a:custGeom>
                  <a:avLst/>
                  <a:gdLst>
                    <a:gd name="T0" fmla="*/ 77 w 77"/>
                    <a:gd name="T1" fmla="*/ 170 h 188"/>
                    <a:gd name="T2" fmla="*/ 64 w 77"/>
                    <a:gd name="T3" fmla="*/ 186 h 188"/>
                    <a:gd name="T4" fmla="*/ 44 w 77"/>
                    <a:gd name="T5" fmla="*/ 176 h 188"/>
                    <a:gd name="T6" fmla="*/ 36 w 77"/>
                    <a:gd name="T7" fmla="*/ 149 h 188"/>
                    <a:gd name="T8" fmla="*/ 26 w 77"/>
                    <a:gd name="T9" fmla="*/ 109 h 188"/>
                    <a:gd name="T10" fmla="*/ 7 w 77"/>
                    <a:gd name="T11" fmla="*/ 39 h 188"/>
                    <a:gd name="T12" fmla="*/ 3 w 77"/>
                    <a:gd name="T13" fmla="*/ 26 h 188"/>
                    <a:gd name="T14" fmla="*/ 16 w 77"/>
                    <a:gd name="T15" fmla="*/ 2 h 188"/>
                    <a:gd name="T16" fmla="*/ 36 w 77"/>
                    <a:gd name="T17" fmla="*/ 17 h 188"/>
                    <a:gd name="T18" fmla="*/ 50 w 77"/>
                    <a:gd name="T19" fmla="*/ 66 h 188"/>
                    <a:gd name="T20" fmla="*/ 68 w 77"/>
                    <a:gd name="T21" fmla="*/ 135 h 188"/>
                    <a:gd name="T22" fmla="*/ 75 w 77"/>
                    <a:gd name="T23" fmla="*/ 162 h 188"/>
                    <a:gd name="T24" fmla="*/ 77 w 77"/>
                    <a:gd name="T25" fmla="*/ 17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188">
                      <a:moveTo>
                        <a:pt x="77" y="170"/>
                      </a:moveTo>
                      <a:cubicBezTo>
                        <a:pt x="76" y="177"/>
                        <a:pt x="71" y="185"/>
                        <a:pt x="64" y="186"/>
                      </a:cubicBezTo>
                      <a:cubicBezTo>
                        <a:pt x="56" y="188"/>
                        <a:pt x="47" y="184"/>
                        <a:pt x="44" y="176"/>
                      </a:cubicBezTo>
                      <a:cubicBezTo>
                        <a:pt x="41" y="167"/>
                        <a:pt x="39" y="158"/>
                        <a:pt x="36" y="149"/>
                      </a:cubicBezTo>
                      <a:cubicBezTo>
                        <a:pt x="33" y="136"/>
                        <a:pt x="29" y="123"/>
                        <a:pt x="26" y="109"/>
                      </a:cubicBezTo>
                      <a:cubicBezTo>
                        <a:pt x="20" y="86"/>
                        <a:pt x="13" y="62"/>
                        <a:pt x="7" y="39"/>
                      </a:cubicBezTo>
                      <a:cubicBezTo>
                        <a:pt x="6" y="34"/>
                        <a:pt x="5" y="30"/>
                        <a:pt x="3" y="26"/>
                      </a:cubicBezTo>
                      <a:cubicBezTo>
                        <a:pt x="0" y="15"/>
                        <a:pt x="5" y="5"/>
                        <a:pt x="16" y="2"/>
                      </a:cubicBezTo>
                      <a:cubicBezTo>
                        <a:pt x="23" y="0"/>
                        <a:pt x="34" y="6"/>
                        <a:pt x="36" y="17"/>
                      </a:cubicBezTo>
                      <a:cubicBezTo>
                        <a:pt x="40" y="33"/>
                        <a:pt x="45" y="50"/>
                        <a:pt x="50" y="66"/>
                      </a:cubicBezTo>
                      <a:cubicBezTo>
                        <a:pt x="56" y="89"/>
                        <a:pt x="62" y="112"/>
                        <a:pt x="68" y="135"/>
                      </a:cubicBezTo>
                      <a:cubicBezTo>
                        <a:pt x="70" y="144"/>
                        <a:pt x="73" y="153"/>
                        <a:pt x="75" y="162"/>
                      </a:cubicBezTo>
                      <a:cubicBezTo>
                        <a:pt x="76" y="165"/>
                        <a:pt x="76" y="167"/>
                        <a:pt x="77"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0" name="Freeform 13">
                  <a:extLst>
                    <a:ext uri="{FF2B5EF4-FFF2-40B4-BE49-F238E27FC236}">
                      <a16:creationId xmlns:a16="http://schemas.microsoft.com/office/drawing/2014/main" id="{1235699D-EEF3-4359-9769-4ABD1049D707}"/>
                    </a:ext>
                  </a:extLst>
                </p:cNvPr>
                <p:cNvSpPr>
                  <a:spLocks/>
                </p:cNvSpPr>
                <p:nvPr/>
              </p:nvSpPr>
              <p:spPr bwMode="auto">
                <a:xfrm>
                  <a:off x="4147655" y="4127727"/>
                  <a:ext cx="576263" cy="234950"/>
                </a:xfrm>
                <a:custGeom>
                  <a:avLst/>
                  <a:gdLst>
                    <a:gd name="T0" fmla="*/ 169 w 187"/>
                    <a:gd name="T1" fmla="*/ 76 h 76"/>
                    <a:gd name="T2" fmla="*/ 152 w 187"/>
                    <a:gd name="T3" fmla="*/ 72 h 76"/>
                    <a:gd name="T4" fmla="*/ 92 w 187"/>
                    <a:gd name="T5" fmla="*/ 56 h 76"/>
                    <a:gd name="T6" fmla="*/ 14 w 187"/>
                    <a:gd name="T7" fmla="*/ 35 h 76"/>
                    <a:gd name="T8" fmla="*/ 2 w 187"/>
                    <a:gd name="T9" fmla="*/ 15 h 76"/>
                    <a:gd name="T10" fmla="*/ 23 w 187"/>
                    <a:gd name="T11" fmla="*/ 2 h 76"/>
                    <a:gd name="T12" fmla="*/ 68 w 187"/>
                    <a:gd name="T13" fmla="*/ 14 h 76"/>
                    <a:gd name="T14" fmla="*/ 137 w 187"/>
                    <a:gd name="T15" fmla="*/ 32 h 76"/>
                    <a:gd name="T16" fmla="*/ 174 w 187"/>
                    <a:gd name="T17" fmla="*/ 43 h 76"/>
                    <a:gd name="T18" fmla="*/ 186 w 187"/>
                    <a:gd name="T19" fmla="*/ 56 h 76"/>
                    <a:gd name="T20" fmla="*/ 177 w 187"/>
                    <a:gd name="T21" fmla="*/ 74 h 76"/>
                    <a:gd name="T22" fmla="*/ 169 w 187"/>
                    <a:gd name="T23"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 h="76">
                      <a:moveTo>
                        <a:pt x="169" y="76"/>
                      </a:moveTo>
                      <a:cubicBezTo>
                        <a:pt x="163" y="75"/>
                        <a:pt x="158" y="74"/>
                        <a:pt x="152" y="72"/>
                      </a:cubicBezTo>
                      <a:cubicBezTo>
                        <a:pt x="132" y="67"/>
                        <a:pt x="112" y="61"/>
                        <a:pt x="92" y="56"/>
                      </a:cubicBezTo>
                      <a:cubicBezTo>
                        <a:pt x="66" y="49"/>
                        <a:pt x="40" y="42"/>
                        <a:pt x="14" y="35"/>
                      </a:cubicBezTo>
                      <a:cubicBezTo>
                        <a:pt x="6" y="33"/>
                        <a:pt x="0" y="23"/>
                        <a:pt x="2" y="15"/>
                      </a:cubicBezTo>
                      <a:cubicBezTo>
                        <a:pt x="4" y="6"/>
                        <a:pt x="14" y="0"/>
                        <a:pt x="23" y="2"/>
                      </a:cubicBezTo>
                      <a:cubicBezTo>
                        <a:pt x="38" y="6"/>
                        <a:pt x="53" y="10"/>
                        <a:pt x="68" y="14"/>
                      </a:cubicBezTo>
                      <a:cubicBezTo>
                        <a:pt x="91" y="20"/>
                        <a:pt x="114" y="26"/>
                        <a:pt x="137" y="32"/>
                      </a:cubicBezTo>
                      <a:cubicBezTo>
                        <a:pt x="149" y="36"/>
                        <a:pt x="162" y="39"/>
                        <a:pt x="174" y="43"/>
                      </a:cubicBezTo>
                      <a:cubicBezTo>
                        <a:pt x="181" y="45"/>
                        <a:pt x="185" y="49"/>
                        <a:pt x="186" y="56"/>
                      </a:cubicBezTo>
                      <a:cubicBezTo>
                        <a:pt x="187" y="64"/>
                        <a:pt x="184" y="70"/>
                        <a:pt x="177" y="74"/>
                      </a:cubicBezTo>
                      <a:cubicBezTo>
                        <a:pt x="174" y="75"/>
                        <a:pt x="171" y="76"/>
                        <a:pt x="1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1" name="Freeform 14">
                  <a:extLst>
                    <a:ext uri="{FF2B5EF4-FFF2-40B4-BE49-F238E27FC236}">
                      <a16:creationId xmlns:a16="http://schemas.microsoft.com/office/drawing/2014/main" id="{E213FA23-E013-4145-8047-DCC47E24544E}"/>
                    </a:ext>
                  </a:extLst>
                </p:cNvPr>
                <p:cNvSpPr>
                  <a:spLocks/>
                </p:cNvSpPr>
                <p:nvPr/>
              </p:nvSpPr>
              <p:spPr bwMode="auto">
                <a:xfrm>
                  <a:off x="3290405" y="2914877"/>
                  <a:ext cx="233363" cy="584200"/>
                </a:xfrm>
                <a:custGeom>
                  <a:avLst/>
                  <a:gdLst>
                    <a:gd name="T0" fmla="*/ 0 w 76"/>
                    <a:gd name="T1" fmla="*/ 19 h 188"/>
                    <a:gd name="T2" fmla="*/ 13 w 76"/>
                    <a:gd name="T3" fmla="*/ 2 h 188"/>
                    <a:gd name="T4" fmla="*/ 32 w 76"/>
                    <a:gd name="T5" fmla="*/ 12 h 188"/>
                    <a:gd name="T6" fmla="*/ 42 w 76"/>
                    <a:gd name="T7" fmla="*/ 45 h 188"/>
                    <a:gd name="T8" fmla="*/ 61 w 76"/>
                    <a:gd name="T9" fmla="*/ 118 h 188"/>
                    <a:gd name="T10" fmla="*/ 73 w 76"/>
                    <a:gd name="T11" fmla="*/ 163 h 188"/>
                    <a:gd name="T12" fmla="*/ 62 w 76"/>
                    <a:gd name="T13" fmla="*/ 186 h 188"/>
                    <a:gd name="T14" fmla="*/ 40 w 76"/>
                    <a:gd name="T15" fmla="*/ 172 h 188"/>
                    <a:gd name="T16" fmla="*/ 27 w 76"/>
                    <a:gd name="T17" fmla="*/ 123 h 188"/>
                    <a:gd name="T18" fmla="*/ 12 w 76"/>
                    <a:gd name="T19" fmla="*/ 64 h 188"/>
                    <a:gd name="T20" fmla="*/ 1 w 76"/>
                    <a:gd name="T21" fmla="*/ 27 h 188"/>
                    <a:gd name="T22" fmla="*/ 0 w 76"/>
                    <a:gd name="T23" fmla="*/ 1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 h="188">
                      <a:moveTo>
                        <a:pt x="0" y="19"/>
                      </a:moveTo>
                      <a:cubicBezTo>
                        <a:pt x="0" y="11"/>
                        <a:pt x="6" y="4"/>
                        <a:pt x="13" y="2"/>
                      </a:cubicBezTo>
                      <a:cubicBezTo>
                        <a:pt x="21" y="0"/>
                        <a:pt x="30" y="4"/>
                        <a:pt x="32" y="12"/>
                      </a:cubicBezTo>
                      <a:cubicBezTo>
                        <a:pt x="36" y="23"/>
                        <a:pt x="39" y="34"/>
                        <a:pt x="42" y="45"/>
                      </a:cubicBezTo>
                      <a:cubicBezTo>
                        <a:pt x="48" y="69"/>
                        <a:pt x="55" y="93"/>
                        <a:pt x="61" y="118"/>
                      </a:cubicBezTo>
                      <a:cubicBezTo>
                        <a:pt x="65" y="133"/>
                        <a:pt x="69" y="148"/>
                        <a:pt x="73" y="163"/>
                      </a:cubicBezTo>
                      <a:cubicBezTo>
                        <a:pt x="76" y="173"/>
                        <a:pt x="71" y="183"/>
                        <a:pt x="62" y="186"/>
                      </a:cubicBezTo>
                      <a:cubicBezTo>
                        <a:pt x="52" y="188"/>
                        <a:pt x="43" y="182"/>
                        <a:pt x="40" y="172"/>
                      </a:cubicBezTo>
                      <a:cubicBezTo>
                        <a:pt x="36" y="155"/>
                        <a:pt x="31" y="139"/>
                        <a:pt x="27" y="123"/>
                      </a:cubicBezTo>
                      <a:cubicBezTo>
                        <a:pt x="22" y="103"/>
                        <a:pt x="17" y="84"/>
                        <a:pt x="12" y="64"/>
                      </a:cubicBezTo>
                      <a:cubicBezTo>
                        <a:pt x="8" y="52"/>
                        <a:pt x="5" y="39"/>
                        <a:pt x="1" y="27"/>
                      </a:cubicBezTo>
                      <a:cubicBezTo>
                        <a:pt x="1" y="24"/>
                        <a:pt x="0" y="21"/>
                        <a:pt x="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2" name="Freeform 15">
                  <a:extLst>
                    <a:ext uri="{FF2B5EF4-FFF2-40B4-BE49-F238E27FC236}">
                      <a16:creationId xmlns:a16="http://schemas.microsoft.com/office/drawing/2014/main" id="{049322A3-CD6C-4B20-93CA-01FC54521134}"/>
                    </a:ext>
                  </a:extLst>
                </p:cNvPr>
                <p:cNvSpPr>
                  <a:spLocks/>
                </p:cNvSpPr>
                <p:nvPr/>
              </p:nvSpPr>
              <p:spPr bwMode="auto">
                <a:xfrm>
                  <a:off x="2933218" y="3179989"/>
                  <a:ext cx="452438" cy="458788"/>
                </a:xfrm>
                <a:custGeom>
                  <a:avLst/>
                  <a:gdLst>
                    <a:gd name="T0" fmla="*/ 20 w 147"/>
                    <a:gd name="T1" fmla="*/ 0 h 148"/>
                    <a:gd name="T2" fmla="*/ 32 w 147"/>
                    <a:gd name="T3" fmla="*/ 7 h 148"/>
                    <a:gd name="T4" fmla="*/ 140 w 147"/>
                    <a:gd name="T5" fmla="*/ 116 h 148"/>
                    <a:gd name="T6" fmla="*/ 144 w 147"/>
                    <a:gd name="T7" fmla="*/ 137 h 148"/>
                    <a:gd name="T8" fmla="*/ 123 w 147"/>
                    <a:gd name="T9" fmla="*/ 144 h 148"/>
                    <a:gd name="T10" fmla="*/ 111 w 147"/>
                    <a:gd name="T11" fmla="*/ 135 h 148"/>
                    <a:gd name="T12" fmla="*/ 8 w 147"/>
                    <a:gd name="T13" fmla="*/ 32 h 148"/>
                    <a:gd name="T14" fmla="*/ 3 w 147"/>
                    <a:gd name="T15" fmla="*/ 12 h 148"/>
                    <a:gd name="T16" fmla="*/ 19 w 147"/>
                    <a:gd name="T17" fmla="*/ 1 h 148"/>
                    <a:gd name="T18" fmla="*/ 20 w 147"/>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7" h="148">
                      <a:moveTo>
                        <a:pt x="20" y="0"/>
                      </a:moveTo>
                      <a:cubicBezTo>
                        <a:pt x="24" y="2"/>
                        <a:pt x="29" y="4"/>
                        <a:pt x="32" y="7"/>
                      </a:cubicBezTo>
                      <a:cubicBezTo>
                        <a:pt x="68" y="43"/>
                        <a:pt x="104" y="79"/>
                        <a:pt x="140" y="116"/>
                      </a:cubicBezTo>
                      <a:cubicBezTo>
                        <a:pt x="147" y="122"/>
                        <a:pt x="147" y="132"/>
                        <a:pt x="144" y="137"/>
                      </a:cubicBezTo>
                      <a:cubicBezTo>
                        <a:pt x="139" y="144"/>
                        <a:pt x="131" y="148"/>
                        <a:pt x="123" y="144"/>
                      </a:cubicBezTo>
                      <a:cubicBezTo>
                        <a:pt x="118" y="142"/>
                        <a:pt x="115" y="138"/>
                        <a:pt x="111" y="135"/>
                      </a:cubicBezTo>
                      <a:cubicBezTo>
                        <a:pt x="77" y="100"/>
                        <a:pt x="42" y="66"/>
                        <a:pt x="8" y="32"/>
                      </a:cubicBezTo>
                      <a:cubicBezTo>
                        <a:pt x="3" y="26"/>
                        <a:pt x="0" y="20"/>
                        <a:pt x="3" y="12"/>
                      </a:cubicBezTo>
                      <a:cubicBezTo>
                        <a:pt x="6" y="6"/>
                        <a:pt x="12" y="1"/>
                        <a:pt x="19" y="1"/>
                      </a:cubicBezTo>
                      <a:cubicBezTo>
                        <a:pt x="19" y="1"/>
                        <a:pt x="19" y="0"/>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grpSp>
          <p:nvGrpSpPr>
            <p:cNvPr id="57" name="Group 56"/>
            <p:cNvGrpSpPr/>
            <p:nvPr/>
          </p:nvGrpSpPr>
          <p:grpSpPr>
            <a:xfrm>
              <a:off x="9282059" y="2307188"/>
              <a:ext cx="2212232" cy="1140996"/>
              <a:chOff x="9282059" y="2307188"/>
              <a:chExt cx="2212232" cy="1140996"/>
            </a:xfrm>
          </p:grpSpPr>
          <p:sp>
            <p:nvSpPr>
              <p:cNvPr id="58" name="TextBox 57">
                <a:extLst>
                  <a:ext uri="{FF2B5EF4-FFF2-40B4-BE49-F238E27FC236}">
                    <a16:creationId xmlns:a16="http://schemas.microsoft.com/office/drawing/2014/main" id="{4644B713-90F1-4467-B828-0171E4A67964}"/>
                  </a:ext>
                </a:extLst>
              </p:cNvPr>
              <p:cNvSpPr txBox="1"/>
              <p:nvPr/>
            </p:nvSpPr>
            <p:spPr>
              <a:xfrm>
                <a:off x="9282059" y="2307188"/>
                <a:ext cx="1709524" cy="400110"/>
              </a:xfrm>
              <a:prstGeom prst="rect">
                <a:avLst/>
              </a:prstGeom>
              <a:noFill/>
            </p:spPr>
            <p:txBody>
              <a:bodyPr wrap="square" rtlCol="0">
                <a:spAutoFit/>
              </a:bodyPr>
              <a:lstStyle/>
              <a:p>
                <a:pPr lvl="0">
                  <a:defRPr/>
                </a:pPr>
                <a:r>
                  <a:rPr lang="en-GB" sz="2000" dirty="0">
                    <a:latin typeface="Raleway" panose="020B0003030101060003" pitchFamily="34" charset="0"/>
                    <a:ea typeface="Noto Sans" panose="020B0502040504020204" pitchFamily="34"/>
                    <a:cs typeface="Noto Sans" panose="020B0502040504020204" pitchFamily="34"/>
                  </a:rPr>
                  <a:t>Weaknesses</a:t>
                </a:r>
                <a:endParaRPr kumimoji="0" lang="en-GB" sz="2000" i="0" u="none" strike="noStrike" kern="1200" cap="none" spc="0" normalizeH="0" baseline="0" noProof="0" dirty="0">
                  <a:ln>
                    <a:noFill/>
                  </a:ln>
                  <a:effectLst/>
                  <a:uLnTx/>
                  <a:uFillTx/>
                  <a:latin typeface="Raleway" panose="020B0003030101060003" pitchFamily="34" charset="0"/>
                  <a:ea typeface="Noto Sans" panose="020B0502040504020204" pitchFamily="34"/>
                  <a:cs typeface="Noto Sans" panose="020B0502040504020204" pitchFamily="34"/>
                </a:endParaRPr>
              </a:p>
            </p:txBody>
          </p:sp>
          <p:sp>
            <p:nvSpPr>
              <p:cNvPr id="59" name="TextBox 58">
                <a:extLst>
                  <a:ext uri="{FF2B5EF4-FFF2-40B4-BE49-F238E27FC236}">
                    <a16:creationId xmlns:a16="http://schemas.microsoft.com/office/drawing/2014/main" id="{B1843B68-013C-47E7-8CFE-65E09F292562}"/>
                  </a:ext>
                </a:extLst>
              </p:cNvPr>
              <p:cNvSpPr txBox="1"/>
              <p:nvPr/>
            </p:nvSpPr>
            <p:spPr>
              <a:xfrm>
                <a:off x="9378787" y="2728756"/>
                <a:ext cx="2115504" cy="719428"/>
              </a:xfrm>
              <a:prstGeom prst="rect">
                <a:avLst/>
              </a:prstGeom>
              <a:noFill/>
            </p:spPr>
            <p:txBody>
              <a:bodyPr wrap="square" rtlCol="0">
                <a:spAutoFit/>
              </a:bodyPr>
              <a:lstStyle/>
              <a:p>
                <a:pPr>
                  <a:lnSpc>
                    <a:spcPts val="17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Have them for one. Living grass</a:t>
                </a:r>
              </a:p>
              <a:p>
                <a:pPr>
                  <a:lnSpc>
                    <a:spcPts val="17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To for can't gathered waters had to</a:t>
                </a:r>
              </a:p>
              <a:p>
                <a:pPr>
                  <a:lnSpc>
                    <a:spcPts val="17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winged. Creepiest</a:t>
                </a:r>
              </a:p>
            </p:txBody>
          </p:sp>
        </p:grpSp>
      </p:grpSp>
      <p:grpSp>
        <p:nvGrpSpPr>
          <p:cNvPr id="73" name="Group 72"/>
          <p:cNvGrpSpPr/>
          <p:nvPr/>
        </p:nvGrpSpPr>
        <p:grpSpPr>
          <a:xfrm>
            <a:off x="4201670" y="2643634"/>
            <a:ext cx="3128001" cy="1109143"/>
            <a:chOff x="697709" y="4178756"/>
            <a:chExt cx="3128001" cy="1109143"/>
          </a:xfrm>
        </p:grpSpPr>
        <p:sp>
          <p:nvSpPr>
            <p:cNvPr id="74" name="TextBox 73">
              <a:extLst>
                <a:ext uri="{FF2B5EF4-FFF2-40B4-BE49-F238E27FC236}">
                  <a16:creationId xmlns:a16="http://schemas.microsoft.com/office/drawing/2014/main" id="{F716CECD-6F23-44A4-9784-CEE16219C429}"/>
                </a:ext>
              </a:extLst>
            </p:cNvPr>
            <p:cNvSpPr txBox="1"/>
            <p:nvPr/>
          </p:nvSpPr>
          <p:spPr>
            <a:xfrm>
              <a:off x="1604909" y="4178756"/>
              <a:ext cx="2220801" cy="400110"/>
            </a:xfrm>
            <a:prstGeom prst="rect">
              <a:avLst/>
            </a:prstGeom>
            <a:noFill/>
          </p:spPr>
          <p:txBody>
            <a:bodyPr wrap="square" rtlCol="0">
              <a:spAutoFit/>
            </a:bodyPr>
            <a:lstStyle/>
            <a:p>
              <a:pPr lvl="0">
                <a:defRPr/>
              </a:pPr>
              <a:r>
                <a:rPr lang="en-GB" sz="2000" dirty="0">
                  <a:latin typeface="Raleway" panose="020B0003030101060003" pitchFamily="34" charset="0"/>
                  <a:ea typeface="Noto Sans" panose="020B0502040504020204" pitchFamily="34"/>
                  <a:cs typeface="Noto Sans" panose="020B0502040504020204" pitchFamily="34"/>
                </a:rPr>
                <a:t>Opportunities</a:t>
              </a:r>
              <a:endParaRPr kumimoji="0" lang="en-GB" sz="2000" i="0" u="none" strike="noStrike" kern="1200" cap="none" spc="0" normalizeH="0" baseline="0" noProof="0" dirty="0">
                <a:ln>
                  <a:noFill/>
                </a:ln>
                <a:effectLst/>
                <a:uLnTx/>
                <a:uFillTx/>
                <a:latin typeface="Raleway" panose="020B0003030101060003" pitchFamily="34" charset="0"/>
                <a:ea typeface="Noto Sans" panose="020B0502040504020204" pitchFamily="34"/>
                <a:cs typeface="Noto Sans" panose="020B0502040504020204" pitchFamily="34"/>
              </a:endParaRPr>
            </a:p>
          </p:txBody>
        </p:sp>
        <p:grpSp>
          <p:nvGrpSpPr>
            <p:cNvPr id="75" name="Group 74"/>
            <p:cNvGrpSpPr/>
            <p:nvPr/>
          </p:nvGrpSpPr>
          <p:grpSpPr>
            <a:xfrm>
              <a:off x="697709" y="4302181"/>
              <a:ext cx="774299" cy="774299"/>
              <a:chOff x="697709" y="4302181"/>
              <a:chExt cx="774299" cy="774299"/>
            </a:xfrm>
          </p:grpSpPr>
          <p:sp>
            <p:nvSpPr>
              <p:cNvPr id="77" name="Oval 76">
                <a:extLst>
                  <a:ext uri="{FF2B5EF4-FFF2-40B4-BE49-F238E27FC236}">
                    <a16:creationId xmlns:a16="http://schemas.microsoft.com/office/drawing/2014/main" id="{9644F20D-E093-40D1-93B2-F878603A7AB7}"/>
                  </a:ext>
                </a:extLst>
              </p:cNvPr>
              <p:cNvSpPr/>
              <p:nvPr/>
            </p:nvSpPr>
            <p:spPr>
              <a:xfrm>
                <a:off x="697709" y="4302181"/>
                <a:ext cx="774299" cy="7742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8" name="Group 77">
                <a:extLst>
                  <a:ext uri="{FF2B5EF4-FFF2-40B4-BE49-F238E27FC236}">
                    <a16:creationId xmlns:a16="http://schemas.microsoft.com/office/drawing/2014/main" id="{56F1A431-A005-4E7C-8BA4-97747BEBAFD9}"/>
                  </a:ext>
                </a:extLst>
              </p:cNvPr>
              <p:cNvGrpSpPr/>
              <p:nvPr/>
            </p:nvGrpSpPr>
            <p:grpSpPr>
              <a:xfrm>
                <a:off x="812837" y="4468916"/>
                <a:ext cx="509475" cy="390815"/>
                <a:chOff x="7633183" y="2410940"/>
                <a:chExt cx="3983904" cy="3056021"/>
              </a:xfrm>
              <a:solidFill>
                <a:schemeClr val="bg1"/>
              </a:solidFill>
            </p:grpSpPr>
            <p:sp>
              <p:nvSpPr>
                <p:cNvPr id="79" name="Rectangle 78">
                  <a:extLst>
                    <a:ext uri="{FF2B5EF4-FFF2-40B4-BE49-F238E27FC236}">
                      <a16:creationId xmlns:a16="http://schemas.microsoft.com/office/drawing/2014/main" id="{9B0EFAB8-7EAB-4D49-814C-5DA4515404CC}"/>
                    </a:ext>
                  </a:extLst>
                </p:cNvPr>
                <p:cNvSpPr/>
                <p:nvPr/>
              </p:nvSpPr>
              <p:spPr>
                <a:xfrm>
                  <a:off x="7633183" y="5154140"/>
                  <a:ext cx="1227221" cy="3128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Rectangle 79">
                  <a:extLst>
                    <a:ext uri="{FF2B5EF4-FFF2-40B4-BE49-F238E27FC236}">
                      <a16:creationId xmlns:a16="http://schemas.microsoft.com/office/drawing/2014/main" id="{DCD5D993-40AC-4E7C-B0B5-885DF114BAAB}"/>
                    </a:ext>
                  </a:extLst>
                </p:cNvPr>
                <p:cNvSpPr/>
                <p:nvPr/>
              </p:nvSpPr>
              <p:spPr>
                <a:xfrm rot="5400000">
                  <a:off x="8090383" y="4696940"/>
                  <a:ext cx="1227221" cy="3128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Rectangle 80">
                  <a:extLst>
                    <a:ext uri="{FF2B5EF4-FFF2-40B4-BE49-F238E27FC236}">
                      <a16:creationId xmlns:a16="http://schemas.microsoft.com/office/drawing/2014/main" id="{C3D971C6-746E-43C4-9D89-C92EDECC11E9}"/>
                    </a:ext>
                  </a:extLst>
                </p:cNvPr>
                <p:cNvSpPr/>
                <p:nvPr/>
              </p:nvSpPr>
              <p:spPr>
                <a:xfrm>
                  <a:off x="8547583" y="4239740"/>
                  <a:ext cx="1227221" cy="3128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Rectangle 81">
                  <a:extLst>
                    <a:ext uri="{FF2B5EF4-FFF2-40B4-BE49-F238E27FC236}">
                      <a16:creationId xmlns:a16="http://schemas.microsoft.com/office/drawing/2014/main" id="{1C950A74-A576-45A1-8F64-A39956E47B6A}"/>
                    </a:ext>
                  </a:extLst>
                </p:cNvPr>
                <p:cNvSpPr/>
                <p:nvPr/>
              </p:nvSpPr>
              <p:spPr>
                <a:xfrm rot="5400000">
                  <a:off x="9004783" y="3782540"/>
                  <a:ext cx="1227221" cy="3128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Rectangle 82">
                  <a:extLst>
                    <a:ext uri="{FF2B5EF4-FFF2-40B4-BE49-F238E27FC236}">
                      <a16:creationId xmlns:a16="http://schemas.microsoft.com/office/drawing/2014/main" id="{B8592F3E-41D4-4CB7-B8F9-B34CD28ECDEB}"/>
                    </a:ext>
                  </a:extLst>
                </p:cNvPr>
                <p:cNvSpPr/>
                <p:nvPr/>
              </p:nvSpPr>
              <p:spPr>
                <a:xfrm>
                  <a:off x="9461983" y="3325340"/>
                  <a:ext cx="1227221" cy="3128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Rectangle 83">
                  <a:extLst>
                    <a:ext uri="{FF2B5EF4-FFF2-40B4-BE49-F238E27FC236}">
                      <a16:creationId xmlns:a16="http://schemas.microsoft.com/office/drawing/2014/main" id="{5F4BEAA2-5F61-4EC2-9BA5-B7DF123B9558}"/>
                    </a:ext>
                  </a:extLst>
                </p:cNvPr>
                <p:cNvSpPr/>
                <p:nvPr/>
              </p:nvSpPr>
              <p:spPr>
                <a:xfrm rot="5400000">
                  <a:off x="9919183" y="2868140"/>
                  <a:ext cx="1227221" cy="3128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Rectangle 84">
                  <a:extLst>
                    <a:ext uri="{FF2B5EF4-FFF2-40B4-BE49-F238E27FC236}">
                      <a16:creationId xmlns:a16="http://schemas.microsoft.com/office/drawing/2014/main" id="{7EDDE09A-2323-400C-9004-8914C5256E67}"/>
                    </a:ext>
                  </a:extLst>
                </p:cNvPr>
                <p:cNvSpPr/>
                <p:nvPr/>
              </p:nvSpPr>
              <p:spPr>
                <a:xfrm>
                  <a:off x="10376383" y="2410940"/>
                  <a:ext cx="1227221" cy="3128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Rectangle 85">
                  <a:extLst>
                    <a:ext uri="{FF2B5EF4-FFF2-40B4-BE49-F238E27FC236}">
                      <a16:creationId xmlns:a16="http://schemas.microsoft.com/office/drawing/2014/main" id="{C7619229-AA93-404F-96B9-BD0BB622C726}"/>
                    </a:ext>
                  </a:extLst>
                </p:cNvPr>
                <p:cNvSpPr/>
                <p:nvPr/>
              </p:nvSpPr>
              <p:spPr>
                <a:xfrm rot="8102273">
                  <a:off x="10231747" y="4650867"/>
                  <a:ext cx="1385340" cy="3128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Rectangle 86">
                  <a:extLst>
                    <a:ext uri="{FF2B5EF4-FFF2-40B4-BE49-F238E27FC236}">
                      <a16:creationId xmlns:a16="http://schemas.microsoft.com/office/drawing/2014/main" id="{2C0B5AA2-720F-4A5D-8CE6-CAF26F912366}"/>
                    </a:ext>
                  </a:extLst>
                </p:cNvPr>
                <p:cNvSpPr/>
                <p:nvPr/>
              </p:nvSpPr>
              <p:spPr>
                <a:xfrm>
                  <a:off x="10237576" y="4188940"/>
                  <a:ext cx="1227221" cy="3128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Rectangle 87">
                  <a:extLst>
                    <a:ext uri="{FF2B5EF4-FFF2-40B4-BE49-F238E27FC236}">
                      <a16:creationId xmlns:a16="http://schemas.microsoft.com/office/drawing/2014/main" id="{3C477EA0-4552-4546-8763-97F477117E2E}"/>
                    </a:ext>
                  </a:extLst>
                </p:cNvPr>
                <p:cNvSpPr/>
                <p:nvPr/>
              </p:nvSpPr>
              <p:spPr>
                <a:xfrm rot="5400000">
                  <a:off x="10770083" y="4646140"/>
                  <a:ext cx="1227221" cy="3128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76" name="TextBox 75">
              <a:extLst>
                <a:ext uri="{FF2B5EF4-FFF2-40B4-BE49-F238E27FC236}">
                  <a16:creationId xmlns:a16="http://schemas.microsoft.com/office/drawing/2014/main" id="{3908B041-6A00-4DEC-A228-992EB8D7362B}"/>
                </a:ext>
              </a:extLst>
            </p:cNvPr>
            <p:cNvSpPr txBox="1"/>
            <p:nvPr/>
          </p:nvSpPr>
          <p:spPr>
            <a:xfrm>
              <a:off x="1604909" y="4568471"/>
              <a:ext cx="2115504" cy="719428"/>
            </a:xfrm>
            <a:prstGeom prst="rect">
              <a:avLst/>
            </a:prstGeom>
            <a:noFill/>
          </p:spPr>
          <p:txBody>
            <a:bodyPr wrap="square" rtlCol="0">
              <a:spAutoFit/>
            </a:bodyPr>
            <a:lstStyle/>
            <a:p>
              <a:pPr>
                <a:lnSpc>
                  <a:spcPts val="17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Have them for one. Living grass</a:t>
              </a:r>
            </a:p>
            <a:p>
              <a:pPr>
                <a:lnSpc>
                  <a:spcPts val="17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To for can't gathered waters had to</a:t>
              </a:r>
            </a:p>
            <a:p>
              <a:pPr>
                <a:lnSpc>
                  <a:spcPts val="17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winged. Creepiest</a:t>
              </a:r>
            </a:p>
          </p:txBody>
        </p:sp>
      </p:grpSp>
      <p:sp>
        <p:nvSpPr>
          <p:cNvPr id="89" name="TextBox 88">
            <a:extLst>
              <a:ext uri="{FF2B5EF4-FFF2-40B4-BE49-F238E27FC236}">
                <a16:creationId xmlns:a16="http://schemas.microsoft.com/office/drawing/2014/main" id="{58F6878C-06CC-436A-A45C-ECA31A804A62}"/>
              </a:ext>
            </a:extLst>
          </p:cNvPr>
          <p:cNvSpPr txBox="1"/>
          <p:nvPr/>
        </p:nvSpPr>
        <p:spPr>
          <a:xfrm rot="16200000">
            <a:off x="51171" y="3186592"/>
            <a:ext cx="5166128" cy="707886"/>
          </a:xfrm>
          <a:prstGeom prst="rect">
            <a:avLst/>
          </a:prstGeom>
          <a:noFill/>
        </p:spPr>
        <p:txBody>
          <a:bodyPr wrap="square" rtlCol="0">
            <a:spAutoFit/>
          </a:bodyPr>
          <a:lstStyle/>
          <a:p>
            <a:pPr lvl="0" algn="ctr">
              <a:defRPr/>
            </a:pPr>
            <a:r>
              <a:rPr lang="en-US" sz="4000" dirty="0">
                <a:solidFill>
                  <a:srgbClr val="DB6A12"/>
                </a:solidFill>
                <a:latin typeface="Goudy Old Style" panose="02020502050305020303" pitchFamily="18" charset="0"/>
                <a:ea typeface="Noto Sans" panose="020B0502040504020204" pitchFamily="34"/>
                <a:cs typeface="Noto Sans" panose="020B0502040504020204" pitchFamily="34"/>
              </a:rPr>
              <a:t>SWOT</a:t>
            </a:r>
            <a:r>
              <a:rPr lang="en-US" sz="4000" dirty="0">
                <a:solidFill>
                  <a:schemeClr val="bg1">
                    <a:lumMod val="50000"/>
                  </a:schemeClr>
                </a:solidFill>
                <a:latin typeface="Goudy Old Style" panose="02020502050305020303" pitchFamily="18" charset="0"/>
                <a:ea typeface="Noto Sans" panose="020B0502040504020204" pitchFamily="34"/>
                <a:cs typeface="Noto Sans" panose="020B0502040504020204" pitchFamily="34"/>
              </a:rPr>
              <a:t> Analysis</a:t>
            </a:r>
          </a:p>
        </p:txBody>
      </p:sp>
      <p:pic>
        <p:nvPicPr>
          <p:cNvPr id="4" name="Picture Placeholder 3"/>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9453" b="9453"/>
          <a:stretch>
            <a:fillRect/>
          </a:stretch>
        </p:blipFill>
        <p:spPr/>
      </p:pic>
      <p:pic>
        <p:nvPicPr>
          <p:cNvPr id="5" name="Picture Placeholder 4"/>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9453" b="9453"/>
          <a:stretch>
            <a:fillRect/>
          </a:stretch>
        </p:blipFill>
        <p:spPr/>
      </p:pic>
    </p:spTree>
    <p:extLst>
      <p:ext uri="{BB962C8B-B14F-4D97-AF65-F5344CB8AC3E}">
        <p14:creationId xmlns:p14="http://schemas.microsoft.com/office/powerpoint/2010/main" val="3299128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Group 79">
            <a:extLst>
              <a:ext uri="{FF2B5EF4-FFF2-40B4-BE49-F238E27FC236}">
                <a16:creationId xmlns:a16="http://schemas.microsoft.com/office/drawing/2014/main" id="{94186BCE-6046-4FFD-846A-703F979845A4}"/>
              </a:ext>
            </a:extLst>
          </p:cNvPr>
          <p:cNvGrpSpPr/>
          <p:nvPr/>
        </p:nvGrpSpPr>
        <p:grpSpPr>
          <a:xfrm>
            <a:off x="8465063" y="4293940"/>
            <a:ext cx="466340" cy="410955"/>
            <a:chOff x="2341563" y="119063"/>
            <a:chExt cx="7512050" cy="6619875"/>
          </a:xfrm>
        </p:grpSpPr>
        <p:sp>
          <p:nvSpPr>
            <p:cNvPr id="81" name="Freeform 5">
              <a:extLst>
                <a:ext uri="{FF2B5EF4-FFF2-40B4-BE49-F238E27FC236}">
                  <a16:creationId xmlns:a16="http://schemas.microsoft.com/office/drawing/2014/main" id="{6523E6CC-63E2-4FE0-8DDF-43CF307FD3FF}"/>
                </a:ext>
              </a:extLst>
            </p:cNvPr>
            <p:cNvSpPr>
              <a:spLocks noEditPoints="1"/>
            </p:cNvSpPr>
            <p:nvPr/>
          </p:nvSpPr>
          <p:spPr bwMode="auto">
            <a:xfrm>
              <a:off x="2341563" y="119063"/>
              <a:ext cx="7512050" cy="6619875"/>
            </a:xfrm>
            <a:custGeom>
              <a:avLst/>
              <a:gdLst>
                <a:gd name="T0" fmla="*/ 2422 w 2440"/>
                <a:gd name="T1" fmla="*/ 1985 h 2132"/>
                <a:gd name="T2" fmla="*/ 2422 w 2440"/>
                <a:gd name="T3" fmla="*/ 1985 h 2132"/>
                <a:gd name="T4" fmla="*/ 1305 w 2440"/>
                <a:gd name="T5" fmla="*/ 49 h 2132"/>
                <a:gd name="T6" fmla="*/ 1220 w 2440"/>
                <a:gd name="T7" fmla="*/ 0 h 2132"/>
                <a:gd name="T8" fmla="*/ 1135 w 2440"/>
                <a:gd name="T9" fmla="*/ 49 h 2132"/>
                <a:gd name="T10" fmla="*/ 17 w 2440"/>
                <a:gd name="T11" fmla="*/ 1985 h 2132"/>
                <a:gd name="T12" fmla="*/ 17 w 2440"/>
                <a:gd name="T13" fmla="*/ 2083 h 2132"/>
                <a:gd name="T14" fmla="*/ 102 w 2440"/>
                <a:gd name="T15" fmla="*/ 2132 h 2132"/>
                <a:gd name="T16" fmla="*/ 2337 w 2440"/>
                <a:gd name="T17" fmla="*/ 2132 h 2132"/>
                <a:gd name="T18" fmla="*/ 2422 w 2440"/>
                <a:gd name="T19" fmla="*/ 2083 h 2132"/>
                <a:gd name="T20" fmla="*/ 2422 w 2440"/>
                <a:gd name="T21" fmla="*/ 1985 h 2132"/>
                <a:gd name="T22" fmla="*/ 340 w 2440"/>
                <a:gd name="T23" fmla="*/ 1897 h 2132"/>
                <a:gd name="T24" fmla="*/ 1220 w 2440"/>
                <a:gd name="T25" fmla="*/ 373 h 2132"/>
                <a:gd name="T26" fmla="*/ 2100 w 2440"/>
                <a:gd name="T27" fmla="*/ 1897 h 2132"/>
                <a:gd name="T28" fmla="*/ 340 w 2440"/>
                <a:gd name="T29" fmla="*/ 1897 h 2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40" h="2132">
                  <a:moveTo>
                    <a:pt x="2422" y="1985"/>
                  </a:moveTo>
                  <a:cubicBezTo>
                    <a:pt x="2422" y="1985"/>
                    <a:pt x="2422" y="1985"/>
                    <a:pt x="2422" y="1985"/>
                  </a:cubicBezTo>
                  <a:cubicBezTo>
                    <a:pt x="1305" y="49"/>
                    <a:pt x="1305" y="49"/>
                    <a:pt x="1305" y="49"/>
                  </a:cubicBezTo>
                  <a:cubicBezTo>
                    <a:pt x="1287" y="19"/>
                    <a:pt x="1255" y="0"/>
                    <a:pt x="1220" y="0"/>
                  </a:cubicBezTo>
                  <a:cubicBezTo>
                    <a:pt x="1185" y="0"/>
                    <a:pt x="1152" y="19"/>
                    <a:pt x="1135" y="49"/>
                  </a:cubicBezTo>
                  <a:cubicBezTo>
                    <a:pt x="17" y="1985"/>
                    <a:pt x="17" y="1985"/>
                    <a:pt x="17" y="1985"/>
                  </a:cubicBezTo>
                  <a:cubicBezTo>
                    <a:pt x="0" y="2015"/>
                    <a:pt x="0" y="2053"/>
                    <a:pt x="17" y="2083"/>
                  </a:cubicBezTo>
                  <a:cubicBezTo>
                    <a:pt x="35" y="2113"/>
                    <a:pt x="67" y="2132"/>
                    <a:pt x="102" y="2132"/>
                  </a:cubicBezTo>
                  <a:cubicBezTo>
                    <a:pt x="2337" y="2132"/>
                    <a:pt x="2337" y="2132"/>
                    <a:pt x="2337" y="2132"/>
                  </a:cubicBezTo>
                  <a:cubicBezTo>
                    <a:pt x="2372" y="2132"/>
                    <a:pt x="2405" y="2113"/>
                    <a:pt x="2422" y="2083"/>
                  </a:cubicBezTo>
                  <a:cubicBezTo>
                    <a:pt x="2440" y="2053"/>
                    <a:pt x="2440" y="2015"/>
                    <a:pt x="2422" y="1985"/>
                  </a:cubicBezTo>
                  <a:close/>
                  <a:moveTo>
                    <a:pt x="340" y="1897"/>
                  </a:moveTo>
                  <a:cubicBezTo>
                    <a:pt x="1220" y="373"/>
                    <a:pt x="1220" y="373"/>
                    <a:pt x="1220" y="373"/>
                  </a:cubicBezTo>
                  <a:cubicBezTo>
                    <a:pt x="2100" y="1897"/>
                    <a:pt x="2100" y="1897"/>
                    <a:pt x="2100" y="1897"/>
                  </a:cubicBezTo>
                  <a:lnTo>
                    <a:pt x="340" y="189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2" name="Freeform 6">
              <a:extLst>
                <a:ext uri="{FF2B5EF4-FFF2-40B4-BE49-F238E27FC236}">
                  <a16:creationId xmlns:a16="http://schemas.microsoft.com/office/drawing/2014/main" id="{6FD17118-D5C1-4E2E-9D9F-84AA8B0D9347}"/>
                </a:ext>
              </a:extLst>
            </p:cNvPr>
            <p:cNvSpPr>
              <a:spLocks/>
            </p:cNvSpPr>
            <p:nvPr/>
          </p:nvSpPr>
          <p:spPr bwMode="auto">
            <a:xfrm>
              <a:off x="5724526" y="2305051"/>
              <a:ext cx="746125" cy="2393950"/>
            </a:xfrm>
            <a:custGeom>
              <a:avLst/>
              <a:gdLst>
                <a:gd name="T0" fmla="*/ 32 w 242"/>
                <a:gd name="T1" fmla="*/ 635 h 771"/>
                <a:gd name="T2" fmla="*/ 57 w 242"/>
                <a:gd name="T3" fmla="*/ 737 h 771"/>
                <a:gd name="T4" fmla="*/ 117 w 242"/>
                <a:gd name="T5" fmla="*/ 771 h 771"/>
                <a:gd name="T6" fmla="*/ 125 w 242"/>
                <a:gd name="T7" fmla="*/ 771 h 771"/>
                <a:gd name="T8" fmla="*/ 185 w 242"/>
                <a:gd name="T9" fmla="*/ 737 h 771"/>
                <a:gd name="T10" fmla="*/ 209 w 242"/>
                <a:gd name="T11" fmla="*/ 635 h 771"/>
                <a:gd name="T12" fmla="*/ 235 w 242"/>
                <a:gd name="T13" fmla="*/ 280 h 771"/>
                <a:gd name="T14" fmla="*/ 242 w 242"/>
                <a:gd name="T15" fmla="*/ 131 h 771"/>
                <a:gd name="T16" fmla="*/ 207 w 242"/>
                <a:gd name="T17" fmla="*/ 35 h 771"/>
                <a:gd name="T18" fmla="*/ 121 w 242"/>
                <a:gd name="T19" fmla="*/ 0 h 771"/>
                <a:gd name="T20" fmla="*/ 34 w 242"/>
                <a:gd name="T21" fmla="*/ 35 h 771"/>
                <a:gd name="T22" fmla="*/ 0 w 242"/>
                <a:gd name="T23" fmla="*/ 131 h 771"/>
                <a:gd name="T24" fmla="*/ 7 w 242"/>
                <a:gd name="T25" fmla="*/ 280 h 771"/>
                <a:gd name="T26" fmla="*/ 32 w 242"/>
                <a:gd name="T27" fmla="*/ 635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2" h="771">
                  <a:moveTo>
                    <a:pt x="32" y="635"/>
                  </a:moveTo>
                  <a:cubicBezTo>
                    <a:pt x="37" y="681"/>
                    <a:pt x="45" y="715"/>
                    <a:pt x="57" y="737"/>
                  </a:cubicBezTo>
                  <a:cubicBezTo>
                    <a:pt x="68" y="760"/>
                    <a:pt x="88" y="771"/>
                    <a:pt x="117" y="771"/>
                  </a:cubicBezTo>
                  <a:cubicBezTo>
                    <a:pt x="125" y="771"/>
                    <a:pt x="125" y="771"/>
                    <a:pt x="125" y="771"/>
                  </a:cubicBezTo>
                  <a:cubicBezTo>
                    <a:pt x="154" y="771"/>
                    <a:pt x="174" y="760"/>
                    <a:pt x="185" y="737"/>
                  </a:cubicBezTo>
                  <a:cubicBezTo>
                    <a:pt x="196" y="715"/>
                    <a:pt x="204" y="681"/>
                    <a:pt x="209" y="635"/>
                  </a:cubicBezTo>
                  <a:cubicBezTo>
                    <a:pt x="235" y="280"/>
                    <a:pt x="235" y="280"/>
                    <a:pt x="235" y="280"/>
                  </a:cubicBezTo>
                  <a:cubicBezTo>
                    <a:pt x="240" y="210"/>
                    <a:pt x="242" y="161"/>
                    <a:pt x="242" y="131"/>
                  </a:cubicBezTo>
                  <a:cubicBezTo>
                    <a:pt x="242" y="90"/>
                    <a:pt x="230" y="58"/>
                    <a:pt x="207" y="35"/>
                  </a:cubicBezTo>
                  <a:cubicBezTo>
                    <a:pt x="185" y="13"/>
                    <a:pt x="153" y="0"/>
                    <a:pt x="121" y="0"/>
                  </a:cubicBezTo>
                  <a:cubicBezTo>
                    <a:pt x="88" y="0"/>
                    <a:pt x="57" y="13"/>
                    <a:pt x="34" y="35"/>
                  </a:cubicBezTo>
                  <a:cubicBezTo>
                    <a:pt x="11" y="58"/>
                    <a:pt x="0" y="90"/>
                    <a:pt x="0" y="131"/>
                  </a:cubicBezTo>
                  <a:cubicBezTo>
                    <a:pt x="0" y="161"/>
                    <a:pt x="2" y="210"/>
                    <a:pt x="7" y="280"/>
                  </a:cubicBezTo>
                  <a:lnTo>
                    <a:pt x="32" y="6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3" name="Oval 7">
              <a:extLst>
                <a:ext uri="{FF2B5EF4-FFF2-40B4-BE49-F238E27FC236}">
                  <a16:creationId xmlns:a16="http://schemas.microsoft.com/office/drawing/2014/main" id="{759975E1-FF5C-41DC-8CC5-E7E295B95AD2}"/>
                </a:ext>
              </a:extLst>
            </p:cNvPr>
            <p:cNvSpPr>
              <a:spLocks noChangeArrowheads="1"/>
            </p:cNvSpPr>
            <p:nvPr/>
          </p:nvSpPr>
          <p:spPr bwMode="auto">
            <a:xfrm>
              <a:off x="5719763" y="4978401"/>
              <a:ext cx="757238" cy="7635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nvGrpSpPr>
          <p:cNvPr id="18" name="Group 17"/>
          <p:cNvGrpSpPr/>
          <p:nvPr/>
        </p:nvGrpSpPr>
        <p:grpSpPr>
          <a:xfrm>
            <a:off x="594201" y="2417679"/>
            <a:ext cx="3056255" cy="3330281"/>
            <a:chOff x="899001" y="2436729"/>
            <a:chExt cx="3056255" cy="3330281"/>
          </a:xfrm>
        </p:grpSpPr>
        <p:grpSp>
          <p:nvGrpSpPr>
            <p:cNvPr id="2" name="Group 1"/>
            <p:cNvGrpSpPr/>
            <p:nvPr/>
          </p:nvGrpSpPr>
          <p:grpSpPr>
            <a:xfrm>
              <a:off x="1996919" y="2436729"/>
              <a:ext cx="1624444" cy="1651516"/>
              <a:chOff x="4226322" y="2313950"/>
              <a:chExt cx="1624444" cy="1651516"/>
            </a:xfrm>
          </p:grpSpPr>
          <p:sp>
            <p:nvSpPr>
              <p:cNvPr id="27" name="Rectangle 26">
                <a:extLst>
                  <a:ext uri="{FF2B5EF4-FFF2-40B4-BE49-F238E27FC236}">
                    <a16:creationId xmlns:a16="http://schemas.microsoft.com/office/drawing/2014/main" id="{A842DFFF-8C9E-45D1-8366-B76053FDC3DD}"/>
                  </a:ext>
                </a:extLst>
              </p:cNvPr>
              <p:cNvSpPr/>
              <p:nvPr/>
            </p:nvSpPr>
            <p:spPr>
              <a:xfrm>
                <a:off x="4226322" y="2313950"/>
                <a:ext cx="1624444" cy="165151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95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84" name="TextBox 83">
                <a:extLst>
                  <a:ext uri="{FF2B5EF4-FFF2-40B4-BE49-F238E27FC236}">
                    <a16:creationId xmlns:a16="http://schemas.microsoft.com/office/drawing/2014/main" id="{DF7479F3-17CE-47C6-8797-819E4E51B923}"/>
                  </a:ext>
                </a:extLst>
              </p:cNvPr>
              <p:cNvSpPr txBox="1"/>
              <p:nvPr/>
            </p:nvSpPr>
            <p:spPr>
              <a:xfrm>
                <a:off x="4656532" y="2528701"/>
                <a:ext cx="764023" cy="1277273"/>
              </a:xfrm>
              <a:prstGeom prst="rect">
                <a:avLst/>
              </a:prstGeom>
              <a:noFill/>
            </p:spPr>
            <p:txBody>
              <a:bodyPr wrap="square" rtlCol="0">
                <a:spAutoFit/>
              </a:bodyPr>
              <a:lstStyle/>
              <a:p>
                <a:pPr lvl="0" algn="ctr">
                  <a:defRPr/>
                </a:pPr>
                <a:r>
                  <a:rPr lang="en-GB" sz="7700" dirty="0">
                    <a:solidFill>
                      <a:schemeClr val="bg1"/>
                    </a:solidFill>
                    <a:latin typeface="Raleway Medium" panose="020B0603030101060003" pitchFamily="34" charset="0"/>
                    <a:ea typeface="Noto Sans" panose="020B0502040504020204" pitchFamily="34"/>
                    <a:cs typeface="Noto Sans" panose="020B0502040504020204" pitchFamily="34"/>
                  </a:rPr>
                  <a:t>S</a:t>
                </a:r>
                <a:endParaRPr kumimoji="0" lang="en-GB" sz="7700" i="0" u="none" strike="noStrike" kern="1200" cap="none" spc="0" normalizeH="0" baseline="0" noProof="0" dirty="0">
                  <a:ln>
                    <a:noFill/>
                  </a:ln>
                  <a:solidFill>
                    <a:schemeClr val="bg1"/>
                  </a:solidFill>
                  <a:effectLst/>
                  <a:uLnTx/>
                  <a:uFillTx/>
                  <a:latin typeface="Raleway Medium" panose="020B0603030101060003" pitchFamily="34" charset="0"/>
                  <a:ea typeface="Noto Sans" panose="020B0502040504020204" pitchFamily="34"/>
                  <a:cs typeface="Noto Sans" panose="020B0502040504020204" pitchFamily="34"/>
                </a:endParaRPr>
              </a:p>
            </p:txBody>
          </p:sp>
        </p:grpSp>
        <p:grpSp>
          <p:nvGrpSpPr>
            <p:cNvPr id="8" name="Group 7"/>
            <p:cNvGrpSpPr/>
            <p:nvPr/>
          </p:nvGrpSpPr>
          <p:grpSpPr>
            <a:xfrm>
              <a:off x="899001" y="4632776"/>
              <a:ext cx="3056255" cy="1134234"/>
              <a:chOff x="664158" y="2313950"/>
              <a:chExt cx="3056255" cy="1134234"/>
            </a:xfrm>
          </p:grpSpPr>
          <p:sp>
            <p:nvSpPr>
              <p:cNvPr id="32" name="TextBox 31">
                <a:extLst>
                  <a:ext uri="{FF2B5EF4-FFF2-40B4-BE49-F238E27FC236}">
                    <a16:creationId xmlns:a16="http://schemas.microsoft.com/office/drawing/2014/main" id="{186BE26A-5D47-44F3-BB64-E1890A724BD0}"/>
                  </a:ext>
                </a:extLst>
              </p:cNvPr>
              <p:cNvSpPr txBox="1"/>
              <p:nvPr/>
            </p:nvSpPr>
            <p:spPr>
              <a:xfrm>
                <a:off x="1589537" y="2328646"/>
                <a:ext cx="1709524" cy="400110"/>
              </a:xfrm>
              <a:prstGeom prst="rect">
                <a:avLst/>
              </a:prstGeom>
              <a:noFill/>
            </p:spPr>
            <p:txBody>
              <a:bodyPr wrap="square" rtlCol="0">
                <a:spAutoFit/>
              </a:bodyPr>
              <a:lstStyle/>
              <a:p>
                <a:pPr lvl="0">
                  <a:defRPr/>
                </a:pPr>
                <a:r>
                  <a:rPr lang="en-GB" sz="2000" dirty="0">
                    <a:latin typeface="Raleway" panose="020B0003030101060003" pitchFamily="34" charset="0"/>
                    <a:ea typeface="Noto Sans" panose="020B0502040504020204" pitchFamily="34"/>
                    <a:cs typeface="Noto Sans" panose="020B0502040504020204" pitchFamily="34"/>
                  </a:rPr>
                  <a:t>Strengths</a:t>
                </a:r>
                <a:endParaRPr kumimoji="0" lang="en-GB" sz="2000" i="0" u="none" strike="noStrike" kern="1200" cap="none" spc="0" normalizeH="0" baseline="0" noProof="0" dirty="0">
                  <a:ln>
                    <a:noFill/>
                  </a:ln>
                  <a:effectLst/>
                  <a:uLnTx/>
                  <a:uFillTx/>
                  <a:latin typeface="Raleway" panose="020B0003030101060003" pitchFamily="34" charset="0"/>
                  <a:ea typeface="Noto Sans" panose="020B0502040504020204" pitchFamily="34"/>
                  <a:cs typeface="Noto Sans" panose="020B0502040504020204" pitchFamily="34"/>
                </a:endParaRPr>
              </a:p>
            </p:txBody>
          </p:sp>
          <p:grpSp>
            <p:nvGrpSpPr>
              <p:cNvPr id="5" name="Group 4">
                <a:extLst>
                  <a:ext uri="{FF2B5EF4-FFF2-40B4-BE49-F238E27FC236}">
                    <a16:creationId xmlns:a16="http://schemas.microsoft.com/office/drawing/2014/main" id="{3DA93ED4-8381-46C4-B532-40367D2AE673}"/>
                  </a:ext>
                </a:extLst>
              </p:cNvPr>
              <p:cNvGrpSpPr/>
              <p:nvPr/>
            </p:nvGrpSpPr>
            <p:grpSpPr>
              <a:xfrm>
                <a:off x="664158" y="2313950"/>
                <a:ext cx="774299" cy="774299"/>
                <a:chOff x="664158" y="2520481"/>
                <a:chExt cx="774299" cy="774299"/>
              </a:xfrm>
            </p:grpSpPr>
            <p:sp>
              <p:nvSpPr>
                <p:cNvPr id="31" name="Oval 30">
                  <a:extLst>
                    <a:ext uri="{FF2B5EF4-FFF2-40B4-BE49-F238E27FC236}">
                      <a16:creationId xmlns:a16="http://schemas.microsoft.com/office/drawing/2014/main" id="{AA33EF40-352A-4BB8-AD62-64E384973502}"/>
                    </a:ext>
                  </a:extLst>
                </p:cNvPr>
                <p:cNvSpPr/>
                <p:nvPr/>
              </p:nvSpPr>
              <p:spPr>
                <a:xfrm>
                  <a:off x="664158" y="2520481"/>
                  <a:ext cx="774299" cy="77429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9" name="Group 48">
                  <a:extLst>
                    <a:ext uri="{FF2B5EF4-FFF2-40B4-BE49-F238E27FC236}">
                      <a16:creationId xmlns:a16="http://schemas.microsoft.com/office/drawing/2014/main" id="{E98610FD-B49A-4D63-8BC4-C43402A42E01}"/>
                    </a:ext>
                  </a:extLst>
                </p:cNvPr>
                <p:cNvGrpSpPr/>
                <p:nvPr/>
              </p:nvGrpSpPr>
              <p:grpSpPr>
                <a:xfrm>
                  <a:off x="761666" y="2752241"/>
                  <a:ext cx="570087" cy="385506"/>
                  <a:chOff x="2715309" y="1749337"/>
                  <a:chExt cx="3765554" cy="2546354"/>
                </a:xfrm>
                <a:solidFill>
                  <a:schemeClr val="bg1"/>
                </a:solidFill>
              </p:grpSpPr>
              <p:sp>
                <p:nvSpPr>
                  <p:cNvPr id="50" name="Freeform 17">
                    <a:extLst>
                      <a:ext uri="{FF2B5EF4-FFF2-40B4-BE49-F238E27FC236}">
                        <a16:creationId xmlns:a16="http://schemas.microsoft.com/office/drawing/2014/main" id="{DED8F81C-0C0B-44A6-9386-B3846F5661BB}"/>
                      </a:ext>
                    </a:extLst>
                  </p:cNvPr>
                  <p:cNvSpPr>
                    <a:spLocks noEditPoints="1"/>
                  </p:cNvSpPr>
                  <p:nvPr/>
                </p:nvSpPr>
                <p:spPr bwMode="auto">
                  <a:xfrm>
                    <a:off x="3778935" y="2300200"/>
                    <a:ext cx="1641477" cy="1995491"/>
                  </a:xfrm>
                  <a:custGeom>
                    <a:avLst/>
                    <a:gdLst>
                      <a:gd name="T0" fmla="*/ 512 w 532"/>
                      <a:gd name="T1" fmla="*/ 93 h 641"/>
                      <a:gd name="T2" fmla="*/ 490 w 532"/>
                      <a:gd name="T3" fmla="*/ 42 h 641"/>
                      <a:gd name="T4" fmla="*/ 404 w 532"/>
                      <a:gd name="T5" fmla="*/ 29 h 641"/>
                      <a:gd name="T6" fmla="*/ 282 w 532"/>
                      <a:gd name="T7" fmla="*/ 4 h 641"/>
                      <a:gd name="T8" fmla="*/ 263 w 532"/>
                      <a:gd name="T9" fmla="*/ 11 h 641"/>
                      <a:gd name="T10" fmla="*/ 325 w 532"/>
                      <a:gd name="T11" fmla="*/ 139 h 641"/>
                      <a:gd name="T12" fmla="*/ 374 w 532"/>
                      <a:gd name="T13" fmla="*/ 150 h 641"/>
                      <a:gd name="T14" fmla="*/ 362 w 532"/>
                      <a:gd name="T15" fmla="*/ 179 h 641"/>
                      <a:gd name="T16" fmla="*/ 260 w 532"/>
                      <a:gd name="T17" fmla="*/ 244 h 641"/>
                      <a:gd name="T18" fmla="*/ 210 w 532"/>
                      <a:gd name="T19" fmla="*/ 304 h 641"/>
                      <a:gd name="T20" fmla="*/ 216 w 532"/>
                      <a:gd name="T21" fmla="*/ 282 h 641"/>
                      <a:gd name="T22" fmla="*/ 277 w 532"/>
                      <a:gd name="T23" fmla="*/ 168 h 641"/>
                      <a:gd name="T24" fmla="*/ 264 w 532"/>
                      <a:gd name="T25" fmla="*/ 165 h 641"/>
                      <a:gd name="T26" fmla="*/ 211 w 532"/>
                      <a:gd name="T27" fmla="*/ 198 h 641"/>
                      <a:gd name="T28" fmla="*/ 143 w 532"/>
                      <a:gd name="T29" fmla="*/ 189 h 641"/>
                      <a:gd name="T30" fmla="*/ 59 w 532"/>
                      <a:gd name="T31" fmla="*/ 195 h 641"/>
                      <a:gd name="T32" fmla="*/ 23 w 532"/>
                      <a:gd name="T33" fmla="*/ 132 h 641"/>
                      <a:gd name="T34" fmla="*/ 7 w 532"/>
                      <a:gd name="T35" fmla="*/ 222 h 641"/>
                      <a:gd name="T36" fmla="*/ 2 w 532"/>
                      <a:gd name="T37" fmla="*/ 310 h 641"/>
                      <a:gd name="T38" fmla="*/ 112 w 532"/>
                      <a:gd name="T39" fmla="*/ 392 h 641"/>
                      <a:gd name="T40" fmla="*/ 145 w 532"/>
                      <a:gd name="T41" fmla="*/ 405 h 641"/>
                      <a:gd name="T42" fmla="*/ 91 w 532"/>
                      <a:gd name="T43" fmla="*/ 421 h 641"/>
                      <a:gd name="T44" fmla="*/ 68 w 532"/>
                      <a:gd name="T45" fmla="*/ 480 h 641"/>
                      <a:gd name="T46" fmla="*/ 47 w 532"/>
                      <a:gd name="T47" fmla="*/ 590 h 641"/>
                      <a:gd name="T48" fmla="*/ 82 w 532"/>
                      <a:gd name="T49" fmla="*/ 613 h 641"/>
                      <a:gd name="T50" fmla="*/ 216 w 532"/>
                      <a:gd name="T51" fmla="*/ 639 h 641"/>
                      <a:gd name="T52" fmla="*/ 419 w 532"/>
                      <a:gd name="T53" fmla="*/ 616 h 641"/>
                      <a:gd name="T54" fmla="*/ 422 w 532"/>
                      <a:gd name="T55" fmla="*/ 530 h 641"/>
                      <a:gd name="T56" fmla="*/ 410 w 532"/>
                      <a:gd name="T57" fmla="*/ 397 h 641"/>
                      <a:gd name="T58" fmla="*/ 410 w 532"/>
                      <a:gd name="T59" fmla="*/ 376 h 641"/>
                      <a:gd name="T60" fmla="*/ 481 w 532"/>
                      <a:gd name="T61" fmla="*/ 314 h 641"/>
                      <a:gd name="T62" fmla="*/ 531 w 532"/>
                      <a:gd name="T63" fmla="*/ 241 h 641"/>
                      <a:gd name="T64" fmla="*/ 229 w 532"/>
                      <a:gd name="T65" fmla="*/ 568 h 641"/>
                      <a:gd name="T66" fmla="*/ 287 w 532"/>
                      <a:gd name="T67" fmla="*/ 406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32" h="641">
                        <a:moveTo>
                          <a:pt x="523" y="170"/>
                        </a:moveTo>
                        <a:cubicBezTo>
                          <a:pt x="520" y="144"/>
                          <a:pt x="516" y="119"/>
                          <a:pt x="512" y="93"/>
                        </a:cubicBezTo>
                        <a:cubicBezTo>
                          <a:pt x="509" y="80"/>
                          <a:pt x="505" y="67"/>
                          <a:pt x="502" y="55"/>
                        </a:cubicBezTo>
                        <a:cubicBezTo>
                          <a:pt x="500" y="48"/>
                          <a:pt x="497" y="43"/>
                          <a:pt x="490" y="42"/>
                        </a:cubicBezTo>
                        <a:cubicBezTo>
                          <a:pt x="477" y="40"/>
                          <a:pt x="464" y="37"/>
                          <a:pt x="451" y="35"/>
                        </a:cubicBezTo>
                        <a:cubicBezTo>
                          <a:pt x="435" y="33"/>
                          <a:pt x="419" y="31"/>
                          <a:pt x="404" y="29"/>
                        </a:cubicBezTo>
                        <a:cubicBezTo>
                          <a:pt x="383" y="25"/>
                          <a:pt x="363" y="22"/>
                          <a:pt x="342" y="18"/>
                        </a:cubicBezTo>
                        <a:cubicBezTo>
                          <a:pt x="322" y="14"/>
                          <a:pt x="302" y="8"/>
                          <a:pt x="282" y="4"/>
                        </a:cubicBezTo>
                        <a:cubicBezTo>
                          <a:pt x="278" y="3"/>
                          <a:pt x="273" y="0"/>
                          <a:pt x="269" y="4"/>
                        </a:cubicBezTo>
                        <a:cubicBezTo>
                          <a:pt x="267" y="6"/>
                          <a:pt x="265" y="8"/>
                          <a:pt x="263" y="11"/>
                        </a:cubicBezTo>
                        <a:cubicBezTo>
                          <a:pt x="248" y="35"/>
                          <a:pt x="248" y="60"/>
                          <a:pt x="258" y="85"/>
                        </a:cubicBezTo>
                        <a:cubicBezTo>
                          <a:pt x="271" y="114"/>
                          <a:pt x="295" y="130"/>
                          <a:pt x="325" y="139"/>
                        </a:cubicBezTo>
                        <a:cubicBezTo>
                          <a:pt x="339" y="143"/>
                          <a:pt x="355" y="145"/>
                          <a:pt x="370" y="145"/>
                        </a:cubicBezTo>
                        <a:cubicBezTo>
                          <a:pt x="373" y="146"/>
                          <a:pt x="375" y="147"/>
                          <a:pt x="374" y="150"/>
                        </a:cubicBezTo>
                        <a:cubicBezTo>
                          <a:pt x="373" y="156"/>
                          <a:pt x="373" y="161"/>
                          <a:pt x="372" y="167"/>
                        </a:cubicBezTo>
                        <a:cubicBezTo>
                          <a:pt x="371" y="172"/>
                          <a:pt x="368" y="176"/>
                          <a:pt x="362" y="179"/>
                        </a:cubicBezTo>
                        <a:cubicBezTo>
                          <a:pt x="352" y="183"/>
                          <a:pt x="341" y="188"/>
                          <a:pt x="331" y="193"/>
                        </a:cubicBezTo>
                        <a:cubicBezTo>
                          <a:pt x="305" y="207"/>
                          <a:pt x="281" y="223"/>
                          <a:pt x="260" y="244"/>
                        </a:cubicBezTo>
                        <a:cubicBezTo>
                          <a:pt x="242" y="262"/>
                          <a:pt x="226" y="280"/>
                          <a:pt x="213" y="301"/>
                        </a:cubicBezTo>
                        <a:cubicBezTo>
                          <a:pt x="212" y="302"/>
                          <a:pt x="211" y="303"/>
                          <a:pt x="210" y="304"/>
                        </a:cubicBezTo>
                        <a:cubicBezTo>
                          <a:pt x="209" y="304"/>
                          <a:pt x="209" y="304"/>
                          <a:pt x="208" y="303"/>
                        </a:cubicBezTo>
                        <a:cubicBezTo>
                          <a:pt x="211" y="296"/>
                          <a:pt x="212" y="288"/>
                          <a:pt x="216" y="282"/>
                        </a:cubicBezTo>
                        <a:cubicBezTo>
                          <a:pt x="230" y="254"/>
                          <a:pt x="244" y="226"/>
                          <a:pt x="259" y="199"/>
                        </a:cubicBezTo>
                        <a:cubicBezTo>
                          <a:pt x="265" y="189"/>
                          <a:pt x="271" y="179"/>
                          <a:pt x="277" y="168"/>
                        </a:cubicBezTo>
                        <a:cubicBezTo>
                          <a:pt x="273" y="166"/>
                          <a:pt x="270" y="164"/>
                          <a:pt x="266" y="161"/>
                        </a:cubicBezTo>
                        <a:cubicBezTo>
                          <a:pt x="265" y="163"/>
                          <a:pt x="265" y="164"/>
                          <a:pt x="264" y="165"/>
                        </a:cubicBezTo>
                        <a:cubicBezTo>
                          <a:pt x="263" y="166"/>
                          <a:pt x="262" y="168"/>
                          <a:pt x="261" y="169"/>
                        </a:cubicBezTo>
                        <a:cubicBezTo>
                          <a:pt x="249" y="186"/>
                          <a:pt x="232" y="195"/>
                          <a:pt x="211" y="198"/>
                        </a:cubicBezTo>
                        <a:cubicBezTo>
                          <a:pt x="189" y="202"/>
                          <a:pt x="168" y="197"/>
                          <a:pt x="147" y="189"/>
                        </a:cubicBezTo>
                        <a:cubicBezTo>
                          <a:pt x="146" y="188"/>
                          <a:pt x="144" y="188"/>
                          <a:pt x="143" y="189"/>
                        </a:cubicBezTo>
                        <a:cubicBezTo>
                          <a:pt x="130" y="199"/>
                          <a:pt x="116" y="204"/>
                          <a:pt x="100" y="206"/>
                        </a:cubicBezTo>
                        <a:cubicBezTo>
                          <a:pt x="85" y="208"/>
                          <a:pt x="71" y="206"/>
                          <a:pt x="59" y="195"/>
                        </a:cubicBezTo>
                        <a:cubicBezTo>
                          <a:pt x="49" y="186"/>
                          <a:pt x="41" y="175"/>
                          <a:pt x="36" y="163"/>
                        </a:cubicBezTo>
                        <a:cubicBezTo>
                          <a:pt x="31" y="153"/>
                          <a:pt x="27" y="143"/>
                          <a:pt x="23" y="132"/>
                        </a:cubicBezTo>
                        <a:cubicBezTo>
                          <a:pt x="20" y="142"/>
                          <a:pt x="17" y="152"/>
                          <a:pt x="16" y="162"/>
                        </a:cubicBezTo>
                        <a:cubicBezTo>
                          <a:pt x="12" y="182"/>
                          <a:pt x="9" y="202"/>
                          <a:pt x="7" y="222"/>
                        </a:cubicBezTo>
                        <a:cubicBezTo>
                          <a:pt x="4" y="247"/>
                          <a:pt x="2" y="273"/>
                          <a:pt x="0" y="298"/>
                        </a:cubicBezTo>
                        <a:cubicBezTo>
                          <a:pt x="0" y="302"/>
                          <a:pt x="1" y="306"/>
                          <a:pt x="2" y="310"/>
                        </a:cubicBezTo>
                        <a:cubicBezTo>
                          <a:pt x="6" y="321"/>
                          <a:pt x="12" y="329"/>
                          <a:pt x="20" y="337"/>
                        </a:cubicBezTo>
                        <a:cubicBezTo>
                          <a:pt x="46" y="363"/>
                          <a:pt x="78" y="379"/>
                          <a:pt x="112" y="392"/>
                        </a:cubicBezTo>
                        <a:cubicBezTo>
                          <a:pt x="123" y="396"/>
                          <a:pt x="134" y="400"/>
                          <a:pt x="145" y="404"/>
                        </a:cubicBezTo>
                        <a:cubicBezTo>
                          <a:pt x="145" y="404"/>
                          <a:pt x="145" y="405"/>
                          <a:pt x="145" y="405"/>
                        </a:cubicBezTo>
                        <a:cubicBezTo>
                          <a:pt x="140" y="406"/>
                          <a:pt x="135" y="408"/>
                          <a:pt x="130" y="409"/>
                        </a:cubicBezTo>
                        <a:cubicBezTo>
                          <a:pt x="117" y="413"/>
                          <a:pt x="104" y="417"/>
                          <a:pt x="91" y="421"/>
                        </a:cubicBezTo>
                        <a:cubicBezTo>
                          <a:pt x="88" y="423"/>
                          <a:pt x="85" y="424"/>
                          <a:pt x="84" y="428"/>
                        </a:cubicBezTo>
                        <a:cubicBezTo>
                          <a:pt x="78" y="446"/>
                          <a:pt x="72" y="463"/>
                          <a:pt x="68" y="480"/>
                        </a:cubicBezTo>
                        <a:cubicBezTo>
                          <a:pt x="63" y="501"/>
                          <a:pt x="59" y="522"/>
                          <a:pt x="55" y="543"/>
                        </a:cubicBezTo>
                        <a:cubicBezTo>
                          <a:pt x="52" y="559"/>
                          <a:pt x="50" y="574"/>
                          <a:pt x="47" y="590"/>
                        </a:cubicBezTo>
                        <a:cubicBezTo>
                          <a:pt x="47" y="594"/>
                          <a:pt x="47" y="597"/>
                          <a:pt x="51" y="599"/>
                        </a:cubicBezTo>
                        <a:cubicBezTo>
                          <a:pt x="61" y="604"/>
                          <a:pt x="71" y="609"/>
                          <a:pt x="82" y="613"/>
                        </a:cubicBezTo>
                        <a:cubicBezTo>
                          <a:pt x="104" y="622"/>
                          <a:pt x="127" y="628"/>
                          <a:pt x="150" y="631"/>
                        </a:cubicBezTo>
                        <a:cubicBezTo>
                          <a:pt x="172" y="634"/>
                          <a:pt x="194" y="638"/>
                          <a:pt x="216" y="639"/>
                        </a:cubicBezTo>
                        <a:cubicBezTo>
                          <a:pt x="263" y="641"/>
                          <a:pt x="310" y="641"/>
                          <a:pt x="357" y="632"/>
                        </a:cubicBezTo>
                        <a:cubicBezTo>
                          <a:pt x="378" y="629"/>
                          <a:pt x="399" y="624"/>
                          <a:pt x="419" y="616"/>
                        </a:cubicBezTo>
                        <a:cubicBezTo>
                          <a:pt x="431" y="612"/>
                          <a:pt x="431" y="611"/>
                          <a:pt x="430" y="600"/>
                        </a:cubicBezTo>
                        <a:cubicBezTo>
                          <a:pt x="427" y="576"/>
                          <a:pt x="425" y="553"/>
                          <a:pt x="422" y="530"/>
                        </a:cubicBezTo>
                        <a:cubicBezTo>
                          <a:pt x="421" y="514"/>
                          <a:pt x="420" y="497"/>
                          <a:pt x="418" y="481"/>
                        </a:cubicBezTo>
                        <a:cubicBezTo>
                          <a:pt x="415" y="453"/>
                          <a:pt x="413" y="425"/>
                          <a:pt x="410" y="397"/>
                        </a:cubicBezTo>
                        <a:cubicBezTo>
                          <a:pt x="409" y="392"/>
                          <a:pt x="408" y="387"/>
                          <a:pt x="407" y="382"/>
                        </a:cubicBezTo>
                        <a:cubicBezTo>
                          <a:pt x="407" y="380"/>
                          <a:pt x="409" y="378"/>
                          <a:pt x="410" y="376"/>
                        </a:cubicBezTo>
                        <a:cubicBezTo>
                          <a:pt x="416" y="371"/>
                          <a:pt x="423" y="367"/>
                          <a:pt x="428" y="362"/>
                        </a:cubicBezTo>
                        <a:cubicBezTo>
                          <a:pt x="446" y="346"/>
                          <a:pt x="464" y="330"/>
                          <a:pt x="481" y="314"/>
                        </a:cubicBezTo>
                        <a:cubicBezTo>
                          <a:pt x="496" y="302"/>
                          <a:pt x="510" y="288"/>
                          <a:pt x="521" y="272"/>
                        </a:cubicBezTo>
                        <a:cubicBezTo>
                          <a:pt x="527" y="263"/>
                          <a:pt x="532" y="253"/>
                          <a:pt x="531" y="241"/>
                        </a:cubicBezTo>
                        <a:cubicBezTo>
                          <a:pt x="529" y="217"/>
                          <a:pt x="527" y="193"/>
                          <a:pt x="523" y="170"/>
                        </a:cubicBezTo>
                        <a:close/>
                        <a:moveTo>
                          <a:pt x="229" y="568"/>
                        </a:moveTo>
                        <a:cubicBezTo>
                          <a:pt x="224" y="513"/>
                          <a:pt x="215" y="459"/>
                          <a:pt x="195" y="406"/>
                        </a:cubicBezTo>
                        <a:cubicBezTo>
                          <a:pt x="226" y="415"/>
                          <a:pt x="256" y="415"/>
                          <a:pt x="287" y="406"/>
                        </a:cubicBezTo>
                        <a:cubicBezTo>
                          <a:pt x="258" y="457"/>
                          <a:pt x="238" y="511"/>
                          <a:pt x="229" y="5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51" name="Freeform 18">
                    <a:extLst>
                      <a:ext uri="{FF2B5EF4-FFF2-40B4-BE49-F238E27FC236}">
                        <a16:creationId xmlns:a16="http://schemas.microsoft.com/office/drawing/2014/main" id="{205FB453-EE44-49E1-9FD8-FA724FD886D8}"/>
                      </a:ext>
                    </a:extLst>
                  </p:cNvPr>
                  <p:cNvSpPr>
                    <a:spLocks/>
                  </p:cNvSpPr>
                  <p:nvPr/>
                </p:nvSpPr>
                <p:spPr bwMode="auto">
                  <a:xfrm>
                    <a:off x="2715309" y="1752512"/>
                    <a:ext cx="1128714" cy="1503365"/>
                  </a:xfrm>
                  <a:custGeom>
                    <a:avLst/>
                    <a:gdLst>
                      <a:gd name="T0" fmla="*/ 308 w 366"/>
                      <a:gd name="T1" fmla="*/ 384 h 483"/>
                      <a:gd name="T2" fmla="*/ 298 w 366"/>
                      <a:gd name="T3" fmla="*/ 334 h 483"/>
                      <a:gd name="T4" fmla="*/ 294 w 366"/>
                      <a:gd name="T5" fmla="*/ 309 h 483"/>
                      <a:gd name="T6" fmla="*/ 298 w 366"/>
                      <a:gd name="T7" fmla="*/ 305 h 483"/>
                      <a:gd name="T8" fmla="*/ 346 w 366"/>
                      <a:gd name="T9" fmla="*/ 300 h 483"/>
                      <a:gd name="T10" fmla="*/ 366 w 366"/>
                      <a:gd name="T11" fmla="*/ 298 h 483"/>
                      <a:gd name="T12" fmla="*/ 349 w 366"/>
                      <a:gd name="T13" fmla="*/ 179 h 483"/>
                      <a:gd name="T14" fmla="*/ 324 w 366"/>
                      <a:gd name="T15" fmla="*/ 181 h 483"/>
                      <a:gd name="T16" fmla="*/ 276 w 366"/>
                      <a:gd name="T17" fmla="*/ 186 h 483"/>
                      <a:gd name="T18" fmla="*/ 269 w 366"/>
                      <a:gd name="T19" fmla="*/ 181 h 483"/>
                      <a:gd name="T20" fmla="*/ 262 w 366"/>
                      <a:gd name="T21" fmla="*/ 141 h 483"/>
                      <a:gd name="T22" fmla="*/ 249 w 366"/>
                      <a:gd name="T23" fmla="*/ 72 h 483"/>
                      <a:gd name="T24" fmla="*/ 240 w 366"/>
                      <a:gd name="T25" fmla="*/ 29 h 483"/>
                      <a:gd name="T26" fmla="*/ 201 w 366"/>
                      <a:gd name="T27" fmla="*/ 5 h 483"/>
                      <a:gd name="T28" fmla="*/ 160 w 366"/>
                      <a:gd name="T29" fmla="*/ 12 h 483"/>
                      <a:gd name="T30" fmla="*/ 132 w 366"/>
                      <a:gd name="T31" fmla="*/ 49 h 483"/>
                      <a:gd name="T32" fmla="*/ 137 w 366"/>
                      <a:gd name="T33" fmla="*/ 75 h 483"/>
                      <a:gd name="T34" fmla="*/ 137 w 366"/>
                      <a:gd name="T35" fmla="*/ 79 h 483"/>
                      <a:gd name="T36" fmla="*/ 133 w 366"/>
                      <a:gd name="T37" fmla="*/ 75 h 483"/>
                      <a:gd name="T38" fmla="*/ 102 w 366"/>
                      <a:gd name="T39" fmla="*/ 65 h 483"/>
                      <a:gd name="T40" fmla="*/ 61 w 366"/>
                      <a:gd name="T41" fmla="*/ 73 h 483"/>
                      <a:gd name="T42" fmla="*/ 32 w 366"/>
                      <a:gd name="T43" fmla="*/ 109 h 483"/>
                      <a:gd name="T44" fmla="*/ 37 w 366"/>
                      <a:gd name="T45" fmla="*/ 134 h 483"/>
                      <a:gd name="T46" fmla="*/ 45 w 366"/>
                      <a:gd name="T47" fmla="*/ 180 h 483"/>
                      <a:gd name="T48" fmla="*/ 52 w 366"/>
                      <a:gd name="T49" fmla="*/ 215 h 483"/>
                      <a:gd name="T50" fmla="*/ 48 w 366"/>
                      <a:gd name="T51" fmla="*/ 220 h 483"/>
                      <a:gd name="T52" fmla="*/ 18 w 366"/>
                      <a:gd name="T53" fmla="*/ 226 h 483"/>
                      <a:gd name="T54" fmla="*/ 6 w 366"/>
                      <a:gd name="T55" fmla="*/ 233 h 483"/>
                      <a:gd name="T56" fmla="*/ 2 w 366"/>
                      <a:gd name="T57" fmla="*/ 256 h 483"/>
                      <a:gd name="T58" fmla="*/ 16 w 366"/>
                      <a:gd name="T59" fmla="*/ 326 h 483"/>
                      <a:gd name="T60" fmla="*/ 42 w 366"/>
                      <a:gd name="T61" fmla="*/ 344 h 483"/>
                      <a:gd name="T62" fmla="*/ 71 w 366"/>
                      <a:gd name="T63" fmla="*/ 339 h 483"/>
                      <a:gd name="T64" fmla="*/ 76 w 366"/>
                      <a:gd name="T65" fmla="*/ 342 h 483"/>
                      <a:gd name="T66" fmla="*/ 89 w 366"/>
                      <a:gd name="T67" fmla="*/ 409 h 483"/>
                      <a:gd name="T68" fmla="*/ 95 w 366"/>
                      <a:gd name="T69" fmla="*/ 440 h 483"/>
                      <a:gd name="T70" fmla="*/ 131 w 366"/>
                      <a:gd name="T71" fmla="*/ 460 h 483"/>
                      <a:gd name="T72" fmla="*/ 172 w 366"/>
                      <a:gd name="T73" fmla="*/ 453 h 483"/>
                      <a:gd name="T74" fmla="*/ 198 w 366"/>
                      <a:gd name="T75" fmla="*/ 437 h 483"/>
                      <a:gd name="T76" fmla="*/ 203 w 366"/>
                      <a:gd name="T77" fmla="*/ 425 h 483"/>
                      <a:gd name="T78" fmla="*/ 208 w 366"/>
                      <a:gd name="T79" fmla="*/ 450 h 483"/>
                      <a:gd name="T80" fmla="*/ 247 w 366"/>
                      <a:gd name="T81" fmla="*/ 479 h 483"/>
                      <a:gd name="T82" fmla="*/ 275 w 366"/>
                      <a:gd name="T83" fmla="*/ 474 h 483"/>
                      <a:gd name="T84" fmla="*/ 297 w 366"/>
                      <a:gd name="T85" fmla="*/ 469 h 483"/>
                      <a:gd name="T86" fmla="*/ 317 w 366"/>
                      <a:gd name="T87" fmla="*/ 429 h 483"/>
                      <a:gd name="T88" fmla="*/ 308 w 366"/>
                      <a:gd name="T89" fmla="*/ 384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66" h="483">
                        <a:moveTo>
                          <a:pt x="308" y="384"/>
                        </a:moveTo>
                        <a:cubicBezTo>
                          <a:pt x="305" y="367"/>
                          <a:pt x="301" y="351"/>
                          <a:pt x="298" y="334"/>
                        </a:cubicBezTo>
                        <a:cubicBezTo>
                          <a:pt x="297" y="326"/>
                          <a:pt x="295" y="318"/>
                          <a:pt x="294" y="309"/>
                        </a:cubicBezTo>
                        <a:cubicBezTo>
                          <a:pt x="293" y="306"/>
                          <a:pt x="294" y="305"/>
                          <a:pt x="298" y="305"/>
                        </a:cubicBezTo>
                        <a:cubicBezTo>
                          <a:pt x="314" y="303"/>
                          <a:pt x="330" y="302"/>
                          <a:pt x="346" y="300"/>
                        </a:cubicBezTo>
                        <a:cubicBezTo>
                          <a:pt x="353" y="299"/>
                          <a:pt x="359" y="299"/>
                          <a:pt x="366" y="298"/>
                        </a:cubicBezTo>
                        <a:cubicBezTo>
                          <a:pt x="356" y="259"/>
                          <a:pt x="352" y="219"/>
                          <a:pt x="349" y="179"/>
                        </a:cubicBezTo>
                        <a:cubicBezTo>
                          <a:pt x="340" y="180"/>
                          <a:pt x="332" y="180"/>
                          <a:pt x="324" y="181"/>
                        </a:cubicBezTo>
                        <a:cubicBezTo>
                          <a:pt x="308" y="183"/>
                          <a:pt x="292" y="184"/>
                          <a:pt x="276" y="186"/>
                        </a:cubicBezTo>
                        <a:cubicBezTo>
                          <a:pt x="271" y="186"/>
                          <a:pt x="270" y="185"/>
                          <a:pt x="269" y="181"/>
                        </a:cubicBezTo>
                        <a:cubicBezTo>
                          <a:pt x="267" y="168"/>
                          <a:pt x="265" y="154"/>
                          <a:pt x="262" y="141"/>
                        </a:cubicBezTo>
                        <a:cubicBezTo>
                          <a:pt x="258" y="118"/>
                          <a:pt x="253" y="95"/>
                          <a:pt x="249" y="72"/>
                        </a:cubicBezTo>
                        <a:cubicBezTo>
                          <a:pt x="246" y="58"/>
                          <a:pt x="243" y="43"/>
                          <a:pt x="240" y="29"/>
                        </a:cubicBezTo>
                        <a:cubicBezTo>
                          <a:pt x="237" y="11"/>
                          <a:pt x="219" y="0"/>
                          <a:pt x="201" y="5"/>
                        </a:cubicBezTo>
                        <a:cubicBezTo>
                          <a:pt x="187" y="8"/>
                          <a:pt x="174" y="10"/>
                          <a:pt x="160" y="12"/>
                        </a:cubicBezTo>
                        <a:cubicBezTo>
                          <a:pt x="142" y="15"/>
                          <a:pt x="129" y="31"/>
                          <a:pt x="132" y="49"/>
                        </a:cubicBezTo>
                        <a:cubicBezTo>
                          <a:pt x="133" y="58"/>
                          <a:pt x="135" y="66"/>
                          <a:pt x="137" y="75"/>
                        </a:cubicBezTo>
                        <a:cubicBezTo>
                          <a:pt x="137" y="76"/>
                          <a:pt x="137" y="77"/>
                          <a:pt x="137" y="79"/>
                        </a:cubicBezTo>
                        <a:cubicBezTo>
                          <a:pt x="135" y="77"/>
                          <a:pt x="134" y="76"/>
                          <a:pt x="133" y="75"/>
                        </a:cubicBezTo>
                        <a:cubicBezTo>
                          <a:pt x="125" y="66"/>
                          <a:pt x="114" y="63"/>
                          <a:pt x="102" y="65"/>
                        </a:cubicBezTo>
                        <a:cubicBezTo>
                          <a:pt x="88" y="67"/>
                          <a:pt x="75" y="71"/>
                          <a:pt x="61" y="73"/>
                        </a:cubicBezTo>
                        <a:cubicBezTo>
                          <a:pt x="43" y="75"/>
                          <a:pt x="29" y="90"/>
                          <a:pt x="32" y="109"/>
                        </a:cubicBezTo>
                        <a:cubicBezTo>
                          <a:pt x="33" y="117"/>
                          <a:pt x="35" y="126"/>
                          <a:pt x="37" y="134"/>
                        </a:cubicBezTo>
                        <a:cubicBezTo>
                          <a:pt x="39" y="149"/>
                          <a:pt x="42" y="165"/>
                          <a:pt x="45" y="180"/>
                        </a:cubicBezTo>
                        <a:cubicBezTo>
                          <a:pt x="47" y="191"/>
                          <a:pt x="50" y="203"/>
                          <a:pt x="52" y="215"/>
                        </a:cubicBezTo>
                        <a:cubicBezTo>
                          <a:pt x="52" y="218"/>
                          <a:pt x="52" y="219"/>
                          <a:pt x="48" y="220"/>
                        </a:cubicBezTo>
                        <a:cubicBezTo>
                          <a:pt x="38" y="222"/>
                          <a:pt x="28" y="223"/>
                          <a:pt x="18" y="226"/>
                        </a:cubicBezTo>
                        <a:cubicBezTo>
                          <a:pt x="14" y="227"/>
                          <a:pt x="9" y="230"/>
                          <a:pt x="6" y="233"/>
                        </a:cubicBezTo>
                        <a:cubicBezTo>
                          <a:pt x="0" y="240"/>
                          <a:pt x="0" y="248"/>
                          <a:pt x="2" y="256"/>
                        </a:cubicBezTo>
                        <a:cubicBezTo>
                          <a:pt x="7" y="279"/>
                          <a:pt x="12" y="303"/>
                          <a:pt x="16" y="326"/>
                        </a:cubicBezTo>
                        <a:cubicBezTo>
                          <a:pt x="19" y="338"/>
                          <a:pt x="29" y="346"/>
                          <a:pt x="42" y="344"/>
                        </a:cubicBezTo>
                        <a:cubicBezTo>
                          <a:pt x="52" y="342"/>
                          <a:pt x="61" y="340"/>
                          <a:pt x="71" y="339"/>
                        </a:cubicBezTo>
                        <a:cubicBezTo>
                          <a:pt x="74" y="338"/>
                          <a:pt x="75" y="339"/>
                          <a:pt x="76" y="342"/>
                        </a:cubicBezTo>
                        <a:cubicBezTo>
                          <a:pt x="80" y="364"/>
                          <a:pt x="84" y="387"/>
                          <a:pt x="89" y="409"/>
                        </a:cubicBezTo>
                        <a:cubicBezTo>
                          <a:pt x="91" y="420"/>
                          <a:pt x="92" y="430"/>
                          <a:pt x="95" y="440"/>
                        </a:cubicBezTo>
                        <a:cubicBezTo>
                          <a:pt x="99" y="454"/>
                          <a:pt x="116" y="463"/>
                          <a:pt x="131" y="460"/>
                        </a:cubicBezTo>
                        <a:cubicBezTo>
                          <a:pt x="144" y="457"/>
                          <a:pt x="158" y="455"/>
                          <a:pt x="172" y="453"/>
                        </a:cubicBezTo>
                        <a:cubicBezTo>
                          <a:pt x="183" y="451"/>
                          <a:pt x="192" y="447"/>
                          <a:pt x="198" y="437"/>
                        </a:cubicBezTo>
                        <a:cubicBezTo>
                          <a:pt x="200" y="434"/>
                          <a:pt x="201" y="430"/>
                          <a:pt x="203" y="425"/>
                        </a:cubicBezTo>
                        <a:cubicBezTo>
                          <a:pt x="205" y="434"/>
                          <a:pt x="207" y="442"/>
                          <a:pt x="208" y="450"/>
                        </a:cubicBezTo>
                        <a:cubicBezTo>
                          <a:pt x="210" y="470"/>
                          <a:pt x="227" y="483"/>
                          <a:pt x="247" y="479"/>
                        </a:cubicBezTo>
                        <a:cubicBezTo>
                          <a:pt x="256" y="477"/>
                          <a:pt x="266" y="476"/>
                          <a:pt x="275" y="474"/>
                        </a:cubicBezTo>
                        <a:cubicBezTo>
                          <a:pt x="282" y="472"/>
                          <a:pt x="290" y="472"/>
                          <a:pt x="297" y="469"/>
                        </a:cubicBezTo>
                        <a:cubicBezTo>
                          <a:pt x="314" y="462"/>
                          <a:pt x="320" y="448"/>
                          <a:pt x="317" y="429"/>
                        </a:cubicBezTo>
                        <a:cubicBezTo>
                          <a:pt x="314" y="414"/>
                          <a:pt x="311" y="399"/>
                          <a:pt x="308" y="3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2" name="Freeform 19">
                    <a:extLst>
                      <a:ext uri="{FF2B5EF4-FFF2-40B4-BE49-F238E27FC236}">
                        <a16:creationId xmlns:a16="http://schemas.microsoft.com/office/drawing/2014/main" id="{A7E3C7A5-2309-4E7F-B468-730CF5BDEC3E}"/>
                      </a:ext>
                    </a:extLst>
                  </p:cNvPr>
                  <p:cNvSpPr>
                    <a:spLocks/>
                  </p:cNvSpPr>
                  <p:nvPr/>
                </p:nvSpPr>
                <p:spPr bwMode="auto">
                  <a:xfrm>
                    <a:off x="5329924" y="1755687"/>
                    <a:ext cx="1150939" cy="1497015"/>
                  </a:xfrm>
                  <a:custGeom>
                    <a:avLst/>
                    <a:gdLst>
                      <a:gd name="T0" fmla="*/ 350 w 373"/>
                      <a:gd name="T1" fmla="*/ 224 h 481"/>
                      <a:gd name="T2" fmla="*/ 321 w 373"/>
                      <a:gd name="T3" fmla="*/ 218 h 481"/>
                      <a:gd name="T4" fmla="*/ 325 w 373"/>
                      <a:gd name="T5" fmla="*/ 197 h 481"/>
                      <a:gd name="T6" fmla="*/ 333 w 373"/>
                      <a:gd name="T7" fmla="*/ 153 h 481"/>
                      <a:gd name="T8" fmla="*/ 341 w 373"/>
                      <a:gd name="T9" fmla="*/ 113 h 481"/>
                      <a:gd name="T10" fmla="*/ 313 w 373"/>
                      <a:gd name="T11" fmla="*/ 72 h 481"/>
                      <a:gd name="T12" fmla="*/ 273 w 373"/>
                      <a:gd name="T13" fmla="*/ 64 h 481"/>
                      <a:gd name="T14" fmla="*/ 244 w 373"/>
                      <a:gd name="T15" fmla="*/ 71 h 481"/>
                      <a:gd name="T16" fmla="*/ 237 w 373"/>
                      <a:gd name="T17" fmla="*/ 78 h 481"/>
                      <a:gd name="T18" fmla="*/ 237 w 373"/>
                      <a:gd name="T19" fmla="*/ 74 h 481"/>
                      <a:gd name="T20" fmla="*/ 241 w 373"/>
                      <a:gd name="T21" fmla="*/ 49 h 481"/>
                      <a:gd name="T22" fmla="*/ 214 w 373"/>
                      <a:gd name="T23" fmla="*/ 11 h 481"/>
                      <a:gd name="T24" fmla="*/ 172 w 373"/>
                      <a:gd name="T25" fmla="*/ 3 h 481"/>
                      <a:gd name="T26" fmla="*/ 134 w 373"/>
                      <a:gd name="T27" fmla="*/ 24 h 481"/>
                      <a:gd name="T28" fmla="*/ 129 w 373"/>
                      <a:gd name="T29" fmla="*/ 48 h 481"/>
                      <a:gd name="T30" fmla="*/ 116 w 373"/>
                      <a:gd name="T31" fmla="*/ 118 h 481"/>
                      <a:gd name="T32" fmla="*/ 105 w 373"/>
                      <a:gd name="T33" fmla="*/ 177 h 481"/>
                      <a:gd name="T34" fmla="*/ 94 w 373"/>
                      <a:gd name="T35" fmla="*/ 184 h 481"/>
                      <a:gd name="T36" fmla="*/ 92 w 373"/>
                      <a:gd name="T37" fmla="*/ 184 h 481"/>
                      <a:gd name="T38" fmla="*/ 29 w 373"/>
                      <a:gd name="T39" fmla="*/ 178 h 481"/>
                      <a:gd name="T40" fmla="*/ 3 w 373"/>
                      <a:gd name="T41" fmla="*/ 176 h 481"/>
                      <a:gd name="T42" fmla="*/ 2 w 373"/>
                      <a:gd name="T43" fmla="*/ 187 h 481"/>
                      <a:gd name="T44" fmla="*/ 4 w 373"/>
                      <a:gd name="T45" fmla="*/ 199 h 481"/>
                      <a:gd name="T46" fmla="*/ 27 w 373"/>
                      <a:gd name="T47" fmla="*/ 240 h 481"/>
                      <a:gd name="T48" fmla="*/ 33 w 373"/>
                      <a:gd name="T49" fmla="*/ 295 h 481"/>
                      <a:gd name="T50" fmla="*/ 38 w 373"/>
                      <a:gd name="T51" fmla="*/ 300 h 481"/>
                      <a:gd name="T52" fmla="*/ 60 w 373"/>
                      <a:gd name="T53" fmla="*/ 302 h 481"/>
                      <a:gd name="T54" fmla="*/ 81 w 373"/>
                      <a:gd name="T55" fmla="*/ 304 h 481"/>
                      <a:gd name="T56" fmla="*/ 77 w 373"/>
                      <a:gd name="T57" fmla="*/ 322 h 481"/>
                      <a:gd name="T58" fmla="*/ 64 w 373"/>
                      <a:gd name="T59" fmla="*/ 391 h 481"/>
                      <a:gd name="T60" fmla="*/ 56 w 373"/>
                      <a:gd name="T61" fmla="*/ 435 h 481"/>
                      <a:gd name="T62" fmla="*/ 81 w 373"/>
                      <a:gd name="T63" fmla="*/ 469 h 481"/>
                      <a:gd name="T64" fmla="*/ 128 w 373"/>
                      <a:gd name="T65" fmla="*/ 478 h 481"/>
                      <a:gd name="T66" fmla="*/ 164 w 373"/>
                      <a:gd name="T67" fmla="*/ 456 h 481"/>
                      <a:gd name="T68" fmla="*/ 167 w 373"/>
                      <a:gd name="T69" fmla="*/ 441 h 481"/>
                      <a:gd name="T70" fmla="*/ 171 w 373"/>
                      <a:gd name="T71" fmla="*/ 425 h 481"/>
                      <a:gd name="T72" fmla="*/ 172 w 373"/>
                      <a:gd name="T73" fmla="*/ 427 h 481"/>
                      <a:gd name="T74" fmla="*/ 196 w 373"/>
                      <a:gd name="T75" fmla="*/ 450 h 481"/>
                      <a:gd name="T76" fmla="*/ 242 w 373"/>
                      <a:gd name="T77" fmla="*/ 459 h 481"/>
                      <a:gd name="T78" fmla="*/ 280 w 373"/>
                      <a:gd name="T79" fmla="*/ 436 h 481"/>
                      <a:gd name="T80" fmla="*/ 290 w 373"/>
                      <a:gd name="T81" fmla="*/ 385 h 481"/>
                      <a:gd name="T82" fmla="*/ 298 w 373"/>
                      <a:gd name="T83" fmla="*/ 337 h 481"/>
                      <a:gd name="T84" fmla="*/ 303 w 373"/>
                      <a:gd name="T85" fmla="*/ 338 h 481"/>
                      <a:gd name="T86" fmla="*/ 331 w 373"/>
                      <a:gd name="T87" fmla="*/ 343 h 481"/>
                      <a:gd name="T88" fmla="*/ 354 w 373"/>
                      <a:gd name="T89" fmla="*/ 327 h 481"/>
                      <a:gd name="T90" fmla="*/ 359 w 373"/>
                      <a:gd name="T91" fmla="*/ 308 h 481"/>
                      <a:gd name="T92" fmla="*/ 370 w 373"/>
                      <a:gd name="T93" fmla="*/ 254 h 481"/>
                      <a:gd name="T94" fmla="*/ 350 w 373"/>
                      <a:gd name="T95" fmla="*/ 22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73" h="481">
                        <a:moveTo>
                          <a:pt x="350" y="224"/>
                        </a:moveTo>
                        <a:cubicBezTo>
                          <a:pt x="341" y="223"/>
                          <a:pt x="331" y="220"/>
                          <a:pt x="321" y="218"/>
                        </a:cubicBezTo>
                        <a:cubicBezTo>
                          <a:pt x="322" y="211"/>
                          <a:pt x="324" y="204"/>
                          <a:pt x="325" y="197"/>
                        </a:cubicBezTo>
                        <a:cubicBezTo>
                          <a:pt x="328" y="182"/>
                          <a:pt x="330" y="167"/>
                          <a:pt x="333" y="153"/>
                        </a:cubicBezTo>
                        <a:cubicBezTo>
                          <a:pt x="336" y="139"/>
                          <a:pt x="339" y="126"/>
                          <a:pt x="341" y="113"/>
                        </a:cubicBezTo>
                        <a:cubicBezTo>
                          <a:pt x="345" y="91"/>
                          <a:pt x="333" y="75"/>
                          <a:pt x="313" y="72"/>
                        </a:cubicBezTo>
                        <a:cubicBezTo>
                          <a:pt x="299" y="70"/>
                          <a:pt x="286" y="67"/>
                          <a:pt x="273" y="64"/>
                        </a:cubicBezTo>
                        <a:cubicBezTo>
                          <a:pt x="262" y="62"/>
                          <a:pt x="252" y="64"/>
                          <a:pt x="244" y="71"/>
                        </a:cubicBezTo>
                        <a:cubicBezTo>
                          <a:pt x="242" y="73"/>
                          <a:pt x="239" y="75"/>
                          <a:pt x="237" y="78"/>
                        </a:cubicBezTo>
                        <a:cubicBezTo>
                          <a:pt x="237" y="76"/>
                          <a:pt x="236" y="75"/>
                          <a:pt x="237" y="74"/>
                        </a:cubicBezTo>
                        <a:cubicBezTo>
                          <a:pt x="238" y="66"/>
                          <a:pt x="240" y="57"/>
                          <a:pt x="241" y="49"/>
                        </a:cubicBezTo>
                        <a:cubicBezTo>
                          <a:pt x="245" y="30"/>
                          <a:pt x="232" y="14"/>
                          <a:pt x="214" y="11"/>
                        </a:cubicBezTo>
                        <a:cubicBezTo>
                          <a:pt x="200" y="9"/>
                          <a:pt x="186" y="7"/>
                          <a:pt x="172" y="3"/>
                        </a:cubicBezTo>
                        <a:cubicBezTo>
                          <a:pt x="156" y="0"/>
                          <a:pt x="139" y="9"/>
                          <a:pt x="134" y="24"/>
                        </a:cubicBezTo>
                        <a:cubicBezTo>
                          <a:pt x="132" y="32"/>
                          <a:pt x="130" y="40"/>
                          <a:pt x="129" y="48"/>
                        </a:cubicBezTo>
                        <a:cubicBezTo>
                          <a:pt x="125" y="71"/>
                          <a:pt x="120" y="95"/>
                          <a:pt x="116" y="118"/>
                        </a:cubicBezTo>
                        <a:cubicBezTo>
                          <a:pt x="112" y="138"/>
                          <a:pt x="109" y="157"/>
                          <a:pt x="105" y="177"/>
                        </a:cubicBezTo>
                        <a:cubicBezTo>
                          <a:pt x="103" y="186"/>
                          <a:pt x="103" y="186"/>
                          <a:pt x="94" y="184"/>
                        </a:cubicBezTo>
                        <a:cubicBezTo>
                          <a:pt x="94" y="184"/>
                          <a:pt x="93" y="184"/>
                          <a:pt x="92" y="184"/>
                        </a:cubicBezTo>
                        <a:cubicBezTo>
                          <a:pt x="71" y="182"/>
                          <a:pt x="50" y="180"/>
                          <a:pt x="29" y="178"/>
                        </a:cubicBezTo>
                        <a:cubicBezTo>
                          <a:pt x="20" y="177"/>
                          <a:pt x="11" y="177"/>
                          <a:pt x="3" y="176"/>
                        </a:cubicBezTo>
                        <a:cubicBezTo>
                          <a:pt x="2" y="180"/>
                          <a:pt x="1" y="183"/>
                          <a:pt x="2" y="187"/>
                        </a:cubicBezTo>
                        <a:cubicBezTo>
                          <a:pt x="2" y="191"/>
                          <a:pt x="0" y="195"/>
                          <a:pt x="4" y="199"/>
                        </a:cubicBezTo>
                        <a:cubicBezTo>
                          <a:pt x="17" y="210"/>
                          <a:pt x="25" y="223"/>
                          <a:pt x="27" y="240"/>
                        </a:cubicBezTo>
                        <a:cubicBezTo>
                          <a:pt x="28" y="259"/>
                          <a:pt x="31" y="277"/>
                          <a:pt x="33" y="295"/>
                        </a:cubicBezTo>
                        <a:cubicBezTo>
                          <a:pt x="33" y="298"/>
                          <a:pt x="34" y="300"/>
                          <a:pt x="38" y="300"/>
                        </a:cubicBezTo>
                        <a:cubicBezTo>
                          <a:pt x="45" y="301"/>
                          <a:pt x="53" y="301"/>
                          <a:pt x="60" y="302"/>
                        </a:cubicBezTo>
                        <a:cubicBezTo>
                          <a:pt x="67" y="303"/>
                          <a:pt x="73" y="304"/>
                          <a:pt x="81" y="304"/>
                        </a:cubicBezTo>
                        <a:cubicBezTo>
                          <a:pt x="79" y="311"/>
                          <a:pt x="78" y="316"/>
                          <a:pt x="77" y="322"/>
                        </a:cubicBezTo>
                        <a:cubicBezTo>
                          <a:pt x="73" y="345"/>
                          <a:pt x="69" y="368"/>
                          <a:pt x="64" y="391"/>
                        </a:cubicBezTo>
                        <a:cubicBezTo>
                          <a:pt x="62" y="405"/>
                          <a:pt x="59" y="420"/>
                          <a:pt x="56" y="435"/>
                        </a:cubicBezTo>
                        <a:cubicBezTo>
                          <a:pt x="54" y="451"/>
                          <a:pt x="65" y="466"/>
                          <a:pt x="81" y="469"/>
                        </a:cubicBezTo>
                        <a:cubicBezTo>
                          <a:pt x="97" y="472"/>
                          <a:pt x="112" y="475"/>
                          <a:pt x="128" y="478"/>
                        </a:cubicBezTo>
                        <a:cubicBezTo>
                          <a:pt x="144" y="481"/>
                          <a:pt x="160" y="472"/>
                          <a:pt x="164" y="456"/>
                        </a:cubicBezTo>
                        <a:cubicBezTo>
                          <a:pt x="166" y="451"/>
                          <a:pt x="166" y="446"/>
                          <a:pt x="167" y="441"/>
                        </a:cubicBezTo>
                        <a:cubicBezTo>
                          <a:pt x="168" y="436"/>
                          <a:pt x="169" y="431"/>
                          <a:pt x="171" y="425"/>
                        </a:cubicBezTo>
                        <a:cubicBezTo>
                          <a:pt x="171" y="426"/>
                          <a:pt x="172" y="427"/>
                          <a:pt x="172" y="427"/>
                        </a:cubicBezTo>
                        <a:cubicBezTo>
                          <a:pt x="176" y="439"/>
                          <a:pt x="183" y="448"/>
                          <a:pt x="196" y="450"/>
                        </a:cubicBezTo>
                        <a:cubicBezTo>
                          <a:pt x="211" y="453"/>
                          <a:pt x="227" y="455"/>
                          <a:pt x="242" y="459"/>
                        </a:cubicBezTo>
                        <a:cubicBezTo>
                          <a:pt x="256" y="463"/>
                          <a:pt x="276" y="453"/>
                          <a:pt x="280" y="436"/>
                        </a:cubicBezTo>
                        <a:cubicBezTo>
                          <a:pt x="283" y="419"/>
                          <a:pt x="286" y="402"/>
                          <a:pt x="290" y="385"/>
                        </a:cubicBezTo>
                        <a:cubicBezTo>
                          <a:pt x="293" y="369"/>
                          <a:pt x="295" y="354"/>
                          <a:pt x="298" y="337"/>
                        </a:cubicBezTo>
                        <a:cubicBezTo>
                          <a:pt x="301" y="337"/>
                          <a:pt x="302" y="337"/>
                          <a:pt x="303" y="338"/>
                        </a:cubicBezTo>
                        <a:cubicBezTo>
                          <a:pt x="312" y="339"/>
                          <a:pt x="322" y="341"/>
                          <a:pt x="331" y="343"/>
                        </a:cubicBezTo>
                        <a:cubicBezTo>
                          <a:pt x="341" y="345"/>
                          <a:pt x="352" y="338"/>
                          <a:pt x="354" y="327"/>
                        </a:cubicBezTo>
                        <a:cubicBezTo>
                          <a:pt x="356" y="321"/>
                          <a:pt x="357" y="314"/>
                          <a:pt x="359" y="308"/>
                        </a:cubicBezTo>
                        <a:cubicBezTo>
                          <a:pt x="363" y="290"/>
                          <a:pt x="366" y="272"/>
                          <a:pt x="370" y="254"/>
                        </a:cubicBezTo>
                        <a:cubicBezTo>
                          <a:pt x="373" y="239"/>
                          <a:pt x="366" y="227"/>
                          <a:pt x="350" y="2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3" name="Freeform 20">
                    <a:extLst>
                      <a:ext uri="{FF2B5EF4-FFF2-40B4-BE49-F238E27FC236}">
                        <a16:creationId xmlns:a16="http://schemas.microsoft.com/office/drawing/2014/main" id="{6602ECC2-890C-4CE9-ABCC-2FD971D46484}"/>
                      </a:ext>
                    </a:extLst>
                  </p:cNvPr>
                  <p:cNvSpPr>
                    <a:spLocks/>
                  </p:cNvSpPr>
                  <p:nvPr/>
                </p:nvSpPr>
                <p:spPr bwMode="auto">
                  <a:xfrm>
                    <a:off x="4180573" y="1796962"/>
                    <a:ext cx="334963" cy="1047752"/>
                  </a:xfrm>
                  <a:custGeom>
                    <a:avLst/>
                    <a:gdLst>
                      <a:gd name="T0" fmla="*/ 24 w 109"/>
                      <a:gd name="T1" fmla="*/ 310 h 337"/>
                      <a:gd name="T2" fmla="*/ 40 w 109"/>
                      <a:gd name="T3" fmla="*/ 330 h 337"/>
                      <a:gd name="T4" fmla="*/ 90 w 109"/>
                      <a:gd name="T5" fmla="*/ 332 h 337"/>
                      <a:gd name="T6" fmla="*/ 109 w 109"/>
                      <a:gd name="T7" fmla="*/ 308 h 337"/>
                      <a:gd name="T8" fmla="*/ 108 w 109"/>
                      <a:gd name="T9" fmla="*/ 174 h 337"/>
                      <a:gd name="T10" fmla="*/ 107 w 109"/>
                      <a:gd name="T11" fmla="*/ 174 h 337"/>
                      <a:gd name="T12" fmla="*/ 107 w 109"/>
                      <a:gd name="T13" fmla="*/ 144 h 337"/>
                      <a:gd name="T14" fmla="*/ 107 w 109"/>
                      <a:gd name="T15" fmla="*/ 40 h 337"/>
                      <a:gd name="T16" fmla="*/ 84 w 109"/>
                      <a:gd name="T17" fmla="*/ 7 h 337"/>
                      <a:gd name="T18" fmla="*/ 36 w 109"/>
                      <a:gd name="T19" fmla="*/ 7 h 337"/>
                      <a:gd name="T20" fmla="*/ 11 w 109"/>
                      <a:gd name="T21" fmla="*/ 30 h 337"/>
                      <a:gd name="T22" fmla="*/ 6 w 109"/>
                      <a:gd name="T23" fmla="*/ 53 h 337"/>
                      <a:gd name="T24" fmla="*/ 1 w 109"/>
                      <a:gd name="T25" fmla="*/ 130 h 337"/>
                      <a:gd name="T26" fmla="*/ 8 w 109"/>
                      <a:gd name="T27" fmla="*/ 251 h 337"/>
                      <a:gd name="T28" fmla="*/ 24 w 109"/>
                      <a:gd name="T29" fmla="*/ 31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337">
                        <a:moveTo>
                          <a:pt x="24" y="310"/>
                        </a:moveTo>
                        <a:cubicBezTo>
                          <a:pt x="27" y="319"/>
                          <a:pt x="32" y="326"/>
                          <a:pt x="40" y="330"/>
                        </a:cubicBezTo>
                        <a:cubicBezTo>
                          <a:pt x="57" y="337"/>
                          <a:pt x="73" y="337"/>
                          <a:pt x="90" y="332"/>
                        </a:cubicBezTo>
                        <a:cubicBezTo>
                          <a:pt x="101" y="329"/>
                          <a:pt x="109" y="320"/>
                          <a:pt x="109" y="308"/>
                        </a:cubicBezTo>
                        <a:cubicBezTo>
                          <a:pt x="108" y="263"/>
                          <a:pt x="108" y="219"/>
                          <a:pt x="108" y="174"/>
                        </a:cubicBezTo>
                        <a:cubicBezTo>
                          <a:pt x="108" y="174"/>
                          <a:pt x="108" y="174"/>
                          <a:pt x="107" y="174"/>
                        </a:cubicBezTo>
                        <a:cubicBezTo>
                          <a:pt x="107" y="164"/>
                          <a:pt x="107" y="154"/>
                          <a:pt x="107" y="144"/>
                        </a:cubicBezTo>
                        <a:cubicBezTo>
                          <a:pt x="107" y="109"/>
                          <a:pt x="107" y="75"/>
                          <a:pt x="107" y="40"/>
                        </a:cubicBezTo>
                        <a:cubicBezTo>
                          <a:pt x="107" y="25"/>
                          <a:pt x="97" y="12"/>
                          <a:pt x="84" y="7"/>
                        </a:cubicBezTo>
                        <a:cubicBezTo>
                          <a:pt x="67" y="0"/>
                          <a:pt x="51" y="1"/>
                          <a:pt x="36" y="7"/>
                        </a:cubicBezTo>
                        <a:cubicBezTo>
                          <a:pt x="25" y="12"/>
                          <a:pt x="16" y="18"/>
                          <a:pt x="11" y="30"/>
                        </a:cubicBezTo>
                        <a:cubicBezTo>
                          <a:pt x="9" y="37"/>
                          <a:pt x="7" y="45"/>
                          <a:pt x="6" y="53"/>
                        </a:cubicBezTo>
                        <a:cubicBezTo>
                          <a:pt x="4" y="79"/>
                          <a:pt x="2" y="104"/>
                          <a:pt x="1" y="130"/>
                        </a:cubicBezTo>
                        <a:cubicBezTo>
                          <a:pt x="0" y="170"/>
                          <a:pt x="2" y="210"/>
                          <a:pt x="8" y="251"/>
                        </a:cubicBezTo>
                        <a:cubicBezTo>
                          <a:pt x="11" y="271"/>
                          <a:pt x="15" y="291"/>
                          <a:pt x="24" y="3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4" name="Freeform 21">
                    <a:extLst>
                      <a:ext uri="{FF2B5EF4-FFF2-40B4-BE49-F238E27FC236}">
                        <a16:creationId xmlns:a16="http://schemas.microsoft.com/office/drawing/2014/main" id="{5CDC6F66-9EAF-4D25-92AF-3B90C4FE1ED0}"/>
                      </a:ext>
                    </a:extLst>
                  </p:cNvPr>
                  <p:cNvSpPr>
                    <a:spLocks/>
                  </p:cNvSpPr>
                  <p:nvPr/>
                </p:nvSpPr>
                <p:spPr bwMode="auto">
                  <a:xfrm>
                    <a:off x="3850373" y="1868400"/>
                    <a:ext cx="327025" cy="982664"/>
                  </a:xfrm>
                  <a:custGeom>
                    <a:avLst/>
                    <a:gdLst>
                      <a:gd name="T0" fmla="*/ 0 w 106"/>
                      <a:gd name="T1" fmla="*/ 91 h 316"/>
                      <a:gd name="T2" fmla="*/ 6 w 106"/>
                      <a:gd name="T3" fmla="*/ 177 h 316"/>
                      <a:gd name="T4" fmla="*/ 17 w 106"/>
                      <a:gd name="T5" fmla="*/ 250 h 316"/>
                      <a:gd name="T6" fmla="*/ 33 w 106"/>
                      <a:gd name="T7" fmla="*/ 295 h 316"/>
                      <a:gd name="T8" fmla="*/ 54 w 106"/>
                      <a:gd name="T9" fmla="*/ 313 h 316"/>
                      <a:gd name="T10" fmla="*/ 88 w 106"/>
                      <a:gd name="T11" fmla="*/ 312 h 316"/>
                      <a:gd name="T12" fmla="*/ 105 w 106"/>
                      <a:gd name="T13" fmla="*/ 287 h 316"/>
                      <a:gd name="T14" fmla="*/ 103 w 106"/>
                      <a:gd name="T15" fmla="*/ 258 h 316"/>
                      <a:gd name="T16" fmla="*/ 97 w 106"/>
                      <a:gd name="T17" fmla="*/ 170 h 316"/>
                      <a:gd name="T18" fmla="*/ 91 w 106"/>
                      <a:gd name="T19" fmla="*/ 69 h 316"/>
                      <a:gd name="T20" fmla="*/ 88 w 106"/>
                      <a:gd name="T21" fmla="*/ 29 h 316"/>
                      <a:gd name="T22" fmla="*/ 64 w 106"/>
                      <a:gd name="T23" fmla="*/ 4 h 316"/>
                      <a:gd name="T24" fmla="*/ 1 w 106"/>
                      <a:gd name="T25" fmla="*/ 58 h 316"/>
                      <a:gd name="T26" fmla="*/ 1 w 106"/>
                      <a:gd name="T27" fmla="*/ 90 h 316"/>
                      <a:gd name="T28" fmla="*/ 0 w 106"/>
                      <a:gd name="T29" fmla="*/ 91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6" h="316">
                        <a:moveTo>
                          <a:pt x="0" y="91"/>
                        </a:moveTo>
                        <a:cubicBezTo>
                          <a:pt x="2" y="119"/>
                          <a:pt x="3" y="148"/>
                          <a:pt x="6" y="177"/>
                        </a:cubicBezTo>
                        <a:cubicBezTo>
                          <a:pt x="7" y="202"/>
                          <a:pt x="11" y="226"/>
                          <a:pt x="17" y="250"/>
                        </a:cubicBezTo>
                        <a:cubicBezTo>
                          <a:pt x="21" y="266"/>
                          <a:pt x="26" y="281"/>
                          <a:pt x="33" y="295"/>
                        </a:cubicBezTo>
                        <a:cubicBezTo>
                          <a:pt x="37" y="304"/>
                          <a:pt x="43" y="311"/>
                          <a:pt x="54" y="313"/>
                        </a:cubicBezTo>
                        <a:cubicBezTo>
                          <a:pt x="65" y="316"/>
                          <a:pt x="76" y="316"/>
                          <a:pt x="88" y="312"/>
                        </a:cubicBezTo>
                        <a:cubicBezTo>
                          <a:pt x="98" y="308"/>
                          <a:pt x="106" y="299"/>
                          <a:pt x="105" y="287"/>
                        </a:cubicBezTo>
                        <a:cubicBezTo>
                          <a:pt x="104" y="277"/>
                          <a:pt x="104" y="268"/>
                          <a:pt x="103" y="258"/>
                        </a:cubicBezTo>
                        <a:cubicBezTo>
                          <a:pt x="101" y="229"/>
                          <a:pt x="99" y="199"/>
                          <a:pt x="97" y="170"/>
                        </a:cubicBezTo>
                        <a:cubicBezTo>
                          <a:pt x="95" y="136"/>
                          <a:pt x="93" y="103"/>
                          <a:pt x="91" y="69"/>
                        </a:cubicBezTo>
                        <a:cubicBezTo>
                          <a:pt x="90" y="56"/>
                          <a:pt x="90" y="43"/>
                          <a:pt x="88" y="29"/>
                        </a:cubicBezTo>
                        <a:cubicBezTo>
                          <a:pt x="87" y="14"/>
                          <a:pt x="76" y="6"/>
                          <a:pt x="64" y="4"/>
                        </a:cubicBezTo>
                        <a:cubicBezTo>
                          <a:pt x="33" y="0"/>
                          <a:pt x="1" y="21"/>
                          <a:pt x="1" y="58"/>
                        </a:cubicBezTo>
                        <a:cubicBezTo>
                          <a:pt x="1" y="69"/>
                          <a:pt x="1" y="80"/>
                          <a:pt x="1" y="90"/>
                        </a:cubicBezTo>
                        <a:cubicBezTo>
                          <a:pt x="1" y="91"/>
                          <a:pt x="0" y="91"/>
                          <a:pt x="0"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5" name="Freeform 22">
                    <a:extLst>
                      <a:ext uri="{FF2B5EF4-FFF2-40B4-BE49-F238E27FC236}">
                        <a16:creationId xmlns:a16="http://schemas.microsoft.com/office/drawing/2014/main" id="{5828F1F8-BC97-475D-8F08-C7324B758D77}"/>
                      </a:ext>
                    </a:extLst>
                  </p:cNvPr>
                  <p:cNvSpPr>
                    <a:spLocks/>
                  </p:cNvSpPr>
                  <p:nvPr/>
                </p:nvSpPr>
                <p:spPr bwMode="auto">
                  <a:xfrm>
                    <a:off x="4556811" y="1749337"/>
                    <a:ext cx="350838" cy="541338"/>
                  </a:xfrm>
                  <a:custGeom>
                    <a:avLst/>
                    <a:gdLst>
                      <a:gd name="T0" fmla="*/ 7 w 114"/>
                      <a:gd name="T1" fmla="*/ 160 h 174"/>
                      <a:gd name="T2" fmla="*/ 48 w 114"/>
                      <a:gd name="T3" fmla="*/ 164 h 174"/>
                      <a:gd name="T4" fmla="*/ 109 w 114"/>
                      <a:gd name="T5" fmla="*/ 174 h 174"/>
                      <a:gd name="T6" fmla="*/ 109 w 114"/>
                      <a:gd name="T7" fmla="*/ 171 h 174"/>
                      <a:gd name="T8" fmla="*/ 112 w 114"/>
                      <a:gd name="T9" fmla="*/ 107 h 174"/>
                      <a:gd name="T10" fmla="*/ 114 w 114"/>
                      <a:gd name="T11" fmla="*/ 45 h 174"/>
                      <a:gd name="T12" fmla="*/ 110 w 114"/>
                      <a:gd name="T13" fmla="*/ 28 h 174"/>
                      <a:gd name="T14" fmla="*/ 85 w 114"/>
                      <a:gd name="T15" fmla="*/ 6 h 174"/>
                      <a:gd name="T16" fmla="*/ 36 w 114"/>
                      <a:gd name="T17" fmla="*/ 6 h 174"/>
                      <a:gd name="T18" fmla="*/ 6 w 114"/>
                      <a:gd name="T19" fmla="*/ 49 h 174"/>
                      <a:gd name="T20" fmla="*/ 0 w 114"/>
                      <a:gd name="T21" fmla="*/ 152 h 174"/>
                      <a:gd name="T22" fmla="*/ 7 w 114"/>
                      <a:gd name="T23" fmla="*/ 16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 h="174">
                        <a:moveTo>
                          <a:pt x="7" y="160"/>
                        </a:moveTo>
                        <a:cubicBezTo>
                          <a:pt x="20" y="161"/>
                          <a:pt x="34" y="162"/>
                          <a:pt x="48" y="164"/>
                        </a:cubicBezTo>
                        <a:cubicBezTo>
                          <a:pt x="68" y="167"/>
                          <a:pt x="88" y="170"/>
                          <a:pt x="109" y="174"/>
                        </a:cubicBezTo>
                        <a:cubicBezTo>
                          <a:pt x="109" y="173"/>
                          <a:pt x="109" y="172"/>
                          <a:pt x="109" y="171"/>
                        </a:cubicBezTo>
                        <a:cubicBezTo>
                          <a:pt x="110" y="150"/>
                          <a:pt x="111" y="128"/>
                          <a:pt x="112" y="107"/>
                        </a:cubicBezTo>
                        <a:cubicBezTo>
                          <a:pt x="113" y="86"/>
                          <a:pt x="114" y="65"/>
                          <a:pt x="114" y="45"/>
                        </a:cubicBezTo>
                        <a:cubicBezTo>
                          <a:pt x="114" y="39"/>
                          <a:pt x="112" y="33"/>
                          <a:pt x="110" y="28"/>
                        </a:cubicBezTo>
                        <a:cubicBezTo>
                          <a:pt x="105" y="17"/>
                          <a:pt x="96" y="10"/>
                          <a:pt x="85" y="6"/>
                        </a:cubicBezTo>
                        <a:cubicBezTo>
                          <a:pt x="69" y="0"/>
                          <a:pt x="52" y="0"/>
                          <a:pt x="36" y="6"/>
                        </a:cubicBezTo>
                        <a:cubicBezTo>
                          <a:pt x="17" y="14"/>
                          <a:pt x="7" y="29"/>
                          <a:pt x="6" y="49"/>
                        </a:cubicBezTo>
                        <a:cubicBezTo>
                          <a:pt x="3" y="83"/>
                          <a:pt x="2" y="118"/>
                          <a:pt x="0" y="152"/>
                        </a:cubicBezTo>
                        <a:cubicBezTo>
                          <a:pt x="0" y="159"/>
                          <a:pt x="0" y="159"/>
                          <a:pt x="7"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6" name="Freeform 23">
                    <a:extLst>
                      <a:ext uri="{FF2B5EF4-FFF2-40B4-BE49-F238E27FC236}">
                        <a16:creationId xmlns:a16="http://schemas.microsoft.com/office/drawing/2014/main" id="{31E1F7C3-1612-4D75-B69A-26AB27AC390B}"/>
                      </a:ext>
                    </a:extLst>
                  </p:cNvPr>
                  <p:cNvSpPr>
                    <a:spLocks/>
                  </p:cNvSpPr>
                  <p:nvPr/>
                </p:nvSpPr>
                <p:spPr bwMode="auto">
                  <a:xfrm>
                    <a:off x="4926699" y="1817600"/>
                    <a:ext cx="341313" cy="547688"/>
                  </a:xfrm>
                  <a:custGeom>
                    <a:avLst/>
                    <a:gdLst>
                      <a:gd name="T0" fmla="*/ 4 w 111"/>
                      <a:gd name="T1" fmla="*/ 155 h 176"/>
                      <a:gd name="T2" fmla="*/ 19 w 111"/>
                      <a:gd name="T3" fmla="*/ 158 h 176"/>
                      <a:gd name="T4" fmla="*/ 81 w 111"/>
                      <a:gd name="T5" fmla="*/ 171 h 176"/>
                      <a:gd name="T6" fmla="*/ 105 w 111"/>
                      <a:gd name="T7" fmla="*/ 176 h 176"/>
                      <a:gd name="T8" fmla="*/ 107 w 111"/>
                      <a:gd name="T9" fmla="*/ 159 h 176"/>
                      <a:gd name="T10" fmla="*/ 108 w 111"/>
                      <a:gd name="T11" fmla="*/ 47 h 176"/>
                      <a:gd name="T12" fmla="*/ 99 w 111"/>
                      <a:gd name="T13" fmla="*/ 23 h 176"/>
                      <a:gd name="T14" fmla="*/ 38 w 111"/>
                      <a:gd name="T15" fmla="*/ 5 h 176"/>
                      <a:gd name="T16" fmla="*/ 10 w 111"/>
                      <a:gd name="T17" fmla="*/ 35 h 176"/>
                      <a:gd name="T18" fmla="*/ 4 w 111"/>
                      <a:gd name="T19" fmla="*/ 100 h 176"/>
                      <a:gd name="T20" fmla="*/ 0 w 111"/>
                      <a:gd name="T21" fmla="*/ 150 h 176"/>
                      <a:gd name="T22" fmla="*/ 4 w 111"/>
                      <a:gd name="T23" fmla="*/ 15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1" h="176">
                        <a:moveTo>
                          <a:pt x="4" y="155"/>
                        </a:moveTo>
                        <a:cubicBezTo>
                          <a:pt x="9" y="156"/>
                          <a:pt x="14" y="157"/>
                          <a:pt x="19" y="158"/>
                        </a:cubicBezTo>
                        <a:cubicBezTo>
                          <a:pt x="39" y="162"/>
                          <a:pt x="60" y="166"/>
                          <a:pt x="81" y="171"/>
                        </a:cubicBezTo>
                        <a:cubicBezTo>
                          <a:pt x="89" y="172"/>
                          <a:pt x="96" y="174"/>
                          <a:pt x="105" y="176"/>
                        </a:cubicBezTo>
                        <a:cubicBezTo>
                          <a:pt x="105" y="170"/>
                          <a:pt x="106" y="164"/>
                          <a:pt x="107" y="159"/>
                        </a:cubicBezTo>
                        <a:cubicBezTo>
                          <a:pt x="108" y="122"/>
                          <a:pt x="111" y="84"/>
                          <a:pt x="108" y="47"/>
                        </a:cubicBezTo>
                        <a:cubicBezTo>
                          <a:pt x="107" y="38"/>
                          <a:pt x="105" y="30"/>
                          <a:pt x="99" y="23"/>
                        </a:cubicBezTo>
                        <a:cubicBezTo>
                          <a:pt x="82" y="5"/>
                          <a:pt x="61" y="0"/>
                          <a:pt x="38" y="5"/>
                        </a:cubicBezTo>
                        <a:cubicBezTo>
                          <a:pt x="20" y="10"/>
                          <a:pt x="11" y="21"/>
                          <a:pt x="10" y="35"/>
                        </a:cubicBezTo>
                        <a:cubicBezTo>
                          <a:pt x="7" y="56"/>
                          <a:pt x="5" y="78"/>
                          <a:pt x="4" y="100"/>
                        </a:cubicBezTo>
                        <a:cubicBezTo>
                          <a:pt x="2" y="116"/>
                          <a:pt x="1" y="133"/>
                          <a:pt x="0" y="150"/>
                        </a:cubicBezTo>
                        <a:cubicBezTo>
                          <a:pt x="0" y="153"/>
                          <a:pt x="1" y="154"/>
                          <a:pt x="4" y="1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sp>
            <p:nvSpPr>
              <p:cNvPr id="88" name="TextBox 87">
                <a:extLst>
                  <a:ext uri="{FF2B5EF4-FFF2-40B4-BE49-F238E27FC236}">
                    <a16:creationId xmlns:a16="http://schemas.microsoft.com/office/drawing/2014/main" id="{61E0B2A0-1CAA-4864-9F02-CD07004D32EB}"/>
                  </a:ext>
                </a:extLst>
              </p:cNvPr>
              <p:cNvSpPr txBox="1"/>
              <p:nvPr/>
            </p:nvSpPr>
            <p:spPr>
              <a:xfrm>
                <a:off x="1604909" y="2728756"/>
                <a:ext cx="2115504" cy="719428"/>
              </a:xfrm>
              <a:prstGeom prst="rect">
                <a:avLst/>
              </a:prstGeom>
              <a:noFill/>
            </p:spPr>
            <p:txBody>
              <a:bodyPr wrap="square" rtlCol="0">
                <a:spAutoFit/>
              </a:bodyPr>
              <a:lstStyle/>
              <a:p>
                <a:pPr>
                  <a:lnSpc>
                    <a:spcPts val="17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Have them for one. Living grass</a:t>
                </a:r>
              </a:p>
              <a:p>
                <a:pPr>
                  <a:lnSpc>
                    <a:spcPts val="17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To for can't gathered waters had to</a:t>
                </a:r>
              </a:p>
              <a:p>
                <a:pPr>
                  <a:lnSpc>
                    <a:spcPts val="17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winged. Creepiest</a:t>
                </a:r>
              </a:p>
            </p:txBody>
          </p:sp>
        </p:grpSp>
      </p:grpSp>
      <p:grpSp>
        <p:nvGrpSpPr>
          <p:cNvPr id="16" name="Group 15"/>
          <p:cNvGrpSpPr/>
          <p:nvPr/>
        </p:nvGrpSpPr>
        <p:grpSpPr>
          <a:xfrm>
            <a:off x="8158881" y="2417679"/>
            <a:ext cx="3128001" cy="3305190"/>
            <a:chOff x="8463681" y="2436729"/>
            <a:chExt cx="3128001" cy="3305190"/>
          </a:xfrm>
        </p:grpSpPr>
        <p:grpSp>
          <p:nvGrpSpPr>
            <p:cNvPr id="6" name="Group 5"/>
            <p:cNvGrpSpPr/>
            <p:nvPr/>
          </p:nvGrpSpPr>
          <p:grpSpPr>
            <a:xfrm>
              <a:off x="9425657" y="2436729"/>
              <a:ext cx="1624444" cy="1651516"/>
              <a:chOff x="4226322" y="4178756"/>
              <a:chExt cx="1624444" cy="1651516"/>
            </a:xfrm>
          </p:grpSpPr>
          <p:sp>
            <p:nvSpPr>
              <p:cNvPr id="28" name="Rectangle 27">
                <a:extLst>
                  <a:ext uri="{FF2B5EF4-FFF2-40B4-BE49-F238E27FC236}">
                    <a16:creationId xmlns:a16="http://schemas.microsoft.com/office/drawing/2014/main" id="{F3A2FD7A-25D2-429A-99F6-6DAB7A50D1F1}"/>
                  </a:ext>
                </a:extLst>
              </p:cNvPr>
              <p:cNvSpPr/>
              <p:nvPr/>
            </p:nvSpPr>
            <p:spPr>
              <a:xfrm>
                <a:off x="4226322" y="4178756"/>
                <a:ext cx="1624444" cy="16515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95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86" name="TextBox 85">
                <a:extLst>
                  <a:ext uri="{FF2B5EF4-FFF2-40B4-BE49-F238E27FC236}">
                    <a16:creationId xmlns:a16="http://schemas.microsoft.com/office/drawing/2014/main" id="{3FD2DEC1-4C74-4D77-B681-29E069E16BF5}"/>
                  </a:ext>
                </a:extLst>
              </p:cNvPr>
              <p:cNvSpPr txBox="1"/>
              <p:nvPr/>
            </p:nvSpPr>
            <p:spPr>
              <a:xfrm>
                <a:off x="4656532" y="4349378"/>
                <a:ext cx="764023" cy="1277273"/>
              </a:xfrm>
              <a:prstGeom prst="rect">
                <a:avLst/>
              </a:prstGeom>
              <a:noFill/>
            </p:spPr>
            <p:txBody>
              <a:bodyPr wrap="square" rtlCol="0">
                <a:spAutoFit/>
              </a:bodyPr>
              <a:lstStyle/>
              <a:p>
                <a:pPr lvl="0" algn="ctr">
                  <a:defRPr/>
                </a:pPr>
                <a:r>
                  <a:rPr lang="en-GB" sz="7700" dirty="0">
                    <a:solidFill>
                      <a:schemeClr val="bg1"/>
                    </a:solidFill>
                    <a:latin typeface="Raleway Medium" panose="020B0603030101060003" pitchFamily="34" charset="0"/>
                    <a:ea typeface="Noto Sans" panose="020B0502040504020204" pitchFamily="34"/>
                    <a:cs typeface="Noto Sans" panose="020B0502040504020204" pitchFamily="34"/>
                  </a:rPr>
                  <a:t>O</a:t>
                </a:r>
                <a:endParaRPr kumimoji="0" lang="en-GB" sz="7700" i="0" u="none" strike="noStrike" kern="1200" cap="none" spc="0" normalizeH="0" baseline="0" noProof="0" dirty="0">
                  <a:ln>
                    <a:noFill/>
                  </a:ln>
                  <a:solidFill>
                    <a:schemeClr val="bg1"/>
                  </a:solidFill>
                  <a:effectLst/>
                  <a:uLnTx/>
                  <a:uFillTx/>
                  <a:latin typeface="Raleway Medium" panose="020B0603030101060003" pitchFamily="34" charset="0"/>
                  <a:ea typeface="Noto Sans" panose="020B0502040504020204" pitchFamily="34"/>
                  <a:cs typeface="Noto Sans" panose="020B0502040504020204" pitchFamily="34"/>
                </a:endParaRPr>
              </a:p>
            </p:txBody>
          </p:sp>
        </p:grpSp>
        <p:grpSp>
          <p:nvGrpSpPr>
            <p:cNvPr id="14" name="Group 13"/>
            <p:cNvGrpSpPr/>
            <p:nvPr/>
          </p:nvGrpSpPr>
          <p:grpSpPr>
            <a:xfrm>
              <a:off x="8463681" y="4632776"/>
              <a:ext cx="3128001" cy="1109143"/>
              <a:chOff x="697709" y="4178756"/>
              <a:chExt cx="3128001" cy="1109143"/>
            </a:xfrm>
          </p:grpSpPr>
          <p:sp>
            <p:nvSpPr>
              <p:cNvPr id="43" name="Oval 42">
                <a:extLst>
                  <a:ext uri="{FF2B5EF4-FFF2-40B4-BE49-F238E27FC236}">
                    <a16:creationId xmlns:a16="http://schemas.microsoft.com/office/drawing/2014/main" id="{9644F20D-E093-40D1-93B2-F878603A7AB7}"/>
                  </a:ext>
                </a:extLst>
              </p:cNvPr>
              <p:cNvSpPr/>
              <p:nvPr/>
            </p:nvSpPr>
            <p:spPr>
              <a:xfrm>
                <a:off x="697709" y="4302181"/>
                <a:ext cx="774299" cy="7742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 name="Group 8"/>
              <p:cNvGrpSpPr/>
              <p:nvPr/>
            </p:nvGrpSpPr>
            <p:grpSpPr>
              <a:xfrm>
                <a:off x="812837" y="4178756"/>
                <a:ext cx="3012873" cy="1109143"/>
                <a:chOff x="812837" y="4178756"/>
                <a:chExt cx="3012873" cy="1109143"/>
              </a:xfrm>
            </p:grpSpPr>
            <p:sp>
              <p:nvSpPr>
                <p:cNvPr id="33" name="TextBox 32">
                  <a:extLst>
                    <a:ext uri="{FF2B5EF4-FFF2-40B4-BE49-F238E27FC236}">
                      <a16:creationId xmlns:a16="http://schemas.microsoft.com/office/drawing/2014/main" id="{F716CECD-6F23-44A4-9784-CEE16219C429}"/>
                    </a:ext>
                  </a:extLst>
                </p:cNvPr>
                <p:cNvSpPr txBox="1"/>
                <p:nvPr/>
              </p:nvSpPr>
              <p:spPr>
                <a:xfrm>
                  <a:off x="1604909" y="4178756"/>
                  <a:ext cx="2220801" cy="400110"/>
                </a:xfrm>
                <a:prstGeom prst="rect">
                  <a:avLst/>
                </a:prstGeom>
                <a:noFill/>
              </p:spPr>
              <p:txBody>
                <a:bodyPr wrap="square" rtlCol="0">
                  <a:spAutoFit/>
                </a:bodyPr>
                <a:lstStyle/>
                <a:p>
                  <a:pPr lvl="0">
                    <a:defRPr/>
                  </a:pPr>
                  <a:r>
                    <a:rPr lang="en-GB" sz="2000" dirty="0">
                      <a:latin typeface="Raleway" panose="020B0003030101060003" pitchFamily="34" charset="0"/>
                      <a:ea typeface="Noto Sans" panose="020B0502040504020204" pitchFamily="34"/>
                      <a:cs typeface="Noto Sans" panose="020B0502040504020204" pitchFamily="34"/>
                    </a:rPr>
                    <a:t>Opportunities</a:t>
                  </a:r>
                  <a:endParaRPr kumimoji="0" lang="en-GB" sz="2000" i="0" u="none" strike="noStrike" kern="1200" cap="none" spc="0" normalizeH="0" baseline="0" noProof="0" dirty="0">
                    <a:ln>
                      <a:noFill/>
                    </a:ln>
                    <a:effectLst/>
                    <a:uLnTx/>
                    <a:uFillTx/>
                    <a:latin typeface="Raleway" panose="020B0003030101060003" pitchFamily="34" charset="0"/>
                    <a:ea typeface="Noto Sans" panose="020B0502040504020204" pitchFamily="34"/>
                    <a:cs typeface="Noto Sans" panose="020B0502040504020204" pitchFamily="34"/>
                  </a:endParaRPr>
                </a:p>
              </p:txBody>
            </p:sp>
            <p:grpSp>
              <p:nvGrpSpPr>
                <p:cNvPr id="57" name="Group 56">
                  <a:extLst>
                    <a:ext uri="{FF2B5EF4-FFF2-40B4-BE49-F238E27FC236}">
                      <a16:creationId xmlns:a16="http://schemas.microsoft.com/office/drawing/2014/main" id="{56F1A431-A005-4E7C-8BA4-97747BEBAFD9}"/>
                    </a:ext>
                  </a:extLst>
                </p:cNvPr>
                <p:cNvGrpSpPr/>
                <p:nvPr/>
              </p:nvGrpSpPr>
              <p:grpSpPr>
                <a:xfrm>
                  <a:off x="812837" y="4468916"/>
                  <a:ext cx="509475" cy="390815"/>
                  <a:chOff x="7633183" y="2410940"/>
                  <a:chExt cx="3983904" cy="3056021"/>
                </a:xfrm>
                <a:solidFill>
                  <a:schemeClr val="bg1"/>
                </a:solidFill>
              </p:grpSpPr>
              <p:sp>
                <p:nvSpPr>
                  <p:cNvPr id="58" name="Rectangle 57">
                    <a:extLst>
                      <a:ext uri="{FF2B5EF4-FFF2-40B4-BE49-F238E27FC236}">
                        <a16:creationId xmlns:a16="http://schemas.microsoft.com/office/drawing/2014/main" id="{9B0EFAB8-7EAB-4D49-814C-5DA4515404CC}"/>
                      </a:ext>
                    </a:extLst>
                  </p:cNvPr>
                  <p:cNvSpPr/>
                  <p:nvPr/>
                </p:nvSpPr>
                <p:spPr>
                  <a:xfrm>
                    <a:off x="7633183" y="5154140"/>
                    <a:ext cx="1227221" cy="3128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58">
                    <a:extLst>
                      <a:ext uri="{FF2B5EF4-FFF2-40B4-BE49-F238E27FC236}">
                        <a16:creationId xmlns:a16="http://schemas.microsoft.com/office/drawing/2014/main" id="{DCD5D993-40AC-4E7C-B0B5-885DF114BAAB}"/>
                      </a:ext>
                    </a:extLst>
                  </p:cNvPr>
                  <p:cNvSpPr/>
                  <p:nvPr/>
                </p:nvSpPr>
                <p:spPr>
                  <a:xfrm rot="5400000">
                    <a:off x="8090383" y="4696940"/>
                    <a:ext cx="1227221" cy="3128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Rectangle 59">
                    <a:extLst>
                      <a:ext uri="{FF2B5EF4-FFF2-40B4-BE49-F238E27FC236}">
                        <a16:creationId xmlns:a16="http://schemas.microsoft.com/office/drawing/2014/main" id="{C3D971C6-746E-43C4-9D89-C92EDECC11E9}"/>
                      </a:ext>
                    </a:extLst>
                  </p:cNvPr>
                  <p:cNvSpPr/>
                  <p:nvPr/>
                </p:nvSpPr>
                <p:spPr>
                  <a:xfrm>
                    <a:off x="8547583" y="4239740"/>
                    <a:ext cx="1227221" cy="3128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Rectangle 60">
                    <a:extLst>
                      <a:ext uri="{FF2B5EF4-FFF2-40B4-BE49-F238E27FC236}">
                        <a16:creationId xmlns:a16="http://schemas.microsoft.com/office/drawing/2014/main" id="{1C950A74-A576-45A1-8F64-A39956E47B6A}"/>
                      </a:ext>
                    </a:extLst>
                  </p:cNvPr>
                  <p:cNvSpPr/>
                  <p:nvPr/>
                </p:nvSpPr>
                <p:spPr>
                  <a:xfrm rot="5400000">
                    <a:off x="9004783" y="3782540"/>
                    <a:ext cx="1227221" cy="3128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Rectangle 61">
                    <a:extLst>
                      <a:ext uri="{FF2B5EF4-FFF2-40B4-BE49-F238E27FC236}">
                        <a16:creationId xmlns:a16="http://schemas.microsoft.com/office/drawing/2014/main" id="{B8592F3E-41D4-4CB7-B8F9-B34CD28ECDEB}"/>
                      </a:ext>
                    </a:extLst>
                  </p:cNvPr>
                  <p:cNvSpPr/>
                  <p:nvPr/>
                </p:nvSpPr>
                <p:spPr>
                  <a:xfrm>
                    <a:off x="9461983" y="3325340"/>
                    <a:ext cx="1227221" cy="3128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Rectangle 62">
                    <a:extLst>
                      <a:ext uri="{FF2B5EF4-FFF2-40B4-BE49-F238E27FC236}">
                        <a16:creationId xmlns:a16="http://schemas.microsoft.com/office/drawing/2014/main" id="{5F4BEAA2-5F61-4EC2-9BA5-B7DF123B9558}"/>
                      </a:ext>
                    </a:extLst>
                  </p:cNvPr>
                  <p:cNvSpPr/>
                  <p:nvPr/>
                </p:nvSpPr>
                <p:spPr>
                  <a:xfrm rot="5400000">
                    <a:off x="9919183" y="2868140"/>
                    <a:ext cx="1227221" cy="3128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Rectangle 63">
                    <a:extLst>
                      <a:ext uri="{FF2B5EF4-FFF2-40B4-BE49-F238E27FC236}">
                        <a16:creationId xmlns:a16="http://schemas.microsoft.com/office/drawing/2014/main" id="{7EDDE09A-2323-400C-9004-8914C5256E67}"/>
                      </a:ext>
                    </a:extLst>
                  </p:cNvPr>
                  <p:cNvSpPr/>
                  <p:nvPr/>
                </p:nvSpPr>
                <p:spPr>
                  <a:xfrm>
                    <a:off x="10376383" y="2410940"/>
                    <a:ext cx="1227221" cy="3128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Rectangle 64">
                    <a:extLst>
                      <a:ext uri="{FF2B5EF4-FFF2-40B4-BE49-F238E27FC236}">
                        <a16:creationId xmlns:a16="http://schemas.microsoft.com/office/drawing/2014/main" id="{C7619229-AA93-404F-96B9-BD0BB622C726}"/>
                      </a:ext>
                    </a:extLst>
                  </p:cNvPr>
                  <p:cNvSpPr/>
                  <p:nvPr/>
                </p:nvSpPr>
                <p:spPr>
                  <a:xfrm rot="8102273">
                    <a:off x="10231747" y="4650867"/>
                    <a:ext cx="1385340" cy="3128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Rectangle 65">
                    <a:extLst>
                      <a:ext uri="{FF2B5EF4-FFF2-40B4-BE49-F238E27FC236}">
                        <a16:creationId xmlns:a16="http://schemas.microsoft.com/office/drawing/2014/main" id="{2C0B5AA2-720F-4A5D-8CE6-CAF26F912366}"/>
                      </a:ext>
                    </a:extLst>
                  </p:cNvPr>
                  <p:cNvSpPr/>
                  <p:nvPr/>
                </p:nvSpPr>
                <p:spPr>
                  <a:xfrm>
                    <a:off x="10237576" y="4188940"/>
                    <a:ext cx="1227221" cy="3128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Rectangle 66">
                    <a:extLst>
                      <a:ext uri="{FF2B5EF4-FFF2-40B4-BE49-F238E27FC236}">
                        <a16:creationId xmlns:a16="http://schemas.microsoft.com/office/drawing/2014/main" id="{3C477EA0-4552-4546-8763-97F477117E2E}"/>
                      </a:ext>
                    </a:extLst>
                  </p:cNvPr>
                  <p:cNvSpPr/>
                  <p:nvPr/>
                </p:nvSpPr>
                <p:spPr>
                  <a:xfrm rot="5400000">
                    <a:off x="10770083" y="4646140"/>
                    <a:ext cx="1227221" cy="31282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1" name="TextBox 90">
                  <a:extLst>
                    <a:ext uri="{FF2B5EF4-FFF2-40B4-BE49-F238E27FC236}">
                      <a16:creationId xmlns:a16="http://schemas.microsoft.com/office/drawing/2014/main" id="{3908B041-6A00-4DEC-A228-992EB8D7362B}"/>
                    </a:ext>
                  </a:extLst>
                </p:cNvPr>
                <p:cNvSpPr txBox="1"/>
                <p:nvPr/>
              </p:nvSpPr>
              <p:spPr>
                <a:xfrm>
                  <a:off x="1604909" y="4568471"/>
                  <a:ext cx="2115504" cy="719428"/>
                </a:xfrm>
                <a:prstGeom prst="rect">
                  <a:avLst/>
                </a:prstGeom>
                <a:noFill/>
              </p:spPr>
              <p:txBody>
                <a:bodyPr wrap="square" rtlCol="0">
                  <a:spAutoFit/>
                </a:bodyPr>
                <a:lstStyle/>
                <a:p>
                  <a:pPr>
                    <a:lnSpc>
                      <a:spcPts val="17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Have them for one. Living grass</a:t>
                  </a:r>
                </a:p>
                <a:p>
                  <a:pPr>
                    <a:lnSpc>
                      <a:spcPts val="17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To for can't gathered waters had to</a:t>
                  </a:r>
                </a:p>
                <a:p>
                  <a:pPr>
                    <a:lnSpc>
                      <a:spcPts val="17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winged. Creepiest</a:t>
                  </a:r>
                </a:p>
              </p:txBody>
            </p:sp>
          </p:grpSp>
        </p:grpSp>
      </p:grpSp>
      <p:grpSp>
        <p:nvGrpSpPr>
          <p:cNvPr id="15" name="Group 14"/>
          <p:cNvGrpSpPr/>
          <p:nvPr/>
        </p:nvGrpSpPr>
        <p:grpSpPr>
          <a:xfrm>
            <a:off x="4311615" y="2417679"/>
            <a:ext cx="3186107" cy="3337043"/>
            <a:chOff x="4217466" y="2436729"/>
            <a:chExt cx="3186107" cy="3337043"/>
          </a:xfrm>
        </p:grpSpPr>
        <p:grpSp>
          <p:nvGrpSpPr>
            <p:cNvPr id="3" name="Group 2"/>
            <p:cNvGrpSpPr/>
            <p:nvPr/>
          </p:nvGrpSpPr>
          <p:grpSpPr>
            <a:xfrm>
              <a:off x="5350823" y="2436729"/>
              <a:ext cx="1624444" cy="1651516"/>
              <a:chOff x="6078467" y="2313950"/>
              <a:chExt cx="1624444" cy="1651516"/>
            </a:xfrm>
          </p:grpSpPr>
          <p:sp>
            <p:nvSpPr>
              <p:cNvPr id="29" name="Rectangle 28">
                <a:extLst>
                  <a:ext uri="{FF2B5EF4-FFF2-40B4-BE49-F238E27FC236}">
                    <a16:creationId xmlns:a16="http://schemas.microsoft.com/office/drawing/2014/main" id="{998198A1-46C3-4CB4-A714-FA26ADBC24A3}"/>
                  </a:ext>
                </a:extLst>
              </p:cNvPr>
              <p:cNvSpPr/>
              <p:nvPr/>
            </p:nvSpPr>
            <p:spPr>
              <a:xfrm>
                <a:off x="6078467" y="2313950"/>
                <a:ext cx="1624444" cy="165151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88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85" name="TextBox 84">
                <a:extLst>
                  <a:ext uri="{FF2B5EF4-FFF2-40B4-BE49-F238E27FC236}">
                    <a16:creationId xmlns:a16="http://schemas.microsoft.com/office/drawing/2014/main" id="{6E443F73-57C6-4168-8CF4-0B8B2349E1F6}"/>
                  </a:ext>
                </a:extLst>
              </p:cNvPr>
              <p:cNvSpPr txBox="1"/>
              <p:nvPr/>
            </p:nvSpPr>
            <p:spPr>
              <a:xfrm>
                <a:off x="6508677" y="2528701"/>
                <a:ext cx="764023" cy="1277273"/>
              </a:xfrm>
              <a:prstGeom prst="rect">
                <a:avLst/>
              </a:prstGeom>
              <a:noFill/>
            </p:spPr>
            <p:txBody>
              <a:bodyPr wrap="square" rtlCol="0">
                <a:spAutoFit/>
              </a:bodyPr>
              <a:lstStyle/>
              <a:p>
                <a:pPr lvl="0" algn="ctr">
                  <a:defRPr/>
                </a:pPr>
                <a:r>
                  <a:rPr lang="en-GB" sz="7700" dirty="0">
                    <a:solidFill>
                      <a:schemeClr val="bg1"/>
                    </a:solidFill>
                    <a:latin typeface="Raleway Medium" panose="020B0603030101060003" pitchFamily="34" charset="0"/>
                    <a:ea typeface="Noto Sans" panose="020B0502040504020204" pitchFamily="34"/>
                    <a:cs typeface="Noto Sans" panose="020B0502040504020204" pitchFamily="34"/>
                  </a:rPr>
                  <a:t>W</a:t>
                </a:r>
                <a:endParaRPr kumimoji="0" lang="en-GB" sz="7700" i="0" u="none" strike="noStrike" kern="1200" cap="none" spc="0" normalizeH="0" baseline="0" noProof="0" dirty="0">
                  <a:ln>
                    <a:noFill/>
                  </a:ln>
                  <a:solidFill>
                    <a:schemeClr val="bg1"/>
                  </a:solidFill>
                  <a:effectLst/>
                  <a:uLnTx/>
                  <a:uFillTx/>
                  <a:latin typeface="Raleway Medium" panose="020B0603030101060003" pitchFamily="34" charset="0"/>
                  <a:ea typeface="Noto Sans" panose="020B0502040504020204" pitchFamily="34"/>
                  <a:cs typeface="Noto Sans" panose="020B0502040504020204" pitchFamily="34"/>
                </a:endParaRPr>
              </a:p>
            </p:txBody>
          </p:sp>
        </p:grpSp>
        <p:grpSp>
          <p:nvGrpSpPr>
            <p:cNvPr id="12" name="Group 11"/>
            <p:cNvGrpSpPr/>
            <p:nvPr/>
          </p:nvGrpSpPr>
          <p:grpSpPr>
            <a:xfrm>
              <a:off x="4217466" y="4632776"/>
              <a:ext cx="3186107" cy="1140996"/>
              <a:chOff x="8308184" y="2307188"/>
              <a:chExt cx="3186107" cy="1140996"/>
            </a:xfrm>
          </p:grpSpPr>
          <p:grpSp>
            <p:nvGrpSpPr>
              <p:cNvPr id="4" name="Group 3">
                <a:extLst>
                  <a:ext uri="{FF2B5EF4-FFF2-40B4-BE49-F238E27FC236}">
                    <a16:creationId xmlns:a16="http://schemas.microsoft.com/office/drawing/2014/main" id="{93A0F4A7-DADA-464D-B4D5-F01D311178EE}"/>
                  </a:ext>
                </a:extLst>
              </p:cNvPr>
              <p:cNvGrpSpPr/>
              <p:nvPr/>
            </p:nvGrpSpPr>
            <p:grpSpPr>
              <a:xfrm>
                <a:off x="8308184" y="2313950"/>
                <a:ext cx="774299" cy="774299"/>
                <a:chOff x="8308184" y="2520481"/>
                <a:chExt cx="774299" cy="774299"/>
              </a:xfrm>
            </p:grpSpPr>
            <p:sp>
              <p:nvSpPr>
                <p:cNvPr id="45" name="Oval 44">
                  <a:extLst>
                    <a:ext uri="{FF2B5EF4-FFF2-40B4-BE49-F238E27FC236}">
                      <a16:creationId xmlns:a16="http://schemas.microsoft.com/office/drawing/2014/main" id="{57CF9534-CC86-4A95-B175-6C4415C8FBB1}"/>
                    </a:ext>
                  </a:extLst>
                </p:cNvPr>
                <p:cNvSpPr/>
                <p:nvPr/>
              </p:nvSpPr>
              <p:spPr>
                <a:xfrm>
                  <a:off x="8308184" y="2520481"/>
                  <a:ext cx="774299" cy="77429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68" name="Group 67">
                  <a:extLst>
                    <a:ext uri="{FF2B5EF4-FFF2-40B4-BE49-F238E27FC236}">
                      <a16:creationId xmlns:a16="http://schemas.microsoft.com/office/drawing/2014/main" id="{F8016367-2B30-4881-9CBF-10E8968406CB}"/>
                    </a:ext>
                  </a:extLst>
                </p:cNvPr>
                <p:cNvGrpSpPr/>
                <p:nvPr/>
              </p:nvGrpSpPr>
              <p:grpSpPr>
                <a:xfrm>
                  <a:off x="8465726" y="2686163"/>
                  <a:ext cx="465677" cy="470919"/>
                  <a:chOff x="2010880" y="2246539"/>
                  <a:chExt cx="3384551" cy="3422650"/>
                </a:xfrm>
                <a:solidFill>
                  <a:schemeClr val="bg1"/>
                </a:solidFill>
              </p:grpSpPr>
              <p:sp>
                <p:nvSpPr>
                  <p:cNvPr id="69" name="Freeform 5">
                    <a:extLst>
                      <a:ext uri="{FF2B5EF4-FFF2-40B4-BE49-F238E27FC236}">
                        <a16:creationId xmlns:a16="http://schemas.microsoft.com/office/drawing/2014/main" id="{3E7BC373-F0F3-4314-8342-063816914916}"/>
                      </a:ext>
                    </a:extLst>
                  </p:cNvPr>
                  <p:cNvSpPr>
                    <a:spLocks noEditPoints="1"/>
                  </p:cNvSpPr>
                  <p:nvPr/>
                </p:nvSpPr>
                <p:spPr bwMode="auto">
                  <a:xfrm>
                    <a:off x="2010880" y="2246539"/>
                    <a:ext cx="3384550" cy="3422650"/>
                  </a:xfrm>
                  <a:custGeom>
                    <a:avLst/>
                    <a:gdLst>
                      <a:gd name="T0" fmla="*/ 802 w 1098"/>
                      <a:gd name="T1" fmla="*/ 525 h 1101"/>
                      <a:gd name="T2" fmla="*/ 1063 w 1098"/>
                      <a:gd name="T3" fmla="*/ 294 h 1101"/>
                      <a:gd name="T4" fmla="*/ 1065 w 1098"/>
                      <a:gd name="T5" fmla="*/ 111 h 1101"/>
                      <a:gd name="T6" fmla="*/ 883 w 1098"/>
                      <a:gd name="T7" fmla="*/ 0 h 1101"/>
                      <a:gd name="T8" fmla="*/ 606 w 1098"/>
                      <a:gd name="T9" fmla="*/ 229 h 1101"/>
                      <a:gd name="T10" fmla="*/ 587 w 1098"/>
                      <a:gd name="T11" fmla="*/ 393 h 1101"/>
                      <a:gd name="T12" fmla="*/ 660 w 1098"/>
                      <a:gd name="T13" fmla="*/ 316 h 1101"/>
                      <a:gd name="T14" fmla="*/ 887 w 1098"/>
                      <a:gd name="T15" fmla="*/ 91 h 1101"/>
                      <a:gd name="T16" fmla="*/ 1005 w 1098"/>
                      <a:gd name="T17" fmla="*/ 216 h 1101"/>
                      <a:gd name="T18" fmla="*/ 780 w 1098"/>
                      <a:gd name="T19" fmla="*/ 436 h 1101"/>
                      <a:gd name="T20" fmla="*/ 704 w 1098"/>
                      <a:gd name="T21" fmla="*/ 507 h 1101"/>
                      <a:gd name="T22" fmla="*/ 439 w 1098"/>
                      <a:gd name="T23" fmla="*/ 773 h 1101"/>
                      <a:gd name="T24" fmla="*/ 231 w 1098"/>
                      <a:gd name="T25" fmla="*/ 997 h 1101"/>
                      <a:gd name="T26" fmla="*/ 97 w 1098"/>
                      <a:gd name="T27" fmla="*/ 914 h 1101"/>
                      <a:gd name="T28" fmla="*/ 296 w 1098"/>
                      <a:gd name="T29" fmla="*/ 668 h 1101"/>
                      <a:gd name="T30" fmla="*/ 374 w 1098"/>
                      <a:gd name="T31" fmla="*/ 606 h 1101"/>
                      <a:gd name="T32" fmla="*/ 388 w 1098"/>
                      <a:gd name="T33" fmla="*/ 586 h 1101"/>
                      <a:gd name="T34" fmla="*/ 142 w 1098"/>
                      <a:gd name="T35" fmla="*/ 693 h 1101"/>
                      <a:gd name="T36" fmla="*/ 27 w 1098"/>
                      <a:gd name="T37" fmla="*/ 979 h 1101"/>
                      <a:gd name="T38" fmla="*/ 289 w 1098"/>
                      <a:gd name="T39" fmla="*/ 1068 h 1101"/>
                      <a:gd name="T40" fmla="*/ 487 w 1098"/>
                      <a:gd name="T41" fmla="*/ 871 h 1101"/>
                      <a:gd name="T42" fmla="*/ 509 w 1098"/>
                      <a:gd name="T43" fmla="*/ 704 h 1101"/>
                      <a:gd name="T44" fmla="*/ 472 w 1098"/>
                      <a:gd name="T45" fmla="*/ 548 h 1101"/>
                      <a:gd name="T46" fmla="*/ 318 w 1098"/>
                      <a:gd name="T47" fmla="*/ 686 h 1101"/>
                      <a:gd name="T48" fmla="*/ 349 w 1098"/>
                      <a:gd name="T49" fmla="*/ 803 h 1101"/>
                      <a:gd name="T50" fmla="*/ 547 w 1098"/>
                      <a:gd name="T51" fmla="*/ 631 h 1101"/>
                      <a:gd name="T52" fmla="*/ 534 w 1098"/>
                      <a:gd name="T53" fmla="*/ 599 h 1101"/>
                      <a:gd name="T54" fmla="*/ 493 w 1098"/>
                      <a:gd name="T55" fmla="*/ 577 h 1101"/>
                      <a:gd name="T56" fmla="*/ 648 w 1098"/>
                      <a:gd name="T57" fmla="*/ 540 h 1101"/>
                      <a:gd name="T58" fmla="*/ 804 w 1098"/>
                      <a:gd name="T59" fmla="*/ 374 h 1101"/>
                      <a:gd name="T60" fmla="*/ 701 w 1098"/>
                      <a:gd name="T61" fmla="*/ 303 h 1101"/>
                      <a:gd name="T62" fmla="*/ 558 w 1098"/>
                      <a:gd name="T63" fmla="*/ 447 h 1101"/>
                      <a:gd name="T64" fmla="*/ 598 w 1098"/>
                      <a:gd name="T65" fmla="*/ 454 h 1101"/>
                      <a:gd name="T66" fmla="*/ 625 w 1098"/>
                      <a:gd name="T67" fmla="*/ 495 h 1101"/>
                      <a:gd name="T68" fmla="*/ 633 w 1098"/>
                      <a:gd name="T69" fmla="*/ 516 h 1101"/>
                      <a:gd name="T70" fmla="*/ 645 w 1098"/>
                      <a:gd name="T71" fmla="*/ 543 h 1101"/>
                      <a:gd name="T72" fmla="*/ 652 w 1098"/>
                      <a:gd name="T73" fmla="*/ 661 h 1101"/>
                      <a:gd name="T74" fmla="*/ 764 w 1098"/>
                      <a:gd name="T75" fmla="*/ 789 h 1101"/>
                      <a:gd name="T76" fmla="*/ 789 w 1098"/>
                      <a:gd name="T77" fmla="*/ 765 h 1101"/>
                      <a:gd name="T78" fmla="*/ 216 w 1098"/>
                      <a:gd name="T79" fmla="*/ 432 h 1101"/>
                      <a:gd name="T80" fmla="*/ 322 w 1098"/>
                      <a:gd name="T81" fmla="*/ 474 h 1101"/>
                      <a:gd name="T82" fmla="*/ 389 w 1098"/>
                      <a:gd name="T83" fmla="*/ 456 h 1101"/>
                      <a:gd name="T84" fmla="*/ 216 w 1098"/>
                      <a:gd name="T85" fmla="*/ 432 h 1101"/>
                      <a:gd name="T86" fmla="*/ 672 w 1098"/>
                      <a:gd name="T87" fmla="*/ 828 h 1101"/>
                      <a:gd name="T88" fmla="*/ 620 w 1098"/>
                      <a:gd name="T89" fmla="*/ 695 h 1101"/>
                      <a:gd name="T90" fmla="*/ 630 w 1098"/>
                      <a:gd name="T91" fmla="*/ 802 h 1101"/>
                      <a:gd name="T92" fmla="*/ 668 w 1098"/>
                      <a:gd name="T93" fmla="*/ 879 h 1101"/>
                      <a:gd name="T94" fmla="*/ 870 w 1098"/>
                      <a:gd name="T95" fmla="*/ 679 h 1101"/>
                      <a:gd name="T96" fmla="*/ 830 w 1098"/>
                      <a:gd name="T97" fmla="*/ 637 h 1101"/>
                      <a:gd name="T98" fmla="*/ 695 w 1098"/>
                      <a:gd name="T99" fmla="*/ 620 h 1101"/>
                      <a:gd name="T100" fmla="*/ 845 w 1098"/>
                      <a:gd name="T101" fmla="*/ 677 h 1101"/>
                      <a:gd name="T102" fmla="*/ 416 w 1098"/>
                      <a:gd name="T103" fmla="*/ 242 h 1101"/>
                      <a:gd name="T104" fmla="*/ 455 w 1098"/>
                      <a:gd name="T105" fmla="*/ 387 h 1101"/>
                      <a:gd name="T106" fmla="*/ 476 w 1098"/>
                      <a:gd name="T107" fmla="*/ 333 h 1101"/>
                      <a:gd name="T108" fmla="*/ 428 w 1098"/>
                      <a:gd name="T109" fmla="*/ 217 h 1101"/>
                      <a:gd name="T110" fmla="*/ 318 w 1098"/>
                      <a:gd name="T111" fmla="*/ 301 h 1101"/>
                      <a:gd name="T112" fmla="*/ 410 w 1098"/>
                      <a:gd name="T113" fmla="*/ 435 h 1101"/>
                      <a:gd name="T114" fmla="*/ 439 w 1098"/>
                      <a:gd name="T115" fmla="*/ 416 h 1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8" h="1101">
                        <a:moveTo>
                          <a:pt x="704" y="507"/>
                        </a:moveTo>
                        <a:cubicBezTo>
                          <a:pt x="706" y="509"/>
                          <a:pt x="706" y="510"/>
                          <a:pt x="707" y="510"/>
                        </a:cubicBezTo>
                        <a:cubicBezTo>
                          <a:pt x="737" y="523"/>
                          <a:pt x="769" y="530"/>
                          <a:pt x="802" y="525"/>
                        </a:cubicBezTo>
                        <a:cubicBezTo>
                          <a:pt x="824" y="522"/>
                          <a:pt x="843" y="514"/>
                          <a:pt x="858" y="499"/>
                        </a:cubicBezTo>
                        <a:cubicBezTo>
                          <a:pt x="875" y="483"/>
                          <a:pt x="892" y="466"/>
                          <a:pt x="908" y="449"/>
                        </a:cubicBezTo>
                        <a:cubicBezTo>
                          <a:pt x="960" y="397"/>
                          <a:pt x="1011" y="346"/>
                          <a:pt x="1063" y="294"/>
                        </a:cubicBezTo>
                        <a:cubicBezTo>
                          <a:pt x="1075" y="283"/>
                          <a:pt x="1084" y="269"/>
                          <a:pt x="1089" y="254"/>
                        </a:cubicBezTo>
                        <a:cubicBezTo>
                          <a:pt x="1098" y="228"/>
                          <a:pt x="1098" y="202"/>
                          <a:pt x="1092" y="175"/>
                        </a:cubicBezTo>
                        <a:cubicBezTo>
                          <a:pt x="1087" y="152"/>
                          <a:pt x="1077" y="131"/>
                          <a:pt x="1065" y="111"/>
                        </a:cubicBezTo>
                        <a:cubicBezTo>
                          <a:pt x="1046" y="81"/>
                          <a:pt x="1022" y="57"/>
                          <a:pt x="993" y="37"/>
                        </a:cubicBezTo>
                        <a:cubicBezTo>
                          <a:pt x="977" y="25"/>
                          <a:pt x="959" y="16"/>
                          <a:pt x="940" y="10"/>
                        </a:cubicBezTo>
                        <a:cubicBezTo>
                          <a:pt x="921" y="3"/>
                          <a:pt x="903" y="0"/>
                          <a:pt x="883" y="0"/>
                        </a:cubicBezTo>
                        <a:cubicBezTo>
                          <a:pt x="852" y="0"/>
                          <a:pt x="826" y="9"/>
                          <a:pt x="804" y="31"/>
                        </a:cubicBezTo>
                        <a:cubicBezTo>
                          <a:pt x="770" y="64"/>
                          <a:pt x="736" y="98"/>
                          <a:pt x="702" y="132"/>
                        </a:cubicBezTo>
                        <a:cubicBezTo>
                          <a:pt x="670" y="165"/>
                          <a:pt x="638" y="197"/>
                          <a:pt x="606" y="229"/>
                        </a:cubicBezTo>
                        <a:cubicBezTo>
                          <a:pt x="582" y="252"/>
                          <a:pt x="570" y="279"/>
                          <a:pt x="569" y="311"/>
                        </a:cubicBezTo>
                        <a:cubicBezTo>
                          <a:pt x="569" y="330"/>
                          <a:pt x="572" y="348"/>
                          <a:pt x="577" y="366"/>
                        </a:cubicBezTo>
                        <a:cubicBezTo>
                          <a:pt x="580" y="375"/>
                          <a:pt x="584" y="383"/>
                          <a:pt x="587" y="393"/>
                        </a:cubicBezTo>
                        <a:cubicBezTo>
                          <a:pt x="589" y="392"/>
                          <a:pt x="589" y="391"/>
                          <a:pt x="590" y="391"/>
                        </a:cubicBezTo>
                        <a:cubicBezTo>
                          <a:pt x="612" y="368"/>
                          <a:pt x="635" y="345"/>
                          <a:pt x="658" y="322"/>
                        </a:cubicBezTo>
                        <a:cubicBezTo>
                          <a:pt x="659" y="321"/>
                          <a:pt x="660" y="318"/>
                          <a:pt x="660" y="316"/>
                        </a:cubicBezTo>
                        <a:cubicBezTo>
                          <a:pt x="660" y="309"/>
                          <a:pt x="661" y="303"/>
                          <a:pt x="666" y="297"/>
                        </a:cubicBezTo>
                        <a:cubicBezTo>
                          <a:pt x="732" y="232"/>
                          <a:pt x="798" y="166"/>
                          <a:pt x="863" y="100"/>
                        </a:cubicBezTo>
                        <a:cubicBezTo>
                          <a:pt x="870" y="93"/>
                          <a:pt x="878" y="90"/>
                          <a:pt x="887" y="91"/>
                        </a:cubicBezTo>
                        <a:cubicBezTo>
                          <a:pt x="903" y="92"/>
                          <a:pt x="918" y="98"/>
                          <a:pt x="932" y="106"/>
                        </a:cubicBezTo>
                        <a:cubicBezTo>
                          <a:pt x="960" y="122"/>
                          <a:pt x="982" y="145"/>
                          <a:pt x="996" y="175"/>
                        </a:cubicBezTo>
                        <a:cubicBezTo>
                          <a:pt x="1002" y="188"/>
                          <a:pt x="1005" y="202"/>
                          <a:pt x="1005" y="216"/>
                        </a:cubicBezTo>
                        <a:cubicBezTo>
                          <a:pt x="1004" y="221"/>
                          <a:pt x="1002" y="225"/>
                          <a:pt x="998" y="229"/>
                        </a:cubicBezTo>
                        <a:cubicBezTo>
                          <a:pt x="933" y="295"/>
                          <a:pt x="867" y="361"/>
                          <a:pt x="802" y="427"/>
                        </a:cubicBezTo>
                        <a:cubicBezTo>
                          <a:pt x="796" y="433"/>
                          <a:pt x="789" y="436"/>
                          <a:pt x="780" y="436"/>
                        </a:cubicBezTo>
                        <a:cubicBezTo>
                          <a:pt x="778" y="436"/>
                          <a:pt x="776" y="437"/>
                          <a:pt x="775" y="438"/>
                        </a:cubicBezTo>
                        <a:cubicBezTo>
                          <a:pt x="760" y="452"/>
                          <a:pt x="747" y="466"/>
                          <a:pt x="732" y="480"/>
                        </a:cubicBezTo>
                        <a:cubicBezTo>
                          <a:pt x="723" y="489"/>
                          <a:pt x="714" y="498"/>
                          <a:pt x="704" y="507"/>
                        </a:cubicBezTo>
                        <a:close/>
                        <a:moveTo>
                          <a:pt x="509" y="704"/>
                        </a:moveTo>
                        <a:cubicBezTo>
                          <a:pt x="507" y="706"/>
                          <a:pt x="506" y="706"/>
                          <a:pt x="505" y="707"/>
                        </a:cubicBezTo>
                        <a:cubicBezTo>
                          <a:pt x="483" y="729"/>
                          <a:pt x="461" y="751"/>
                          <a:pt x="439" y="773"/>
                        </a:cubicBezTo>
                        <a:cubicBezTo>
                          <a:pt x="436" y="776"/>
                          <a:pt x="435" y="778"/>
                          <a:pt x="435" y="782"/>
                        </a:cubicBezTo>
                        <a:cubicBezTo>
                          <a:pt x="436" y="789"/>
                          <a:pt x="434" y="795"/>
                          <a:pt x="428" y="801"/>
                        </a:cubicBezTo>
                        <a:cubicBezTo>
                          <a:pt x="362" y="866"/>
                          <a:pt x="297" y="932"/>
                          <a:pt x="231" y="997"/>
                        </a:cubicBezTo>
                        <a:cubicBezTo>
                          <a:pt x="224" y="1004"/>
                          <a:pt x="217" y="1006"/>
                          <a:pt x="208" y="1005"/>
                        </a:cubicBezTo>
                        <a:cubicBezTo>
                          <a:pt x="194" y="1004"/>
                          <a:pt x="181" y="1000"/>
                          <a:pt x="169" y="993"/>
                        </a:cubicBezTo>
                        <a:cubicBezTo>
                          <a:pt x="136" y="975"/>
                          <a:pt x="111" y="949"/>
                          <a:pt x="97" y="914"/>
                        </a:cubicBezTo>
                        <a:cubicBezTo>
                          <a:pt x="93" y="903"/>
                          <a:pt x="90" y="891"/>
                          <a:pt x="91" y="880"/>
                        </a:cubicBezTo>
                        <a:cubicBezTo>
                          <a:pt x="92" y="875"/>
                          <a:pt x="94" y="871"/>
                          <a:pt x="97" y="868"/>
                        </a:cubicBezTo>
                        <a:cubicBezTo>
                          <a:pt x="163" y="801"/>
                          <a:pt x="230" y="735"/>
                          <a:pt x="296" y="668"/>
                        </a:cubicBezTo>
                        <a:cubicBezTo>
                          <a:pt x="301" y="663"/>
                          <a:pt x="307" y="660"/>
                          <a:pt x="315" y="661"/>
                        </a:cubicBezTo>
                        <a:cubicBezTo>
                          <a:pt x="318" y="661"/>
                          <a:pt x="321" y="659"/>
                          <a:pt x="323" y="657"/>
                        </a:cubicBezTo>
                        <a:cubicBezTo>
                          <a:pt x="340" y="640"/>
                          <a:pt x="357" y="623"/>
                          <a:pt x="374" y="606"/>
                        </a:cubicBezTo>
                        <a:cubicBezTo>
                          <a:pt x="380" y="600"/>
                          <a:pt x="386" y="594"/>
                          <a:pt x="391" y="589"/>
                        </a:cubicBezTo>
                        <a:cubicBezTo>
                          <a:pt x="391" y="588"/>
                          <a:pt x="390" y="587"/>
                          <a:pt x="390" y="587"/>
                        </a:cubicBezTo>
                        <a:cubicBezTo>
                          <a:pt x="389" y="587"/>
                          <a:pt x="388" y="586"/>
                          <a:pt x="388" y="586"/>
                        </a:cubicBezTo>
                        <a:cubicBezTo>
                          <a:pt x="359" y="574"/>
                          <a:pt x="329" y="567"/>
                          <a:pt x="298" y="571"/>
                        </a:cubicBezTo>
                        <a:cubicBezTo>
                          <a:pt x="274" y="574"/>
                          <a:pt x="253" y="582"/>
                          <a:pt x="237" y="599"/>
                        </a:cubicBezTo>
                        <a:cubicBezTo>
                          <a:pt x="205" y="630"/>
                          <a:pt x="173" y="661"/>
                          <a:pt x="142" y="693"/>
                        </a:cubicBezTo>
                        <a:cubicBezTo>
                          <a:pt x="107" y="728"/>
                          <a:pt x="72" y="764"/>
                          <a:pt x="36" y="799"/>
                        </a:cubicBezTo>
                        <a:cubicBezTo>
                          <a:pt x="11" y="823"/>
                          <a:pt x="0" y="852"/>
                          <a:pt x="0" y="886"/>
                        </a:cubicBezTo>
                        <a:cubicBezTo>
                          <a:pt x="0" y="920"/>
                          <a:pt x="11" y="951"/>
                          <a:pt x="27" y="979"/>
                        </a:cubicBezTo>
                        <a:cubicBezTo>
                          <a:pt x="49" y="1016"/>
                          <a:pt x="78" y="1046"/>
                          <a:pt x="115" y="1067"/>
                        </a:cubicBezTo>
                        <a:cubicBezTo>
                          <a:pt x="150" y="1088"/>
                          <a:pt x="188" y="1101"/>
                          <a:pt x="231" y="1095"/>
                        </a:cubicBezTo>
                        <a:cubicBezTo>
                          <a:pt x="253" y="1092"/>
                          <a:pt x="273" y="1084"/>
                          <a:pt x="289" y="1068"/>
                        </a:cubicBezTo>
                        <a:cubicBezTo>
                          <a:pt x="300" y="1058"/>
                          <a:pt x="310" y="1047"/>
                          <a:pt x="321" y="1037"/>
                        </a:cubicBezTo>
                        <a:cubicBezTo>
                          <a:pt x="344" y="1013"/>
                          <a:pt x="368" y="990"/>
                          <a:pt x="392" y="966"/>
                        </a:cubicBezTo>
                        <a:cubicBezTo>
                          <a:pt x="423" y="934"/>
                          <a:pt x="454" y="902"/>
                          <a:pt x="487" y="871"/>
                        </a:cubicBezTo>
                        <a:cubicBezTo>
                          <a:pt x="517" y="843"/>
                          <a:pt x="530" y="809"/>
                          <a:pt x="526" y="769"/>
                        </a:cubicBezTo>
                        <a:cubicBezTo>
                          <a:pt x="525" y="756"/>
                          <a:pt x="522" y="743"/>
                          <a:pt x="518" y="730"/>
                        </a:cubicBezTo>
                        <a:cubicBezTo>
                          <a:pt x="516" y="722"/>
                          <a:pt x="512" y="713"/>
                          <a:pt x="509" y="704"/>
                        </a:cubicBezTo>
                        <a:close/>
                        <a:moveTo>
                          <a:pt x="503" y="549"/>
                        </a:moveTo>
                        <a:cubicBezTo>
                          <a:pt x="498" y="550"/>
                          <a:pt x="494" y="551"/>
                          <a:pt x="490" y="552"/>
                        </a:cubicBezTo>
                        <a:cubicBezTo>
                          <a:pt x="483" y="555"/>
                          <a:pt x="477" y="555"/>
                          <a:pt x="472" y="548"/>
                        </a:cubicBezTo>
                        <a:cubicBezTo>
                          <a:pt x="472" y="547"/>
                          <a:pt x="470" y="547"/>
                          <a:pt x="470" y="546"/>
                        </a:cubicBezTo>
                        <a:cubicBezTo>
                          <a:pt x="464" y="543"/>
                          <a:pt x="462" y="543"/>
                          <a:pt x="458" y="547"/>
                        </a:cubicBezTo>
                        <a:cubicBezTo>
                          <a:pt x="411" y="593"/>
                          <a:pt x="365" y="640"/>
                          <a:pt x="318" y="686"/>
                        </a:cubicBezTo>
                        <a:cubicBezTo>
                          <a:pt x="311" y="693"/>
                          <a:pt x="303" y="700"/>
                          <a:pt x="298" y="708"/>
                        </a:cubicBezTo>
                        <a:cubicBezTo>
                          <a:pt x="288" y="723"/>
                          <a:pt x="289" y="739"/>
                          <a:pt x="296" y="755"/>
                        </a:cubicBezTo>
                        <a:cubicBezTo>
                          <a:pt x="306" y="779"/>
                          <a:pt x="324" y="796"/>
                          <a:pt x="349" y="803"/>
                        </a:cubicBezTo>
                        <a:cubicBezTo>
                          <a:pt x="367" y="808"/>
                          <a:pt x="383" y="805"/>
                          <a:pt x="397" y="791"/>
                        </a:cubicBezTo>
                        <a:cubicBezTo>
                          <a:pt x="446" y="741"/>
                          <a:pt x="496" y="692"/>
                          <a:pt x="546" y="642"/>
                        </a:cubicBezTo>
                        <a:cubicBezTo>
                          <a:pt x="549" y="638"/>
                          <a:pt x="550" y="635"/>
                          <a:pt x="547" y="631"/>
                        </a:cubicBezTo>
                        <a:cubicBezTo>
                          <a:pt x="541" y="632"/>
                          <a:pt x="535" y="632"/>
                          <a:pt x="528" y="633"/>
                        </a:cubicBezTo>
                        <a:cubicBezTo>
                          <a:pt x="532" y="624"/>
                          <a:pt x="535" y="617"/>
                          <a:pt x="538" y="609"/>
                        </a:cubicBezTo>
                        <a:cubicBezTo>
                          <a:pt x="540" y="603"/>
                          <a:pt x="541" y="603"/>
                          <a:pt x="534" y="599"/>
                        </a:cubicBezTo>
                        <a:cubicBezTo>
                          <a:pt x="530" y="597"/>
                          <a:pt x="528" y="595"/>
                          <a:pt x="529" y="590"/>
                        </a:cubicBezTo>
                        <a:cubicBezTo>
                          <a:pt x="530" y="586"/>
                          <a:pt x="530" y="581"/>
                          <a:pt x="531" y="577"/>
                        </a:cubicBezTo>
                        <a:cubicBezTo>
                          <a:pt x="518" y="577"/>
                          <a:pt x="506" y="577"/>
                          <a:pt x="493" y="577"/>
                        </a:cubicBezTo>
                        <a:cubicBezTo>
                          <a:pt x="497" y="567"/>
                          <a:pt x="500" y="559"/>
                          <a:pt x="503" y="549"/>
                        </a:cubicBezTo>
                        <a:close/>
                        <a:moveTo>
                          <a:pt x="645" y="543"/>
                        </a:moveTo>
                        <a:cubicBezTo>
                          <a:pt x="647" y="542"/>
                          <a:pt x="648" y="541"/>
                          <a:pt x="648" y="540"/>
                        </a:cubicBezTo>
                        <a:cubicBezTo>
                          <a:pt x="665" y="523"/>
                          <a:pt x="682" y="507"/>
                          <a:pt x="698" y="490"/>
                        </a:cubicBezTo>
                        <a:cubicBezTo>
                          <a:pt x="730" y="458"/>
                          <a:pt x="761" y="427"/>
                          <a:pt x="793" y="395"/>
                        </a:cubicBezTo>
                        <a:cubicBezTo>
                          <a:pt x="799" y="389"/>
                          <a:pt x="803" y="382"/>
                          <a:pt x="804" y="374"/>
                        </a:cubicBezTo>
                        <a:cubicBezTo>
                          <a:pt x="807" y="353"/>
                          <a:pt x="800" y="335"/>
                          <a:pt x="786" y="319"/>
                        </a:cubicBezTo>
                        <a:cubicBezTo>
                          <a:pt x="776" y="307"/>
                          <a:pt x="762" y="298"/>
                          <a:pt x="746" y="293"/>
                        </a:cubicBezTo>
                        <a:cubicBezTo>
                          <a:pt x="730" y="289"/>
                          <a:pt x="714" y="291"/>
                          <a:pt x="701" y="303"/>
                        </a:cubicBezTo>
                        <a:cubicBezTo>
                          <a:pt x="692" y="312"/>
                          <a:pt x="683" y="321"/>
                          <a:pt x="674" y="330"/>
                        </a:cubicBezTo>
                        <a:cubicBezTo>
                          <a:pt x="641" y="364"/>
                          <a:pt x="607" y="398"/>
                          <a:pt x="573" y="433"/>
                        </a:cubicBezTo>
                        <a:cubicBezTo>
                          <a:pt x="568" y="438"/>
                          <a:pt x="563" y="442"/>
                          <a:pt x="558" y="447"/>
                        </a:cubicBezTo>
                        <a:cubicBezTo>
                          <a:pt x="562" y="450"/>
                          <a:pt x="566" y="452"/>
                          <a:pt x="570" y="455"/>
                        </a:cubicBezTo>
                        <a:cubicBezTo>
                          <a:pt x="574" y="459"/>
                          <a:pt x="578" y="459"/>
                          <a:pt x="583" y="458"/>
                        </a:cubicBezTo>
                        <a:cubicBezTo>
                          <a:pt x="588" y="456"/>
                          <a:pt x="593" y="456"/>
                          <a:pt x="598" y="454"/>
                        </a:cubicBezTo>
                        <a:cubicBezTo>
                          <a:pt x="595" y="464"/>
                          <a:pt x="592" y="472"/>
                          <a:pt x="589" y="482"/>
                        </a:cubicBezTo>
                        <a:cubicBezTo>
                          <a:pt x="602" y="482"/>
                          <a:pt x="614" y="482"/>
                          <a:pt x="626" y="482"/>
                        </a:cubicBezTo>
                        <a:cubicBezTo>
                          <a:pt x="626" y="486"/>
                          <a:pt x="626" y="491"/>
                          <a:pt x="625" y="495"/>
                        </a:cubicBezTo>
                        <a:cubicBezTo>
                          <a:pt x="624" y="500"/>
                          <a:pt x="625" y="502"/>
                          <a:pt x="629" y="504"/>
                        </a:cubicBezTo>
                        <a:cubicBezTo>
                          <a:pt x="636" y="508"/>
                          <a:pt x="636" y="508"/>
                          <a:pt x="633" y="515"/>
                        </a:cubicBezTo>
                        <a:cubicBezTo>
                          <a:pt x="633" y="516"/>
                          <a:pt x="633" y="516"/>
                          <a:pt x="633" y="516"/>
                        </a:cubicBezTo>
                        <a:cubicBezTo>
                          <a:pt x="630" y="523"/>
                          <a:pt x="627" y="530"/>
                          <a:pt x="624" y="538"/>
                        </a:cubicBezTo>
                        <a:cubicBezTo>
                          <a:pt x="631" y="537"/>
                          <a:pt x="638" y="537"/>
                          <a:pt x="644" y="536"/>
                        </a:cubicBezTo>
                        <a:cubicBezTo>
                          <a:pt x="644" y="538"/>
                          <a:pt x="645" y="540"/>
                          <a:pt x="645" y="543"/>
                        </a:cubicBezTo>
                        <a:close/>
                        <a:moveTo>
                          <a:pt x="668" y="650"/>
                        </a:moveTo>
                        <a:cubicBezTo>
                          <a:pt x="668" y="650"/>
                          <a:pt x="668" y="651"/>
                          <a:pt x="668" y="651"/>
                        </a:cubicBezTo>
                        <a:cubicBezTo>
                          <a:pt x="660" y="651"/>
                          <a:pt x="655" y="654"/>
                          <a:pt x="652" y="661"/>
                        </a:cubicBezTo>
                        <a:cubicBezTo>
                          <a:pt x="649" y="668"/>
                          <a:pt x="650" y="674"/>
                          <a:pt x="655" y="680"/>
                        </a:cubicBezTo>
                        <a:cubicBezTo>
                          <a:pt x="659" y="684"/>
                          <a:pt x="663" y="688"/>
                          <a:pt x="667" y="692"/>
                        </a:cubicBezTo>
                        <a:cubicBezTo>
                          <a:pt x="700" y="724"/>
                          <a:pt x="732" y="757"/>
                          <a:pt x="764" y="789"/>
                        </a:cubicBezTo>
                        <a:cubicBezTo>
                          <a:pt x="769" y="793"/>
                          <a:pt x="774" y="796"/>
                          <a:pt x="781" y="795"/>
                        </a:cubicBezTo>
                        <a:cubicBezTo>
                          <a:pt x="787" y="793"/>
                          <a:pt x="792" y="789"/>
                          <a:pt x="794" y="783"/>
                        </a:cubicBezTo>
                        <a:cubicBezTo>
                          <a:pt x="796" y="776"/>
                          <a:pt x="794" y="770"/>
                          <a:pt x="789" y="765"/>
                        </a:cubicBezTo>
                        <a:cubicBezTo>
                          <a:pt x="753" y="729"/>
                          <a:pt x="716" y="692"/>
                          <a:pt x="680" y="656"/>
                        </a:cubicBezTo>
                        <a:cubicBezTo>
                          <a:pt x="677" y="653"/>
                          <a:pt x="672" y="652"/>
                          <a:pt x="668" y="650"/>
                        </a:cubicBezTo>
                        <a:close/>
                        <a:moveTo>
                          <a:pt x="216" y="432"/>
                        </a:moveTo>
                        <a:cubicBezTo>
                          <a:pt x="217" y="435"/>
                          <a:pt x="217" y="438"/>
                          <a:pt x="219" y="440"/>
                        </a:cubicBezTo>
                        <a:cubicBezTo>
                          <a:pt x="222" y="447"/>
                          <a:pt x="228" y="449"/>
                          <a:pt x="235" y="450"/>
                        </a:cubicBezTo>
                        <a:cubicBezTo>
                          <a:pt x="264" y="458"/>
                          <a:pt x="293" y="466"/>
                          <a:pt x="322" y="474"/>
                        </a:cubicBezTo>
                        <a:cubicBezTo>
                          <a:pt x="341" y="479"/>
                          <a:pt x="361" y="484"/>
                          <a:pt x="380" y="489"/>
                        </a:cubicBezTo>
                        <a:cubicBezTo>
                          <a:pt x="389" y="492"/>
                          <a:pt x="398" y="486"/>
                          <a:pt x="401" y="476"/>
                        </a:cubicBezTo>
                        <a:cubicBezTo>
                          <a:pt x="403" y="468"/>
                          <a:pt x="397" y="458"/>
                          <a:pt x="389" y="456"/>
                        </a:cubicBezTo>
                        <a:cubicBezTo>
                          <a:pt x="367" y="450"/>
                          <a:pt x="346" y="445"/>
                          <a:pt x="324" y="439"/>
                        </a:cubicBezTo>
                        <a:cubicBezTo>
                          <a:pt x="296" y="431"/>
                          <a:pt x="268" y="424"/>
                          <a:pt x="239" y="416"/>
                        </a:cubicBezTo>
                        <a:cubicBezTo>
                          <a:pt x="228" y="413"/>
                          <a:pt x="217" y="421"/>
                          <a:pt x="216" y="432"/>
                        </a:cubicBezTo>
                        <a:close/>
                        <a:moveTo>
                          <a:pt x="681" y="863"/>
                        </a:moveTo>
                        <a:cubicBezTo>
                          <a:pt x="680" y="860"/>
                          <a:pt x="680" y="858"/>
                          <a:pt x="679" y="855"/>
                        </a:cubicBezTo>
                        <a:cubicBezTo>
                          <a:pt x="677" y="846"/>
                          <a:pt x="674" y="837"/>
                          <a:pt x="672" y="828"/>
                        </a:cubicBezTo>
                        <a:cubicBezTo>
                          <a:pt x="666" y="805"/>
                          <a:pt x="660" y="782"/>
                          <a:pt x="654" y="759"/>
                        </a:cubicBezTo>
                        <a:cubicBezTo>
                          <a:pt x="649" y="743"/>
                          <a:pt x="644" y="726"/>
                          <a:pt x="640" y="710"/>
                        </a:cubicBezTo>
                        <a:cubicBezTo>
                          <a:pt x="638" y="699"/>
                          <a:pt x="627" y="693"/>
                          <a:pt x="620" y="695"/>
                        </a:cubicBezTo>
                        <a:cubicBezTo>
                          <a:pt x="609" y="698"/>
                          <a:pt x="604" y="708"/>
                          <a:pt x="607" y="719"/>
                        </a:cubicBezTo>
                        <a:cubicBezTo>
                          <a:pt x="609" y="723"/>
                          <a:pt x="610" y="727"/>
                          <a:pt x="611" y="732"/>
                        </a:cubicBezTo>
                        <a:cubicBezTo>
                          <a:pt x="617" y="755"/>
                          <a:pt x="624" y="779"/>
                          <a:pt x="630" y="802"/>
                        </a:cubicBezTo>
                        <a:cubicBezTo>
                          <a:pt x="633" y="816"/>
                          <a:pt x="637" y="829"/>
                          <a:pt x="640" y="842"/>
                        </a:cubicBezTo>
                        <a:cubicBezTo>
                          <a:pt x="643" y="851"/>
                          <a:pt x="645" y="860"/>
                          <a:pt x="648" y="869"/>
                        </a:cubicBezTo>
                        <a:cubicBezTo>
                          <a:pt x="651" y="877"/>
                          <a:pt x="660" y="881"/>
                          <a:pt x="668" y="879"/>
                        </a:cubicBezTo>
                        <a:cubicBezTo>
                          <a:pt x="675" y="878"/>
                          <a:pt x="680" y="870"/>
                          <a:pt x="681" y="863"/>
                        </a:cubicBezTo>
                        <a:close/>
                        <a:moveTo>
                          <a:pt x="862" y="681"/>
                        </a:moveTo>
                        <a:cubicBezTo>
                          <a:pt x="864" y="681"/>
                          <a:pt x="867" y="680"/>
                          <a:pt x="870" y="679"/>
                        </a:cubicBezTo>
                        <a:cubicBezTo>
                          <a:pt x="877" y="675"/>
                          <a:pt x="880" y="669"/>
                          <a:pt x="879" y="661"/>
                        </a:cubicBezTo>
                        <a:cubicBezTo>
                          <a:pt x="878" y="654"/>
                          <a:pt x="874" y="650"/>
                          <a:pt x="867" y="648"/>
                        </a:cubicBezTo>
                        <a:cubicBezTo>
                          <a:pt x="855" y="644"/>
                          <a:pt x="842" y="641"/>
                          <a:pt x="830" y="637"/>
                        </a:cubicBezTo>
                        <a:cubicBezTo>
                          <a:pt x="807" y="631"/>
                          <a:pt x="784" y="625"/>
                          <a:pt x="761" y="619"/>
                        </a:cubicBezTo>
                        <a:cubicBezTo>
                          <a:pt x="746" y="615"/>
                          <a:pt x="731" y="611"/>
                          <a:pt x="716" y="607"/>
                        </a:cubicBezTo>
                        <a:cubicBezTo>
                          <a:pt x="707" y="605"/>
                          <a:pt x="697" y="611"/>
                          <a:pt x="695" y="620"/>
                        </a:cubicBezTo>
                        <a:cubicBezTo>
                          <a:pt x="693" y="628"/>
                          <a:pt x="699" y="638"/>
                          <a:pt x="707" y="640"/>
                        </a:cubicBezTo>
                        <a:cubicBezTo>
                          <a:pt x="733" y="647"/>
                          <a:pt x="759" y="654"/>
                          <a:pt x="785" y="661"/>
                        </a:cubicBezTo>
                        <a:cubicBezTo>
                          <a:pt x="805" y="666"/>
                          <a:pt x="825" y="672"/>
                          <a:pt x="845" y="677"/>
                        </a:cubicBezTo>
                        <a:cubicBezTo>
                          <a:pt x="851" y="679"/>
                          <a:pt x="856" y="680"/>
                          <a:pt x="862" y="681"/>
                        </a:cubicBezTo>
                        <a:close/>
                        <a:moveTo>
                          <a:pt x="415" y="234"/>
                        </a:moveTo>
                        <a:cubicBezTo>
                          <a:pt x="415" y="236"/>
                          <a:pt x="416" y="239"/>
                          <a:pt x="416" y="242"/>
                        </a:cubicBezTo>
                        <a:cubicBezTo>
                          <a:pt x="420" y="254"/>
                          <a:pt x="423" y="267"/>
                          <a:pt x="427" y="279"/>
                        </a:cubicBezTo>
                        <a:cubicBezTo>
                          <a:pt x="432" y="299"/>
                          <a:pt x="437" y="318"/>
                          <a:pt x="442" y="338"/>
                        </a:cubicBezTo>
                        <a:cubicBezTo>
                          <a:pt x="446" y="354"/>
                          <a:pt x="451" y="370"/>
                          <a:pt x="455" y="387"/>
                        </a:cubicBezTo>
                        <a:cubicBezTo>
                          <a:pt x="458" y="397"/>
                          <a:pt x="467" y="403"/>
                          <a:pt x="477" y="401"/>
                        </a:cubicBezTo>
                        <a:cubicBezTo>
                          <a:pt x="486" y="398"/>
                          <a:pt x="491" y="388"/>
                          <a:pt x="488" y="378"/>
                        </a:cubicBezTo>
                        <a:cubicBezTo>
                          <a:pt x="484" y="363"/>
                          <a:pt x="480" y="348"/>
                          <a:pt x="476" y="333"/>
                        </a:cubicBezTo>
                        <a:cubicBezTo>
                          <a:pt x="470" y="308"/>
                          <a:pt x="463" y="284"/>
                          <a:pt x="457" y="260"/>
                        </a:cubicBezTo>
                        <a:cubicBezTo>
                          <a:pt x="454" y="249"/>
                          <a:pt x="451" y="238"/>
                          <a:pt x="447" y="227"/>
                        </a:cubicBezTo>
                        <a:cubicBezTo>
                          <a:pt x="445" y="219"/>
                          <a:pt x="436" y="215"/>
                          <a:pt x="428" y="217"/>
                        </a:cubicBezTo>
                        <a:cubicBezTo>
                          <a:pt x="421" y="219"/>
                          <a:pt x="415" y="226"/>
                          <a:pt x="415" y="234"/>
                        </a:cubicBezTo>
                        <a:close/>
                        <a:moveTo>
                          <a:pt x="319" y="300"/>
                        </a:moveTo>
                        <a:cubicBezTo>
                          <a:pt x="318" y="300"/>
                          <a:pt x="318" y="301"/>
                          <a:pt x="318" y="301"/>
                        </a:cubicBezTo>
                        <a:cubicBezTo>
                          <a:pt x="311" y="301"/>
                          <a:pt x="305" y="306"/>
                          <a:pt x="302" y="312"/>
                        </a:cubicBezTo>
                        <a:cubicBezTo>
                          <a:pt x="299" y="320"/>
                          <a:pt x="302" y="326"/>
                          <a:pt x="307" y="332"/>
                        </a:cubicBezTo>
                        <a:cubicBezTo>
                          <a:pt x="341" y="366"/>
                          <a:pt x="376" y="400"/>
                          <a:pt x="410" y="435"/>
                        </a:cubicBezTo>
                        <a:cubicBezTo>
                          <a:pt x="414" y="438"/>
                          <a:pt x="417" y="442"/>
                          <a:pt x="422" y="444"/>
                        </a:cubicBezTo>
                        <a:cubicBezTo>
                          <a:pt x="430" y="448"/>
                          <a:pt x="438" y="444"/>
                          <a:pt x="443" y="437"/>
                        </a:cubicBezTo>
                        <a:cubicBezTo>
                          <a:pt x="446" y="432"/>
                          <a:pt x="446" y="422"/>
                          <a:pt x="439" y="416"/>
                        </a:cubicBezTo>
                        <a:cubicBezTo>
                          <a:pt x="403" y="379"/>
                          <a:pt x="367" y="343"/>
                          <a:pt x="331" y="307"/>
                        </a:cubicBezTo>
                        <a:cubicBezTo>
                          <a:pt x="328" y="304"/>
                          <a:pt x="323" y="302"/>
                          <a:pt x="319" y="3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0" name="Freeform 6">
                    <a:extLst>
                      <a:ext uri="{FF2B5EF4-FFF2-40B4-BE49-F238E27FC236}">
                        <a16:creationId xmlns:a16="http://schemas.microsoft.com/office/drawing/2014/main" id="{1B7BE974-25BA-4B47-8DB9-EE0F6A125F07}"/>
                      </a:ext>
                    </a:extLst>
                  </p:cNvPr>
                  <p:cNvSpPr>
                    <a:spLocks/>
                  </p:cNvSpPr>
                  <p:nvPr/>
                </p:nvSpPr>
                <p:spPr bwMode="auto">
                  <a:xfrm>
                    <a:off x="3765068" y="2246539"/>
                    <a:ext cx="1630363" cy="1647825"/>
                  </a:xfrm>
                  <a:custGeom>
                    <a:avLst/>
                    <a:gdLst>
                      <a:gd name="T0" fmla="*/ 135 w 529"/>
                      <a:gd name="T1" fmla="*/ 507 h 530"/>
                      <a:gd name="T2" fmla="*/ 163 w 529"/>
                      <a:gd name="T3" fmla="*/ 480 h 530"/>
                      <a:gd name="T4" fmla="*/ 206 w 529"/>
                      <a:gd name="T5" fmla="*/ 438 h 530"/>
                      <a:gd name="T6" fmla="*/ 211 w 529"/>
                      <a:gd name="T7" fmla="*/ 436 h 530"/>
                      <a:gd name="T8" fmla="*/ 233 w 529"/>
                      <a:gd name="T9" fmla="*/ 427 h 530"/>
                      <a:gd name="T10" fmla="*/ 429 w 529"/>
                      <a:gd name="T11" fmla="*/ 229 h 530"/>
                      <a:gd name="T12" fmla="*/ 436 w 529"/>
                      <a:gd name="T13" fmla="*/ 216 h 530"/>
                      <a:gd name="T14" fmla="*/ 427 w 529"/>
                      <a:gd name="T15" fmla="*/ 175 h 530"/>
                      <a:gd name="T16" fmla="*/ 363 w 529"/>
                      <a:gd name="T17" fmla="*/ 106 h 530"/>
                      <a:gd name="T18" fmla="*/ 318 w 529"/>
                      <a:gd name="T19" fmla="*/ 91 h 530"/>
                      <a:gd name="T20" fmla="*/ 294 w 529"/>
                      <a:gd name="T21" fmla="*/ 100 h 530"/>
                      <a:gd name="T22" fmla="*/ 97 w 529"/>
                      <a:gd name="T23" fmla="*/ 297 h 530"/>
                      <a:gd name="T24" fmla="*/ 91 w 529"/>
                      <a:gd name="T25" fmla="*/ 316 h 530"/>
                      <a:gd name="T26" fmla="*/ 89 w 529"/>
                      <a:gd name="T27" fmla="*/ 322 h 530"/>
                      <a:gd name="T28" fmla="*/ 21 w 529"/>
                      <a:gd name="T29" fmla="*/ 391 h 530"/>
                      <a:gd name="T30" fmla="*/ 18 w 529"/>
                      <a:gd name="T31" fmla="*/ 393 h 530"/>
                      <a:gd name="T32" fmla="*/ 8 w 529"/>
                      <a:gd name="T33" fmla="*/ 366 h 530"/>
                      <a:gd name="T34" fmla="*/ 0 w 529"/>
                      <a:gd name="T35" fmla="*/ 311 h 530"/>
                      <a:gd name="T36" fmla="*/ 37 w 529"/>
                      <a:gd name="T37" fmla="*/ 229 h 530"/>
                      <a:gd name="T38" fmla="*/ 133 w 529"/>
                      <a:gd name="T39" fmla="*/ 132 h 530"/>
                      <a:gd name="T40" fmla="*/ 235 w 529"/>
                      <a:gd name="T41" fmla="*/ 31 h 530"/>
                      <a:gd name="T42" fmla="*/ 314 w 529"/>
                      <a:gd name="T43" fmla="*/ 0 h 530"/>
                      <a:gd name="T44" fmla="*/ 371 w 529"/>
                      <a:gd name="T45" fmla="*/ 10 h 530"/>
                      <a:gd name="T46" fmla="*/ 424 w 529"/>
                      <a:gd name="T47" fmla="*/ 37 h 530"/>
                      <a:gd name="T48" fmla="*/ 496 w 529"/>
                      <a:gd name="T49" fmla="*/ 111 h 530"/>
                      <a:gd name="T50" fmla="*/ 523 w 529"/>
                      <a:gd name="T51" fmla="*/ 175 h 530"/>
                      <a:gd name="T52" fmla="*/ 520 w 529"/>
                      <a:gd name="T53" fmla="*/ 254 h 530"/>
                      <a:gd name="T54" fmla="*/ 494 w 529"/>
                      <a:gd name="T55" fmla="*/ 294 h 530"/>
                      <a:gd name="T56" fmla="*/ 339 w 529"/>
                      <a:gd name="T57" fmla="*/ 449 h 530"/>
                      <a:gd name="T58" fmla="*/ 289 w 529"/>
                      <a:gd name="T59" fmla="*/ 499 h 530"/>
                      <a:gd name="T60" fmla="*/ 233 w 529"/>
                      <a:gd name="T61" fmla="*/ 525 h 530"/>
                      <a:gd name="T62" fmla="*/ 138 w 529"/>
                      <a:gd name="T63" fmla="*/ 510 h 530"/>
                      <a:gd name="T64" fmla="*/ 135 w 529"/>
                      <a:gd name="T65" fmla="*/ 507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29" h="530">
                        <a:moveTo>
                          <a:pt x="135" y="507"/>
                        </a:moveTo>
                        <a:cubicBezTo>
                          <a:pt x="145" y="498"/>
                          <a:pt x="154" y="489"/>
                          <a:pt x="163" y="480"/>
                        </a:cubicBezTo>
                        <a:cubicBezTo>
                          <a:pt x="178" y="466"/>
                          <a:pt x="191" y="452"/>
                          <a:pt x="206" y="438"/>
                        </a:cubicBezTo>
                        <a:cubicBezTo>
                          <a:pt x="207" y="437"/>
                          <a:pt x="209" y="436"/>
                          <a:pt x="211" y="436"/>
                        </a:cubicBezTo>
                        <a:cubicBezTo>
                          <a:pt x="220" y="436"/>
                          <a:pt x="227" y="433"/>
                          <a:pt x="233" y="427"/>
                        </a:cubicBezTo>
                        <a:cubicBezTo>
                          <a:pt x="298" y="361"/>
                          <a:pt x="364" y="295"/>
                          <a:pt x="429" y="229"/>
                        </a:cubicBezTo>
                        <a:cubicBezTo>
                          <a:pt x="433" y="225"/>
                          <a:pt x="435" y="221"/>
                          <a:pt x="436" y="216"/>
                        </a:cubicBezTo>
                        <a:cubicBezTo>
                          <a:pt x="436" y="202"/>
                          <a:pt x="433" y="188"/>
                          <a:pt x="427" y="175"/>
                        </a:cubicBezTo>
                        <a:cubicBezTo>
                          <a:pt x="413" y="145"/>
                          <a:pt x="391" y="122"/>
                          <a:pt x="363" y="106"/>
                        </a:cubicBezTo>
                        <a:cubicBezTo>
                          <a:pt x="349" y="98"/>
                          <a:pt x="334" y="92"/>
                          <a:pt x="318" y="91"/>
                        </a:cubicBezTo>
                        <a:cubicBezTo>
                          <a:pt x="309" y="90"/>
                          <a:pt x="301" y="93"/>
                          <a:pt x="294" y="100"/>
                        </a:cubicBezTo>
                        <a:cubicBezTo>
                          <a:pt x="229" y="166"/>
                          <a:pt x="163" y="232"/>
                          <a:pt x="97" y="297"/>
                        </a:cubicBezTo>
                        <a:cubicBezTo>
                          <a:pt x="92" y="303"/>
                          <a:pt x="91" y="309"/>
                          <a:pt x="91" y="316"/>
                        </a:cubicBezTo>
                        <a:cubicBezTo>
                          <a:pt x="91" y="318"/>
                          <a:pt x="90" y="321"/>
                          <a:pt x="89" y="322"/>
                        </a:cubicBezTo>
                        <a:cubicBezTo>
                          <a:pt x="66" y="345"/>
                          <a:pt x="43" y="368"/>
                          <a:pt x="21" y="391"/>
                        </a:cubicBezTo>
                        <a:cubicBezTo>
                          <a:pt x="20" y="391"/>
                          <a:pt x="20" y="392"/>
                          <a:pt x="18" y="393"/>
                        </a:cubicBezTo>
                        <a:cubicBezTo>
                          <a:pt x="15" y="383"/>
                          <a:pt x="11" y="375"/>
                          <a:pt x="8" y="366"/>
                        </a:cubicBezTo>
                        <a:cubicBezTo>
                          <a:pt x="3" y="348"/>
                          <a:pt x="0" y="330"/>
                          <a:pt x="0" y="311"/>
                        </a:cubicBezTo>
                        <a:cubicBezTo>
                          <a:pt x="1" y="279"/>
                          <a:pt x="13" y="252"/>
                          <a:pt x="37" y="229"/>
                        </a:cubicBezTo>
                        <a:cubicBezTo>
                          <a:pt x="69" y="197"/>
                          <a:pt x="101" y="165"/>
                          <a:pt x="133" y="132"/>
                        </a:cubicBezTo>
                        <a:cubicBezTo>
                          <a:pt x="167" y="98"/>
                          <a:pt x="201" y="64"/>
                          <a:pt x="235" y="31"/>
                        </a:cubicBezTo>
                        <a:cubicBezTo>
                          <a:pt x="257" y="9"/>
                          <a:pt x="283" y="0"/>
                          <a:pt x="314" y="0"/>
                        </a:cubicBezTo>
                        <a:cubicBezTo>
                          <a:pt x="334" y="0"/>
                          <a:pt x="352" y="3"/>
                          <a:pt x="371" y="10"/>
                        </a:cubicBezTo>
                        <a:cubicBezTo>
                          <a:pt x="390" y="16"/>
                          <a:pt x="408" y="25"/>
                          <a:pt x="424" y="37"/>
                        </a:cubicBezTo>
                        <a:cubicBezTo>
                          <a:pt x="453" y="57"/>
                          <a:pt x="477" y="81"/>
                          <a:pt x="496" y="111"/>
                        </a:cubicBezTo>
                        <a:cubicBezTo>
                          <a:pt x="508" y="131"/>
                          <a:pt x="518" y="152"/>
                          <a:pt x="523" y="175"/>
                        </a:cubicBezTo>
                        <a:cubicBezTo>
                          <a:pt x="529" y="202"/>
                          <a:pt x="529" y="228"/>
                          <a:pt x="520" y="254"/>
                        </a:cubicBezTo>
                        <a:cubicBezTo>
                          <a:pt x="515" y="269"/>
                          <a:pt x="506" y="283"/>
                          <a:pt x="494" y="294"/>
                        </a:cubicBezTo>
                        <a:cubicBezTo>
                          <a:pt x="442" y="346"/>
                          <a:pt x="391" y="397"/>
                          <a:pt x="339" y="449"/>
                        </a:cubicBezTo>
                        <a:cubicBezTo>
                          <a:pt x="323" y="466"/>
                          <a:pt x="306" y="483"/>
                          <a:pt x="289" y="499"/>
                        </a:cubicBezTo>
                        <a:cubicBezTo>
                          <a:pt x="274" y="514"/>
                          <a:pt x="255" y="522"/>
                          <a:pt x="233" y="525"/>
                        </a:cubicBezTo>
                        <a:cubicBezTo>
                          <a:pt x="200" y="530"/>
                          <a:pt x="168" y="523"/>
                          <a:pt x="138" y="510"/>
                        </a:cubicBezTo>
                        <a:cubicBezTo>
                          <a:pt x="137" y="510"/>
                          <a:pt x="137" y="509"/>
                          <a:pt x="135" y="5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71" name="Freeform 7">
                    <a:extLst>
                      <a:ext uri="{FF2B5EF4-FFF2-40B4-BE49-F238E27FC236}">
                        <a16:creationId xmlns:a16="http://schemas.microsoft.com/office/drawing/2014/main" id="{C08F5EB7-558B-4952-BAA0-0C3C29C024AD}"/>
                      </a:ext>
                    </a:extLst>
                  </p:cNvPr>
                  <p:cNvSpPr>
                    <a:spLocks/>
                  </p:cNvSpPr>
                  <p:nvPr/>
                </p:nvSpPr>
                <p:spPr bwMode="auto">
                  <a:xfrm>
                    <a:off x="2010880" y="4008664"/>
                    <a:ext cx="1633538" cy="1660525"/>
                  </a:xfrm>
                  <a:custGeom>
                    <a:avLst/>
                    <a:gdLst>
                      <a:gd name="T0" fmla="*/ 509 w 530"/>
                      <a:gd name="T1" fmla="*/ 137 h 534"/>
                      <a:gd name="T2" fmla="*/ 518 w 530"/>
                      <a:gd name="T3" fmla="*/ 163 h 534"/>
                      <a:gd name="T4" fmla="*/ 526 w 530"/>
                      <a:gd name="T5" fmla="*/ 202 h 534"/>
                      <a:gd name="T6" fmla="*/ 487 w 530"/>
                      <a:gd name="T7" fmla="*/ 304 h 534"/>
                      <a:gd name="T8" fmla="*/ 392 w 530"/>
                      <a:gd name="T9" fmla="*/ 399 h 534"/>
                      <a:gd name="T10" fmla="*/ 321 w 530"/>
                      <a:gd name="T11" fmla="*/ 470 h 534"/>
                      <a:gd name="T12" fmla="*/ 289 w 530"/>
                      <a:gd name="T13" fmla="*/ 501 h 534"/>
                      <a:gd name="T14" fmla="*/ 231 w 530"/>
                      <a:gd name="T15" fmla="*/ 528 h 534"/>
                      <a:gd name="T16" fmla="*/ 115 w 530"/>
                      <a:gd name="T17" fmla="*/ 500 h 534"/>
                      <a:gd name="T18" fmla="*/ 27 w 530"/>
                      <a:gd name="T19" fmla="*/ 412 h 534"/>
                      <a:gd name="T20" fmla="*/ 0 w 530"/>
                      <a:gd name="T21" fmla="*/ 319 h 534"/>
                      <a:gd name="T22" fmla="*/ 36 w 530"/>
                      <a:gd name="T23" fmla="*/ 232 h 534"/>
                      <a:gd name="T24" fmla="*/ 142 w 530"/>
                      <a:gd name="T25" fmla="*/ 126 h 534"/>
                      <a:gd name="T26" fmla="*/ 237 w 530"/>
                      <a:gd name="T27" fmla="*/ 32 h 534"/>
                      <a:gd name="T28" fmla="*/ 298 w 530"/>
                      <a:gd name="T29" fmla="*/ 4 h 534"/>
                      <a:gd name="T30" fmla="*/ 388 w 530"/>
                      <a:gd name="T31" fmla="*/ 19 h 534"/>
                      <a:gd name="T32" fmla="*/ 390 w 530"/>
                      <a:gd name="T33" fmla="*/ 20 h 534"/>
                      <a:gd name="T34" fmla="*/ 391 w 530"/>
                      <a:gd name="T35" fmla="*/ 22 h 534"/>
                      <a:gd name="T36" fmla="*/ 374 w 530"/>
                      <a:gd name="T37" fmla="*/ 39 h 534"/>
                      <a:gd name="T38" fmla="*/ 323 w 530"/>
                      <a:gd name="T39" fmla="*/ 90 h 534"/>
                      <a:gd name="T40" fmla="*/ 315 w 530"/>
                      <a:gd name="T41" fmla="*/ 94 h 534"/>
                      <a:gd name="T42" fmla="*/ 296 w 530"/>
                      <a:gd name="T43" fmla="*/ 101 h 534"/>
                      <a:gd name="T44" fmla="*/ 97 w 530"/>
                      <a:gd name="T45" fmla="*/ 301 h 534"/>
                      <a:gd name="T46" fmla="*/ 91 w 530"/>
                      <a:gd name="T47" fmla="*/ 313 h 534"/>
                      <a:gd name="T48" fmla="*/ 97 w 530"/>
                      <a:gd name="T49" fmla="*/ 347 h 534"/>
                      <a:gd name="T50" fmla="*/ 169 w 530"/>
                      <a:gd name="T51" fmla="*/ 426 h 534"/>
                      <a:gd name="T52" fmla="*/ 208 w 530"/>
                      <a:gd name="T53" fmla="*/ 438 h 534"/>
                      <a:gd name="T54" fmla="*/ 231 w 530"/>
                      <a:gd name="T55" fmla="*/ 430 h 534"/>
                      <a:gd name="T56" fmla="*/ 428 w 530"/>
                      <a:gd name="T57" fmla="*/ 234 h 534"/>
                      <a:gd name="T58" fmla="*/ 435 w 530"/>
                      <a:gd name="T59" fmla="*/ 215 h 534"/>
                      <a:gd name="T60" fmla="*/ 439 w 530"/>
                      <a:gd name="T61" fmla="*/ 206 h 534"/>
                      <a:gd name="T62" fmla="*/ 505 w 530"/>
                      <a:gd name="T63" fmla="*/ 140 h 534"/>
                      <a:gd name="T64" fmla="*/ 509 w 530"/>
                      <a:gd name="T65" fmla="*/ 137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30" h="534">
                        <a:moveTo>
                          <a:pt x="509" y="137"/>
                        </a:moveTo>
                        <a:cubicBezTo>
                          <a:pt x="512" y="146"/>
                          <a:pt x="516" y="155"/>
                          <a:pt x="518" y="163"/>
                        </a:cubicBezTo>
                        <a:cubicBezTo>
                          <a:pt x="522" y="176"/>
                          <a:pt x="525" y="189"/>
                          <a:pt x="526" y="202"/>
                        </a:cubicBezTo>
                        <a:cubicBezTo>
                          <a:pt x="530" y="242"/>
                          <a:pt x="517" y="276"/>
                          <a:pt x="487" y="304"/>
                        </a:cubicBezTo>
                        <a:cubicBezTo>
                          <a:pt x="454" y="335"/>
                          <a:pt x="423" y="367"/>
                          <a:pt x="392" y="399"/>
                        </a:cubicBezTo>
                        <a:cubicBezTo>
                          <a:pt x="368" y="423"/>
                          <a:pt x="344" y="446"/>
                          <a:pt x="321" y="470"/>
                        </a:cubicBezTo>
                        <a:cubicBezTo>
                          <a:pt x="310" y="480"/>
                          <a:pt x="300" y="491"/>
                          <a:pt x="289" y="501"/>
                        </a:cubicBezTo>
                        <a:cubicBezTo>
                          <a:pt x="273" y="517"/>
                          <a:pt x="253" y="525"/>
                          <a:pt x="231" y="528"/>
                        </a:cubicBezTo>
                        <a:cubicBezTo>
                          <a:pt x="188" y="534"/>
                          <a:pt x="150" y="521"/>
                          <a:pt x="115" y="500"/>
                        </a:cubicBezTo>
                        <a:cubicBezTo>
                          <a:pt x="78" y="479"/>
                          <a:pt x="49" y="449"/>
                          <a:pt x="27" y="412"/>
                        </a:cubicBezTo>
                        <a:cubicBezTo>
                          <a:pt x="11" y="384"/>
                          <a:pt x="0" y="353"/>
                          <a:pt x="0" y="319"/>
                        </a:cubicBezTo>
                        <a:cubicBezTo>
                          <a:pt x="0" y="285"/>
                          <a:pt x="11" y="256"/>
                          <a:pt x="36" y="232"/>
                        </a:cubicBezTo>
                        <a:cubicBezTo>
                          <a:pt x="72" y="197"/>
                          <a:pt x="107" y="161"/>
                          <a:pt x="142" y="126"/>
                        </a:cubicBezTo>
                        <a:cubicBezTo>
                          <a:pt x="173" y="94"/>
                          <a:pt x="205" y="63"/>
                          <a:pt x="237" y="32"/>
                        </a:cubicBezTo>
                        <a:cubicBezTo>
                          <a:pt x="253" y="15"/>
                          <a:pt x="274" y="7"/>
                          <a:pt x="298" y="4"/>
                        </a:cubicBezTo>
                        <a:cubicBezTo>
                          <a:pt x="329" y="0"/>
                          <a:pt x="359" y="7"/>
                          <a:pt x="388" y="19"/>
                        </a:cubicBezTo>
                        <a:cubicBezTo>
                          <a:pt x="388" y="19"/>
                          <a:pt x="389" y="20"/>
                          <a:pt x="390" y="20"/>
                        </a:cubicBezTo>
                        <a:cubicBezTo>
                          <a:pt x="390" y="20"/>
                          <a:pt x="391" y="21"/>
                          <a:pt x="391" y="22"/>
                        </a:cubicBezTo>
                        <a:cubicBezTo>
                          <a:pt x="386" y="27"/>
                          <a:pt x="380" y="33"/>
                          <a:pt x="374" y="39"/>
                        </a:cubicBezTo>
                        <a:cubicBezTo>
                          <a:pt x="357" y="56"/>
                          <a:pt x="340" y="73"/>
                          <a:pt x="323" y="90"/>
                        </a:cubicBezTo>
                        <a:cubicBezTo>
                          <a:pt x="321" y="92"/>
                          <a:pt x="318" y="94"/>
                          <a:pt x="315" y="94"/>
                        </a:cubicBezTo>
                        <a:cubicBezTo>
                          <a:pt x="307" y="93"/>
                          <a:pt x="301" y="96"/>
                          <a:pt x="296" y="101"/>
                        </a:cubicBezTo>
                        <a:cubicBezTo>
                          <a:pt x="230" y="168"/>
                          <a:pt x="163" y="234"/>
                          <a:pt x="97" y="301"/>
                        </a:cubicBezTo>
                        <a:cubicBezTo>
                          <a:pt x="94" y="304"/>
                          <a:pt x="92" y="308"/>
                          <a:pt x="91" y="313"/>
                        </a:cubicBezTo>
                        <a:cubicBezTo>
                          <a:pt x="90" y="324"/>
                          <a:pt x="93" y="336"/>
                          <a:pt x="97" y="347"/>
                        </a:cubicBezTo>
                        <a:cubicBezTo>
                          <a:pt x="111" y="382"/>
                          <a:pt x="136" y="408"/>
                          <a:pt x="169" y="426"/>
                        </a:cubicBezTo>
                        <a:cubicBezTo>
                          <a:pt x="181" y="433"/>
                          <a:pt x="194" y="437"/>
                          <a:pt x="208" y="438"/>
                        </a:cubicBezTo>
                        <a:cubicBezTo>
                          <a:pt x="217" y="439"/>
                          <a:pt x="224" y="437"/>
                          <a:pt x="231" y="430"/>
                        </a:cubicBezTo>
                        <a:cubicBezTo>
                          <a:pt x="297" y="365"/>
                          <a:pt x="362" y="299"/>
                          <a:pt x="428" y="234"/>
                        </a:cubicBezTo>
                        <a:cubicBezTo>
                          <a:pt x="434" y="228"/>
                          <a:pt x="436" y="222"/>
                          <a:pt x="435" y="215"/>
                        </a:cubicBezTo>
                        <a:cubicBezTo>
                          <a:pt x="435" y="211"/>
                          <a:pt x="436" y="209"/>
                          <a:pt x="439" y="206"/>
                        </a:cubicBezTo>
                        <a:cubicBezTo>
                          <a:pt x="461" y="184"/>
                          <a:pt x="483" y="162"/>
                          <a:pt x="505" y="140"/>
                        </a:cubicBezTo>
                        <a:cubicBezTo>
                          <a:pt x="506" y="139"/>
                          <a:pt x="507" y="139"/>
                          <a:pt x="509"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2" name="Freeform 8">
                    <a:extLst>
                      <a:ext uri="{FF2B5EF4-FFF2-40B4-BE49-F238E27FC236}">
                        <a16:creationId xmlns:a16="http://schemas.microsoft.com/office/drawing/2014/main" id="{DD0BA851-A32F-45B4-B02C-484C222D084A}"/>
                      </a:ext>
                    </a:extLst>
                  </p:cNvPr>
                  <p:cNvSpPr>
                    <a:spLocks/>
                  </p:cNvSpPr>
                  <p:nvPr/>
                </p:nvSpPr>
                <p:spPr bwMode="auto">
                  <a:xfrm>
                    <a:off x="2898293" y="3934052"/>
                    <a:ext cx="808038" cy="823913"/>
                  </a:xfrm>
                  <a:custGeom>
                    <a:avLst/>
                    <a:gdLst>
                      <a:gd name="T0" fmla="*/ 215 w 262"/>
                      <a:gd name="T1" fmla="*/ 6 h 265"/>
                      <a:gd name="T2" fmla="*/ 205 w 262"/>
                      <a:gd name="T3" fmla="*/ 34 h 265"/>
                      <a:gd name="T4" fmla="*/ 243 w 262"/>
                      <a:gd name="T5" fmla="*/ 34 h 265"/>
                      <a:gd name="T6" fmla="*/ 241 w 262"/>
                      <a:gd name="T7" fmla="*/ 47 h 265"/>
                      <a:gd name="T8" fmla="*/ 246 w 262"/>
                      <a:gd name="T9" fmla="*/ 56 h 265"/>
                      <a:gd name="T10" fmla="*/ 250 w 262"/>
                      <a:gd name="T11" fmla="*/ 66 h 265"/>
                      <a:gd name="T12" fmla="*/ 240 w 262"/>
                      <a:gd name="T13" fmla="*/ 90 h 265"/>
                      <a:gd name="T14" fmla="*/ 259 w 262"/>
                      <a:gd name="T15" fmla="*/ 88 h 265"/>
                      <a:gd name="T16" fmla="*/ 258 w 262"/>
                      <a:gd name="T17" fmla="*/ 99 h 265"/>
                      <a:gd name="T18" fmla="*/ 109 w 262"/>
                      <a:gd name="T19" fmla="*/ 248 h 265"/>
                      <a:gd name="T20" fmla="*/ 61 w 262"/>
                      <a:gd name="T21" fmla="*/ 260 h 265"/>
                      <a:gd name="T22" fmla="*/ 8 w 262"/>
                      <a:gd name="T23" fmla="*/ 212 h 265"/>
                      <a:gd name="T24" fmla="*/ 10 w 262"/>
                      <a:gd name="T25" fmla="*/ 165 h 265"/>
                      <a:gd name="T26" fmla="*/ 30 w 262"/>
                      <a:gd name="T27" fmla="*/ 143 h 265"/>
                      <a:gd name="T28" fmla="*/ 170 w 262"/>
                      <a:gd name="T29" fmla="*/ 4 h 265"/>
                      <a:gd name="T30" fmla="*/ 182 w 262"/>
                      <a:gd name="T31" fmla="*/ 3 h 265"/>
                      <a:gd name="T32" fmla="*/ 184 w 262"/>
                      <a:gd name="T33" fmla="*/ 5 h 265"/>
                      <a:gd name="T34" fmla="*/ 202 w 262"/>
                      <a:gd name="T35" fmla="*/ 9 h 265"/>
                      <a:gd name="T36" fmla="*/ 215 w 262"/>
                      <a:gd name="T37" fmla="*/ 6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2" h="265">
                        <a:moveTo>
                          <a:pt x="215" y="6"/>
                        </a:moveTo>
                        <a:cubicBezTo>
                          <a:pt x="212" y="16"/>
                          <a:pt x="209" y="24"/>
                          <a:pt x="205" y="34"/>
                        </a:cubicBezTo>
                        <a:cubicBezTo>
                          <a:pt x="218" y="34"/>
                          <a:pt x="230" y="34"/>
                          <a:pt x="243" y="34"/>
                        </a:cubicBezTo>
                        <a:cubicBezTo>
                          <a:pt x="242" y="38"/>
                          <a:pt x="242" y="43"/>
                          <a:pt x="241" y="47"/>
                        </a:cubicBezTo>
                        <a:cubicBezTo>
                          <a:pt x="240" y="52"/>
                          <a:pt x="242" y="54"/>
                          <a:pt x="246" y="56"/>
                        </a:cubicBezTo>
                        <a:cubicBezTo>
                          <a:pt x="253" y="60"/>
                          <a:pt x="252" y="60"/>
                          <a:pt x="250" y="66"/>
                        </a:cubicBezTo>
                        <a:cubicBezTo>
                          <a:pt x="247" y="74"/>
                          <a:pt x="244" y="81"/>
                          <a:pt x="240" y="90"/>
                        </a:cubicBezTo>
                        <a:cubicBezTo>
                          <a:pt x="247" y="89"/>
                          <a:pt x="253" y="89"/>
                          <a:pt x="259" y="88"/>
                        </a:cubicBezTo>
                        <a:cubicBezTo>
                          <a:pt x="262" y="92"/>
                          <a:pt x="261" y="95"/>
                          <a:pt x="258" y="99"/>
                        </a:cubicBezTo>
                        <a:cubicBezTo>
                          <a:pt x="208" y="149"/>
                          <a:pt x="158" y="198"/>
                          <a:pt x="109" y="248"/>
                        </a:cubicBezTo>
                        <a:cubicBezTo>
                          <a:pt x="95" y="262"/>
                          <a:pt x="79" y="265"/>
                          <a:pt x="61" y="260"/>
                        </a:cubicBezTo>
                        <a:cubicBezTo>
                          <a:pt x="36" y="253"/>
                          <a:pt x="18" y="236"/>
                          <a:pt x="8" y="212"/>
                        </a:cubicBezTo>
                        <a:cubicBezTo>
                          <a:pt x="1" y="196"/>
                          <a:pt x="0" y="180"/>
                          <a:pt x="10" y="165"/>
                        </a:cubicBezTo>
                        <a:cubicBezTo>
                          <a:pt x="15" y="157"/>
                          <a:pt x="23" y="150"/>
                          <a:pt x="30" y="143"/>
                        </a:cubicBezTo>
                        <a:cubicBezTo>
                          <a:pt x="77" y="97"/>
                          <a:pt x="123" y="50"/>
                          <a:pt x="170" y="4"/>
                        </a:cubicBezTo>
                        <a:cubicBezTo>
                          <a:pt x="174" y="0"/>
                          <a:pt x="176" y="0"/>
                          <a:pt x="182" y="3"/>
                        </a:cubicBezTo>
                        <a:cubicBezTo>
                          <a:pt x="182" y="4"/>
                          <a:pt x="184" y="4"/>
                          <a:pt x="184" y="5"/>
                        </a:cubicBezTo>
                        <a:cubicBezTo>
                          <a:pt x="189" y="12"/>
                          <a:pt x="195" y="12"/>
                          <a:pt x="202" y="9"/>
                        </a:cubicBezTo>
                        <a:cubicBezTo>
                          <a:pt x="206" y="8"/>
                          <a:pt x="210" y="7"/>
                          <a:pt x="21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3" name="Freeform 9">
                    <a:extLst>
                      <a:ext uri="{FF2B5EF4-FFF2-40B4-BE49-F238E27FC236}">
                        <a16:creationId xmlns:a16="http://schemas.microsoft.com/office/drawing/2014/main" id="{B4BEA577-2F09-405B-B6CA-52CA129B1074}"/>
                      </a:ext>
                    </a:extLst>
                  </p:cNvPr>
                  <p:cNvSpPr>
                    <a:spLocks/>
                  </p:cNvSpPr>
                  <p:nvPr/>
                </p:nvSpPr>
                <p:spPr bwMode="auto">
                  <a:xfrm>
                    <a:off x="3730143" y="3145064"/>
                    <a:ext cx="768350" cy="788988"/>
                  </a:xfrm>
                  <a:custGeom>
                    <a:avLst/>
                    <a:gdLst>
                      <a:gd name="T0" fmla="*/ 87 w 249"/>
                      <a:gd name="T1" fmla="*/ 254 h 254"/>
                      <a:gd name="T2" fmla="*/ 86 w 249"/>
                      <a:gd name="T3" fmla="*/ 247 h 254"/>
                      <a:gd name="T4" fmla="*/ 66 w 249"/>
                      <a:gd name="T5" fmla="*/ 249 h 254"/>
                      <a:gd name="T6" fmla="*/ 75 w 249"/>
                      <a:gd name="T7" fmla="*/ 227 h 254"/>
                      <a:gd name="T8" fmla="*/ 75 w 249"/>
                      <a:gd name="T9" fmla="*/ 226 h 254"/>
                      <a:gd name="T10" fmla="*/ 71 w 249"/>
                      <a:gd name="T11" fmla="*/ 215 h 254"/>
                      <a:gd name="T12" fmla="*/ 67 w 249"/>
                      <a:gd name="T13" fmla="*/ 206 h 254"/>
                      <a:gd name="T14" fmla="*/ 68 w 249"/>
                      <a:gd name="T15" fmla="*/ 193 h 254"/>
                      <a:gd name="T16" fmla="*/ 31 w 249"/>
                      <a:gd name="T17" fmla="*/ 193 h 254"/>
                      <a:gd name="T18" fmla="*/ 40 w 249"/>
                      <a:gd name="T19" fmla="*/ 165 h 254"/>
                      <a:gd name="T20" fmla="*/ 25 w 249"/>
                      <a:gd name="T21" fmla="*/ 169 h 254"/>
                      <a:gd name="T22" fmla="*/ 12 w 249"/>
                      <a:gd name="T23" fmla="*/ 166 h 254"/>
                      <a:gd name="T24" fmla="*/ 0 w 249"/>
                      <a:gd name="T25" fmla="*/ 158 h 254"/>
                      <a:gd name="T26" fmla="*/ 15 w 249"/>
                      <a:gd name="T27" fmla="*/ 144 h 254"/>
                      <a:gd name="T28" fmla="*/ 116 w 249"/>
                      <a:gd name="T29" fmla="*/ 41 h 254"/>
                      <a:gd name="T30" fmla="*/ 143 w 249"/>
                      <a:gd name="T31" fmla="*/ 14 h 254"/>
                      <a:gd name="T32" fmla="*/ 188 w 249"/>
                      <a:gd name="T33" fmla="*/ 4 h 254"/>
                      <a:gd name="T34" fmla="*/ 228 w 249"/>
                      <a:gd name="T35" fmla="*/ 30 h 254"/>
                      <a:gd name="T36" fmla="*/ 246 w 249"/>
                      <a:gd name="T37" fmla="*/ 85 h 254"/>
                      <a:gd name="T38" fmla="*/ 235 w 249"/>
                      <a:gd name="T39" fmla="*/ 106 h 254"/>
                      <a:gd name="T40" fmla="*/ 140 w 249"/>
                      <a:gd name="T41" fmla="*/ 201 h 254"/>
                      <a:gd name="T42" fmla="*/ 90 w 249"/>
                      <a:gd name="T43" fmla="*/ 251 h 254"/>
                      <a:gd name="T44" fmla="*/ 87 w 249"/>
                      <a:gd name="T45" fmla="*/ 25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9" h="254">
                        <a:moveTo>
                          <a:pt x="87" y="254"/>
                        </a:moveTo>
                        <a:cubicBezTo>
                          <a:pt x="87" y="251"/>
                          <a:pt x="86" y="249"/>
                          <a:pt x="86" y="247"/>
                        </a:cubicBezTo>
                        <a:cubicBezTo>
                          <a:pt x="80" y="248"/>
                          <a:pt x="73" y="248"/>
                          <a:pt x="66" y="249"/>
                        </a:cubicBezTo>
                        <a:cubicBezTo>
                          <a:pt x="69" y="241"/>
                          <a:pt x="72" y="234"/>
                          <a:pt x="75" y="227"/>
                        </a:cubicBezTo>
                        <a:cubicBezTo>
                          <a:pt x="75" y="227"/>
                          <a:pt x="75" y="227"/>
                          <a:pt x="75" y="226"/>
                        </a:cubicBezTo>
                        <a:cubicBezTo>
                          <a:pt x="78" y="219"/>
                          <a:pt x="78" y="219"/>
                          <a:pt x="71" y="215"/>
                        </a:cubicBezTo>
                        <a:cubicBezTo>
                          <a:pt x="67" y="213"/>
                          <a:pt x="66" y="211"/>
                          <a:pt x="67" y="206"/>
                        </a:cubicBezTo>
                        <a:cubicBezTo>
                          <a:pt x="68" y="202"/>
                          <a:pt x="68" y="197"/>
                          <a:pt x="68" y="193"/>
                        </a:cubicBezTo>
                        <a:cubicBezTo>
                          <a:pt x="56" y="193"/>
                          <a:pt x="44" y="193"/>
                          <a:pt x="31" y="193"/>
                        </a:cubicBezTo>
                        <a:cubicBezTo>
                          <a:pt x="34" y="183"/>
                          <a:pt x="37" y="175"/>
                          <a:pt x="40" y="165"/>
                        </a:cubicBezTo>
                        <a:cubicBezTo>
                          <a:pt x="35" y="167"/>
                          <a:pt x="30" y="167"/>
                          <a:pt x="25" y="169"/>
                        </a:cubicBezTo>
                        <a:cubicBezTo>
                          <a:pt x="20" y="170"/>
                          <a:pt x="16" y="170"/>
                          <a:pt x="12" y="166"/>
                        </a:cubicBezTo>
                        <a:cubicBezTo>
                          <a:pt x="8" y="163"/>
                          <a:pt x="4" y="161"/>
                          <a:pt x="0" y="158"/>
                        </a:cubicBezTo>
                        <a:cubicBezTo>
                          <a:pt x="5" y="153"/>
                          <a:pt x="10" y="149"/>
                          <a:pt x="15" y="144"/>
                        </a:cubicBezTo>
                        <a:cubicBezTo>
                          <a:pt x="49" y="109"/>
                          <a:pt x="83" y="75"/>
                          <a:pt x="116" y="41"/>
                        </a:cubicBezTo>
                        <a:cubicBezTo>
                          <a:pt x="125" y="32"/>
                          <a:pt x="134" y="23"/>
                          <a:pt x="143" y="14"/>
                        </a:cubicBezTo>
                        <a:cubicBezTo>
                          <a:pt x="156" y="2"/>
                          <a:pt x="172" y="0"/>
                          <a:pt x="188" y="4"/>
                        </a:cubicBezTo>
                        <a:cubicBezTo>
                          <a:pt x="204" y="9"/>
                          <a:pt x="218" y="18"/>
                          <a:pt x="228" y="30"/>
                        </a:cubicBezTo>
                        <a:cubicBezTo>
                          <a:pt x="242" y="46"/>
                          <a:pt x="249" y="64"/>
                          <a:pt x="246" y="85"/>
                        </a:cubicBezTo>
                        <a:cubicBezTo>
                          <a:pt x="245" y="93"/>
                          <a:pt x="241" y="100"/>
                          <a:pt x="235" y="106"/>
                        </a:cubicBezTo>
                        <a:cubicBezTo>
                          <a:pt x="203" y="138"/>
                          <a:pt x="172" y="169"/>
                          <a:pt x="140" y="201"/>
                        </a:cubicBezTo>
                        <a:cubicBezTo>
                          <a:pt x="124" y="218"/>
                          <a:pt x="107" y="234"/>
                          <a:pt x="90" y="251"/>
                        </a:cubicBezTo>
                        <a:cubicBezTo>
                          <a:pt x="90" y="252"/>
                          <a:pt x="89" y="253"/>
                          <a:pt x="87" y="2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4" name="Freeform 10">
                    <a:extLst>
                      <a:ext uri="{FF2B5EF4-FFF2-40B4-BE49-F238E27FC236}">
                        <a16:creationId xmlns:a16="http://schemas.microsoft.com/office/drawing/2014/main" id="{0E92B7E9-4C3D-4F63-B494-23D5CDFBBA72}"/>
                      </a:ext>
                    </a:extLst>
                  </p:cNvPr>
                  <p:cNvSpPr>
                    <a:spLocks/>
                  </p:cNvSpPr>
                  <p:nvPr/>
                </p:nvSpPr>
                <p:spPr bwMode="auto">
                  <a:xfrm>
                    <a:off x="4011130" y="4267427"/>
                    <a:ext cx="454025" cy="454025"/>
                  </a:xfrm>
                  <a:custGeom>
                    <a:avLst/>
                    <a:gdLst>
                      <a:gd name="T0" fmla="*/ 19 w 147"/>
                      <a:gd name="T1" fmla="*/ 0 h 146"/>
                      <a:gd name="T2" fmla="*/ 31 w 147"/>
                      <a:gd name="T3" fmla="*/ 6 h 146"/>
                      <a:gd name="T4" fmla="*/ 140 w 147"/>
                      <a:gd name="T5" fmla="*/ 115 h 146"/>
                      <a:gd name="T6" fmla="*/ 145 w 147"/>
                      <a:gd name="T7" fmla="*/ 133 h 146"/>
                      <a:gd name="T8" fmla="*/ 132 w 147"/>
                      <a:gd name="T9" fmla="*/ 145 h 146"/>
                      <a:gd name="T10" fmla="*/ 115 w 147"/>
                      <a:gd name="T11" fmla="*/ 139 h 146"/>
                      <a:gd name="T12" fmla="*/ 18 w 147"/>
                      <a:gd name="T13" fmla="*/ 42 h 146"/>
                      <a:gd name="T14" fmla="*/ 6 w 147"/>
                      <a:gd name="T15" fmla="*/ 30 h 146"/>
                      <a:gd name="T16" fmla="*/ 3 w 147"/>
                      <a:gd name="T17" fmla="*/ 11 h 146"/>
                      <a:gd name="T18" fmla="*/ 19 w 147"/>
                      <a:gd name="T19" fmla="*/ 1 h 146"/>
                      <a:gd name="T20" fmla="*/ 19 w 147"/>
                      <a:gd name="T21"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7" h="146">
                        <a:moveTo>
                          <a:pt x="19" y="0"/>
                        </a:moveTo>
                        <a:cubicBezTo>
                          <a:pt x="23" y="2"/>
                          <a:pt x="28" y="3"/>
                          <a:pt x="31" y="6"/>
                        </a:cubicBezTo>
                        <a:cubicBezTo>
                          <a:pt x="67" y="42"/>
                          <a:pt x="104" y="79"/>
                          <a:pt x="140" y="115"/>
                        </a:cubicBezTo>
                        <a:cubicBezTo>
                          <a:pt x="145" y="120"/>
                          <a:pt x="147" y="126"/>
                          <a:pt x="145" y="133"/>
                        </a:cubicBezTo>
                        <a:cubicBezTo>
                          <a:pt x="143" y="139"/>
                          <a:pt x="138" y="143"/>
                          <a:pt x="132" y="145"/>
                        </a:cubicBezTo>
                        <a:cubicBezTo>
                          <a:pt x="125" y="146"/>
                          <a:pt x="120" y="143"/>
                          <a:pt x="115" y="139"/>
                        </a:cubicBezTo>
                        <a:cubicBezTo>
                          <a:pt x="83" y="107"/>
                          <a:pt x="51" y="74"/>
                          <a:pt x="18" y="42"/>
                        </a:cubicBezTo>
                        <a:cubicBezTo>
                          <a:pt x="14" y="38"/>
                          <a:pt x="10" y="34"/>
                          <a:pt x="6" y="30"/>
                        </a:cubicBezTo>
                        <a:cubicBezTo>
                          <a:pt x="1" y="24"/>
                          <a:pt x="0" y="18"/>
                          <a:pt x="3" y="11"/>
                        </a:cubicBezTo>
                        <a:cubicBezTo>
                          <a:pt x="6" y="4"/>
                          <a:pt x="11" y="1"/>
                          <a:pt x="19" y="1"/>
                        </a:cubicBezTo>
                        <a:cubicBezTo>
                          <a:pt x="19" y="1"/>
                          <a:pt x="1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5" name="Freeform 11">
                    <a:extLst>
                      <a:ext uri="{FF2B5EF4-FFF2-40B4-BE49-F238E27FC236}">
                        <a16:creationId xmlns:a16="http://schemas.microsoft.com/office/drawing/2014/main" id="{DA42CF1D-FC11-4CCB-9E7F-027A715AFF85}"/>
                      </a:ext>
                    </a:extLst>
                  </p:cNvPr>
                  <p:cNvSpPr>
                    <a:spLocks/>
                  </p:cNvSpPr>
                  <p:nvPr/>
                </p:nvSpPr>
                <p:spPr bwMode="auto">
                  <a:xfrm>
                    <a:off x="2676043" y="3530827"/>
                    <a:ext cx="576263" cy="244475"/>
                  </a:xfrm>
                  <a:custGeom>
                    <a:avLst/>
                    <a:gdLst>
                      <a:gd name="T0" fmla="*/ 0 w 187"/>
                      <a:gd name="T1" fmla="*/ 19 h 79"/>
                      <a:gd name="T2" fmla="*/ 23 w 187"/>
                      <a:gd name="T3" fmla="*/ 3 h 79"/>
                      <a:gd name="T4" fmla="*/ 108 w 187"/>
                      <a:gd name="T5" fmla="*/ 26 h 79"/>
                      <a:gd name="T6" fmla="*/ 173 w 187"/>
                      <a:gd name="T7" fmla="*/ 43 h 79"/>
                      <a:gd name="T8" fmla="*/ 185 w 187"/>
                      <a:gd name="T9" fmla="*/ 63 h 79"/>
                      <a:gd name="T10" fmla="*/ 164 w 187"/>
                      <a:gd name="T11" fmla="*/ 76 h 79"/>
                      <a:gd name="T12" fmla="*/ 106 w 187"/>
                      <a:gd name="T13" fmla="*/ 61 h 79"/>
                      <a:gd name="T14" fmla="*/ 19 w 187"/>
                      <a:gd name="T15" fmla="*/ 37 h 79"/>
                      <a:gd name="T16" fmla="*/ 3 w 187"/>
                      <a:gd name="T17" fmla="*/ 27 h 79"/>
                      <a:gd name="T18" fmla="*/ 0 w 187"/>
                      <a:gd name="T19" fmla="*/ 1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79">
                        <a:moveTo>
                          <a:pt x="0" y="19"/>
                        </a:moveTo>
                        <a:cubicBezTo>
                          <a:pt x="1" y="8"/>
                          <a:pt x="12" y="0"/>
                          <a:pt x="23" y="3"/>
                        </a:cubicBezTo>
                        <a:cubicBezTo>
                          <a:pt x="52" y="11"/>
                          <a:pt x="80" y="18"/>
                          <a:pt x="108" y="26"/>
                        </a:cubicBezTo>
                        <a:cubicBezTo>
                          <a:pt x="130" y="32"/>
                          <a:pt x="151" y="37"/>
                          <a:pt x="173" y="43"/>
                        </a:cubicBezTo>
                        <a:cubicBezTo>
                          <a:pt x="181" y="45"/>
                          <a:pt x="187" y="55"/>
                          <a:pt x="185" y="63"/>
                        </a:cubicBezTo>
                        <a:cubicBezTo>
                          <a:pt x="182" y="73"/>
                          <a:pt x="173" y="79"/>
                          <a:pt x="164" y="76"/>
                        </a:cubicBezTo>
                        <a:cubicBezTo>
                          <a:pt x="145" y="71"/>
                          <a:pt x="125" y="66"/>
                          <a:pt x="106" y="61"/>
                        </a:cubicBezTo>
                        <a:cubicBezTo>
                          <a:pt x="77" y="53"/>
                          <a:pt x="48" y="45"/>
                          <a:pt x="19" y="37"/>
                        </a:cubicBezTo>
                        <a:cubicBezTo>
                          <a:pt x="12" y="36"/>
                          <a:pt x="6" y="34"/>
                          <a:pt x="3" y="27"/>
                        </a:cubicBezTo>
                        <a:cubicBezTo>
                          <a:pt x="1" y="25"/>
                          <a:pt x="1" y="22"/>
                          <a:pt x="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6" name="Freeform 12">
                    <a:extLst>
                      <a:ext uri="{FF2B5EF4-FFF2-40B4-BE49-F238E27FC236}">
                        <a16:creationId xmlns:a16="http://schemas.microsoft.com/office/drawing/2014/main" id="{250263E4-30E8-458B-B7CD-17364493386F}"/>
                      </a:ext>
                    </a:extLst>
                  </p:cNvPr>
                  <p:cNvSpPr>
                    <a:spLocks/>
                  </p:cNvSpPr>
                  <p:nvPr/>
                </p:nvSpPr>
                <p:spPr bwMode="auto">
                  <a:xfrm>
                    <a:off x="3873018" y="4400777"/>
                    <a:ext cx="236538" cy="584200"/>
                  </a:xfrm>
                  <a:custGeom>
                    <a:avLst/>
                    <a:gdLst>
                      <a:gd name="T0" fmla="*/ 77 w 77"/>
                      <a:gd name="T1" fmla="*/ 170 h 188"/>
                      <a:gd name="T2" fmla="*/ 64 w 77"/>
                      <a:gd name="T3" fmla="*/ 186 h 188"/>
                      <a:gd name="T4" fmla="*/ 44 w 77"/>
                      <a:gd name="T5" fmla="*/ 176 h 188"/>
                      <a:gd name="T6" fmla="*/ 36 w 77"/>
                      <a:gd name="T7" fmla="*/ 149 h 188"/>
                      <a:gd name="T8" fmla="*/ 26 w 77"/>
                      <a:gd name="T9" fmla="*/ 109 h 188"/>
                      <a:gd name="T10" fmla="*/ 7 w 77"/>
                      <a:gd name="T11" fmla="*/ 39 h 188"/>
                      <a:gd name="T12" fmla="*/ 3 w 77"/>
                      <a:gd name="T13" fmla="*/ 26 h 188"/>
                      <a:gd name="T14" fmla="*/ 16 w 77"/>
                      <a:gd name="T15" fmla="*/ 2 h 188"/>
                      <a:gd name="T16" fmla="*/ 36 w 77"/>
                      <a:gd name="T17" fmla="*/ 17 h 188"/>
                      <a:gd name="T18" fmla="*/ 50 w 77"/>
                      <a:gd name="T19" fmla="*/ 66 h 188"/>
                      <a:gd name="T20" fmla="*/ 68 w 77"/>
                      <a:gd name="T21" fmla="*/ 135 h 188"/>
                      <a:gd name="T22" fmla="*/ 75 w 77"/>
                      <a:gd name="T23" fmla="*/ 162 h 188"/>
                      <a:gd name="T24" fmla="*/ 77 w 77"/>
                      <a:gd name="T25" fmla="*/ 17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188">
                        <a:moveTo>
                          <a:pt x="77" y="170"/>
                        </a:moveTo>
                        <a:cubicBezTo>
                          <a:pt x="76" y="177"/>
                          <a:pt x="71" y="185"/>
                          <a:pt x="64" y="186"/>
                        </a:cubicBezTo>
                        <a:cubicBezTo>
                          <a:pt x="56" y="188"/>
                          <a:pt x="47" y="184"/>
                          <a:pt x="44" y="176"/>
                        </a:cubicBezTo>
                        <a:cubicBezTo>
                          <a:pt x="41" y="167"/>
                          <a:pt x="39" y="158"/>
                          <a:pt x="36" y="149"/>
                        </a:cubicBezTo>
                        <a:cubicBezTo>
                          <a:pt x="33" y="136"/>
                          <a:pt x="29" y="123"/>
                          <a:pt x="26" y="109"/>
                        </a:cubicBezTo>
                        <a:cubicBezTo>
                          <a:pt x="20" y="86"/>
                          <a:pt x="13" y="62"/>
                          <a:pt x="7" y="39"/>
                        </a:cubicBezTo>
                        <a:cubicBezTo>
                          <a:pt x="6" y="34"/>
                          <a:pt x="5" y="30"/>
                          <a:pt x="3" y="26"/>
                        </a:cubicBezTo>
                        <a:cubicBezTo>
                          <a:pt x="0" y="15"/>
                          <a:pt x="5" y="5"/>
                          <a:pt x="16" y="2"/>
                        </a:cubicBezTo>
                        <a:cubicBezTo>
                          <a:pt x="23" y="0"/>
                          <a:pt x="34" y="6"/>
                          <a:pt x="36" y="17"/>
                        </a:cubicBezTo>
                        <a:cubicBezTo>
                          <a:pt x="40" y="33"/>
                          <a:pt x="45" y="50"/>
                          <a:pt x="50" y="66"/>
                        </a:cubicBezTo>
                        <a:cubicBezTo>
                          <a:pt x="56" y="89"/>
                          <a:pt x="62" y="112"/>
                          <a:pt x="68" y="135"/>
                        </a:cubicBezTo>
                        <a:cubicBezTo>
                          <a:pt x="70" y="144"/>
                          <a:pt x="73" y="153"/>
                          <a:pt x="75" y="162"/>
                        </a:cubicBezTo>
                        <a:cubicBezTo>
                          <a:pt x="76" y="165"/>
                          <a:pt x="76" y="167"/>
                          <a:pt x="77"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7" name="Freeform 13">
                    <a:extLst>
                      <a:ext uri="{FF2B5EF4-FFF2-40B4-BE49-F238E27FC236}">
                        <a16:creationId xmlns:a16="http://schemas.microsoft.com/office/drawing/2014/main" id="{1235699D-EEF3-4359-9769-4ABD1049D707}"/>
                      </a:ext>
                    </a:extLst>
                  </p:cNvPr>
                  <p:cNvSpPr>
                    <a:spLocks/>
                  </p:cNvSpPr>
                  <p:nvPr/>
                </p:nvSpPr>
                <p:spPr bwMode="auto">
                  <a:xfrm>
                    <a:off x="4147655" y="4127727"/>
                    <a:ext cx="576263" cy="234950"/>
                  </a:xfrm>
                  <a:custGeom>
                    <a:avLst/>
                    <a:gdLst>
                      <a:gd name="T0" fmla="*/ 169 w 187"/>
                      <a:gd name="T1" fmla="*/ 76 h 76"/>
                      <a:gd name="T2" fmla="*/ 152 w 187"/>
                      <a:gd name="T3" fmla="*/ 72 h 76"/>
                      <a:gd name="T4" fmla="*/ 92 w 187"/>
                      <a:gd name="T5" fmla="*/ 56 h 76"/>
                      <a:gd name="T6" fmla="*/ 14 w 187"/>
                      <a:gd name="T7" fmla="*/ 35 h 76"/>
                      <a:gd name="T8" fmla="*/ 2 w 187"/>
                      <a:gd name="T9" fmla="*/ 15 h 76"/>
                      <a:gd name="T10" fmla="*/ 23 w 187"/>
                      <a:gd name="T11" fmla="*/ 2 h 76"/>
                      <a:gd name="T12" fmla="*/ 68 w 187"/>
                      <a:gd name="T13" fmla="*/ 14 h 76"/>
                      <a:gd name="T14" fmla="*/ 137 w 187"/>
                      <a:gd name="T15" fmla="*/ 32 h 76"/>
                      <a:gd name="T16" fmla="*/ 174 w 187"/>
                      <a:gd name="T17" fmla="*/ 43 h 76"/>
                      <a:gd name="T18" fmla="*/ 186 w 187"/>
                      <a:gd name="T19" fmla="*/ 56 h 76"/>
                      <a:gd name="T20" fmla="*/ 177 w 187"/>
                      <a:gd name="T21" fmla="*/ 74 h 76"/>
                      <a:gd name="T22" fmla="*/ 169 w 187"/>
                      <a:gd name="T23"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 h="76">
                        <a:moveTo>
                          <a:pt x="169" y="76"/>
                        </a:moveTo>
                        <a:cubicBezTo>
                          <a:pt x="163" y="75"/>
                          <a:pt x="158" y="74"/>
                          <a:pt x="152" y="72"/>
                        </a:cubicBezTo>
                        <a:cubicBezTo>
                          <a:pt x="132" y="67"/>
                          <a:pt x="112" y="61"/>
                          <a:pt x="92" y="56"/>
                        </a:cubicBezTo>
                        <a:cubicBezTo>
                          <a:pt x="66" y="49"/>
                          <a:pt x="40" y="42"/>
                          <a:pt x="14" y="35"/>
                        </a:cubicBezTo>
                        <a:cubicBezTo>
                          <a:pt x="6" y="33"/>
                          <a:pt x="0" y="23"/>
                          <a:pt x="2" y="15"/>
                        </a:cubicBezTo>
                        <a:cubicBezTo>
                          <a:pt x="4" y="6"/>
                          <a:pt x="14" y="0"/>
                          <a:pt x="23" y="2"/>
                        </a:cubicBezTo>
                        <a:cubicBezTo>
                          <a:pt x="38" y="6"/>
                          <a:pt x="53" y="10"/>
                          <a:pt x="68" y="14"/>
                        </a:cubicBezTo>
                        <a:cubicBezTo>
                          <a:pt x="91" y="20"/>
                          <a:pt x="114" y="26"/>
                          <a:pt x="137" y="32"/>
                        </a:cubicBezTo>
                        <a:cubicBezTo>
                          <a:pt x="149" y="36"/>
                          <a:pt x="162" y="39"/>
                          <a:pt x="174" y="43"/>
                        </a:cubicBezTo>
                        <a:cubicBezTo>
                          <a:pt x="181" y="45"/>
                          <a:pt x="185" y="49"/>
                          <a:pt x="186" y="56"/>
                        </a:cubicBezTo>
                        <a:cubicBezTo>
                          <a:pt x="187" y="64"/>
                          <a:pt x="184" y="70"/>
                          <a:pt x="177" y="74"/>
                        </a:cubicBezTo>
                        <a:cubicBezTo>
                          <a:pt x="174" y="75"/>
                          <a:pt x="171" y="76"/>
                          <a:pt x="169"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8" name="Freeform 14">
                    <a:extLst>
                      <a:ext uri="{FF2B5EF4-FFF2-40B4-BE49-F238E27FC236}">
                        <a16:creationId xmlns:a16="http://schemas.microsoft.com/office/drawing/2014/main" id="{E213FA23-E013-4145-8047-DCC47E24544E}"/>
                      </a:ext>
                    </a:extLst>
                  </p:cNvPr>
                  <p:cNvSpPr>
                    <a:spLocks/>
                  </p:cNvSpPr>
                  <p:nvPr/>
                </p:nvSpPr>
                <p:spPr bwMode="auto">
                  <a:xfrm>
                    <a:off x="3290405" y="2914877"/>
                    <a:ext cx="233363" cy="584200"/>
                  </a:xfrm>
                  <a:custGeom>
                    <a:avLst/>
                    <a:gdLst>
                      <a:gd name="T0" fmla="*/ 0 w 76"/>
                      <a:gd name="T1" fmla="*/ 19 h 188"/>
                      <a:gd name="T2" fmla="*/ 13 w 76"/>
                      <a:gd name="T3" fmla="*/ 2 h 188"/>
                      <a:gd name="T4" fmla="*/ 32 w 76"/>
                      <a:gd name="T5" fmla="*/ 12 h 188"/>
                      <a:gd name="T6" fmla="*/ 42 w 76"/>
                      <a:gd name="T7" fmla="*/ 45 h 188"/>
                      <a:gd name="T8" fmla="*/ 61 w 76"/>
                      <a:gd name="T9" fmla="*/ 118 h 188"/>
                      <a:gd name="T10" fmla="*/ 73 w 76"/>
                      <a:gd name="T11" fmla="*/ 163 h 188"/>
                      <a:gd name="T12" fmla="*/ 62 w 76"/>
                      <a:gd name="T13" fmla="*/ 186 h 188"/>
                      <a:gd name="T14" fmla="*/ 40 w 76"/>
                      <a:gd name="T15" fmla="*/ 172 h 188"/>
                      <a:gd name="T16" fmla="*/ 27 w 76"/>
                      <a:gd name="T17" fmla="*/ 123 h 188"/>
                      <a:gd name="T18" fmla="*/ 12 w 76"/>
                      <a:gd name="T19" fmla="*/ 64 h 188"/>
                      <a:gd name="T20" fmla="*/ 1 w 76"/>
                      <a:gd name="T21" fmla="*/ 27 h 188"/>
                      <a:gd name="T22" fmla="*/ 0 w 76"/>
                      <a:gd name="T23" fmla="*/ 1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 h="188">
                        <a:moveTo>
                          <a:pt x="0" y="19"/>
                        </a:moveTo>
                        <a:cubicBezTo>
                          <a:pt x="0" y="11"/>
                          <a:pt x="6" y="4"/>
                          <a:pt x="13" y="2"/>
                        </a:cubicBezTo>
                        <a:cubicBezTo>
                          <a:pt x="21" y="0"/>
                          <a:pt x="30" y="4"/>
                          <a:pt x="32" y="12"/>
                        </a:cubicBezTo>
                        <a:cubicBezTo>
                          <a:pt x="36" y="23"/>
                          <a:pt x="39" y="34"/>
                          <a:pt x="42" y="45"/>
                        </a:cubicBezTo>
                        <a:cubicBezTo>
                          <a:pt x="48" y="69"/>
                          <a:pt x="55" y="93"/>
                          <a:pt x="61" y="118"/>
                        </a:cubicBezTo>
                        <a:cubicBezTo>
                          <a:pt x="65" y="133"/>
                          <a:pt x="69" y="148"/>
                          <a:pt x="73" y="163"/>
                        </a:cubicBezTo>
                        <a:cubicBezTo>
                          <a:pt x="76" y="173"/>
                          <a:pt x="71" y="183"/>
                          <a:pt x="62" y="186"/>
                        </a:cubicBezTo>
                        <a:cubicBezTo>
                          <a:pt x="52" y="188"/>
                          <a:pt x="43" y="182"/>
                          <a:pt x="40" y="172"/>
                        </a:cubicBezTo>
                        <a:cubicBezTo>
                          <a:pt x="36" y="155"/>
                          <a:pt x="31" y="139"/>
                          <a:pt x="27" y="123"/>
                        </a:cubicBezTo>
                        <a:cubicBezTo>
                          <a:pt x="22" y="103"/>
                          <a:pt x="17" y="84"/>
                          <a:pt x="12" y="64"/>
                        </a:cubicBezTo>
                        <a:cubicBezTo>
                          <a:pt x="8" y="52"/>
                          <a:pt x="5" y="39"/>
                          <a:pt x="1" y="27"/>
                        </a:cubicBezTo>
                        <a:cubicBezTo>
                          <a:pt x="1" y="24"/>
                          <a:pt x="0" y="21"/>
                          <a:pt x="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9" name="Freeform 15">
                    <a:extLst>
                      <a:ext uri="{FF2B5EF4-FFF2-40B4-BE49-F238E27FC236}">
                        <a16:creationId xmlns:a16="http://schemas.microsoft.com/office/drawing/2014/main" id="{049322A3-CD6C-4B20-93CA-01FC54521134}"/>
                      </a:ext>
                    </a:extLst>
                  </p:cNvPr>
                  <p:cNvSpPr>
                    <a:spLocks/>
                  </p:cNvSpPr>
                  <p:nvPr/>
                </p:nvSpPr>
                <p:spPr bwMode="auto">
                  <a:xfrm>
                    <a:off x="2933218" y="3179989"/>
                    <a:ext cx="452438" cy="458788"/>
                  </a:xfrm>
                  <a:custGeom>
                    <a:avLst/>
                    <a:gdLst>
                      <a:gd name="T0" fmla="*/ 20 w 147"/>
                      <a:gd name="T1" fmla="*/ 0 h 148"/>
                      <a:gd name="T2" fmla="*/ 32 w 147"/>
                      <a:gd name="T3" fmla="*/ 7 h 148"/>
                      <a:gd name="T4" fmla="*/ 140 w 147"/>
                      <a:gd name="T5" fmla="*/ 116 h 148"/>
                      <a:gd name="T6" fmla="*/ 144 w 147"/>
                      <a:gd name="T7" fmla="*/ 137 h 148"/>
                      <a:gd name="T8" fmla="*/ 123 w 147"/>
                      <a:gd name="T9" fmla="*/ 144 h 148"/>
                      <a:gd name="T10" fmla="*/ 111 w 147"/>
                      <a:gd name="T11" fmla="*/ 135 h 148"/>
                      <a:gd name="T12" fmla="*/ 8 w 147"/>
                      <a:gd name="T13" fmla="*/ 32 h 148"/>
                      <a:gd name="T14" fmla="*/ 3 w 147"/>
                      <a:gd name="T15" fmla="*/ 12 h 148"/>
                      <a:gd name="T16" fmla="*/ 19 w 147"/>
                      <a:gd name="T17" fmla="*/ 1 h 148"/>
                      <a:gd name="T18" fmla="*/ 20 w 147"/>
                      <a:gd name="T19"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7" h="148">
                        <a:moveTo>
                          <a:pt x="20" y="0"/>
                        </a:moveTo>
                        <a:cubicBezTo>
                          <a:pt x="24" y="2"/>
                          <a:pt x="29" y="4"/>
                          <a:pt x="32" y="7"/>
                        </a:cubicBezTo>
                        <a:cubicBezTo>
                          <a:pt x="68" y="43"/>
                          <a:pt x="104" y="79"/>
                          <a:pt x="140" y="116"/>
                        </a:cubicBezTo>
                        <a:cubicBezTo>
                          <a:pt x="147" y="122"/>
                          <a:pt x="147" y="132"/>
                          <a:pt x="144" y="137"/>
                        </a:cubicBezTo>
                        <a:cubicBezTo>
                          <a:pt x="139" y="144"/>
                          <a:pt x="131" y="148"/>
                          <a:pt x="123" y="144"/>
                        </a:cubicBezTo>
                        <a:cubicBezTo>
                          <a:pt x="118" y="142"/>
                          <a:pt x="115" y="138"/>
                          <a:pt x="111" y="135"/>
                        </a:cubicBezTo>
                        <a:cubicBezTo>
                          <a:pt x="77" y="100"/>
                          <a:pt x="42" y="66"/>
                          <a:pt x="8" y="32"/>
                        </a:cubicBezTo>
                        <a:cubicBezTo>
                          <a:pt x="3" y="26"/>
                          <a:pt x="0" y="20"/>
                          <a:pt x="3" y="12"/>
                        </a:cubicBezTo>
                        <a:cubicBezTo>
                          <a:pt x="6" y="6"/>
                          <a:pt x="12" y="1"/>
                          <a:pt x="19" y="1"/>
                        </a:cubicBezTo>
                        <a:cubicBezTo>
                          <a:pt x="19" y="1"/>
                          <a:pt x="19" y="0"/>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grpSp>
          <p:grpSp>
            <p:nvGrpSpPr>
              <p:cNvPr id="10" name="Group 9"/>
              <p:cNvGrpSpPr/>
              <p:nvPr/>
            </p:nvGrpSpPr>
            <p:grpSpPr>
              <a:xfrm>
                <a:off x="9282059" y="2307188"/>
                <a:ext cx="2212232" cy="1140996"/>
                <a:chOff x="9282059" y="2307188"/>
                <a:chExt cx="2212232" cy="1140996"/>
              </a:xfrm>
            </p:grpSpPr>
            <p:sp>
              <p:nvSpPr>
                <p:cNvPr id="34" name="TextBox 33">
                  <a:extLst>
                    <a:ext uri="{FF2B5EF4-FFF2-40B4-BE49-F238E27FC236}">
                      <a16:creationId xmlns:a16="http://schemas.microsoft.com/office/drawing/2014/main" id="{4644B713-90F1-4467-B828-0171E4A67964}"/>
                    </a:ext>
                  </a:extLst>
                </p:cNvPr>
                <p:cNvSpPr txBox="1"/>
                <p:nvPr/>
              </p:nvSpPr>
              <p:spPr>
                <a:xfrm>
                  <a:off x="9282059" y="2307188"/>
                  <a:ext cx="1709524" cy="400110"/>
                </a:xfrm>
                <a:prstGeom prst="rect">
                  <a:avLst/>
                </a:prstGeom>
                <a:noFill/>
              </p:spPr>
              <p:txBody>
                <a:bodyPr wrap="square" rtlCol="0">
                  <a:spAutoFit/>
                </a:bodyPr>
                <a:lstStyle/>
                <a:p>
                  <a:pPr lvl="0">
                    <a:defRPr/>
                  </a:pPr>
                  <a:r>
                    <a:rPr lang="en-GB" sz="2000" dirty="0">
                      <a:latin typeface="Raleway" panose="020B0003030101060003" pitchFamily="34" charset="0"/>
                      <a:ea typeface="Noto Sans" panose="020B0502040504020204" pitchFamily="34"/>
                      <a:cs typeface="Noto Sans" panose="020B0502040504020204" pitchFamily="34"/>
                    </a:rPr>
                    <a:t>Weaknesses</a:t>
                  </a:r>
                  <a:endParaRPr kumimoji="0" lang="en-GB" sz="2000" i="0" u="none" strike="noStrike" kern="1200" cap="none" spc="0" normalizeH="0" baseline="0" noProof="0" dirty="0">
                    <a:ln>
                      <a:noFill/>
                    </a:ln>
                    <a:effectLst/>
                    <a:uLnTx/>
                    <a:uFillTx/>
                    <a:latin typeface="Raleway" panose="020B0003030101060003" pitchFamily="34" charset="0"/>
                    <a:ea typeface="Noto Sans" panose="020B0502040504020204" pitchFamily="34"/>
                    <a:cs typeface="Noto Sans" panose="020B0502040504020204" pitchFamily="34"/>
                  </a:endParaRPr>
                </a:p>
              </p:txBody>
            </p:sp>
            <p:sp>
              <p:nvSpPr>
                <p:cNvPr id="92" name="TextBox 91">
                  <a:extLst>
                    <a:ext uri="{FF2B5EF4-FFF2-40B4-BE49-F238E27FC236}">
                      <a16:creationId xmlns:a16="http://schemas.microsoft.com/office/drawing/2014/main" id="{B1843B68-013C-47E7-8CFE-65E09F292562}"/>
                    </a:ext>
                  </a:extLst>
                </p:cNvPr>
                <p:cNvSpPr txBox="1"/>
                <p:nvPr/>
              </p:nvSpPr>
              <p:spPr>
                <a:xfrm>
                  <a:off x="9378787" y="2728756"/>
                  <a:ext cx="2115504" cy="719428"/>
                </a:xfrm>
                <a:prstGeom prst="rect">
                  <a:avLst/>
                </a:prstGeom>
                <a:noFill/>
              </p:spPr>
              <p:txBody>
                <a:bodyPr wrap="square" rtlCol="0">
                  <a:spAutoFit/>
                </a:bodyPr>
                <a:lstStyle/>
                <a:p>
                  <a:pPr>
                    <a:lnSpc>
                      <a:spcPts val="17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Have them for one. Living grass</a:t>
                  </a:r>
                </a:p>
                <a:p>
                  <a:pPr>
                    <a:lnSpc>
                      <a:spcPts val="17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To for can't gathered waters had to</a:t>
                  </a:r>
                </a:p>
                <a:p>
                  <a:pPr>
                    <a:lnSpc>
                      <a:spcPts val="17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winged. Creepiest</a:t>
                  </a:r>
                </a:p>
              </p:txBody>
            </p:sp>
          </p:grpSp>
        </p:grpSp>
      </p:grpSp>
      <p:sp>
        <p:nvSpPr>
          <p:cNvPr id="94" name="TextBox 93">
            <a:extLst>
              <a:ext uri="{FF2B5EF4-FFF2-40B4-BE49-F238E27FC236}">
                <a16:creationId xmlns:a16="http://schemas.microsoft.com/office/drawing/2014/main" id="{58F6878C-06CC-436A-A45C-ECA31A804A62}"/>
              </a:ext>
            </a:extLst>
          </p:cNvPr>
          <p:cNvSpPr txBox="1"/>
          <p:nvPr/>
        </p:nvSpPr>
        <p:spPr>
          <a:xfrm>
            <a:off x="3577822" y="593342"/>
            <a:ext cx="5166128" cy="707886"/>
          </a:xfrm>
          <a:prstGeom prst="rect">
            <a:avLst/>
          </a:prstGeom>
          <a:noFill/>
        </p:spPr>
        <p:txBody>
          <a:bodyPr wrap="square" rtlCol="0">
            <a:spAutoFit/>
          </a:bodyPr>
          <a:lstStyle/>
          <a:p>
            <a:pPr lvl="0" algn="ctr">
              <a:defRPr/>
            </a:pPr>
            <a:r>
              <a:rPr lang="en-US" sz="4000" dirty="0" smtClean="0">
                <a:solidFill>
                  <a:schemeClr val="bg1">
                    <a:lumMod val="50000"/>
                  </a:schemeClr>
                </a:solidFill>
                <a:latin typeface="Goudy Old Style" panose="02020502050305020303" pitchFamily="18" charset="0"/>
                <a:ea typeface="Noto Sans" panose="020B0502040504020204" pitchFamily="34"/>
                <a:cs typeface="Noto Sans" panose="020B0502040504020204" pitchFamily="34"/>
              </a:rPr>
              <a:t>SWO </a:t>
            </a:r>
            <a:r>
              <a:rPr lang="en-US" sz="4000" dirty="0">
                <a:solidFill>
                  <a:schemeClr val="bg1">
                    <a:lumMod val="50000"/>
                  </a:schemeClr>
                </a:solidFill>
                <a:latin typeface="Goudy Old Style" panose="02020502050305020303" pitchFamily="18" charset="0"/>
                <a:ea typeface="Noto Sans" panose="020B0502040504020204" pitchFamily="34"/>
                <a:cs typeface="Noto Sans" panose="020B0502040504020204" pitchFamily="34"/>
              </a:rPr>
              <a:t>Analysis</a:t>
            </a:r>
          </a:p>
        </p:txBody>
      </p:sp>
      <p:sp>
        <p:nvSpPr>
          <p:cNvPr id="89" name="TextBox 88">
            <a:extLst>
              <a:ext uri="{FF2B5EF4-FFF2-40B4-BE49-F238E27FC236}">
                <a16:creationId xmlns:a16="http://schemas.microsoft.com/office/drawing/2014/main" id="{1300FE51-EDD1-4E50-B86D-C9F20354D9E4}"/>
              </a:ext>
            </a:extLst>
          </p:cNvPr>
          <p:cNvSpPr txBox="1"/>
          <p:nvPr/>
        </p:nvSpPr>
        <p:spPr>
          <a:xfrm>
            <a:off x="2486784" y="1378159"/>
            <a:ext cx="7218432" cy="246221"/>
          </a:xfrm>
          <a:prstGeom prst="rect">
            <a:avLst/>
          </a:prstGeom>
          <a:noFill/>
        </p:spPr>
        <p:txBody>
          <a:bodyPr wrap="square" numCol="1" spcCol="0" rtlCol="0" anchor="ctr">
            <a:spAutoFit/>
          </a:bodyPr>
          <a:lstStyle/>
          <a:p>
            <a:pPr algn="ctr"/>
            <a:r>
              <a:rPr lang="en-US" sz="1000" dirty="0">
                <a:solidFill>
                  <a:schemeClr val="tx2"/>
                </a:solidFill>
                <a:ea typeface="Montserrat Light" charset="0"/>
                <a:cs typeface="Montserrat Light" charset="0"/>
              </a:rPr>
              <a:t>The example text goes here with your own detailed summery. Loren opium dolor sit amen example text line.</a:t>
            </a:r>
          </a:p>
        </p:txBody>
      </p:sp>
      <p:sp>
        <p:nvSpPr>
          <p:cNvPr id="90" name="Rectangle 89">
            <a:extLst>
              <a:ext uri="{FF2B5EF4-FFF2-40B4-BE49-F238E27FC236}">
                <a16:creationId xmlns:a16="http://schemas.microsoft.com/office/drawing/2014/main" id="{76DF3904-ED6D-453B-90D1-250004137C48}"/>
              </a:ext>
            </a:extLst>
          </p:cNvPr>
          <p:cNvSpPr/>
          <p:nvPr/>
        </p:nvSpPr>
        <p:spPr>
          <a:xfrm>
            <a:off x="5925669" y="1692838"/>
            <a:ext cx="340663" cy="5486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279454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Straight Connector 31">
            <a:extLst>
              <a:ext uri="{FF2B5EF4-FFF2-40B4-BE49-F238E27FC236}">
                <a16:creationId xmlns:a16="http://schemas.microsoft.com/office/drawing/2014/main" id="{F6EF9C71-8E42-46DA-818F-3DD6DBE52E74}"/>
              </a:ext>
            </a:extLst>
          </p:cNvPr>
          <p:cNvCxnSpPr>
            <a:cxnSpLocks/>
          </p:cNvCxnSpPr>
          <p:nvPr/>
        </p:nvCxnSpPr>
        <p:spPr>
          <a:xfrm>
            <a:off x="9447439" y="2488699"/>
            <a:ext cx="1439636"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44980455-917C-4ED9-98E0-24F54FC1526C}"/>
              </a:ext>
            </a:extLst>
          </p:cNvPr>
          <p:cNvGrpSpPr/>
          <p:nvPr/>
        </p:nvGrpSpPr>
        <p:grpSpPr>
          <a:xfrm>
            <a:off x="9346513" y="1206531"/>
            <a:ext cx="1663562" cy="808702"/>
            <a:chOff x="984962" y="5062353"/>
            <a:chExt cx="1663562" cy="808702"/>
          </a:xfrm>
        </p:grpSpPr>
        <p:sp>
          <p:nvSpPr>
            <p:cNvPr id="34" name="TextBox 33">
              <a:extLst>
                <a:ext uri="{FF2B5EF4-FFF2-40B4-BE49-F238E27FC236}">
                  <a16:creationId xmlns:a16="http://schemas.microsoft.com/office/drawing/2014/main" id="{8280120A-44FE-4DDD-83D3-DC1ADE61F880}"/>
                </a:ext>
              </a:extLst>
            </p:cNvPr>
            <p:cNvSpPr txBox="1"/>
            <p:nvPr/>
          </p:nvSpPr>
          <p:spPr>
            <a:xfrm>
              <a:off x="984962" y="5062353"/>
              <a:ext cx="1628659" cy="246221"/>
            </a:xfrm>
            <a:prstGeom prst="rect">
              <a:avLst/>
            </a:prstGeom>
            <a:noFill/>
          </p:spPr>
          <p:txBody>
            <a:bodyPr wrap="square" rtlCol="0">
              <a:spAutoFit/>
            </a:bodyPr>
            <a:lstStyle/>
            <a:p>
              <a:r>
                <a:rPr lang="en-US" sz="1000" b="1" spc="300" dirty="0">
                  <a:latin typeface="Montserrat" charset="0"/>
                  <a:ea typeface="Montserrat" charset="0"/>
                  <a:cs typeface="Montserrat" charset="0"/>
                </a:rPr>
                <a:t>01 EXAMPLE</a:t>
              </a:r>
              <a:endParaRPr lang="en-US" sz="1000" b="1" spc="300" dirty="0">
                <a:latin typeface="Montserrat Light" charset="0"/>
                <a:ea typeface="Montserrat Light" charset="0"/>
                <a:cs typeface="Montserrat Light" charset="0"/>
              </a:endParaRPr>
            </a:p>
          </p:txBody>
        </p:sp>
        <p:sp>
          <p:nvSpPr>
            <p:cNvPr id="35" name="TextBox 34">
              <a:extLst>
                <a:ext uri="{FF2B5EF4-FFF2-40B4-BE49-F238E27FC236}">
                  <a16:creationId xmlns:a16="http://schemas.microsoft.com/office/drawing/2014/main" id="{A5C01FA4-8CD2-4951-A634-C8F07CD9A591}"/>
                </a:ext>
              </a:extLst>
            </p:cNvPr>
            <p:cNvSpPr txBox="1"/>
            <p:nvPr/>
          </p:nvSpPr>
          <p:spPr>
            <a:xfrm>
              <a:off x="984963" y="5388038"/>
              <a:ext cx="1663561" cy="483017"/>
            </a:xfrm>
            <a:prstGeom prst="rect">
              <a:avLst/>
            </a:prstGeom>
            <a:noFill/>
          </p:spPr>
          <p:txBody>
            <a:bodyPr wrap="square" rtlCol="0">
              <a:spAutoFit/>
            </a:bodyPr>
            <a:lstStyle/>
            <a:p>
              <a:pPr>
                <a:lnSpc>
                  <a:spcPct val="150000"/>
                </a:lnSpc>
              </a:pPr>
              <a:r>
                <a:rPr lang="en-US" sz="900" dirty="0">
                  <a:latin typeface="Montserrat Light" charset="0"/>
                  <a:ea typeface="Montserrat Light" charset="0"/>
                  <a:cs typeface="Montserrat Light" charset="0"/>
                </a:rPr>
                <a:t>Have them for one. Living grass to for can't</a:t>
              </a:r>
            </a:p>
          </p:txBody>
        </p:sp>
      </p:grpSp>
      <p:grpSp>
        <p:nvGrpSpPr>
          <p:cNvPr id="36" name="Group 35">
            <a:extLst>
              <a:ext uri="{FF2B5EF4-FFF2-40B4-BE49-F238E27FC236}">
                <a16:creationId xmlns:a16="http://schemas.microsoft.com/office/drawing/2014/main" id="{A455E8BC-6114-48F5-873A-24BDC1556E8C}"/>
              </a:ext>
            </a:extLst>
          </p:cNvPr>
          <p:cNvGrpSpPr/>
          <p:nvPr/>
        </p:nvGrpSpPr>
        <p:grpSpPr>
          <a:xfrm>
            <a:off x="9346513" y="2962165"/>
            <a:ext cx="1663562" cy="808702"/>
            <a:chOff x="984962" y="5062353"/>
            <a:chExt cx="1663562" cy="808702"/>
          </a:xfrm>
        </p:grpSpPr>
        <p:sp>
          <p:nvSpPr>
            <p:cNvPr id="37" name="TextBox 36">
              <a:extLst>
                <a:ext uri="{FF2B5EF4-FFF2-40B4-BE49-F238E27FC236}">
                  <a16:creationId xmlns:a16="http://schemas.microsoft.com/office/drawing/2014/main" id="{1C31B14B-4C09-4EBE-907A-8B65EA610CFA}"/>
                </a:ext>
              </a:extLst>
            </p:cNvPr>
            <p:cNvSpPr txBox="1"/>
            <p:nvPr/>
          </p:nvSpPr>
          <p:spPr>
            <a:xfrm>
              <a:off x="984962" y="5062353"/>
              <a:ext cx="1628659" cy="246221"/>
            </a:xfrm>
            <a:prstGeom prst="rect">
              <a:avLst/>
            </a:prstGeom>
            <a:noFill/>
          </p:spPr>
          <p:txBody>
            <a:bodyPr wrap="square" rtlCol="0">
              <a:spAutoFit/>
            </a:bodyPr>
            <a:lstStyle/>
            <a:p>
              <a:r>
                <a:rPr lang="en-US" sz="1000" b="1" spc="300" dirty="0">
                  <a:latin typeface="Montserrat" charset="0"/>
                  <a:ea typeface="Montserrat" charset="0"/>
                  <a:cs typeface="Montserrat" charset="0"/>
                </a:rPr>
                <a:t>01 EXAMPLE</a:t>
              </a:r>
              <a:endParaRPr lang="en-US" sz="1000" b="1" spc="300" dirty="0">
                <a:latin typeface="Montserrat Light" charset="0"/>
                <a:ea typeface="Montserrat Light" charset="0"/>
                <a:cs typeface="Montserrat Light" charset="0"/>
              </a:endParaRPr>
            </a:p>
          </p:txBody>
        </p:sp>
        <p:sp>
          <p:nvSpPr>
            <p:cNvPr id="38" name="TextBox 37">
              <a:extLst>
                <a:ext uri="{FF2B5EF4-FFF2-40B4-BE49-F238E27FC236}">
                  <a16:creationId xmlns:a16="http://schemas.microsoft.com/office/drawing/2014/main" id="{6F86FD66-D1C6-4923-8A1A-33745FD56EA6}"/>
                </a:ext>
              </a:extLst>
            </p:cNvPr>
            <p:cNvSpPr txBox="1"/>
            <p:nvPr/>
          </p:nvSpPr>
          <p:spPr>
            <a:xfrm>
              <a:off x="984963" y="5388038"/>
              <a:ext cx="1663561" cy="483017"/>
            </a:xfrm>
            <a:prstGeom prst="rect">
              <a:avLst/>
            </a:prstGeom>
            <a:noFill/>
          </p:spPr>
          <p:txBody>
            <a:bodyPr wrap="square" rtlCol="0">
              <a:spAutoFit/>
            </a:bodyPr>
            <a:lstStyle/>
            <a:p>
              <a:pPr>
                <a:lnSpc>
                  <a:spcPct val="150000"/>
                </a:lnSpc>
              </a:pPr>
              <a:r>
                <a:rPr lang="en-US" sz="900" dirty="0">
                  <a:latin typeface="Montserrat Light" charset="0"/>
                  <a:ea typeface="Montserrat Light" charset="0"/>
                  <a:cs typeface="Montserrat Light" charset="0"/>
                </a:rPr>
                <a:t>Have them for one. Living grass to for can't</a:t>
              </a:r>
            </a:p>
          </p:txBody>
        </p:sp>
      </p:grpSp>
      <p:grpSp>
        <p:nvGrpSpPr>
          <p:cNvPr id="39" name="Group 38">
            <a:extLst>
              <a:ext uri="{FF2B5EF4-FFF2-40B4-BE49-F238E27FC236}">
                <a16:creationId xmlns:a16="http://schemas.microsoft.com/office/drawing/2014/main" id="{955489E6-541E-4F13-B7F2-54941DBA86FE}"/>
              </a:ext>
            </a:extLst>
          </p:cNvPr>
          <p:cNvGrpSpPr/>
          <p:nvPr/>
        </p:nvGrpSpPr>
        <p:grpSpPr>
          <a:xfrm>
            <a:off x="9346513" y="4717800"/>
            <a:ext cx="1663562" cy="808702"/>
            <a:chOff x="984962" y="5062353"/>
            <a:chExt cx="1663562" cy="808702"/>
          </a:xfrm>
        </p:grpSpPr>
        <p:sp>
          <p:nvSpPr>
            <p:cNvPr id="40" name="TextBox 39">
              <a:extLst>
                <a:ext uri="{FF2B5EF4-FFF2-40B4-BE49-F238E27FC236}">
                  <a16:creationId xmlns:a16="http://schemas.microsoft.com/office/drawing/2014/main" id="{0F4C0520-E9F6-4EFD-8260-BEA7E2FF6F48}"/>
                </a:ext>
              </a:extLst>
            </p:cNvPr>
            <p:cNvSpPr txBox="1"/>
            <p:nvPr/>
          </p:nvSpPr>
          <p:spPr>
            <a:xfrm>
              <a:off x="984962" y="5062353"/>
              <a:ext cx="1628659" cy="246221"/>
            </a:xfrm>
            <a:prstGeom prst="rect">
              <a:avLst/>
            </a:prstGeom>
            <a:noFill/>
          </p:spPr>
          <p:txBody>
            <a:bodyPr wrap="square" rtlCol="0">
              <a:spAutoFit/>
            </a:bodyPr>
            <a:lstStyle/>
            <a:p>
              <a:r>
                <a:rPr lang="en-US" sz="1000" b="1" spc="300" dirty="0">
                  <a:latin typeface="Montserrat" charset="0"/>
                  <a:ea typeface="Montserrat" charset="0"/>
                  <a:cs typeface="Montserrat" charset="0"/>
                </a:rPr>
                <a:t>01 EXAMPLE</a:t>
              </a:r>
              <a:endParaRPr lang="en-US" sz="1000" b="1" spc="300" dirty="0">
                <a:latin typeface="Montserrat Light" charset="0"/>
                <a:ea typeface="Montserrat Light" charset="0"/>
                <a:cs typeface="Montserrat Light" charset="0"/>
              </a:endParaRPr>
            </a:p>
          </p:txBody>
        </p:sp>
        <p:sp>
          <p:nvSpPr>
            <p:cNvPr id="41" name="TextBox 40">
              <a:extLst>
                <a:ext uri="{FF2B5EF4-FFF2-40B4-BE49-F238E27FC236}">
                  <a16:creationId xmlns:a16="http://schemas.microsoft.com/office/drawing/2014/main" id="{5A2ACC3F-3AE0-4F09-9C23-7B5EA7FBDEA7}"/>
                </a:ext>
              </a:extLst>
            </p:cNvPr>
            <p:cNvSpPr txBox="1"/>
            <p:nvPr/>
          </p:nvSpPr>
          <p:spPr>
            <a:xfrm>
              <a:off x="984963" y="5388038"/>
              <a:ext cx="1663561" cy="483017"/>
            </a:xfrm>
            <a:prstGeom prst="rect">
              <a:avLst/>
            </a:prstGeom>
            <a:noFill/>
          </p:spPr>
          <p:txBody>
            <a:bodyPr wrap="square" rtlCol="0">
              <a:spAutoFit/>
            </a:bodyPr>
            <a:lstStyle/>
            <a:p>
              <a:pPr>
                <a:lnSpc>
                  <a:spcPct val="150000"/>
                </a:lnSpc>
              </a:pPr>
              <a:r>
                <a:rPr lang="en-US" sz="900" dirty="0">
                  <a:latin typeface="Montserrat Light" charset="0"/>
                  <a:ea typeface="Montserrat Light" charset="0"/>
                  <a:cs typeface="Montserrat Light" charset="0"/>
                </a:rPr>
                <a:t>Have them for one. Living grass to for can't</a:t>
              </a:r>
            </a:p>
          </p:txBody>
        </p:sp>
      </p:grpSp>
      <p:cxnSp>
        <p:nvCxnSpPr>
          <p:cNvPr id="42" name="Straight Connector 41">
            <a:extLst>
              <a:ext uri="{FF2B5EF4-FFF2-40B4-BE49-F238E27FC236}">
                <a16:creationId xmlns:a16="http://schemas.microsoft.com/office/drawing/2014/main" id="{B6E7218A-ADC0-44E4-BD4D-71FAA524AD8D}"/>
              </a:ext>
            </a:extLst>
          </p:cNvPr>
          <p:cNvCxnSpPr>
            <a:cxnSpLocks/>
          </p:cNvCxnSpPr>
          <p:nvPr/>
        </p:nvCxnSpPr>
        <p:spPr>
          <a:xfrm>
            <a:off x="9447439" y="4244333"/>
            <a:ext cx="1439636"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aphicFrame>
        <p:nvGraphicFramePr>
          <p:cNvPr id="43" name="Chart 42">
            <a:extLst>
              <a:ext uri="{FF2B5EF4-FFF2-40B4-BE49-F238E27FC236}">
                <a16:creationId xmlns:a16="http://schemas.microsoft.com/office/drawing/2014/main" id="{4DD1B893-C197-4D4A-9FD8-F9F3605A91EA}"/>
              </a:ext>
            </a:extLst>
          </p:cNvPr>
          <p:cNvGraphicFramePr/>
          <p:nvPr>
            <p:extLst/>
          </p:nvPr>
        </p:nvGraphicFramePr>
        <p:xfrm>
          <a:off x="1400174" y="1094703"/>
          <a:ext cx="7077075" cy="476310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481467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35CDA65-3537-4417-85DF-1516EA98C9DC}"/>
              </a:ext>
            </a:extLst>
          </p:cNvPr>
          <p:cNvSpPr/>
          <p:nvPr/>
        </p:nvSpPr>
        <p:spPr>
          <a:xfrm>
            <a:off x="-2104" y="0"/>
            <a:ext cx="12194104"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11" name="Chart 10">
            <a:extLst>
              <a:ext uri="{FF2B5EF4-FFF2-40B4-BE49-F238E27FC236}">
                <a16:creationId xmlns:a16="http://schemas.microsoft.com/office/drawing/2014/main" id="{DFDBB46C-DAE9-445B-B075-C63DA4405BF2}"/>
              </a:ext>
            </a:extLst>
          </p:cNvPr>
          <p:cNvGraphicFramePr/>
          <p:nvPr>
            <p:extLst/>
          </p:nvPr>
        </p:nvGraphicFramePr>
        <p:xfrm>
          <a:off x="1181926" y="1094703"/>
          <a:ext cx="7026384" cy="4848887"/>
        </p:xfrm>
        <a:graphic>
          <a:graphicData uri="http://schemas.openxmlformats.org/drawingml/2006/chart">
            <c:chart xmlns:c="http://schemas.openxmlformats.org/drawingml/2006/chart" xmlns:r="http://schemas.openxmlformats.org/officeDocument/2006/relationships" r:id="rId2"/>
          </a:graphicData>
        </a:graphic>
      </p:graphicFrame>
      <p:cxnSp>
        <p:nvCxnSpPr>
          <p:cNvPr id="13" name="Straight Connector 12">
            <a:extLst>
              <a:ext uri="{FF2B5EF4-FFF2-40B4-BE49-F238E27FC236}">
                <a16:creationId xmlns:a16="http://schemas.microsoft.com/office/drawing/2014/main" id="{46F70D01-61A0-492E-95A8-694B601DB06A}"/>
              </a:ext>
            </a:extLst>
          </p:cNvPr>
          <p:cNvCxnSpPr>
            <a:cxnSpLocks/>
          </p:cNvCxnSpPr>
          <p:nvPr/>
        </p:nvCxnSpPr>
        <p:spPr>
          <a:xfrm>
            <a:off x="9447439" y="2488699"/>
            <a:ext cx="1439636" cy="0"/>
          </a:xfrm>
          <a:prstGeom prst="line">
            <a:avLst/>
          </a:prstGeom>
          <a:ln w="25400">
            <a:solidFill>
              <a:schemeClr val="bg1">
                <a:lumMod val="85000"/>
                <a:alpha val="33000"/>
              </a:schemeClr>
            </a:solidFill>
          </a:ln>
        </p:spPr>
        <p:style>
          <a:lnRef idx="1">
            <a:schemeClr val="accent1"/>
          </a:lnRef>
          <a:fillRef idx="0">
            <a:schemeClr val="accent1"/>
          </a:fillRef>
          <a:effectRef idx="0">
            <a:schemeClr val="accent1"/>
          </a:effectRef>
          <a:fontRef idx="minor">
            <a:schemeClr val="tx1"/>
          </a:fontRef>
        </p:style>
      </p:cxnSp>
      <p:grpSp>
        <p:nvGrpSpPr>
          <p:cNvPr id="14" name="Group 13">
            <a:extLst>
              <a:ext uri="{FF2B5EF4-FFF2-40B4-BE49-F238E27FC236}">
                <a16:creationId xmlns:a16="http://schemas.microsoft.com/office/drawing/2014/main" id="{2D913973-8D3A-4321-8D05-CDA95DF828EB}"/>
              </a:ext>
            </a:extLst>
          </p:cNvPr>
          <p:cNvGrpSpPr/>
          <p:nvPr/>
        </p:nvGrpSpPr>
        <p:grpSpPr>
          <a:xfrm>
            <a:off x="9346513" y="1206531"/>
            <a:ext cx="1663562" cy="808702"/>
            <a:chOff x="984962" y="5062353"/>
            <a:chExt cx="1663562" cy="808702"/>
          </a:xfrm>
        </p:grpSpPr>
        <p:sp>
          <p:nvSpPr>
            <p:cNvPr id="15" name="TextBox 14">
              <a:extLst>
                <a:ext uri="{FF2B5EF4-FFF2-40B4-BE49-F238E27FC236}">
                  <a16:creationId xmlns:a16="http://schemas.microsoft.com/office/drawing/2014/main" id="{4D03DFA7-A0CB-479F-AE87-73413FB76F38}"/>
                </a:ext>
              </a:extLst>
            </p:cNvPr>
            <p:cNvSpPr txBox="1"/>
            <p:nvPr/>
          </p:nvSpPr>
          <p:spPr>
            <a:xfrm>
              <a:off x="984962" y="5062353"/>
              <a:ext cx="1628659" cy="246221"/>
            </a:xfrm>
            <a:prstGeom prst="rect">
              <a:avLst/>
            </a:prstGeom>
            <a:noFill/>
          </p:spPr>
          <p:txBody>
            <a:bodyPr wrap="square" rtlCol="0">
              <a:spAutoFit/>
            </a:bodyPr>
            <a:lstStyle/>
            <a:p>
              <a:r>
                <a:rPr lang="en-US" sz="1000" b="1" spc="300" dirty="0">
                  <a:solidFill>
                    <a:schemeClr val="bg1"/>
                  </a:solidFill>
                  <a:latin typeface="Montserrat" charset="0"/>
                  <a:ea typeface="Montserrat" charset="0"/>
                  <a:cs typeface="Montserrat" charset="0"/>
                </a:rPr>
                <a:t>01 EXAMPLE</a:t>
              </a:r>
              <a:endParaRPr lang="en-US" sz="1000" b="1" spc="300" dirty="0">
                <a:solidFill>
                  <a:schemeClr val="bg1"/>
                </a:solidFill>
                <a:latin typeface="Montserrat Light" charset="0"/>
                <a:ea typeface="Montserrat Light" charset="0"/>
                <a:cs typeface="Montserrat Light" charset="0"/>
              </a:endParaRPr>
            </a:p>
          </p:txBody>
        </p:sp>
        <p:sp>
          <p:nvSpPr>
            <p:cNvPr id="16" name="TextBox 15">
              <a:extLst>
                <a:ext uri="{FF2B5EF4-FFF2-40B4-BE49-F238E27FC236}">
                  <a16:creationId xmlns:a16="http://schemas.microsoft.com/office/drawing/2014/main" id="{F453C659-5469-4F49-BC6F-692D0159492E}"/>
                </a:ext>
              </a:extLst>
            </p:cNvPr>
            <p:cNvSpPr txBox="1"/>
            <p:nvPr/>
          </p:nvSpPr>
          <p:spPr>
            <a:xfrm>
              <a:off x="984963" y="5388038"/>
              <a:ext cx="1663561" cy="483017"/>
            </a:xfrm>
            <a:prstGeom prst="rect">
              <a:avLst/>
            </a:prstGeom>
            <a:noFill/>
          </p:spPr>
          <p:txBody>
            <a:bodyPr wrap="square" rtlCol="0">
              <a:spAutoFit/>
            </a:bodyPr>
            <a:lstStyle/>
            <a:p>
              <a:pPr>
                <a:lnSpc>
                  <a:spcPct val="150000"/>
                </a:lnSpc>
              </a:pPr>
              <a:r>
                <a:rPr lang="en-US" sz="900" dirty="0">
                  <a:solidFill>
                    <a:schemeClr val="bg1"/>
                  </a:solidFill>
                  <a:latin typeface="Montserrat Light" charset="0"/>
                  <a:ea typeface="Montserrat Light" charset="0"/>
                  <a:cs typeface="Montserrat Light" charset="0"/>
                </a:rPr>
                <a:t>Have them for one. Living grass to for can't</a:t>
              </a:r>
            </a:p>
          </p:txBody>
        </p:sp>
      </p:grpSp>
      <p:grpSp>
        <p:nvGrpSpPr>
          <p:cNvPr id="17" name="Group 16">
            <a:extLst>
              <a:ext uri="{FF2B5EF4-FFF2-40B4-BE49-F238E27FC236}">
                <a16:creationId xmlns:a16="http://schemas.microsoft.com/office/drawing/2014/main" id="{D1F8363C-C9CE-4712-B465-8B25BE38C243}"/>
              </a:ext>
            </a:extLst>
          </p:cNvPr>
          <p:cNvGrpSpPr/>
          <p:nvPr/>
        </p:nvGrpSpPr>
        <p:grpSpPr>
          <a:xfrm>
            <a:off x="9346513" y="2962165"/>
            <a:ext cx="1663562" cy="808702"/>
            <a:chOff x="984962" y="5062353"/>
            <a:chExt cx="1663562" cy="808702"/>
          </a:xfrm>
        </p:grpSpPr>
        <p:sp>
          <p:nvSpPr>
            <p:cNvPr id="18" name="TextBox 17">
              <a:extLst>
                <a:ext uri="{FF2B5EF4-FFF2-40B4-BE49-F238E27FC236}">
                  <a16:creationId xmlns:a16="http://schemas.microsoft.com/office/drawing/2014/main" id="{94A6FD93-4D9F-4767-820E-7B0BF97C48F8}"/>
                </a:ext>
              </a:extLst>
            </p:cNvPr>
            <p:cNvSpPr txBox="1"/>
            <p:nvPr/>
          </p:nvSpPr>
          <p:spPr>
            <a:xfrm>
              <a:off x="984962" y="5062353"/>
              <a:ext cx="1628659" cy="246221"/>
            </a:xfrm>
            <a:prstGeom prst="rect">
              <a:avLst/>
            </a:prstGeom>
            <a:noFill/>
          </p:spPr>
          <p:txBody>
            <a:bodyPr wrap="square" rtlCol="0">
              <a:spAutoFit/>
            </a:bodyPr>
            <a:lstStyle/>
            <a:p>
              <a:r>
                <a:rPr lang="en-US" sz="1000" b="1" spc="300" dirty="0">
                  <a:solidFill>
                    <a:schemeClr val="bg1"/>
                  </a:solidFill>
                  <a:latin typeface="Montserrat" charset="0"/>
                  <a:ea typeface="Montserrat" charset="0"/>
                  <a:cs typeface="Montserrat" charset="0"/>
                </a:rPr>
                <a:t>01 EXAMPLE</a:t>
              </a:r>
              <a:endParaRPr lang="en-US" sz="1000" b="1" spc="300" dirty="0">
                <a:solidFill>
                  <a:schemeClr val="bg1"/>
                </a:solidFill>
                <a:latin typeface="Montserrat Light" charset="0"/>
                <a:ea typeface="Montserrat Light" charset="0"/>
                <a:cs typeface="Montserrat Light" charset="0"/>
              </a:endParaRPr>
            </a:p>
          </p:txBody>
        </p:sp>
        <p:sp>
          <p:nvSpPr>
            <p:cNvPr id="19" name="TextBox 18">
              <a:extLst>
                <a:ext uri="{FF2B5EF4-FFF2-40B4-BE49-F238E27FC236}">
                  <a16:creationId xmlns:a16="http://schemas.microsoft.com/office/drawing/2014/main" id="{00B914FD-C1E0-441C-ADA1-5544EAD64F87}"/>
                </a:ext>
              </a:extLst>
            </p:cNvPr>
            <p:cNvSpPr txBox="1"/>
            <p:nvPr/>
          </p:nvSpPr>
          <p:spPr>
            <a:xfrm>
              <a:off x="984963" y="5388038"/>
              <a:ext cx="1663561" cy="483017"/>
            </a:xfrm>
            <a:prstGeom prst="rect">
              <a:avLst/>
            </a:prstGeom>
            <a:noFill/>
          </p:spPr>
          <p:txBody>
            <a:bodyPr wrap="square" rtlCol="0">
              <a:spAutoFit/>
            </a:bodyPr>
            <a:lstStyle/>
            <a:p>
              <a:pPr>
                <a:lnSpc>
                  <a:spcPct val="150000"/>
                </a:lnSpc>
              </a:pPr>
              <a:r>
                <a:rPr lang="en-US" sz="900" dirty="0">
                  <a:solidFill>
                    <a:schemeClr val="bg1"/>
                  </a:solidFill>
                  <a:latin typeface="Montserrat Light" charset="0"/>
                  <a:ea typeface="Montserrat Light" charset="0"/>
                  <a:cs typeface="Montserrat Light" charset="0"/>
                </a:rPr>
                <a:t>Have them for one. Living grass to for can't</a:t>
              </a:r>
            </a:p>
          </p:txBody>
        </p:sp>
      </p:grpSp>
      <p:grpSp>
        <p:nvGrpSpPr>
          <p:cNvPr id="20" name="Group 19">
            <a:extLst>
              <a:ext uri="{FF2B5EF4-FFF2-40B4-BE49-F238E27FC236}">
                <a16:creationId xmlns:a16="http://schemas.microsoft.com/office/drawing/2014/main" id="{B5511805-161D-4785-B172-B4434AE244E1}"/>
              </a:ext>
            </a:extLst>
          </p:cNvPr>
          <p:cNvGrpSpPr/>
          <p:nvPr/>
        </p:nvGrpSpPr>
        <p:grpSpPr>
          <a:xfrm>
            <a:off x="9346513" y="4717800"/>
            <a:ext cx="1663562" cy="808702"/>
            <a:chOff x="984962" y="5062353"/>
            <a:chExt cx="1663562" cy="808702"/>
          </a:xfrm>
        </p:grpSpPr>
        <p:sp>
          <p:nvSpPr>
            <p:cNvPr id="21" name="TextBox 20">
              <a:extLst>
                <a:ext uri="{FF2B5EF4-FFF2-40B4-BE49-F238E27FC236}">
                  <a16:creationId xmlns:a16="http://schemas.microsoft.com/office/drawing/2014/main" id="{95F3D596-3EEB-48FC-8543-ADAAB928659C}"/>
                </a:ext>
              </a:extLst>
            </p:cNvPr>
            <p:cNvSpPr txBox="1"/>
            <p:nvPr/>
          </p:nvSpPr>
          <p:spPr>
            <a:xfrm>
              <a:off x="984962" y="5062353"/>
              <a:ext cx="1628659" cy="246221"/>
            </a:xfrm>
            <a:prstGeom prst="rect">
              <a:avLst/>
            </a:prstGeom>
            <a:noFill/>
          </p:spPr>
          <p:txBody>
            <a:bodyPr wrap="square" rtlCol="0">
              <a:spAutoFit/>
            </a:bodyPr>
            <a:lstStyle/>
            <a:p>
              <a:r>
                <a:rPr lang="en-US" sz="1000" b="1" spc="300" dirty="0">
                  <a:solidFill>
                    <a:schemeClr val="bg1"/>
                  </a:solidFill>
                  <a:latin typeface="Montserrat" charset="0"/>
                  <a:ea typeface="Montserrat" charset="0"/>
                  <a:cs typeface="Montserrat" charset="0"/>
                </a:rPr>
                <a:t>01 EXAMPLE</a:t>
              </a:r>
              <a:endParaRPr lang="en-US" sz="1000" b="1" spc="300" dirty="0">
                <a:solidFill>
                  <a:schemeClr val="bg1"/>
                </a:solidFill>
                <a:latin typeface="Montserrat Light" charset="0"/>
                <a:ea typeface="Montserrat Light" charset="0"/>
                <a:cs typeface="Montserrat Light" charset="0"/>
              </a:endParaRPr>
            </a:p>
          </p:txBody>
        </p:sp>
        <p:sp>
          <p:nvSpPr>
            <p:cNvPr id="22" name="TextBox 21">
              <a:extLst>
                <a:ext uri="{FF2B5EF4-FFF2-40B4-BE49-F238E27FC236}">
                  <a16:creationId xmlns:a16="http://schemas.microsoft.com/office/drawing/2014/main" id="{DF00E992-0FC4-4FF6-8ED1-A2B4896310A4}"/>
                </a:ext>
              </a:extLst>
            </p:cNvPr>
            <p:cNvSpPr txBox="1"/>
            <p:nvPr/>
          </p:nvSpPr>
          <p:spPr>
            <a:xfrm>
              <a:off x="984963" y="5388038"/>
              <a:ext cx="1663561" cy="483017"/>
            </a:xfrm>
            <a:prstGeom prst="rect">
              <a:avLst/>
            </a:prstGeom>
            <a:noFill/>
          </p:spPr>
          <p:txBody>
            <a:bodyPr wrap="square" rtlCol="0">
              <a:spAutoFit/>
            </a:bodyPr>
            <a:lstStyle/>
            <a:p>
              <a:pPr>
                <a:lnSpc>
                  <a:spcPct val="150000"/>
                </a:lnSpc>
              </a:pPr>
              <a:r>
                <a:rPr lang="en-US" sz="900" dirty="0">
                  <a:solidFill>
                    <a:schemeClr val="bg1"/>
                  </a:solidFill>
                  <a:latin typeface="Montserrat Light" charset="0"/>
                  <a:ea typeface="Montserrat Light" charset="0"/>
                  <a:cs typeface="Montserrat Light" charset="0"/>
                </a:rPr>
                <a:t>Have them for one. Living grass to for can't</a:t>
              </a:r>
            </a:p>
          </p:txBody>
        </p:sp>
      </p:grpSp>
      <p:cxnSp>
        <p:nvCxnSpPr>
          <p:cNvPr id="23" name="Straight Connector 22">
            <a:extLst>
              <a:ext uri="{FF2B5EF4-FFF2-40B4-BE49-F238E27FC236}">
                <a16:creationId xmlns:a16="http://schemas.microsoft.com/office/drawing/2014/main" id="{88BE14D7-B59F-4B6D-8B49-F225420AEA3C}"/>
              </a:ext>
            </a:extLst>
          </p:cNvPr>
          <p:cNvCxnSpPr>
            <a:cxnSpLocks/>
          </p:cNvCxnSpPr>
          <p:nvPr/>
        </p:nvCxnSpPr>
        <p:spPr>
          <a:xfrm>
            <a:off x="9447439" y="4244333"/>
            <a:ext cx="1439636" cy="0"/>
          </a:xfrm>
          <a:prstGeom prst="line">
            <a:avLst/>
          </a:prstGeom>
          <a:ln w="25400">
            <a:solidFill>
              <a:schemeClr val="bg1">
                <a:lumMod val="85000"/>
                <a:alpha val="3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13606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33EC278C-96F2-4CF4-8FC5-78973CDB5273}"/>
              </a:ext>
            </a:extLst>
          </p:cNvPr>
          <p:cNvSpPr/>
          <p:nvPr/>
        </p:nvSpPr>
        <p:spPr>
          <a:xfrm>
            <a:off x="-2104" y="0"/>
            <a:ext cx="12194104"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Placeholder 2"/>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10313" b="10313"/>
          <a:stretch>
            <a:fillRect/>
          </a:stretch>
        </p:blipFill>
        <p:spPr/>
      </p:pic>
      <p:sp>
        <p:nvSpPr>
          <p:cNvPr id="10" name="Rectangle 9">
            <a:extLst>
              <a:ext uri="{FF2B5EF4-FFF2-40B4-BE49-F238E27FC236}">
                <a16:creationId xmlns:a16="http://schemas.microsoft.com/office/drawing/2014/main" id="{F08E39DD-C642-45A8-9B81-A9D8863B0588}"/>
              </a:ext>
            </a:extLst>
          </p:cNvPr>
          <p:cNvSpPr/>
          <p:nvPr/>
        </p:nvSpPr>
        <p:spPr>
          <a:xfrm>
            <a:off x="981075" y="4686300"/>
            <a:ext cx="1838325" cy="1838325"/>
          </a:xfrm>
          <a:prstGeom prst="rect">
            <a:avLst/>
          </a:prstGeom>
          <a:solidFill>
            <a:srgbClr val="92D05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A099FF1-4798-4EC8-99E3-B8C8C68E9052}"/>
              </a:ext>
            </a:extLst>
          </p:cNvPr>
          <p:cNvSpPr/>
          <p:nvPr/>
        </p:nvSpPr>
        <p:spPr>
          <a:xfrm>
            <a:off x="3343275" y="4686300"/>
            <a:ext cx="1838325" cy="1838325"/>
          </a:xfrm>
          <a:prstGeom prst="rect">
            <a:avLst/>
          </a:prstGeom>
          <a:solidFill>
            <a:srgbClr val="FFC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8">
            <a:extLst>
              <a:ext uri="{FF2B5EF4-FFF2-40B4-BE49-F238E27FC236}">
                <a16:creationId xmlns:a16="http://schemas.microsoft.com/office/drawing/2014/main" id="{414E94C0-CF37-47AE-830A-5D57CE024973}"/>
              </a:ext>
            </a:extLst>
          </p:cNvPr>
          <p:cNvSpPr>
            <a:spLocks noEditPoints="1"/>
          </p:cNvSpPr>
          <p:nvPr/>
        </p:nvSpPr>
        <p:spPr bwMode="auto">
          <a:xfrm>
            <a:off x="6699250" y="2493139"/>
            <a:ext cx="773008" cy="692150"/>
          </a:xfrm>
          <a:custGeom>
            <a:avLst/>
            <a:gdLst>
              <a:gd name="T0" fmla="*/ 105 w 136"/>
              <a:gd name="T1" fmla="*/ 38 h 119"/>
              <a:gd name="T2" fmla="*/ 93 w 136"/>
              <a:gd name="T3" fmla="*/ 0 h 119"/>
              <a:gd name="T4" fmla="*/ 68 w 136"/>
              <a:gd name="T5" fmla="*/ 19 h 119"/>
              <a:gd name="T6" fmla="*/ 42 w 136"/>
              <a:gd name="T7" fmla="*/ 0 h 119"/>
              <a:gd name="T8" fmla="*/ 30 w 136"/>
              <a:gd name="T9" fmla="*/ 38 h 119"/>
              <a:gd name="T10" fmla="*/ 0 w 136"/>
              <a:gd name="T11" fmla="*/ 43 h 119"/>
              <a:gd name="T12" fmla="*/ 5 w 136"/>
              <a:gd name="T13" fmla="*/ 75 h 119"/>
              <a:gd name="T14" fmla="*/ 11 w 136"/>
              <a:gd name="T15" fmla="*/ 109 h 119"/>
              <a:gd name="T16" fmla="*/ 114 w 136"/>
              <a:gd name="T17" fmla="*/ 119 h 119"/>
              <a:gd name="T18" fmla="*/ 125 w 136"/>
              <a:gd name="T19" fmla="*/ 75 h 119"/>
              <a:gd name="T20" fmla="*/ 136 w 136"/>
              <a:gd name="T21" fmla="*/ 70 h 119"/>
              <a:gd name="T22" fmla="*/ 131 w 136"/>
              <a:gd name="T23" fmla="*/ 38 h 119"/>
              <a:gd name="T24" fmla="*/ 131 w 136"/>
              <a:gd name="T25" fmla="*/ 71 h 119"/>
              <a:gd name="T26" fmla="*/ 121 w 136"/>
              <a:gd name="T27" fmla="*/ 73 h 119"/>
              <a:gd name="T28" fmla="*/ 114 w 136"/>
              <a:gd name="T29" fmla="*/ 115 h 119"/>
              <a:gd name="T30" fmla="*/ 15 w 136"/>
              <a:gd name="T31" fmla="*/ 109 h 119"/>
              <a:gd name="T32" fmla="*/ 13 w 136"/>
              <a:gd name="T33" fmla="*/ 71 h 119"/>
              <a:gd name="T34" fmla="*/ 4 w 136"/>
              <a:gd name="T35" fmla="*/ 70 h 119"/>
              <a:gd name="T36" fmla="*/ 5 w 136"/>
              <a:gd name="T37" fmla="*/ 42 h 119"/>
              <a:gd name="T38" fmla="*/ 44 w 136"/>
              <a:gd name="T39" fmla="*/ 40 h 119"/>
              <a:gd name="T40" fmla="*/ 25 w 136"/>
              <a:gd name="T41" fmla="*/ 21 h 119"/>
              <a:gd name="T42" fmla="*/ 55 w 136"/>
              <a:gd name="T43" fmla="*/ 9 h 119"/>
              <a:gd name="T44" fmla="*/ 69 w 136"/>
              <a:gd name="T45" fmla="*/ 24 h 119"/>
              <a:gd name="T46" fmla="*/ 93 w 136"/>
              <a:gd name="T47" fmla="*/ 4 h 119"/>
              <a:gd name="T48" fmla="*/ 93 w 136"/>
              <a:gd name="T49" fmla="*/ 38 h 119"/>
              <a:gd name="T50" fmla="*/ 93 w 136"/>
              <a:gd name="T51" fmla="*/ 42 h 119"/>
              <a:gd name="T52" fmla="*/ 132 w 136"/>
              <a:gd name="T53" fmla="*/ 43 h 119"/>
              <a:gd name="T54" fmla="*/ 60 w 136"/>
              <a:gd name="T55" fmla="*/ 29 h 119"/>
              <a:gd name="T56" fmla="*/ 49 w 136"/>
              <a:gd name="T57" fmla="*/ 15 h 119"/>
              <a:gd name="T58" fmla="*/ 33 w 136"/>
              <a:gd name="T59" fmla="*/ 21 h 119"/>
              <a:gd name="T60" fmla="*/ 59 w 136"/>
              <a:gd name="T61" fmla="*/ 30 h 119"/>
              <a:gd name="T62" fmla="*/ 42 w 136"/>
              <a:gd name="T63" fmla="*/ 28 h 119"/>
              <a:gd name="T64" fmla="*/ 42 w 136"/>
              <a:gd name="T65" fmla="*/ 14 h 119"/>
              <a:gd name="T66" fmla="*/ 57 w 136"/>
              <a:gd name="T67" fmla="*/ 28 h 119"/>
              <a:gd name="T68" fmla="*/ 81 w 136"/>
              <a:gd name="T69" fmla="*/ 39 h 119"/>
              <a:gd name="T70" fmla="*/ 53 w 136"/>
              <a:gd name="T71" fmla="*/ 40 h 119"/>
              <a:gd name="T72" fmla="*/ 60 w 136"/>
              <a:gd name="T73" fmla="*/ 107 h 119"/>
              <a:gd name="T74" fmla="*/ 82 w 136"/>
              <a:gd name="T75" fmla="*/ 101 h 119"/>
              <a:gd name="T76" fmla="*/ 81 w 136"/>
              <a:gd name="T77" fmla="*/ 39 h 119"/>
              <a:gd name="T78" fmla="*/ 76 w 136"/>
              <a:gd name="T79" fmla="*/ 105 h 119"/>
              <a:gd name="T80" fmla="*/ 55 w 136"/>
              <a:gd name="T81" fmla="*/ 101 h 119"/>
              <a:gd name="T82" fmla="*/ 80 w 136"/>
              <a:gd name="T83" fmla="*/ 41 h 119"/>
              <a:gd name="T84" fmla="*/ 77 w 136"/>
              <a:gd name="T85" fmla="*/ 30 h 119"/>
              <a:gd name="T86" fmla="*/ 102 w 136"/>
              <a:gd name="T87" fmla="*/ 21 h 119"/>
              <a:gd name="T88" fmla="*/ 86 w 136"/>
              <a:gd name="T89" fmla="*/ 15 h 119"/>
              <a:gd name="T90" fmla="*/ 76 w 136"/>
              <a:gd name="T91" fmla="*/ 29 h 119"/>
              <a:gd name="T92" fmla="*/ 88 w 136"/>
              <a:gd name="T93" fmla="*/ 16 h 119"/>
              <a:gd name="T94" fmla="*/ 100 w 136"/>
              <a:gd name="T95" fmla="*/ 21 h 119"/>
              <a:gd name="T96" fmla="*/ 79 w 136"/>
              <a:gd name="T97" fmla="*/ 2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6" h="119">
                <a:moveTo>
                  <a:pt x="131" y="38"/>
                </a:moveTo>
                <a:cubicBezTo>
                  <a:pt x="105" y="38"/>
                  <a:pt x="105" y="38"/>
                  <a:pt x="105" y="38"/>
                </a:cubicBezTo>
                <a:cubicBezTo>
                  <a:pt x="111" y="34"/>
                  <a:pt x="114" y="28"/>
                  <a:pt x="114" y="21"/>
                </a:cubicBezTo>
                <a:cubicBezTo>
                  <a:pt x="114" y="9"/>
                  <a:pt x="105" y="0"/>
                  <a:pt x="93" y="0"/>
                </a:cubicBezTo>
                <a:cubicBezTo>
                  <a:pt x="87" y="0"/>
                  <a:pt x="81" y="2"/>
                  <a:pt x="77" y="7"/>
                </a:cubicBezTo>
                <a:cubicBezTo>
                  <a:pt x="68" y="19"/>
                  <a:pt x="68" y="19"/>
                  <a:pt x="68" y="19"/>
                </a:cubicBezTo>
                <a:cubicBezTo>
                  <a:pt x="58" y="7"/>
                  <a:pt x="58" y="7"/>
                  <a:pt x="58" y="7"/>
                </a:cubicBezTo>
                <a:cubicBezTo>
                  <a:pt x="55" y="2"/>
                  <a:pt x="49" y="0"/>
                  <a:pt x="42" y="0"/>
                </a:cubicBezTo>
                <a:cubicBezTo>
                  <a:pt x="31" y="0"/>
                  <a:pt x="21" y="9"/>
                  <a:pt x="21" y="21"/>
                </a:cubicBezTo>
                <a:cubicBezTo>
                  <a:pt x="21" y="28"/>
                  <a:pt x="25" y="34"/>
                  <a:pt x="30" y="38"/>
                </a:cubicBezTo>
                <a:cubicBezTo>
                  <a:pt x="5" y="38"/>
                  <a:pt x="5" y="38"/>
                  <a:pt x="5" y="38"/>
                </a:cubicBezTo>
                <a:cubicBezTo>
                  <a:pt x="2" y="38"/>
                  <a:pt x="0" y="40"/>
                  <a:pt x="0" y="43"/>
                </a:cubicBezTo>
                <a:cubicBezTo>
                  <a:pt x="0" y="70"/>
                  <a:pt x="0" y="70"/>
                  <a:pt x="0" y="70"/>
                </a:cubicBezTo>
                <a:cubicBezTo>
                  <a:pt x="0" y="73"/>
                  <a:pt x="2" y="75"/>
                  <a:pt x="5" y="75"/>
                </a:cubicBezTo>
                <a:cubicBezTo>
                  <a:pt x="11" y="75"/>
                  <a:pt x="11" y="75"/>
                  <a:pt x="11" y="75"/>
                </a:cubicBezTo>
                <a:cubicBezTo>
                  <a:pt x="11" y="109"/>
                  <a:pt x="11" y="109"/>
                  <a:pt x="11" y="109"/>
                </a:cubicBezTo>
                <a:cubicBezTo>
                  <a:pt x="11" y="114"/>
                  <a:pt x="15" y="119"/>
                  <a:pt x="21" y="119"/>
                </a:cubicBezTo>
                <a:cubicBezTo>
                  <a:pt x="114" y="119"/>
                  <a:pt x="114" y="119"/>
                  <a:pt x="114" y="119"/>
                </a:cubicBezTo>
                <a:cubicBezTo>
                  <a:pt x="120" y="119"/>
                  <a:pt x="125" y="114"/>
                  <a:pt x="125" y="109"/>
                </a:cubicBezTo>
                <a:cubicBezTo>
                  <a:pt x="125" y="75"/>
                  <a:pt x="125" y="75"/>
                  <a:pt x="125" y="75"/>
                </a:cubicBezTo>
                <a:cubicBezTo>
                  <a:pt x="131" y="75"/>
                  <a:pt x="131" y="75"/>
                  <a:pt x="131" y="75"/>
                </a:cubicBezTo>
                <a:cubicBezTo>
                  <a:pt x="133" y="75"/>
                  <a:pt x="136" y="73"/>
                  <a:pt x="136" y="70"/>
                </a:cubicBezTo>
                <a:cubicBezTo>
                  <a:pt x="136" y="43"/>
                  <a:pt x="136" y="43"/>
                  <a:pt x="136" y="43"/>
                </a:cubicBezTo>
                <a:cubicBezTo>
                  <a:pt x="136" y="40"/>
                  <a:pt x="133" y="38"/>
                  <a:pt x="131" y="38"/>
                </a:cubicBezTo>
                <a:close/>
                <a:moveTo>
                  <a:pt x="132" y="70"/>
                </a:moveTo>
                <a:cubicBezTo>
                  <a:pt x="132" y="71"/>
                  <a:pt x="131" y="71"/>
                  <a:pt x="131" y="71"/>
                </a:cubicBezTo>
                <a:cubicBezTo>
                  <a:pt x="123" y="71"/>
                  <a:pt x="123" y="71"/>
                  <a:pt x="123" y="71"/>
                </a:cubicBezTo>
                <a:cubicBezTo>
                  <a:pt x="122" y="71"/>
                  <a:pt x="121" y="72"/>
                  <a:pt x="121" y="73"/>
                </a:cubicBezTo>
                <a:cubicBezTo>
                  <a:pt x="121" y="109"/>
                  <a:pt x="121" y="109"/>
                  <a:pt x="121" y="109"/>
                </a:cubicBezTo>
                <a:cubicBezTo>
                  <a:pt x="121" y="112"/>
                  <a:pt x="118" y="115"/>
                  <a:pt x="114" y="115"/>
                </a:cubicBezTo>
                <a:cubicBezTo>
                  <a:pt x="21" y="115"/>
                  <a:pt x="21" y="115"/>
                  <a:pt x="21" y="115"/>
                </a:cubicBezTo>
                <a:cubicBezTo>
                  <a:pt x="18" y="115"/>
                  <a:pt x="15" y="112"/>
                  <a:pt x="15" y="109"/>
                </a:cubicBezTo>
                <a:cubicBezTo>
                  <a:pt x="15" y="73"/>
                  <a:pt x="15" y="73"/>
                  <a:pt x="15" y="73"/>
                </a:cubicBezTo>
                <a:cubicBezTo>
                  <a:pt x="15" y="72"/>
                  <a:pt x="14" y="71"/>
                  <a:pt x="13" y="71"/>
                </a:cubicBezTo>
                <a:cubicBezTo>
                  <a:pt x="5" y="71"/>
                  <a:pt x="5" y="71"/>
                  <a:pt x="5" y="71"/>
                </a:cubicBezTo>
                <a:cubicBezTo>
                  <a:pt x="4" y="71"/>
                  <a:pt x="4" y="71"/>
                  <a:pt x="4" y="70"/>
                </a:cubicBezTo>
                <a:cubicBezTo>
                  <a:pt x="4" y="43"/>
                  <a:pt x="4" y="43"/>
                  <a:pt x="4" y="43"/>
                </a:cubicBezTo>
                <a:cubicBezTo>
                  <a:pt x="4" y="42"/>
                  <a:pt x="4" y="42"/>
                  <a:pt x="5" y="42"/>
                </a:cubicBezTo>
                <a:cubicBezTo>
                  <a:pt x="42" y="42"/>
                  <a:pt x="42" y="42"/>
                  <a:pt x="42" y="42"/>
                </a:cubicBezTo>
                <a:cubicBezTo>
                  <a:pt x="43" y="42"/>
                  <a:pt x="44" y="41"/>
                  <a:pt x="44" y="40"/>
                </a:cubicBezTo>
                <a:cubicBezTo>
                  <a:pt x="44" y="39"/>
                  <a:pt x="43" y="38"/>
                  <a:pt x="42" y="38"/>
                </a:cubicBezTo>
                <a:cubicBezTo>
                  <a:pt x="33" y="38"/>
                  <a:pt x="25" y="30"/>
                  <a:pt x="25" y="21"/>
                </a:cubicBezTo>
                <a:cubicBezTo>
                  <a:pt x="25" y="11"/>
                  <a:pt x="33" y="4"/>
                  <a:pt x="42" y="4"/>
                </a:cubicBezTo>
                <a:cubicBezTo>
                  <a:pt x="48" y="4"/>
                  <a:pt x="52" y="6"/>
                  <a:pt x="55" y="9"/>
                </a:cubicBezTo>
                <a:cubicBezTo>
                  <a:pt x="66" y="24"/>
                  <a:pt x="66" y="24"/>
                  <a:pt x="66" y="24"/>
                </a:cubicBezTo>
                <a:cubicBezTo>
                  <a:pt x="67" y="24"/>
                  <a:pt x="69" y="24"/>
                  <a:pt x="69" y="24"/>
                </a:cubicBezTo>
                <a:cubicBezTo>
                  <a:pt x="80" y="9"/>
                  <a:pt x="80" y="9"/>
                  <a:pt x="80" y="9"/>
                </a:cubicBezTo>
                <a:cubicBezTo>
                  <a:pt x="83" y="6"/>
                  <a:pt x="88" y="4"/>
                  <a:pt x="93" y="4"/>
                </a:cubicBezTo>
                <a:cubicBezTo>
                  <a:pt x="103" y="4"/>
                  <a:pt x="110" y="11"/>
                  <a:pt x="110" y="21"/>
                </a:cubicBezTo>
                <a:cubicBezTo>
                  <a:pt x="110" y="30"/>
                  <a:pt x="103" y="38"/>
                  <a:pt x="93" y="38"/>
                </a:cubicBezTo>
                <a:cubicBezTo>
                  <a:pt x="92" y="38"/>
                  <a:pt x="91" y="39"/>
                  <a:pt x="91" y="40"/>
                </a:cubicBezTo>
                <a:cubicBezTo>
                  <a:pt x="91" y="41"/>
                  <a:pt x="92" y="42"/>
                  <a:pt x="93" y="42"/>
                </a:cubicBezTo>
                <a:cubicBezTo>
                  <a:pt x="131" y="42"/>
                  <a:pt x="131" y="42"/>
                  <a:pt x="131" y="42"/>
                </a:cubicBezTo>
                <a:cubicBezTo>
                  <a:pt x="131" y="42"/>
                  <a:pt x="132" y="42"/>
                  <a:pt x="132" y="43"/>
                </a:cubicBezTo>
                <a:lnTo>
                  <a:pt x="132" y="70"/>
                </a:lnTo>
                <a:close/>
                <a:moveTo>
                  <a:pt x="60" y="29"/>
                </a:moveTo>
                <a:cubicBezTo>
                  <a:pt x="60" y="29"/>
                  <a:pt x="60" y="29"/>
                  <a:pt x="60" y="28"/>
                </a:cubicBezTo>
                <a:cubicBezTo>
                  <a:pt x="49" y="15"/>
                  <a:pt x="49" y="15"/>
                  <a:pt x="49" y="15"/>
                </a:cubicBezTo>
                <a:cubicBezTo>
                  <a:pt x="48" y="14"/>
                  <a:pt x="46" y="12"/>
                  <a:pt x="42" y="12"/>
                </a:cubicBezTo>
                <a:cubicBezTo>
                  <a:pt x="37" y="12"/>
                  <a:pt x="33" y="16"/>
                  <a:pt x="33" y="21"/>
                </a:cubicBezTo>
                <a:cubicBezTo>
                  <a:pt x="33" y="26"/>
                  <a:pt x="37" y="30"/>
                  <a:pt x="42" y="30"/>
                </a:cubicBezTo>
                <a:cubicBezTo>
                  <a:pt x="59" y="30"/>
                  <a:pt x="59" y="30"/>
                  <a:pt x="59" y="30"/>
                </a:cubicBezTo>
                <a:cubicBezTo>
                  <a:pt x="59" y="30"/>
                  <a:pt x="60" y="30"/>
                  <a:pt x="60" y="29"/>
                </a:cubicBezTo>
                <a:close/>
                <a:moveTo>
                  <a:pt x="42" y="28"/>
                </a:moveTo>
                <a:cubicBezTo>
                  <a:pt x="38" y="28"/>
                  <a:pt x="35" y="25"/>
                  <a:pt x="35" y="21"/>
                </a:cubicBezTo>
                <a:cubicBezTo>
                  <a:pt x="35" y="17"/>
                  <a:pt x="38" y="14"/>
                  <a:pt x="42" y="14"/>
                </a:cubicBezTo>
                <a:cubicBezTo>
                  <a:pt x="45" y="14"/>
                  <a:pt x="47" y="15"/>
                  <a:pt x="48" y="16"/>
                </a:cubicBezTo>
                <a:cubicBezTo>
                  <a:pt x="57" y="28"/>
                  <a:pt x="57" y="28"/>
                  <a:pt x="57" y="28"/>
                </a:cubicBezTo>
                <a:lnTo>
                  <a:pt x="42" y="28"/>
                </a:lnTo>
                <a:close/>
                <a:moveTo>
                  <a:pt x="81" y="39"/>
                </a:moveTo>
                <a:cubicBezTo>
                  <a:pt x="54" y="39"/>
                  <a:pt x="54" y="39"/>
                  <a:pt x="54" y="39"/>
                </a:cubicBezTo>
                <a:cubicBezTo>
                  <a:pt x="53" y="39"/>
                  <a:pt x="53" y="39"/>
                  <a:pt x="53" y="40"/>
                </a:cubicBezTo>
                <a:cubicBezTo>
                  <a:pt x="53" y="101"/>
                  <a:pt x="53" y="101"/>
                  <a:pt x="53" y="101"/>
                </a:cubicBezTo>
                <a:cubicBezTo>
                  <a:pt x="53" y="105"/>
                  <a:pt x="56" y="107"/>
                  <a:pt x="60" y="107"/>
                </a:cubicBezTo>
                <a:cubicBezTo>
                  <a:pt x="76" y="107"/>
                  <a:pt x="76" y="107"/>
                  <a:pt x="76" y="107"/>
                </a:cubicBezTo>
                <a:cubicBezTo>
                  <a:pt x="80" y="107"/>
                  <a:pt x="82" y="105"/>
                  <a:pt x="82" y="101"/>
                </a:cubicBezTo>
                <a:cubicBezTo>
                  <a:pt x="82" y="40"/>
                  <a:pt x="82" y="40"/>
                  <a:pt x="82" y="40"/>
                </a:cubicBezTo>
                <a:cubicBezTo>
                  <a:pt x="82" y="39"/>
                  <a:pt x="82" y="39"/>
                  <a:pt x="81" y="39"/>
                </a:cubicBezTo>
                <a:close/>
                <a:moveTo>
                  <a:pt x="80" y="101"/>
                </a:moveTo>
                <a:cubicBezTo>
                  <a:pt x="80" y="105"/>
                  <a:pt x="77" y="105"/>
                  <a:pt x="76" y="105"/>
                </a:cubicBezTo>
                <a:cubicBezTo>
                  <a:pt x="60" y="105"/>
                  <a:pt x="60" y="105"/>
                  <a:pt x="60" y="105"/>
                </a:cubicBezTo>
                <a:cubicBezTo>
                  <a:pt x="58" y="105"/>
                  <a:pt x="55" y="105"/>
                  <a:pt x="55" y="101"/>
                </a:cubicBezTo>
                <a:cubicBezTo>
                  <a:pt x="55" y="41"/>
                  <a:pt x="55" y="41"/>
                  <a:pt x="55" y="41"/>
                </a:cubicBezTo>
                <a:cubicBezTo>
                  <a:pt x="80" y="41"/>
                  <a:pt x="80" y="41"/>
                  <a:pt x="80" y="41"/>
                </a:cubicBezTo>
                <a:lnTo>
                  <a:pt x="80" y="101"/>
                </a:lnTo>
                <a:close/>
                <a:moveTo>
                  <a:pt x="77" y="30"/>
                </a:moveTo>
                <a:cubicBezTo>
                  <a:pt x="93" y="30"/>
                  <a:pt x="93" y="30"/>
                  <a:pt x="93" y="30"/>
                </a:cubicBezTo>
                <a:cubicBezTo>
                  <a:pt x="98" y="30"/>
                  <a:pt x="102" y="26"/>
                  <a:pt x="102" y="21"/>
                </a:cubicBezTo>
                <a:cubicBezTo>
                  <a:pt x="102" y="16"/>
                  <a:pt x="98" y="12"/>
                  <a:pt x="93" y="12"/>
                </a:cubicBezTo>
                <a:cubicBezTo>
                  <a:pt x="89" y="12"/>
                  <a:pt x="87" y="14"/>
                  <a:pt x="86" y="15"/>
                </a:cubicBezTo>
                <a:cubicBezTo>
                  <a:pt x="76" y="28"/>
                  <a:pt x="76" y="28"/>
                  <a:pt x="76" y="28"/>
                </a:cubicBezTo>
                <a:cubicBezTo>
                  <a:pt x="75" y="29"/>
                  <a:pt x="75" y="29"/>
                  <a:pt x="76" y="29"/>
                </a:cubicBezTo>
                <a:cubicBezTo>
                  <a:pt x="76" y="30"/>
                  <a:pt x="76" y="30"/>
                  <a:pt x="77" y="30"/>
                </a:cubicBezTo>
                <a:close/>
                <a:moveTo>
                  <a:pt x="88" y="16"/>
                </a:moveTo>
                <a:cubicBezTo>
                  <a:pt x="89" y="15"/>
                  <a:pt x="91" y="14"/>
                  <a:pt x="93" y="14"/>
                </a:cubicBezTo>
                <a:cubicBezTo>
                  <a:pt x="97" y="14"/>
                  <a:pt x="100" y="17"/>
                  <a:pt x="100" y="21"/>
                </a:cubicBezTo>
                <a:cubicBezTo>
                  <a:pt x="100" y="25"/>
                  <a:pt x="97" y="28"/>
                  <a:pt x="93" y="28"/>
                </a:cubicBezTo>
                <a:cubicBezTo>
                  <a:pt x="79" y="28"/>
                  <a:pt x="79" y="28"/>
                  <a:pt x="79" y="28"/>
                </a:cubicBezTo>
                <a:lnTo>
                  <a:pt x="88" y="16"/>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ontserrat" panose="00000500000000000000" pitchFamily="50" charset="0"/>
            </a:endParaRPr>
          </a:p>
        </p:txBody>
      </p:sp>
      <p:sp>
        <p:nvSpPr>
          <p:cNvPr id="28" name="TextBox 27">
            <a:extLst>
              <a:ext uri="{FF2B5EF4-FFF2-40B4-BE49-F238E27FC236}">
                <a16:creationId xmlns:a16="http://schemas.microsoft.com/office/drawing/2014/main" id="{AE018F4E-830A-4A04-A661-917D0963A4CB}"/>
              </a:ext>
            </a:extLst>
          </p:cNvPr>
          <p:cNvSpPr txBox="1"/>
          <p:nvPr/>
        </p:nvSpPr>
        <p:spPr>
          <a:xfrm>
            <a:off x="7731159" y="2496781"/>
            <a:ext cx="3298002" cy="707886"/>
          </a:xfrm>
          <a:prstGeom prst="rect">
            <a:avLst/>
          </a:prstGeom>
          <a:noFill/>
        </p:spPr>
        <p:txBody>
          <a:bodyPr wrap="square" rtlCol="0">
            <a:spAutoFit/>
          </a:bodyPr>
          <a:lstStyle/>
          <a:p>
            <a:pPr>
              <a:lnSpc>
                <a:spcPts val="1600"/>
              </a:lnSpc>
            </a:pPr>
            <a:r>
              <a:rPr lang="en-US" sz="870" dirty="0">
                <a:solidFill>
                  <a:schemeClr val="bg1">
                    <a:lumMod val="75000"/>
                  </a:schemeClr>
                </a:solidFill>
                <a:latin typeface="Montserrat" panose="00000500000000000000" pitchFamily="50" charset="0"/>
                <a:ea typeface="Montserrat Light" charset="0"/>
                <a:cs typeface="Arial" panose="020B0604020202020204" pitchFamily="34" charset="0"/>
              </a:rPr>
              <a:t>Lorem ipsum dolor sit amet consectetuer odio non tellus natoque accumsan. Sed hac enim Lorem tempus tortor justo eget scelerisque sed </a:t>
            </a:r>
            <a:r>
              <a:rPr lang="en-US" sz="870" dirty="0" err="1">
                <a:solidFill>
                  <a:schemeClr val="bg1">
                    <a:lumMod val="75000"/>
                  </a:schemeClr>
                </a:solidFill>
                <a:latin typeface="Montserrat" panose="00000500000000000000" pitchFamily="50" charset="0"/>
                <a:ea typeface="Montserrat Light" charset="0"/>
                <a:cs typeface="Arial" panose="020B0604020202020204" pitchFamily="34" charset="0"/>
              </a:rPr>
              <a:t>morbi</a:t>
            </a:r>
            <a:r>
              <a:rPr lang="en-US" sz="870" dirty="0">
                <a:solidFill>
                  <a:schemeClr val="bg1">
                    <a:lumMod val="75000"/>
                  </a:schemeClr>
                </a:solidFill>
                <a:latin typeface="Montserrat" panose="00000500000000000000" pitchFamily="50" charset="0"/>
                <a:ea typeface="Montserrat Light" charset="0"/>
                <a:cs typeface="Arial" panose="020B0604020202020204" pitchFamily="34" charset="0"/>
              </a:rPr>
              <a:t>..</a:t>
            </a:r>
          </a:p>
        </p:txBody>
      </p:sp>
      <p:sp>
        <p:nvSpPr>
          <p:cNvPr id="25" name="Freeform 6">
            <a:extLst>
              <a:ext uri="{FF2B5EF4-FFF2-40B4-BE49-F238E27FC236}">
                <a16:creationId xmlns:a16="http://schemas.microsoft.com/office/drawing/2014/main" id="{0B12852D-5A4D-4A3B-9050-621276B5CAE3}"/>
              </a:ext>
            </a:extLst>
          </p:cNvPr>
          <p:cNvSpPr>
            <a:spLocks noEditPoints="1"/>
          </p:cNvSpPr>
          <p:nvPr/>
        </p:nvSpPr>
        <p:spPr bwMode="auto">
          <a:xfrm>
            <a:off x="6629401" y="3608654"/>
            <a:ext cx="902349" cy="681038"/>
          </a:xfrm>
          <a:custGeom>
            <a:avLst/>
            <a:gdLst>
              <a:gd name="T0" fmla="*/ 126 w 159"/>
              <a:gd name="T1" fmla="*/ 117 h 117"/>
              <a:gd name="T2" fmla="*/ 38 w 159"/>
              <a:gd name="T3" fmla="*/ 117 h 117"/>
              <a:gd name="T4" fmla="*/ 0 w 159"/>
              <a:gd name="T5" fmla="*/ 79 h 117"/>
              <a:gd name="T6" fmla="*/ 21 w 159"/>
              <a:gd name="T7" fmla="*/ 45 h 117"/>
              <a:gd name="T8" fmla="*/ 21 w 159"/>
              <a:gd name="T9" fmla="*/ 43 h 117"/>
              <a:gd name="T10" fmla="*/ 64 w 159"/>
              <a:gd name="T11" fmla="*/ 0 h 117"/>
              <a:gd name="T12" fmla="*/ 103 w 159"/>
              <a:gd name="T13" fmla="*/ 24 h 117"/>
              <a:gd name="T14" fmla="*/ 116 w 159"/>
              <a:gd name="T15" fmla="*/ 20 h 117"/>
              <a:gd name="T16" fmla="*/ 138 w 159"/>
              <a:gd name="T17" fmla="*/ 43 h 117"/>
              <a:gd name="T18" fmla="*/ 136 w 159"/>
              <a:gd name="T19" fmla="*/ 53 h 117"/>
              <a:gd name="T20" fmla="*/ 159 w 159"/>
              <a:gd name="T21" fmla="*/ 84 h 117"/>
              <a:gd name="T22" fmla="*/ 126 w 159"/>
              <a:gd name="T23" fmla="*/ 117 h 117"/>
              <a:gd name="T24" fmla="*/ 64 w 159"/>
              <a:gd name="T25" fmla="*/ 4 h 117"/>
              <a:gd name="T26" fmla="*/ 25 w 159"/>
              <a:gd name="T27" fmla="*/ 43 h 117"/>
              <a:gd name="T28" fmla="*/ 25 w 159"/>
              <a:gd name="T29" fmla="*/ 46 h 117"/>
              <a:gd name="T30" fmla="*/ 24 w 159"/>
              <a:gd name="T31" fmla="*/ 48 h 117"/>
              <a:gd name="T32" fmla="*/ 4 w 159"/>
              <a:gd name="T33" fmla="*/ 79 h 117"/>
              <a:gd name="T34" fmla="*/ 38 w 159"/>
              <a:gd name="T35" fmla="*/ 113 h 117"/>
              <a:gd name="T36" fmla="*/ 126 w 159"/>
              <a:gd name="T37" fmla="*/ 113 h 117"/>
              <a:gd name="T38" fmla="*/ 155 w 159"/>
              <a:gd name="T39" fmla="*/ 84 h 117"/>
              <a:gd name="T40" fmla="*/ 133 w 159"/>
              <a:gd name="T41" fmla="*/ 56 h 117"/>
              <a:gd name="T42" fmla="*/ 131 w 159"/>
              <a:gd name="T43" fmla="*/ 55 h 117"/>
              <a:gd name="T44" fmla="*/ 132 w 159"/>
              <a:gd name="T45" fmla="*/ 53 h 117"/>
              <a:gd name="T46" fmla="*/ 135 w 159"/>
              <a:gd name="T47" fmla="*/ 43 h 117"/>
              <a:gd name="T48" fmla="*/ 116 w 159"/>
              <a:gd name="T49" fmla="*/ 24 h 117"/>
              <a:gd name="T50" fmla="*/ 104 w 159"/>
              <a:gd name="T51" fmla="*/ 29 h 117"/>
              <a:gd name="T52" fmla="*/ 102 w 159"/>
              <a:gd name="T53" fmla="*/ 29 h 117"/>
              <a:gd name="T54" fmla="*/ 101 w 159"/>
              <a:gd name="T55" fmla="*/ 28 h 117"/>
              <a:gd name="T56" fmla="*/ 64 w 159"/>
              <a:gd name="T57" fmla="*/ 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9" h="117">
                <a:moveTo>
                  <a:pt x="126" y="117"/>
                </a:moveTo>
                <a:cubicBezTo>
                  <a:pt x="38" y="117"/>
                  <a:pt x="38" y="117"/>
                  <a:pt x="38" y="117"/>
                </a:cubicBezTo>
                <a:cubicBezTo>
                  <a:pt x="17" y="117"/>
                  <a:pt x="0" y="100"/>
                  <a:pt x="0" y="79"/>
                </a:cubicBezTo>
                <a:cubicBezTo>
                  <a:pt x="0" y="65"/>
                  <a:pt x="8" y="52"/>
                  <a:pt x="21" y="45"/>
                </a:cubicBezTo>
                <a:cubicBezTo>
                  <a:pt x="21" y="45"/>
                  <a:pt x="21" y="44"/>
                  <a:pt x="21" y="43"/>
                </a:cubicBezTo>
                <a:cubicBezTo>
                  <a:pt x="21" y="19"/>
                  <a:pt x="40" y="0"/>
                  <a:pt x="64" y="0"/>
                </a:cubicBezTo>
                <a:cubicBezTo>
                  <a:pt x="81" y="0"/>
                  <a:pt x="96" y="9"/>
                  <a:pt x="103" y="24"/>
                </a:cubicBezTo>
                <a:cubicBezTo>
                  <a:pt x="107" y="22"/>
                  <a:pt x="111" y="20"/>
                  <a:pt x="116" y="20"/>
                </a:cubicBezTo>
                <a:cubicBezTo>
                  <a:pt x="128" y="20"/>
                  <a:pt x="138" y="31"/>
                  <a:pt x="138" y="43"/>
                </a:cubicBezTo>
                <a:cubicBezTo>
                  <a:pt x="138" y="46"/>
                  <a:pt x="138" y="50"/>
                  <a:pt x="136" y="53"/>
                </a:cubicBezTo>
                <a:cubicBezTo>
                  <a:pt x="150" y="57"/>
                  <a:pt x="159" y="70"/>
                  <a:pt x="159" y="84"/>
                </a:cubicBezTo>
                <a:cubicBezTo>
                  <a:pt x="159" y="102"/>
                  <a:pt x="144" y="117"/>
                  <a:pt x="126" y="117"/>
                </a:cubicBezTo>
                <a:close/>
                <a:moveTo>
                  <a:pt x="64" y="4"/>
                </a:moveTo>
                <a:cubicBezTo>
                  <a:pt x="43" y="4"/>
                  <a:pt x="25" y="21"/>
                  <a:pt x="25" y="43"/>
                </a:cubicBezTo>
                <a:cubicBezTo>
                  <a:pt x="25" y="44"/>
                  <a:pt x="25" y="45"/>
                  <a:pt x="25" y="46"/>
                </a:cubicBezTo>
                <a:cubicBezTo>
                  <a:pt x="25" y="47"/>
                  <a:pt x="25" y="48"/>
                  <a:pt x="24" y="48"/>
                </a:cubicBezTo>
                <a:cubicBezTo>
                  <a:pt x="12" y="54"/>
                  <a:pt x="4" y="66"/>
                  <a:pt x="4" y="79"/>
                </a:cubicBezTo>
                <a:cubicBezTo>
                  <a:pt x="4" y="98"/>
                  <a:pt x="20" y="113"/>
                  <a:pt x="38" y="113"/>
                </a:cubicBezTo>
                <a:cubicBezTo>
                  <a:pt x="126" y="113"/>
                  <a:pt x="126" y="113"/>
                  <a:pt x="126" y="113"/>
                </a:cubicBezTo>
                <a:cubicBezTo>
                  <a:pt x="142" y="113"/>
                  <a:pt x="155" y="100"/>
                  <a:pt x="155" y="84"/>
                </a:cubicBezTo>
                <a:cubicBezTo>
                  <a:pt x="155" y="71"/>
                  <a:pt x="146" y="59"/>
                  <a:pt x="133" y="56"/>
                </a:cubicBezTo>
                <a:cubicBezTo>
                  <a:pt x="132" y="56"/>
                  <a:pt x="132" y="55"/>
                  <a:pt x="131" y="55"/>
                </a:cubicBezTo>
                <a:cubicBezTo>
                  <a:pt x="131" y="54"/>
                  <a:pt x="131" y="54"/>
                  <a:pt x="132" y="53"/>
                </a:cubicBezTo>
                <a:cubicBezTo>
                  <a:pt x="133" y="50"/>
                  <a:pt x="135" y="47"/>
                  <a:pt x="135" y="43"/>
                </a:cubicBezTo>
                <a:cubicBezTo>
                  <a:pt x="135" y="33"/>
                  <a:pt x="126" y="24"/>
                  <a:pt x="116" y="24"/>
                </a:cubicBezTo>
                <a:cubicBezTo>
                  <a:pt x="111" y="24"/>
                  <a:pt x="107" y="26"/>
                  <a:pt x="104" y="29"/>
                </a:cubicBezTo>
                <a:cubicBezTo>
                  <a:pt x="103" y="29"/>
                  <a:pt x="103" y="29"/>
                  <a:pt x="102" y="29"/>
                </a:cubicBezTo>
                <a:cubicBezTo>
                  <a:pt x="101" y="29"/>
                  <a:pt x="101" y="29"/>
                  <a:pt x="101" y="28"/>
                </a:cubicBezTo>
                <a:cubicBezTo>
                  <a:pt x="95" y="13"/>
                  <a:pt x="80" y="4"/>
                  <a:pt x="64" y="4"/>
                </a:cubicBez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ontserrat" panose="00000500000000000000" pitchFamily="50" charset="0"/>
            </a:endParaRPr>
          </a:p>
        </p:txBody>
      </p:sp>
      <p:sp>
        <p:nvSpPr>
          <p:cNvPr id="29" name="TextBox 28">
            <a:extLst>
              <a:ext uri="{FF2B5EF4-FFF2-40B4-BE49-F238E27FC236}">
                <a16:creationId xmlns:a16="http://schemas.microsoft.com/office/drawing/2014/main" id="{C75EFD9D-E558-4F53-BB99-E8FAB5CDCD36}"/>
              </a:ext>
            </a:extLst>
          </p:cNvPr>
          <p:cNvSpPr txBox="1"/>
          <p:nvPr/>
        </p:nvSpPr>
        <p:spPr>
          <a:xfrm>
            <a:off x="7728263" y="3655422"/>
            <a:ext cx="3298001" cy="707886"/>
          </a:xfrm>
          <a:prstGeom prst="rect">
            <a:avLst/>
          </a:prstGeom>
          <a:noFill/>
        </p:spPr>
        <p:txBody>
          <a:bodyPr wrap="square" rtlCol="0">
            <a:spAutoFit/>
          </a:bodyPr>
          <a:lstStyle/>
          <a:p>
            <a:pPr>
              <a:lnSpc>
                <a:spcPts val="1600"/>
              </a:lnSpc>
            </a:pPr>
            <a:r>
              <a:rPr lang="en-US" sz="870" dirty="0">
                <a:solidFill>
                  <a:schemeClr val="bg1">
                    <a:lumMod val="75000"/>
                  </a:schemeClr>
                </a:solidFill>
                <a:latin typeface="Montserrat" panose="00000500000000000000" pitchFamily="50" charset="0"/>
                <a:ea typeface="Montserrat Light" charset="0"/>
                <a:cs typeface="Arial" panose="020B0604020202020204" pitchFamily="34" charset="0"/>
              </a:rPr>
              <a:t>Lorem ipsum dolor sit amet consectetuer odio non tellus natoque accumsan. Sed hac enim Lorem tempus tortor justo eget scelerisque sed morbi. </a:t>
            </a:r>
          </a:p>
        </p:txBody>
      </p:sp>
      <p:sp>
        <p:nvSpPr>
          <p:cNvPr id="26" name="Freeform 7">
            <a:extLst>
              <a:ext uri="{FF2B5EF4-FFF2-40B4-BE49-F238E27FC236}">
                <a16:creationId xmlns:a16="http://schemas.microsoft.com/office/drawing/2014/main" id="{FCCC94C5-44D6-4386-8CE7-0A9F02551019}"/>
              </a:ext>
            </a:extLst>
          </p:cNvPr>
          <p:cNvSpPr>
            <a:spLocks noEditPoints="1"/>
          </p:cNvSpPr>
          <p:nvPr/>
        </p:nvSpPr>
        <p:spPr bwMode="auto">
          <a:xfrm>
            <a:off x="6718300" y="4767294"/>
            <a:ext cx="731922" cy="750888"/>
          </a:xfrm>
          <a:custGeom>
            <a:avLst/>
            <a:gdLst>
              <a:gd name="T0" fmla="*/ 126 w 129"/>
              <a:gd name="T1" fmla="*/ 43 h 129"/>
              <a:gd name="T2" fmla="*/ 81 w 129"/>
              <a:gd name="T3" fmla="*/ 9 h 129"/>
              <a:gd name="T4" fmla="*/ 48 w 129"/>
              <a:gd name="T5" fmla="*/ 9 h 129"/>
              <a:gd name="T6" fmla="*/ 4 w 129"/>
              <a:gd name="T7" fmla="*/ 43 h 129"/>
              <a:gd name="T8" fmla="*/ 0 w 129"/>
              <a:gd name="T9" fmla="*/ 48 h 129"/>
              <a:gd name="T10" fmla="*/ 13 w 129"/>
              <a:gd name="T11" fmla="*/ 129 h 129"/>
              <a:gd name="T12" fmla="*/ 129 w 129"/>
              <a:gd name="T13" fmla="*/ 116 h 129"/>
              <a:gd name="T14" fmla="*/ 128 w 129"/>
              <a:gd name="T15" fmla="*/ 45 h 129"/>
              <a:gd name="T16" fmla="*/ 116 w 129"/>
              <a:gd name="T17" fmla="*/ 126 h 129"/>
              <a:gd name="T18" fmla="*/ 4 w 129"/>
              <a:gd name="T19" fmla="*/ 116 h 129"/>
              <a:gd name="T20" fmla="*/ 4 w 129"/>
              <a:gd name="T21" fmla="*/ 48 h 129"/>
              <a:gd name="T22" fmla="*/ 48 w 129"/>
              <a:gd name="T23" fmla="*/ 14 h 129"/>
              <a:gd name="T24" fmla="*/ 65 w 129"/>
              <a:gd name="T25" fmla="*/ 4 h 129"/>
              <a:gd name="T26" fmla="*/ 82 w 129"/>
              <a:gd name="T27" fmla="*/ 14 h 129"/>
              <a:gd name="T28" fmla="*/ 125 w 129"/>
              <a:gd name="T29" fmla="*/ 48 h 129"/>
              <a:gd name="T30" fmla="*/ 125 w 129"/>
              <a:gd name="T31" fmla="*/ 116 h 129"/>
              <a:gd name="T32" fmla="*/ 108 w 129"/>
              <a:gd name="T33" fmla="*/ 63 h 129"/>
              <a:gd name="T34" fmla="*/ 103 w 129"/>
              <a:gd name="T35" fmla="*/ 65 h 129"/>
              <a:gd name="T36" fmla="*/ 80 w 129"/>
              <a:gd name="T37" fmla="*/ 83 h 129"/>
              <a:gd name="T38" fmla="*/ 50 w 129"/>
              <a:gd name="T39" fmla="*/ 83 h 129"/>
              <a:gd name="T40" fmla="*/ 23 w 129"/>
              <a:gd name="T41" fmla="*/ 63 h 129"/>
              <a:gd name="T42" fmla="*/ 19 w 129"/>
              <a:gd name="T43" fmla="*/ 64 h 129"/>
              <a:gd name="T44" fmla="*/ 16 w 129"/>
              <a:gd name="T45" fmla="*/ 70 h 129"/>
              <a:gd name="T46" fmla="*/ 41 w 129"/>
              <a:gd name="T47" fmla="*/ 90 h 129"/>
              <a:gd name="T48" fmla="*/ 65 w 129"/>
              <a:gd name="T49" fmla="*/ 102 h 129"/>
              <a:gd name="T50" fmla="*/ 89 w 129"/>
              <a:gd name="T51" fmla="*/ 90 h 129"/>
              <a:gd name="T52" fmla="*/ 114 w 129"/>
              <a:gd name="T53" fmla="*/ 70 h 129"/>
              <a:gd name="T54" fmla="*/ 111 w 129"/>
              <a:gd name="T55" fmla="*/ 64 h 129"/>
              <a:gd name="T56" fmla="*/ 87 w 129"/>
              <a:gd name="T57" fmla="*/ 88 h 129"/>
              <a:gd name="T58" fmla="*/ 65 w 129"/>
              <a:gd name="T59" fmla="*/ 100 h 129"/>
              <a:gd name="T60" fmla="*/ 42 w 129"/>
              <a:gd name="T61" fmla="*/ 88 h 129"/>
              <a:gd name="T62" fmla="*/ 18 w 129"/>
              <a:gd name="T63" fmla="*/ 70 h 129"/>
              <a:gd name="T64" fmla="*/ 20 w 129"/>
              <a:gd name="T65" fmla="*/ 65 h 129"/>
              <a:gd name="T66" fmla="*/ 22 w 129"/>
              <a:gd name="T67" fmla="*/ 65 h 129"/>
              <a:gd name="T68" fmla="*/ 49 w 129"/>
              <a:gd name="T69" fmla="*/ 84 h 129"/>
              <a:gd name="T70" fmla="*/ 81 w 129"/>
              <a:gd name="T71" fmla="*/ 84 h 129"/>
              <a:gd name="T72" fmla="*/ 104 w 129"/>
              <a:gd name="T73" fmla="*/ 67 h 129"/>
              <a:gd name="T74" fmla="*/ 109 w 129"/>
              <a:gd name="T75" fmla="*/ 65 h 129"/>
              <a:gd name="T76" fmla="*/ 112 w 129"/>
              <a:gd name="T77" fmla="*/ 7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9" h="129">
                <a:moveTo>
                  <a:pt x="128" y="45"/>
                </a:moveTo>
                <a:cubicBezTo>
                  <a:pt x="127" y="44"/>
                  <a:pt x="126" y="43"/>
                  <a:pt x="126" y="43"/>
                </a:cubicBezTo>
                <a:cubicBezTo>
                  <a:pt x="120" y="38"/>
                  <a:pt x="116" y="35"/>
                  <a:pt x="84" y="11"/>
                </a:cubicBezTo>
                <a:cubicBezTo>
                  <a:pt x="83" y="10"/>
                  <a:pt x="82" y="10"/>
                  <a:pt x="81" y="9"/>
                </a:cubicBezTo>
                <a:cubicBezTo>
                  <a:pt x="77" y="5"/>
                  <a:pt x="70" y="0"/>
                  <a:pt x="65" y="0"/>
                </a:cubicBezTo>
                <a:cubicBezTo>
                  <a:pt x="59" y="0"/>
                  <a:pt x="53" y="5"/>
                  <a:pt x="48" y="9"/>
                </a:cubicBezTo>
                <a:cubicBezTo>
                  <a:pt x="47" y="10"/>
                  <a:pt x="46" y="10"/>
                  <a:pt x="46" y="11"/>
                </a:cubicBezTo>
                <a:cubicBezTo>
                  <a:pt x="13" y="35"/>
                  <a:pt x="9" y="38"/>
                  <a:pt x="4" y="43"/>
                </a:cubicBezTo>
                <a:cubicBezTo>
                  <a:pt x="3" y="43"/>
                  <a:pt x="2" y="44"/>
                  <a:pt x="2" y="45"/>
                </a:cubicBezTo>
                <a:cubicBezTo>
                  <a:pt x="1" y="46"/>
                  <a:pt x="0" y="47"/>
                  <a:pt x="0" y="48"/>
                </a:cubicBezTo>
                <a:cubicBezTo>
                  <a:pt x="0" y="116"/>
                  <a:pt x="0" y="116"/>
                  <a:pt x="0" y="116"/>
                </a:cubicBezTo>
                <a:cubicBezTo>
                  <a:pt x="0" y="124"/>
                  <a:pt x="6" y="129"/>
                  <a:pt x="13" y="129"/>
                </a:cubicBezTo>
                <a:cubicBezTo>
                  <a:pt x="116" y="129"/>
                  <a:pt x="116" y="129"/>
                  <a:pt x="116" y="129"/>
                </a:cubicBezTo>
                <a:cubicBezTo>
                  <a:pt x="123" y="129"/>
                  <a:pt x="129" y="124"/>
                  <a:pt x="129" y="116"/>
                </a:cubicBezTo>
                <a:cubicBezTo>
                  <a:pt x="129" y="48"/>
                  <a:pt x="129" y="48"/>
                  <a:pt x="129" y="48"/>
                </a:cubicBezTo>
                <a:cubicBezTo>
                  <a:pt x="129" y="47"/>
                  <a:pt x="129" y="46"/>
                  <a:pt x="128" y="45"/>
                </a:cubicBezTo>
                <a:close/>
                <a:moveTo>
                  <a:pt x="125" y="116"/>
                </a:moveTo>
                <a:cubicBezTo>
                  <a:pt x="125" y="121"/>
                  <a:pt x="121" y="126"/>
                  <a:pt x="116" y="126"/>
                </a:cubicBezTo>
                <a:cubicBezTo>
                  <a:pt x="13" y="126"/>
                  <a:pt x="13" y="126"/>
                  <a:pt x="13" y="126"/>
                </a:cubicBezTo>
                <a:cubicBezTo>
                  <a:pt x="8" y="126"/>
                  <a:pt x="4" y="121"/>
                  <a:pt x="4" y="116"/>
                </a:cubicBezTo>
                <a:cubicBezTo>
                  <a:pt x="4" y="48"/>
                  <a:pt x="4" y="48"/>
                  <a:pt x="4" y="48"/>
                </a:cubicBezTo>
                <a:cubicBezTo>
                  <a:pt x="4" y="48"/>
                  <a:pt x="4" y="48"/>
                  <a:pt x="4" y="48"/>
                </a:cubicBezTo>
                <a:cubicBezTo>
                  <a:pt x="5" y="47"/>
                  <a:pt x="6" y="46"/>
                  <a:pt x="6" y="46"/>
                </a:cubicBezTo>
                <a:cubicBezTo>
                  <a:pt x="12" y="41"/>
                  <a:pt x="16" y="38"/>
                  <a:pt x="48" y="14"/>
                </a:cubicBezTo>
                <a:cubicBezTo>
                  <a:pt x="49" y="13"/>
                  <a:pt x="50" y="13"/>
                  <a:pt x="51" y="12"/>
                </a:cubicBezTo>
                <a:cubicBezTo>
                  <a:pt x="55" y="9"/>
                  <a:pt x="61" y="4"/>
                  <a:pt x="65" y="4"/>
                </a:cubicBezTo>
                <a:cubicBezTo>
                  <a:pt x="69" y="4"/>
                  <a:pt x="75" y="9"/>
                  <a:pt x="79" y="12"/>
                </a:cubicBezTo>
                <a:cubicBezTo>
                  <a:pt x="80" y="13"/>
                  <a:pt x="81" y="13"/>
                  <a:pt x="82" y="14"/>
                </a:cubicBezTo>
                <a:cubicBezTo>
                  <a:pt x="114" y="38"/>
                  <a:pt x="118" y="41"/>
                  <a:pt x="123" y="46"/>
                </a:cubicBezTo>
                <a:cubicBezTo>
                  <a:pt x="124" y="46"/>
                  <a:pt x="125" y="47"/>
                  <a:pt x="125" y="48"/>
                </a:cubicBezTo>
                <a:cubicBezTo>
                  <a:pt x="125" y="48"/>
                  <a:pt x="125" y="48"/>
                  <a:pt x="125" y="48"/>
                </a:cubicBezTo>
                <a:lnTo>
                  <a:pt x="125" y="116"/>
                </a:lnTo>
                <a:close/>
                <a:moveTo>
                  <a:pt x="111" y="64"/>
                </a:moveTo>
                <a:cubicBezTo>
                  <a:pt x="110" y="63"/>
                  <a:pt x="109" y="63"/>
                  <a:pt x="108" y="63"/>
                </a:cubicBezTo>
                <a:cubicBezTo>
                  <a:pt x="107" y="63"/>
                  <a:pt x="107" y="63"/>
                  <a:pt x="106" y="63"/>
                </a:cubicBezTo>
                <a:cubicBezTo>
                  <a:pt x="103" y="65"/>
                  <a:pt x="103" y="65"/>
                  <a:pt x="103" y="65"/>
                </a:cubicBezTo>
                <a:cubicBezTo>
                  <a:pt x="98" y="69"/>
                  <a:pt x="91" y="74"/>
                  <a:pt x="82" y="81"/>
                </a:cubicBezTo>
                <a:cubicBezTo>
                  <a:pt x="81" y="81"/>
                  <a:pt x="81" y="82"/>
                  <a:pt x="80" y="83"/>
                </a:cubicBezTo>
                <a:cubicBezTo>
                  <a:pt x="75" y="86"/>
                  <a:pt x="69" y="91"/>
                  <a:pt x="65" y="91"/>
                </a:cubicBezTo>
                <a:cubicBezTo>
                  <a:pt x="60" y="91"/>
                  <a:pt x="54" y="86"/>
                  <a:pt x="50" y="83"/>
                </a:cubicBezTo>
                <a:cubicBezTo>
                  <a:pt x="49" y="82"/>
                  <a:pt x="48" y="81"/>
                  <a:pt x="47" y="81"/>
                </a:cubicBezTo>
                <a:cubicBezTo>
                  <a:pt x="36" y="72"/>
                  <a:pt x="28" y="67"/>
                  <a:pt x="23" y="63"/>
                </a:cubicBezTo>
                <a:cubicBezTo>
                  <a:pt x="23" y="63"/>
                  <a:pt x="22" y="63"/>
                  <a:pt x="21" y="63"/>
                </a:cubicBezTo>
                <a:cubicBezTo>
                  <a:pt x="20" y="63"/>
                  <a:pt x="20" y="63"/>
                  <a:pt x="19" y="64"/>
                </a:cubicBezTo>
                <a:cubicBezTo>
                  <a:pt x="16" y="67"/>
                  <a:pt x="16" y="67"/>
                  <a:pt x="16" y="67"/>
                </a:cubicBezTo>
                <a:cubicBezTo>
                  <a:pt x="16" y="68"/>
                  <a:pt x="15" y="69"/>
                  <a:pt x="16" y="70"/>
                </a:cubicBezTo>
                <a:cubicBezTo>
                  <a:pt x="16" y="71"/>
                  <a:pt x="16" y="71"/>
                  <a:pt x="17" y="72"/>
                </a:cubicBezTo>
                <a:cubicBezTo>
                  <a:pt x="22" y="76"/>
                  <a:pt x="30" y="81"/>
                  <a:pt x="41" y="90"/>
                </a:cubicBezTo>
                <a:cubicBezTo>
                  <a:pt x="42" y="90"/>
                  <a:pt x="43" y="91"/>
                  <a:pt x="44" y="92"/>
                </a:cubicBezTo>
                <a:cubicBezTo>
                  <a:pt x="49" y="96"/>
                  <a:pt x="57" y="102"/>
                  <a:pt x="65" y="102"/>
                </a:cubicBezTo>
                <a:cubicBezTo>
                  <a:pt x="73" y="102"/>
                  <a:pt x="81" y="96"/>
                  <a:pt x="86" y="92"/>
                </a:cubicBezTo>
                <a:cubicBezTo>
                  <a:pt x="87" y="91"/>
                  <a:pt x="88" y="90"/>
                  <a:pt x="89" y="90"/>
                </a:cubicBezTo>
                <a:cubicBezTo>
                  <a:pt x="100" y="81"/>
                  <a:pt x="107" y="76"/>
                  <a:pt x="113" y="72"/>
                </a:cubicBezTo>
                <a:cubicBezTo>
                  <a:pt x="113" y="71"/>
                  <a:pt x="114" y="71"/>
                  <a:pt x="114" y="70"/>
                </a:cubicBezTo>
                <a:cubicBezTo>
                  <a:pt x="114" y="69"/>
                  <a:pt x="114" y="68"/>
                  <a:pt x="113" y="68"/>
                </a:cubicBezTo>
                <a:lnTo>
                  <a:pt x="111" y="64"/>
                </a:lnTo>
                <a:close/>
                <a:moveTo>
                  <a:pt x="112" y="70"/>
                </a:moveTo>
                <a:cubicBezTo>
                  <a:pt x="106" y="74"/>
                  <a:pt x="99" y="80"/>
                  <a:pt x="87" y="88"/>
                </a:cubicBezTo>
                <a:cubicBezTo>
                  <a:pt x="87" y="89"/>
                  <a:pt x="86" y="89"/>
                  <a:pt x="85" y="90"/>
                </a:cubicBezTo>
                <a:cubicBezTo>
                  <a:pt x="80" y="94"/>
                  <a:pt x="72" y="100"/>
                  <a:pt x="65" y="100"/>
                </a:cubicBezTo>
                <a:cubicBezTo>
                  <a:pt x="57" y="100"/>
                  <a:pt x="50" y="94"/>
                  <a:pt x="45" y="90"/>
                </a:cubicBezTo>
                <a:cubicBezTo>
                  <a:pt x="44" y="89"/>
                  <a:pt x="43" y="89"/>
                  <a:pt x="42" y="88"/>
                </a:cubicBezTo>
                <a:cubicBezTo>
                  <a:pt x="31" y="80"/>
                  <a:pt x="23" y="74"/>
                  <a:pt x="18" y="70"/>
                </a:cubicBezTo>
                <a:cubicBezTo>
                  <a:pt x="18" y="70"/>
                  <a:pt x="18" y="70"/>
                  <a:pt x="18" y="70"/>
                </a:cubicBezTo>
                <a:cubicBezTo>
                  <a:pt x="17" y="69"/>
                  <a:pt x="18" y="69"/>
                  <a:pt x="18" y="69"/>
                </a:cubicBezTo>
                <a:cubicBezTo>
                  <a:pt x="20" y="65"/>
                  <a:pt x="20" y="65"/>
                  <a:pt x="20" y="65"/>
                </a:cubicBezTo>
                <a:cubicBezTo>
                  <a:pt x="21" y="65"/>
                  <a:pt x="21" y="65"/>
                  <a:pt x="21" y="65"/>
                </a:cubicBezTo>
                <a:cubicBezTo>
                  <a:pt x="22" y="65"/>
                  <a:pt x="22" y="65"/>
                  <a:pt x="22" y="65"/>
                </a:cubicBezTo>
                <a:cubicBezTo>
                  <a:pt x="27" y="68"/>
                  <a:pt x="35" y="74"/>
                  <a:pt x="46" y="82"/>
                </a:cubicBezTo>
                <a:cubicBezTo>
                  <a:pt x="47" y="83"/>
                  <a:pt x="48" y="84"/>
                  <a:pt x="49" y="84"/>
                </a:cubicBezTo>
                <a:cubicBezTo>
                  <a:pt x="53" y="88"/>
                  <a:pt x="60" y="93"/>
                  <a:pt x="65" y="93"/>
                </a:cubicBezTo>
                <a:cubicBezTo>
                  <a:pt x="70" y="93"/>
                  <a:pt x="76" y="88"/>
                  <a:pt x="81" y="84"/>
                </a:cubicBezTo>
                <a:cubicBezTo>
                  <a:pt x="82" y="84"/>
                  <a:pt x="83" y="83"/>
                  <a:pt x="83" y="82"/>
                </a:cubicBezTo>
                <a:cubicBezTo>
                  <a:pt x="92" y="76"/>
                  <a:pt x="99" y="71"/>
                  <a:pt x="104" y="67"/>
                </a:cubicBezTo>
                <a:cubicBezTo>
                  <a:pt x="107" y="65"/>
                  <a:pt x="107" y="65"/>
                  <a:pt x="107" y="65"/>
                </a:cubicBezTo>
                <a:cubicBezTo>
                  <a:pt x="108" y="64"/>
                  <a:pt x="109" y="65"/>
                  <a:pt x="109" y="65"/>
                </a:cubicBezTo>
                <a:cubicBezTo>
                  <a:pt x="112" y="69"/>
                  <a:pt x="112" y="69"/>
                  <a:pt x="112" y="69"/>
                </a:cubicBezTo>
                <a:cubicBezTo>
                  <a:pt x="112" y="69"/>
                  <a:pt x="112" y="69"/>
                  <a:pt x="112" y="70"/>
                </a:cubicBezTo>
                <a:cubicBezTo>
                  <a:pt x="112" y="70"/>
                  <a:pt x="112" y="70"/>
                  <a:pt x="112" y="70"/>
                </a:cubicBez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en-US">
              <a:latin typeface="Montserrat" panose="00000500000000000000" pitchFamily="50" charset="0"/>
            </a:endParaRPr>
          </a:p>
        </p:txBody>
      </p:sp>
      <p:sp>
        <p:nvSpPr>
          <p:cNvPr id="30" name="TextBox 29">
            <a:extLst>
              <a:ext uri="{FF2B5EF4-FFF2-40B4-BE49-F238E27FC236}">
                <a16:creationId xmlns:a16="http://schemas.microsoft.com/office/drawing/2014/main" id="{86B615C9-3895-42E1-8B00-0BBC9B9E44C5}"/>
              </a:ext>
            </a:extLst>
          </p:cNvPr>
          <p:cNvSpPr txBox="1"/>
          <p:nvPr/>
        </p:nvSpPr>
        <p:spPr>
          <a:xfrm>
            <a:off x="7731949" y="4868301"/>
            <a:ext cx="3298002" cy="707886"/>
          </a:xfrm>
          <a:prstGeom prst="rect">
            <a:avLst/>
          </a:prstGeom>
          <a:noFill/>
        </p:spPr>
        <p:txBody>
          <a:bodyPr wrap="square" rtlCol="0">
            <a:spAutoFit/>
          </a:bodyPr>
          <a:lstStyle/>
          <a:p>
            <a:pPr>
              <a:lnSpc>
                <a:spcPts val="1600"/>
              </a:lnSpc>
            </a:pPr>
            <a:r>
              <a:rPr lang="en-US" sz="870" dirty="0">
                <a:solidFill>
                  <a:schemeClr val="bg1">
                    <a:lumMod val="75000"/>
                  </a:schemeClr>
                </a:solidFill>
                <a:latin typeface="Montserrat" panose="00000500000000000000" pitchFamily="50" charset="0"/>
                <a:ea typeface="Montserrat Light" charset="0"/>
                <a:cs typeface="Arial" panose="020B0604020202020204" pitchFamily="34" charset="0"/>
              </a:rPr>
              <a:t>Lorem ipsum dolor sit </a:t>
            </a:r>
            <a:r>
              <a:rPr lang="en-US" sz="870" dirty="0" err="1">
                <a:solidFill>
                  <a:schemeClr val="bg1">
                    <a:lumMod val="75000"/>
                  </a:schemeClr>
                </a:solidFill>
                <a:latin typeface="Montserrat" panose="00000500000000000000" pitchFamily="50" charset="0"/>
                <a:ea typeface="Montserrat Light" charset="0"/>
                <a:cs typeface="Arial" panose="020B0604020202020204" pitchFamily="34" charset="0"/>
              </a:rPr>
              <a:t>amet</a:t>
            </a:r>
            <a:r>
              <a:rPr lang="en-US" sz="870" dirty="0">
                <a:solidFill>
                  <a:schemeClr val="bg1">
                    <a:lumMod val="75000"/>
                  </a:schemeClr>
                </a:solidFill>
                <a:latin typeface="Montserrat" panose="00000500000000000000" pitchFamily="50" charset="0"/>
                <a:ea typeface="Montserrat Light" charset="0"/>
                <a:cs typeface="Arial" panose="020B0604020202020204" pitchFamily="34" charset="0"/>
              </a:rPr>
              <a:t> </a:t>
            </a:r>
            <a:r>
              <a:rPr lang="en-US" sz="870" dirty="0" err="1">
                <a:solidFill>
                  <a:schemeClr val="bg1">
                    <a:lumMod val="75000"/>
                  </a:schemeClr>
                </a:solidFill>
                <a:latin typeface="Montserrat" panose="00000500000000000000" pitchFamily="50" charset="0"/>
                <a:ea typeface="Montserrat Light" charset="0"/>
                <a:cs typeface="Arial" panose="020B0604020202020204" pitchFamily="34" charset="0"/>
              </a:rPr>
              <a:t>consectetuer</a:t>
            </a:r>
            <a:r>
              <a:rPr lang="en-US" sz="870" dirty="0">
                <a:solidFill>
                  <a:schemeClr val="bg1">
                    <a:lumMod val="75000"/>
                  </a:schemeClr>
                </a:solidFill>
                <a:latin typeface="Montserrat" panose="00000500000000000000" pitchFamily="50" charset="0"/>
                <a:ea typeface="Montserrat Light" charset="0"/>
                <a:cs typeface="Arial" panose="020B0604020202020204" pitchFamily="34" charset="0"/>
              </a:rPr>
              <a:t> </a:t>
            </a:r>
            <a:r>
              <a:rPr lang="en-US" sz="870" dirty="0" err="1">
                <a:solidFill>
                  <a:schemeClr val="bg1">
                    <a:lumMod val="75000"/>
                  </a:schemeClr>
                </a:solidFill>
                <a:latin typeface="Montserrat" panose="00000500000000000000" pitchFamily="50" charset="0"/>
                <a:ea typeface="Montserrat Light" charset="0"/>
                <a:cs typeface="Arial" panose="020B0604020202020204" pitchFamily="34" charset="0"/>
              </a:rPr>
              <a:t>odio</a:t>
            </a:r>
            <a:r>
              <a:rPr lang="en-US" sz="870" dirty="0">
                <a:solidFill>
                  <a:schemeClr val="bg1">
                    <a:lumMod val="75000"/>
                  </a:schemeClr>
                </a:solidFill>
                <a:latin typeface="Montserrat" panose="00000500000000000000" pitchFamily="50" charset="0"/>
                <a:ea typeface="Montserrat Light" charset="0"/>
                <a:cs typeface="Arial" panose="020B0604020202020204" pitchFamily="34" charset="0"/>
              </a:rPr>
              <a:t> non </a:t>
            </a:r>
            <a:r>
              <a:rPr lang="en-US" sz="870" dirty="0" err="1">
                <a:solidFill>
                  <a:schemeClr val="bg1">
                    <a:lumMod val="75000"/>
                  </a:schemeClr>
                </a:solidFill>
                <a:latin typeface="Montserrat" panose="00000500000000000000" pitchFamily="50" charset="0"/>
                <a:ea typeface="Montserrat Light" charset="0"/>
                <a:cs typeface="Arial" panose="020B0604020202020204" pitchFamily="34" charset="0"/>
              </a:rPr>
              <a:t>tellus</a:t>
            </a:r>
            <a:r>
              <a:rPr lang="en-US" sz="870" dirty="0">
                <a:solidFill>
                  <a:schemeClr val="bg1">
                    <a:lumMod val="75000"/>
                  </a:schemeClr>
                </a:solidFill>
                <a:latin typeface="Montserrat" panose="00000500000000000000" pitchFamily="50" charset="0"/>
                <a:ea typeface="Montserrat Light" charset="0"/>
                <a:cs typeface="Arial" panose="020B0604020202020204" pitchFamily="34" charset="0"/>
              </a:rPr>
              <a:t> </a:t>
            </a:r>
            <a:r>
              <a:rPr lang="en-US" sz="870" dirty="0" err="1">
                <a:solidFill>
                  <a:schemeClr val="bg1">
                    <a:lumMod val="75000"/>
                  </a:schemeClr>
                </a:solidFill>
                <a:latin typeface="Montserrat" panose="00000500000000000000" pitchFamily="50" charset="0"/>
                <a:ea typeface="Montserrat Light" charset="0"/>
                <a:cs typeface="Arial" panose="020B0604020202020204" pitchFamily="34" charset="0"/>
              </a:rPr>
              <a:t>natoque</a:t>
            </a:r>
            <a:r>
              <a:rPr lang="en-US" sz="870" dirty="0">
                <a:solidFill>
                  <a:schemeClr val="bg1">
                    <a:lumMod val="75000"/>
                  </a:schemeClr>
                </a:solidFill>
                <a:latin typeface="Montserrat" panose="00000500000000000000" pitchFamily="50" charset="0"/>
                <a:ea typeface="Montserrat Light" charset="0"/>
                <a:cs typeface="Arial" panose="020B0604020202020204" pitchFamily="34" charset="0"/>
              </a:rPr>
              <a:t> </a:t>
            </a:r>
            <a:r>
              <a:rPr lang="en-US" sz="870" dirty="0" err="1">
                <a:solidFill>
                  <a:schemeClr val="bg1">
                    <a:lumMod val="75000"/>
                  </a:schemeClr>
                </a:solidFill>
                <a:latin typeface="Montserrat" panose="00000500000000000000" pitchFamily="50" charset="0"/>
                <a:ea typeface="Montserrat Light" charset="0"/>
                <a:cs typeface="Arial" panose="020B0604020202020204" pitchFamily="34" charset="0"/>
              </a:rPr>
              <a:t>accumsan</a:t>
            </a:r>
            <a:r>
              <a:rPr lang="en-US" sz="870" dirty="0">
                <a:solidFill>
                  <a:schemeClr val="bg1">
                    <a:lumMod val="75000"/>
                  </a:schemeClr>
                </a:solidFill>
                <a:latin typeface="Montserrat" panose="00000500000000000000" pitchFamily="50" charset="0"/>
                <a:ea typeface="Montserrat Light" charset="0"/>
                <a:cs typeface="Arial" panose="020B0604020202020204" pitchFamily="34" charset="0"/>
              </a:rPr>
              <a:t>. Sed </a:t>
            </a:r>
            <a:r>
              <a:rPr lang="en-US" sz="870" dirty="0" err="1">
                <a:solidFill>
                  <a:schemeClr val="bg1">
                    <a:lumMod val="75000"/>
                  </a:schemeClr>
                </a:solidFill>
                <a:latin typeface="Montserrat" panose="00000500000000000000" pitchFamily="50" charset="0"/>
                <a:ea typeface="Montserrat Light" charset="0"/>
                <a:cs typeface="Arial" panose="020B0604020202020204" pitchFamily="34" charset="0"/>
              </a:rPr>
              <a:t>hac</a:t>
            </a:r>
            <a:r>
              <a:rPr lang="en-US" sz="870" dirty="0">
                <a:solidFill>
                  <a:schemeClr val="bg1">
                    <a:lumMod val="75000"/>
                  </a:schemeClr>
                </a:solidFill>
                <a:latin typeface="Montserrat" panose="00000500000000000000" pitchFamily="50" charset="0"/>
                <a:ea typeface="Montserrat Light" charset="0"/>
                <a:cs typeface="Arial" panose="020B0604020202020204" pitchFamily="34" charset="0"/>
              </a:rPr>
              <a:t> </a:t>
            </a:r>
            <a:r>
              <a:rPr lang="en-US" sz="870" dirty="0" err="1">
                <a:solidFill>
                  <a:schemeClr val="bg1">
                    <a:lumMod val="75000"/>
                  </a:schemeClr>
                </a:solidFill>
                <a:latin typeface="Montserrat" panose="00000500000000000000" pitchFamily="50" charset="0"/>
                <a:ea typeface="Montserrat Light" charset="0"/>
                <a:cs typeface="Arial" panose="020B0604020202020204" pitchFamily="34" charset="0"/>
              </a:rPr>
              <a:t>enim</a:t>
            </a:r>
            <a:r>
              <a:rPr lang="en-US" sz="870" dirty="0">
                <a:solidFill>
                  <a:schemeClr val="bg1">
                    <a:lumMod val="75000"/>
                  </a:schemeClr>
                </a:solidFill>
                <a:latin typeface="Montserrat" panose="00000500000000000000" pitchFamily="50" charset="0"/>
                <a:ea typeface="Montserrat Light" charset="0"/>
                <a:cs typeface="Arial" panose="020B0604020202020204" pitchFamily="34" charset="0"/>
              </a:rPr>
              <a:t> Lorem tempus </a:t>
            </a:r>
            <a:r>
              <a:rPr lang="en-US" sz="870" dirty="0" err="1">
                <a:solidFill>
                  <a:schemeClr val="bg1">
                    <a:lumMod val="75000"/>
                  </a:schemeClr>
                </a:solidFill>
                <a:latin typeface="Montserrat" panose="00000500000000000000" pitchFamily="50" charset="0"/>
                <a:ea typeface="Montserrat Light" charset="0"/>
                <a:cs typeface="Arial" panose="020B0604020202020204" pitchFamily="34" charset="0"/>
              </a:rPr>
              <a:t>tortor</a:t>
            </a:r>
            <a:r>
              <a:rPr lang="en-US" sz="870" dirty="0">
                <a:solidFill>
                  <a:schemeClr val="bg1">
                    <a:lumMod val="75000"/>
                  </a:schemeClr>
                </a:solidFill>
                <a:latin typeface="Montserrat" panose="00000500000000000000" pitchFamily="50" charset="0"/>
                <a:ea typeface="Montserrat Light" charset="0"/>
                <a:cs typeface="Arial" panose="020B0604020202020204" pitchFamily="34" charset="0"/>
              </a:rPr>
              <a:t> </a:t>
            </a:r>
            <a:r>
              <a:rPr lang="en-US" sz="870" dirty="0" err="1">
                <a:solidFill>
                  <a:schemeClr val="bg1">
                    <a:lumMod val="75000"/>
                  </a:schemeClr>
                </a:solidFill>
                <a:latin typeface="Montserrat" panose="00000500000000000000" pitchFamily="50" charset="0"/>
                <a:ea typeface="Montserrat Light" charset="0"/>
                <a:cs typeface="Arial" panose="020B0604020202020204" pitchFamily="34" charset="0"/>
              </a:rPr>
              <a:t>justo</a:t>
            </a:r>
            <a:r>
              <a:rPr lang="en-US" sz="870" dirty="0">
                <a:solidFill>
                  <a:schemeClr val="bg1">
                    <a:lumMod val="75000"/>
                  </a:schemeClr>
                </a:solidFill>
                <a:latin typeface="Montserrat" panose="00000500000000000000" pitchFamily="50" charset="0"/>
                <a:ea typeface="Montserrat Light" charset="0"/>
                <a:cs typeface="Arial" panose="020B0604020202020204" pitchFamily="34" charset="0"/>
              </a:rPr>
              <a:t> </a:t>
            </a:r>
            <a:r>
              <a:rPr lang="en-US" sz="870" dirty="0" err="1">
                <a:solidFill>
                  <a:schemeClr val="bg1">
                    <a:lumMod val="75000"/>
                  </a:schemeClr>
                </a:solidFill>
                <a:latin typeface="Montserrat" panose="00000500000000000000" pitchFamily="50" charset="0"/>
                <a:ea typeface="Montserrat Light" charset="0"/>
                <a:cs typeface="Arial" panose="020B0604020202020204" pitchFamily="34" charset="0"/>
              </a:rPr>
              <a:t>eget</a:t>
            </a:r>
            <a:r>
              <a:rPr lang="en-US" sz="870" dirty="0">
                <a:solidFill>
                  <a:schemeClr val="bg1">
                    <a:lumMod val="75000"/>
                  </a:schemeClr>
                </a:solidFill>
                <a:latin typeface="Montserrat" panose="00000500000000000000" pitchFamily="50" charset="0"/>
                <a:ea typeface="Montserrat Light" charset="0"/>
                <a:cs typeface="Arial" panose="020B0604020202020204" pitchFamily="34" charset="0"/>
              </a:rPr>
              <a:t> </a:t>
            </a:r>
            <a:r>
              <a:rPr lang="en-US" sz="870" dirty="0" err="1">
                <a:solidFill>
                  <a:schemeClr val="bg1">
                    <a:lumMod val="75000"/>
                  </a:schemeClr>
                </a:solidFill>
                <a:latin typeface="Montserrat" panose="00000500000000000000" pitchFamily="50" charset="0"/>
                <a:ea typeface="Montserrat Light" charset="0"/>
                <a:cs typeface="Arial" panose="020B0604020202020204" pitchFamily="34" charset="0"/>
              </a:rPr>
              <a:t>scelerisque</a:t>
            </a:r>
            <a:r>
              <a:rPr lang="en-US" sz="870" dirty="0">
                <a:solidFill>
                  <a:schemeClr val="bg1">
                    <a:lumMod val="75000"/>
                  </a:schemeClr>
                </a:solidFill>
                <a:latin typeface="Montserrat" panose="00000500000000000000" pitchFamily="50" charset="0"/>
                <a:ea typeface="Montserrat Light" charset="0"/>
                <a:cs typeface="Arial" panose="020B0604020202020204" pitchFamily="34" charset="0"/>
              </a:rPr>
              <a:t> sed </a:t>
            </a:r>
            <a:r>
              <a:rPr lang="en-US" sz="870" dirty="0" err="1">
                <a:solidFill>
                  <a:schemeClr val="bg1">
                    <a:lumMod val="75000"/>
                  </a:schemeClr>
                </a:solidFill>
                <a:latin typeface="Montserrat" panose="00000500000000000000" pitchFamily="50" charset="0"/>
                <a:ea typeface="Montserrat Light" charset="0"/>
                <a:cs typeface="Arial" panose="020B0604020202020204" pitchFamily="34" charset="0"/>
              </a:rPr>
              <a:t>morbi</a:t>
            </a:r>
            <a:r>
              <a:rPr lang="en-US" sz="870" dirty="0">
                <a:solidFill>
                  <a:schemeClr val="bg1">
                    <a:lumMod val="75000"/>
                  </a:schemeClr>
                </a:solidFill>
                <a:latin typeface="Montserrat" panose="00000500000000000000" pitchFamily="50" charset="0"/>
                <a:ea typeface="Montserrat Light" charset="0"/>
                <a:cs typeface="Arial" panose="020B0604020202020204" pitchFamily="34" charset="0"/>
              </a:rPr>
              <a:t>. </a:t>
            </a:r>
          </a:p>
        </p:txBody>
      </p:sp>
      <p:sp>
        <p:nvSpPr>
          <p:cNvPr id="32" name="Freeform 21">
            <a:extLst>
              <a:ext uri="{FF2B5EF4-FFF2-40B4-BE49-F238E27FC236}">
                <a16:creationId xmlns:a16="http://schemas.microsoft.com/office/drawing/2014/main" id="{FBDFF59A-B8F6-40ED-A173-BD5BC5900FB1}"/>
              </a:ext>
            </a:extLst>
          </p:cNvPr>
          <p:cNvSpPr>
            <a:spLocks noEditPoints="1"/>
          </p:cNvSpPr>
          <p:nvPr/>
        </p:nvSpPr>
        <p:spPr bwMode="auto">
          <a:xfrm>
            <a:off x="1428899" y="5217258"/>
            <a:ext cx="896248" cy="739460"/>
          </a:xfrm>
          <a:custGeom>
            <a:avLst/>
            <a:gdLst>
              <a:gd name="T0" fmla="*/ 57 w 103"/>
              <a:gd name="T1" fmla="*/ 52 h 85"/>
              <a:gd name="T2" fmla="*/ 57 w 103"/>
              <a:gd name="T3" fmla="*/ 50 h 85"/>
              <a:gd name="T4" fmla="*/ 51 w 103"/>
              <a:gd name="T5" fmla="*/ 45 h 85"/>
              <a:gd name="T6" fmla="*/ 46 w 103"/>
              <a:gd name="T7" fmla="*/ 50 h 85"/>
              <a:gd name="T8" fmla="*/ 46 w 103"/>
              <a:gd name="T9" fmla="*/ 52 h 85"/>
              <a:gd name="T10" fmla="*/ 51 w 103"/>
              <a:gd name="T11" fmla="*/ 57 h 85"/>
              <a:gd name="T12" fmla="*/ 57 w 103"/>
              <a:gd name="T13" fmla="*/ 52 h 85"/>
              <a:gd name="T14" fmla="*/ 60 w 103"/>
              <a:gd name="T15" fmla="*/ 55 h 85"/>
              <a:gd name="T16" fmla="*/ 51 w 103"/>
              <a:gd name="T17" fmla="*/ 61 h 85"/>
              <a:gd name="T18" fmla="*/ 43 w 103"/>
              <a:gd name="T19" fmla="*/ 55 h 85"/>
              <a:gd name="T20" fmla="*/ 8 w 103"/>
              <a:gd name="T21" fmla="*/ 55 h 85"/>
              <a:gd name="T22" fmla="*/ 2 w 103"/>
              <a:gd name="T23" fmla="*/ 54 h 85"/>
              <a:gd name="T24" fmla="*/ 2 w 103"/>
              <a:gd name="T25" fmla="*/ 77 h 85"/>
              <a:gd name="T26" fmla="*/ 10 w 103"/>
              <a:gd name="T27" fmla="*/ 85 h 85"/>
              <a:gd name="T28" fmla="*/ 93 w 103"/>
              <a:gd name="T29" fmla="*/ 85 h 85"/>
              <a:gd name="T30" fmla="*/ 101 w 103"/>
              <a:gd name="T31" fmla="*/ 77 h 85"/>
              <a:gd name="T32" fmla="*/ 101 w 103"/>
              <a:gd name="T33" fmla="*/ 54 h 85"/>
              <a:gd name="T34" fmla="*/ 95 w 103"/>
              <a:gd name="T35" fmla="*/ 55 h 85"/>
              <a:gd name="T36" fmla="*/ 60 w 103"/>
              <a:gd name="T37" fmla="*/ 55 h 85"/>
              <a:gd name="T38" fmla="*/ 95 w 103"/>
              <a:gd name="T39" fmla="*/ 13 h 85"/>
              <a:gd name="T40" fmla="*/ 75 w 103"/>
              <a:gd name="T41" fmla="*/ 13 h 85"/>
              <a:gd name="T42" fmla="*/ 59 w 103"/>
              <a:gd name="T43" fmla="*/ 0 h 85"/>
              <a:gd name="T44" fmla="*/ 44 w 103"/>
              <a:gd name="T45" fmla="*/ 0 h 85"/>
              <a:gd name="T46" fmla="*/ 28 w 103"/>
              <a:gd name="T47" fmla="*/ 13 h 85"/>
              <a:gd name="T48" fmla="*/ 8 w 103"/>
              <a:gd name="T49" fmla="*/ 13 h 85"/>
              <a:gd name="T50" fmla="*/ 0 w 103"/>
              <a:gd name="T51" fmla="*/ 22 h 85"/>
              <a:gd name="T52" fmla="*/ 0 w 103"/>
              <a:gd name="T53" fmla="*/ 41 h 85"/>
              <a:gd name="T54" fmla="*/ 8 w 103"/>
              <a:gd name="T55" fmla="*/ 49 h 85"/>
              <a:gd name="T56" fmla="*/ 43 w 103"/>
              <a:gd name="T57" fmla="*/ 49 h 85"/>
              <a:gd name="T58" fmla="*/ 45 w 103"/>
              <a:gd name="T59" fmla="*/ 43 h 85"/>
              <a:gd name="T60" fmla="*/ 45 w 103"/>
              <a:gd name="T61" fmla="*/ 43 h 85"/>
              <a:gd name="T62" fmla="*/ 47 w 103"/>
              <a:gd name="T63" fmla="*/ 42 h 85"/>
              <a:gd name="T64" fmla="*/ 47 w 103"/>
              <a:gd name="T65" fmla="*/ 42 h 85"/>
              <a:gd name="T66" fmla="*/ 48 w 103"/>
              <a:gd name="T67" fmla="*/ 41 h 85"/>
              <a:gd name="T68" fmla="*/ 49 w 103"/>
              <a:gd name="T69" fmla="*/ 41 h 85"/>
              <a:gd name="T70" fmla="*/ 50 w 103"/>
              <a:gd name="T71" fmla="*/ 40 h 85"/>
              <a:gd name="T72" fmla="*/ 51 w 103"/>
              <a:gd name="T73" fmla="*/ 40 h 85"/>
              <a:gd name="T74" fmla="*/ 53 w 103"/>
              <a:gd name="T75" fmla="*/ 40 h 85"/>
              <a:gd name="T76" fmla="*/ 54 w 103"/>
              <a:gd name="T77" fmla="*/ 41 h 85"/>
              <a:gd name="T78" fmla="*/ 55 w 103"/>
              <a:gd name="T79" fmla="*/ 41 h 85"/>
              <a:gd name="T80" fmla="*/ 56 w 103"/>
              <a:gd name="T81" fmla="*/ 42 h 85"/>
              <a:gd name="T82" fmla="*/ 56 w 103"/>
              <a:gd name="T83" fmla="*/ 42 h 85"/>
              <a:gd name="T84" fmla="*/ 58 w 103"/>
              <a:gd name="T85" fmla="*/ 43 h 85"/>
              <a:gd name="T86" fmla="*/ 58 w 103"/>
              <a:gd name="T87" fmla="*/ 43 h 85"/>
              <a:gd name="T88" fmla="*/ 60 w 103"/>
              <a:gd name="T89" fmla="*/ 49 h 85"/>
              <a:gd name="T90" fmla="*/ 95 w 103"/>
              <a:gd name="T91" fmla="*/ 49 h 85"/>
              <a:gd name="T92" fmla="*/ 103 w 103"/>
              <a:gd name="T93" fmla="*/ 41 h 85"/>
              <a:gd name="T94" fmla="*/ 103 w 103"/>
              <a:gd name="T95" fmla="*/ 22 h 85"/>
              <a:gd name="T96" fmla="*/ 95 w 103"/>
              <a:gd name="T97" fmla="*/ 13 h 85"/>
              <a:gd name="T98" fmla="*/ 36 w 103"/>
              <a:gd name="T99" fmla="*/ 13 h 85"/>
              <a:gd name="T100" fmla="*/ 44 w 103"/>
              <a:gd name="T101" fmla="*/ 8 h 85"/>
              <a:gd name="T102" fmla="*/ 59 w 103"/>
              <a:gd name="T103" fmla="*/ 8 h 85"/>
              <a:gd name="T104" fmla="*/ 67 w 103"/>
              <a:gd name="T105" fmla="*/ 13 h 85"/>
              <a:gd name="T106" fmla="*/ 36 w 103"/>
              <a:gd name="T107" fmla="*/ 1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3" h="85">
                <a:moveTo>
                  <a:pt x="57" y="52"/>
                </a:moveTo>
                <a:cubicBezTo>
                  <a:pt x="57" y="50"/>
                  <a:pt x="57" y="50"/>
                  <a:pt x="57" y="50"/>
                </a:cubicBezTo>
                <a:cubicBezTo>
                  <a:pt x="57" y="47"/>
                  <a:pt x="54" y="45"/>
                  <a:pt x="51" y="45"/>
                </a:cubicBezTo>
                <a:cubicBezTo>
                  <a:pt x="49" y="45"/>
                  <a:pt x="46" y="47"/>
                  <a:pt x="46" y="50"/>
                </a:cubicBezTo>
                <a:cubicBezTo>
                  <a:pt x="46" y="52"/>
                  <a:pt x="46" y="52"/>
                  <a:pt x="46" y="52"/>
                </a:cubicBezTo>
                <a:cubicBezTo>
                  <a:pt x="46" y="55"/>
                  <a:pt x="49" y="57"/>
                  <a:pt x="51" y="57"/>
                </a:cubicBezTo>
                <a:cubicBezTo>
                  <a:pt x="54" y="57"/>
                  <a:pt x="57" y="55"/>
                  <a:pt x="57" y="52"/>
                </a:cubicBezTo>
                <a:close/>
                <a:moveTo>
                  <a:pt x="60" y="55"/>
                </a:moveTo>
                <a:cubicBezTo>
                  <a:pt x="59" y="59"/>
                  <a:pt x="56" y="61"/>
                  <a:pt x="51" y="61"/>
                </a:cubicBezTo>
                <a:cubicBezTo>
                  <a:pt x="47" y="61"/>
                  <a:pt x="44" y="59"/>
                  <a:pt x="43" y="55"/>
                </a:cubicBezTo>
                <a:cubicBezTo>
                  <a:pt x="8" y="55"/>
                  <a:pt x="8" y="55"/>
                  <a:pt x="8" y="55"/>
                </a:cubicBezTo>
                <a:cubicBezTo>
                  <a:pt x="6" y="55"/>
                  <a:pt x="4" y="55"/>
                  <a:pt x="2" y="54"/>
                </a:cubicBezTo>
                <a:cubicBezTo>
                  <a:pt x="2" y="77"/>
                  <a:pt x="2" y="77"/>
                  <a:pt x="2" y="77"/>
                </a:cubicBezTo>
                <a:cubicBezTo>
                  <a:pt x="2" y="81"/>
                  <a:pt x="5" y="85"/>
                  <a:pt x="10" y="85"/>
                </a:cubicBezTo>
                <a:cubicBezTo>
                  <a:pt x="93" y="85"/>
                  <a:pt x="93" y="85"/>
                  <a:pt x="93" y="85"/>
                </a:cubicBezTo>
                <a:cubicBezTo>
                  <a:pt x="98" y="85"/>
                  <a:pt x="101" y="81"/>
                  <a:pt x="101" y="77"/>
                </a:cubicBezTo>
                <a:cubicBezTo>
                  <a:pt x="101" y="54"/>
                  <a:pt x="101" y="54"/>
                  <a:pt x="101" y="54"/>
                </a:cubicBezTo>
                <a:cubicBezTo>
                  <a:pt x="99" y="55"/>
                  <a:pt x="97" y="55"/>
                  <a:pt x="95" y="55"/>
                </a:cubicBezTo>
                <a:lnTo>
                  <a:pt x="60" y="55"/>
                </a:lnTo>
                <a:close/>
                <a:moveTo>
                  <a:pt x="95" y="13"/>
                </a:moveTo>
                <a:cubicBezTo>
                  <a:pt x="75" y="13"/>
                  <a:pt x="75" y="13"/>
                  <a:pt x="75" y="13"/>
                </a:cubicBezTo>
                <a:cubicBezTo>
                  <a:pt x="74" y="6"/>
                  <a:pt x="67" y="0"/>
                  <a:pt x="59" y="0"/>
                </a:cubicBezTo>
                <a:cubicBezTo>
                  <a:pt x="44" y="0"/>
                  <a:pt x="44" y="0"/>
                  <a:pt x="44" y="0"/>
                </a:cubicBezTo>
                <a:cubicBezTo>
                  <a:pt x="36" y="0"/>
                  <a:pt x="29" y="6"/>
                  <a:pt x="28" y="13"/>
                </a:cubicBezTo>
                <a:cubicBezTo>
                  <a:pt x="8" y="13"/>
                  <a:pt x="8" y="13"/>
                  <a:pt x="8" y="13"/>
                </a:cubicBezTo>
                <a:cubicBezTo>
                  <a:pt x="3" y="13"/>
                  <a:pt x="0" y="17"/>
                  <a:pt x="0" y="22"/>
                </a:cubicBezTo>
                <a:cubicBezTo>
                  <a:pt x="0" y="41"/>
                  <a:pt x="0" y="41"/>
                  <a:pt x="0" y="41"/>
                </a:cubicBezTo>
                <a:cubicBezTo>
                  <a:pt x="0" y="45"/>
                  <a:pt x="3" y="49"/>
                  <a:pt x="8" y="49"/>
                </a:cubicBezTo>
                <a:cubicBezTo>
                  <a:pt x="43" y="49"/>
                  <a:pt x="43" y="49"/>
                  <a:pt x="43" y="49"/>
                </a:cubicBezTo>
                <a:cubicBezTo>
                  <a:pt x="43" y="46"/>
                  <a:pt x="44" y="44"/>
                  <a:pt x="45" y="43"/>
                </a:cubicBezTo>
                <a:cubicBezTo>
                  <a:pt x="45" y="43"/>
                  <a:pt x="45" y="43"/>
                  <a:pt x="45" y="43"/>
                </a:cubicBezTo>
                <a:cubicBezTo>
                  <a:pt x="46" y="42"/>
                  <a:pt x="46" y="42"/>
                  <a:pt x="47" y="42"/>
                </a:cubicBezTo>
                <a:cubicBezTo>
                  <a:pt x="47" y="42"/>
                  <a:pt x="47" y="42"/>
                  <a:pt x="47" y="42"/>
                </a:cubicBezTo>
                <a:cubicBezTo>
                  <a:pt x="48" y="41"/>
                  <a:pt x="48" y="41"/>
                  <a:pt x="48" y="41"/>
                </a:cubicBezTo>
                <a:cubicBezTo>
                  <a:pt x="49" y="41"/>
                  <a:pt x="49" y="41"/>
                  <a:pt x="49" y="41"/>
                </a:cubicBezTo>
                <a:cubicBezTo>
                  <a:pt x="50" y="40"/>
                  <a:pt x="50" y="40"/>
                  <a:pt x="50" y="40"/>
                </a:cubicBezTo>
                <a:cubicBezTo>
                  <a:pt x="50" y="40"/>
                  <a:pt x="51" y="40"/>
                  <a:pt x="51" y="40"/>
                </a:cubicBezTo>
                <a:cubicBezTo>
                  <a:pt x="52" y="40"/>
                  <a:pt x="53" y="40"/>
                  <a:pt x="53" y="40"/>
                </a:cubicBezTo>
                <a:cubicBezTo>
                  <a:pt x="54" y="41"/>
                  <a:pt x="54" y="41"/>
                  <a:pt x="54" y="41"/>
                </a:cubicBezTo>
                <a:cubicBezTo>
                  <a:pt x="55" y="41"/>
                  <a:pt x="55" y="41"/>
                  <a:pt x="55" y="41"/>
                </a:cubicBezTo>
                <a:cubicBezTo>
                  <a:pt x="55" y="41"/>
                  <a:pt x="56" y="41"/>
                  <a:pt x="56" y="42"/>
                </a:cubicBezTo>
                <a:cubicBezTo>
                  <a:pt x="56" y="42"/>
                  <a:pt x="56" y="42"/>
                  <a:pt x="56" y="42"/>
                </a:cubicBezTo>
                <a:cubicBezTo>
                  <a:pt x="57" y="42"/>
                  <a:pt x="57" y="42"/>
                  <a:pt x="58" y="43"/>
                </a:cubicBezTo>
                <a:cubicBezTo>
                  <a:pt x="58" y="43"/>
                  <a:pt x="58" y="43"/>
                  <a:pt x="58" y="43"/>
                </a:cubicBezTo>
                <a:cubicBezTo>
                  <a:pt x="59" y="44"/>
                  <a:pt x="60" y="46"/>
                  <a:pt x="60" y="49"/>
                </a:cubicBezTo>
                <a:cubicBezTo>
                  <a:pt x="95" y="49"/>
                  <a:pt x="95" y="49"/>
                  <a:pt x="95" y="49"/>
                </a:cubicBezTo>
                <a:cubicBezTo>
                  <a:pt x="100" y="49"/>
                  <a:pt x="103" y="45"/>
                  <a:pt x="103" y="41"/>
                </a:cubicBezTo>
                <a:cubicBezTo>
                  <a:pt x="103" y="22"/>
                  <a:pt x="103" y="22"/>
                  <a:pt x="103" y="22"/>
                </a:cubicBezTo>
                <a:cubicBezTo>
                  <a:pt x="103" y="17"/>
                  <a:pt x="100" y="13"/>
                  <a:pt x="95" y="13"/>
                </a:cubicBezTo>
                <a:close/>
                <a:moveTo>
                  <a:pt x="36" y="13"/>
                </a:moveTo>
                <a:cubicBezTo>
                  <a:pt x="37" y="10"/>
                  <a:pt x="40" y="8"/>
                  <a:pt x="44" y="8"/>
                </a:cubicBezTo>
                <a:cubicBezTo>
                  <a:pt x="59" y="8"/>
                  <a:pt x="59" y="8"/>
                  <a:pt x="59" y="8"/>
                </a:cubicBezTo>
                <a:cubicBezTo>
                  <a:pt x="63" y="8"/>
                  <a:pt x="66" y="10"/>
                  <a:pt x="67" y="13"/>
                </a:cubicBezTo>
                <a:lnTo>
                  <a:pt x="36" y="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tx1">
                  <a:lumMod val="85000"/>
                  <a:lumOff val="15000"/>
                </a:schemeClr>
              </a:solidFill>
            </a:endParaRPr>
          </a:p>
        </p:txBody>
      </p:sp>
      <p:sp>
        <p:nvSpPr>
          <p:cNvPr id="33" name="Freeform 22">
            <a:extLst>
              <a:ext uri="{FF2B5EF4-FFF2-40B4-BE49-F238E27FC236}">
                <a16:creationId xmlns:a16="http://schemas.microsoft.com/office/drawing/2014/main" id="{1D8A3849-F112-4874-A559-5ED9B5D4CEAB}"/>
              </a:ext>
            </a:extLst>
          </p:cNvPr>
          <p:cNvSpPr>
            <a:spLocks noEditPoints="1"/>
          </p:cNvSpPr>
          <p:nvPr/>
        </p:nvSpPr>
        <p:spPr bwMode="auto">
          <a:xfrm>
            <a:off x="3810074" y="5134625"/>
            <a:ext cx="904725" cy="904726"/>
          </a:xfrm>
          <a:custGeom>
            <a:avLst/>
            <a:gdLst>
              <a:gd name="T0" fmla="*/ 102 w 104"/>
              <a:gd name="T1" fmla="*/ 88 h 104"/>
              <a:gd name="T2" fmla="*/ 82 w 104"/>
              <a:gd name="T3" fmla="*/ 67 h 104"/>
              <a:gd name="T4" fmla="*/ 96 w 104"/>
              <a:gd name="T5" fmla="*/ 59 h 104"/>
              <a:gd name="T6" fmla="*/ 98 w 104"/>
              <a:gd name="T7" fmla="*/ 56 h 104"/>
              <a:gd name="T8" fmla="*/ 96 w 104"/>
              <a:gd name="T9" fmla="*/ 53 h 104"/>
              <a:gd name="T10" fmla="*/ 30 w 104"/>
              <a:gd name="T11" fmla="*/ 26 h 104"/>
              <a:gd name="T12" fmla="*/ 27 w 104"/>
              <a:gd name="T13" fmla="*/ 27 h 104"/>
              <a:gd name="T14" fmla="*/ 26 w 104"/>
              <a:gd name="T15" fmla="*/ 31 h 104"/>
              <a:gd name="T16" fmla="*/ 52 w 104"/>
              <a:gd name="T17" fmla="*/ 97 h 104"/>
              <a:gd name="T18" fmla="*/ 55 w 104"/>
              <a:gd name="T19" fmla="*/ 99 h 104"/>
              <a:gd name="T20" fmla="*/ 58 w 104"/>
              <a:gd name="T21" fmla="*/ 97 h 104"/>
              <a:gd name="T22" fmla="*/ 67 w 104"/>
              <a:gd name="T23" fmla="*/ 82 h 104"/>
              <a:gd name="T24" fmla="*/ 87 w 104"/>
              <a:gd name="T25" fmla="*/ 103 h 104"/>
              <a:gd name="T26" fmla="*/ 90 w 104"/>
              <a:gd name="T27" fmla="*/ 104 h 104"/>
              <a:gd name="T28" fmla="*/ 92 w 104"/>
              <a:gd name="T29" fmla="*/ 103 h 104"/>
              <a:gd name="T30" fmla="*/ 102 w 104"/>
              <a:gd name="T31" fmla="*/ 93 h 104"/>
              <a:gd name="T32" fmla="*/ 102 w 104"/>
              <a:gd name="T33" fmla="*/ 88 h 104"/>
              <a:gd name="T34" fmla="*/ 15 w 104"/>
              <a:gd name="T35" fmla="*/ 10 h 104"/>
              <a:gd name="T36" fmla="*/ 10 w 104"/>
              <a:gd name="T37" fmla="*/ 10 h 104"/>
              <a:gd name="T38" fmla="*/ 10 w 104"/>
              <a:gd name="T39" fmla="*/ 15 h 104"/>
              <a:gd name="T40" fmla="*/ 18 w 104"/>
              <a:gd name="T41" fmla="*/ 23 h 104"/>
              <a:gd name="T42" fmla="*/ 20 w 104"/>
              <a:gd name="T43" fmla="*/ 24 h 104"/>
              <a:gd name="T44" fmla="*/ 23 w 104"/>
              <a:gd name="T45" fmla="*/ 23 h 104"/>
              <a:gd name="T46" fmla="*/ 23 w 104"/>
              <a:gd name="T47" fmla="*/ 18 h 104"/>
              <a:gd name="T48" fmla="*/ 15 w 104"/>
              <a:gd name="T49" fmla="*/ 10 h 104"/>
              <a:gd name="T50" fmla="*/ 17 w 104"/>
              <a:gd name="T51" fmla="*/ 34 h 104"/>
              <a:gd name="T52" fmla="*/ 14 w 104"/>
              <a:gd name="T53" fmla="*/ 31 h 104"/>
              <a:gd name="T54" fmla="*/ 3 w 104"/>
              <a:gd name="T55" fmla="*/ 31 h 104"/>
              <a:gd name="T56" fmla="*/ 0 w 104"/>
              <a:gd name="T57" fmla="*/ 34 h 104"/>
              <a:gd name="T58" fmla="*/ 3 w 104"/>
              <a:gd name="T59" fmla="*/ 38 h 104"/>
              <a:gd name="T60" fmla="*/ 14 w 104"/>
              <a:gd name="T61" fmla="*/ 38 h 104"/>
              <a:gd name="T62" fmla="*/ 17 w 104"/>
              <a:gd name="T63" fmla="*/ 34 h 104"/>
              <a:gd name="T64" fmla="*/ 16 w 104"/>
              <a:gd name="T65" fmla="*/ 45 h 104"/>
              <a:gd name="T66" fmla="*/ 8 w 104"/>
              <a:gd name="T67" fmla="*/ 53 h 104"/>
              <a:gd name="T68" fmla="*/ 8 w 104"/>
              <a:gd name="T69" fmla="*/ 58 h 104"/>
              <a:gd name="T70" fmla="*/ 11 w 104"/>
              <a:gd name="T71" fmla="*/ 59 h 104"/>
              <a:gd name="T72" fmla="*/ 13 w 104"/>
              <a:gd name="T73" fmla="*/ 58 h 104"/>
              <a:gd name="T74" fmla="*/ 21 w 104"/>
              <a:gd name="T75" fmla="*/ 50 h 104"/>
              <a:gd name="T76" fmla="*/ 21 w 104"/>
              <a:gd name="T77" fmla="*/ 45 h 104"/>
              <a:gd name="T78" fmla="*/ 16 w 104"/>
              <a:gd name="T79" fmla="*/ 45 h 104"/>
              <a:gd name="T80" fmla="*/ 34 w 104"/>
              <a:gd name="T81" fmla="*/ 18 h 104"/>
              <a:gd name="T82" fmla="*/ 37 w 104"/>
              <a:gd name="T83" fmla="*/ 14 h 104"/>
              <a:gd name="T84" fmla="*/ 37 w 104"/>
              <a:gd name="T85" fmla="*/ 4 h 104"/>
              <a:gd name="T86" fmla="*/ 34 w 104"/>
              <a:gd name="T87" fmla="*/ 0 h 104"/>
              <a:gd name="T88" fmla="*/ 30 w 104"/>
              <a:gd name="T89" fmla="*/ 4 h 104"/>
              <a:gd name="T90" fmla="*/ 30 w 104"/>
              <a:gd name="T91" fmla="*/ 14 h 104"/>
              <a:gd name="T92" fmla="*/ 34 w 104"/>
              <a:gd name="T93" fmla="*/ 18 h 104"/>
              <a:gd name="T94" fmla="*/ 47 w 104"/>
              <a:gd name="T95" fmla="*/ 22 h 104"/>
              <a:gd name="T96" fmla="*/ 50 w 104"/>
              <a:gd name="T97" fmla="*/ 21 h 104"/>
              <a:gd name="T98" fmla="*/ 57 w 104"/>
              <a:gd name="T99" fmla="*/ 14 h 104"/>
              <a:gd name="T100" fmla="*/ 57 w 104"/>
              <a:gd name="T101" fmla="*/ 9 h 104"/>
              <a:gd name="T102" fmla="*/ 52 w 104"/>
              <a:gd name="T103" fmla="*/ 9 h 104"/>
              <a:gd name="T104" fmla="*/ 45 w 104"/>
              <a:gd name="T105" fmla="*/ 17 h 104"/>
              <a:gd name="T106" fmla="*/ 45 w 104"/>
              <a:gd name="T107" fmla="*/ 21 h 104"/>
              <a:gd name="T108" fmla="*/ 47 w 104"/>
              <a:gd name="T109" fmla="*/ 22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 h="104">
                <a:moveTo>
                  <a:pt x="102" y="88"/>
                </a:moveTo>
                <a:cubicBezTo>
                  <a:pt x="82" y="67"/>
                  <a:pt x="82" y="67"/>
                  <a:pt x="82" y="67"/>
                </a:cubicBezTo>
                <a:cubicBezTo>
                  <a:pt x="96" y="59"/>
                  <a:pt x="96" y="59"/>
                  <a:pt x="96" y="59"/>
                </a:cubicBezTo>
                <a:cubicBezTo>
                  <a:pt x="98" y="58"/>
                  <a:pt x="98" y="57"/>
                  <a:pt x="98" y="56"/>
                </a:cubicBezTo>
                <a:cubicBezTo>
                  <a:pt x="98" y="54"/>
                  <a:pt x="97" y="53"/>
                  <a:pt x="96" y="53"/>
                </a:cubicBezTo>
                <a:cubicBezTo>
                  <a:pt x="30" y="26"/>
                  <a:pt x="30" y="26"/>
                  <a:pt x="30" y="26"/>
                </a:cubicBezTo>
                <a:cubicBezTo>
                  <a:pt x="29" y="26"/>
                  <a:pt x="27" y="26"/>
                  <a:pt x="27" y="27"/>
                </a:cubicBezTo>
                <a:cubicBezTo>
                  <a:pt x="26" y="28"/>
                  <a:pt x="25" y="30"/>
                  <a:pt x="26" y="31"/>
                </a:cubicBezTo>
                <a:cubicBezTo>
                  <a:pt x="52" y="97"/>
                  <a:pt x="52" y="97"/>
                  <a:pt x="52" y="97"/>
                </a:cubicBezTo>
                <a:cubicBezTo>
                  <a:pt x="52" y="98"/>
                  <a:pt x="54" y="99"/>
                  <a:pt x="55" y="99"/>
                </a:cubicBezTo>
                <a:cubicBezTo>
                  <a:pt x="56" y="99"/>
                  <a:pt x="58" y="98"/>
                  <a:pt x="58" y="97"/>
                </a:cubicBezTo>
                <a:cubicBezTo>
                  <a:pt x="67" y="82"/>
                  <a:pt x="67" y="82"/>
                  <a:pt x="67" y="82"/>
                </a:cubicBezTo>
                <a:cubicBezTo>
                  <a:pt x="87" y="103"/>
                  <a:pt x="87" y="103"/>
                  <a:pt x="87" y="103"/>
                </a:cubicBezTo>
                <a:cubicBezTo>
                  <a:pt x="88" y="104"/>
                  <a:pt x="89" y="104"/>
                  <a:pt x="90" y="104"/>
                </a:cubicBezTo>
                <a:cubicBezTo>
                  <a:pt x="91" y="104"/>
                  <a:pt x="92" y="104"/>
                  <a:pt x="92" y="103"/>
                </a:cubicBezTo>
                <a:cubicBezTo>
                  <a:pt x="102" y="93"/>
                  <a:pt x="102" y="93"/>
                  <a:pt x="102" y="93"/>
                </a:cubicBezTo>
                <a:cubicBezTo>
                  <a:pt x="104" y="92"/>
                  <a:pt x="104" y="89"/>
                  <a:pt x="102" y="88"/>
                </a:cubicBezTo>
                <a:close/>
                <a:moveTo>
                  <a:pt x="15" y="10"/>
                </a:moveTo>
                <a:cubicBezTo>
                  <a:pt x="13" y="9"/>
                  <a:pt x="11" y="9"/>
                  <a:pt x="10" y="10"/>
                </a:cubicBezTo>
                <a:cubicBezTo>
                  <a:pt x="9" y="12"/>
                  <a:pt x="9" y="14"/>
                  <a:pt x="10" y="15"/>
                </a:cubicBezTo>
                <a:cubicBezTo>
                  <a:pt x="18" y="23"/>
                  <a:pt x="18" y="23"/>
                  <a:pt x="18" y="23"/>
                </a:cubicBezTo>
                <a:cubicBezTo>
                  <a:pt x="18" y="24"/>
                  <a:pt x="19" y="24"/>
                  <a:pt x="20" y="24"/>
                </a:cubicBezTo>
                <a:cubicBezTo>
                  <a:pt x="21" y="24"/>
                  <a:pt x="22" y="24"/>
                  <a:pt x="23" y="23"/>
                </a:cubicBezTo>
                <a:cubicBezTo>
                  <a:pt x="24" y="22"/>
                  <a:pt x="24" y="19"/>
                  <a:pt x="23" y="18"/>
                </a:cubicBezTo>
                <a:lnTo>
                  <a:pt x="15" y="10"/>
                </a:lnTo>
                <a:close/>
                <a:moveTo>
                  <a:pt x="17" y="34"/>
                </a:moveTo>
                <a:cubicBezTo>
                  <a:pt x="17" y="33"/>
                  <a:pt x="16" y="31"/>
                  <a:pt x="14" y="31"/>
                </a:cubicBezTo>
                <a:cubicBezTo>
                  <a:pt x="3" y="31"/>
                  <a:pt x="3" y="31"/>
                  <a:pt x="3" y="31"/>
                </a:cubicBezTo>
                <a:cubicBezTo>
                  <a:pt x="1" y="31"/>
                  <a:pt x="0" y="33"/>
                  <a:pt x="0" y="34"/>
                </a:cubicBezTo>
                <a:cubicBezTo>
                  <a:pt x="0" y="36"/>
                  <a:pt x="1" y="38"/>
                  <a:pt x="3" y="38"/>
                </a:cubicBezTo>
                <a:cubicBezTo>
                  <a:pt x="14" y="38"/>
                  <a:pt x="14" y="38"/>
                  <a:pt x="14" y="38"/>
                </a:cubicBezTo>
                <a:cubicBezTo>
                  <a:pt x="16" y="38"/>
                  <a:pt x="17" y="36"/>
                  <a:pt x="17" y="34"/>
                </a:cubicBezTo>
                <a:close/>
                <a:moveTo>
                  <a:pt x="16" y="45"/>
                </a:moveTo>
                <a:cubicBezTo>
                  <a:pt x="8" y="53"/>
                  <a:pt x="8" y="53"/>
                  <a:pt x="8" y="53"/>
                </a:cubicBezTo>
                <a:cubicBezTo>
                  <a:pt x="7" y="54"/>
                  <a:pt x="7" y="56"/>
                  <a:pt x="8" y="58"/>
                </a:cubicBezTo>
                <a:cubicBezTo>
                  <a:pt x="9" y="58"/>
                  <a:pt x="10" y="59"/>
                  <a:pt x="11" y="59"/>
                </a:cubicBezTo>
                <a:cubicBezTo>
                  <a:pt x="12" y="59"/>
                  <a:pt x="13" y="58"/>
                  <a:pt x="13" y="58"/>
                </a:cubicBezTo>
                <a:cubicBezTo>
                  <a:pt x="21" y="50"/>
                  <a:pt x="21" y="50"/>
                  <a:pt x="21" y="50"/>
                </a:cubicBezTo>
                <a:cubicBezTo>
                  <a:pt x="22" y="49"/>
                  <a:pt x="22" y="47"/>
                  <a:pt x="21" y="45"/>
                </a:cubicBezTo>
                <a:cubicBezTo>
                  <a:pt x="20" y="44"/>
                  <a:pt x="17" y="44"/>
                  <a:pt x="16" y="45"/>
                </a:cubicBezTo>
                <a:close/>
                <a:moveTo>
                  <a:pt x="34" y="18"/>
                </a:moveTo>
                <a:cubicBezTo>
                  <a:pt x="36" y="18"/>
                  <a:pt x="37" y="16"/>
                  <a:pt x="37" y="14"/>
                </a:cubicBezTo>
                <a:cubicBezTo>
                  <a:pt x="37" y="4"/>
                  <a:pt x="37" y="4"/>
                  <a:pt x="37" y="4"/>
                </a:cubicBezTo>
                <a:cubicBezTo>
                  <a:pt x="37" y="2"/>
                  <a:pt x="36" y="0"/>
                  <a:pt x="34" y="0"/>
                </a:cubicBezTo>
                <a:cubicBezTo>
                  <a:pt x="32" y="0"/>
                  <a:pt x="30" y="2"/>
                  <a:pt x="30" y="4"/>
                </a:cubicBezTo>
                <a:cubicBezTo>
                  <a:pt x="30" y="14"/>
                  <a:pt x="30" y="14"/>
                  <a:pt x="30" y="14"/>
                </a:cubicBezTo>
                <a:cubicBezTo>
                  <a:pt x="30" y="16"/>
                  <a:pt x="32" y="18"/>
                  <a:pt x="34" y="18"/>
                </a:cubicBezTo>
                <a:close/>
                <a:moveTo>
                  <a:pt x="47" y="22"/>
                </a:moveTo>
                <a:cubicBezTo>
                  <a:pt x="48" y="22"/>
                  <a:pt x="49" y="22"/>
                  <a:pt x="50" y="21"/>
                </a:cubicBezTo>
                <a:cubicBezTo>
                  <a:pt x="57" y="14"/>
                  <a:pt x="57" y="14"/>
                  <a:pt x="57" y="14"/>
                </a:cubicBezTo>
                <a:cubicBezTo>
                  <a:pt x="59" y="12"/>
                  <a:pt x="59" y="10"/>
                  <a:pt x="57" y="9"/>
                </a:cubicBezTo>
                <a:cubicBezTo>
                  <a:pt x="56" y="7"/>
                  <a:pt x="54" y="7"/>
                  <a:pt x="52" y="9"/>
                </a:cubicBezTo>
                <a:cubicBezTo>
                  <a:pt x="45" y="17"/>
                  <a:pt x="45" y="17"/>
                  <a:pt x="45" y="17"/>
                </a:cubicBezTo>
                <a:cubicBezTo>
                  <a:pt x="43" y="18"/>
                  <a:pt x="43" y="20"/>
                  <a:pt x="45" y="21"/>
                </a:cubicBezTo>
                <a:cubicBezTo>
                  <a:pt x="45" y="22"/>
                  <a:pt x="46" y="22"/>
                  <a:pt x="47" y="2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tx1">
                  <a:lumMod val="85000"/>
                  <a:lumOff val="15000"/>
                </a:schemeClr>
              </a:solidFill>
            </a:endParaRPr>
          </a:p>
        </p:txBody>
      </p:sp>
      <p:sp>
        <p:nvSpPr>
          <p:cNvPr id="35" name="TextBox 34">
            <a:extLst>
              <a:ext uri="{FF2B5EF4-FFF2-40B4-BE49-F238E27FC236}">
                <a16:creationId xmlns:a16="http://schemas.microsoft.com/office/drawing/2014/main" id="{F28039FB-9EB2-4D06-9482-5FFA4BEE7B56}"/>
              </a:ext>
            </a:extLst>
          </p:cNvPr>
          <p:cNvSpPr txBox="1"/>
          <p:nvPr/>
        </p:nvSpPr>
        <p:spPr>
          <a:xfrm>
            <a:off x="6661376" y="1108798"/>
            <a:ext cx="2544170" cy="954364"/>
          </a:xfrm>
          <a:prstGeom prst="rect">
            <a:avLst/>
          </a:prstGeom>
          <a:noFill/>
        </p:spPr>
        <p:txBody>
          <a:bodyPr wrap="square" rtlCol="0">
            <a:spAutoFit/>
          </a:bodyPr>
          <a:lstStyle/>
          <a:p>
            <a:pPr>
              <a:lnSpc>
                <a:spcPts val="3300"/>
              </a:lnSpc>
            </a:pPr>
            <a:r>
              <a:rPr lang="en-US" sz="3700" dirty="0">
                <a:solidFill>
                  <a:schemeClr val="bg1">
                    <a:lumMod val="75000"/>
                  </a:schemeClr>
                </a:solidFill>
                <a:latin typeface="Goudy Old Style" panose="02020502050305020303" pitchFamily="18" charset="0"/>
              </a:rPr>
              <a:t>An overview</a:t>
            </a:r>
          </a:p>
          <a:p>
            <a:pPr>
              <a:lnSpc>
                <a:spcPts val="3300"/>
              </a:lnSpc>
            </a:pPr>
            <a:r>
              <a:rPr lang="en-US" sz="3700" dirty="0">
                <a:solidFill>
                  <a:schemeClr val="bg1">
                    <a:lumMod val="75000"/>
                  </a:schemeClr>
                </a:solidFill>
                <a:latin typeface="Goudy Old Style" panose="02020502050305020303" pitchFamily="18" charset="0"/>
              </a:rPr>
              <a:t>problem</a:t>
            </a:r>
          </a:p>
        </p:txBody>
      </p:sp>
    </p:spTree>
    <p:extLst>
      <p:ext uri="{BB962C8B-B14F-4D97-AF65-F5344CB8AC3E}">
        <p14:creationId xmlns:p14="http://schemas.microsoft.com/office/powerpoint/2010/main" val="31855264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3CA769A8-76BD-42E4-B021-4AB39EF007BA}"/>
              </a:ext>
            </a:extLst>
          </p:cNvPr>
          <p:cNvSpPr/>
          <p:nvPr/>
        </p:nvSpPr>
        <p:spPr>
          <a:xfrm>
            <a:off x="-2104" y="1428750"/>
            <a:ext cx="12194104" cy="542925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a:extLst>
              <a:ext uri="{FF2B5EF4-FFF2-40B4-BE49-F238E27FC236}">
                <a16:creationId xmlns:a16="http://schemas.microsoft.com/office/drawing/2014/main" id="{08B4D692-5CD0-4594-9C54-B3C54339D3C2}"/>
              </a:ext>
            </a:extLst>
          </p:cNvPr>
          <p:cNvSpPr txBox="1"/>
          <p:nvPr/>
        </p:nvSpPr>
        <p:spPr>
          <a:xfrm>
            <a:off x="5681727" y="2603267"/>
            <a:ext cx="828546" cy="2508379"/>
          </a:xfrm>
          <a:prstGeom prst="rect">
            <a:avLst/>
          </a:prstGeom>
          <a:noFill/>
        </p:spPr>
        <p:txBody>
          <a:bodyPr wrap="square" rtlCol="0" anchor="ctr">
            <a:spAutoFit/>
          </a:bodyPr>
          <a:lstStyle/>
          <a:p>
            <a:r>
              <a:rPr lang="en-US" sz="15700" spc="-100" dirty="0">
                <a:solidFill>
                  <a:srgbClr val="FFC000"/>
                </a:solidFill>
                <a:latin typeface="Raleway" panose="020B0003030101060003" pitchFamily="34" charset="0"/>
                <a:ea typeface="Montserrat Black" charset="0"/>
                <a:cs typeface="Montserrat Black" charset="0"/>
              </a:rPr>
              <a:t>“</a:t>
            </a:r>
            <a:endParaRPr lang="en-US" sz="15700" spc="-100" dirty="0">
              <a:solidFill>
                <a:srgbClr val="FFC000"/>
              </a:solidFill>
              <a:latin typeface="Raleway" panose="020B0003030101060003" pitchFamily="34" charset="0"/>
              <a:ea typeface="Montserrat Hairline" charset="0"/>
              <a:cs typeface="Montserrat Hairline" charset="0"/>
            </a:endParaRPr>
          </a:p>
        </p:txBody>
      </p:sp>
      <p:sp>
        <p:nvSpPr>
          <p:cNvPr id="26" name="TextBox 25">
            <a:extLst>
              <a:ext uri="{FF2B5EF4-FFF2-40B4-BE49-F238E27FC236}">
                <a16:creationId xmlns:a16="http://schemas.microsoft.com/office/drawing/2014/main" id="{8151EF5A-BF3D-429D-985D-E6596AA341AB}"/>
              </a:ext>
            </a:extLst>
          </p:cNvPr>
          <p:cNvSpPr txBox="1"/>
          <p:nvPr/>
        </p:nvSpPr>
        <p:spPr>
          <a:xfrm>
            <a:off x="4757349" y="4457954"/>
            <a:ext cx="2677302" cy="1225528"/>
          </a:xfrm>
          <a:prstGeom prst="rect">
            <a:avLst/>
          </a:prstGeom>
          <a:noFill/>
        </p:spPr>
        <p:txBody>
          <a:bodyPr wrap="square" rtlCol="0">
            <a:spAutoFit/>
          </a:bodyPr>
          <a:lstStyle/>
          <a:p>
            <a:pPr algn="ctr">
              <a:lnSpc>
                <a:spcPts val="2300"/>
              </a:lnSpc>
            </a:pPr>
            <a:r>
              <a:rPr lang="en-US" sz="950" dirty="0">
                <a:solidFill>
                  <a:schemeClr val="bg1">
                    <a:lumMod val="95000"/>
                  </a:schemeClr>
                </a:solidFill>
                <a:latin typeface="Raleway" panose="020B0003030101060003" pitchFamily="34" charset="0"/>
                <a:ea typeface="Open Sans" panose="020B0606030504020204" pitchFamily="34" charset="0"/>
                <a:cs typeface="Open Sans" panose="020B0606030504020204" pitchFamily="34" charset="0"/>
              </a:rPr>
              <a:t>Have them for one. Living grass to for can't gathered waters had winged. Creepiest don't subdue which </a:t>
            </a:r>
            <a:r>
              <a:rPr lang="en-US" sz="950" dirty="0" err="1">
                <a:solidFill>
                  <a:schemeClr val="bg1">
                    <a:lumMod val="95000"/>
                  </a:schemeClr>
                </a:solidFill>
                <a:latin typeface="Raleway" panose="020B0003030101060003" pitchFamily="34" charset="0"/>
                <a:ea typeface="Open Sans" panose="020B0606030504020204" pitchFamily="34" charset="0"/>
                <a:cs typeface="Open Sans" panose="020B0606030504020204" pitchFamily="34" charset="0"/>
              </a:rPr>
              <a:t>i</a:t>
            </a:r>
            <a:r>
              <a:rPr lang="en-US" sz="950" dirty="0">
                <a:solidFill>
                  <a:schemeClr val="bg1">
                    <a:lumMod val="95000"/>
                  </a:schemeClr>
                </a:solidFill>
                <a:latin typeface="Raleway" panose="020B0003030101060003" pitchFamily="34" charset="0"/>
                <a:ea typeface="Open Sans" panose="020B0606030504020204" pitchFamily="34" charset="0"/>
                <a:cs typeface="Open Sans" panose="020B0606030504020204" pitchFamily="34" charset="0"/>
              </a:rPr>
              <a:t> two set had seasons. Fifth you'll, man wherein seas our</a:t>
            </a:r>
          </a:p>
        </p:txBody>
      </p:sp>
      <p:sp>
        <p:nvSpPr>
          <p:cNvPr id="27" name="TextBox 26">
            <a:extLst>
              <a:ext uri="{FF2B5EF4-FFF2-40B4-BE49-F238E27FC236}">
                <a16:creationId xmlns:a16="http://schemas.microsoft.com/office/drawing/2014/main" id="{C1F29A99-483C-4882-B8A8-A70F0AA7C73D}"/>
              </a:ext>
            </a:extLst>
          </p:cNvPr>
          <p:cNvSpPr txBox="1"/>
          <p:nvPr/>
        </p:nvSpPr>
        <p:spPr>
          <a:xfrm>
            <a:off x="5265420" y="3686006"/>
            <a:ext cx="1661160" cy="553998"/>
          </a:xfrm>
          <a:prstGeom prst="rect">
            <a:avLst/>
          </a:prstGeom>
          <a:noFill/>
        </p:spPr>
        <p:txBody>
          <a:bodyPr wrap="square" rtlCol="0">
            <a:spAutoFit/>
          </a:bodyPr>
          <a:lstStyle/>
          <a:p>
            <a:pPr algn="ctr"/>
            <a:r>
              <a:rPr lang="en-US" sz="3000" spc="300" dirty="0">
                <a:solidFill>
                  <a:srgbClr val="FFC000"/>
                </a:solidFill>
                <a:latin typeface="Raleway" panose="020B0003030101060003" pitchFamily="34" charset="0"/>
                <a:ea typeface="Open Sans" panose="020B0606030504020204" pitchFamily="34" charset="0"/>
                <a:cs typeface="Open Sans" panose="020B0606030504020204" pitchFamily="34" charset="0"/>
              </a:rPr>
              <a:t>8.963</a:t>
            </a:r>
          </a:p>
        </p:txBody>
      </p:sp>
      <p:sp>
        <p:nvSpPr>
          <p:cNvPr id="28" name="TextBox 27">
            <a:extLst>
              <a:ext uri="{FF2B5EF4-FFF2-40B4-BE49-F238E27FC236}">
                <a16:creationId xmlns:a16="http://schemas.microsoft.com/office/drawing/2014/main" id="{D0DAF430-5A09-43D3-967E-F50FA0559689}"/>
              </a:ext>
            </a:extLst>
          </p:cNvPr>
          <p:cNvSpPr txBox="1"/>
          <p:nvPr/>
        </p:nvSpPr>
        <p:spPr>
          <a:xfrm>
            <a:off x="8998037" y="2603267"/>
            <a:ext cx="828546" cy="2508379"/>
          </a:xfrm>
          <a:prstGeom prst="rect">
            <a:avLst/>
          </a:prstGeom>
          <a:noFill/>
        </p:spPr>
        <p:txBody>
          <a:bodyPr wrap="square" rtlCol="0" anchor="ctr">
            <a:spAutoFit/>
          </a:bodyPr>
          <a:lstStyle/>
          <a:p>
            <a:r>
              <a:rPr lang="en-US" sz="15700" spc="-100" dirty="0">
                <a:solidFill>
                  <a:srgbClr val="FFC000"/>
                </a:solidFill>
                <a:latin typeface="Raleway" panose="020B0003030101060003" pitchFamily="34" charset="0"/>
                <a:ea typeface="Montserrat Black" charset="0"/>
                <a:cs typeface="Montserrat Black" charset="0"/>
              </a:rPr>
              <a:t>“</a:t>
            </a:r>
            <a:endParaRPr lang="en-US" sz="15700" spc="-100" dirty="0">
              <a:solidFill>
                <a:srgbClr val="FFC000"/>
              </a:solidFill>
              <a:latin typeface="Raleway" panose="020B0003030101060003" pitchFamily="34" charset="0"/>
              <a:ea typeface="Montserrat Hairline" charset="0"/>
              <a:cs typeface="Montserrat Hairline" charset="0"/>
            </a:endParaRPr>
          </a:p>
        </p:txBody>
      </p:sp>
      <p:sp>
        <p:nvSpPr>
          <p:cNvPr id="29" name="TextBox 28">
            <a:extLst>
              <a:ext uri="{FF2B5EF4-FFF2-40B4-BE49-F238E27FC236}">
                <a16:creationId xmlns:a16="http://schemas.microsoft.com/office/drawing/2014/main" id="{FAE75ABC-B01B-4BBB-8EE3-2DFF0FF09EDD}"/>
              </a:ext>
            </a:extLst>
          </p:cNvPr>
          <p:cNvSpPr txBox="1"/>
          <p:nvPr/>
        </p:nvSpPr>
        <p:spPr>
          <a:xfrm>
            <a:off x="8073659" y="4457954"/>
            <a:ext cx="2677302" cy="1225528"/>
          </a:xfrm>
          <a:prstGeom prst="rect">
            <a:avLst/>
          </a:prstGeom>
          <a:noFill/>
        </p:spPr>
        <p:txBody>
          <a:bodyPr wrap="square" rtlCol="0">
            <a:spAutoFit/>
          </a:bodyPr>
          <a:lstStyle/>
          <a:p>
            <a:pPr algn="ctr">
              <a:lnSpc>
                <a:spcPts val="2300"/>
              </a:lnSpc>
            </a:pPr>
            <a:r>
              <a:rPr lang="en-US" sz="950" dirty="0">
                <a:solidFill>
                  <a:schemeClr val="bg1">
                    <a:lumMod val="95000"/>
                  </a:schemeClr>
                </a:solidFill>
                <a:latin typeface="Raleway" panose="020B0003030101060003" pitchFamily="34" charset="0"/>
                <a:ea typeface="Open Sans" panose="020B0606030504020204" pitchFamily="34" charset="0"/>
                <a:cs typeface="Open Sans" panose="020B0606030504020204" pitchFamily="34" charset="0"/>
              </a:rPr>
              <a:t>Have them for one. Living grass to for can't gathered waters had winged. Creepiest don't subdue which </a:t>
            </a:r>
            <a:r>
              <a:rPr lang="en-US" sz="950" dirty="0" err="1">
                <a:solidFill>
                  <a:schemeClr val="bg1">
                    <a:lumMod val="95000"/>
                  </a:schemeClr>
                </a:solidFill>
                <a:latin typeface="Raleway" panose="020B0003030101060003" pitchFamily="34" charset="0"/>
                <a:ea typeface="Open Sans" panose="020B0606030504020204" pitchFamily="34" charset="0"/>
                <a:cs typeface="Open Sans" panose="020B0606030504020204" pitchFamily="34" charset="0"/>
              </a:rPr>
              <a:t>i</a:t>
            </a:r>
            <a:r>
              <a:rPr lang="en-US" sz="950" dirty="0">
                <a:solidFill>
                  <a:schemeClr val="bg1">
                    <a:lumMod val="95000"/>
                  </a:schemeClr>
                </a:solidFill>
                <a:latin typeface="Raleway" panose="020B0003030101060003" pitchFamily="34" charset="0"/>
                <a:ea typeface="Open Sans" panose="020B0606030504020204" pitchFamily="34" charset="0"/>
                <a:cs typeface="Open Sans" panose="020B0606030504020204" pitchFamily="34" charset="0"/>
              </a:rPr>
              <a:t> two set had seasons. Fifth you'll, man wherein seas our</a:t>
            </a:r>
          </a:p>
        </p:txBody>
      </p:sp>
      <p:sp>
        <p:nvSpPr>
          <p:cNvPr id="30" name="TextBox 29">
            <a:extLst>
              <a:ext uri="{FF2B5EF4-FFF2-40B4-BE49-F238E27FC236}">
                <a16:creationId xmlns:a16="http://schemas.microsoft.com/office/drawing/2014/main" id="{73880F55-4610-461A-B76F-010E1D799B5F}"/>
              </a:ext>
            </a:extLst>
          </p:cNvPr>
          <p:cNvSpPr txBox="1"/>
          <p:nvPr/>
        </p:nvSpPr>
        <p:spPr>
          <a:xfrm>
            <a:off x="8581730" y="3686006"/>
            <a:ext cx="1661160" cy="553998"/>
          </a:xfrm>
          <a:prstGeom prst="rect">
            <a:avLst/>
          </a:prstGeom>
          <a:noFill/>
        </p:spPr>
        <p:txBody>
          <a:bodyPr wrap="square" rtlCol="0">
            <a:spAutoFit/>
          </a:bodyPr>
          <a:lstStyle/>
          <a:p>
            <a:pPr algn="ctr"/>
            <a:r>
              <a:rPr lang="en-US" sz="3000" spc="300" dirty="0">
                <a:solidFill>
                  <a:srgbClr val="FFC000"/>
                </a:solidFill>
                <a:latin typeface="Raleway" panose="020B0003030101060003" pitchFamily="34" charset="0"/>
                <a:ea typeface="Open Sans" panose="020B0606030504020204" pitchFamily="34" charset="0"/>
                <a:cs typeface="Open Sans" panose="020B0606030504020204" pitchFamily="34" charset="0"/>
              </a:rPr>
              <a:t>8.963</a:t>
            </a:r>
          </a:p>
        </p:txBody>
      </p:sp>
      <p:sp>
        <p:nvSpPr>
          <p:cNvPr id="31" name="TextBox 30">
            <a:extLst>
              <a:ext uri="{FF2B5EF4-FFF2-40B4-BE49-F238E27FC236}">
                <a16:creationId xmlns:a16="http://schemas.microsoft.com/office/drawing/2014/main" id="{6995A498-B559-4CA0-BF1A-60AB95EAEE16}"/>
              </a:ext>
            </a:extLst>
          </p:cNvPr>
          <p:cNvSpPr txBox="1"/>
          <p:nvPr/>
        </p:nvSpPr>
        <p:spPr>
          <a:xfrm>
            <a:off x="2365417" y="2603267"/>
            <a:ext cx="828546" cy="2508379"/>
          </a:xfrm>
          <a:prstGeom prst="rect">
            <a:avLst/>
          </a:prstGeom>
          <a:noFill/>
        </p:spPr>
        <p:txBody>
          <a:bodyPr wrap="square" rtlCol="0" anchor="ctr">
            <a:spAutoFit/>
          </a:bodyPr>
          <a:lstStyle/>
          <a:p>
            <a:r>
              <a:rPr lang="en-US" sz="15700" spc="-100" dirty="0">
                <a:solidFill>
                  <a:srgbClr val="FFC000"/>
                </a:solidFill>
                <a:latin typeface="Raleway" panose="020B0003030101060003" pitchFamily="34" charset="0"/>
                <a:ea typeface="Montserrat Black" charset="0"/>
                <a:cs typeface="Montserrat Black" charset="0"/>
              </a:rPr>
              <a:t>“</a:t>
            </a:r>
            <a:endParaRPr lang="en-US" sz="15700" spc="-100" dirty="0">
              <a:solidFill>
                <a:srgbClr val="FFC000"/>
              </a:solidFill>
              <a:latin typeface="Raleway" panose="020B0003030101060003" pitchFamily="34" charset="0"/>
              <a:ea typeface="Montserrat Hairline" charset="0"/>
              <a:cs typeface="Montserrat Hairline" charset="0"/>
            </a:endParaRPr>
          </a:p>
        </p:txBody>
      </p:sp>
      <p:sp>
        <p:nvSpPr>
          <p:cNvPr id="32" name="TextBox 31">
            <a:extLst>
              <a:ext uri="{FF2B5EF4-FFF2-40B4-BE49-F238E27FC236}">
                <a16:creationId xmlns:a16="http://schemas.microsoft.com/office/drawing/2014/main" id="{50A5B330-2658-4ED3-B0AB-1D0D64EAEB1C}"/>
              </a:ext>
            </a:extLst>
          </p:cNvPr>
          <p:cNvSpPr txBox="1"/>
          <p:nvPr/>
        </p:nvSpPr>
        <p:spPr>
          <a:xfrm>
            <a:off x="1441039" y="4457954"/>
            <a:ext cx="2677302" cy="1225528"/>
          </a:xfrm>
          <a:prstGeom prst="rect">
            <a:avLst/>
          </a:prstGeom>
          <a:noFill/>
        </p:spPr>
        <p:txBody>
          <a:bodyPr wrap="square" rtlCol="0">
            <a:spAutoFit/>
          </a:bodyPr>
          <a:lstStyle/>
          <a:p>
            <a:pPr algn="ctr">
              <a:lnSpc>
                <a:spcPts val="2300"/>
              </a:lnSpc>
            </a:pPr>
            <a:r>
              <a:rPr lang="en-US" sz="950" dirty="0">
                <a:solidFill>
                  <a:schemeClr val="bg1">
                    <a:lumMod val="95000"/>
                  </a:schemeClr>
                </a:solidFill>
                <a:latin typeface="Raleway" panose="020B0003030101060003" pitchFamily="34" charset="0"/>
                <a:ea typeface="Open Sans" panose="020B0606030504020204" pitchFamily="34" charset="0"/>
                <a:cs typeface="Open Sans" panose="020B0606030504020204" pitchFamily="34" charset="0"/>
              </a:rPr>
              <a:t>Have them for one. Living grass to for can't gathered waters had winged. Creepiest don't subdue which </a:t>
            </a:r>
            <a:r>
              <a:rPr lang="en-US" sz="950" dirty="0" err="1">
                <a:solidFill>
                  <a:schemeClr val="bg1">
                    <a:lumMod val="95000"/>
                  </a:schemeClr>
                </a:solidFill>
                <a:latin typeface="Raleway" panose="020B0003030101060003" pitchFamily="34" charset="0"/>
                <a:ea typeface="Open Sans" panose="020B0606030504020204" pitchFamily="34" charset="0"/>
                <a:cs typeface="Open Sans" panose="020B0606030504020204" pitchFamily="34" charset="0"/>
              </a:rPr>
              <a:t>i</a:t>
            </a:r>
            <a:r>
              <a:rPr lang="en-US" sz="950" dirty="0">
                <a:solidFill>
                  <a:schemeClr val="bg1">
                    <a:lumMod val="95000"/>
                  </a:schemeClr>
                </a:solidFill>
                <a:latin typeface="Raleway" panose="020B0003030101060003" pitchFamily="34" charset="0"/>
                <a:ea typeface="Open Sans" panose="020B0606030504020204" pitchFamily="34" charset="0"/>
                <a:cs typeface="Open Sans" panose="020B0606030504020204" pitchFamily="34" charset="0"/>
              </a:rPr>
              <a:t> two set had seasons. Fifth you'll, man wherein seas our</a:t>
            </a:r>
          </a:p>
        </p:txBody>
      </p:sp>
      <p:sp>
        <p:nvSpPr>
          <p:cNvPr id="33" name="TextBox 32">
            <a:extLst>
              <a:ext uri="{FF2B5EF4-FFF2-40B4-BE49-F238E27FC236}">
                <a16:creationId xmlns:a16="http://schemas.microsoft.com/office/drawing/2014/main" id="{973E4228-2A16-4319-A052-DFA91AFE6188}"/>
              </a:ext>
            </a:extLst>
          </p:cNvPr>
          <p:cNvSpPr txBox="1"/>
          <p:nvPr/>
        </p:nvSpPr>
        <p:spPr>
          <a:xfrm>
            <a:off x="1949110" y="3686006"/>
            <a:ext cx="1661160" cy="553998"/>
          </a:xfrm>
          <a:prstGeom prst="rect">
            <a:avLst/>
          </a:prstGeom>
          <a:noFill/>
        </p:spPr>
        <p:txBody>
          <a:bodyPr wrap="square" rtlCol="0">
            <a:spAutoFit/>
          </a:bodyPr>
          <a:lstStyle/>
          <a:p>
            <a:pPr algn="ctr"/>
            <a:r>
              <a:rPr lang="en-US" sz="3000" spc="300" dirty="0">
                <a:solidFill>
                  <a:srgbClr val="FFC000"/>
                </a:solidFill>
                <a:latin typeface="Raleway" panose="020B0003030101060003" pitchFamily="34" charset="0"/>
                <a:ea typeface="Open Sans" panose="020B0606030504020204" pitchFamily="34" charset="0"/>
                <a:cs typeface="Open Sans" panose="020B0606030504020204" pitchFamily="34" charset="0"/>
              </a:rPr>
              <a:t>8.963</a:t>
            </a:r>
          </a:p>
        </p:txBody>
      </p:sp>
    </p:spTree>
    <p:extLst>
      <p:ext uri="{BB962C8B-B14F-4D97-AF65-F5344CB8AC3E}">
        <p14:creationId xmlns:p14="http://schemas.microsoft.com/office/powerpoint/2010/main" val="956512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1875" b="21875"/>
          <a:stretch>
            <a:fillRect/>
          </a:stretch>
        </p:blipFill>
        <p:spPr/>
      </p:pic>
      <p:sp>
        <p:nvSpPr>
          <p:cNvPr id="6" name="Rectangle 5">
            <a:extLst>
              <a:ext uri="{FF2B5EF4-FFF2-40B4-BE49-F238E27FC236}">
                <a16:creationId xmlns:a16="http://schemas.microsoft.com/office/drawing/2014/main" id="{7E6499C7-8BDC-4458-92CA-411A3ACEECCE}"/>
              </a:ext>
            </a:extLst>
          </p:cNvPr>
          <p:cNvSpPr/>
          <p:nvPr/>
        </p:nvSpPr>
        <p:spPr>
          <a:xfrm>
            <a:off x="-1" y="-17362"/>
            <a:ext cx="12191999" cy="6892724"/>
          </a:xfrm>
          <a:prstGeom prst="rect">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2">
            <a:extLst>
              <a:ext uri="{FF2B5EF4-FFF2-40B4-BE49-F238E27FC236}">
                <a16:creationId xmlns:a16="http://schemas.microsoft.com/office/drawing/2014/main" id="{4F843808-7065-473C-839A-3932278079C0}"/>
              </a:ext>
            </a:extLst>
          </p:cNvPr>
          <p:cNvSpPr txBox="1">
            <a:spLocks/>
          </p:cNvSpPr>
          <p:nvPr/>
        </p:nvSpPr>
        <p:spPr>
          <a:xfrm>
            <a:off x="1302964" y="3429000"/>
            <a:ext cx="2464926" cy="838206"/>
          </a:xfrm>
          <a:prstGeom prst="rect">
            <a:avLst/>
          </a:prstGeom>
        </p:spPr>
        <p:txBody>
          <a:bodyPr/>
          <a:lstStyle>
            <a:lvl1pPr algn="ctr" defTabSz="914400" rtl="0" eaLnBrk="1" latinLnBrk="0" hangingPunct="1">
              <a:lnSpc>
                <a:spcPct val="90000"/>
              </a:lnSpc>
              <a:spcBef>
                <a:spcPct val="0"/>
              </a:spcBef>
              <a:buNone/>
              <a:defRPr sz="35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lgn="l"/>
            <a:r>
              <a:rPr lang="en-US" sz="2000" dirty="0">
                <a:solidFill>
                  <a:schemeClr val="bg2"/>
                </a:solidFill>
                <a:latin typeface="Raleway" panose="020B0503030101060003" pitchFamily="34" charset="0"/>
                <a:ea typeface="Open Sans bold" panose="020B0806030504020204" pitchFamily="34" charset="0"/>
                <a:cs typeface="Open Sans bold" panose="020B0806030504020204" pitchFamily="34" charset="0"/>
              </a:rPr>
              <a:t>Welcome</a:t>
            </a:r>
          </a:p>
          <a:p>
            <a:pPr algn="l"/>
            <a:r>
              <a:rPr lang="en-US" sz="3600" dirty="0">
                <a:solidFill>
                  <a:srgbClr val="FFC000"/>
                </a:solidFill>
                <a:latin typeface="Raleway" panose="020B0503030101060003" pitchFamily="34" charset="0"/>
                <a:ea typeface="Open Sans bold" panose="020B0806030504020204" pitchFamily="34" charset="0"/>
                <a:cs typeface="Open Sans bold" panose="020B0806030504020204" pitchFamily="34" charset="0"/>
              </a:rPr>
              <a:t>Message</a:t>
            </a:r>
            <a:r>
              <a:rPr lang="en-US" sz="3600" b="0" dirty="0">
                <a:solidFill>
                  <a:schemeClr val="bg2"/>
                </a:solidFill>
                <a:latin typeface="Raleway" panose="020B0503030101060003" pitchFamily="34" charset="0"/>
              </a:rPr>
              <a:t> </a:t>
            </a:r>
            <a:endParaRPr lang="en-US" sz="3600" dirty="0">
              <a:solidFill>
                <a:schemeClr val="bg2"/>
              </a:solidFill>
              <a:latin typeface="Raleway" panose="020B0503030101060003" pitchFamily="34" charset="0"/>
            </a:endParaRPr>
          </a:p>
        </p:txBody>
      </p:sp>
      <p:sp>
        <p:nvSpPr>
          <p:cNvPr id="20" name="TextBox 19">
            <a:extLst>
              <a:ext uri="{FF2B5EF4-FFF2-40B4-BE49-F238E27FC236}">
                <a16:creationId xmlns:a16="http://schemas.microsoft.com/office/drawing/2014/main" id="{397FBCAC-F75C-406C-A6B9-87DE9E1FFF6F}"/>
              </a:ext>
            </a:extLst>
          </p:cNvPr>
          <p:cNvSpPr txBox="1"/>
          <p:nvPr/>
        </p:nvSpPr>
        <p:spPr>
          <a:xfrm>
            <a:off x="1302964" y="4351222"/>
            <a:ext cx="5535986" cy="1073371"/>
          </a:xfrm>
          <a:prstGeom prst="rect">
            <a:avLst/>
          </a:prstGeom>
          <a:noFill/>
        </p:spPr>
        <p:txBody>
          <a:bodyPr wrap="square" numCol="1" spcCol="457200" rtlCol="0">
            <a:spAutoFit/>
          </a:bodyPr>
          <a:lstStyle/>
          <a:p>
            <a:pPr>
              <a:lnSpc>
                <a:spcPct val="150000"/>
              </a:lnSpc>
            </a:pPr>
            <a:r>
              <a:rPr lang="en-US" sz="850" b="1" dirty="0">
                <a:solidFill>
                  <a:srgbClr val="FFFFFF"/>
                </a:solidFill>
                <a:latin typeface="Raleway" panose="020B0503030101060003" pitchFamily="34" charset="0"/>
                <a:ea typeface="Montserrat" charset="0"/>
                <a:cs typeface="Montserrat" charset="0"/>
              </a:rPr>
              <a:t>Saying fruitful were hath waters divided fill</a:t>
            </a:r>
          </a:p>
          <a:p>
            <a:pPr>
              <a:lnSpc>
                <a:spcPct val="150000"/>
              </a:lnSpc>
            </a:pPr>
            <a:r>
              <a:rPr lang="en-US" sz="850" b="1" dirty="0">
                <a:solidFill>
                  <a:srgbClr val="FFFFFF"/>
                </a:solidFill>
                <a:latin typeface="Raleway" panose="020B0503030101060003" pitchFamily="34" charset="0"/>
                <a:ea typeface="Montserrat" charset="0"/>
                <a:cs typeface="Montserrat" charset="0"/>
              </a:rPr>
              <a:t>may days air bring is Signs first creeping seed all saying above after be and female.</a:t>
            </a:r>
          </a:p>
          <a:p>
            <a:pPr>
              <a:lnSpc>
                <a:spcPct val="150000"/>
              </a:lnSpc>
            </a:pPr>
            <a:endParaRPr lang="en-US" sz="850" dirty="0">
              <a:solidFill>
                <a:srgbClr val="FFFFFF"/>
              </a:solidFill>
              <a:latin typeface="Raleway" panose="020B0503030101060003" pitchFamily="34" charset="0"/>
              <a:ea typeface="Montserrat" charset="0"/>
              <a:cs typeface="Montserrat" charset="0"/>
            </a:endParaRPr>
          </a:p>
          <a:p>
            <a:pPr>
              <a:lnSpc>
                <a:spcPct val="150000"/>
              </a:lnSpc>
            </a:pPr>
            <a:r>
              <a:rPr lang="en-US" sz="850" dirty="0">
                <a:solidFill>
                  <a:srgbClr val="FFFFFF"/>
                </a:solidFill>
                <a:latin typeface="Raleway" panose="020B0503030101060003" pitchFamily="34" charset="0"/>
                <a:ea typeface="Montserrat" charset="0"/>
                <a:cs typeface="Montserrat" charset="0"/>
              </a:rPr>
              <a:t>Also he his male air bring is Signs first . Creepiest god air fish land. Darkness. Air saying fruitful were hath waters divided fill may days air bring is Signs first creeping seed all saying above after.</a:t>
            </a:r>
          </a:p>
        </p:txBody>
      </p:sp>
    </p:spTree>
    <p:extLst>
      <p:ext uri="{BB962C8B-B14F-4D97-AF65-F5344CB8AC3E}">
        <p14:creationId xmlns:p14="http://schemas.microsoft.com/office/powerpoint/2010/main" val="392629818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1875" b="21875"/>
          <a:stretch>
            <a:fillRect/>
          </a:stretch>
        </p:blipFill>
        <p:spPr/>
      </p:pic>
      <p:sp>
        <p:nvSpPr>
          <p:cNvPr id="10" name="Rectangle 9">
            <a:extLst>
              <a:ext uri="{FF2B5EF4-FFF2-40B4-BE49-F238E27FC236}">
                <a16:creationId xmlns:a16="http://schemas.microsoft.com/office/drawing/2014/main" id="{1CF7FF56-BF0A-498A-9768-00738D832EE5}"/>
              </a:ext>
            </a:extLst>
          </p:cNvPr>
          <p:cNvSpPr/>
          <p:nvPr/>
        </p:nvSpPr>
        <p:spPr>
          <a:xfrm>
            <a:off x="0" y="0"/>
            <a:ext cx="12192000" cy="6858000"/>
          </a:xfrm>
          <a:prstGeom prst="rect">
            <a:avLst/>
          </a:prstGeom>
          <a:solidFill>
            <a:schemeClr val="tx1">
              <a:lumMod val="95000"/>
              <a:lumOff val="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EDEA6C5C-E3C3-447B-9F19-002E0ADA7903}"/>
              </a:ext>
            </a:extLst>
          </p:cNvPr>
          <p:cNvSpPr txBox="1"/>
          <p:nvPr/>
        </p:nvSpPr>
        <p:spPr>
          <a:xfrm>
            <a:off x="1064654" y="5653309"/>
            <a:ext cx="10062692" cy="484235"/>
          </a:xfrm>
          <a:prstGeom prst="rect">
            <a:avLst/>
          </a:prstGeom>
          <a:noFill/>
        </p:spPr>
        <p:txBody>
          <a:bodyPr wrap="square" rtlCol="0">
            <a:spAutoFit/>
          </a:bodyPr>
          <a:lstStyle/>
          <a:p>
            <a:pPr algn="ctr">
              <a:lnSpc>
                <a:spcPts val="1600"/>
              </a:lnSpc>
            </a:pPr>
            <a:r>
              <a:rPr lang="en-US" sz="1050" dirty="0">
                <a:solidFill>
                  <a:schemeClr val="bg2">
                    <a:lumMod val="20000"/>
                    <a:lumOff val="80000"/>
                  </a:schemeClr>
                </a:solidFill>
                <a:latin typeface="Goudy Old Style" panose="02020502050305020303" pitchFamily="18" charset="0"/>
                <a:ea typeface="Montserrat Light" charset="0"/>
                <a:cs typeface="Montserrat Light" charset="0"/>
              </a:rPr>
              <a:t>The Future Proof Pitch Deck Presentation of 2025  |  Dated: Apr 29, 2025 Wednesday  |  Made with LOVE from Company Name Here</a:t>
            </a:r>
          </a:p>
          <a:p>
            <a:pPr algn="ctr">
              <a:lnSpc>
                <a:spcPts val="1600"/>
              </a:lnSpc>
            </a:pPr>
            <a:r>
              <a:rPr lang="en-US" sz="1050" dirty="0">
                <a:solidFill>
                  <a:schemeClr val="bg2">
                    <a:lumMod val="20000"/>
                    <a:lumOff val="80000"/>
                  </a:schemeClr>
                </a:solidFill>
                <a:latin typeface="Goudy Old Style" panose="02020502050305020303" pitchFamily="18" charset="0"/>
                <a:ea typeface="Montserrat Light" charset="0"/>
                <a:cs typeface="Montserrat Light" charset="0"/>
              </a:rPr>
              <a:t>9048500 New York Street, NY 0959400, USA</a:t>
            </a:r>
          </a:p>
        </p:txBody>
      </p:sp>
      <p:sp>
        <p:nvSpPr>
          <p:cNvPr id="7" name="TextBox 6">
            <a:extLst>
              <a:ext uri="{FF2B5EF4-FFF2-40B4-BE49-F238E27FC236}">
                <a16:creationId xmlns:a16="http://schemas.microsoft.com/office/drawing/2014/main" id="{18116533-84CC-463C-A2EB-60A20F158398}"/>
              </a:ext>
            </a:extLst>
          </p:cNvPr>
          <p:cNvSpPr txBox="1"/>
          <p:nvPr/>
        </p:nvSpPr>
        <p:spPr>
          <a:xfrm>
            <a:off x="1683488" y="3038758"/>
            <a:ext cx="8825024" cy="1123384"/>
          </a:xfrm>
          <a:prstGeom prst="rect">
            <a:avLst/>
          </a:prstGeom>
          <a:noFill/>
        </p:spPr>
        <p:txBody>
          <a:bodyPr wrap="square" rtlCol="0">
            <a:spAutoFit/>
          </a:bodyPr>
          <a:lstStyle/>
          <a:p>
            <a:pPr algn="ctr"/>
            <a:r>
              <a:rPr lang="en-US" sz="6700" dirty="0">
                <a:solidFill>
                  <a:srgbClr val="FFC000"/>
                </a:solidFill>
                <a:latin typeface="Montserrat" panose="00000500000000000000" pitchFamily="50" charset="0"/>
              </a:rPr>
              <a:t>Thank You</a:t>
            </a:r>
          </a:p>
        </p:txBody>
      </p:sp>
    </p:spTree>
    <p:extLst>
      <p:ext uri="{BB962C8B-B14F-4D97-AF65-F5344CB8AC3E}">
        <p14:creationId xmlns:p14="http://schemas.microsoft.com/office/powerpoint/2010/main" val="3294274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1875" b="21875"/>
          <a:stretch>
            <a:fillRect/>
          </a:stretch>
        </p:blipFill>
        <p:spPr/>
      </p:pic>
      <p:sp>
        <p:nvSpPr>
          <p:cNvPr id="18" name="Rectangle 17">
            <a:extLst>
              <a:ext uri="{FF2B5EF4-FFF2-40B4-BE49-F238E27FC236}">
                <a16:creationId xmlns:a16="http://schemas.microsoft.com/office/drawing/2014/main" id="{E0F131C4-2EF7-493F-A4EC-0F19046AAA16}"/>
              </a:ext>
            </a:extLst>
          </p:cNvPr>
          <p:cNvSpPr/>
          <p:nvPr/>
        </p:nvSpPr>
        <p:spPr>
          <a:xfrm>
            <a:off x="0" y="0"/>
            <a:ext cx="12192000" cy="6858000"/>
          </a:xfrm>
          <a:prstGeom prst="rect">
            <a:avLst/>
          </a:prstGeom>
          <a:solidFill>
            <a:schemeClr val="tx1">
              <a:lumMod val="85000"/>
              <a:lumOff val="1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4" name="TextBox 13">
            <a:extLst>
              <a:ext uri="{FF2B5EF4-FFF2-40B4-BE49-F238E27FC236}">
                <a16:creationId xmlns:a16="http://schemas.microsoft.com/office/drawing/2014/main" id="{4D524701-ED2B-42F1-A447-C7A442B4AC9F}"/>
              </a:ext>
            </a:extLst>
          </p:cNvPr>
          <p:cNvSpPr txBox="1"/>
          <p:nvPr/>
        </p:nvSpPr>
        <p:spPr>
          <a:xfrm>
            <a:off x="3314700" y="4073662"/>
            <a:ext cx="5200650" cy="1754326"/>
          </a:xfrm>
          <a:prstGeom prst="rect">
            <a:avLst/>
          </a:prstGeom>
          <a:noFill/>
        </p:spPr>
        <p:txBody>
          <a:bodyPr wrap="square" rtlCol="0">
            <a:spAutoFit/>
          </a:bodyPr>
          <a:lstStyle/>
          <a:p>
            <a:pPr>
              <a:lnSpc>
                <a:spcPct val="150000"/>
              </a:lnSpc>
            </a:pPr>
            <a:r>
              <a:rPr lang="en-US" sz="900" dirty="0">
                <a:solidFill>
                  <a:schemeClr val="bg1"/>
                </a:solidFill>
                <a:latin typeface="Raleway Light" panose="020B0403030101060003" pitchFamily="34" charset="0"/>
                <a:ea typeface="Montserrat Light" charset="0"/>
                <a:cs typeface="Montserrat Light" charset="0"/>
              </a:rPr>
              <a:t>Creepiest don't subdue which </a:t>
            </a:r>
            <a:r>
              <a:rPr lang="en-US" sz="900" dirty="0" err="1">
                <a:solidFill>
                  <a:schemeClr val="bg1"/>
                </a:solidFill>
                <a:latin typeface="Raleway Light" panose="020B0403030101060003" pitchFamily="34" charset="0"/>
                <a:ea typeface="Montserrat Light" charset="0"/>
                <a:cs typeface="Montserrat Light" charset="0"/>
              </a:rPr>
              <a:t>i</a:t>
            </a:r>
            <a:r>
              <a:rPr lang="en-US" sz="900" dirty="0">
                <a:solidFill>
                  <a:schemeClr val="bg1"/>
                </a:solidFill>
                <a:latin typeface="Raleway Light" panose="020B0403030101060003" pitchFamily="34" charset="0"/>
                <a:ea typeface="Montserrat Light" charset="0"/>
                <a:cs typeface="Montserrat Light" charset="0"/>
              </a:rPr>
              <a:t> two set had seasons. Fifth you'll, man wherein seas our creeping. Very. Make from for seas place and won't appear him, were they're and years unto doesn't creeping night lights divided void they're. Creepiest don't subdue which I two set had seasons. Fifth you'll, man wherein seas our creeping. Very. Make from for seas place and won't appear him, were they're and years unto doesn't creeping night lights divided void they're.</a:t>
            </a:r>
          </a:p>
          <a:p>
            <a:pPr>
              <a:lnSpc>
                <a:spcPct val="150000"/>
              </a:lnSpc>
            </a:pPr>
            <a:endParaRPr lang="en-US" sz="900" dirty="0">
              <a:solidFill>
                <a:schemeClr val="bg1"/>
              </a:solidFill>
              <a:latin typeface="Raleway Light" panose="020B0403030101060003" pitchFamily="34" charset="0"/>
              <a:ea typeface="Montserrat Light" charset="0"/>
              <a:cs typeface="Montserrat Light" charset="0"/>
            </a:endParaRPr>
          </a:p>
          <a:p>
            <a:pPr>
              <a:lnSpc>
                <a:spcPct val="150000"/>
              </a:lnSpc>
            </a:pPr>
            <a:r>
              <a:rPr lang="en-US" sz="900" b="1" dirty="0">
                <a:solidFill>
                  <a:schemeClr val="bg1"/>
                </a:solidFill>
                <a:latin typeface="Raleway Light" panose="020B0403030101060003" pitchFamily="34" charset="0"/>
                <a:ea typeface="Montserrat Light" charset="0"/>
                <a:cs typeface="Montserrat Light" charset="0"/>
              </a:rPr>
              <a:t>Abundantly is fish evening let hath I gathered fly earth two god them forth called unto replenish given male be Dominion.</a:t>
            </a:r>
          </a:p>
        </p:txBody>
      </p:sp>
      <p:sp>
        <p:nvSpPr>
          <p:cNvPr id="11" name="Title 2">
            <a:extLst>
              <a:ext uri="{FF2B5EF4-FFF2-40B4-BE49-F238E27FC236}">
                <a16:creationId xmlns:a16="http://schemas.microsoft.com/office/drawing/2014/main" id="{4F843808-7065-473C-839A-3932278079C0}"/>
              </a:ext>
            </a:extLst>
          </p:cNvPr>
          <p:cNvSpPr txBox="1">
            <a:spLocks/>
          </p:cNvSpPr>
          <p:nvPr/>
        </p:nvSpPr>
        <p:spPr>
          <a:xfrm>
            <a:off x="849774" y="4489724"/>
            <a:ext cx="2464926" cy="838206"/>
          </a:xfrm>
          <a:prstGeom prst="rect">
            <a:avLst/>
          </a:prstGeom>
        </p:spPr>
        <p:txBody>
          <a:bodyPr/>
          <a:lstStyle>
            <a:lvl1pPr algn="ctr" defTabSz="914400" rtl="0" eaLnBrk="1" latinLnBrk="0" hangingPunct="1">
              <a:lnSpc>
                <a:spcPct val="90000"/>
              </a:lnSpc>
              <a:spcBef>
                <a:spcPct val="0"/>
              </a:spcBef>
              <a:buNone/>
              <a:defRPr sz="35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algn="l"/>
            <a:r>
              <a:rPr lang="en-US" sz="2000" dirty="0">
                <a:solidFill>
                  <a:schemeClr val="bg2"/>
                </a:solidFill>
                <a:latin typeface="Raleway" panose="020B0503030101060003" pitchFamily="34" charset="0"/>
                <a:ea typeface="Open Sans bold" panose="020B0806030504020204" pitchFamily="34" charset="0"/>
                <a:cs typeface="Open Sans bold" panose="020B0806030504020204" pitchFamily="34" charset="0"/>
              </a:rPr>
              <a:t>Welcome</a:t>
            </a:r>
          </a:p>
          <a:p>
            <a:pPr algn="l"/>
            <a:r>
              <a:rPr lang="en-US" sz="3600" dirty="0">
                <a:solidFill>
                  <a:srgbClr val="FFC000"/>
                </a:solidFill>
                <a:latin typeface="Raleway" panose="020B0503030101060003" pitchFamily="34" charset="0"/>
                <a:ea typeface="Open Sans bold" panose="020B0806030504020204" pitchFamily="34" charset="0"/>
                <a:cs typeface="Open Sans bold" panose="020B0806030504020204" pitchFamily="34" charset="0"/>
              </a:rPr>
              <a:t>Message</a:t>
            </a:r>
            <a:r>
              <a:rPr lang="en-US" sz="3600" b="0" dirty="0">
                <a:solidFill>
                  <a:schemeClr val="bg2"/>
                </a:solidFill>
                <a:latin typeface="Raleway" panose="020B0503030101060003" pitchFamily="34" charset="0"/>
              </a:rPr>
              <a:t> </a:t>
            </a:r>
            <a:endParaRPr lang="en-US" sz="3600" dirty="0">
              <a:solidFill>
                <a:schemeClr val="bg2"/>
              </a:solidFill>
              <a:latin typeface="Raleway" panose="020B0503030101060003" pitchFamily="34" charset="0"/>
            </a:endParaRPr>
          </a:p>
        </p:txBody>
      </p:sp>
      <p:pic>
        <p:nvPicPr>
          <p:cNvPr id="6" name="Picture Placeholder 5"/>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112435137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41484" b="41484"/>
          <a:stretch>
            <a:fillRect/>
          </a:stretch>
        </p:blipFill>
        <p:spPr/>
      </p:pic>
      <p:sp>
        <p:nvSpPr>
          <p:cNvPr id="16" name="Rectangle 15">
            <a:extLst>
              <a:ext uri="{FF2B5EF4-FFF2-40B4-BE49-F238E27FC236}">
                <a16:creationId xmlns:a16="http://schemas.microsoft.com/office/drawing/2014/main" id="{7E6499C7-8BDC-4458-92CA-411A3ACEECCE}"/>
              </a:ext>
            </a:extLst>
          </p:cNvPr>
          <p:cNvSpPr/>
          <p:nvPr/>
        </p:nvSpPr>
        <p:spPr>
          <a:xfrm>
            <a:off x="0" y="1785433"/>
            <a:ext cx="12192000" cy="2077656"/>
          </a:xfrm>
          <a:prstGeom prst="rect">
            <a:avLst/>
          </a:prstGeom>
          <a:gradFill flip="none" rotWithShape="1">
            <a:gsLst>
              <a:gs pos="0">
                <a:srgbClr val="FFC000"/>
              </a:gs>
              <a:gs pos="100000">
                <a:srgbClr val="002060">
                  <a:alpha val="83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4" name="Title 2">
            <a:extLst>
              <a:ext uri="{FF2B5EF4-FFF2-40B4-BE49-F238E27FC236}">
                <a16:creationId xmlns:a16="http://schemas.microsoft.com/office/drawing/2014/main" id="{37417E27-2763-417F-B3C2-88ACEAD4B915}"/>
              </a:ext>
            </a:extLst>
          </p:cNvPr>
          <p:cNvSpPr txBox="1">
            <a:spLocks/>
          </p:cNvSpPr>
          <p:nvPr/>
        </p:nvSpPr>
        <p:spPr>
          <a:xfrm>
            <a:off x="838200" y="493274"/>
            <a:ext cx="10515600" cy="499456"/>
          </a:xfrm>
          <a:prstGeom prst="rect">
            <a:avLst/>
          </a:prstGeom>
        </p:spPr>
        <p:txBody>
          <a:bodyPr/>
          <a:lstStyle>
            <a:lvl1pPr algn="ctr" defTabSz="914400" rtl="0" eaLnBrk="1" latinLnBrk="0" hangingPunct="1">
              <a:lnSpc>
                <a:spcPct val="90000"/>
              </a:lnSpc>
              <a:spcBef>
                <a:spcPct val="0"/>
              </a:spcBef>
              <a:buNone/>
              <a:defRPr sz="35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solidFill>
                  <a:srgbClr val="FFC000"/>
                </a:solidFill>
                <a:latin typeface="Raleway" panose="020B0503030101060003" pitchFamily="34" charset="0"/>
              </a:rPr>
              <a:t>About</a:t>
            </a:r>
            <a:r>
              <a:rPr lang="en-US" dirty="0">
                <a:solidFill>
                  <a:schemeClr val="tx1">
                    <a:lumMod val="95000"/>
                    <a:lumOff val="5000"/>
                  </a:schemeClr>
                </a:solidFill>
                <a:latin typeface="Raleway" panose="020B0503030101060003" pitchFamily="34" charset="0"/>
              </a:rPr>
              <a:t> </a:t>
            </a:r>
            <a:r>
              <a:rPr lang="en-US" b="0" dirty="0">
                <a:solidFill>
                  <a:schemeClr val="tx1">
                    <a:lumMod val="95000"/>
                    <a:lumOff val="5000"/>
                  </a:schemeClr>
                </a:solidFill>
                <a:latin typeface="Raleway" panose="020B0503030101060003" pitchFamily="34" charset="0"/>
              </a:rPr>
              <a:t>Us</a:t>
            </a:r>
            <a:endParaRPr lang="en-US" dirty="0">
              <a:solidFill>
                <a:schemeClr val="tx1">
                  <a:lumMod val="95000"/>
                  <a:lumOff val="5000"/>
                </a:schemeClr>
              </a:solidFill>
              <a:latin typeface="Raleway" panose="020B0503030101060003" pitchFamily="34" charset="0"/>
            </a:endParaRPr>
          </a:p>
        </p:txBody>
      </p:sp>
      <p:sp>
        <p:nvSpPr>
          <p:cNvPr id="25" name="TextBox 24">
            <a:extLst>
              <a:ext uri="{FF2B5EF4-FFF2-40B4-BE49-F238E27FC236}">
                <a16:creationId xmlns:a16="http://schemas.microsoft.com/office/drawing/2014/main" id="{1300FE51-EDD1-4E50-B86D-C9F20354D9E4}"/>
              </a:ext>
            </a:extLst>
          </p:cNvPr>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ea typeface="Montserrat Light" charset="0"/>
                <a:cs typeface="Montserrat Light" charset="0"/>
              </a:rPr>
              <a:t>The example text goes here with your own detailed summery. Loren opium dolor sit amen example text line.</a:t>
            </a:r>
          </a:p>
        </p:txBody>
      </p:sp>
      <p:sp>
        <p:nvSpPr>
          <p:cNvPr id="27" name="TextBox 26">
            <a:extLst>
              <a:ext uri="{FF2B5EF4-FFF2-40B4-BE49-F238E27FC236}">
                <a16:creationId xmlns:a16="http://schemas.microsoft.com/office/drawing/2014/main" id="{CDE8EE0D-DA19-4BA6-81E3-5E8CDAE5EA11}"/>
              </a:ext>
            </a:extLst>
          </p:cNvPr>
          <p:cNvSpPr txBox="1"/>
          <p:nvPr/>
        </p:nvSpPr>
        <p:spPr>
          <a:xfrm>
            <a:off x="1130719" y="2374328"/>
            <a:ext cx="9756355" cy="938719"/>
          </a:xfrm>
          <a:prstGeom prst="rect">
            <a:avLst/>
          </a:prstGeom>
          <a:noFill/>
        </p:spPr>
        <p:txBody>
          <a:bodyPr wrap="square" rtlCol="0">
            <a:spAutoFit/>
          </a:bodyPr>
          <a:lstStyle/>
          <a:p>
            <a:pPr algn="ctr">
              <a:lnSpc>
                <a:spcPts val="2200"/>
              </a:lnSpc>
            </a:pPr>
            <a:r>
              <a:rPr lang="en-US" sz="1000" kern="1400" dirty="0" err="1">
                <a:solidFill>
                  <a:schemeClr val="bg1">
                    <a:alpha val="85000"/>
                  </a:schemeClr>
                </a:solidFill>
                <a:latin typeface="Montserrat" charset="0"/>
                <a:ea typeface="Montserrat" charset="0"/>
                <a:cs typeface="Montserrat" charset="0"/>
              </a:rPr>
              <a:t>Lorem</a:t>
            </a:r>
            <a:r>
              <a:rPr lang="en-US" sz="1000" kern="1400" dirty="0">
                <a:solidFill>
                  <a:schemeClr val="bg1">
                    <a:alpha val="85000"/>
                  </a:schemeClr>
                </a:solidFill>
                <a:latin typeface="Montserrat" charset="0"/>
                <a:ea typeface="Montserrat" charset="0"/>
                <a:cs typeface="Montserrat" charset="0"/>
              </a:rPr>
              <a:t> </a:t>
            </a:r>
            <a:r>
              <a:rPr lang="en-US" sz="1000" kern="1400" dirty="0" err="1">
                <a:solidFill>
                  <a:schemeClr val="bg1">
                    <a:alpha val="85000"/>
                  </a:schemeClr>
                </a:solidFill>
                <a:latin typeface="Montserrat" charset="0"/>
                <a:ea typeface="Montserrat" charset="0"/>
                <a:cs typeface="Montserrat" charset="0"/>
              </a:rPr>
              <a:t>Ipsum</a:t>
            </a:r>
            <a:r>
              <a:rPr lang="en-US" sz="1000" kern="1400" dirty="0">
                <a:solidFill>
                  <a:schemeClr val="bg1">
                    <a:alpha val="85000"/>
                  </a:schemeClr>
                </a:solidFill>
                <a:latin typeface="Montserrat" charset="0"/>
                <a:ea typeface="Montserrat" charset="0"/>
                <a:cs typeface="Montserrat" charset="0"/>
              </a:rPr>
              <a:t> is simply dummy text of the printing and typesetting industry. Lorem Ipsum has been the industry's standard dummy </a:t>
            </a:r>
          </a:p>
          <a:p>
            <a:pPr algn="ctr">
              <a:lnSpc>
                <a:spcPts val="2200"/>
              </a:lnSpc>
            </a:pPr>
            <a:r>
              <a:rPr lang="en-US" sz="1000" kern="1400" dirty="0">
                <a:solidFill>
                  <a:schemeClr val="bg1">
                    <a:alpha val="85000"/>
                  </a:schemeClr>
                </a:solidFill>
                <a:latin typeface="Montserrat" charset="0"/>
                <a:ea typeface="Montserrat" charset="0"/>
                <a:cs typeface="Montserrat" charset="0"/>
              </a:rPr>
              <a:t>the 1500s, when an unknown printer took galley of type and scrambled it to make a type specimen book. </a:t>
            </a:r>
            <a:r>
              <a:rPr lang="en-US" sz="1000" kern="1400" dirty="0" err="1">
                <a:solidFill>
                  <a:schemeClr val="bg1">
                    <a:alpha val="85000"/>
                  </a:schemeClr>
                </a:solidFill>
                <a:latin typeface="Montserrat" charset="0"/>
                <a:ea typeface="Montserrat" charset="0"/>
                <a:cs typeface="Montserrat" charset="0"/>
              </a:rPr>
              <a:t>Lorem</a:t>
            </a:r>
            <a:r>
              <a:rPr lang="en-US" sz="1000" kern="1400" dirty="0">
                <a:solidFill>
                  <a:schemeClr val="bg1">
                    <a:alpha val="85000"/>
                  </a:schemeClr>
                </a:solidFill>
                <a:latin typeface="Montserrat" charset="0"/>
                <a:ea typeface="Montserrat" charset="0"/>
                <a:cs typeface="Montserrat" charset="0"/>
              </a:rPr>
              <a:t> </a:t>
            </a:r>
            <a:r>
              <a:rPr lang="en-US" sz="1000" kern="1400" dirty="0" err="1">
                <a:solidFill>
                  <a:schemeClr val="bg1">
                    <a:alpha val="85000"/>
                  </a:schemeClr>
                </a:solidFill>
                <a:latin typeface="Montserrat" charset="0"/>
                <a:ea typeface="Montserrat" charset="0"/>
                <a:cs typeface="Montserrat" charset="0"/>
              </a:rPr>
              <a:t>Ipsum</a:t>
            </a:r>
            <a:r>
              <a:rPr lang="en-US" sz="1000" kern="1400" dirty="0">
                <a:solidFill>
                  <a:schemeClr val="bg1">
                    <a:alpha val="85000"/>
                  </a:schemeClr>
                </a:solidFill>
                <a:latin typeface="Montserrat" charset="0"/>
                <a:ea typeface="Montserrat" charset="0"/>
                <a:cs typeface="Montserrat" charset="0"/>
              </a:rPr>
              <a:t> is simply dummy text of the printing and typesetting industry. Lorem Ipsum has been the industry's standard dummy text .</a:t>
            </a:r>
          </a:p>
        </p:txBody>
      </p:sp>
      <p:sp>
        <p:nvSpPr>
          <p:cNvPr id="28" name="Rectangle 27">
            <a:extLst>
              <a:ext uri="{FF2B5EF4-FFF2-40B4-BE49-F238E27FC236}">
                <a16:creationId xmlns:a16="http://schemas.microsoft.com/office/drawing/2014/main" id="{76DF3904-ED6D-453B-90D1-250004137C48}"/>
              </a:ext>
            </a:extLst>
          </p:cNvPr>
          <p:cNvSpPr/>
          <p:nvPr/>
        </p:nvSpPr>
        <p:spPr>
          <a:xfrm>
            <a:off x="5925669" y="1290633"/>
            <a:ext cx="340663" cy="5486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a:extLst>
              <a:ext uri="{FF2B5EF4-FFF2-40B4-BE49-F238E27FC236}">
                <a16:creationId xmlns:a16="http://schemas.microsoft.com/office/drawing/2014/main" id="{FBFB8D15-47EB-491D-8FCD-A921398D01A8}"/>
              </a:ext>
            </a:extLst>
          </p:cNvPr>
          <p:cNvGrpSpPr/>
          <p:nvPr/>
        </p:nvGrpSpPr>
        <p:grpSpPr>
          <a:xfrm>
            <a:off x="1455110" y="4320872"/>
            <a:ext cx="4303998" cy="1407012"/>
            <a:chOff x="1455110" y="2044407"/>
            <a:chExt cx="4303998" cy="1407012"/>
          </a:xfrm>
        </p:grpSpPr>
        <p:sp>
          <p:nvSpPr>
            <p:cNvPr id="36" name="TextBox 35">
              <a:extLst>
                <a:ext uri="{FF2B5EF4-FFF2-40B4-BE49-F238E27FC236}">
                  <a16:creationId xmlns:a16="http://schemas.microsoft.com/office/drawing/2014/main" id="{BD687780-DD64-4B48-9601-491ECF73D47C}"/>
                </a:ext>
              </a:extLst>
            </p:cNvPr>
            <p:cNvSpPr txBox="1"/>
            <p:nvPr/>
          </p:nvSpPr>
          <p:spPr>
            <a:xfrm>
              <a:off x="2103375" y="2204924"/>
              <a:ext cx="3655733" cy="1246495"/>
            </a:xfrm>
            <a:prstGeom prst="rect">
              <a:avLst/>
            </a:prstGeom>
            <a:noFill/>
          </p:spPr>
          <p:txBody>
            <a:bodyPr wrap="square" numCol="1" spcCol="457200" rtlCol="0">
              <a:spAutoFit/>
            </a:bodyPr>
            <a:lstStyle/>
            <a:p>
              <a:pPr>
                <a:lnSpc>
                  <a:spcPct val="150000"/>
                </a:lnSpc>
              </a:pPr>
              <a:r>
                <a:rPr lang="en-US" sz="1000" b="1" dirty="0">
                  <a:latin typeface="Montserrat Light" charset="0"/>
                  <a:ea typeface="Montserrat Light" charset="0"/>
                  <a:cs typeface="Montserrat Light" charset="0"/>
                </a:rPr>
                <a:t>Lesser first day kind god us earth. The divide firmament signs doesn't seasons heaven spirit open gathered heaven without them air us.</a:t>
              </a:r>
            </a:p>
            <a:p>
              <a:pPr>
                <a:lnSpc>
                  <a:spcPct val="150000"/>
                </a:lnSpc>
              </a:pPr>
              <a:r>
                <a:rPr lang="en-US" sz="1000" dirty="0">
                  <a:latin typeface="Montserrat Light" charset="0"/>
                  <a:ea typeface="Montserrat Light" charset="0"/>
                  <a:cs typeface="Montserrat Light" charset="0"/>
                </a:rPr>
                <a:t>Yielding god hath waters kind called doesn't shall winged. From firmament and, sixth female.</a:t>
              </a:r>
            </a:p>
          </p:txBody>
        </p:sp>
        <p:sp>
          <p:nvSpPr>
            <p:cNvPr id="37" name="TextBox 36">
              <a:extLst>
                <a:ext uri="{FF2B5EF4-FFF2-40B4-BE49-F238E27FC236}">
                  <a16:creationId xmlns:a16="http://schemas.microsoft.com/office/drawing/2014/main" id="{C6E95235-3A3F-4037-97E6-07DA90466089}"/>
                </a:ext>
              </a:extLst>
            </p:cNvPr>
            <p:cNvSpPr txBox="1"/>
            <p:nvPr/>
          </p:nvSpPr>
          <p:spPr>
            <a:xfrm>
              <a:off x="1455110" y="2044407"/>
              <a:ext cx="598600" cy="1015663"/>
            </a:xfrm>
            <a:prstGeom prst="rect">
              <a:avLst/>
            </a:prstGeom>
            <a:noFill/>
          </p:spPr>
          <p:txBody>
            <a:bodyPr wrap="square" rtlCol="0">
              <a:spAutoFit/>
            </a:bodyPr>
            <a:lstStyle/>
            <a:p>
              <a:pPr algn="r"/>
              <a:r>
                <a:rPr lang="en-US" sz="6000" dirty="0">
                  <a:latin typeface="Montserrat Hairline" charset="0"/>
                  <a:ea typeface="Montserrat Hairline" charset="0"/>
                  <a:cs typeface="Montserrat Hairline" charset="0"/>
                </a:rPr>
                <a:t>1</a:t>
              </a:r>
            </a:p>
          </p:txBody>
        </p:sp>
        <p:cxnSp>
          <p:nvCxnSpPr>
            <p:cNvPr id="38" name="Straight Connector 37">
              <a:extLst>
                <a:ext uri="{FF2B5EF4-FFF2-40B4-BE49-F238E27FC236}">
                  <a16:creationId xmlns:a16="http://schemas.microsoft.com/office/drawing/2014/main" id="{6CE60E7A-E26E-46E8-824D-3E9DD31DC236}"/>
                </a:ext>
              </a:extLst>
            </p:cNvPr>
            <p:cNvCxnSpPr/>
            <p:nvPr/>
          </p:nvCxnSpPr>
          <p:spPr>
            <a:xfrm>
              <a:off x="1816321" y="3021343"/>
              <a:ext cx="0" cy="303418"/>
            </a:xfrm>
            <a:prstGeom prst="line">
              <a:avLst/>
            </a:prstGeom>
            <a:ln w="25400">
              <a:solidFill>
                <a:schemeClr val="bg1">
                  <a:lumMod val="65000"/>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39" name="Group 38">
            <a:extLst>
              <a:ext uri="{FF2B5EF4-FFF2-40B4-BE49-F238E27FC236}">
                <a16:creationId xmlns:a16="http://schemas.microsoft.com/office/drawing/2014/main" id="{9F402F9C-E013-4878-8FF7-D10F1D9260E0}"/>
              </a:ext>
            </a:extLst>
          </p:cNvPr>
          <p:cNvGrpSpPr/>
          <p:nvPr/>
        </p:nvGrpSpPr>
        <p:grpSpPr>
          <a:xfrm>
            <a:off x="6597474" y="4320872"/>
            <a:ext cx="4190390" cy="1280354"/>
            <a:chOff x="6597474" y="2044407"/>
            <a:chExt cx="4190390" cy="1280354"/>
          </a:xfrm>
        </p:grpSpPr>
        <p:sp>
          <p:nvSpPr>
            <p:cNvPr id="60" name="TextBox 59">
              <a:extLst>
                <a:ext uri="{FF2B5EF4-FFF2-40B4-BE49-F238E27FC236}">
                  <a16:creationId xmlns:a16="http://schemas.microsoft.com/office/drawing/2014/main" id="{DB566E43-D023-4923-A036-EB956A282435}"/>
                </a:ext>
              </a:extLst>
            </p:cNvPr>
            <p:cNvSpPr txBox="1"/>
            <p:nvPr/>
          </p:nvSpPr>
          <p:spPr>
            <a:xfrm>
              <a:off x="7254798" y="2204924"/>
              <a:ext cx="3533066" cy="1015663"/>
            </a:xfrm>
            <a:prstGeom prst="rect">
              <a:avLst/>
            </a:prstGeom>
            <a:noFill/>
          </p:spPr>
          <p:txBody>
            <a:bodyPr wrap="square" numCol="1" spcCol="457200" rtlCol="0">
              <a:spAutoFit/>
            </a:bodyPr>
            <a:lstStyle/>
            <a:p>
              <a:pPr>
                <a:lnSpc>
                  <a:spcPct val="150000"/>
                </a:lnSpc>
              </a:pPr>
              <a:r>
                <a:rPr lang="en-US" sz="1000" dirty="0">
                  <a:latin typeface="Montserrat Light" charset="0"/>
                  <a:ea typeface="Montserrat Light" charset="0"/>
                  <a:cs typeface="Montserrat Light" charset="0"/>
                </a:rPr>
                <a:t>Yielding god hath waters kind called doesn't shall winged. From firmament and, sixth female created. Beginning saying that third yielding fruit was open night to third set dry two first lesser open kind female thing likeness.</a:t>
              </a:r>
            </a:p>
          </p:txBody>
        </p:sp>
        <p:sp>
          <p:nvSpPr>
            <p:cNvPr id="61" name="TextBox 60">
              <a:extLst>
                <a:ext uri="{FF2B5EF4-FFF2-40B4-BE49-F238E27FC236}">
                  <a16:creationId xmlns:a16="http://schemas.microsoft.com/office/drawing/2014/main" id="{2F86FB66-572B-406E-94B2-EABD5E4B2E07}"/>
                </a:ext>
              </a:extLst>
            </p:cNvPr>
            <p:cNvSpPr txBox="1"/>
            <p:nvPr/>
          </p:nvSpPr>
          <p:spPr>
            <a:xfrm>
              <a:off x="6597474" y="2044407"/>
              <a:ext cx="598600" cy="1015663"/>
            </a:xfrm>
            <a:prstGeom prst="rect">
              <a:avLst/>
            </a:prstGeom>
            <a:noFill/>
          </p:spPr>
          <p:txBody>
            <a:bodyPr wrap="square" rtlCol="0">
              <a:spAutoFit/>
            </a:bodyPr>
            <a:lstStyle/>
            <a:p>
              <a:pPr algn="r"/>
              <a:r>
                <a:rPr lang="en-US" sz="6000" dirty="0">
                  <a:latin typeface="Montserrat Hairline" charset="0"/>
                  <a:ea typeface="Montserrat Hairline" charset="0"/>
                  <a:cs typeface="Montserrat Hairline" charset="0"/>
                </a:rPr>
                <a:t>2</a:t>
              </a:r>
            </a:p>
          </p:txBody>
        </p:sp>
        <p:cxnSp>
          <p:nvCxnSpPr>
            <p:cNvPr id="62" name="Straight Connector 61">
              <a:extLst>
                <a:ext uri="{FF2B5EF4-FFF2-40B4-BE49-F238E27FC236}">
                  <a16:creationId xmlns:a16="http://schemas.microsoft.com/office/drawing/2014/main" id="{363EAE7A-EA67-4C5D-96BC-8D04ED1447B5}"/>
                </a:ext>
              </a:extLst>
            </p:cNvPr>
            <p:cNvCxnSpPr/>
            <p:nvPr/>
          </p:nvCxnSpPr>
          <p:spPr>
            <a:xfrm>
              <a:off x="6895316" y="3021343"/>
              <a:ext cx="0" cy="303418"/>
            </a:xfrm>
            <a:prstGeom prst="line">
              <a:avLst/>
            </a:prstGeom>
            <a:ln w="25400">
              <a:solidFill>
                <a:schemeClr val="bg1">
                  <a:lumMod val="65000"/>
                  <a:alpha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34932174"/>
      </p:ext>
    </p:extLst>
  </p:cSld>
  <p:clrMapOvr>
    <a:masterClrMapping/>
  </p:clrMapOvr>
  <p:transition spd="slow">
    <p:comb/>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5536328" y="865162"/>
            <a:ext cx="6142173" cy="549818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5556" r="5556"/>
          <a:stretch>
            <a:fillRect/>
          </a:stretch>
        </p:blipFill>
        <p:spPr/>
      </p:pic>
      <p:sp>
        <p:nvSpPr>
          <p:cNvPr id="5" name="Rectangle 4">
            <a:extLst>
              <a:ext uri="{FF2B5EF4-FFF2-40B4-BE49-F238E27FC236}">
                <a16:creationId xmlns:a16="http://schemas.microsoft.com/office/drawing/2014/main" id="{7E6499C7-8BDC-4458-92CA-411A3ACEECCE}"/>
              </a:ext>
            </a:extLst>
          </p:cNvPr>
          <p:cNvSpPr/>
          <p:nvPr/>
        </p:nvSpPr>
        <p:spPr>
          <a:xfrm>
            <a:off x="0" y="0"/>
            <a:ext cx="6096000" cy="6858000"/>
          </a:xfrm>
          <a:prstGeom prst="rect">
            <a:avLst/>
          </a:prstGeom>
          <a:gradFill flip="none" rotWithShape="1">
            <a:gsLst>
              <a:gs pos="0">
                <a:srgbClr val="FFC000"/>
              </a:gs>
              <a:gs pos="100000">
                <a:srgbClr val="002060">
                  <a:alpha val="83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6EE38987-C3E4-430E-99D5-37F6F24E1EAC}"/>
              </a:ext>
            </a:extLst>
          </p:cNvPr>
          <p:cNvGrpSpPr/>
          <p:nvPr/>
        </p:nvGrpSpPr>
        <p:grpSpPr>
          <a:xfrm>
            <a:off x="1727047" y="2161919"/>
            <a:ext cx="2285005" cy="1081825"/>
            <a:chOff x="953496" y="2291359"/>
            <a:chExt cx="2285005" cy="1081825"/>
          </a:xfrm>
        </p:grpSpPr>
        <p:sp>
          <p:nvSpPr>
            <p:cNvPr id="17" name="TextBox 16">
              <a:extLst>
                <a:ext uri="{FF2B5EF4-FFF2-40B4-BE49-F238E27FC236}">
                  <a16:creationId xmlns:a16="http://schemas.microsoft.com/office/drawing/2014/main" id="{4AAB2306-171B-4F69-8FC9-E8AA9662364F}"/>
                </a:ext>
              </a:extLst>
            </p:cNvPr>
            <p:cNvSpPr txBox="1"/>
            <p:nvPr/>
          </p:nvSpPr>
          <p:spPr>
            <a:xfrm>
              <a:off x="953496" y="2291359"/>
              <a:ext cx="1008654" cy="461665"/>
            </a:xfrm>
            <a:prstGeom prst="rect">
              <a:avLst/>
            </a:prstGeom>
            <a:noFill/>
          </p:spPr>
          <p:txBody>
            <a:bodyPr wrap="square" rtlCol="0">
              <a:spAutoFit/>
            </a:bodyPr>
            <a:lstStyle/>
            <a:p>
              <a:r>
                <a:rPr lang="en-US" sz="2400" b="1" dirty="0">
                  <a:solidFill>
                    <a:schemeClr val="bg1"/>
                  </a:solidFill>
                  <a:latin typeface="Montserrat Bold"/>
                  <a:cs typeface="Arial" panose="020B0604020202020204" pitchFamily="34" charset="0"/>
                </a:rPr>
                <a:t>350</a:t>
              </a:r>
            </a:p>
          </p:txBody>
        </p:sp>
        <p:sp>
          <p:nvSpPr>
            <p:cNvPr id="18" name="TextBox 17">
              <a:extLst>
                <a:ext uri="{FF2B5EF4-FFF2-40B4-BE49-F238E27FC236}">
                  <a16:creationId xmlns:a16="http://schemas.microsoft.com/office/drawing/2014/main" id="{501473A3-C051-4118-AD63-E18167BDA8A2}"/>
                </a:ext>
              </a:extLst>
            </p:cNvPr>
            <p:cNvSpPr txBox="1"/>
            <p:nvPr/>
          </p:nvSpPr>
          <p:spPr>
            <a:xfrm>
              <a:off x="953497" y="2766671"/>
              <a:ext cx="2285004" cy="606513"/>
            </a:xfrm>
            <a:prstGeom prst="rect">
              <a:avLst/>
            </a:prstGeom>
            <a:noFill/>
          </p:spPr>
          <p:txBody>
            <a:bodyPr wrap="square" rtlCol="0">
              <a:spAutoFit/>
            </a:bodyPr>
            <a:lstStyle/>
            <a:p>
              <a:pPr>
                <a:lnSpc>
                  <a:spcPts val="1400"/>
                </a:lnSpc>
              </a:pPr>
              <a:r>
                <a:rPr lang="en-US" sz="700" dirty="0">
                  <a:solidFill>
                    <a:schemeClr val="bg1"/>
                  </a:solidFill>
                  <a:latin typeface="Arial" panose="020B0604020202020204" pitchFamily="34" charset="0"/>
                  <a:ea typeface="Montserrat Light" charset="0"/>
                  <a:cs typeface="Arial" panose="020B0604020202020204" pitchFamily="34" charset="0"/>
                </a:rPr>
                <a:t>Creepiest don't subdue which </a:t>
              </a:r>
              <a:r>
                <a:rPr lang="en-US" sz="700" dirty="0" err="1">
                  <a:solidFill>
                    <a:schemeClr val="bg1"/>
                  </a:solidFill>
                  <a:latin typeface="Arial" panose="020B0604020202020204" pitchFamily="34" charset="0"/>
                  <a:ea typeface="Montserrat Light" charset="0"/>
                  <a:cs typeface="Arial" panose="020B0604020202020204" pitchFamily="34" charset="0"/>
                </a:rPr>
                <a:t>i</a:t>
              </a:r>
              <a:r>
                <a:rPr lang="en-US" sz="700" dirty="0">
                  <a:solidFill>
                    <a:schemeClr val="bg1"/>
                  </a:solidFill>
                  <a:latin typeface="Arial" panose="020B0604020202020204" pitchFamily="34" charset="0"/>
                  <a:ea typeface="Montserrat Light" charset="0"/>
                  <a:cs typeface="Arial" panose="020B0604020202020204" pitchFamily="34" charset="0"/>
                </a:rPr>
                <a:t> two set had seasons. Fifth you'll, man wherein seas our the great design &amp; presentation template creeping. Very</a:t>
              </a:r>
            </a:p>
          </p:txBody>
        </p:sp>
      </p:grpSp>
      <p:grpSp>
        <p:nvGrpSpPr>
          <p:cNvPr id="19" name="Group 18">
            <a:extLst>
              <a:ext uri="{FF2B5EF4-FFF2-40B4-BE49-F238E27FC236}">
                <a16:creationId xmlns:a16="http://schemas.microsoft.com/office/drawing/2014/main" id="{6E621A4E-69A7-4923-874D-A95314418CC3}"/>
              </a:ext>
            </a:extLst>
          </p:cNvPr>
          <p:cNvGrpSpPr/>
          <p:nvPr/>
        </p:nvGrpSpPr>
        <p:grpSpPr>
          <a:xfrm>
            <a:off x="1727047" y="3896915"/>
            <a:ext cx="2285005" cy="1081825"/>
            <a:chOff x="953496" y="2291359"/>
            <a:chExt cx="2285005" cy="1081825"/>
          </a:xfrm>
        </p:grpSpPr>
        <p:sp>
          <p:nvSpPr>
            <p:cNvPr id="20" name="TextBox 19">
              <a:extLst>
                <a:ext uri="{FF2B5EF4-FFF2-40B4-BE49-F238E27FC236}">
                  <a16:creationId xmlns:a16="http://schemas.microsoft.com/office/drawing/2014/main" id="{263734B9-1AA6-4C14-ACAD-8BB982F6C26F}"/>
                </a:ext>
              </a:extLst>
            </p:cNvPr>
            <p:cNvSpPr txBox="1"/>
            <p:nvPr/>
          </p:nvSpPr>
          <p:spPr>
            <a:xfrm>
              <a:off x="953496" y="2291359"/>
              <a:ext cx="1008654" cy="461665"/>
            </a:xfrm>
            <a:prstGeom prst="rect">
              <a:avLst/>
            </a:prstGeom>
            <a:noFill/>
          </p:spPr>
          <p:txBody>
            <a:bodyPr wrap="square" rtlCol="0">
              <a:spAutoFit/>
            </a:bodyPr>
            <a:lstStyle/>
            <a:p>
              <a:r>
                <a:rPr lang="en-US" sz="2400" b="1" dirty="0">
                  <a:solidFill>
                    <a:schemeClr val="bg1"/>
                  </a:solidFill>
                  <a:latin typeface="Montserrat Bold"/>
                  <a:cs typeface="Arial" panose="020B0604020202020204" pitchFamily="34" charset="0"/>
                </a:rPr>
                <a:t>750</a:t>
              </a:r>
            </a:p>
          </p:txBody>
        </p:sp>
        <p:sp>
          <p:nvSpPr>
            <p:cNvPr id="21" name="TextBox 20">
              <a:extLst>
                <a:ext uri="{FF2B5EF4-FFF2-40B4-BE49-F238E27FC236}">
                  <a16:creationId xmlns:a16="http://schemas.microsoft.com/office/drawing/2014/main" id="{60658600-F90A-46EA-9FB0-CE256FE59651}"/>
                </a:ext>
              </a:extLst>
            </p:cNvPr>
            <p:cNvSpPr txBox="1"/>
            <p:nvPr/>
          </p:nvSpPr>
          <p:spPr>
            <a:xfrm>
              <a:off x="953497" y="2766671"/>
              <a:ext cx="2285004" cy="606513"/>
            </a:xfrm>
            <a:prstGeom prst="rect">
              <a:avLst/>
            </a:prstGeom>
            <a:noFill/>
          </p:spPr>
          <p:txBody>
            <a:bodyPr wrap="square" rtlCol="0">
              <a:spAutoFit/>
            </a:bodyPr>
            <a:lstStyle/>
            <a:p>
              <a:pPr>
                <a:lnSpc>
                  <a:spcPts val="1400"/>
                </a:lnSpc>
              </a:pPr>
              <a:r>
                <a:rPr lang="en-US" sz="700" dirty="0">
                  <a:solidFill>
                    <a:schemeClr val="bg1"/>
                  </a:solidFill>
                  <a:latin typeface="Arial" panose="020B0604020202020204" pitchFamily="34" charset="0"/>
                  <a:ea typeface="Montserrat Light" charset="0"/>
                  <a:cs typeface="Arial" panose="020B0604020202020204" pitchFamily="34" charset="0"/>
                </a:rPr>
                <a:t>Creepiest don't subdue which </a:t>
              </a:r>
              <a:r>
                <a:rPr lang="en-US" sz="700" dirty="0" err="1">
                  <a:solidFill>
                    <a:schemeClr val="bg1"/>
                  </a:solidFill>
                  <a:latin typeface="Arial" panose="020B0604020202020204" pitchFamily="34" charset="0"/>
                  <a:ea typeface="Montserrat Light" charset="0"/>
                  <a:cs typeface="Arial" panose="020B0604020202020204" pitchFamily="34" charset="0"/>
                </a:rPr>
                <a:t>i</a:t>
              </a:r>
              <a:r>
                <a:rPr lang="en-US" sz="700" dirty="0">
                  <a:solidFill>
                    <a:schemeClr val="bg1"/>
                  </a:solidFill>
                  <a:latin typeface="Arial" panose="020B0604020202020204" pitchFamily="34" charset="0"/>
                  <a:ea typeface="Montserrat Light" charset="0"/>
                  <a:cs typeface="Arial" panose="020B0604020202020204" pitchFamily="34" charset="0"/>
                </a:rPr>
                <a:t> two set had seasons. Fifth you'll, man wherein seas our the great design &amp; presentation template creeping. Very</a:t>
              </a:r>
            </a:p>
          </p:txBody>
        </p:sp>
      </p:grpSp>
      <p:sp>
        <p:nvSpPr>
          <p:cNvPr id="22" name="TextBox 21">
            <a:extLst>
              <a:ext uri="{FF2B5EF4-FFF2-40B4-BE49-F238E27FC236}">
                <a16:creationId xmlns:a16="http://schemas.microsoft.com/office/drawing/2014/main" id="{F69EB8E4-0302-4F7A-ADD2-477129EEA805}"/>
              </a:ext>
            </a:extLst>
          </p:cNvPr>
          <p:cNvSpPr txBox="1"/>
          <p:nvPr/>
        </p:nvSpPr>
        <p:spPr>
          <a:xfrm>
            <a:off x="6799748" y="1904916"/>
            <a:ext cx="4175004" cy="1338828"/>
          </a:xfrm>
          <a:prstGeom prst="rect">
            <a:avLst/>
          </a:prstGeom>
          <a:noFill/>
        </p:spPr>
        <p:txBody>
          <a:bodyPr wrap="square" rtlCol="0">
            <a:spAutoFit/>
          </a:bodyPr>
          <a:lstStyle/>
          <a:p>
            <a:r>
              <a:rPr lang="en-US" sz="2700" dirty="0">
                <a:solidFill>
                  <a:schemeClr val="bg1">
                    <a:lumMod val="50000"/>
                  </a:schemeClr>
                </a:solidFill>
                <a:latin typeface="Goudy Old Style" panose="02020502050305020303" pitchFamily="18" charset="0"/>
              </a:rPr>
              <a:t>Taking an image, freezing</a:t>
            </a:r>
          </a:p>
          <a:p>
            <a:r>
              <a:rPr lang="en-US" sz="2700" dirty="0">
                <a:solidFill>
                  <a:schemeClr val="bg1">
                    <a:lumMod val="50000"/>
                  </a:schemeClr>
                </a:solidFill>
                <a:latin typeface="Goudy Old Style" panose="02020502050305020303" pitchFamily="18" charset="0"/>
              </a:rPr>
              <a:t>a moment, reveals </a:t>
            </a:r>
            <a:r>
              <a:rPr lang="en-US" sz="2700" dirty="0" err="1">
                <a:solidFill>
                  <a:schemeClr val="bg1">
                    <a:lumMod val="50000"/>
                  </a:schemeClr>
                </a:solidFill>
                <a:latin typeface="Goudy Old Style" panose="02020502050305020303" pitchFamily="18" charset="0"/>
              </a:rPr>
              <a:t>abouts</a:t>
            </a:r>
            <a:r>
              <a:rPr lang="en-US" sz="2700" dirty="0">
                <a:solidFill>
                  <a:schemeClr val="bg1">
                    <a:lumMod val="50000"/>
                  </a:schemeClr>
                </a:solidFill>
                <a:latin typeface="Goudy Old Style" panose="02020502050305020303" pitchFamily="18" charset="0"/>
              </a:rPr>
              <a:t> us.</a:t>
            </a:r>
          </a:p>
          <a:p>
            <a:r>
              <a:rPr lang="en-US" sz="2700" dirty="0">
                <a:solidFill>
                  <a:schemeClr val="bg1">
                    <a:lumMod val="50000"/>
                  </a:schemeClr>
                </a:solidFill>
                <a:latin typeface="Goudy Old Style" panose="02020502050305020303" pitchFamily="18" charset="0"/>
              </a:rPr>
              <a:t>reality truly is.</a:t>
            </a:r>
          </a:p>
        </p:txBody>
      </p:sp>
      <p:sp>
        <p:nvSpPr>
          <p:cNvPr id="24" name="TextBox 23">
            <a:extLst>
              <a:ext uri="{FF2B5EF4-FFF2-40B4-BE49-F238E27FC236}">
                <a16:creationId xmlns:a16="http://schemas.microsoft.com/office/drawing/2014/main" id="{745283C7-B65A-4A16-844A-856E1AD77346}"/>
              </a:ext>
            </a:extLst>
          </p:cNvPr>
          <p:cNvSpPr txBox="1"/>
          <p:nvPr/>
        </p:nvSpPr>
        <p:spPr>
          <a:xfrm>
            <a:off x="6799748" y="3467941"/>
            <a:ext cx="3714096" cy="1808572"/>
          </a:xfrm>
          <a:prstGeom prst="rect">
            <a:avLst/>
          </a:prstGeom>
          <a:noFill/>
        </p:spPr>
        <p:txBody>
          <a:bodyPr wrap="square" rtlCol="0">
            <a:spAutoFit/>
          </a:bodyPr>
          <a:lstStyle/>
          <a:p>
            <a:pPr>
              <a:lnSpc>
                <a:spcPts val="1700"/>
              </a:lnSpc>
            </a:pPr>
            <a:r>
              <a:rPr lang="en-US" sz="900" dirty="0">
                <a:solidFill>
                  <a:schemeClr val="bg1">
                    <a:lumMod val="50000"/>
                  </a:schemeClr>
                </a:solidFill>
                <a:latin typeface="Raleway" panose="020B0003030101060003" pitchFamily="34" charset="0"/>
                <a:ea typeface="Open Sans" panose="020B0606030504020204" pitchFamily="34" charset="0"/>
                <a:cs typeface="Arial" panose="020B0604020202020204" pitchFamily="34" charset="0"/>
              </a:rPr>
              <a:t>Have them for one. Living grass to for can't gathered waters had winged. Creepiest don't subdue which </a:t>
            </a:r>
            <a:r>
              <a:rPr lang="en-US" sz="900" dirty="0" err="1">
                <a:solidFill>
                  <a:schemeClr val="bg1">
                    <a:lumMod val="50000"/>
                  </a:schemeClr>
                </a:solidFill>
                <a:latin typeface="Raleway" panose="020B0003030101060003" pitchFamily="34" charset="0"/>
                <a:ea typeface="Open Sans" panose="020B0606030504020204" pitchFamily="34" charset="0"/>
                <a:cs typeface="Arial" panose="020B0604020202020204" pitchFamily="34" charset="0"/>
              </a:rPr>
              <a:t>i</a:t>
            </a:r>
            <a:r>
              <a:rPr lang="en-US" sz="900" dirty="0">
                <a:solidFill>
                  <a:schemeClr val="bg1">
                    <a:lumMod val="50000"/>
                  </a:schemeClr>
                </a:solidFill>
                <a:latin typeface="Raleway" panose="020B0003030101060003" pitchFamily="34" charset="0"/>
                <a:ea typeface="Open Sans" panose="020B0606030504020204" pitchFamily="34" charset="0"/>
                <a:cs typeface="Arial" panose="020B0604020202020204" pitchFamily="34" charset="0"/>
              </a:rPr>
              <a:t> two set had seasons. To be Fifth you’ll, to be  man wherein seas our </a:t>
            </a:r>
            <a:r>
              <a:rPr lang="en-US" sz="900" dirty="0" err="1">
                <a:solidFill>
                  <a:schemeClr val="bg1">
                    <a:lumMod val="50000"/>
                  </a:schemeClr>
                </a:solidFill>
                <a:latin typeface="Raleway" panose="020B0003030101060003" pitchFamily="34" charset="0"/>
                <a:ea typeface="Open Sans" panose="020B0606030504020204" pitchFamily="34" charset="0"/>
                <a:cs typeface="Arial" panose="020B0604020202020204" pitchFamily="34" charset="0"/>
              </a:rPr>
              <a:t>creepingcreepingHave</a:t>
            </a:r>
            <a:r>
              <a:rPr lang="en-US" sz="900" dirty="0">
                <a:solidFill>
                  <a:schemeClr val="bg1">
                    <a:lumMod val="50000"/>
                  </a:schemeClr>
                </a:solidFill>
                <a:latin typeface="Raleway" panose="020B0003030101060003" pitchFamily="34" charset="0"/>
                <a:ea typeface="Open Sans" panose="020B0606030504020204" pitchFamily="34" charset="0"/>
                <a:cs typeface="Arial" panose="020B0604020202020204" pitchFamily="34" charset="0"/>
              </a:rPr>
              <a:t> them for one. Living grass to for can't gathered waters had winged. Creepiest don't which </a:t>
            </a:r>
            <a:r>
              <a:rPr lang="en-US" sz="900" dirty="0" err="1">
                <a:solidFill>
                  <a:schemeClr val="bg1">
                    <a:lumMod val="50000"/>
                  </a:schemeClr>
                </a:solidFill>
                <a:latin typeface="Raleway" panose="020B0003030101060003" pitchFamily="34" charset="0"/>
                <a:ea typeface="Open Sans" panose="020B0606030504020204" pitchFamily="34" charset="0"/>
                <a:cs typeface="Arial" panose="020B0604020202020204" pitchFamily="34" charset="0"/>
              </a:rPr>
              <a:t>i</a:t>
            </a:r>
            <a:r>
              <a:rPr lang="en-US" sz="900" dirty="0">
                <a:solidFill>
                  <a:schemeClr val="bg1">
                    <a:lumMod val="50000"/>
                  </a:schemeClr>
                </a:solidFill>
                <a:latin typeface="Raleway" panose="020B0003030101060003" pitchFamily="34" charset="0"/>
                <a:ea typeface="Open Sans" panose="020B0606030504020204" pitchFamily="34" charset="0"/>
                <a:cs typeface="Arial" panose="020B0604020202020204" pitchFamily="34" charset="0"/>
              </a:rPr>
              <a:t> two set had seasons. subdue which </a:t>
            </a:r>
            <a:r>
              <a:rPr lang="en-US" sz="900" dirty="0" err="1">
                <a:solidFill>
                  <a:schemeClr val="bg1">
                    <a:lumMod val="50000"/>
                  </a:schemeClr>
                </a:solidFill>
                <a:latin typeface="Raleway" panose="020B0003030101060003" pitchFamily="34" charset="0"/>
                <a:ea typeface="Open Sans" panose="020B0606030504020204" pitchFamily="34" charset="0"/>
                <a:cs typeface="Arial" panose="020B0604020202020204" pitchFamily="34" charset="0"/>
              </a:rPr>
              <a:t>i</a:t>
            </a:r>
            <a:r>
              <a:rPr lang="en-US" sz="900" dirty="0">
                <a:solidFill>
                  <a:schemeClr val="bg1">
                    <a:lumMod val="50000"/>
                  </a:schemeClr>
                </a:solidFill>
                <a:latin typeface="Raleway" panose="020B0003030101060003" pitchFamily="34" charset="0"/>
                <a:ea typeface="Open Sans" panose="020B0606030504020204" pitchFamily="34" charset="0"/>
                <a:cs typeface="Arial" panose="020B0604020202020204" pitchFamily="34" charset="0"/>
              </a:rPr>
              <a:t> two set had seasons. Fifth you’ll, to be  man wherein seas our </a:t>
            </a:r>
            <a:r>
              <a:rPr lang="en-US" sz="900" dirty="0" err="1">
                <a:solidFill>
                  <a:schemeClr val="bg1">
                    <a:lumMod val="50000"/>
                  </a:schemeClr>
                </a:solidFill>
                <a:latin typeface="Raleway" panose="020B0003030101060003" pitchFamily="34" charset="0"/>
                <a:ea typeface="Open Sans" panose="020B0606030504020204" pitchFamily="34" charset="0"/>
                <a:cs typeface="Arial" panose="020B0604020202020204" pitchFamily="34" charset="0"/>
              </a:rPr>
              <a:t>creepingcreepingHave</a:t>
            </a:r>
            <a:r>
              <a:rPr lang="en-US" sz="900" dirty="0">
                <a:solidFill>
                  <a:schemeClr val="bg1">
                    <a:lumMod val="50000"/>
                  </a:schemeClr>
                </a:solidFill>
                <a:latin typeface="Raleway" panose="020B0003030101060003" pitchFamily="34" charset="0"/>
                <a:ea typeface="Open Sans" panose="020B0606030504020204" pitchFamily="34" charset="0"/>
                <a:cs typeface="Arial" panose="020B0604020202020204" pitchFamily="34" charset="0"/>
              </a:rPr>
              <a:t> them for one. Living grass to for can't gathered waters had winged. </a:t>
            </a:r>
          </a:p>
        </p:txBody>
      </p:sp>
    </p:spTree>
    <p:extLst>
      <p:ext uri="{BB962C8B-B14F-4D97-AF65-F5344CB8AC3E}">
        <p14:creationId xmlns:p14="http://schemas.microsoft.com/office/powerpoint/2010/main" val="264683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5345828" y="628650"/>
            <a:ext cx="6142173" cy="549818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BCA162E1-8C4C-4562-83F2-EE18E23FFE66}"/>
              </a:ext>
            </a:extLst>
          </p:cNvPr>
          <p:cNvGrpSpPr/>
          <p:nvPr/>
        </p:nvGrpSpPr>
        <p:grpSpPr>
          <a:xfrm>
            <a:off x="7688681" y="2324824"/>
            <a:ext cx="3540127" cy="2105837"/>
            <a:chOff x="7362823" y="3488224"/>
            <a:chExt cx="3540127" cy="2105837"/>
          </a:xfrm>
        </p:grpSpPr>
        <p:sp>
          <p:nvSpPr>
            <p:cNvPr id="10" name="Subtitle 6">
              <a:extLst>
                <a:ext uri="{FF2B5EF4-FFF2-40B4-BE49-F238E27FC236}">
                  <a16:creationId xmlns:a16="http://schemas.microsoft.com/office/drawing/2014/main" id="{649B63EA-5092-4B7E-A455-A5696C7A3D3A}"/>
                </a:ext>
              </a:extLst>
            </p:cNvPr>
            <p:cNvSpPr txBox="1">
              <a:spLocks/>
            </p:cNvSpPr>
            <p:nvPr/>
          </p:nvSpPr>
          <p:spPr>
            <a:xfrm>
              <a:off x="7362823" y="4241712"/>
              <a:ext cx="3540127" cy="1352349"/>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600"/>
                </a:lnSpc>
              </a:pPr>
              <a:r>
                <a:rPr lang="en-US" sz="900" dirty="0">
                  <a:solidFill>
                    <a:schemeClr val="bg1">
                      <a:lumMod val="50000"/>
                    </a:schemeClr>
                  </a:solidFill>
                  <a:latin typeface="Raleway" panose="020B0003030101060003" pitchFamily="34" charset="0"/>
                  <a:ea typeface="Montserrat" charset="0"/>
                  <a:cs typeface="Montserrat" charset="0"/>
                </a:rPr>
                <a:t>There are many variations of passages of Lorem Ipsum available, but the majority have suffered variations of passages of Lorem Ipsum available, but the majority have suffered alteration in some form, by injected humour, or randomised words which don't look even slightly believable. If</a:t>
              </a:r>
            </a:p>
          </p:txBody>
        </p:sp>
        <p:sp>
          <p:nvSpPr>
            <p:cNvPr id="11" name="TextBox 10">
              <a:extLst>
                <a:ext uri="{FF2B5EF4-FFF2-40B4-BE49-F238E27FC236}">
                  <a16:creationId xmlns:a16="http://schemas.microsoft.com/office/drawing/2014/main" id="{4F4C4595-ECA6-4B69-A69E-AB916D8412FF}"/>
                </a:ext>
              </a:extLst>
            </p:cNvPr>
            <p:cNvSpPr txBox="1"/>
            <p:nvPr/>
          </p:nvSpPr>
          <p:spPr>
            <a:xfrm>
              <a:off x="7362823" y="3488224"/>
              <a:ext cx="3143252" cy="861774"/>
            </a:xfrm>
            <a:prstGeom prst="rect">
              <a:avLst/>
            </a:prstGeom>
            <a:noFill/>
          </p:spPr>
          <p:txBody>
            <a:bodyPr wrap="square" rtlCol="0">
              <a:spAutoFit/>
            </a:bodyPr>
            <a:lstStyle/>
            <a:p>
              <a:r>
                <a:rPr lang="en-US" sz="5000" spc="200" dirty="0">
                  <a:solidFill>
                    <a:schemeClr val="tx1">
                      <a:lumMod val="85000"/>
                      <a:lumOff val="15000"/>
                    </a:schemeClr>
                  </a:solidFill>
                  <a:latin typeface="Goudy Old Style" panose="02020502050305020303" pitchFamily="18" charset="0"/>
                  <a:ea typeface="Open Sans" panose="020B0606030504020204" pitchFamily="34" charset="0"/>
                  <a:cs typeface="Open Sans" panose="020B0606030504020204" pitchFamily="34" charset="0"/>
                </a:rPr>
                <a:t>Project</a:t>
              </a:r>
            </a:p>
          </p:txBody>
        </p:sp>
      </p:grpSp>
      <p:pic>
        <p:nvPicPr>
          <p:cNvPr id="3" name="Picture Placeholder 2"/>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10883" r="10883"/>
          <a:stretch>
            <a:fillRect/>
          </a:stretch>
        </p:blipFill>
        <p:spPr/>
      </p:pic>
      <p:sp>
        <p:nvSpPr>
          <p:cNvPr id="8" name="TextBox 7">
            <a:extLst>
              <a:ext uri="{FF2B5EF4-FFF2-40B4-BE49-F238E27FC236}">
                <a16:creationId xmlns:a16="http://schemas.microsoft.com/office/drawing/2014/main" id="{68A0B19D-2621-4B9A-B087-60A25E56AAEE}"/>
              </a:ext>
            </a:extLst>
          </p:cNvPr>
          <p:cNvSpPr txBox="1"/>
          <p:nvPr/>
        </p:nvSpPr>
        <p:spPr>
          <a:xfrm>
            <a:off x="588227" y="4107053"/>
            <a:ext cx="3429000" cy="2019784"/>
          </a:xfrm>
          <a:prstGeom prst="rect">
            <a:avLst/>
          </a:prstGeom>
          <a:noFill/>
        </p:spPr>
        <p:txBody>
          <a:bodyPr wrap="square" rtlCol="0">
            <a:spAutoFit/>
          </a:bodyPr>
          <a:lstStyle/>
          <a:p>
            <a:pPr algn="r">
              <a:lnSpc>
                <a:spcPts val="5000"/>
              </a:lnSpc>
            </a:pPr>
            <a:r>
              <a:rPr lang="en-US" sz="5000" spc="200" dirty="0">
                <a:solidFill>
                  <a:schemeClr val="tx1">
                    <a:lumMod val="85000"/>
                    <a:lumOff val="15000"/>
                  </a:schemeClr>
                </a:solidFill>
                <a:latin typeface="Goudy Old Style" panose="02020502050305020303" pitchFamily="18" charset="0"/>
                <a:ea typeface="Open Sans" panose="020B0606030504020204" pitchFamily="34" charset="0"/>
                <a:cs typeface="Open Sans" panose="020B0606030504020204" pitchFamily="34" charset="0"/>
              </a:rPr>
              <a:t>Simple</a:t>
            </a:r>
          </a:p>
          <a:p>
            <a:pPr algn="r">
              <a:lnSpc>
                <a:spcPts val="5000"/>
              </a:lnSpc>
            </a:pPr>
            <a:r>
              <a:rPr lang="en-US" sz="5000" spc="200" dirty="0">
                <a:solidFill>
                  <a:schemeClr val="tx1">
                    <a:lumMod val="85000"/>
                    <a:lumOff val="15000"/>
                  </a:schemeClr>
                </a:solidFill>
                <a:latin typeface="Goudy Old Style" panose="02020502050305020303" pitchFamily="18" charset="0"/>
                <a:ea typeface="Open Sans" panose="020B0606030504020204" pitchFamily="34" charset="0"/>
                <a:cs typeface="Open Sans" panose="020B0606030504020204" pitchFamily="34" charset="0"/>
              </a:rPr>
              <a:t>Minimal to</a:t>
            </a:r>
          </a:p>
          <a:p>
            <a:pPr algn="r">
              <a:lnSpc>
                <a:spcPts val="5000"/>
              </a:lnSpc>
            </a:pPr>
            <a:r>
              <a:rPr lang="en-US" sz="5000" spc="200" dirty="0">
                <a:solidFill>
                  <a:schemeClr val="tx1">
                    <a:lumMod val="85000"/>
                    <a:lumOff val="15000"/>
                  </a:schemeClr>
                </a:solidFill>
                <a:latin typeface="Goudy Old Style" panose="02020502050305020303" pitchFamily="18" charset="0"/>
                <a:ea typeface="Open Sans" panose="020B0606030504020204" pitchFamily="34" charset="0"/>
                <a:cs typeface="Open Sans" panose="020B0606030504020204" pitchFamily="34" charset="0"/>
              </a:rPr>
              <a:t>Natural</a:t>
            </a:r>
          </a:p>
        </p:txBody>
      </p:sp>
    </p:spTree>
    <p:extLst>
      <p:ext uri="{BB962C8B-B14F-4D97-AF65-F5344CB8AC3E}">
        <p14:creationId xmlns:p14="http://schemas.microsoft.com/office/powerpoint/2010/main" val="2723864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D4872BB5-7BE4-4D0A-96B9-026AFD071DF5}"/>
              </a:ext>
            </a:extLst>
          </p:cNvPr>
          <p:cNvSpPr txBox="1"/>
          <p:nvPr/>
        </p:nvSpPr>
        <p:spPr>
          <a:xfrm>
            <a:off x="2969260" y="2664283"/>
            <a:ext cx="2733040" cy="769441"/>
          </a:xfrm>
          <a:prstGeom prst="rect">
            <a:avLst/>
          </a:prstGeom>
          <a:noFill/>
        </p:spPr>
        <p:txBody>
          <a:bodyPr wrap="square" rtlCol="0">
            <a:spAutoFit/>
          </a:bodyPr>
          <a:lstStyle/>
          <a:p>
            <a:pPr algn="r"/>
            <a:r>
              <a:rPr lang="en-US" sz="2200" spc="500" dirty="0">
                <a:solidFill>
                  <a:schemeClr val="tx1">
                    <a:lumMod val="75000"/>
                    <a:lumOff val="25000"/>
                  </a:schemeClr>
                </a:solidFill>
                <a:latin typeface="Goudy Old Style" panose="02020502050305020303" pitchFamily="18" charset="0"/>
              </a:rPr>
              <a:t>A LITTLE BIT</a:t>
            </a:r>
          </a:p>
          <a:p>
            <a:pPr algn="r"/>
            <a:r>
              <a:rPr lang="en-US" sz="2200" spc="300" dirty="0">
                <a:solidFill>
                  <a:schemeClr val="tx1">
                    <a:lumMod val="75000"/>
                    <a:lumOff val="25000"/>
                  </a:schemeClr>
                </a:solidFill>
                <a:latin typeface="Goudy Old Style" panose="02020502050305020303" pitchFamily="18" charset="0"/>
              </a:rPr>
              <a:t>OF HISTORY</a:t>
            </a:r>
          </a:p>
        </p:txBody>
      </p:sp>
      <p:sp>
        <p:nvSpPr>
          <p:cNvPr id="21" name="TextBox 20">
            <a:extLst>
              <a:ext uri="{FF2B5EF4-FFF2-40B4-BE49-F238E27FC236}">
                <a16:creationId xmlns:a16="http://schemas.microsoft.com/office/drawing/2014/main" id="{F580D6C0-1466-4710-AAD3-B524D37F62C3}"/>
              </a:ext>
            </a:extLst>
          </p:cNvPr>
          <p:cNvSpPr txBox="1"/>
          <p:nvPr/>
        </p:nvSpPr>
        <p:spPr>
          <a:xfrm>
            <a:off x="3864610" y="2293256"/>
            <a:ext cx="1837690" cy="400110"/>
          </a:xfrm>
          <a:prstGeom prst="rect">
            <a:avLst/>
          </a:prstGeom>
          <a:noFill/>
        </p:spPr>
        <p:txBody>
          <a:bodyPr wrap="square" rtlCol="0">
            <a:spAutoFit/>
          </a:bodyPr>
          <a:lstStyle/>
          <a:p>
            <a:pPr algn="r"/>
            <a:r>
              <a:rPr lang="en-US" sz="1000" spc="500" dirty="0">
                <a:solidFill>
                  <a:schemeClr val="bg1">
                    <a:lumMod val="75000"/>
                  </a:schemeClr>
                </a:solidFill>
                <a:latin typeface="Montserrat" panose="00000500000000000000" pitchFamily="50" charset="0"/>
              </a:rPr>
              <a:t>YOU CAN</a:t>
            </a:r>
          </a:p>
          <a:p>
            <a:pPr algn="r"/>
            <a:r>
              <a:rPr lang="en-US" sz="1000" spc="500" dirty="0">
                <a:solidFill>
                  <a:schemeClr val="bg1">
                    <a:lumMod val="75000"/>
                  </a:schemeClr>
                </a:solidFill>
                <a:latin typeface="Montserrat" panose="00000500000000000000" pitchFamily="50" charset="0"/>
              </a:rPr>
              <a:t>WRITE HERE</a:t>
            </a:r>
          </a:p>
        </p:txBody>
      </p:sp>
      <p:sp>
        <p:nvSpPr>
          <p:cNvPr id="24" name="TextBox 23">
            <a:extLst>
              <a:ext uri="{FF2B5EF4-FFF2-40B4-BE49-F238E27FC236}">
                <a16:creationId xmlns:a16="http://schemas.microsoft.com/office/drawing/2014/main" id="{F4CF2121-8301-4AED-A66A-99B5F9A0319E}"/>
              </a:ext>
            </a:extLst>
          </p:cNvPr>
          <p:cNvSpPr txBox="1"/>
          <p:nvPr/>
        </p:nvSpPr>
        <p:spPr>
          <a:xfrm>
            <a:off x="1943101" y="3644458"/>
            <a:ext cx="3721100" cy="1273041"/>
          </a:xfrm>
          <a:prstGeom prst="rect">
            <a:avLst/>
          </a:prstGeom>
          <a:noFill/>
        </p:spPr>
        <p:txBody>
          <a:bodyPr wrap="square" rtlCol="0">
            <a:spAutoFit/>
          </a:bodyPr>
          <a:lstStyle/>
          <a:p>
            <a:pPr algn="r">
              <a:lnSpc>
                <a:spcPts val="1900"/>
              </a:lnSpc>
            </a:pPr>
            <a:r>
              <a:rPr lang="en-US" sz="800" dirty="0">
                <a:solidFill>
                  <a:schemeClr val="bg1">
                    <a:lumMod val="75000"/>
                  </a:schemeClr>
                </a:solidFill>
                <a:latin typeface="Arial" panose="020B0604020202020204" pitchFamily="34" charset="0"/>
                <a:ea typeface="Open Sans" panose="020B0606030504020204" pitchFamily="34" charset="0"/>
                <a:cs typeface="Arial" panose="020B0604020202020204" pitchFamily="34" charset="0"/>
              </a:rPr>
              <a:t>Have them for one. Living grass to for gathered Waters had winged.</a:t>
            </a:r>
          </a:p>
          <a:p>
            <a:pPr algn="r">
              <a:lnSpc>
                <a:spcPts val="1900"/>
              </a:lnSpc>
            </a:pPr>
            <a:r>
              <a:rPr lang="en-US" sz="800" dirty="0">
                <a:solidFill>
                  <a:schemeClr val="bg1">
                    <a:lumMod val="75000"/>
                  </a:schemeClr>
                </a:solidFill>
                <a:latin typeface="Arial" panose="020B0604020202020204" pitchFamily="34" charset="0"/>
                <a:ea typeface="Open Sans" panose="020B0606030504020204" pitchFamily="34" charset="0"/>
                <a:cs typeface="Arial" panose="020B0604020202020204" pitchFamily="34" charset="0"/>
              </a:rPr>
              <a:t>Creepiest don't subdue which </a:t>
            </a:r>
            <a:r>
              <a:rPr lang="en-US" sz="800" dirty="0" err="1">
                <a:solidFill>
                  <a:schemeClr val="bg1">
                    <a:lumMod val="75000"/>
                  </a:schemeClr>
                </a:solidFill>
                <a:latin typeface="Arial" panose="020B0604020202020204" pitchFamily="34" charset="0"/>
                <a:ea typeface="Open Sans" panose="020B0606030504020204" pitchFamily="34" charset="0"/>
                <a:cs typeface="Arial" panose="020B0604020202020204" pitchFamily="34" charset="0"/>
              </a:rPr>
              <a:t>i</a:t>
            </a:r>
            <a:r>
              <a:rPr lang="en-US" sz="800" dirty="0">
                <a:solidFill>
                  <a:schemeClr val="bg1">
                    <a:lumMod val="75000"/>
                  </a:schemeClr>
                </a:solidFill>
                <a:latin typeface="Arial" panose="020B0604020202020204" pitchFamily="34" charset="0"/>
                <a:ea typeface="Open Sans" panose="020B0606030504020204" pitchFamily="34" charset="0"/>
                <a:cs typeface="Arial" panose="020B0604020202020204" pitchFamily="34" charset="0"/>
              </a:rPr>
              <a:t> two had seasons. To be Fifth you’ll, to be  man</a:t>
            </a:r>
          </a:p>
          <a:p>
            <a:pPr algn="r">
              <a:lnSpc>
                <a:spcPts val="1900"/>
              </a:lnSpc>
            </a:pPr>
            <a:r>
              <a:rPr lang="en-US" sz="800" dirty="0">
                <a:solidFill>
                  <a:schemeClr val="bg1">
                    <a:lumMod val="75000"/>
                  </a:schemeClr>
                </a:solidFill>
                <a:latin typeface="Arial" panose="020B0604020202020204" pitchFamily="34" charset="0"/>
                <a:ea typeface="Open Sans" panose="020B0606030504020204" pitchFamily="34" charset="0"/>
                <a:cs typeface="Arial" panose="020B0604020202020204" pitchFamily="34" charset="0"/>
              </a:rPr>
              <a:t>wherein our creepingcreeping Have them for one. Living grass for can't gathered waters had winged. Creepiest don't which set had seasons.</a:t>
            </a:r>
          </a:p>
          <a:p>
            <a:pPr algn="r">
              <a:lnSpc>
                <a:spcPts val="1900"/>
              </a:lnSpc>
            </a:pPr>
            <a:r>
              <a:rPr lang="en-US" sz="800" dirty="0">
                <a:solidFill>
                  <a:schemeClr val="bg1">
                    <a:lumMod val="75000"/>
                  </a:schemeClr>
                </a:solidFill>
                <a:latin typeface="Arial" panose="020B0604020202020204" pitchFamily="34" charset="0"/>
                <a:ea typeface="Open Sans" panose="020B0606030504020204" pitchFamily="34" charset="0"/>
                <a:cs typeface="Arial" panose="020B0604020202020204" pitchFamily="34" charset="0"/>
              </a:rPr>
              <a:t>subdue which set.</a:t>
            </a:r>
          </a:p>
        </p:txBody>
      </p:sp>
      <p:sp>
        <p:nvSpPr>
          <p:cNvPr id="14" name="Rectangle 13">
            <a:extLst>
              <a:ext uri="{FF2B5EF4-FFF2-40B4-BE49-F238E27FC236}">
                <a16:creationId xmlns:a16="http://schemas.microsoft.com/office/drawing/2014/main" id="{D63B3239-44ED-45EC-A9F5-A58C5F6460D1}"/>
              </a:ext>
            </a:extLst>
          </p:cNvPr>
          <p:cNvSpPr/>
          <p:nvPr/>
        </p:nvSpPr>
        <p:spPr>
          <a:xfrm>
            <a:off x="1905001" y="3492058"/>
            <a:ext cx="3797300" cy="1644826"/>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Placeholder 3"/>
          <p:cNvPicPr>
            <a:picLocks noGrp="1" noChangeAspect="1"/>
          </p:cNvPicPr>
          <p:nvPr>
            <p:ph type="pic" sz="quarter" idx="27"/>
          </p:nvPr>
        </p:nvPicPr>
        <p:blipFill>
          <a:blip r:embed="rId2">
            <a:extLst>
              <a:ext uri="{28A0092B-C50C-407E-A947-70E740481C1C}">
                <a14:useLocalDpi xmlns:a14="http://schemas.microsoft.com/office/drawing/2010/main" val="0"/>
              </a:ext>
            </a:extLst>
          </a:blip>
          <a:srcRect l="21443" r="21443"/>
          <a:stretch>
            <a:fillRect/>
          </a:stretch>
        </p:blipFill>
        <p:spPr/>
      </p:pic>
      <p:pic>
        <p:nvPicPr>
          <p:cNvPr id="5" name="Picture Placeholder 4"/>
          <p:cNvPicPr>
            <a:picLocks noGrp="1" noChangeAspect="1"/>
          </p:cNvPicPr>
          <p:nvPr>
            <p:ph type="pic" sz="quarter" idx="28"/>
          </p:nvPr>
        </p:nvPicPr>
        <p:blipFill>
          <a:blip r:embed="rId2">
            <a:extLst>
              <a:ext uri="{28A0092B-C50C-407E-A947-70E740481C1C}">
                <a14:useLocalDpi xmlns:a14="http://schemas.microsoft.com/office/drawing/2010/main" val="0"/>
              </a:ext>
            </a:extLst>
          </a:blip>
          <a:srcRect l="21443" r="21443"/>
          <a:stretch>
            <a:fillRect/>
          </a:stretch>
        </p:blipFill>
        <p:spPr/>
      </p:pic>
    </p:spTree>
    <p:extLst>
      <p:ext uri="{BB962C8B-B14F-4D97-AF65-F5344CB8AC3E}">
        <p14:creationId xmlns:p14="http://schemas.microsoft.com/office/powerpoint/2010/main" val="12948999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0C250BEE-234A-4FED-BD8D-5DA83965B1BA}"/>
              </a:ext>
            </a:extLst>
          </p:cNvPr>
          <p:cNvGraphicFramePr/>
          <p:nvPr>
            <p:extLst>
              <p:ext uri="{D42A27DB-BD31-4B8C-83A1-F6EECF244321}">
                <p14:modId xmlns:p14="http://schemas.microsoft.com/office/powerpoint/2010/main" val="1834398842"/>
              </p:ext>
            </p:extLst>
          </p:nvPr>
        </p:nvGraphicFramePr>
        <p:xfrm>
          <a:off x="1308991" y="2135736"/>
          <a:ext cx="6794492" cy="3865004"/>
        </p:xfrm>
        <a:graphic>
          <a:graphicData uri="http://schemas.openxmlformats.org/drawingml/2006/chart">
            <c:chart xmlns:c="http://schemas.openxmlformats.org/drawingml/2006/chart" xmlns:r="http://schemas.openxmlformats.org/officeDocument/2006/relationships" r:id="rId2"/>
          </a:graphicData>
        </a:graphic>
      </p:graphicFrame>
      <p:grpSp>
        <p:nvGrpSpPr>
          <p:cNvPr id="21" name="Group 20">
            <a:extLst>
              <a:ext uri="{FF2B5EF4-FFF2-40B4-BE49-F238E27FC236}">
                <a16:creationId xmlns:a16="http://schemas.microsoft.com/office/drawing/2014/main" id="{03174F87-F9D3-4652-9AFC-6096E5005D0A}"/>
              </a:ext>
            </a:extLst>
          </p:cNvPr>
          <p:cNvGrpSpPr/>
          <p:nvPr/>
        </p:nvGrpSpPr>
        <p:grpSpPr>
          <a:xfrm>
            <a:off x="9221195" y="2540332"/>
            <a:ext cx="2285005" cy="1081825"/>
            <a:chOff x="953496" y="2291359"/>
            <a:chExt cx="2285005" cy="1081825"/>
          </a:xfrm>
        </p:grpSpPr>
        <p:sp>
          <p:nvSpPr>
            <p:cNvPr id="22" name="TextBox 21">
              <a:extLst>
                <a:ext uri="{FF2B5EF4-FFF2-40B4-BE49-F238E27FC236}">
                  <a16:creationId xmlns:a16="http://schemas.microsoft.com/office/drawing/2014/main" id="{628B2C6E-16DC-4DB2-B58E-17E5D10BB4E0}"/>
                </a:ext>
              </a:extLst>
            </p:cNvPr>
            <p:cNvSpPr txBox="1"/>
            <p:nvPr/>
          </p:nvSpPr>
          <p:spPr>
            <a:xfrm>
              <a:off x="953496" y="2291359"/>
              <a:ext cx="1008654" cy="461665"/>
            </a:xfrm>
            <a:prstGeom prst="rect">
              <a:avLst/>
            </a:prstGeom>
            <a:noFill/>
          </p:spPr>
          <p:txBody>
            <a:bodyPr wrap="square" rtlCol="0">
              <a:spAutoFit/>
            </a:bodyPr>
            <a:lstStyle/>
            <a:p>
              <a:r>
                <a:rPr lang="en-US" sz="2400" b="1" dirty="0">
                  <a:latin typeface="Montserrat Bold"/>
                  <a:cs typeface="Arial" panose="020B0604020202020204" pitchFamily="34" charset="0"/>
                </a:rPr>
                <a:t>750</a:t>
              </a:r>
            </a:p>
          </p:txBody>
        </p:sp>
        <p:sp>
          <p:nvSpPr>
            <p:cNvPr id="23" name="TextBox 22">
              <a:extLst>
                <a:ext uri="{FF2B5EF4-FFF2-40B4-BE49-F238E27FC236}">
                  <a16:creationId xmlns:a16="http://schemas.microsoft.com/office/drawing/2014/main" id="{9285FEFD-18E4-483B-80D1-501D6263F442}"/>
                </a:ext>
              </a:extLst>
            </p:cNvPr>
            <p:cNvSpPr txBox="1"/>
            <p:nvPr/>
          </p:nvSpPr>
          <p:spPr>
            <a:xfrm>
              <a:off x="953497" y="2766671"/>
              <a:ext cx="2285004" cy="606513"/>
            </a:xfrm>
            <a:prstGeom prst="rect">
              <a:avLst/>
            </a:prstGeom>
            <a:noFill/>
          </p:spPr>
          <p:txBody>
            <a:bodyPr wrap="square" rtlCol="0">
              <a:spAutoFit/>
            </a:bodyPr>
            <a:lstStyle/>
            <a:p>
              <a:pPr>
                <a:lnSpc>
                  <a:spcPts val="1400"/>
                </a:lnSpc>
              </a:pPr>
              <a:r>
                <a:rPr lang="en-US" sz="700" dirty="0">
                  <a:solidFill>
                    <a:schemeClr val="tx1">
                      <a:lumMod val="65000"/>
                      <a:lumOff val="35000"/>
                    </a:schemeClr>
                  </a:solidFill>
                  <a:latin typeface="Arial" panose="020B0604020202020204" pitchFamily="34" charset="0"/>
                  <a:ea typeface="Montserrat Light" charset="0"/>
                  <a:cs typeface="Arial" panose="020B0604020202020204" pitchFamily="34" charset="0"/>
                </a:rPr>
                <a:t>Creepiest don't subdue which </a:t>
              </a:r>
              <a:r>
                <a:rPr lang="en-US" sz="700" dirty="0" err="1">
                  <a:solidFill>
                    <a:schemeClr val="tx1">
                      <a:lumMod val="65000"/>
                      <a:lumOff val="35000"/>
                    </a:schemeClr>
                  </a:solidFill>
                  <a:latin typeface="Arial" panose="020B0604020202020204" pitchFamily="34" charset="0"/>
                  <a:ea typeface="Montserrat Light" charset="0"/>
                  <a:cs typeface="Arial" panose="020B0604020202020204" pitchFamily="34" charset="0"/>
                </a:rPr>
                <a:t>i</a:t>
              </a:r>
              <a:r>
                <a:rPr lang="en-US" sz="700" dirty="0">
                  <a:solidFill>
                    <a:schemeClr val="tx1">
                      <a:lumMod val="65000"/>
                      <a:lumOff val="35000"/>
                    </a:schemeClr>
                  </a:solidFill>
                  <a:latin typeface="Arial" panose="020B0604020202020204" pitchFamily="34" charset="0"/>
                  <a:ea typeface="Montserrat Light" charset="0"/>
                  <a:cs typeface="Arial" panose="020B0604020202020204" pitchFamily="34" charset="0"/>
                </a:rPr>
                <a:t> two set had seasons. Fifth you'll, man wherein seas our the great design &amp; presentation template creeping. Very</a:t>
              </a:r>
              <a:endParaRPr lang="en-US" sz="700" dirty="0">
                <a:latin typeface="Arial" panose="020B0604020202020204" pitchFamily="34" charset="0"/>
                <a:ea typeface="Montserrat Light" charset="0"/>
                <a:cs typeface="Arial" panose="020B0604020202020204" pitchFamily="34" charset="0"/>
              </a:endParaRPr>
            </a:p>
          </p:txBody>
        </p:sp>
      </p:grpSp>
      <p:grpSp>
        <p:nvGrpSpPr>
          <p:cNvPr id="24" name="Group 23">
            <a:extLst>
              <a:ext uri="{FF2B5EF4-FFF2-40B4-BE49-F238E27FC236}">
                <a16:creationId xmlns:a16="http://schemas.microsoft.com/office/drawing/2014/main" id="{39FBF146-A735-4215-B839-55F9C400D4B2}"/>
              </a:ext>
            </a:extLst>
          </p:cNvPr>
          <p:cNvGrpSpPr/>
          <p:nvPr/>
        </p:nvGrpSpPr>
        <p:grpSpPr>
          <a:xfrm>
            <a:off x="9221195" y="3890215"/>
            <a:ext cx="2285005" cy="1081825"/>
            <a:chOff x="953496" y="2291359"/>
            <a:chExt cx="2285005" cy="1081825"/>
          </a:xfrm>
        </p:grpSpPr>
        <p:sp>
          <p:nvSpPr>
            <p:cNvPr id="25" name="TextBox 24">
              <a:extLst>
                <a:ext uri="{FF2B5EF4-FFF2-40B4-BE49-F238E27FC236}">
                  <a16:creationId xmlns:a16="http://schemas.microsoft.com/office/drawing/2014/main" id="{1F64ECF2-8927-4EFF-AC76-7ED59C4BD50E}"/>
                </a:ext>
              </a:extLst>
            </p:cNvPr>
            <p:cNvSpPr txBox="1"/>
            <p:nvPr/>
          </p:nvSpPr>
          <p:spPr>
            <a:xfrm>
              <a:off x="953496" y="2291359"/>
              <a:ext cx="1008654" cy="461665"/>
            </a:xfrm>
            <a:prstGeom prst="rect">
              <a:avLst/>
            </a:prstGeom>
            <a:noFill/>
          </p:spPr>
          <p:txBody>
            <a:bodyPr wrap="square" rtlCol="0">
              <a:spAutoFit/>
            </a:bodyPr>
            <a:lstStyle/>
            <a:p>
              <a:r>
                <a:rPr lang="en-US" sz="2400" b="1" dirty="0">
                  <a:latin typeface="Montserrat Bold"/>
                  <a:cs typeface="Arial" panose="020B0604020202020204" pitchFamily="34" charset="0"/>
                </a:rPr>
                <a:t>350</a:t>
              </a:r>
            </a:p>
          </p:txBody>
        </p:sp>
        <p:sp>
          <p:nvSpPr>
            <p:cNvPr id="26" name="TextBox 25">
              <a:extLst>
                <a:ext uri="{FF2B5EF4-FFF2-40B4-BE49-F238E27FC236}">
                  <a16:creationId xmlns:a16="http://schemas.microsoft.com/office/drawing/2014/main" id="{45C62047-8B3E-4C16-8200-C7E2CA2FEE1D}"/>
                </a:ext>
              </a:extLst>
            </p:cNvPr>
            <p:cNvSpPr txBox="1"/>
            <p:nvPr/>
          </p:nvSpPr>
          <p:spPr>
            <a:xfrm>
              <a:off x="953497" y="2766671"/>
              <a:ext cx="2285004" cy="606513"/>
            </a:xfrm>
            <a:prstGeom prst="rect">
              <a:avLst/>
            </a:prstGeom>
            <a:noFill/>
          </p:spPr>
          <p:txBody>
            <a:bodyPr wrap="square" rtlCol="0">
              <a:spAutoFit/>
            </a:bodyPr>
            <a:lstStyle/>
            <a:p>
              <a:pPr>
                <a:lnSpc>
                  <a:spcPts val="1400"/>
                </a:lnSpc>
              </a:pPr>
              <a:r>
                <a:rPr lang="en-US" sz="700" dirty="0">
                  <a:solidFill>
                    <a:schemeClr val="tx1">
                      <a:lumMod val="65000"/>
                      <a:lumOff val="35000"/>
                    </a:schemeClr>
                  </a:solidFill>
                  <a:latin typeface="Arial" panose="020B0604020202020204" pitchFamily="34" charset="0"/>
                  <a:ea typeface="Montserrat Light" charset="0"/>
                  <a:cs typeface="Arial" panose="020B0604020202020204" pitchFamily="34" charset="0"/>
                </a:rPr>
                <a:t>Creepiest don't subdue which </a:t>
              </a:r>
              <a:r>
                <a:rPr lang="en-US" sz="700" dirty="0" err="1">
                  <a:solidFill>
                    <a:schemeClr val="tx1">
                      <a:lumMod val="65000"/>
                      <a:lumOff val="35000"/>
                    </a:schemeClr>
                  </a:solidFill>
                  <a:latin typeface="Arial" panose="020B0604020202020204" pitchFamily="34" charset="0"/>
                  <a:ea typeface="Montserrat Light" charset="0"/>
                  <a:cs typeface="Arial" panose="020B0604020202020204" pitchFamily="34" charset="0"/>
                </a:rPr>
                <a:t>i</a:t>
              </a:r>
              <a:r>
                <a:rPr lang="en-US" sz="700" dirty="0">
                  <a:solidFill>
                    <a:schemeClr val="tx1">
                      <a:lumMod val="65000"/>
                      <a:lumOff val="35000"/>
                    </a:schemeClr>
                  </a:solidFill>
                  <a:latin typeface="Arial" panose="020B0604020202020204" pitchFamily="34" charset="0"/>
                  <a:ea typeface="Montserrat Light" charset="0"/>
                  <a:cs typeface="Arial" panose="020B0604020202020204" pitchFamily="34" charset="0"/>
                </a:rPr>
                <a:t> two set had seasons. Fifth you'll, man wherein seas our the great design &amp; presentation template creeping. Very</a:t>
              </a:r>
              <a:endParaRPr lang="en-US" sz="700" dirty="0">
                <a:latin typeface="Arial" panose="020B0604020202020204" pitchFamily="34" charset="0"/>
                <a:ea typeface="Montserrat Light" charset="0"/>
                <a:cs typeface="Arial" panose="020B0604020202020204" pitchFamily="34" charset="0"/>
              </a:endParaRPr>
            </a:p>
          </p:txBody>
        </p:sp>
      </p:grpSp>
      <p:sp>
        <p:nvSpPr>
          <p:cNvPr id="11" name="Title 2">
            <a:extLst>
              <a:ext uri="{FF2B5EF4-FFF2-40B4-BE49-F238E27FC236}">
                <a16:creationId xmlns:a16="http://schemas.microsoft.com/office/drawing/2014/main" id="{37417E27-2763-417F-B3C2-88ACEAD4B915}"/>
              </a:ext>
            </a:extLst>
          </p:cNvPr>
          <p:cNvSpPr txBox="1">
            <a:spLocks/>
          </p:cNvSpPr>
          <p:nvPr/>
        </p:nvSpPr>
        <p:spPr>
          <a:xfrm>
            <a:off x="838200" y="493274"/>
            <a:ext cx="10515600" cy="499456"/>
          </a:xfrm>
          <a:prstGeom prst="rect">
            <a:avLst/>
          </a:prstGeom>
        </p:spPr>
        <p:txBody>
          <a:bodyPr/>
          <a:lstStyle>
            <a:lvl1pPr algn="ctr" defTabSz="914400" rtl="0" eaLnBrk="1" latinLnBrk="0" hangingPunct="1">
              <a:lnSpc>
                <a:spcPct val="90000"/>
              </a:lnSpc>
              <a:spcBef>
                <a:spcPct val="0"/>
              </a:spcBef>
              <a:buNone/>
              <a:defRPr sz="35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smtClean="0">
                <a:solidFill>
                  <a:srgbClr val="FFC000"/>
                </a:solidFill>
                <a:latin typeface="Raleway" panose="020B0503030101060003" pitchFamily="34" charset="0"/>
              </a:rPr>
              <a:t>Success</a:t>
            </a:r>
            <a:r>
              <a:rPr lang="en-US" dirty="0" smtClean="0">
                <a:solidFill>
                  <a:schemeClr val="tx1">
                    <a:lumMod val="95000"/>
                    <a:lumOff val="5000"/>
                  </a:schemeClr>
                </a:solidFill>
                <a:latin typeface="Raleway" panose="020B0503030101060003" pitchFamily="34" charset="0"/>
              </a:rPr>
              <a:t> </a:t>
            </a:r>
            <a:r>
              <a:rPr lang="en-US" b="0" dirty="0" smtClean="0">
                <a:solidFill>
                  <a:schemeClr val="tx1">
                    <a:lumMod val="95000"/>
                    <a:lumOff val="5000"/>
                  </a:schemeClr>
                </a:solidFill>
                <a:latin typeface="Raleway" panose="020B0503030101060003" pitchFamily="34" charset="0"/>
              </a:rPr>
              <a:t>Concept</a:t>
            </a:r>
            <a:endParaRPr lang="en-US" dirty="0">
              <a:solidFill>
                <a:schemeClr val="tx1">
                  <a:lumMod val="95000"/>
                  <a:lumOff val="5000"/>
                </a:schemeClr>
              </a:solidFill>
              <a:latin typeface="Raleway" panose="020B0503030101060003" pitchFamily="34" charset="0"/>
            </a:endParaRPr>
          </a:p>
        </p:txBody>
      </p:sp>
      <p:sp>
        <p:nvSpPr>
          <p:cNvPr id="13" name="TextBox 12">
            <a:extLst>
              <a:ext uri="{FF2B5EF4-FFF2-40B4-BE49-F238E27FC236}">
                <a16:creationId xmlns:a16="http://schemas.microsoft.com/office/drawing/2014/main" id="{1300FE51-EDD1-4E50-B86D-C9F20354D9E4}"/>
              </a:ext>
            </a:extLst>
          </p:cNvPr>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ea typeface="Montserrat Light" charset="0"/>
                <a:cs typeface="Montserrat Light" charset="0"/>
              </a:rPr>
              <a:t>The example text goes here with your own detailed summery. Loren opium dolor sit amen example text line.</a:t>
            </a:r>
          </a:p>
        </p:txBody>
      </p:sp>
      <p:sp>
        <p:nvSpPr>
          <p:cNvPr id="14" name="Rectangle 13">
            <a:extLst>
              <a:ext uri="{FF2B5EF4-FFF2-40B4-BE49-F238E27FC236}">
                <a16:creationId xmlns:a16="http://schemas.microsoft.com/office/drawing/2014/main" id="{76DF3904-ED6D-453B-90D1-250004137C48}"/>
              </a:ext>
            </a:extLst>
          </p:cNvPr>
          <p:cNvSpPr/>
          <p:nvPr/>
        </p:nvSpPr>
        <p:spPr>
          <a:xfrm>
            <a:off x="5925669" y="1290633"/>
            <a:ext cx="340663" cy="5486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9860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D63B3239-44ED-45EC-A9F5-A58C5F6460D1}"/>
              </a:ext>
            </a:extLst>
          </p:cNvPr>
          <p:cNvSpPr/>
          <p:nvPr/>
        </p:nvSpPr>
        <p:spPr>
          <a:xfrm>
            <a:off x="7257622" y="2708305"/>
            <a:ext cx="4023650" cy="2990327"/>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E6499C7-8BDC-4458-92CA-411A3ACEECCE}"/>
              </a:ext>
            </a:extLst>
          </p:cNvPr>
          <p:cNvSpPr/>
          <p:nvPr/>
        </p:nvSpPr>
        <p:spPr>
          <a:xfrm>
            <a:off x="0" y="1581150"/>
            <a:ext cx="5334000" cy="5276850"/>
          </a:xfrm>
          <a:prstGeom prst="rect">
            <a:avLst/>
          </a:prstGeom>
          <a:gradFill flip="none" rotWithShape="1">
            <a:gsLst>
              <a:gs pos="0">
                <a:schemeClr val="accent3">
                  <a:lumMod val="75000"/>
                </a:schemeClr>
              </a:gs>
              <a:gs pos="100000">
                <a:srgbClr val="002060">
                  <a:alpha val="83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TextBox 91">
            <a:extLst>
              <a:ext uri="{FF2B5EF4-FFF2-40B4-BE49-F238E27FC236}">
                <a16:creationId xmlns:a16="http://schemas.microsoft.com/office/drawing/2014/main" id="{A82DCCA4-C096-4366-B932-B9EEB85BE86C}"/>
              </a:ext>
            </a:extLst>
          </p:cNvPr>
          <p:cNvSpPr txBox="1"/>
          <p:nvPr/>
        </p:nvSpPr>
        <p:spPr>
          <a:xfrm>
            <a:off x="2714625" y="566757"/>
            <a:ext cx="6762750" cy="507831"/>
          </a:xfrm>
          <a:prstGeom prst="rect">
            <a:avLst/>
          </a:prstGeom>
          <a:noFill/>
        </p:spPr>
        <p:txBody>
          <a:bodyPr wrap="square" rtlCol="0">
            <a:spAutoFit/>
          </a:bodyPr>
          <a:lstStyle/>
          <a:p>
            <a:pPr algn="ctr"/>
            <a:r>
              <a:rPr lang="en-US" sz="2700" dirty="0">
                <a:latin typeface="Raleway" panose="020B0003030101060003" pitchFamily="34" charset="0"/>
                <a:cs typeface="Arial" panose="020B0604020202020204" pitchFamily="34" charset="0"/>
              </a:rPr>
              <a:t>INFOGRAPHIC PROJECT</a:t>
            </a:r>
          </a:p>
        </p:txBody>
      </p:sp>
      <p:grpSp>
        <p:nvGrpSpPr>
          <p:cNvPr id="12" name="Group 11">
            <a:extLst>
              <a:ext uri="{FF2B5EF4-FFF2-40B4-BE49-F238E27FC236}">
                <a16:creationId xmlns:a16="http://schemas.microsoft.com/office/drawing/2014/main" id="{A9EC125B-4B57-4502-826A-B7B51E19E038}"/>
              </a:ext>
            </a:extLst>
          </p:cNvPr>
          <p:cNvGrpSpPr/>
          <p:nvPr/>
        </p:nvGrpSpPr>
        <p:grpSpPr>
          <a:xfrm>
            <a:off x="601551" y="2357602"/>
            <a:ext cx="4426659" cy="3824048"/>
            <a:chOff x="6197601" y="1644980"/>
            <a:chExt cx="4426659" cy="3824048"/>
          </a:xfrm>
        </p:grpSpPr>
        <p:sp>
          <p:nvSpPr>
            <p:cNvPr id="13" name="TextBox 12">
              <a:extLst>
                <a:ext uri="{FF2B5EF4-FFF2-40B4-BE49-F238E27FC236}">
                  <a16:creationId xmlns:a16="http://schemas.microsoft.com/office/drawing/2014/main" id="{3173900E-0197-4DB4-9326-12F766EEA31F}"/>
                </a:ext>
              </a:extLst>
            </p:cNvPr>
            <p:cNvSpPr txBox="1"/>
            <p:nvPr/>
          </p:nvSpPr>
          <p:spPr>
            <a:xfrm>
              <a:off x="6197601" y="1765654"/>
              <a:ext cx="1322071" cy="246221"/>
            </a:xfrm>
            <a:prstGeom prst="rect">
              <a:avLst/>
            </a:prstGeom>
            <a:noFill/>
          </p:spPr>
          <p:txBody>
            <a:bodyPr wrap="square" rtlCol="0">
              <a:spAutoFit/>
            </a:bodyPr>
            <a:lstStyle/>
            <a:p>
              <a:r>
                <a:rPr lang="en-US" sz="1000" spc="300" dirty="0">
                  <a:solidFill>
                    <a:schemeClr val="bg1"/>
                  </a:solidFill>
                  <a:latin typeface="Raleway Medium" panose="020B0603030101060003" pitchFamily="34" charset="0"/>
                  <a:ea typeface="Montserrat" charset="0"/>
                  <a:cs typeface="Montserrat" charset="0"/>
                </a:rPr>
                <a:t>Example</a:t>
              </a:r>
              <a:endParaRPr lang="en-US" sz="1000" spc="300" dirty="0">
                <a:solidFill>
                  <a:schemeClr val="bg1"/>
                </a:solidFill>
                <a:latin typeface="Raleway Medium" panose="020B0603030101060003" pitchFamily="34" charset="0"/>
                <a:ea typeface="Montserrat Light" charset="0"/>
                <a:cs typeface="Montserrat Light" charset="0"/>
              </a:endParaRPr>
            </a:p>
          </p:txBody>
        </p:sp>
        <p:sp>
          <p:nvSpPr>
            <p:cNvPr id="14" name="TextBox 13">
              <a:extLst>
                <a:ext uri="{FF2B5EF4-FFF2-40B4-BE49-F238E27FC236}">
                  <a16:creationId xmlns:a16="http://schemas.microsoft.com/office/drawing/2014/main" id="{1AFDEF4E-2469-4F30-B980-85A7CC1D728E}"/>
                </a:ext>
              </a:extLst>
            </p:cNvPr>
            <p:cNvSpPr txBox="1"/>
            <p:nvPr/>
          </p:nvSpPr>
          <p:spPr>
            <a:xfrm>
              <a:off x="7422736" y="1644980"/>
              <a:ext cx="3201524" cy="483017"/>
            </a:xfrm>
            <a:prstGeom prst="rect">
              <a:avLst/>
            </a:prstGeom>
            <a:noFill/>
          </p:spPr>
          <p:txBody>
            <a:bodyPr wrap="square" rtlCol="0">
              <a:spAutoFit/>
            </a:bodyPr>
            <a:lstStyle/>
            <a:p>
              <a:pPr algn="just">
                <a:lnSpc>
                  <a:spcPct val="150000"/>
                </a:lnSpc>
              </a:pPr>
              <a:r>
                <a:rPr lang="en-US" sz="900" dirty="0">
                  <a:solidFill>
                    <a:schemeClr val="bg1"/>
                  </a:solidFill>
                  <a:latin typeface="Montserrat Light" charset="0"/>
                  <a:ea typeface="Montserrat Light" charset="0"/>
                  <a:cs typeface="Montserrat Light" charset="0"/>
                </a:rPr>
                <a:t>Have them for one. Living grass to for can't gathered waters had winged. our creeping.</a:t>
              </a:r>
            </a:p>
          </p:txBody>
        </p:sp>
        <p:sp>
          <p:nvSpPr>
            <p:cNvPr id="15" name="TextBox 14">
              <a:extLst>
                <a:ext uri="{FF2B5EF4-FFF2-40B4-BE49-F238E27FC236}">
                  <a16:creationId xmlns:a16="http://schemas.microsoft.com/office/drawing/2014/main" id="{DC5282CB-D5C4-4F7B-B138-472F8A38270A}"/>
                </a:ext>
              </a:extLst>
            </p:cNvPr>
            <p:cNvSpPr txBox="1"/>
            <p:nvPr/>
          </p:nvSpPr>
          <p:spPr>
            <a:xfrm>
              <a:off x="6197601" y="2879331"/>
              <a:ext cx="1322071" cy="246221"/>
            </a:xfrm>
            <a:prstGeom prst="rect">
              <a:avLst/>
            </a:prstGeom>
            <a:noFill/>
          </p:spPr>
          <p:txBody>
            <a:bodyPr wrap="square" rtlCol="0">
              <a:spAutoFit/>
            </a:bodyPr>
            <a:lstStyle/>
            <a:p>
              <a:r>
                <a:rPr lang="en-US" sz="1000" spc="300" dirty="0">
                  <a:solidFill>
                    <a:schemeClr val="bg1"/>
                  </a:solidFill>
                  <a:latin typeface="Raleway Medium" panose="020B0603030101060003" pitchFamily="34" charset="0"/>
                  <a:ea typeface="Montserrat" charset="0"/>
                  <a:cs typeface="Montserrat" charset="0"/>
                </a:rPr>
                <a:t>Example</a:t>
              </a:r>
              <a:endParaRPr lang="en-US" sz="1000" spc="300" dirty="0">
                <a:solidFill>
                  <a:schemeClr val="bg1"/>
                </a:solidFill>
                <a:latin typeface="Raleway Medium" panose="020B0603030101060003" pitchFamily="34" charset="0"/>
                <a:ea typeface="Montserrat Light" charset="0"/>
                <a:cs typeface="Montserrat Light" charset="0"/>
              </a:endParaRPr>
            </a:p>
          </p:txBody>
        </p:sp>
        <p:sp>
          <p:nvSpPr>
            <p:cNvPr id="16" name="TextBox 15">
              <a:extLst>
                <a:ext uri="{FF2B5EF4-FFF2-40B4-BE49-F238E27FC236}">
                  <a16:creationId xmlns:a16="http://schemas.microsoft.com/office/drawing/2014/main" id="{77667A24-C5A4-4AE0-A0C1-68A9C0EF3047}"/>
                </a:ext>
              </a:extLst>
            </p:cNvPr>
            <p:cNvSpPr txBox="1"/>
            <p:nvPr/>
          </p:nvSpPr>
          <p:spPr>
            <a:xfrm>
              <a:off x="7422736" y="2758657"/>
              <a:ext cx="3201524" cy="483017"/>
            </a:xfrm>
            <a:prstGeom prst="rect">
              <a:avLst/>
            </a:prstGeom>
            <a:noFill/>
          </p:spPr>
          <p:txBody>
            <a:bodyPr wrap="square" rtlCol="0">
              <a:spAutoFit/>
            </a:bodyPr>
            <a:lstStyle/>
            <a:p>
              <a:pPr algn="just">
                <a:lnSpc>
                  <a:spcPct val="150000"/>
                </a:lnSpc>
              </a:pPr>
              <a:r>
                <a:rPr lang="en-US" sz="900" dirty="0">
                  <a:solidFill>
                    <a:schemeClr val="bg1"/>
                  </a:solidFill>
                  <a:latin typeface="Montserrat Light" charset="0"/>
                  <a:ea typeface="Montserrat Light" charset="0"/>
                  <a:cs typeface="Montserrat Light" charset="0"/>
                </a:rPr>
                <a:t>Have them for one. Living grass to for can't gathered waters had winged. our creeping.</a:t>
              </a:r>
            </a:p>
          </p:txBody>
        </p:sp>
        <p:sp>
          <p:nvSpPr>
            <p:cNvPr id="17" name="TextBox 16">
              <a:extLst>
                <a:ext uri="{FF2B5EF4-FFF2-40B4-BE49-F238E27FC236}">
                  <a16:creationId xmlns:a16="http://schemas.microsoft.com/office/drawing/2014/main" id="{DF8E4785-68E1-4E07-B2A0-7D445A5F3814}"/>
                </a:ext>
              </a:extLst>
            </p:cNvPr>
            <p:cNvSpPr txBox="1"/>
            <p:nvPr/>
          </p:nvSpPr>
          <p:spPr>
            <a:xfrm>
              <a:off x="6197601" y="3993008"/>
              <a:ext cx="1322071" cy="246221"/>
            </a:xfrm>
            <a:prstGeom prst="rect">
              <a:avLst/>
            </a:prstGeom>
            <a:noFill/>
          </p:spPr>
          <p:txBody>
            <a:bodyPr wrap="square" rtlCol="0">
              <a:spAutoFit/>
            </a:bodyPr>
            <a:lstStyle/>
            <a:p>
              <a:r>
                <a:rPr lang="en-US" sz="1000" spc="300" dirty="0">
                  <a:solidFill>
                    <a:schemeClr val="bg1"/>
                  </a:solidFill>
                  <a:latin typeface="Raleway Medium" panose="020B0603030101060003" pitchFamily="34" charset="0"/>
                  <a:ea typeface="Montserrat" charset="0"/>
                  <a:cs typeface="Montserrat" charset="0"/>
                </a:rPr>
                <a:t>Example</a:t>
              </a:r>
              <a:endParaRPr lang="en-US" sz="1000" spc="300" dirty="0">
                <a:solidFill>
                  <a:schemeClr val="bg1"/>
                </a:solidFill>
                <a:latin typeface="Raleway Medium" panose="020B0603030101060003" pitchFamily="34" charset="0"/>
                <a:ea typeface="Montserrat Light" charset="0"/>
                <a:cs typeface="Montserrat Light" charset="0"/>
              </a:endParaRPr>
            </a:p>
          </p:txBody>
        </p:sp>
        <p:sp>
          <p:nvSpPr>
            <p:cNvPr id="18" name="TextBox 17">
              <a:extLst>
                <a:ext uri="{FF2B5EF4-FFF2-40B4-BE49-F238E27FC236}">
                  <a16:creationId xmlns:a16="http://schemas.microsoft.com/office/drawing/2014/main" id="{092CCC71-582A-4B7F-BF1C-9E8E7CF8E36C}"/>
                </a:ext>
              </a:extLst>
            </p:cNvPr>
            <p:cNvSpPr txBox="1"/>
            <p:nvPr/>
          </p:nvSpPr>
          <p:spPr>
            <a:xfrm>
              <a:off x="7422736" y="3872334"/>
              <a:ext cx="3201524" cy="483017"/>
            </a:xfrm>
            <a:prstGeom prst="rect">
              <a:avLst/>
            </a:prstGeom>
            <a:noFill/>
          </p:spPr>
          <p:txBody>
            <a:bodyPr wrap="square" rtlCol="0">
              <a:spAutoFit/>
            </a:bodyPr>
            <a:lstStyle/>
            <a:p>
              <a:pPr algn="just">
                <a:lnSpc>
                  <a:spcPct val="150000"/>
                </a:lnSpc>
              </a:pPr>
              <a:r>
                <a:rPr lang="en-US" sz="900" dirty="0">
                  <a:solidFill>
                    <a:schemeClr val="bg1"/>
                  </a:solidFill>
                  <a:latin typeface="Montserrat Light" charset="0"/>
                  <a:ea typeface="Montserrat Light" charset="0"/>
                  <a:cs typeface="Montserrat Light" charset="0"/>
                </a:rPr>
                <a:t>Have them for one. Living grass to for can't gathered waters had winged. our creeping.</a:t>
              </a:r>
            </a:p>
          </p:txBody>
        </p:sp>
        <p:sp>
          <p:nvSpPr>
            <p:cNvPr id="19" name="TextBox 18">
              <a:extLst>
                <a:ext uri="{FF2B5EF4-FFF2-40B4-BE49-F238E27FC236}">
                  <a16:creationId xmlns:a16="http://schemas.microsoft.com/office/drawing/2014/main" id="{B74E8F6F-4AE1-43D7-A8DD-782CA2851F75}"/>
                </a:ext>
              </a:extLst>
            </p:cNvPr>
            <p:cNvSpPr txBox="1"/>
            <p:nvPr/>
          </p:nvSpPr>
          <p:spPr>
            <a:xfrm>
              <a:off x="6197601" y="5106685"/>
              <a:ext cx="1322071" cy="246221"/>
            </a:xfrm>
            <a:prstGeom prst="rect">
              <a:avLst/>
            </a:prstGeom>
            <a:noFill/>
          </p:spPr>
          <p:txBody>
            <a:bodyPr wrap="square" rtlCol="0">
              <a:spAutoFit/>
            </a:bodyPr>
            <a:lstStyle/>
            <a:p>
              <a:r>
                <a:rPr lang="en-US" sz="1000" spc="300" dirty="0">
                  <a:solidFill>
                    <a:schemeClr val="bg1"/>
                  </a:solidFill>
                  <a:latin typeface="Raleway Medium" panose="020B0603030101060003" pitchFamily="34" charset="0"/>
                  <a:ea typeface="Montserrat" charset="0"/>
                  <a:cs typeface="Montserrat" charset="0"/>
                </a:rPr>
                <a:t>Example</a:t>
              </a:r>
              <a:endParaRPr lang="en-US" sz="1000" spc="300" dirty="0">
                <a:solidFill>
                  <a:schemeClr val="bg1"/>
                </a:solidFill>
                <a:latin typeface="Raleway Medium" panose="020B0603030101060003" pitchFamily="34" charset="0"/>
                <a:ea typeface="Montserrat Light" charset="0"/>
                <a:cs typeface="Montserrat Light" charset="0"/>
              </a:endParaRPr>
            </a:p>
          </p:txBody>
        </p:sp>
        <p:sp>
          <p:nvSpPr>
            <p:cNvPr id="20" name="TextBox 19">
              <a:extLst>
                <a:ext uri="{FF2B5EF4-FFF2-40B4-BE49-F238E27FC236}">
                  <a16:creationId xmlns:a16="http://schemas.microsoft.com/office/drawing/2014/main" id="{4D447E73-1189-4174-9B9C-A15E445E4DDD}"/>
                </a:ext>
              </a:extLst>
            </p:cNvPr>
            <p:cNvSpPr txBox="1"/>
            <p:nvPr/>
          </p:nvSpPr>
          <p:spPr>
            <a:xfrm>
              <a:off x="7422736" y="4986011"/>
              <a:ext cx="3201524" cy="483017"/>
            </a:xfrm>
            <a:prstGeom prst="rect">
              <a:avLst/>
            </a:prstGeom>
            <a:noFill/>
          </p:spPr>
          <p:txBody>
            <a:bodyPr wrap="square" rtlCol="0">
              <a:spAutoFit/>
            </a:bodyPr>
            <a:lstStyle/>
            <a:p>
              <a:pPr algn="just">
                <a:lnSpc>
                  <a:spcPct val="150000"/>
                </a:lnSpc>
              </a:pPr>
              <a:r>
                <a:rPr lang="en-US" sz="900" dirty="0">
                  <a:solidFill>
                    <a:schemeClr val="bg1"/>
                  </a:solidFill>
                  <a:latin typeface="Montserrat Light" charset="0"/>
                  <a:ea typeface="Montserrat Light" charset="0"/>
                  <a:cs typeface="Montserrat Light" charset="0"/>
                </a:rPr>
                <a:t>Have them for one. Living grass to for can't gathered waters had winged. our creeping.</a:t>
              </a:r>
            </a:p>
          </p:txBody>
        </p:sp>
        <p:cxnSp>
          <p:nvCxnSpPr>
            <p:cNvPr id="21" name="Straight Connector 20">
              <a:extLst>
                <a:ext uri="{FF2B5EF4-FFF2-40B4-BE49-F238E27FC236}">
                  <a16:creationId xmlns:a16="http://schemas.microsoft.com/office/drawing/2014/main" id="{AEB6708D-001A-4698-BBA2-F8CD27541F27}"/>
                </a:ext>
              </a:extLst>
            </p:cNvPr>
            <p:cNvCxnSpPr>
              <a:cxnSpLocks/>
            </p:cNvCxnSpPr>
            <p:nvPr/>
          </p:nvCxnSpPr>
          <p:spPr>
            <a:xfrm>
              <a:off x="6299202" y="2443327"/>
              <a:ext cx="4220369" cy="0"/>
            </a:xfrm>
            <a:prstGeom prst="line">
              <a:avLst/>
            </a:prstGeom>
            <a:ln w="25400">
              <a:solidFill>
                <a:schemeClr val="tx1">
                  <a:lumMod val="75000"/>
                  <a:lumOff val="2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00DC8FA-60B7-4975-87FA-799F01FE1D54}"/>
                </a:ext>
              </a:extLst>
            </p:cNvPr>
            <p:cNvCxnSpPr>
              <a:cxnSpLocks/>
            </p:cNvCxnSpPr>
            <p:nvPr/>
          </p:nvCxnSpPr>
          <p:spPr>
            <a:xfrm>
              <a:off x="6299202" y="3557004"/>
              <a:ext cx="4220369" cy="0"/>
            </a:xfrm>
            <a:prstGeom prst="line">
              <a:avLst/>
            </a:prstGeom>
            <a:ln w="25400">
              <a:solidFill>
                <a:schemeClr val="tx1">
                  <a:lumMod val="75000"/>
                  <a:lumOff val="2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FE8BE8B-FEB2-4B0D-BB87-46C6B3AB53E5}"/>
                </a:ext>
              </a:extLst>
            </p:cNvPr>
            <p:cNvCxnSpPr>
              <a:cxnSpLocks/>
            </p:cNvCxnSpPr>
            <p:nvPr/>
          </p:nvCxnSpPr>
          <p:spPr>
            <a:xfrm>
              <a:off x="6299202" y="4670681"/>
              <a:ext cx="4220369" cy="0"/>
            </a:xfrm>
            <a:prstGeom prst="line">
              <a:avLst/>
            </a:prstGeom>
            <a:ln w="25400">
              <a:solidFill>
                <a:schemeClr val="tx1">
                  <a:lumMod val="75000"/>
                  <a:lumOff val="25000"/>
                  <a:alpha val="30000"/>
                </a:schemeClr>
              </a:solidFill>
            </a:ln>
          </p:spPr>
          <p:style>
            <a:lnRef idx="1">
              <a:schemeClr val="accent1"/>
            </a:lnRef>
            <a:fillRef idx="0">
              <a:schemeClr val="accent1"/>
            </a:fillRef>
            <a:effectRef idx="0">
              <a:schemeClr val="accent1"/>
            </a:effectRef>
            <a:fontRef idx="minor">
              <a:schemeClr val="tx1"/>
            </a:fontRef>
          </p:style>
        </p:cxnSp>
      </p:grpSp>
      <p:grpSp>
        <p:nvGrpSpPr>
          <p:cNvPr id="27" name="Group 26">
            <a:extLst>
              <a:ext uri="{FF2B5EF4-FFF2-40B4-BE49-F238E27FC236}">
                <a16:creationId xmlns:a16="http://schemas.microsoft.com/office/drawing/2014/main" id="{03174F87-F9D3-4652-9AFC-6096E5005D0A}"/>
              </a:ext>
            </a:extLst>
          </p:cNvPr>
          <p:cNvGrpSpPr/>
          <p:nvPr/>
        </p:nvGrpSpPr>
        <p:grpSpPr>
          <a:xfrm>
            <a:off x="8629719" y="3031000"/>
            <a:ext cx="2285005" cy="1081825"/>
            <a:chOff x="953496" y="2291359"/>
            <a:chExt cx="2285005" cy="1081825"/>
          </a:xfrm>
        </p:grpSpPr>
        <p:sp>
          <p:nvSpPr>
            <p:cNvPr id="28" name="TextBox 27">
              <a:extLst>
                <a:ext uri="{FF2B5EF4-FFF2-40B4-BE49-F238E27FC236}">
                  <a16:creationId xmlns:a16="http://schemas.microsoft.com/office/drawing/2014/main" id="{628B2C6E-16DC-4DB2-B58E-17E5D10BB4E0}"/>
                </a:ext>
              </a:extLst>
            </p:cNvPr>
            <p:cNvSpPr txBox="1"/>
            <p:nvPr/>
          </p:nvSpPr>
          <p:spPr>
            <a:xfrm>
              <a:off x="953496" y="2291359"/>
              <a:ext cx="1008654" cy="461665"/>
            </a:xfrm>
            <a:prstGeom prst="rect">
              <a:avLst/>
            </a:prstGeom>
            <a:noFill/>
          </p:spPr>
          <p:txBody>
            <a:bodyPr wrap="square" rtlCol="0">
              <a:spAutoFit/>
            </a:bodyPr>
            <a:lstStyle/>
            <a:p>
              <a:r>
                <a:rPr lang="en-US" sz="2400" b="1" dirty="0">
                  <a:latin typeface="Montserrat Bold"/>
                  <a:cs typeface="Arial" panose="020B0604020202020204" pitchFamily="34" charset="0"/>
                </a:rPr>
                <a:t>750</a:t>
              </a:r>
            </a:p>
          </p:txBody>
        </p:sp>
        <p:sp>
          <p:nvSpPr>
            <p:cNvPr id="29" name="TextBox 28">
              <a:extLst>
                <a:ext uri="{FF2B5EF4-FFF2-40B4-BE49-F238E27FC236}">
                  <a16:creationId xmlns:a16="http://schemas.microsoft.com/office/drawing/2014/main" id="{9285FEFD-18E4-483B-80D1-501D6263F442}"/>
                </a:ext>
              </a:extLst>
            </p:cNvPr>
            <p:cNvSpPr txBox="1"/>
            <p:nvPr/>
          </p:nvSpPr>
          <p:spPr>
            <a:xfrm>
              <a:off x="953497" y="2766671"/>
              <a:ext cx="2285004" cy="606513"/>
            </a:xfrm>
            <a:prstGeom prst="rect">
              <a:avLst/>
            </a:prstGeom>
            <a:noFill/>
          </p:spPr>
          <p:txBody>
            <a:bodyPr wrap="square" rtlCol="0">
              <a:spAutoFit/>
            </a:bodyPr>
            <a:lstStyle/>
            <a:p>
              <a:pPr>
                <a:lnSpc>
                  <a:spcPts val="1400"/>
                </a:lnSpc>
              </a:pPr>
              <a:r>
                <a:rPr lang="en-US" sz="700" dirty="0">
                  <a:solidFill>
                    <a:schemeClr val="tx1">
                      <a:lumMod val="65000"/>
                      <a:lumOff val="35000"/>
                    </a:schemeClr>
                  </a:solidFill>
                  <a:latin typeface="Arial" panose="020B0604020202020204" pitchFamily="34" charset="0"/>
                  <a:ea typeface="Montserrat Light" charset="0"/>
                  <a:cs typeface="Arial" panose="020B0604020202020204" pitchFamily="34" charset="0"/>
                </a:rPr>
                <a:t>Creepiest don't subdue which </a:t>
              </a:r>
              <a:r>
                <a:rPr lang="en-US" sz="700" dirty="0" err="1">
                  <a:solidFill>
                    <a:schemeClr val="tx1">
                      <a:lumMod val="65000"/>
                      <a:lumOff val="35000"/>
                    </a:schemeClr>
                  </a:solidFill>
                  <a:latin typeface="Arial" panose="020B0604020202020204" pitchFamily="34" charset="0"/>
                  <a:ea typeface="Montserrat Light" charset="0"/>
                  <a:cs typeface="Arial" panose="020B0604020202020204" pitchFamily="34" charset="0"/>
                </a:rPr>
                <a:t>i</a:t>
              </a:r>
              <a:r>
                <a:rPr lang="en-US" sz="700" dirty="0">
                  <a:solidFill>
                    <a:schemeClr val="tx1">
                      <a:lumMod val="65000"/>
                      <a:lumOff val="35000"/>
                    </a:schemeClr>
                  </a:solidFill>
                  <a:latin typeface="Arial" panose="020B0604020202020204" pitchFamily="34" charset="0"/>
                  <a:ea typeface="Montserrat Light" charset="0"/>
                  <a:cs typeface="Arial" panose="020B0604020202020204" pitchFamily="34" charset="0"/>
                </a:rPr>
                <a:t> two set had seasons. Fifth you'll, man wherein seas our the great design &amp; presentation template creeping. Very</a:t>
              </a:r>
              <a:endParaRPr lang="en-US" sz="700" dirty="0">
                <a:latin typeface="Arial" panose="020B0604020202020204" pitchFamily="34" charset="0"/>
                <a:ea typeface="Montserrat Light" charset="0"/>
                <a:cs typeface="Arial" panose="020B0604020202020204" pitchFamily="34" charset="0"/>
              </a:endParaRPr>
            </a:p>
          </p:txBody>
        </p:sp>
      </p:grpSp>
      <p:grpSp>
        <p:nvGrpSpPr>
          <p:cNvPr id="30" name="Group 29">
            <a:extLst>
              <a:ext uri="{FF2B5EF4-FFF2-40B4-BE49-F238E27FC236}">
                <a16:creationId xmlns:a16="http://schemas.microsoft.com/office/drawing/2014/main" id="{39FBF146-A735-4215-B839-55F9C400D4B2}"/>
              </a:ext>
            </a:extLst>
          </p:cNvPr>
          <p:cNvGrpSpPr/>
          <p:nvPr/>
        </p:nvGrpSpPr>
        <p:grpSpPr>
          <a:xfrm>
            <a:off x="8629719" y="4380883"/>
            <a:ext cx="2285005" cy="1081825"/>
            <a:chOff x="953496" y="2291359"/>
            <a:chExt cx="2285005" cy="1081825"/>
          </a:xfrm>
        </p:grpSpPr>
        <p:sp>
          <p:nvSpPr>
            <p:cNvPr id="31" name="TextBox 30">
              <a:extLst>
                <a:ext uri="{FF2B5EF4-FFF2-40B4-BE49-F238E27FC236}">
                  <a16:creationId xmlns:a16="http://schemas.microsoft.com/office/drawing/2014/main" id="{1F64ECF2-8927-4EFF-AC76-7ED59C4BD50E}"/>
                </a:ext>
              </a:extLst>
            </p:cNvPr>
            <p:cNvSpPr txBox="1"/>
            <p:nvPr/>
          </p:nvSpPr>
          <p:spPr>
            <a:xfrm>
              <a:off x="953496" y="2291359"/>
              <a:ext cx="1008654" cy="461665"/>
            </a:xfrm>
            <a:prstGeom prst="rect">
              <a:avLst/>
            </a:prstGeom>
            <a:noFill/>
          </p:spPr>
          <p:txBody>
            <a:bodyPr wrap="square" rtlCol="0">
              <a:spAutoFit/>
            </a:bodyPr>
            <a:lstStyle/>
            <a:p>
              <a:r>
                <a:rPr lang="en-US" sz="2400" b="1" dirty="0">
                  <a:latin typeface="Montserrat Bold"/>
                  <a:cs typeface="Arial" panose="020B0604020202020204" pitchFamily="34" charset="0"/>
                </a:rPr>
                <a:t>350</a:t>
              </a:r>
            </a:p>
          </p:txBody>
        </p:sp>
        <p:sp>
          <p:nvSpPr>
            <p:cNvPr id="32" name="TextBox 31">
              <a:extLst>
                <a:ext uri="{FF2B5EF4-FFF2-40B4-BE49-F238E27FC236}">
                  <a16:creationId xmlns:a16="http://schemas.microsoft.com/office/drawing/2014/main" id="{45C62047-8B3E-4C16-8200-C7E2CA2FEE1D}"/>
                </a:ext>
              </a:extLst>
            </p:cNvPr>
            <p:cNvSpPr txBox="1"/>
            <p:nvPr/>
          </p:nvSpPr>
          <p:spPr>
            <a:xfrm>
              <a:off x="953497" y="2766671"/>
              <a:ext cx="2285004" cy="606513"/>
            </a:xfrm>
            <a:prstGeom prst="rect">
              <a:avLst/>
            </a:prstGeom>
            <a:noFill/>
          </p:spPr>
          <p:txBody>
            <a:bodyPr wrap="square" rtlCol="0">
              <a:spAutoFit/>
            </a:bodyPr>
            <a:lstStyle/>
            <a:p>
              <a:pPr>
                <a:lnSpc>
                  <a:spcPts val="1400"/>
                </a:lnSpc>
              </a:pPr>
              <a:r>
                <a:rPr lang="en-US" sz="700" dirty="0">
                  <a:solidFill>
                    <a:schemeClr val="tx1">
                      <a:lumMod val="65000"/>
                      <a:lumOff val="35000"/>
                    </a:schemeClr>
                  </a:solidFill>
                  <a:latin typeface="Arial" panose="020B0604020202020204" pitchFamily="34" charset="0"/>
                  <a:ea typeface="Montserrat Light" charset="0"/>
                  <a:cs typeface="Arial" panose="020B0604020202020204" pitchFamily="34" charset="0"/>
                </a:rPr>
                <a:t>Creepiest don't subdue which </a:t>
              </a:r>
              <a:r>
                <a:rPr lang="en-US" sz="700" dirty="0" err="1">
                  <a:solidFill>
                    <a:schemeClr val="tx1">
                      <a:lumMod val="65000"/>
                      <a:lumOff val="35000"/>
                    </a:schemeClr>
                  </a:solidFill>
                  <a:latin typeface="Arial" panose="020B0604020202020204" pitchFamily="34" charset="0"/>
                  <a:ea typeface="Montserrat Light" charset="0"/>
                  <a:cs typeface="Arial" panose="020B0604020202020204" pitchFamily="34" charset="0"/>
                </a:rPr>
                <a:t>i</a:t>
              </a:r>
              <a:r>
                <a:rPr lang="en-US" sz="700" dirty="0">
                  <a:solidFill>
                    <a:schemeClr val="tx1">
                      <a:lumMod val="65000"/>
                      <a:lumOff val="35000"/>
                    </a:schemeClr>
                  </a:solidFill>
                  <a:latin typeface="Arial" panose="020B0604020202020204" pitchFamily="34" charset="0"/>
                  <a:ea typeface="Montserrat Light" charset="0"/>
                  <a:cs typeface="Arial" panose="020B0604020202020204" pitchFamily="34" charset="0"/>
                </a:rPr>
                <a:t> two set had seasons. Fifth you'll, man wherein seas our the great design &amp; presentation template creeping. Very</a:t>
              </a:r>
              <a:endParaRPr lang="en-US" sz="700" dirty="0">
                <a:latin typeface="Arial" panose="020B0604020202020204" pitchFamily="34" charset="0"/>
                <a:ea typeface="Montserrat Light" charset="0"/>
                <a:cs typeface="Arial" panose="020B0604020202020204" pitchFamily="34" charset="0"/>
              </a:endParaRPr>
            </a:p>
          </p:txBody>
        </p:sp>
      </p:grpSp>
      <p:pic>
        <p:nvPicPr>
          <p:cNvPr id="3" name="Picture Placeholder 2"/>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6173" r="26173"/>
          <a:stretch>
            <a:fillRect/>
          </a:stretch>
        </p:blipFill>
        <p:spPr/>
      </p:pic>
    </p:spTree>
    <p:extLst>
      <p:ext uri="{BB962C8B-B14F-4D97-AF65-F5344CB8AC3E}">
        <p14:creationId xmlns:p14="http://schemas.microsoft.com/office/powerpoint/2010/main" val="3495428548"/>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spDef>
      <a:spPr>
        <a:solidFill>
          <a:schemeClr val="tx1">
            <a:lumMod val="95000"/>
            <a:lumOff val="5000"/>
            <a:alpha val="2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Atlas" id="{5156B0E4-0EB1-49FE-A26B-15F6F698AEC6}" vid="{508F7963-D0B5-43F7-BB2C-FCE3009C08E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TM16401371[[fn=Atlas]]</Template>
  <TotalTime>3428</TotalTime>
  <Words>1525</Words>
  <Application>Microsoft Office PowerPoint</Application>
  <PresentationFormat>Widescreen</PresentationFormat>
  <Paragraphs>151</Paragraphs>
  <Slides>20</Slides>
  <Notes>0</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20</vt:i4>
      </vt:variant>
    </vt:vector>
  </HeadingPairs>
  <TitlesOfParts>
    <vt:vector size="39" baseType="lpstr">
      <vt:lpstr>Arial</vt:lpstr>
      <vt:lpstr>Bebas Neue Bold</vt:lpstr>
      <vt:lpstr>Calibri</vt:lpstr>
      <vt:lpstr>Goudy Old Style</vt:lpstr>
      <vt:lpstr>Lato</vt:lpstr>
      <vt:lpstr>Montserrat</vt:lpstr>
      <vt:lpstr>Montserrat Black</vt:lpstr>
      <vt:lpstr>Montserrat Bold</vt:lpstr>
      <vt:lpstr>Montserrat Hairline</vt:lpstr>
      <vt:lpstr>Montserrat Light</vt:lpstr>
      <vt:lpstr>Noto Sans</vt:lpstr>
      <vt:lpstr>Open Sans</vt:lpstr>
      <vt:lpstr>Open Sans bold</vt:lpstr>
      <vt:lpstr>Raleway</vt:lpstr>
      <vt:lpstr>Raleway Light</vt:lpstr>
      <vt:lpstr>Raleway Medium</vt:lpstr>
      <vt:lpstr>Rockwell</vt:lpstr>
      <vt:lpstr>Wingdings</vt:lpstr>
      <vt:lpstr>Atlas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ONESTUDIO</dc:creator>
  <cp:lastModifiedBy>Anamul Islam</cp:lastModifiedBy>
  <cp:revision>134</cp:revision>
  <dcterms:created xsi:type="dcterms:W3CDTF">2016-10-13T05:08:14Z</dcterms:created>
  <dcterms:modified xsi:type="dcterms:W3CDTF">2020-06-25T18:47:24Z</dcterms:modified>
</cp:coreProperties>
</file>