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1" r:id="rId2"/>
    <p:sldId id="273" r:id="rId3"/>
    <p:sldId id="272" r:id="rId4"/>
    <p:sldId id="274" r:id="rId5"/>
    <p:sldId id="275" r:id="rId6"/>
    <p:sldId id="277" r:id="rId7"/>
    <p:sldId id="276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8" r:id="rId17"/>
    <p:sldId id="290" r:id="rId18"/>
    <p:sldId id="294" r:id="rId19"/>
    <p:sldId id="295" r:id="rId20"/>
    <p:sldId id="296" r:id="rId21"/>
    <p:sldId id="297" r:id="rId22"/>
    <p:sldId id="29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man Sunar" initials="SS" lastIdx="1" clrIdx="0">
    <p:extLst>
      <p:ext uri="{19B8F6BF-5375-455C-9EA6-DF929625EA0E}">
        <p15:presenceInfo xmlns:p15="http://schemas.microsoft.com/office/powerpoint/2012/main" userId="Suman Suna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D235"/>
    <a:srgbClr val="00ABB9"/>
    <a:srgbClr val="5FA955"/>
    <a:srgbClr val="E6EAF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35" autoAdjust="0"/>
    <p:restoredTop sz="94660"/>
  </p:normalViewPr>
  <p:slideViewPr>
    <p:cSldViewPr snapToGrid="0">
      <p:cViewPr>
        <p:scale>
          <a:sx n="50" d="100"/>
          <a:sy n="50" d="100"/>
        </p:scale>
        <p:origin x="157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022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AEC82D-6791-4500-9376-EEABDB7EF93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983476" y="2256594"/>
            <a:ext cx="7231743" cy="3374290"/>
          </a:xfrm>
          <a:custGeom>
            <a:avLst/>
            <a:gdLst>
              <a:gd name="connsiteX0" fmla="*/ 0 w 7231743"/>
              <a:gd name="connsiteY0" fmla="*/ 0 h 3374290"/>
              <a:gd name="connsiteX1" fmla="*/ 7231743 w 7231743"/>
              <a:gd name="connsiteY1" fmla="*/ 0 h 3374290"/>
              <a:gd name="connsiteX2" fmla="*/ 7231743 w 7231743"/>
              <a:gd name="connsiteY2" fmla="*/ 3374290 h 3374290"/>
              <a:gd name="connsiteX3" fmla="*/ 0 w 7231743"/>
              <a:gd name="connsiteY3" fmla="*/ 3374290 h 337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1743" h="3374290">
                <a:moveTo>
                  <a:pt x="0" y="0"/>
                </a:moveTo>
                <a:lnTo>
                  <a:pt x="7231743" y="0"/>
                </a:lnTo>
                <a:lnTo>
                  <a:pt x="7231743" y="3374290"/>
                </a:lnTo>
                <a:lnTo>
                  <a:pt x="0" y="33742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982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52CFD8C-9507-489C-9F3D-AF8CB75E27C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850712" y="3607624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7BFF7CA-E6C4-4206-BC86-703A3891D3B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60614" y="467949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2CAE5F7-2465-4F73-A13B-85BD057A331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1787" y="467949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C87E2D3-A910-45D2-9C74-30B2C79AEC3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133762" y="3607624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039470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40800" y="2532744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406400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6401" y="406401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51200" y="2532744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14110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9C022E1-E4CE-4678-873A-1E37039737B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69568" y="1129534"/>
            <a:ext cx="3652867" cy="2781300"/>
          </a:xfrm>
          <a:custGeom>
            <a:avLst/>
            <a:gdLst>
              <a:gd name="connsiteX0" fmla="*/ 695325 w 3652867"/>
              <a:gd name="connsiteY0" fmla="*/ 0 h 2781300"/>
              <a:gd name="connsiteX1" fmla="*/ 3652867 w 3652867"/>
              <a:gd name="connsiteY1" fmla="*/ 0 h 2781300"/>
              <a:gd name="connsiteX2" fmla="*/ 2957542 w 3652867"/>
              <a:gd name="connsiteY2" fmla="*/ 2781300 h 2781300"/>
              <a:gd name="connsiteX3" fmla="*/ 0 w 3652867"/>
              <a:gd name="connsiteY3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2867" h="2781300">
                <a:moveTo>
                  <a:pt x="695325" y="0"/>
                </a:moveTo>
                <a:lnTo>
                  <a:pt x="3652867" y="0"/>
                </a:lnTo>
                <a:lnTo>
                  <a:pt x="2957542" y="2781300"/>
                </a:lnTo>
                <a:lnTo>
                  <a:pt x="0" y="2781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204F67C-00BB-4660-8B46-E47D38C1647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43658" y="1129534"/>
            <a:ext cx="3652867" cy="2781300"/>
          </a:xfrm>
          <a:custGeom>
            <a:avLst/>
            <a:gdLst>
              <a:gd name="connsiteX0" fmla="*/ 695325 w 3652867"/>
              <a:gd name="connsiteY0" fmla="*/ 0 h 2781300"/>
              <a:gd name="connsiteX1" fmla="*/ 3652867 w 3652867"/>
              <a:gd name="connsiteY1" fmla="*/ 0 h 2781300"/>
              <a:gd name="connsiteX2" fmla="*/ 2957542 w 3652867"/>
              <a:gd name="connsiteY2" fmla="*/ 2781300 h 2781300"/>
              <a:gd name="connsiteX3" fmla="*/ 0 w 3652867"/>
              <a:gd name="connsiteY3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2867" h="2781300">
                <a:moveTo>
                  <a:pt x="695325" y="0"/>
                </a:moveTo>
                <a:lnTo>
                  <a:pt x="3652867" y="0"/>
                </a:lnTo>
                <a:lnTo>
                  <a:pt x="2957542" y="2781300"/>
                </a:lnTo>
                <a:lnTo>
                  <a:pt x="0" y="2781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3C97C25-3C6B-4135-88F9-AD2393E54B0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695476" y="1129534"/>
            <a:ext cx="3652867" cy="2781300"/>
          </a:xfrm>
          <a:custGeom>
            <a:avLst/>
            <a:gdLst>
              <a:gd name="connsiteX0" fmla="*/ 695325 w 3652867"/>
              <a:gd name="connsiteY0" fmla="*/ 0 h 2781300"/>
              <a:gd name="connsiteX1" fmla="*/ 3652867 w 3652867"/>
              <a:gd name="connsiteY1" fmla="*/ 0 h 2781300"/>
              <a:gd name="connsiteX2" fmla="*/ 2957542 w 3652867"/>
              <a:gd name="connsiteY2" fmla="*/ 2781300 h 2781300"/>
              <a:gd name="connsiteX3" fmla="*/ 0 w 3652867"/>
              <a:gd name="connsiteY3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2867" h="2781300">
                <a:moveTo>
                  <a:pt x="695325" y="0"/>
                </a:moveTo>
                <a:lnTo>
                  <a:pt x="3652867" y="0"/>
                </a:lnTo>
                <a:lnTo>
                  <a:pt x="2957542" y="2781300"/>
                </a:lnTo>
                <a:lnTo>
                  <a:pt x="0" y="2781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968225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2EE29D0-19E6-43E9-A4F9-0F4F1475D9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73400" y="1"/>
            <a:ext cx="2445200" cy="2859314"/>
          </a:xfrm>
          <a:custGeom>
            <a:avLst/>
            <a:gdLst>
              <a:gd name="connsiteX0" fmla="*/ 0 w 2445200"/>
              <a:gd name="connsiteY0" fmla="*/ 0 h 2859314"/>
              <a:gd name="connsiteX1" fmla="*/ 2445200 w 2445200"/>
              <a:gd name="connsiteY1" fmla="*/ 0 h 2859314"/>
              <a:gd name="connsiteX2" fmla="*/ 2445200 w 2445200"/>
              <a:gd name="connsiteY2" fmla="*/ 2859314 h 2859314"/>
              <a:gd name="connsiteX3" fmla="*/ 0 w 2445200"/>
              <a:gd name="connsiteY3" fmla="*/ 2859314 h 285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200" h="2859314">
                <a:moveTo>
                  <a:pt x="0" y="0"/>
                </a:moveTo>
                <a:lnTo>
                  <a:pt x="2445200" y="0"/>
                </a:lnTo>
                <a:lnTo>
                  <a:pt x="2445200" y="2859314"/>
                </a:lnTo>
                <a:lnTo>
                  <a:pt x="0" y="28593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6738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67450" y="0"/>
            <a:ext cx="592455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13806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BF7886D-E579-4166-81F8-96B9A5B0F5C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73013" y="1619248"/>
            <a:ext cx="3074504" cy="3074504"/>
          </a:xfrm>
          <a:custGeom>
            <a:avLst/>
            <a:gdLst>
              <a:gd name="connsiteX0" fmla="*/ 1537252 w 3074504"/>
              <a:gd name="connsiteY0" fmla="*/ 0 h 3074504"/>
              <a:gd name="connsiteX1" fmla="*/ 3074504 w 3074504"/>
              <a:gd name="connsiteY1" fmla="*/ 1537252 h 3074504"/>
              <a:gd name="connsiteX2" fmla="*/ 1537252 w 3074504"/>
              <a:gd name="connsiteY2" fmla="*/ 3074504 h 3074504"/>
              <a:gd name="connsiteX3" fmla="*/ 0 w 3074504"/>
              <a:gd name="connsiteY3" fmla="*/ 1537252 h 3074504"/>
              <a:gd name="connsiteX4" fmla="*/ 1537252 w 3074504"/>
              <a:gd name="connsiteY4" fmla="*/ 0 h 3074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4504" h="3074504">
                <a:moveTo>
                  <a:pt x="1537252" y="0"/>
                </a:moveTo>
                <a:cubicBezTo>
                  <a:pt x="2386253" y="0"/>
                  <a:pt x="3074504" y="688251"/>
                  <a:pt x="3074504" y="1537252"/>
                </a:cubicBezTo>
                <a:cubicBezTo>
                  <a:pt x="3074504" y="2386253"/>
                  <a:pt x="2386253" y="3074504"/>
                  <a:pt x="1537252" y="3074504"/>
                </a:cubicBezTo>
                <a:cubicBezTo>
                  <a:pt x="688251" y="3074504"/>
                  <a:pt x="0" y="2386253"/>
                  <a:pt x="0" y="1537252"/>
                </a:cubicBezTo>
                <a:cubicBezTo>
                  <a:pt x="0" y="688251"/>
                  <a:pt x="688251" y="0"/>
                  <a:pt x="153725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56258C1-AAA5-4880-B7FA-CEA5D36FAAA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58748" y="1619248"/>
            <a:ext cx="3074504" cy="3074504"/>
          </a:xfrm>
          <a:custGeom>
            <a:avLst/>
            <a:gdLst>
              <a:gd name="connsiteX0" fmla="*/ 1537252 w 3074504"/>
              <a:gd name="connsiteY0" fmla="*/ 0 h 3074504"/>
              <a:gd name="connsiteX1" fmla="*/ 3074504 w 3074504"/>
              <a:gd name="connsiteY1" fmla="*/ 1537252 h 3074504"/>
              <a:gd name="connsiteX2" fmla="*/ 1537252 w 3074504"/>
              <a:gd name="connsiteY2" fmla="*/ 3074504 h 3074504"/>
              <a:gd name="connsiteX3" fmla="*/ 0 w 3074504"/>
              <a:gd name="connsiteY3" fmla="*/ 1537252 h 3074504"/>
              <a:gd name="connsiteX4" fmla="*/ 1537252 w 3074504"/>
              <a:gd name="connsiteY4" fmla="*/ 0 h 3074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4504" h="3074504">
                <a:moveTo>
                  <a:pt x="1537252" y="0"/>
                </a:moveTo>
                <a:cubicBezTo>
                  <a:pt x="2386253" y="0"/>
                  <a:pt x="3074504" y="688251"/>
                  <a:pt x="3074504" y="1537252"/>
                </a:cubicBezTo>
                <a:cubicBezTo>
                  <a:pt x="3074504" y="2386253"/>
                  <a:pt x="2386253" y="3074504"/>
                  <a:pt x="1537252" y="3074504"/>
                </a:cubicBezTo>
                <a:cubicBezTo>
                  <a:pt x="688251" y="3074504"/>
                  <a:pt x="0" y="2386253"/>
                  <a:pt x="0" y="1537252"/>
                </a:cubicBezTo>
                <a:cubicBezTo>
                  <a:pt x="0" y="688251"/>
                  <a:pt x="688251" y="0"/>
                  <a:pt x="153725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836807A-7B69-48AA-BF58-762D18980DF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944483" y="1619248"/>
            <a:ext cx="3074504" cy="3074504"/>
          </a:xfrm>
          <a:custGeom>
            <a:avLst/>
            <a:gdLst>
              <a:gd name="connsiteX0" fmla="*/ 1537252 w 3074504"/>
              <a:gd name="connsiteY0" fmla="*/ 0 h 3074504"/>
              <a:gd name="connsiteX1" fmla="*/ 3074504 w 3074504"/>
              <a:gd name="connsiteY1" fmla="*/ 1537252 h 3074504"/>
              <a:gd name="connsiteX2" fmla="*/ 1537252 w 3074504"/>
              <a:gd name="connsiteY2" fmla="*/ 3074504 h 3074504"/>
              <a:gd name="connsiteX3" fmla="*/ 0 w 3074504"/>
              <a:gd name="connsiteY3" fmla="*/ 1537252 h 3074504"/>
              <a:gd name="connsiteX4" fmla="*/ 1537252 w 3074504"/>
              <a:gd name="connsiteY4" fmla="*/ 0 h 3074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4504" h="3074504">
                <a:moveTo>
                  <a:pt x="1537252" y="0"/>
                </a:moveTo>
                <a:cubicBezTo>
                  <a:pt x="2386253" y="0"/>
                  <a:pt x="3074504" y="688251"/>
                  <a:pt x="3074504" y="1537252"/>
                </a:cubicBezTo>
                <a:cubicBezTo>
                  <a:pt x="3074504" y="2386253"/>
                  <a:pt x="2386253" y="3074504"/>
                  <a:pt x="1537252" y="3074504"/>
                </a:cubicBezTo>
                <a:cubicBezTo>
                  <a:pt x="688251" y="3074504"/>
                  <a:pt x="0" y="2386253"/>
                  <a:pt x="0" y="1537252"/>
                </a:cubicBezTo>
                <a:cubicBezTo>
                  <a:pt x="0" y="688251"/>
                  <a:pt x="688251" y="0"/>
                  <a:pt x="153725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4731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9ECDAC4-25EA-4A6B-8C70-F4D30662549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71500" y="1995013"/>
            <a:ext cx="2762250" cy="2838946"/>
          </a:xfrm>
          <a:custGeom>
            <a:avLst/>
            <a:gdLst>
              <a:gd name="connsiteX0" fmla="*/ 0 w 2762250"/>
              <a:gd name="connsiteY0" fmla="*/ 0 h 2838946"/>
              <a:gd name="connsiteX1" fmla="*/ 2762250 w 2762250"/>
              <a:gd name="connsiteY1" fmla="*/ 0 h 2838946"/>
              <a:gd name="connsiteX2" fmla="*/ 2762250 w 2762250"/>
              <a:gd name="connsiteY2" fmla="*/ 2838946 h 2838946"/>
              <a:gd name="connsiteX3" fmla="*/ 0 w 2762250"/>
              <a:gd name="connsiteY3" fmla="*/ 2838946 h 283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250" h="2838946">
                <a:moveTo>
                  <a:pt x="0" y="0"/>
                </a:moveTo>
                <a:lnTo>
                  <a:pt x="2762250" y="0"/>
                </a:lnTo>
                <a:lnTo>
                  <a:pt x="2762250" y="2838946"/>
                </a:lnTo>
                <a:lnTo>
                  <a:pt x="0" y="28389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E87B9A-1427-43C9-82F6-1F0A807F318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995013"/>
            <a:ext cx="2762250" cy="2838946"/>
          </a:xfrm>
          <a:custGeom>
            <a:avLst/>
            <a:gdLst>
              <a:gd name="connsiteX0" fmla="*/ 0 w 2762250"/>
              <a:gd name="connsiteY0" fmla="*/ 0 h 2838946"/>
              <a:gd name="connsiteX1" fmla="*/ 2762250 w 2762250"/>
              <a:gd name="connsiteY1" fmla="*/ 0 h 2838946"/>
              <a:gd name="connsiteX2" fmla="*/ 2762250 w 2762250"/>
              <a:gd name="connsiteY2" fmla="*/ 2838946 h 2838946"/>
              <a:gd name="connsiteX3" fmla="*/ 0 w 2762250"/>
              <a:gd name="connsiteY3" fmla="*/ 2838946 h 283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250" h="2838946">
                <a:moveTo>
                  <a:pt x="0" y="0"/>
                </a:moveTo>
                <a:lnTo>
                  <a:pt x="2762250" y="0"/>
                </a:lnTo>
                <a:lnTo>
                  <a:pt x="2762250" y="2838946"/>
                </a:lnTo>
                <a:lnTo>
                  <a:pt x="0" y="28389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981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6EAD9BF-1E54-4B60-96EB-15A7F1405B6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5739" y="1947818"/>
            <a:ext cx="3911346" cy="3962400"/>
          </a:xfrm>
          <a:custGeom>
            <a:avLst/>
            <a:gdLst>
              <a:gd name="connsiteX0" fmla="*/ 977837 w 3911346"/>
              <a:gd name="connsiteY0" fmla="*/ 0 h 3962400"/>
              <a:gd name="connsiteX1" fmla="*/ 3911346 w 3911346"/>
              <a:gd name="connsiteY1" fmla="*/ 0 h 3962400"/>
              <a:gd name="connsiteX2" fmla="*/ 2933510 w 3911346"/>
              <a:gd name="connsiteY2" fmla="*/ 3962400 h 3962400"/>
              <a:gd name="connsiteX3" fmla="*/ 0 w 3911346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11346" h="3962400">
                <a:moveTo>
                  <a:pt x="977837" y="0"/>
                </a:moveTo>
                <a:lnTo>
                  <a:pt x="3911346" y="0"/>
                </a:lnTo>
                <a:lnTo>
                  <a:pt x="2933510" y="3962400"/>
                </a:lnTo>
                <a:lnTo>
                  <a:pt x="0" y="3962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AC1D136-446F-4E6F-9CE1-A7DF204317A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40327" y="1947818"/>
            <a:ext cx="3911346" cy="3962400"/>
          </a:xfrm>
          <a:custGeom>
            <a:avLst/>
            <a:gdLst>
              <a:gd name="connsiteX0" fmla="*/ 977837 w 3911346"/>
              <a:gd name="connsiteY0" fmla="*/ 0 h 3962400"/>
              <a:gd name="connsiteX1" fmla="*/ 3911346 w 3911346"/>
              <a:gd name="connsiteY1" fmla="*/ 0 h 3962400"/>
              <a:gd name="connsiteX2" fmla="*/ 2933510 w 3911346"/>
              <a:gd name="connsiteY2" fmla="*/ 3962400 h 3962400"/>
              <a:gd name="connsiteX3" fmla="*/ 0 w 3911346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11346" h="3962400">
                <a:moveTo>
                  <a:pt x="977837" y="0"/>
                </a:moveTo>
                <a:lnTo>
                  <a:pt x="3911346" y="0"/>
                </a:lnTo>
                <a:lnTo>
                  <a:pt x="2933510" y="3962400"/>
                </a:lnTo>
                <a:lnTo>
                  <a:pt x="0" y="3962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CAB3530-169C-4CF4-A770-CC28672D14F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324916" y="1947818"/>
            <a:ext cx="3911346" cy="3962400"/>
          </a:xfrm>
          <a:custGeom>
            <a:avLst/>
            <a:gdLst>
              <a:gd name="connsiteX0" fmla="*/ 977837 w 3911346"/>
              <a:gd name="connsiteY0" fmla="*/ 0 h 3962400"/>
              <a:gd name="connsiteX1" fmla="*/ 3911346 w 3911346"/>
              <a:gd name="connsiteY1" fmla="*/ 0 h 3962400"/>
              <a:gd name="connsiteX2" fmla="*/ 2933510 w 3911346"/>
              <a:gd name="connsiteY2" fmla="*/ 3962400 h 3962400"/>
              <a:gd name="connsiteX3" fmla="*/ 0 w 3911346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11346" h="3962400">
                <a:moveTo>
                  <a:pt x="977837" y="0"/>
                </a:moveTo>
                <a:lnTo>
                  <a:pt x="3911346" y="0"/>
                </a:lnTo>
                <a:lnTo>
                  <a:pt x="2933510" y="3962400"/>
                </a:lnTo>
                <a:lnTo>
                  <a:pt x="0" y="3962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4637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0AF666A-C1A5-4875-8F01-46F07EB3885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6663" y="0"/>
            <a:ext cx="5496113" cy="6858000"/>
          </a:xfrm>
          <a:custGeom>
            <a:avLst/>
            <a:gdLst>
              <a:gd name="connsiteX0" fmla="*/ 0 w 5496113"/>
              <a:gd name="connsiteY0" fmla="*/ 0 h 6858000"/>
              <a:gd name="connsiteX1" fmla="*/ 5496113 w 5496113"/>
              <a:gd name="connsiteY1" fmla="*/ 0 h 6858000"/>
              <a:gd name="connsiteX2" fmla="*/ 5496113 w 5496113"/>
              <a:gd name="connsiteY2" fmla="*/ 6858000 h 6858000"/>
              <a:gd name="connsiteX3" fmla="*/ 0 w 54961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6113" h="6858000">
                <a:moveTo>
                  <a:pt x="0" y="0"/>
                </a:moveTo>
                <a:lnTo>
                  <a:pt x="5496113" y="0"/>
                </a:lnTo>
                <a:lnTo>
                  <a:pt x="549611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9875925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6B38FC7-AC8F-404C-9063-CBF69B0B02E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303227" y="0"/>
            <a:ext cx="3585546" cy="6858000"/>
          </a:xfrm>
          <a:custGeom>
            <a:avLst/>
            <a:gdLst>
              <a:gd name="connsiteX0" fmla="*/ 0 w 3585546"/>
              <a:gd name="connsiteY0" fmla="*/ 0 h 6858000"/>
              <a:gd name="connsiteX1" fmla="*/ 3585546 w 3585546"/>
              <a:gd name="connsiteY1" fmla="*/ 0 h 6858000"/>
              <a:gd name="connsiteX2" fmla="*/ 3585546 w 3585546"/>
              <a:gd name="connsiteY2" fmla="*/ 6858000 h 6858000"/>
              <a:gd name="connsiteX3" fmla="*/ 0 w 358554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546" h="6858000">
                <a:moveTo>
                  <a:pt x="0" y="0"/>
                </a:moveTo>
                <a:lnTo>
                  <a:pt x="3585546" y="0"/>
                </a:lnTo>
                <a:lnTo>
                  <a:pt x="358554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57266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B7A1838-19EB-4235-AB34-3A252A3FCD6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619251"/>
            <a:ext cx="12192000" cy="2352040"/>
          </a:xfrm>
          <a:custGeom>
            <a:avLst/>
            <a:gdLst>
              <a:gd name="connsiteX0" fmla="*/ 0 w 12192000"/>
              <a:gd name="connsiteY0" fmla="*/ 0 h 2352040"/>
              <a:gd name="connsiteX1" fmla="*/ 12192000 w 12192000"/>
              <a:gd name="connsiteY1" fmla="*/ 0 h 2352040"/>
              <a:gd name="connsiteX2" fmla="*/ 12192000 w 12192000"/>
              <a:gd name="connsiteY2" fmla="*/ 2352040 h 2352040"/>
              <a:gd name="connsiteX3" fmla="*/ 0 w 12192000"/>
              <a:gd name="connsiteY3" fmla="*/ 2352040 h 235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52040">
                <a:moveTo>
                  <a:pt x="0" y="0"/>
                </a:moveTo>
                <a:lnTo>
                  <a:pt x="12192000" y="0"/>
                </a:lnTo>
                <a:lnTo>
                  <a:pt x="12192000" y="2352040"/>
                </a:lnTo>
                <a:lnTo>
                  <a:pt x="0" y="23520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172263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851347C-2178-4738-8C49-DD0F73678BA1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415169" y="2686050"/>
            <a:ext cx="3338513" cy="3009900"/>
          </a:xfrm>
          <a:custGeom>
            <a:avLst/>
            <a:gdLst>
              <a:gd name="connsiteX0" fmla="*/ 752475 w 3338513"/>
              <a:gd name="connsiteY0" fmla="*/ 0 h 3009900"/>
              <a:gd name="connsiteX1" fmla="*/ 3338513 w 3338513"/>
              <a:gd name="connsiteY1" fmla="*/ 0 h 3009900"/>
              <a:gd name="connsiteX2" fmla="*/ 2586038 w 3338513"/>
              <a:gd name="connsiteY2" fmla="*/ 3009900 h 3009900"/>
              <a:gd name="connsiteX3" fmla="*/ 0 w 3338513"/>
              <a:gd name="connsiteY3" fmla="*/ 300990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8513" h="3009900">
                <a:moveTo>
                  <a:pt x="752475" y="0"/>
                </a:moveTo>
                <a:lnTo>
                  <a:pt x="3338513" y="0"/>
                </a:lnTo>
                <a:lnTo>
                  <a:pt x="2586038" y="3009900"/>
                </a:lnTo>
                <a:lnTo>
                  <a:pt x="0" y="3009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7E3D65F-3683-4FE0-9D35-501508AF270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3097270" y="2686050"/>
            <a:ext cx="3338513" cy="3009900"/>
          </a:xfrm>
          <a:custGeom>
            <a:avLst/>
            <a:gdLst>
              <a:gd name="connsiteX0" fmla="*/ 752475 w 3338513"/>
              <a:gd name="connsiteY0" fmla="*/ 0 h 3009900"/>
              <a:gd name="connsiteX1" fmla="*/ 3338513 w 3338513"/>
              <a:gd name="connsiteY1" fmla="*/ 0 h 3009900"/>
              <a:gd name="connsiteX2" fmla="*/ 2586038 w 3338513"/>
              <a:gd name="connsiteY2" fmla="*/ 3009900 h 3009900"/>
              <a:gd name="connsiteX3" fmla="*/ 0 w 3338513"/>
              <a:gd name="connsiteY3" fmla="*/ 300990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8513" h="3009900">
                <a:moveTo>
                  <a:pt x="752475" y="0"/>
                </a:moveTo>
                <a:lnTo>
                  <a:pt x="3338513" y="0"/>
                </a:lnTo>
                <a:lnTo>
                  <a:pt x="2586038" y="3009900"/>
                </a:lnTo>
                <a:lnTo>
                  <a:pt x="0" y="3009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ADDC772-EB1C-4B9E-95B1-E4504FBD517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756219" y="2686050"/>
            <a:ext cx="3338513" cy="3009900"/>
          </a:xfrm>
          <a:custGeom>
            <a:avLst/>
            <a:gdLst>
              <a:gd name="connsiteX0" fmla="*/ 752475 w 3338513"/>
              <a:gd name="connsiteY0" fmla="*/ 0 h 3009900"/>
              <a:gd name="connsiteX1" fmla="*/ 3338513 w 3338513"/>
              <a:gd name="connsiteY1" fmla="*/ 0 h 3009900"/>
              <a:gd name="connsiteX2" fmla="*/ 2586038 w 3338513"/>
              <a:gd name="connsiteY2" fmla="*/ 3009900 h 3009900"/>
              <a:gd name="connsiteX3" fmla="*/ 0 w 3338513"/>
              <a:gd name="connsiteY3" fmla="*/ 300990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8513" h="3009900">
                <a:moveTo>
                  <a:pt x="752475" y="0"/>
                </a:moveTo>
                <a:lnTo>
                  <a:pt x="3338513" y="0"/>
                </a:lnTo>
                <a:lnTo>
                  <a:pt x="2586038" y="3009900"/>
                </a:lnTo>
                <a:lnTo>
                  <a:pt x="0" y="3009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348C8BA-6118-4E12-B810-EBA85B0FE99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8321" y="2686050"/>
            <a:ext cx="3338513" cy="3009900"/>
          </a:xfrm>
          <a:custGeom>
            <a:avLst/>
            <a:gdLst>
              <a:gd name="connsiteX0" fmla="*/ 752475 w 3338513"/>
              <a:gd name="connsiteY0" fmla="*/ 0 h 3009900"/>
              <a:gd name="connsiteX1" fmla="*/ 3338513 w 3338513"/>
              <a:gd name="connsiteY1" fmla="*/ 0 h 3009900"/>
              <a:gd name="connsiteX2" fmla="*/ 2586038 w 3338513"/>
              <a:gd name="connsiteY2" fmla="*/ 3009900 h 3009900"/>
              <a:gd name="connsiteX3" fmla="*/ 0 w 3338513"/>
              <a:gd name="connsiteY3" fmla="*/ 300990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8513" h="3009900">
                <a:moveTo>
                  <a:pt x="752475" y="0"/>
                </a:moveTo>
                <a:lnTo>
                  <a:pt x="3338513" y="0"/>
                </a:lnTo>
                <a:lnTo>
                  <a:pt x="2586038" y="3009900"/>
                </a:lnTo>
                <a:lnTo>
                  <a:pt x="0" y="3009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678325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9735C25-00C2-42C1-9404-249D63EB2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36105" y="551543"/>
            <a:ext cx="10919790" cy="5754914"/>
          </a:xfrm>
          <a:custGeom>
            <a:avLst/>
            <a:gdLst>
              <a:gd name="connsiteX0" fmla="*/ 0 w 10919790"/>
              <a:gd name="connsiteY0" fmla="*/ 0 h 5754914"/>
              <a:gd name="connsiteX1" fmla="*/ 10919790 w 10919790"/>
              <a:gd name="connsiteY1" fmla="*/ 0 h 5754914"/>
              <a:gd name="connsiteX2" fmla="*/ 10919790 w 10919790"/>
              <a:gd name="connsiteY2" fmla="*/ 5754914 h 5754914"/>
              <a:gd name="connsiteX3" fmla="*/ 0 w 10919790"/>
              <a:gd name="connsiteY3" fmla="*/ 5754914 h 575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19790" h="5754914">
                <a:moveTo>
                  <a:pt x="0" y="0"/>
                </a:moveTo>
                <a:lnTo>
                  <a:pt x="10919790" y="0"/>
                </a:lnTo>
                <a:lnTo>
                  <a:pt x="10919790" y="5754914"/>
                </a:lnTo>
                <a:lnTo>
                  <a:pt x="0" y="57549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092200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F72227C-C3B1-4B1F-AB6E-BFD887C5334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386286" y="1975939"/>
            <a:ext cx="4967514" cy="4091809"/>
          </a:xfrm>
          <a:custGeom>
            <a:avLst/>
            <a:gdLst>
              <a:gd name="connsiteX0" fmla="*/ 0 w 4967514"/>
              <a:gd name="connsiteY0" fmla="*/ 0 h 4091809"/>
              <a:gd name="connsiteX1" fmla="*/ 4967514 w 4967514"/>
              <a:gd name="connsiteY1" fmla="*/ 0 h 4091809"/>
              <a:gd name="connsiteX2" fmla="*/ 4967514 w 4967514"/>
              <a:gd name="connsiteY2" fmla="*/ 4091809 h 4091809"/>
              <a:gd name="connsiteX3" fmla="*/ 0 w 4967514"/>
              <a:gd name="connsiteY3" fmla="*/ 4091809 h 409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7514" h="4091809">
                <a:moveTo>
                  <a:pt x="0" y="0"/>
                </a:moveTo>
                <a:lnTo>
                  <a:pt x="4967514" y="0"/>
                </a:lnTo>
                <a:lnTo>
                  <a:pt x="4967514" y="4091809"/>
                </a:lnTo>
                <a:lnTo>
                  <a:pt x="0" y="40918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98784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DD6E94E-9AED-4906-A751-BF601FC01E2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87293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24AF7EB-98C2-4A5D-9874-C04BF4A4E44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34935" y="1863891"/>
            <a:ext cx="4190832" cy="4190832"/>
          </a:xfrm>
          <a:custGeom>
            <a:avLst/>
            <a:gdLst>
              <a:gd name="connsiteX0" fmla="*/ 2095416 w 4190832"/>
              <a:gd name="connsiteY0" fmla="*/ 0 h 4190832"/>
              <a:gd name="connsiteX1" fmla="*/ 4190832 w 4190832"/>
              <a:gd name="connsiteY1" fmla="*/ 2095416 h 4190832"/>
              <a:gd name="connsiteX2" fmla="*/ 2095416 w 4190832"/>
              <a:gd name="connsiteY2" fmla="*/ 4190832 h 4190832"/>
              <a:gd name="connsiteX3" fmla="*/ 0 w 4190832"/>
              <a:gd name="connsiteY3" fmla="*/ 2095416 h 4190832"/>
              <a:gd name="connsiteX4" fmla="*/ 2095416 w 4190832"/>
              <a:gd name="connsiteY4" fmla="*/ 0 h 419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0832" h="4190832">
                <a:moveTo>
                  <a:pt x="2095416" y="0"/>
                </a:moveTo>
                <a:cubicBezTo>
                  <a:pt x="3252682" y="0"/>
                  <a:pt x="4190832" y="938150"/>
                  <a:pt x="4190832" y="2095416"/>
                </a:cubicBezTo>
                <a:cubicBezTo>
                  <a:pt x="4190832" y="3252682"/>
                  <a:pt x="3252682" y="4190832"/>
                  <a:pt x="2095416" y="4190832"/>
                </a:cubicBezTo>
                <a:cubicBezTo>
                  <a:pt x="938150" y="4190832"/>
                  <a:pt x="0" y="3252682"/>
                  <a:pt x="0" y="2095416"/>
                </a:cubicBezTo>
                <a:cubicBezTo>
                  <a:pt x="0" y="938150"/>
                  <a:pt x="938150" y="0"/>
                  <a:pt x="209541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262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57CBE5C-57C9-46A0-9673-B1D88194195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3752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8198" y="1818709"/>
            <a:ext cx="4082143" cy="384186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234215" y="6436678"/>
            <a:ext cx="1723571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915718" y="66550"/>
            <a:ext cx="464275" cy="191427"/>
          </a:xfrm>
          <a:prstGeom prst="rect">
            <a:avLst/>
          </a:prstGeom>
        </p:spPr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1870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234215" y="6436678"/>
            <a:ext cx="1723571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915718" y="66550"/>
            <a:ext cx="464275" cy="191427"/>
          </a:xfrm>
          <a:prstGeom prst="rect">
            <a:avLst/>
          </a:prstGeom>
        </p:spPr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633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8FD622-9343-421C-A9C9-B11BC33686D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998377"/>
            <a:ext cx="4835669" cy="3209221"/>
          </a:xfrm>
          <a:custGeom>
            <a:avLst/>
            <a:gdLst>
              <a:gd name="connsiteX0" fmla="*/ 0 w 4835669"/>
              <a:gd name="connsiteY0" fmla="*/ 0 h 3209221"/>
              <a:gd name="connsiteX1" fmla="*/ 4835669 w 4835669"/>
              <a:gd name="connsiteY1" fmla="*/ 0 h 3209221"/>
              <a:gd name="connsiteX2" fmla="*/ 4835669 w 4835669"/>
              <a:gd name="connsiteY2" fmla="*/ 3209221 h 3209221"/>
              <a:gd name="connsiteX3" fmla="*/ 0 w 4835669"/>
              <a:gd name="connsiteY3" fmla="*/ 3209221 h 3209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669" h="3209221">
                <a:moveTo>
                  <a:pt x="0" y="0"/>
                </a:moveTo>
                <a:lnTo>
                  <a:pt x="4835669" y="0"/>
                </a:lnTo>
                <a:lnTo>
                  <a:pt x="4835669" y="3209221"/>
                </a:lnTo>
                <a:lnTo>
                  <a:pt x="0" y="32092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9928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26D098B-E1D2-4835-B64B-B67186ACE9C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8635" y="3531389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D91793E-5D32-411C-8B97-EF8448B0E6D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8635" y="201013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881132A-C22D-4DA4-8E7C-6BCA0771087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40712" y="201014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D86FB0-9992-40CD-AE86-9190CC1371D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40712" y="3531388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06645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CE2F2-50B7-45A7-A752-331D60C0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1" r:id="rId3"/>
    <p:sldLayoutId id="2147483672" r:id="rId4"/>
    <p:sldLayoutId id="2147483663" r:id="rId5"/>
    <p:sldLayoutId id="2147483654" r:id="rId6"/>
    <p:sldLayoutId id="2147483651" r:id="rId7"/>
    <p:sldLayoutId id="2147483653" r:id="rId8"/>
    <p:sldLayoutId id="2147483662" r:id="rId9"/>
    <p:sldLayoutId id="2147483664" r:id="rId10"/>
    <p:sldLayoutId id="2147483661" r:id="rId11"/>
    <p:sldLayoutId id="2147483660" r:id="rId12"/>
    <p:sldLayoutId id="2147483655" r:id="rId13"/>
    <p:sldLayoutId id="2147483656" r:id="rId14"/>
    <p:sldLayoutId id="2147483657" r:id="rId15"/>
    <p:sldLayoutId id="2147483658" r:id="rId16"/>
    <p:sldLayoutId id="2147483659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1" kern="1200" spc="0" baseline="0">
          <a:solidFill>
            <a:schemeClr val="tx1"/>
          </a:solidFill>
          <a:latin typeface="Raleway" panose="020B0503030101060003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8.png"/><Relationship Id="rId5" Type="http://schemas.microsoft.com/office/2007/relationships/hdphoto" Target="../media/hdphoto7.wdp"/><Relationship Id="rId4" Type="http://schemas.openxmlformats.org/officeDocument/2006/relationships/image" Target="../media/image17.png"/><Relationship Id="rId9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F87C1F33-3B2D-4C71-9AED-2B0A5A0F524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48" b="12448"/>
          <a:stretch>
            <a:fillRect/>
          </a:stretch>
        </p:blipFill>
        <p:spPr/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D2296896-806C-43E1-88D4-C18481E7AB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4" name="Picture 113">
            <a:extLst>
              <a:ext uri="{FF2B5EF4-FFF2-40B4-BE49-F238E27FC236}">
                <a16:creationId xmlns:a16="http://schemas.microsoft.com/office/drawing/2014/main" id="{6D694AE3-32E2-4BDB-9EA3-0D6CDB873FB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949705"/>
            <a:ext cx="2438400" cy="29585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B0B9AB4-BF12-40D9-ACE1-FD32F21CBA6B}"/>
              </a:ext>
            </a:extLst>
          </p:cNvPr>
          <p:cNvSpPr/>
          <p:nvPr/>
        </p:nvSpPr>
        <p:spPr>
          <a:xfrm>
            <a:off x="0" y="3181350"/>
            <a:ext cx="4490113" cy="4953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149152-AF29-4FAB-8118-44783C25876D}"/>
              </a:ext>
            </a:extLst>
          </p:cNvPr>
          <p:cNvSpPr/>
          <p:nvPr/>
        </p:nvSpPr>
        <p:spPr>
          <a:xfrm>
            <a:off x="7701887" y="3181350"/>
            <a:ext cx="4490113" cy="4953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46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F8884D7F-B030-447A-81F2-79195E38B3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C32504D-A5A2-4EAF-9A93-2B1F27341AF5}"/>
              </a:ext>
            </a:extLst>
          </p:cNvPr>
          <p:cNvSpPr txBox="1"/>
          <p:nvPr/>
        </p:nvSpPr>
        <p:spPr>
          <a:xfrm>
            <a:off x="4479654" y="857888"/>
            <a:ext cx="323269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rPr>
              <a:t>Our Service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FEFA18D-1067-4839-ACB0-3186B098A851}"/>
              </a:ext>
            </a:extLst>
          </p:cNvPr>
          <p:cNvSpPr/>
          <p:nvPr/>
        </p:nvSpPr>
        <p:spPr>
          <a:xfrm>
            <a:off x="-1" y="1998376"/>
            <a:ext cx="4835669" cy="3209221"/>
          </a:xfrm>
          <a:prstGeom prst="rect">
            <a:avLst/>
          </a:prstGeom>
          <a:solidFill>
            <a:schemeClr val="bg1">
              <a:lumMod val="8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44" y="1998377"/>
            <a:ext cx="7364056" cy="3209221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ADCD3C7-BF7E-4E61-9ED7-7218380451DF}"/>
              </a:ext>
            </a:extLst>
          </p:cNvPr>
          <p:cNvGrpSpPr/>
          <p:nvPr/>
        </p:nvGrpSpPr>
        <p:grpSpPr>
          <a:xfrm>
            <a:off x="5771734" y="2450478"/>
            <a:ext cx="1723571" cy="1596566"/>
            <a:chOff x="5771734" y="2798820"/>
            <a:chExt cx="1723571" cy="1596566"/>
          </a:xfrm>
        </p:grpSpPr>
        <p:sp>
          <p:nvSpPr>
            <p:cNvPr id="49" name="Freeform 8">
              <a:extLst>
                <a:ext uri="{FF2B5EF4-FFF2-40B4-BE49-F238E27FC236}">
                  <a16:creationId xmlns:a16="http://schemas.microsoft.com/office/drawing/2014/main" id="{B4A45C1D-4AEA-4CD3-B336-86B2446C12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7600" y="2798820"/>
              <a:ext cx="731838" cy="735013"/>
            </a:xfrm>
            <a:custGeom>
              <a:avLst/>
              <a:gdLst>
                <a:gd name="T0" fmla="*/ 265 w 271"/>
                <a:gd name="T1" fmla="*/ 18 h 270"/>
                <a:gd name="T2" fmla="*/ 253 w 271"/>
                <a:gd name="T3" fmla="*/ 6 h 270"/>
                <a:gd name="T4" fmla="*/ 234 w 271"/>
                <a:gd name="T5" fmla="*/ 6 h 270"/>
                <a:gd name="T6" fmla="*/ 220 w 271"/>
                <a:gd name="T7" fmla="*/ 20 h 270"/>
                <a:gd name="T8" fmla="*/ 0 w 271"/>
                <a:gd name="T9" fmla="*/ 20 h 270"/>
                <a:gd name="T10" fmla="*/ 0 w 271"/>
                <a:gd name="T11" fmla="*/ 270 h 270"/>
                <a:gd name="T12" fmla="*/ 251 w 271"/>
                <a:gd name="T13" fmla="*/ 270 h 270"/>
                <a:gd name="T14" fmla="*/ 251 w 271"/>
                <a:gd name="T15" fmla="*/ 51 h 270"/>
                <a:gd name="T16" fmla="*/ 253 w 271"/>
                <a:gd name="T17" fmla="*/ 50 h 270"/>
                <a:gd name="T18" fmla="*/ 265 w 271"/>
                <a:gd name="T19" fmla="*/ 37 h 270"/>
                <a:gd name="T20" fmla="*/ 265 w 271"/>
                <a:gd name="T21" fmla="*/ 18 h 270"/>
                <a:gd name="T22" fmla="*/ 90 w 271"/>
                <a:gd name="T23" fmla="*/ 166 h 270"/>
                <a:gd name="T24" fmla="*/ 105 w 271"/>
                <a:gd name="T25" fmla="*/ 181 h 270"/>
                <a:gd name="T26" fmla="*/ 85 w 271"/>
                <a:gd name="T27" fmla="*/ 186 h 270"/>
                <a:gd name="T28" fmla="*/ 90 w 271"/>
                <a:gd name="T29" fmla="*/ 166 h 270"/>
                <a:gd name="T30" fmla="*/ 234 w 271"/>
                <a:gd name="T31" fmla="*/ 56 h 270"/>
                <a:gd name="T32" fmla="*/ 215 w 271"/>
                <a:gd name="T33" fmla="*/ 37 h 270"/>
                <a:gd name="T34" fmla="*/ 221 w 271"/>
                <a:gd name="T35" fmla="*/ 31 h 270"/>
                <a:gd name="T36" fmla="*/ 240 w 271"/>
                <a:gd name="T37" fmla="*/ 50 h 270"/>
                <a:gd name="T38" fmla="*/ 234 w 271"/>
                <a:gd name="T39" fmla="*/ 56 h 270"/>
                <a:gd name="T40" fmla="*/ 227 w 271"/>
                <a:gd name="T41" fmla="*/ 63 h 270"/>
                <a:gd name="T42" fmla="*/ 113 w 271"/>
                <a:gd name="T43" fmla="*/ 177 h 270"/>
                <a:gd name="T44" fmla="*/ 94 w 271"/>
                <a:gd name="T45" fmla="*/ 158 h 270"/>
                <a:gd name="T46" fmla="*/ 208 w 271"/>
                <a:gd name="T47" fmla="*/ 44 h 270"/>
                <a:gd name="T48" fmla="*/ 227 w 271"/>
                <a:gd name="T49" fmla="*/ 63 h 270"/>
                <a:gd name="T50" fmla="*/ 242 w 271"/>
                <a:gd name="T51" fmla="*/ 60 h 270"/>
                <a:gd name="T52" fmla="*/ 242 w 271"/>
                <a:gd name="T53" fmla="*/ 261 h 270"/>
                <a:gd name="T54" fmla="*/ 9 w 271"/>
                <a:gd name="T55" fmla="*/ 261 h 270"/>
                <a:gd name="T56" fmla="*/ 9 w 271"/>
                <a:gd name="T57" fmla="*/ 29 h 270"/>
                <a:gd name="T58" fmla="*/ 211 w 271"/>
                <a:gd name="T59" fmla="*/ 29 h 270"/>
                <a:gd name="T60" fmla="*/ 85 w 271"/>
                <a:gd name="T61" fmla="*/ 155 h 270"/>
                <a:gd name="T62" fmla="*/ 84 w 271"/>
                <a:gd name="T63" fmla="*/ 155 h 270"/>
                <a:gd name="T64" fmla="*/ 74 w 271"/>
                <a:gd name="T65" fmla="*/ 190 h 270"/>
                <a:gd name="T66" fmla="*/ 69 w 271"/>
                <a:gd name="T67" fmla="*/ 196 h 270"/>
                <a:gd name="T68" fmla="*/ 69 w 271"/>
                <a:gd name="T69" fmla="*/ 202 h 270"/>
                <a:gd name="T70" fmla="*/ 72 w 271"/>
                <a:gd name="T71" fmla="*/ 203 h 270"/>
                <a:gd name="T72" fmla="*/ 75 w 271"/>
                <a:gd name="T73" fmla="*/ 202 h 270"/>
                <a:gd name="T74" fmla="*/ 81 w 271"/>
                <a:gd name="T75" fmla="*/ 197 h 270"/>
                <a:gd name="T76" fmla="*/ 116 w 271"/>
                <a:gd name="T77" fmla="*/ 187 h 270"/>
                <a:gd name="T78" fmla="*/ 236 w 271"/>
                <a:gd name="T79" fmla="*/ 67 h 270"/>
                <a:gd name="T80" fmla="*/ 242 w 271"/>
                <a:gd name="T81" fmla="*/ 60 h 270"/>
                <a:gd name="T82" fmla="*/ 259 w 271"/>
                <a:gd name="T83" fmla="*/ 31 h 270"/>
                <a:gd name="T84" fmla="*/ 246 w 271"/>
                <a:gd name="T85" fmla="*/ 44 h 270"/>
                <a:gd name="T86" fmla="*/ 227 w 271"/>
                <a:gd name="T87" fmla="*/ 25 h 270"/>
                <a:gd name="T88" fmla="*/ 240 w 271"/>
                <a:gd name="T89" fmla="*/ 12 h 270"/>
                <a:gd name="T90" fmla="*/ 246 w 271"/>
                <a:gd name="T91" fmla="*/ 12 h 270"/>
                <a:gd name="T92" fmla="*/ 259 w 271"/>
                <a:gd name="T93" fmla="*/ 25 h 270"/>
                <a:gd name="T94" fmla="*/ 259 w 271"/>
                <a:gd name="T95" fmla="*/ 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1" h="270">
                  <a:moveTo>
                    <a:pt x="265" y="18"/>
                  </a:moveTo>
                  <a:cubicBezTo>
                    <a:pt x="253" y="6"/>
                    <a:pt x="253" y="6"/>
                    <a:pt x="253" y="6"/>
                  </a:cubicBezTo>
                  <a:cubicBezTo>
                    <a:pt x="247" y="0"/>
                    <a:pt x="239" y="0"/>
                    <a:pt x="234" y="6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51" y="270"/>
                    <a:pt x="251" y="270"/>
                    <a:pt x="251" y="270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65" y="37"/>
                    <a:pt x="265" y="37"/>
                    <a:pt x="265" y="37"/>
                  </a:cubicBezTo>
                  <a:cubicBezTo>
                    <a:pt x="271" y="32"/>
                    <a:pt x="271" y="24"/>
                    <a:pt x="265" y="18"/>
                  </a:cubicBezTo>
                  <a:moveTo>
                    <a:pt x="90" y="166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85" y="186"/>
                    <a:pt x="85" y="186"/>
                    <a:pt x="85" y="186"/>
                  </a:cubicBezTo>
                  <a:lnTo>
                    <a:pt x="90" y="166"/>
                  </a:lnTo>
                  <a:close/>
                  <a:moveTo>
                    <a:pt x="234" y="56"/>
                  </a:moveTo>
                  <a:cubicBezTo>
                    <a:pt x="215" y="37"/>
                    <a:pt x="215" y="37"/>
                    <a:pt x="215" y="37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40" y="50"/>
                    <a:pt x="240" y="50"/>
                    <a:pt x="240" y="50"/>
                  </a:cubicBezTo>
                  <a:lnTo>
                    <a:pt x="234" y="56"/>
                  </a:lnTo>
                  <a:close/>
                  <a:moveTo>
                    <a:pt x="227" y="63"/>
                  </a:moveTo>
                  <a:cubicBezTo>
                    <a:pt x="113" y="177"/>
                    <a:pt x="113" y="177"/>
                    <a:pt x="113" y="177"/>
                  </a:cubicBezTo>
                  <a:cubicBezTo>
                    <a:pt x="94" y="158"/>
                    <a:pt x="94" y="158"/>
                    <a:pt x="94" y="158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27" y="63"/>
                  </a:lnTo>
                  <a:close/>
                  <a:moveTo>
                    <a:pt x="242" y="60"/>
                  </a:moveTo>
                  <a:cubicBezTo>
                    <a:pt x="242" y="261"/>
                    <a:pt x="242" y="261"/>
                    <a:pt x="242" y="261"/>
                  </a:cubicBezTo>
                  <a:cubicBezTo>
                    <a:pt x="9" y="261"/>
                    <a:pt x="9" y="261"/>
                    <a:pt x="9" y="26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74" y="190"/>
                    <a:pt x="74" y="190"/>
                    <a:pt x="74" y="190"/>
                  </a:cubicBezTo>
                  <a:cubicBezTo>
                    <a:pt x="69" y="196"/>
                    <a:pt x="69" y="196"/>
                    <a:pt x="69" y="196"/>
                  </a:cubicBezTo>
                  <a:cubicBezTo>
                    <a:pt x="67" y="197"/>
                    <a:pt x="67" y="200"/>
                    <a:pt x="69" y="202"/>
                  </a:cubicBezTo>
                  <a:cubicBezTo>
                    <a:pt x="70" y="203"/>
                    <a:pt x="71" y="203"/>
                    <a:pt x="72" y="203"/>
                  </a:cubicBezTo>
                  <a:cubicBezTo>
                    <a:pt x="73" y="203"/>
                    <a:pt x="74" y="203"/>
                    <a:pt x="75" y="202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116" y="187"/>
                    <a:pt x="116" y="187"/>
                    <a:pt x="116" y="187"/>
                  </a:cubicBezTo>
                  <a:cubicBezTo>
                    <a:pt x="236" y="67"/>
                    <a:pt x="236" y="67"/>
                    <a:pt x="236" y="67"/>
                  </a:cubicBezTo>
                  <a:lnTo>
                    <a:pt x="242" y="60"/>
                  </a:lnTo>
                  <a:close/>
                  <a:moveTo>
                    <a:pt x="259" y="31"/>
                  </a:moveTo>
                  <a:cubicBezTo>
                    <a:pt x="246" y="44"/>
                    <a:pt x="246" y="44"/>
                    <a:pt x="246" y="44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240" y="12"/>
                    <a:pt x="240" y="12"/>
                    <a:pt x="240" y="12"/>
                  </a:cubicBezTo>
                  <a:cubicBezTo>
                    <a:pt x="242" y="10"/>
                    <a:pt x="245" y="10"/>
                    <a:pt x="246" y="12"/>
                  </a:cubicBezTo>
                  <a:cubicBezTo>
                    <a:pt x="259" y="25"/>
                    <a:pt x="259" y="25"/>
                    <a:pt x="259" y="25"/>
                  </a:cubicBezTo>
                  <a:cubicBezTo>
                    <a:pt x="261" y="26"/>
                    <a:pt x="261" y="29"/>
                    <a:pt x="259" y="31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noFill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7E1B7A0-E4C6-467F-AFEB-F1FE6CF2AEEE}"/>
                </a:ext>
              </a:extLst>
            </p:cNvPr>
            <p:cNvSpPr txBox="1"/>
            <p:nvPr/>
          </p:nvSpPr>
          <p:spPr>
            <a:xfrm>
              <a:off x="5771734" y="3749055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</p:grpSp>
      <p:sp>
        <p:nvSpPr>
          <p:cNvPr id="51" name="Rectangle 20">
            <a:extLst>
              <a:ext uri="{FF2B5EF4-FFF2-40B4-BE49-F238E27FC236}">
                <a16:creationId xmlns:a16="http://schemas.microsoft.com/office/drawing/2014/main" id="{B54ED1C7-756F-4CCE-9EC3-D7D15876F8AC}"/>
              </a:ext>
            </a:extLst>
          </p:cNvPr>
          <p:cNvSpPr>
            <a:spLocks/>
          </p:cNvSpPr>
          <p:nvPr/>
        </p:nvSpPr>
        <p:spPr bwMode="auto">
          <a:xfrm>
            <a:off x="5846118" y="4047044"/>
            <a:ext cx="1574802" cy="70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n-US" sz="1100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  <a:sym typeface="Montserrat-Regular" charset="0"/>
              </a:rPr>
              <a:t>This letterhead design is image of profession and letterhead this.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BF17627-DD92-492A-99DE-974C2106DACB}"/>
              </a:ext>
            </a:extLst>
          </p:cNvPr>
          <p:cNvSpPr txBox="1"/>
          <p:nvPr/>
        </p:nvSpPr>
        <p:spPr>
          <a:xfrm>
            <a:off x="9218664" y="3951095"/>
            <a:ext cx="2029546" cy="631776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  <a:sym typeface="Montserrat-Regular" charset="0"/>
              </a:rPr>
              <a:t>This letterhead design is image of profession and letterhead this.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C48C06E-42BE-4EB1-90B2-211EC5A7802C}"/>
              </a:ext>
            </a:extLst>
          </p:cNvPr>
          <p:cNvGrpSpPr/>
          <p:nvPr/>
        </p:nvGrpSpPr>
        <p:grpSpPr>
          <a:xfrm>
            <a:off x="9371652" y="2469172"/>
            <a:ext cx="1723571" cy="1366324"/>
            <a:chOff x="8830117" y="2815503"/>
            <a:chExt cx="1723571" cy="1366324"/>
          </a:xfrm>
        </p:grpSpPr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065429A1-9536-4F8F-A604-AF057A36D1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1124" y="2815503"/>
              <a:ext cx="501556" cy="504712"/>
            </a:xfrm>
            <a:custGeom>
              <a:avLst/>
              <a:gdLst>
                <a:gd name="T0" fmla="*/ 230 w 280"/>
                <a:gd name="T1" fmla="*/ 103 h 280"/>
                <a:gd name="T2" fmla="*/ 255 w 280"/>
                <a:gd name="T3" fmla="*/ 63 h 280"/>
                <a:gd name="T4" fmla="*/ 207 w 280"/>
                <a:gd name="T5" fmla="*/ 29 h 280"/>
                <a:gd name="T6" fmla="*/ 171 w 280"/>
                <a:gd name="T7" fmla="*/ 41 h 280"/>
                <a:gd name="T8" fmla="*/ 124 w 280"/>
                <a:gd name="T9" fmla="*/ 0 h 280"/>
                <a:gd name="T10" fmla="*/ 103 w 280"/>
                <a:gd name="T11" fmla="*/ 50 h 280"/>
                <a:gd name="T12" fmla="*/ 53 w 280"/>
                <a:gd name="T13" fmla="*/ 29 h 280"/>
                <a:gd name="T14" fmla="*/ 29 w 280"/>
                <a:gd name="T15" fmla="*/ 73 h 280"/>
                <a:gd name="T16" fmla="*/ 41 w 280"/>
                <a:gd name="T17" fmla="*/ 109 h 280"/>
                <a:gd name="T18" fmla="*/ 0 w 280"/>
                <a:gd name="T19" fmla="*/ 157 h 280"/>
                <a:gd name="T20" fmla="*/ 50 w 280"/>
                <a:gd name="T21" fmla="*/ 177 h 280"/>
                <a:gd name="T22" fmla="*/ 25 w 280"/>
                <a:gd name="T23" fmla="*/ 217 h 280"/>
                <a:gd name="T24" fmla="*/ 73 w 280"/>
                <a:gd name="T25" fmla="*/ 251 h 280"/>
                <a:gd name="T26" fmla="*/ 109 w 280"/>
                <a:gd name="T27" fmla="*/ 239 h 280"/>
                <a:gd name="T28" fmla="*/ 157 w 280"/>
                <a:gd name="T29" fmla="*/ 280 h 280"/>
                <a:gd name="T30" fmla="*/ 178 w 280"/>
                <a:gd name="T31" fmla="*/ 230 h 280"/>
                <a:gd name="T32" fmla="*/ 227 w 280"/>
                <a:gd name="T33" fmla="*/ 251 h 280"/>
                <a:gd name="T34" fmla="*/ 251 w 280"/>
                <a:gd name="T35" fmla="*/ 207 h 280"/>
                <a:gd name="T36" fmla="*/ 240 w 280"/>
                <a:gd name="T37" fmla="*/ 171 h 280"/>
                <a:gd name="T38" fmla="*/ 280 w 280"/>
                <a:gd name="T39" fmla="*/ 123 h 280"/>
                <a:gd name="T40" fmla="*/ 266 w 280"/>
                <a:gd name="T41" fmla="*/ 161 h 280"/>
                <a:gd name="T42" fmla="*/ 225 w 280"/>
                <a:gd name="T43" fmla="*/ 196 h 280"/>
                <a:gd name="T44" fmla="*/ 220 w 280"/>
                <a:gd name="T45" fmla="*/ 244 h 280"/>
                <a:gd name="T46" fmla="*/ 174 w 280"/>
                <a:gd name="T47" fmla="*/ 221 h 280"/>
                <a:gd name="T48" fmla="*/ 157 w 280"/>
                <a:gd name="T49" fmla="*/ 270 h 280"/>
                <a:gd name="T50" fmla="*/ 119 w 280"/>
                <a:gd name="T51" fmla="*/ 239 h 280"/>
                <a:gd name="T52" fmla="*/ 85 w 280"/>
                <a:gd name="T53" fmla="*/ 225 h 280"/>
                <a:gd name="T54" fmla="*/ 37 w 280"/>
                <a:gd name="T55" fmla="*/ 220 h 280"/>
                <a:gd name="T56" fmla="*/ 60 w 280"/>
                <a:gd name="T57" fmla="*/ 173 h 280"/>
                <a:gd name="T58" fmla="*/ 11 w 280"/>
                <a:gd name="T59" fmla="*/ 157 h 280"/>
                <a:gd name="T60" fmla="*/ 41 w 280"/>
                <a:gd name="T61" fmla="*/ 119 h 280"/>
                <a:gd name="T62" fmla="*/ 37 w 280"/>
                <a:gd name="T63" fmla="*/ 66 h 280"/>
                <a:gd name="T64" fmla="*/ 66 w 280"/>
                <a:gd name="T65" fmla="*/ 37 h 280"/>
                <a:gd name="T66" fmla="*/ 119 w 280"/>
                <a:gd name="T67" fmla="*/ 41 h 280"/>
                <a:gd name="T68" fmla="*/ 157 w 280"/>
                <a:gd name="T69" fmla="*/ 10 h 280"/>
                <a:gd name="T70" fmla="*/ 174 w 280"/>
                <a:gd name="T71" fmla="*/ 60 h 280"/>
                <a:gd name="T72" fmla="*/ 220 w 280"/>
                <a:gd name="T73" fmla="*/ 37 h 280"/>
                <a:gd name="T74" fmla="*/ 225 w 280"/>
                <a:gd name="T75" fmla="*/ 84 h 280"/>
                <a:gd name="T76" fmla="*/ 266 w 280"/>
                <a:gd name="T77" fmla="*/ 119 h 280"/>
                <a:gd name="T78" fmla="*/ 140 w 280"/>
                <a:gd name="T79" fmla="*/ 93 h 280"/>
                <a:gd name="T80" fmla="*/ 187 w 280"/>
                <a:gd name="T81" fmla="*/ 140 h 280"/>
                <a:gd name="T82" fmla="*/ 104 w 280"/>
                <a:gd name="T83" fmla="*/ 140 h 280"/>
                <a:gd name="T84" fmla="*/ 140 w 280"/>
                <a:gd name="T85" fmla="*/ 17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" h="280">
                  <a:moveTo>
                    <a:pt x="266" y="109"/>
                  </a:moveTo>
                  <a:cubicBezTo>
                    <a:pt x="240" y="109"/>
                    <a:pt x="240" y="109"/>
                    <a:pt x="240" y="109"/>
                  </a:cubicBezTo>
                  <a:cubicBezTo>
                    <a:pt x="235" y="109"/>
                    <a:pt x="232" y="107"/>
                    <a:pt x="230" y="103"/>
                  </a:cubicBezTo>
                  <a:cubicBezTo>
                    <a:pt x="229" y="99"/>
                    <a:pt x="230" y="95"/>
                    <a:pt x="232" y="9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4" y="71"/>
                    <a:pt x="255" y="67"/>
                    <a:pt x="255" y="63"/>
                  </a:cubicBezTo>
                  <a:cubicBezTo>
                    <a:pt x="255" y="59"/>
                    <a:pt x="254" y="56"/>
                    <a:pt x="251" y="53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22" y="24"/>
                    <a:pt x="212" y="24"/>
                    <a:pt x="207" y="29"/>
                  </a:cubicBezTo>
                  <a:cubicBezTo>
                    <a:pt x="188" y="48"/>
                    <a:pt x="188" y="48"/>
                    <a:pt x="188" y="48"/>
                  </a:cubicBezTo>
                  <a:cubicBezTo>
                    <a:pt x="186" y="51"/>
                    <a:pt x="181" y="52"/>
                    <a:pt x="178" y="50"/>
                  </a:cubicBezTo>
                  <a:cubicBezTo>
                    <a:pt x="174" y="48"/>
                    <a:pt x="171" y="45"/>
                    <a:pt x="171" y="41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171" y="7"/>
                    <a:pt x="165" y="0"/>
                    <a:pt x="157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4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5"/>
                    <a:pt x="107" y="48"/>
                    <a:pt x="103" y="50"/>
                  </a:cubicBezTo>
                  <a:cubicBezTo>
                    <a:pt x="99" y="52"/>
                    <a:pt x="95" y="51"/>
                    <a:pt x="92" y="4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68" y="24"/>
                    <a:pt x="58" y="24"/>
                    <a:pt x="53" y="29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6"/>
                    <a:pt x="25" y="59"/>
                    <a:pt x="25" y="63"/>
                  </a:cubicBezTo>
                  <a:cubicBezTo>
                    <a:pt x="25" y="67"/>
                    <a:pt x="27" y="71"/>
                    <a:pt x="29" y="73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1" y="95"/>
                    <a:pt x="52" y="99"/>
                    <a:pt x="50" y="103"/>
                  </a:cubicBezTo>
                  <a:cubicBezTo>
                    <a:pt x="49" y="107"/>
                    <a:pt x="45" y="109"/>
                    <a:pt x="41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7" y="109"/>
                    <a:pt x="0" y="115"/>
                    <a:pt x="0" y="12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5"/>
                    <a:pt x="7" y="171"/>
                    <a:pt x="15" y="171"/>
                  </a:cubicBezTo>
                  <a:cubicBezTo>
                    <a:pt x="41" y="171"/>
                    <a:pt x="41" y="171"/>
                    <a:pt x="41" y="171"/>
                  </a:cubicBezTo>
                  <a:cubicBezTo>
                    <a:pt x="45" y="171"/>
                    <a:pt x="48" y="174"/>
                    <a:pt x="50" y="177"/>
                  </a:cubicBezTo>
                  <a:cubicBezTo>
                    <a:pt x="52" y="181"/>
                    <a:pt x="51" y="185"/>
                    <a:pt x="48" y="188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7" y="210"/>
                    <a:pt x="25" y="213"/>
                    <a:pt x="25" y="217"/>
                  </a:cubicBezTo>
                  <a:cubicBezTo>
                    <a:pt x="25" y="221"/>
                    <a:pt x="27" y="225"/>
                    <a:pt x="29" y="227"/>
                  </a:cubicBezTo>
                  <a:cubicBezTo>
                    <a:pt x="53" y="251"/>
                    <a:pt x="53" y="251"/>
                    <a:pt x="53" y="251"/>
                  </a:cubicBezTo>
                  <a:cubicBezTo>
                    <a:pt x="58" y="256"/>
                    <a:pt x="68" y="256"/>
                    <a:pt x="73" y="251"/>
                  </a:cubicBezTo>
                  <a:cubicBezTo>
                    <a:pt x="92" y="232"/>
                    <a:pt x="92" y="232"/>
                    <a:pt x="92" y="232"/>
                  </a:cubicBezTo>
                  <a:cubicBezTo>
                    <a:pt x="95" y="229"/>
                    <a:pt x="99" y="229"/>
                    <a:pt x="103" y="230"/>
                  </a:cubicBezTo>
                  <a:cubicBezTo>
                    <a:pt x="107" y="232"/>
                    <a:pt x="109" y="235"/>
                    <a:pt x="109" y="239"/>
                  </a:cubicBezTo>
                  <a:cubicBezTo>
                    <a:pt x="109" y="266"/>
                    <a:pt x="109" y="266"/>
                    <a:pt x="109" y="266"/>
                  </a:cubicBezTo>
                  <a:cubicBezTo>
                    <a:pt x="109" y="274"/>
                    <a:pt x="116" y="280"/>
                    <a:pt x="124" y="280"/>
                  </a:cubicBezTo>
                  <a:cubicBezTo>
                    <a:pt x="157" y="280"/>
                    <a:pt x="157" y="280"/>
                    <a:pt x="157" y="280"/>
                  </a:cubicBezTo>
                  <a:cubicBezTo>
                    <a:pt x="165" y="280"/>
                    <a:pt x="171" y="274"/>
                    <a:pt x="171" y="266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1" y="235"/>
                    <a:pt x="174" y="232"/>
                    <a:pt x="178" y="230"/>
                  </a:cubicBezTo>
                  <a:cubicBezTo>
                    <a:pt x="181" y="229"/>
                    <a:pt x="186" y="229"/>
                    <a:pt x="188" y="232"/>
                  </a:cubicBezTo>
                  <a:cubicBezTo>
                    <a:pt x="207" y="251"/>
                    <a:pt x="207" y="251"/>
                    <a:pt x="207" y="251"/>
                  </a:cubicBezTo>
                  <a:cubicBezTo>
                    <a:pt x="212" y="256"/>
                    <a:pt x="222" y="256"/>
                    <a:pt x="227" y="251"/>
                  </a:cubicBezTo>
                  <a:cubicBezTo>
                    <a:pt x="251" y="227"/>
                    <a:pt x="251" y="227"/>
                    <a:pt x="251" y="227"/>
                  </a:cubicBezTo>
                  <a:cubicBezTo>
                    <a:pt x="254" y="225"/>
                    <a:pt x="255" y="221"/>
                    <a:pt x="255" y="217"/>
                  </a:cubicBezTo>
                  <a:cubicBezTo>
                    <a:pt x="255" y="213"/>
                    <a:pt x="254" y="210"/>
                    <a:pt x="251" y="207"/>
                  </a:cubicBezTo>
                  <a:cubicBezTo>
                    <a:pt x="232" y="188"/>
                    <a:pt x="232" y="188"/>
                    <a:pt x="232" y="188"/>
                  </a:cubicBezTo>
                  <a:cubicBezTo>
                    <a:pt x="230" y="185"/>
                    <a:pt x="229" y="181"/>
                    <a:pt x="230" y="177"/>
                  </a:cubicBezTo>
                  <a:cubicBezTo>
                    <a:pt x="232" y="174"/>
                    <a:pt x="235" y="171"/>
                    <a:pt x="240" y="171"/>
                  </a:cubicBezTo>
                  <a:cubicBezTo>
                    <a:pt x="266" y="171"/>
                    <a:pt x="266" y="171"/>
                    <a:pt x="266" y="171"/>
                  </a:cubicBezTo>
                  <a:cubicBezTo>
                    <a:pt x="274" y="171"/>
                    <a:pt x="280" y="165"/>
                    <a:pt x="280" y="157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0" y="115"/>
                    <a:pt x="274" y="109"/>
                    <a:pt x="266" y="109"/>
                  </a:cubicBezTo>
                  <a:moveTo>
                    <a:pt x="270" y="157"/>
                  </a:moveTo>
                  <a:cubicBezTo>
                    <a:pt x="270" y="159"/>
                    <a:pt x="268" y="161"/>
                    <a:pt x="266" y="161"/>
                  </a:cubicBezTo>
                  <a:cubicBezTo>
                    <a:pt x="240" y="161"/>
                    <a:pt x="240" y="161"/>
                    <a:pt x="240" y="161"/>
                  </a:cubicBezTo>
                  <a:cubicBezTo>
                    <a:pt x="231" y="161"/>
                    <a:pt x="224" y="166"/>
                    <a:pt x="221" y="173"/>
                  </a:cubicBezTo>
                  <a:cubicBezTo>
                    <a:pt x="217" y="181"/>
                    <a:pt x="219" y="190"/>
                    <a:pt x="225" y="196"/>
                  </a:cubicBezTo>
                  <a:cubicBezTo>
                    <a:pt x="244" y="214"/>
                    <a:pt x="244" y="214"/>
                    <a:pt x="244" y="214"/>
                  </a:cubicBezTo>
                  <a:cubicBezTo>
                    <a:pt x="245" y="216"/>
                    <a:pt x="245" y="218"/>
                    <a:pt x="244" y="220"/>
                  </a:cubicBezTo>
                  <a:cubicBezTo>
                    <a:pt x="220" y="244"/>
                    <a:pt x="220" y="244"/>
                    <a:pt x="220" y="244"/>
                  </a:cubicBezTo>
                  <a:cubicBezTo>
                    <a:pt x="218" y="245"/>
                    <a:pt x="216" y="245"/>
                    <a:pt x="214" y="244"/>
                  </a:cubicBezTo>
                  <a:cubicBezTo>
                    <a:pt x="196" y="225"/>
                    <a:pt x="196" y="225"/>
                    <a:pt x="196" y="225"/>
                  </a:cubicBezTo>
                  <a:cubicBezTo>
                    <a:pt x="190" y="219"/>
                    <a:pt x="181" y="217"/>
                    <a:pt x="174" y="221"/>
                  </a:cubicBezTo>
                  <a:cubicBezTo>
                    <a:pt x="166" y="224"/>
                    <a:pt x="161" y="231"/>
                    <a:pt x="161" y="239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1" y="268"/>
                    <a:pt x="159" y="270"/>
                    <a:pt x="157" y="270"/>
                  </a:cubicBezTo>
                  <a:cubicBezTo>
                    <a:pt x="124" y="270"/>
                    <a:pt x="124" y="270"/>
                    <a:pt x="124" y="270"/>
                  </a:cubicBezTo>
                  <a:cubicBezTo>
                    <a:pt x="121" y="270"/>
                    <a:pt x="119" y="268"/>
                    <a:pt x="119" y="266"/>
                  </a:cubicBezTo>
                  <a:cubicBezTo>
                    <a:pt x="119" y="239"/>
                    <a:pt x="119" y="239"/>
                    <a:pt x="119" y="239"/>
                  </a:cubicBezTo>
                  <a:cubicBezTo>
                    <a:pt x="119" y="231"/>
                    <a:pt x="115" y="224"/>
                    <a:pt x="107" y="221"/>
                  </a:cubicBezTo>
                  <a:cubicBezTo>
                    <a:pt x="104" y="220"/>
                    <a:pt x="102" y="219"/>
                    <a:pt x="99" y="219"/>
                  </a:cubicBezTo>
                  <a:cubicBezTo>
                    <a:pt x="94" y="219"/>
                    <a:pt x="89" y="221"/>
                    <a:pt x="85" y="225"/>
                  </a:cubicBezTo>
                  <a:cubicBezTo>
                    <a:pt x="66" y="244"/>
                    <a:pt x="66" y="244"/>
                    <a:pt x="66" y="244"/>
                  </a:cubicBezTo>
                  <a:cubicBezTo>
                    <a:pt x="64" y="245"/>
                    <a:pt x="62" y="245"/>
                    <a:pt x="60" y="244"/>
                  </a:cubicBezTo>
                  <a:cubicBezTo>
                    <a:pt x="37" y="220"/>
                    <a:pt x="37" y="220"/>
                    <a:pt x="37" y="220"/>
                  </a:cubicBezTo>
                  <a:cubicBezTo>
                    <a:pt x="35" y="218"/>
                    <a:pt x="35" y="216"/>
                    <a:pt x="37" y="214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61" y="190"/>
                    <a:pt x="63" y="181"/>
                    <a:pt x="60" y="173"/>
                  </a:cubicBezTo>
                  <a:cubicBezTo>
                    <a:pt x="56" y="166"/>
                    <a:pt x="49" y="161"/>
                    <a:pt x="41" y="16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2" y="161"/>
                    <a:pt x="11" y="159"/>
                    <a:pt x="11" y="157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1" y="121"/>
                    <a:pt x="12" y="119"/>
                    <a:pt x="15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9" y="119"/>
                    <a:pt x="56" y="115"/>
                    <a:pt x="60" y="107"/>
                  </a:cubicBezTo>
                  <a:cubicBezTo>
                    <a:pt x="63" y="99"/>
                    <a:pt x="61" y="90"/>
                    <a:pt x="55" y="84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5" y="64"/>
                    <a:pt x="35" y="62"/>
                    <a:pt x="37" y="60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2" y="35"/>
                    <a:pt x="64" y="35"/>
                    <a:pt x="66" y="37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91" y="61"/>
                    <a:pt x="99" y="63"/>
                    <a:pt x="107" y="60"/>
                  </a:cubicBezTo>
                  <a:cubicBezTo>
                    <a:pt x="115" y="56"/>
                    <a:pt x="119" y="49"/>
                    <a:pt x="119" y="4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2"/>
                    <a:pt x="121" y="10"/>
                    <a:pt x="124" y="10"/>
                  </a:cubicBezTo>
                  <a:cubicBezTo>
                    <a:pt x="157" y="10"/>
                    <a:pt x="157" y="10"/>
                    <a:pt x="157" y="10"/>
                  </a:cubicBezTo>
                  <a:cubicBezTo>
                    <a:pt x="159" y="10"/>
                    <a:pt x="161" y="12"/>
                    <a:pt x="161" y="14"/>
                  </a:cubicBezTo>
                  <a:cubicBezTo>
                    <a:pt x="161" y="41"/>
                    <a:pt x="161" y="41"/>
                    <a:pt x="161" y="41"/>
                  </a:cubicBezTo>
                  <a:cubicBezTo>
                    <a:pt x="161" y="49"/>
                    <a:pt x="166" y="56"/>
                    <a:pt x="174" y="60"/>
                  </a:cubicBezTo>
                  <a:cubicBezTo>
                    <a:pt x="181" y="63"/>
                    <a:pt x="190" y="61"/>
                    <a:pt x="196" y="5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5"/>
                    <a:pt x="219" y="35"/>
                    <a:pt x="220" y="37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45" y="62"/>
                    <a:pt x="245" y="64"/>
                    <a:pt x="244" y="66"/>
                  </a:cubicBezTo>
                  <a:cubicBezTo>
                    <a:pt x="225" y="84"/>
                    <a:pt x="225" y="84"/>
                    <a:pt x="225" y="84"/>
                  </a:cubicBezTo>
                  <a:cubicBezTo>
                    <a:pt x="219" y="90"/>
                    <a:pt x="217" y="99"/>
                    <a:pt x="221" y="107"/>
                  </a:cubicBezTo>
                  <a:cubicBezTo>
                    <a:pt x="224" y="115"/>
                    <a:pt x="231" y="119"/>
                    <a:pt x="240" y="119"/>
                  </a:cubicBezTo>
                  <a:cubicBezTo>
                    <a:pt x="266" y="119"/>
                    <a:pt x="266" y="119"/>
                    <a:pt x="266" y="119"/>
                  </a:cubicBezTo>
                  <a:cubicBezTo>
                    <a:pt x="268" y="119"/>
                    <a:pt x="270" y="121"/>
                    <a:pt x="270" y="123"/>
                  </a:cubicBezTo>
                  <a:lnTo>
                    <a:pt x="270" y="157"/>
                  </a:lnTo>
                  <a:close/>
                  <a:moveTo>
                    <a:pt x="140" y="93"/>
                  </a:moveTo>
                  <a:cubicBezTo>
                    <a:pt x="114" y="93"/>
                    <a:pt x="94" y="114"/>
                    <a:pt x="94" y="140"/>
                  </a:cubicBezTo>
                  <a:cubicBezTo>
                    <a:pt x="94" y="166"/>
                    <a:pt x="114" y="187"/>
                    <a:pt x="140" y="187"/>
                  </a:cubicBezTo>
                  <a:cubicBezTo>
                    <a:pt x="166" y="187"/>
                    <a:pt x="187" y="166"/>
                    <a:pt x="187" y="140"/>
                  </a:cubicBezTo>
                  <a:cubicBezTo>
                    <a:pt x="187" y="114"/>
                    <a:pt x="166" y="93"/>
                    <a:pt x="140" y="93"/>
                  </a:cubicBezTo>
                  <a:moveTo>
                    <a:pt x="140" y="176"/>
                  </a:moveTo>
                  <a:cubicBezTo>
                    <a:pt x="120" y="176"/>
                    <a:pt x="104" y="160"/>
                    <a:pt x="104" y="140"/>
                  </a:cubicBezTo>
                  <a:cubicBezTo>
                    <a:pt x="104" y="120"/>
                    <a:pt x="120" y="104"/>
                    <a:pt x="140" y="104"/>
                  </a:cubicBezTo>
                  <a:cubicBezTo>
                    <a:pt x="160" y="104"/>
                    <a:pt x="177" y="120"/>
                    <a:pt x="177" y="140"/>
                  </a:cubicBezTo>
                  <a:cubicBezTo>
                    <a:pt x="177" y="160"/>
                    <a:pt x="160" y="176"/>
                    <a:pt x="140" y="176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37E1B7A0-E4C6-467F-AFEB-F1FE6CF2AEEE}"/>
                </a:ext>
              </a:extLst>
            </p:cNvPr>
            <p:cNvSpPr txBox="1"/>
            <p:nvPr/>
          </p:nvSpPr>
          <p:spPr>
            <a:xfrm>
              <a:off x="8830117" y="3535496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705368-B071-4595-B9EE-9640FB07EC76}"/>
              </a:ext>
            </a:extLst>
          </p:cNvPr>
          <p:cNvCxnSpPr/>
          <p:nvPr/>
        </p:nvCxnSpPr>
        <p:spPr>
          <a:xfrm>
            <a:off x="8356985" y="2450478"/>
            <a:ext cx="0" cy="21510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ubtitle 6">
            <a:extLst>
              <a:ext uri="{FF2B5EF4-FFF2-40B4-BE49-F238E27FC236}">
                <a16:creationId xmlns:a16="http://schemas.microsoft.com/office/drawing/2014/main" id="{A1A85A5F-1943-4B74-8D0F-A83AE66C31E4}"/>
              </a:ext>
            </a:extLst>
          </p:cNvPr>
          <p:cNvSpPr txBox="1">
            <a:spLocks/>
          </p:cNvSpPr>
          <p:nvPr/>
        </p:nvSpPr>
        <p:spPr>
          <a:xfrm>
            <a:off x="1796323" y="5659698"/>
            <a:ext cx="8599354" cy="3884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Lorem Ipsum available, but the majority have suffered alteration in some form, by injected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hidden in the middle of text. All the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generators on the Internet tend to repeat predefined chunks as necessary.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4814D26-9144-44A0-A1EF-B898FBB6C47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7" r="73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5133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F7C6C3A-E9A5-41BC-A128-1920998506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6ABE154-05E8-4740-935E-9ED618626F62}"/>
              </a:ext>
            </a:extLst>
          </p:cNvPr>
          <p:cNvGrpSpPr/>
          <p:nvPr/>
        </p:nvGrpSpPr>
        <p:grpSpPr>
          <a:xfrm>
            <a:off x="1339159" y="2295595"/>
            <a:ext cx="9513682" cy="2897464"/>
            <a:chOff x="1277720" y="2295595"/>
            <a:chExt cx="9513682" cy="2897464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094EAF7-34FE-4B1A-A871-ADB75E90CA32}"/>
                </a:ext>
              </a:extLst>
            </p:cNvPr>
            <p:cNvGrpSpPr/>
            <p:nvPr/>
          </p:nvGrpSpPr>
          <p:grpSpPr>
            <a:xfrm>
              <a:off x="1277720" y="2295595"/>
              <a:ext cx="2629484" cy="2897464"/>
              <a:chOff x="1277720" y="2295595"/>
              <a:chExt cx="2629484" cy="289746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845046D-57E3-4227-8F1F-3A8FC3180153}"/>
                  </a:ext>
                </a:extLst>
              </p:cNvPr>
              <p:cNvSpPr/>
              <p:nvPr/>
            </p:nvSpPr>
            <p:spPr>
              <a:xfrm>
                <a:off x="1277720" y="2295595"/>
                <a:ext cx="2629484" cy="28974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4110C9D6-5DCA-4192-B8DB-002F16FA4C2F}"/>
                  </a:ext>
                </a:extLst>
              </p:cNvPr>
              <p:cNvGrpSpPr/>
              <p:nvPr/>
            </p:nvGrpSpPr>
            <p:grpSpPr>
              <a:xfrm>
                <a:off x="1459400" y="2519035"/>
                <a:ext cx="2266124" cy="2450585"/>
                <a:chOff x="2067337" y="2410978"/>
                <a:chExt cx="2266124" cy="2450585"/>
              </a:xfrm>
            </p:grpSpPr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1C0BAEF-7F2E-441C-93EA-F33A82564061}"/>
                    </a:ext>
                  </a:extLst>
                </p:cNvPr>
                <p:cNvGrpSpPr/>
                <p:nvPr/>
              </p:nvGrpSpPr>
              <p:grpSpPr>
                <a:xfrm>
                  <a:off x="2669883" y="2410978"/>
                  <a:ext cx="1061033" cy="1237504"/>
                  <a:chOff x="2669883" y="2410978"/>
                  <a:chExt cx="1061033" cy="1237504"/>
                </a:xfrm>
              </p:grpSpPr>
              <p:sp>
                <p:nvSpPr>
                  <p:cNvPr id="31" name="Rectangle 30">
                    <a:extLst>
                      <a:ext uri="{FF2B5EF4-FFF2-40B4-BE49-F238E27FC236}">
                        <a16:creationId xmlns:a16="http://schemas.microsoft.com/office/drawing/2014/main" id="{41FF5BE8-41C8-4D62-89A4-FD97778339BA}"/>
                      </a:ext>
                    </a:extLst>
                  </p:cNvPr>
                  <p:cNvSpPr/>
                  <p:nvPr/>
                </p:nvSpPr>
                <p:spPr>
                  <a:xfrm>
                    <a:off x="2934282" y="2410978"/>
                    <a:ext cx="532234" cy="553998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en-US" sz="3000" dirty="0">
                        <a:latin typeface="FontAwesome" charset="0"/>
                      </a:rPr>
                      <a:t></a:t>
                    </a:r>
                    <a:endParaRPr lang="en-US" sz="3000" dirty="0"/>
                  </a:p>
                </p:txBody>
              </p:sp>
              <p:sp>
                <p:nvSpPr>
                  <p:cNvPr id="9" name="TextBox 8"/>
                  <p:cNvSpPr txBox="1"/>
                  <p:nvPr/>
                </p:nvSpPr>
                <p:spPr>
                  <a:xfrm>
                    <a:off x="2669883" y="3002151"/>
                    <a:ext cx="1061033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dirty="0">
                        <a:latin typeface="Roboto Slab" pitchFamily="2" charset="0"/>
                        <a:ea typeface="Roboto Slab" pitchFamily="2" charset="0"/>
                      </a:rPr>
                      <a:t>Text one</a:t>
                    </a:r>
                  </a:p>
                </p:txBody>
              </p:sp>
            </p:grpSp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C2AAAD2E-DB89-48BA-95D8-A27ED257F1AE}"/>
                    </a:ext>
                  </a:extLst>
                </p:cNvPr>
                <p:cNvSpPr/>
                <p:nvPr/>
              </p:nvSpPr>
              <p:spPr>
                <a:xfrm>
                  <a:off x="2067337" y="3863533"/>
                  <a:ext cx="2266124" cy="9980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ts val="1800"/>
                    </a:lnSpc>
                  </a:pPr>
                  <a:r>
                    <a:rPr lang="en-US" sz="1200" dirty="0">
                      <a:solidFill>
                        <a:sysClr val="windowText" lastClr="000000"/>
                      </a:solidFill>
                      <a:latin typeface="Roboto Slab" pitchFamily="2" charset="0"/>
                      <a:ea typeface="Roboto Slab" pitchFamily="2" charset="0"/>
                    </a:rPr>
                    <a:t>Contrary to popular belief, Lorem Ipsum is not simply random text. classical Latin College in Virginia, </a:t>
                  </a:r>
                  <a:endParaRPr lang="en-US" sz="120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12C5A4F-033F-49E2-9DB8-F610F9805694}"/>
                </a:ext>
              </a:extLst>
            </p:cNvPr>
            <p:cNvGrpSpPr/>
            <p:nvPr/>
          </p:nvGrpSpPr>
          <p:grpSpPr>
            <a:xfrm>
              <a:off x="4719819" y="2295595"/>
              <a:ext cx="2629484" cy="2897464"/>
              <a:chOff x="4691430" y="2307807"/>
              <a:chExt cx="2629484" cy="2897464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78EEA505-B2AE-464C-BFC2-FB76AA9CABBB}"/>
                  </a:ext>
                </a:extLst>
              </p:cNvPr>
              <p:cNvSpPr/>
              <p:nvPr/>
            </p:nvSpPr>
            <p:spPr>
              <a:xfrm>
                <a:off x="4691430" y="2307807"/>
                <a:ext cx="2629484" cy="28974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5EAABD61-36FB-4AFF-BF79-593265209A3F}"/>
                  </a:ext>
                </a:extLst>
              </p:cNvPr>
              <p:cNvGrpSpPr/>
              <p:nvPr/>
            </p:nvGrpSpPr>
            <p:grpSpPr>
              <a:xfrm>
                <a:off x="4873110" y="2531247"/>
                <a:ext cx="2266124" cy="2450585"/>
                <a:chOff x="4962937" y="2410978"/>
                <a:chExt cx="2266124" cy="2450585"/>
              </a:xfrm>
            </p:grpSpPr>
            <p:grpSp>
              <p:nvGrpSpPr>
                <p:cNvPr id="5" name="Group 4">
                  <a:extLst>
                    <a:ext uri="{FF2B5EF4-FFF2-40B4-BE49-F238E27FC236}">
                      <a16:creationId xmlns:a16="http://schemas.microsoft.com/office/drawing/2014/main" id="{7B190050-24A9-4766-AF70-7F51C65DCF62}"/>
                    </a:ext>
                  </a:extLst>
                </p:cNvPr>
                <p:cNvGrpSpPr/>
                <p:nvPr/>
              </p:nvGrpSpPr>
              <p:grpSpPr>
                <a:xfrm>
                  <a:off x="5565483" y="2410978"/>
                  <a:ext cx="1061033" cy="1237504"/>
                  <a:chOff x="5565483" y="2410978"/>
                  <a:chExt cx="1061033" cy="1237504"/>
                </a:xfrm>
              </p:grpSpPr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850B4395-5681-4AE9-8245-2C7F4455FF0A}"/>
                      </a:ext>
                    </a:extLst>
                  </p:cNvPr>
                  <p:cNvSpPr/>
                  <p:nvPr/>
                </p:nvSpPr>
                <p:spPr>
                  <a:xfrm>
                    <a:off x="5829883" y="2410978"/>
                    <a:ext cx="532234" cy="553998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en-US" sz="3000" dirty="0">
                        <a:latin typeface="FontAwesome" charset="0"/>
                      </a:rPr>
                      <a:t></a:t>
                    </a:r>
                    <a:endParaRPr lang="en-US" sz="3000" dirty="0"/>
                  </a:p>
                </p:txBody>
              </p:sp>
              <p:sp>
                <p:nvSpPr>
                  <p:cNvPr id="35" name="TextBox 34"/>
                  <p:cNvSpPr txBox="1"/>
                  <p:nvPr/>
                </p:nvSpPr>
                <p:spPr>
                  <a:xfrm>
                    <a:off x="5565483" y="3002151"/>
                    <a:ext cx="1061033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dirty="0">
                        <a:latin typeface="Roboto Slab" pitchFamily="2" charset="0"/>
                        <a:ea typeface="Roboto Slab" pitchFamily="2" charset="0"/>
                      </a:rPr>
                      <a:t>Text one</a:t>
                    </a:r>
                  </a:p>
                </p:txBody>
              </p:sp>
            </p:grp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7E6B6EA9-3035-40A9-BF3C-943A811EF124}"/>
                    </a:ext>
                  </a:extLst>
                </p:cNvPr>
                <p:cNvSpPr/>
                <p:nvPr/>
              </p:nvSpPr>
              <p:spPr>
                <a:xfrm>
                  <a:off x="4962937" y="3863533"/>
                  <a:ext cx="2266124" cy="9980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ts val="1800"/>
                    </a:lnSpc>
                  </a:pPr>
                  <a:r>
                    <a:rPr lang="en-US" sz="1200" dirty="0">
                      <a:solidFill>
                        <a:sysClr val="windowText" lastClr="000000"/>
                      </a:solidFill>
                      <a:latin typeface="Roboto Slab" pitchFamily="2" charset="0"/>
                      <a:ea typeface="Roboto Slab" pitchFamily="2" charset="0"/>
                    </a:rPr>
                    <a:t>Contrary to popular belief, Lorem Ipsum is not simply random text. classical Latin College in Virginia, </a:t>
                  </a:r>
                  <a:endParaRPr lang="en-US" sz="120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CF6AE0B-2827-48FE-B55E-51AA9C20AA55}"/>
                </a:ext>
              </a:extLst>
            </p:cNvPr>
            <p:cNvGrpSpPr/>
            <p:nvPr/>
          </p:nvGrpSpPr>
          <p:grpSpPr>
            <a:xfrm>
              <a:off x="8161918" y="2295595"/>
              <a:ext cx="2629484" cy="2897464"/>
              <a:chOff x="8161918" y="2320019"/>
              <a:chExt cx="2629484" cy="2897464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0869FF3B-C0B9-4899-B604-2C874EF81DE0}"/>
                  </a:ext>
                </a:extLst>
              </p:cNvPr>
              <p:cNvSpPr/>
              <p:nvPr/>
            </p:nvSpPr>
            <p:spPr>
              <a:xfrm>
                <a:off x="8161918" y="2320019"/>
                <a:ext cx="2629484" cy="28974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320F2CE5-8A7E-4C81-914C-ACF7EBA5106F}"/>
                  </a:ext>
                </a:extLst>
              </p:cNvPr>
              <p:cNvGrpSpPr/>
              <p:nvPr/>
            </p:nvGrpSpPr>
            <p:grpSpPr>
              <a:xfrm>
                <a:off x="8343598" y="2543459"/>
                <a:ext cx="2266124" cy="2450585"/>
                <a:chOff x="7858537" y="2410978"/>
                <a:chExt cx="2266124" cy="2450585"/>
              </a:xfrm>
            </p:grpSpPr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id="{1D32BAA6-AB75-4A75-8C1E-7A2306813939}"/>
                    </a:ext>
                  </a:extLst>
                </p:cNvPr>
                <p:cNvGrpSpPr/>
                <p:nvPr/>
              </p:nvGrpSpPr>
              <p:grpSpPr>
                <a:xfrm>
                  <a:off x="8461083" y="2410978"/>
                  <a:ext cx="1061033" cy="1237504"/>
                  <a:chOff x="8461083" y="2410978"/>
                  <a:chExt cx="1061033" cy="1237504"/>
                </a:xfrm>
              </p:grpSpPr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DCFA6994-C4CA-49BB-88F1-6BD80A5A79FB}"/>
                      </a:ext>
                    </a:extLst>
                  </p:cNvPr>
                  <p:cNvSpPr/>
                  <p:nvPr/>
                </p:nvSpPr>
                <p:spPr>
                  <a:xfrm>
                    <a:off x="8725483" y="2410978"/>
                    <a:ext cx="532234" cy="553998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en-US" sz="3000" dirty="0">
                        <a:latin typeface="FontAwesome" charset="0"/>
                      </a:rPr>
                      <a:t></a:t>
                    </a:r>
                    <a:endParaRPr lang="en-US" sz="3000" dirty="0"/>
                  </a:p>
                </p:txBody>
              </p:sp>
              <p:sp>
                <p:nvSpPr>
                  <p:cNvPr id="36" name="TextBox 35"/>
                  <p:cNvSpPr txBox="1"/>
                  <p:nvPr/>
                </p:nvSpPr>
                <p:spPr>
                  <a:xfrm>
                    <a:off x="8461083" y="3002151"/>
                    <a:ext cx="1061033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dirty="0">
                        <a:latin typeface="Roboto Slab" pitchFamily="2" charset="0"/>
                        <a:ea typeface="Roboto Slab" pitchFamily="2" charset="0"/>
                      </a:rPr>
                      <a:t>Text one</a:t>
                    </a:r>
                  </a:p>
                </p:txBody>
              </p:sp>
            </p:grp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453F2708-A166-473D-A842-67F25120F23F}"/>
                    </a:ext>
                  </a:extLst>
                </p:cNvPr>
                <p:cNvSpPr/>
                <p:nvPr/>
              </p:nvSpPr>
              <p:spPr>
                <a:xfrm>
                  <a:off x="7858537" y="3863533"/>
                  <a:ext cx="2266124" cy="9980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ts val="1800"/>
                    </a:lnSpc>
                  </a:pPr>
                  <a:r>
                    <a:rPr lang="en-US" sz="1200" dirty="0">
                      <a:solidFill>
                        <a:sysClr val="windowText" lastClr="000000"/>
                      </a:solidFill>
                      <a:latin typeface="Roboto Slab" pitchFamily="2" charset="0"/>
                      <a:ea typeface="Roboto Slab" pitchFamily="2" charset="0"/>
                    </a:rPr>
                    <a:t>Contrary to popular belief, Lorem Ipsum is not simply random text. classical Latin College in Virginia, </a:t>
                  </a:r>
                  <a:endParaRPr lang="en-US" sz="120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57962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61ED48-B74F-420B-BFDB-2116480E18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1760653"/>
            <a:ext cx="10515600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..", comes from a line in section 1.10.32.</a:t>
            </a:r>
          </a:p>
          <a:p>
            <a:pPr algn="ctr">
              <a:lnSpc>
                <a:spcPts val="22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" by Cicero are also reproduced in their exact original form, accompanied by English versions from the 1914 translation by H. Rackham.</a:t>
            </a:r>
          </a:p>
          <a:p>
            <a:pPr algn="ctr">
              <a:lnSpc>
                <a:spcPts val="2200"/>
              </a:lnSpc>
            </a:pPr>
            <a:endParaRPr lang="en-US" sz="13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8200" y="4693209"/>
            <a:ext cx="10515600" cy="147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" (The Extremes of Good and Evil) by</a:t>
            </a:r>
          </a:p>
        </p:txBody>
      </p:sp>
    </p:spTree>
    <p:extLst>
      <p:ext uri="{BB962C8B-B14F-4D97-AF65-F5344CB8AC3E}">
        <p14:creationId xmlns:p14="http://schemas.microsoft.com/office/powerpoint/2010/main" val="1794059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7170DF-A8BA-46F4-AC74-9A45B770D9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052513"/>
            <a:ext cx="10515600" cy="1905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76250"/>
            <a:ext cx="10515600" cy="61118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3515" y="2550360"/>
            <a:ext cx="4967514" cy="293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" (The Extremes of Good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C34ABD-78EA-4AC0-A4AC-F6922BE88497}"/>
              </a:ext>
            </a:extLst>
          </p:cNvPr>
          <p:cNvSpPr txBox="1"/>
          <p:nvPr/>
        </p:nvSpPr>
        <p:spPr>
          <a:xfrm>
            <a:off x="6320971" y="2550360"/>
            <a:ext cx="4967514" cy="293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" (The Extremes of Good</a:t>
            </a:r>
          </a:p>
        </p:txBody>
      </p:sp>
    </p:spTree>
    <p:extLst>
      <p:ext uri="{BB962C8B-B14F-4D97-AF65-F5344CB8AC3E}">
        <p14:creationId xmlns:p14="http://schemas.microsoft.com/office/powerpoint/2010/main" val="2207882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A1C2BAB-EA4C-4D7C-9B99-1A7DEFE846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45B4E274-7FE8-481D-BD44-8630E035AF6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8" b="4978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B08F303F-78E6-4D03-AA04-17592F1632E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8" b="4978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56CDA4C4-6075-41B1-8B72-967FF7DC453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8" b="4978"/>
          <a:stretch>
            <a:fillRect/>
          </a:stretch>
        </p:blipFill>
        <p:spPr/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Our Team</a:t>
            </a:r>
          </a:p>
        </p:txBody>
      </p:sp>
    </p:spTree>
    <p:extLst>
      <p:ext uri="{BB962C8B-B14F-4D97-AF65-F5344CB8AC3E}">
        <p14:creationId xmlns:p14="http://schemas.microsoft.com/office/powerpoint/2010/main" val="2250918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500BE471-B67B-41D0-8AB7-A34ED472CF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CAC590-54D9-4932-9CB5-27B5BECC92D5}"/>
              </a:ext>
            </a:extLst>
          </p:cNvPr>
          <p:cNvGrpSpPr/>
          <p:nvPr/>
        </p:nvGrpSpPr>
        <p:grpSpPr>
          <a:xfrm>
            <a:off x="1204148" y="4426213"/>
            <a:ext cx="2931886" cy="1288811"/>
            <a:chOff x="725713" y="4390040"/>
            <a:chExt cx="2931886" cy="128881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36EE192-E74E-4F69-A82C-1C29AD21790D}"/>
                </a:ext>
              </a:extLst>
            </p:cNvPr>
            <p:cNvSpPr txBox="1"/>
            <p:nvPr/>
          </p:nvSpPr>
          <p:spPr>
            <a:xfrm>
              <a:off x="1219737" y="4390040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BF17627-DD92-492A-99DE-974C2106DACB}"/>
                </a:ext>
              </a:extLst>
            </p:cNvPr>
            <p:cNvSpPr txBox="1"/>
            <p:nvPr/>
          </p:nvSpPr>
          <p:spPr>
            <a:xfrm>
              <a:off x="725713" y="5150950"/>
              <a:ext cx="293188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The divide firmament spirit open gathered heaven</a:t>
              </a:r>
            </a:p>
          </p:txBody>
        </p:sp>
      </p:grpSp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2B8279EA-1ADD-48B7-BF6A-8553EF7E56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60" b="16160"/>
          <a:stretch>
            <a:fillRect/>
          </a:stretch>
        </p:blipFill>
        <p:spPr/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B25C7B40-7566-4E89-BB07-C5A82DDEE4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4" b="16174"/>
          <a:stretch>
            <a:fillRect/>
          </a:stretch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60A08E9B-9247-4207-AC22-30679E66D75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60" b="16160"/>
          <a:stretch>
            <a:fillRect/>
          </a:stretch>
        </p:blipFill>
        <p:spPr/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6CA05738-EAE1-415E-9490-661F0AAABAC0}"/>
              </a:ext>
            </a:extLst>
          </p:cNvPr>
          <p:cNvGrpSpPr/>
          <p:nvPr/>
        </p:nvGrpSpPr>
        <p:grpSpPr>
          <a:xfrm>
            <a:off x="4630057" y="4426213"/>
            <a:ext cx="2931886" cy="1288811"/>
            <a:chOff x="725713" y="4390040"/>
            <a:chExt cx="2931886" cy="128881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A2C5F66-43F7-4306-84FE-D0EF45059C59}"/>
                </a:ext>
              </a:extLst>
            </p:cNvPr>
            <p:cNvSpPr txBox="1"/>
            <p:nvPr/>
          </p:nvSpPr>
          <p:spPr>
            <a:xfrm>
              <a:off x="1219737" y="4390040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56AD530-84CB-4F22-97D9-9F5828B35616}"/>
                </a:ext>
              </a:extLst>
            </p:cNvPr>
            <p:cNvSpPr txBox="1"/>
            <p:nvPr/>
          </p:nvSpPr>
          <p:spPr>
            <a:xfrm>
              <a:off x="725713" y="5150950"/>
              <a:ext cx="293188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The divide firmament spirit open gathered heaven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FE00CEE-AF80-45AF-8D2A-6599BE8E69B0}"/>
              </a:ext>
            </a:extLst>
          </p:cNvPr>
          <p:cNvGrpSpPr/>
          <p:nvPr/>
        </p:nvGrpSpPr>
        <p:grpSpPr>
          <a:xfrm>
            <a:off x="8055966" y="4426213"/>
            <a:ext cx="2931886" cy="1288811"/>
            <a:chOff x="725713" y="4390040"/>
            <a:chExt cx="2931886" cy="128881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61F8570-DAC0-4AA3-B23C-E8E02386C284}"/>
                </a:ext>
              </a:extLst>
            </p:cNvPr>
            <p:cNvSpPr txBox="1"/>
            <p:nvPr/>
          </p:nvSpPr>
          <p:spPr>
            <a:xfrm>
              <a:off x="1219737" y="4390040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3A5C8CD-D63B-4A19-8B60-8EA29B39A292}"/>
                </a:ext>
              </a:extLst>
            </p:cNvPr>
            <p:cNvSpPr txBox="1"/>
            <p:nvPr/>
          </p:nvSpPr>
          <p:spPr>
            <a:xfrm>
              <a:off x="725713" y="5150950"/>
              <a:ext cx="293188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The divide firmament spirit open gathered heaven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7194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30CFC12-F20C-4287-A996-60818A86CB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746171" y="682667"/>
            <a:ext cx="269965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4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Our Portfolio</a:t>
            </a:r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31A126C0-838D-40BE-8C8C-D92477EC651C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74" r="9174"/>
          <a:stretch>
            <a:fillRect/>
          </a:stretch>
        </p:blipFill>
        <p:spPr/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1C530955-7F0D-41F2-BC2F-48F8C59CF106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99" r="10399"/>
          <a:stretch>
            <a:fillRect/>
          </a:stretch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83B189AD-B2AA-4B05-9FD6-F3BF35CA8A4A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69" t="5926" r="37794"/>
          <a:stretch/>
        </p:blipFill>
        <p:spPr>
          <a:xfrm>
            <a:off x="3097270" y="2686050"/>
            <a:ext cx="3338513" cy="3009900"/>
          </a:xfrm>
        </p:spPr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23DC3BC5-F1FA-4950-8EF1-B7BDAAA5D638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63" r="84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27574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F9781E7-380C-4F67-8262-070F5272ED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Timeline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D1F9E098-7A46-480D-AB9C-304D42F199F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98" r="12498"/>
          <a:stretch>
            <a:fillRect/>
          </a:stretch>
        </p:blipFill>
        <p:spPr/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D081B37-A9A9-4652-95E0-65EB5152DB89}"/>
              </a:ext>
            </a:extLst>
          </p:cNvPr>
          <p:cNvGrpSpPr/>
          <p:nvPr/>
        </p:nvGrpSpPr>
        <p:grpSpPr>
          <a:xfrm>
            <a:off x="976782" y="2119972"/>
            <a:ext cx="2558987" cy="3685944"/>
            <a:chOff x="4816506" y="2295595"/>
            <a:chExt cx="2558987" cy="368594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5B4AE58-F775-4899-B53A-B90EB419B1A7}"/>
                </a:ext>
              </a:extLst>
            </p:cNvPr>
            <p:cNvGrpSpPr/>
            <p:nvPr/>
          </p:nvGrpSpPr>
          <p:grpSpPr>
            <a:xfrm>
              <a:off x="4816506" y="2295595"/>
              <a:ext cx="2558987" cy="711764"/>
              <a:chOff x="707865" y="2089021"/>
              <a:chExt cx="2558987" cy="711764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BAA92630-37EF-49BF-AE53-EE37E53CA949}"/>
                  </a:ext>
                </a:extLst>
              </p:cNvPr>
              <p:cNvSpPr/>
              <p:nvPr/>
            </p:nvSpPr>
            <p:spPr>
              <a:xfrm>
                <a:off x="760186" y="2089021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2795648-3E44-43C1-80B8-AF89256AFCA2}"/>
                  </a:ext>
                </a:extLst>
              </p:cNvPr>
              <p:cNvSpPr txBox="1"/>
              <p:nvPr/>
            </p:nvSpPr>
            <p:spPr>
              <a:xfrm>
                <a:off x="707865" y="2225643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2016</a:t>
                </a:r>
              </a:p>
            </p:txBody>
          </p:sp>
          <p:sp>
            <p:nvSpPr>
              <p:cNvPr id="60" name="Subtitle 6">
                <a:extLst>
                  <a:ext uri="{FF2B5EF4-FFF2-40B4-BE49-F238E27FC236}">
                    <a16:creationId xmlns:a16="http://schemas.microsoft.com/office/drawing/2014/main" id="{18D10809-D9F1-48D0-999D-BBE1757F78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2089021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 err="1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dirty="0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dirty="0" err="1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dirty="0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, you need to be sure.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8D4E98C-D729-42CE-BE48-D8262B2215FE}"/>
                </a:ext>
              </a:extLst>
            </p:cNvPr>
            <p:cNvGrpSpPr/>
            <p:nvPr/>
          </p:nvGrpSpPr>
          <p:grpSpPr>
            <a:xfrm>
              <a:off x="4816506" y="3286868"/>
              <a:ext cx="2558987" cy="711764"/>
              <a:chOff x="707865" y="3076573"/>
              <a:chExt cx="2558987" cy="711764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6174A14-170C-45C0-A094-E620466F9B93}"/>
                  </a:ext>
                </a:extLst>
              </p:cNvPr>
              <p:cNvSpPr/>
              <p:nvPr/>
            </p:nvSpPr>
            <p:spPr>
              <a:xfrm>
                <a:off x="760186" y="3076573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9697056E-F592-4573-8384-F226660DE3AC}"/>
                  </a:ext>
                </a:extLst>
              </p:cNvPr>
              <p:cNvSpPr txBox="1"/>
              <p:nvPr/>
            </p:nvSpPr>
            <p:spPr>
              <a:xfrm>
                <a:off x="707865" y="3201003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2017</a:t>
                </a:r>
              </a:p>
            </p:txBody>
          </p:sp>
          <p:sp>
            <p:nvSpPr>
              <p:cNvPr id="61" name="Subtitle 6">
                <a:extLst>
                  <a:ext uri="{FF2B5EF4-FFF2-40B4-BE49-F238E27FC236}">
                    <a16:creationId xmlns:a16="http://schemas.microsoft.com/office/drawing/2014/main" id="{392EFF37-476F-4F62-9037-868EF1A9A1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3113149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You need to be sure there isn't anything.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4717A13-B6C0-4BD1-BDDF-2B92697F505E}"/>
                </a:ext>
              </a:extLst>
            </p:cNvPr>
            <p:cNvGrpSpPr/>
            <p:nvPr/>
          </p:nvGrpSpPr>
          <p:grpSpPr>
            <a:xfrm>
              <a:off x="4816506" y="4278141"/>
              <a:ext cx="2558987" cy="712126"/>
              <a:chOff x="707865" y="4064125"/>
              <a:chExt cx="2558987" cy="712126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C1F27660-59BF-45F7-BAD4-DD5D072CCEAE}"/>
                  </a:ext>
                </a:extLst>
              </p:cNvPr>
              <p:cNvSpPr/>
              <p:nvPr/>
            </p:nvSpPr>
            <p:spPr>
              <a:xfrm>
                <a:off x="760186" y="4064125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0CC9BCF-BBCD-4739-8DC2-9404CCAE3B6B}"/>
                  </a:ext>
                </a:extLst>
              </p:cNvPr>
              <p:cNvSpPr txBox="1"/>
              <p:nvPr/>
            </p:nvSpPr>
            <p:spPr>
              <a:xfrm>
                <a:off x="707865" y="4188555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2018</a:t>
                </a:r>
              </a:p>
            </p:txBody>
          </p:sp>
          <p:sp>
            <p:nvSpPr>
              <p:cNvPr id="62" name="Subtitle 6">
                <a:extLst>
                  <a:ext uri="{FF2B5EF4-FFF2-40B4-BE49-F238E27FC236}">
                    <a16:creationId xmlns:a16="http://schemas.microsoft.com/office/drawing/2014/main" id="{A3BDC6FC-BB20-435F-9F00-EBB5301477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4112893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A passage of </a:t>
                </a:r>
                <a:r>
                  <a:rPr lang="en-US" dirty="0" err="1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dirty="0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dirty="0" err="1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dirty="0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, you need.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3D4E3F8-EA03-4FE4-9D11-48B9771043B8}"/>
                </a:ext>
              </a:extLst>
            </p:cNvPr>
            <p:cNvGrpSpPr/>
            <p:nvPr/>
          </p:nvGrpSpPr>
          <p:grpSpPr>
            <a:xfrm>
              <a:off x="4816506" y="5269775"/>
              <a:ext cx="2558987" cy="711764"/>
              <a:chOff x="707865" y="5120659"/>
              <a:chExt cx="2558987" cy="711764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FB64980-FCB6-455E-B536-3998922AC27A}"/>
                  </a:ext>
                </a:extLst>
              </p:cNvPr>
              <p:cNvSpPr/>
              <p:nvPr/>
            </p:nvSpPr>
            <p:spPr>
              <a:xfrm>
                <a:off x="760186" y="5120659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10F32ED7-CD70-4A62-8943-45A831F7097F}"/>
                  </a:ext>
                </a:extLst>
              </p:cNvPr>
              <p:cNvSpPr txBox="1"/>
              <p:nvPr/>
            </p:nvSpPr>
            <p:spPr>
              <a:xfrm>
                <a:off x="707865" y="5257281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2019</a:t>
                </a:r>
              </a:p>
            </p:txBody>
          </p:sp>
          <p:sp>
            <p:nvSpPr>
              <p:cNvPr id="74" name="Subtitle 6">
                <a:extLst>
                  <a:ext uri="{FF2B5EF4-FFF2-40B4-BE49-F238E27FC236}">
                    <a16:creationId xmlns:a16="http://schemas.microsoft.com/office/drawing/2014/main" id="{2F810A1C-6660-4E36-B579-2B632E9431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5120659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 err="1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dirty="0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dirty="0" err="1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dirty="0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, you need to be sure.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3390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>
            <a:extLst>
              <a:ext uri="{FF2B5EF4-FFF2-40B4-BE49-F238E27FC236}">
                <a16:creationId xmlns:a16="http://schemas.microsoft.com/office/drawing/2014/main" id="{309E3C3E-9E5C-4849-8E29-A3526216AE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30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Infographic 01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C446FAD-EDBB-4EAD-A675-6CE7FA39BBD6}"/>
              </a:ext>
            </a:extLst>
          </p:cNvPr>
          <p:cNvSpPr txBox="1"/>
          <p:nvPr/>
        </p:nvSpPr>
        <p:spPr>
          <a:xfrm>
            <a:off x="1027931" y="2581410"/>
            <a:ext cx="4162881" cy="293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discovered the undoubtable source. Lorem Ipsum comes from sections 1.10.32 and 1.10.33 of "de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" (The Extremes of Good and Evil) by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C098639-73BD-492F-9084-CD9E0A6324AD}"/>
              </a:ext>
            </a:extLst>
          </p:cNvPr>
          <p:cNvGrpSpPr/>
          <p:nvPr/>
        </p:nvGrpSpPr>
        <p:grpSpPr>
          <a:xfrm>
            <a:off x="6465420" y="1625794"/>
            <a:ext cx="5021730" cy="5709092"/>
            <a:chOff x="6332070" y="1490868"/>
            <a:chExt cx="5021730" cy="5709092"/>
          </a:xfrm>
        </p:grpSpPr>
        <p:sp>
          <p:nvSpPr>
            <p:cNvPr id="85" name="Shape 6">
              <a:extLst>
                <a:ext uri="{FF2B5EF4-FFF2-40B4-BE49-F238E27FC236}">
                  <a16:creationId xmlns:a16="http://schemas.microsoft.com/office/drawing/2014/main" id="{4B7B8F67-2039-4304-B60A-30D125A71DB5}"/>
                </a:ext>
              </a:extLst>
            </p:cNvPr>
            <p:cNvSpPr/>
            <p:nvPr/>
          </p:nvSpPr>
          <p:spPr>
            <a:xfrm>
              <a:off x="6332070" y="1490868"/>
              <a:ext cx="5021730" cy="5709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54" h="20373" extrusionOk="0">
                  <a:moveTo>
                    <a:pt x="7913" y="20113"/>
                  </a:moveTo>
                  <a:cubicBezTo>
                    <a:pt x="7913" y="20113"/>
                    <a:pt x="8032" y="17033"/>
                    <a:pt x="5605" y="17120"/>
                  </a:cubicBezTo>
                  <a:cubicBezTo>
                    <a:pt x="3178" y="17207"/>
                    <a:pt x="2946" y="17846"/>
                    <a:pt x="2363" y="17033"/>
                  </a:cubicBezTo>
                  <a:cubicBezTo>
                    <a:pt x="1781" y="16220"/>
                    <a:pt x="2371" y="15763"/>
                    <a:pt x="1978" y="15417"/>
                  </a:cubicBezTo>
                  <a:cubicBezTo>
                    <a:pt x="1978" y="15417"/>
                    <a:pt x="1379" y="15139"/>
                    <a:pt x="1371" y="14785"/>
                  </a:cubicBezTo>
                  <a:cubicBezTo>
                    <a:pt x="1363" y="14431"/>
                    <a:pt x="1759" y="14351"/>
                    <a:pt x="1759" y="14351"/>
                  </a:cubicBezTo>
                  <a:cubicBezTo>
                    <a:pt x="1759" y="14351"/>
                    <a:pt x="1112" y="14330"/>
                    <a:pt x="1087" y="13947"/>
                  </a:cubicBezTo>
                  <a:cubicBezTo>
                    <a:pt x="1063" y="13563"/>
                    <a:pt x="1354" y="13534"/>
                    <a:pt x="675" y="13281"/>
                  </a:cubicBezTo>
                  <a:cubicBezTo>
                    <a:pt x="-5" y="13029"/>
                    <a:pt x="-199" y="12797"/>
                    <a:pt x="222" y="12161"/>
                  </a:cubicBezTo>
                  <a:cubicBezTo>
                    <a:pt x="642" y="11525"/>
                    <a:pt x="2050" y="9732"/>
                    <a:pt x="1888" y="8966"/>
                  </a:cubicBezTo>
                  <a:cubicBezTo>
                    <a:pt x="1726" y="8200"/>
                    <a:pt x="-296" y="3804"/>
                    <a:pt x="4752" y="1289"/>
                  </a:cubicBezTo>
                  <a:cubicBezTo>
                    <a:pt x="9800" y="-1227"/>
                    <a:pt x="18197" y="-143"/>
                    <a:pt x="19751" y="5279"/>
                  </a:cubicBezTo>
                  <a:cubicBezTo>
                    <a:pt x="21304" y="10701"/>
                    <a:pt x="16401" y="14604"/>
                    <a:pt x="16401" y="14604"/>
                  </a:cubicBezTo>
                  <a:cubicBezTo>
                    <a:pt x="16401" y="14604"/>
                    <a:pt x="14363" y="18031"/>
                    <a:pt x="16547" y="20373"/>
                  </a:cubicBezTo>
                  <a:lnTo>
                    <a:pt x="7907" y="20373"/>
                  </a:lnTo>
                  <a:cubicBezTo>
                    <a:pt x="7907" y="20373"/>
                    <a:pt x="7913" y="20113"/>
                    <a:pt x="7913" y="2011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6" name="Freeform 40">
              <a:extLst>
                <a:ext uri="{FF2B5EF4-FFF2-40B4-BE49-F238E27FC236}">
                  <a16:creationId xmlns:a16="http://schemas.microsoft.com/office/drawing/2014/main" id="{19CA306D-F105-477B-84F7-767F432891B2}"/>
                </a:ext>
              </a:extLst>
            </p:cNvPr>
            <p:cNvSpPr/>
            <p:nvPr/>
          </p:nvSpPr>
          <p:spPr>
            <a:xfrm>
              <a:off x="7237886" y="1696697"/>
              <a:ext cx="3888083" cy="3399055"/>
            </a:xfrm>
            <a:custGeom>
              <a:avLst/>
              <a:gdLst>
                <a:gd name="connsiteX0" fmla="*/ 1274616 w 2398626"/>
                <a:gd name="connsiteY0" fmla="*/ 254581 h 2096936"/>
                <a:gd name="connsiteX1" fmla="*/ 1333051 w 2398626"/>
                <a:gd name="connsiteY1" fmla="*/ 257543 h 2096936"/>
                <a:gd name="connsiteX2" fmla="*/ 1559356 w 2398626"/>
                <a:gd name="connsiteY2" fmla="*/ 500219 h 2096936"/>
                <a:gd name="connsiteX3" fmla="*/ 1397470 w 2398626"/>
                <a:gd name="connsiteY3" fmla="*/ 798632 h 2096936"/>
                <a:gd name="connsiteX4" fmla="*/ 1240144 w 2398626"/>
                <a:gd name="connsiteY4" fmla="*/ 854555 h 2096936"/>
                <a:gd name="connsiteX5" fmla="*/ 991075 w 2398626"/>
                <a:gd name="connsiteY5" fmla="*/ 804524 h 2096936"/>
                <a:gd name="connsiteX6" fmla="*/ 846488 w 2398626"/>
                <a:gd name="connsiteY6" fmla="*/ 903558 h 2096936"/>
                <a:gd name="connsiteX7" fmla="*/ 656544 w 2398626"/>
                <a:gd name="connsiteY7" fmla="*/ 536005 h 2096936"/>
                <a:gd name="connsiteX8" fmla="*/ 634985 w 2398626"/>
                <a:gd name="connsiteY8" fmla="*/ 521635 h 2096936"/>
                <a:gd name="connsiteX9" fmla="*/ 803499 w 2398626"/>
                <a:gd name="connsiteY9" fmla="*/ 349688 h 2096936"/>
                <a:gd name="connsiteX10" fmla="*/ 1025372 w 2398626"/>
                <a:gd name="connsiteY10" fmla="*/ 380860 h 2096936"/>
                <a:gd name="connsiteX11" fmla="*/ 1056613 w 2398626"/>
                <a:gd name="connsiteY11" fmla="*/ 395574 h 2096936"/>
                <a:gd name="connsiteX12" fmla="*/ 1085703 w 2398626"/>
                <a:gd name="connsiteY12" fmla="*/ 376808 h 2096936"/>
                <a:gd name="connsiteX13" fmla="*/ 1274616 w 2398626"/>
                <a:gd name="connsiteY13" fmla="*/ 254581 h 2096936"/>
                <a:gd name="connsiteX14" fmla="*/ 1270379 w 2398626"/>
                <a:gd name="connsiteY14" fmla="*/ 258 h 2096936"/>
                <a:gd name="connsiteX15" fmla="*/ 1624154 w 2398626"/>
                <a:gd name="connsiteY15" fmla="*/ 163109 h 2096936"/>
                <a:gd name="connsiteX16" fmla="*/ 2075916 w 2398626"/>
                <a:gd name="connsiteY16" fmla="*/ 342122 h 2096936"/>
                <a:gd name="connsiteX17" fmla="*/ 2223344 w 2398626"/>
                <a:gd name="connsiteY17" fmla="*/ 633737 h 2096936"/>
                <a:gd name="connsiteX18" fmla="*/ 2398269 w 2398626"/>
                <a:gd name="connsiteY18" fmla="*/ 1037221 h 2096936"/>
                <a:gd name="connsiteX19" fmla="*/ 2105051 w 2398626"/>
                <a:gd name="connsiteY19" fmla="*/ 1495383 h 2096936"/>
                <a:gd name="connsiteX20" fmla="*/ 1859805 w 2398626"/>
                <a:gd name="connsiteY20" fmla="*/ 1932910 h 2096936"/>
                <a:gd name="connsiteX21" fmla="*/ 1583903 w 2398626"/>
                <a:gd name="connsiteY21" fmla="*/ 2096419 h 2096936"/>
                <a:gd name="connsiteX22" fmla="*/ 1116111 w 2398626"/>
                <a:gd name="connsiteY22" fmla="*/ 1818945 h 2096936"/>
                <a:gd name="connsiteX23" fmla="*/ 1277931 w 2398626"/>
                <a:gd name="connsiteY23" fmla="*/ 1849741 h 2096936"/>
                <a:gd name="connsiteX24" fmla="*/ 1617601 w 2398626"/>
                <a:gd name="connsiteY24" fmla="*/ 1732529 h 2096936"/>
                <a:gd name="connsiteX25" fmla="*/ 1620409 w 2398626"/>
                <a:gd name="connsiteY25" fmla="*/ 1728549 h 2096936"/>
                <a:gd name="connsiteX26" fmla="*/ 1662064 w 2398626"/>
                <a:gd name="connsiteY26" fmla="*/ 1518532 h 2096936"/>
                <a:gd name="connsiteX27" fmla="*/ 1560853 w 2398626"/>
                <a:gd name="connsiteY27" fmla="*/ 1418499 h 2096936"/>
                <a:gd name="connsiteX28" fmla="*/ 1515806 w 2398626"/>
                <a:gd name="connsiteY28" fmla="*/ 1440600 h 2096936"/>
                <a:gd name="connsiteX29" fmla="*/ 1537920 w 2398626"/>
                <a:gd name="connsiteY29" fmla="*/ 1485746 h 2096936"/>
                <a:gd name="connsiteX30" fmla="*/ 1595253 w 2398626"/>
                <a:gd name="connsiteY30" fmla="*/ 1542624 h 2096936"/>
                <a:gd name="connsiteX31" fmla="*/ 1561087 w 2398626"/>
                <a:gd name="connsiteY31" fmla="*/ 1689269 h 2096936"/>
                <a:gd name="connsiteX32" fmla="*/ 1087210 w 2398626"/>
                <a:gd name="connsiteY32" fmla="*/ 1734520 h 2096936"/>
                <a:gd name="connsiteX33" fmla="*/ 1084402 w 2398626"/>
                <a:gd name="connsiteY33" fmla="*/ 1722893 h 2096936"/>
                <a:gd name="connsiteX34" fmla="*/ 570509 w 2398626"/>
                <a:gd name="connsiteY34" fmla="*/ 1401111 h 2096936"/>
                <a:gd name="connsiteX35" fmla="*/ 583731 w 2398626"/>
                <a:gd name="connsiteY35" fmla="*/ 1370630 h 2096936"/>
                <a:gd name="connsiteX36" fmla="*/ 839039 w 2398626"/>
                <a:gd name="connsiteY36" fmla="*/ 1073673 h 2096936"/>
                <a:gd name="connsiteX37" fmla="*/ 867940 w 2398626"/>
                <a:gd name="connsiteY37" fmla="*/ 1043506 h 2096936"/>
                <a:gd name="connsiteX38" fmla="*/ 1005774 w 2398626"/>
                <a:gd name="connsiteY38" fmla="*/ 876644 h 2096936"/>
                <a:gd name="connsiteX39" fmla="*/ 1215567 w 2398626"/>
                <a:gd name="connsiteY39" fmla="*/ 926608 h 2096936"/>
                <a:gd name="connsiteX40" fmla="*/ 1260497 w 2398626"/>
                <a:gd name="connsiteY40" fmla="*/ 928599 h 2096936"/>
                <a:gd name="connsiteX41" fmla="*/ 1697165 w 2398626"/>
                <a:gd name="connsiteY41" fmla="*/ 1000769 h 2096936"/>
                <a:gd name="connsiteX42" fmla="*/ 1747127 w 2398626"/>
                <a:gd name="connsiteY42" fmla="*/ 1005797 h 2096936"/>
                <a:gd name="connsiteX43" fmla="*/ 1752042 w 2398626"/>
                <a:gd name="connsiteY43" fmla="*/ 955833 h 2096936"/>
                <a:gd name="connsiteX44" fmla="*/ 1469705 w 2398626"/>
                <a:gd name="connsiteY44" fmla="*/ 797665 h 2096936"/>
                <a:gd name="connsiteX45" fmla="*/ 1645449 w 2398626"/>
                <a:gd name="connsiteY45" fmla="*/ 544702 h 2096936"/>
                <a:gd name="connsiteX46" fmla="*/ 1970493 w 2398626"/>
                <a:gd name="connsiteY46" fmla="*/ 628499 h 2096936"/>
                <a:gd name="connsiteX47" fmla="*/ 2023146 w 2398626"/>
                <a:gd name="connsiteY47" fmla="*/ 881672 h 2096936"/>
                <a:gd name="connsiteX48" fmla="*/ 2036485 w 2398626"/>
                <a:gd name="connsiteY48" fmla="*/ 920219 h 2096936"/>
                <a:gd name="connsiteX49" fmla="*/ 2109497 w 2398626"/>
                <a:gd name="connsiteY49" fmla="*/ 1139454 h 2096936"/>
                <a:gd name="connsiteX50" fmla="*/ 2028294 w 2398626"/>
                <a:gd name="connsiteY50" fmla="*/ 1254151 h 2096936"/>
                <a:gd name="connsiteX51" fmla="*/ 1796855 w 2398626"/>
                <a:gd name="connsiteY51" fmla="*/ 1225241 h 2096936"/>
                <a:gd name="connsiteX52" fmla="*/ 1271379 w 2398626"/>
                <a:gd name="connsiteY52" fmla="*/ 1220947 h 2096936"/>
                <a:gd name="connsiteX53" fmla="*/ 1069074 w 2398626"/>
                <a:gd name="connsiteY53" fmla="*/ 1320875 h 2096936"/>
                <a:gd name="connsiteX54" fmla="*/ 1002849 w 2398626"/>
                <a:gd name="connsiteY54" fmla="*/ 1254989 h 2096936"/>
                <a:gd name="connsiteX55" fmla="*/ 955461 w 2398626"/>
                <a:gd name="connsiteY55" fmla="*/ 1238230 h 2096936"/>
                <a:gd name="connsiteX56" fmla="*/ 938729 w 2398626"/>
                <a:gd name="connsiteY56" fmla="*/ 1285575 h 2096936"/>
                <a:gd name="connsiteX57" fmla="*/ 1053864 w 2398626"/>
                <a:gd name="connsiteY57" fmla="*/ 1390217 h 2096936"/>
                <a:gd name="connsiteX58" fmla="*/ 1073053 w 2398626"/>
                <a:gd name="connsiteY58" fmla="*/ 1393150 h 2096936"/>
                <a:gd name="connsiteX59" fmla="*/ 1316894 w 2398626"/>
                <a:gd name="connsiteY59" fmla="*/ 1275520 h 2096936"/>
                <a:gd name="connsiteX60" fmla="*/ 1758828 w 2398626"/>
                <a:gd name="connsiteY60" fmla="*/ 1285261 h 2096936"/>
                <a:gd name="connsiteX61" fmla="*/ 2058131 w 2398626"/>
                <a:gd name="connsiteY61" fmla="*/ 1318571 h 2096936"/>
                <a:gd name="connsiteX62" fmla="*/ 2179818 w 2398626"/>
                <a:gd name="connsiteY62" fmla="*/ 1149195 h 2096936"/>
                <a:gd name="connsiteX63" fmla="*/ 2097094 w 2398626"/>
                <a:gd name="connsiteY63" fmla="*/ 879158 h 2096936"/>
                <a:gd name="connsiteX64" fmla="*/ 2021391 w 2398626"/>
                <a:gd name="connsiteY64" fmla="*/ 578849 h 2096936"/>
                <a:gd name="connsiteX65" fmla="*/ 1630823 w 2398626"/>
                <a:gd name="connsiteY65" fmla="*/ 475150 h 2096936"/>
                <a:gd name="connsiteX66" fmla="*/ 1572203 w 2398626"/>
                <a:gd name="connsiteY66" fmla="*/ 323268 h 2096936"/>
                <a:gd name="connsiteX67" fmla="*/ 1345210 w 2398626"/>
                <a:gd name="connsiteY67" fmla="*/ 189925 h 2096936"/>
                <a:gd name="connsiteX68" fmla="*/ 1047428 w 2398626"/>
                <a:gd name="connsiteY68" fmla="*/ 309336 h 2096936"/>
                <a:gd name="connsiteX69" fmla="*/ 787791 w 2398626"/>
                <a:gd name="connsiteY69" fmla="*/ 282940 h 2096936"/>
                <a:gd name="connsiteX70" fmla="*/ 569105 w 2398626"/>
                <a:gd name="connsiteY70" fmla="*/ 492224 h 2096936"/>
                <a:gd name="connsiteX71" fmla="*/ 275301 w 2398626"/>
                <a:gd name="connsiteY71" fmla="*/ 532237 h 2096936"/>
                <a:gd name="connsiteX72" fmla="*/ 203459 w 2398626"/>
                <a:gd name="connsiteY72" fmla="*/ 821443 h 2096936"/>
                <a:gd name="connsiteX73" fmla="*/ 319179 w 2398626"/>
                <a:gd name="connsiteY73" fmla="*/ 945568 h 2096936"/>
                <a:gd name="connsiteX74" fmla="*/ 520898 w 2398626"/>
                <a:gd name="connsiteY74" fmla="*/ 940540 h 2096936"/>
                <a:gd name="connsiteX75" fmla="*/ 539736 w 2398626"/>
                <a:gd name="connsiteY75" fmla="*/ 894137 h 2096936"/>
                <a:gd name="connsiteX76" fmla="*/ 493285 w 2398626"/>
                <a:gd name="connsiteY76" fmla="*/ 875073 h 2096936"/>
                <a:gd name="connsiteX77" fmla="*/ 346090 w 2398626"/>
                <a:gd name="connsiteY77" fmla="*/ 879787 h 2096936"/>
                <a:gd name="connsiteX78" fmla="*/ 269568 w 2398626"/>
                <a:gd name="connsiteY78" fmla="*/ 795361 h 2096936"/>
                <a:gd name="connsiteX79" fmla="*/ 318711 w 2398626"/>
                <a:gd name="connsiteY79" fmla="*/ 588381 h 2096936"/>
                <a:gd name="connsiteX80" fmla="*/ 615673 w 2398626"/>
                <a:gd name="connsiteY80" fmla="*/ 596028 h 2096936"/>
                <a:gd name="connsiteX81" fmla="*/ 779015 w 2398626"/>
                <a:gd name="connsiteY81" fmla="*/ 1014596 h 2096936"/>
                <a:gd name="connsiteX82" fmla="*/ 538332 w 2398626"/>
                <a:gd name="connsiteY82" fmla="*/ 1225555 h 2096936"/>
                <a:gd name="connsiteX83" fmla="*/ 74752 w 2398626"/>
                <a:gd name="connsiteY83" fmla="*/ 978249 h 2096936"/>
                <a:gd name="connsiteX84" fmla="*/ 363056 w 2398626"/>
                <a:gd name="connsiteY84" fmla="*/ 302213 h 2096936"/>
                <a:gd name="connsiteX85" fmla="*/ 961077 w 2398626"/>
                <a:gd name="connsiteY85" fmla="*/ 90101 h 2096936"/>
                <a:gd name="connsiteX86" fmla="*/ 1270379 w 2398626"/>
                <a:gd name="connsiteY86" fmla="*/ 258 h 209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2398626" h="2096936">
                  <a:moveTo>
                    <a:pt x="1274616" y="254581"/>
                  </a:moveTo>
                  <a:cubicBezTo>
                    <a:pt x="1292712" y="253338"/>
                    <a:pt x="1312180" y="254129"/>
                    <a:pt x="1333051" y="257543"/>
                  </a:cubicBezTo>
                  <a:cubicBezTo>
                    <a:pt x="1514646" y="287156"/>
                    <a:pt x="1564477" y="436565"/>
                    <a:pt x="1559356" y="500219"/>
                  </a:cubicBezTo>
                  <a:cubicBezTo>
                    <a:pt x="1436198" y="568237"/>
                    <a:pt x="1399492" y="712222"/>
                    <a:pt x="1397470" y="798632"/>
                  </a:cubicBezTo>
                  <a:cubicBezTo>
                    <a:pt x="1326854" y="808919"/>
                    <a:pt x="1270009" y="837068"/>
                    <a:pt x="1240144" y="854555"/>
                  </a:cubicBezTo>
                  <a:cubicBezTo>
                    <a:pt x="1200426" y="827809"/>
                    <a:pt x="1109973" y="780739"/>
                    <a:pt x="991075" y="804524"/>
                  </a:cubicBezTo>
                  <a:cubicBezTo>
                    <a:pt x="920933" y="818551"/>
                    <a:pt x="875577" y="859917"/>
                    <a:pt x="846488" y="903558"/>
                  </a:cubicBezTo>
                  <a:cubicBezTo>
                    <a:pt x="835170" y="795047"/>
                    <a:pt x="794032" y="635164"/>
                    <a:pt x="656544" y="536005"/>
                  </a:cubicBezTo>
                  <a:cubicBezTo>
                    <a:pt x="649487" y="530924"/>
                    <a:pt x="642301" y="526124"/>
                    <a:pt x="634985" y="521635"/>
                  </a:cubicBezTo>
                  <a:cubicBezTo>
                    <a:pt x="640752" y="484041"/>
                    <a:pt x="668765" y="381577"/>
                    <a:pt x="803499" y="349688"/>
                  </a:cubicBezTo>
                  <a:cubicBezTo>
                    <a:pt x="968526" y="310598"/>
                    <a:pt x="1023564" y="378491"/>
                    <a:pt x="1025372" y="380860"/>
                  </a:cubicBezTo>
                  <a:cubicBezTo>
                    <a:pt x="1032515" y="390836"/>
                    <a:pt x="1044349" y="396415"/>
                    <a:pt x="1056613" y="395574"/>
                  </a:cubicBezTo>
                  <a:cubicBezTo>
                    <a:pt x="1068877" y="394795"/>
                    <a:pt x="1079893" y="387656"/>
                    <a:pt x="1085703" y="376808"/>
                  </a:cubicBezTo>
                  <a:cubicBezTo>
                    <a:pt x="1088489" y="371544"/>
                    <a:pt x="1147943" y="263273"/>
                    <a:pt x="1274616" y="254581"/>
                  </a:cubicBezTo>
                  <a:close/>
                  <a:moveTo>
                    <a:pt x="1270379" y="258"/>
                  </a:moveTo>
                  <a:cubicBezTo>
                    <a:pt x="1377337" y="3775"/>
                    <a:pt x="1501297" y="43855"/>
                    <a:pt x="1624154" y="163109"/>
                  </a:cubicBezTo>
                  <a:cubicBezTo>
                    <a:pt x="1624154" y="163109"/>
                    <a:pt x="1877122" y="124144"/>
                    <a:pt x="2075916" y="342122"/>
                  </a:cubicBezTo>
                  <a:cubicBezTo>
                    <a:pt x="2204038" y="492643"/>
                    <a:pt x="2223344" y="633737"/>
                    <a:pt x="2223344" y="633737"/>
                  </a:cubicBezTo>
                  <a:cubicBezTo>
                    <a:pt x="2223344" y="633737"/>
                    <a:pt x="2389143" y="744978"/>
                    <a:pt x="2398269" y="1037221"/>
                  </a:cubicBezTo>
                  <a:cubicBezTo>
                    <a:pt x="2407513" y="1329569"/>
                    <a:pt x="2235513" y="1476005"/>
                    <a:pt x="2105051" y="1495383"/>
                  </a:cubicBezTo>
                  <a:cubicBezTo>
                    <a:pt x="2105051" y="1495383"/>
                    <a:pt x="2172329" y="1809833"/>
                    <a:pt x="1859805" y="1932910"/>
                  </a:cubicBezTo>
                  <a:cubicBezTo>
                    <a:pt x="1859805" y="1932910"/>
                    <a:pt x="1814874" y="2107627"/>
                    <a:pt x="1583903" y="2096419"/>
                  </a:cubicBezTo>
                  <a:cubicBezTo>
                    <a:pt x="1384992" y="2086783"/>
                    <a:pt x="1198952" y="2002357"/>
                    <a:pt x="1116111" y="1818945"/>
                  </a:cubicBezTo>
                  <a:cubicBezTo>
                    <a:pt x="1156010" y="1830782"/>
                    <a:pt x="1213812" y="1844504"/>
                    <a:pt x="1277931" y="1849741"/>
                  </a:cubicBezTo>
                  <a:cubicBezTo>
                    <a:pt x="1393066" y="1859063"/>
                    <a:pt x="1528559" y="1840628"/>
                    <a:pt x="1617601" y="1732529"/>
                  </a:cubicBezTo>
                  <a:cubicBezTo>
                    <a:pt x="1618537" y="1731272"/>
                    <a:pt x="1619590" y="1729911"/>
                    <a:pt x="1620409" y="1728549"/>
                  </a:cubicBezTo>
                  <a:cubicBezTo>
                    <a:pt x="1669435" y="1648523"/>
                    <a:pt x="1683359" y="1577923"/>
                    <a:pt x="1662064" y="1518532"/>
                  </a:cubicBezTo>
                  <a:cubicBezTo>
                    <a:pt x="1635386" y="1444790"/>
                    <a:pt x="1563895" y="1419546"/>
                    <a:pt x="1560853" y="1418499"/>
                  </a:cubicBezTo>
                  <a:cubicBezTo>
                    <a:pt x="1542366" y="1412109"/>
                    <a:pt x="1522124" y="1422060"/>
                    <a:pt x="1515806" y="1440600"/>
                  </a:cubicBezTo>
                  <a:cubicBezTo>
                    <a:pt x="1509370" y="1459141"/>
                    <a:pt x="1519316" y="1479357"/>
                    <a:pt x="1537920" y="1485746"/>
                  </a:cubicBezTo>
                  <a:cubicBezTo>
                    <a:pt x="1538271" y="1485851"/>
                    <a:pt x="1580276" y="1501249"/>
                    <a:pt x="1595253" y="1542624"/>
                  </a:cubicBezTo>
                  <a:cubicBezTo>
                    <a:pt x="1608592" y="1579704"/>
                    <a:pt x="1596774" y="1630401"/>
                    <a:pt x="1561087" y="1689269"/>
                  </a:cubicBezTo>
                  <a:cubicBezTo>
                    <a:pt x="1417871" y="1859587"/>
                    <a:pt x="1100666" y="1739652"/>
                    <a:pt x="1087210" y="1734520"/>
                  </a:cubicBezTo>
                  <a:cubicBezTo>
                    <a:pt x="1086274" y="1730644"/>
                    <a:pt x="1085221" y="1726768"/>
                    <a:pt x="1084402" y="1722893"/>
                  </a:cubicBezTo>
                  <a:cubicBezTo>
                    <a:pt x="1084402" y="1722893"/>
                    <a:pt x="610993" y="1754422"/>
                    <a:pt x="570509" y="1401111"/>
                  </a:cubicBezTo>
                  <a:cubicBezTo>
                    <a:pt x="579401" y="1393988"/>
                    <a:pt x="584667" y="1382780"/>
                    <a:pt x="583731" y="1370630"/>
                  </a:cubicBezTo>
                  <a:cubicBezTo>
                    <a:pt x="583029" y="1360469"/>
                    <a:pt x="568286" y="1122589"/>
                    <a:pt x="839039" y="1073673"/>
                  </a:cubicBezTo>
                  <a:cubicBezTo>
                    <a:pt x="854133" y="1070949"/>
                    <a:pt x="865834" y="1058799"/>
                    <a:pt x="867940" y="1043506"/>
                  </a:cubicBezTo>
                  <a:cubicBezTo>
                    <a:pt x="868057" y="1042039"/>
                    <a:pt x="888884" y="900003"/>
                    <a:pt x="1005774" y="876644"/>
                  </a:cubicBezTo>
                  <a:cubicBezTo>
                    <a:pt x="1128631" y="852029"/>
                    <a:pt x="1212173" y="923676"/>
                    <a:pt x="1215567" y="926608"/>
                  </a:cubicBezTo>
                  <a:cubicBezTo>
                    <a:pt x="1228086" y="937816"/>
                    <a:pt x="1246924" y="938654"/>
                    <a:pt x="1260497" y="928599"/>
                  </a:cubicBezTo>
                  <a:cubicBezTo>
                    <a:pt x="1270092" y="921476"/>
                    <a:pt x="1497669" y="757128"/>
                    <a:pt x="1697165" y="1000769"/>
                  </a:cubicBezTo>
                  <a:cubicBezTo>
                    <a:pt x="1709568" y="1015957"/>
                    <a:pt x="1731917" y="1018262"/>
                    <a:pt x="1747127" y="1005797"/>
                  </a:cubicBezTo>
                  <a:cubicBezTo>
                    <a:pt x="1762338" y="993332"/>
                    <a:pt x="1764561" y="971021"/>
                    <a:pt x="1752042" y="955833"/>
                  </a:cubicBezTo>
                  <a:cubicBezTo>
                    <a:pt x="1658320" y="841240"/>
                    <a:pt x="1557928" y="802274"/>
                    <a:pt x="1469705" y="797665"/>
                  </a:cubicBezTo>
                  <a:cubicBezTo>
                    <a:pt x="1472864" y="744978"/>
                    <a:pt x="1494744" y="583563"/>
                    <a:pt x="1645449" y="544702"/>
                  </a:cubicBezTo>
                  <a:cubicBezTo>
                    <a:pt x="1759881" y="515163"/>
                    <a:pt x="1893620" y="549520"/>
                    <a:pt x="1970493" y="628499"/>
                  </a:cubicBezTo>
                  <a:cubicBezTo>
                    <a:pt x="2033677" y="693338"/>
                    <a:pt x="2051929" y="780801"/>
                    <a:pt x="2023146" y="881672"/>
                  </a:cubicBezTo>
                  <a:cubicBezTo>
                    <a:pt x="2018934" y="896022"/>
                    <a:pt x="2024316" y="911420"/>
                    <a:pt x="2036485" y="920219"/>
                  </a:cubicBezTo>
                  <a:cubicBezTo>
                    <a:pt x="2037421" y="920847"/>
                    <a:pt x="2130324" y="989456"/>
                    <a:pt x="2109497" y="1139454"/>
                  </a:cubicBezTo>
                  <a:cubicBezTo>
                    <a:pt x="2101891" y="1193398"/>
                    <a:pt x="2073927" y="1233097"/>
                    <a:pt x="2028294" y="1254151"/>
                  </a:cubicBezTo>
                  <a:cubicBezTo>
                    <a:pt x="1963005" y="1284423"/>
                    <a:pt x="1872207" y="1273006"/>
                    <a:pt x="1796855" y="1225241"/>
                  </a:cubicBezTo>
                  <a:cubicBezTo>
                    <a:pt x="1633514" y="1121647"/>
                    <a:pt x="1392832" y="1119657"/>
                    <a:pt x="1271379" y="1220947"/>
                  </a:cubicBezTo>
                  <a:cubicBezTo>
                    <a:pt x="1212524" y="1269968"/>
                    <a:pt x="1127578" y="1333759"/>
                    <a:pt x="1069074" y="1320875"/>
                  </a:cubicBezTo>
                  <a:cubicBezTo>
                    <a:pt x="1042865" y="1315114"/>
                    <a:pt x="1021102" y="1293536"/>
                    <a:pt x="1002849" y="1254989"/>
                  </a:cubicBezTo>
                  <a:cubicBezTo>
                    <a:pt x="994424" y="1237287"/>
                    <a:pt x="973246" y="1229745"/>
                    <a:pt x="955461" y="1238230"/>
                  </a:cubicBezTo>
                  <a:cubicBezTo>
                    <a:pt x="937793" y="1246610"/>
                    <a:pt x="930188" y="1267873"/>
                    <a:pt x="938729" y="1285575"/>
                  </a:cubicBezTo>
                  <a:cubicBezTo>
                    <a:pt x="966694" y="1344338"/>
                    <a:pt x="1005423" y="1379638"/>
                    <a:pt x="1053864" y="1390217"/>
                  </a:cubicBezTo>
                  <a:cubicBezTo>
                    <a:pt x="1060182" y="1391684"/>
                    <a:pt x="1066617" y="1392626"/>
                    <a:pt x="1073053" y="1393150"/>
                  </a:cubicBezTo>
                  <a:cubicBezTo>
                    <a:pt x="1154957" y="1399749"/>
                    <a:pt x="1241776" y="1338053"/>
                    <a:pt x="1316894" y="1275520"/>
                  </a:cubicBezTo>
                  <a:cubicBezTo>
                    <a:pt x="1413308" y="1195074"/>
                    <a:pt x="1624037" y="1199683"/>
                    <a:pt x="1758828" y="1285261"/>
                  </a:cubicBezTo>
                  <a:cubicBezTo>
                    <a:pt x="1854071" y="1345595"/>
                    <a:pt x="1971546" y="1358689"/>
                    <a:pt x="2058131" y="1318571"/>
                  </a:cubicBezTo>
                  <a:cubicBezTo>
                    <a:pt x="2125761" y="1287356"/>
                    <a:pt x="2168936" y="1227127"/>
                    <a:pt x="2179818" y="1149195"/>
                  </a:cubicBezTo>
                  <a:cubicBezTo>
                    <a:pt x="2200294" y="1001398"/>
                    <a:pt x="2131962" y="913515"/>
                    <a:pt x="2097094" y="879158"/>
                  </a:cubicBezTo>
                  <a:cubicBezTo>
                    <a:pt x="2123889" y="762889"/>
                    <a:pt x="2097445" y="656886"/>
                    <a:pt x="2021391" y="578849"/>
                  </a:cubicBezTo>
                  <a:cubicBezTo>
                    <a:pt x="1928253" y="483320"/>
                    <a:pt x="1768071" y="440898"/>
                    <a:pt x="1630823" y="475150"/>
                  </a:cubicBezTo>
                  <a:cubicBezTo>
                    <a:pt x="1626962" y="424348"/>
                    <a:pt x="1606135" y="369670"/>
                    <a:pt x="1572203" y="323268"/>
                  </a:cubicBezTo>
                  <a:cubicBezTo>
                    <a:pt x="1535580" y="273408"/>
                    <a:pt x="1466546" y="209722"/>
                    <a:pt x="1345210" y="189925"/>
                  </a:cubicBezTo>
                  <a:cubicBezTo>
                    <a:pt x="1199654" y="166147"/>
                    <a:pt x="1097624" y="244079"/>
                    <a:pt x="1047428" y="309336"/>
                  </a:cubicBezTo>
                  <a:cubicBezTo>
                    <a:pt x="1005540" y="281474"/>
                    <a:pt x="924220" y="250678"/>
                    <a:pt x="787791" y="282940"/>
                  </a:cubicBezTo>
                  <a:cubicBezTo>
                    <a:pt x="645160" y="316773"/>
                    <a:pt x="586539" y="418168"/>
                    <a:pt x="569105" y="492224"/>
                  </a:cubicBezTo>
                  <a:cubicBezTo>
                    <a:pt x="468128" y="456296"/>
                    <a:pt x="356738" y="469389"/>
                    <a:pt x="275301" y="532237"/>
                  </a:cubicBezTo>
                  <a:cubicBezTo>
                    <a:pt x="186727" y="600532"/>
                    <a:pt x="159816" y="708526"/>
                    <a:pt x="203459" y="821443"/>
                  </a:cubicBezTo>
                  <a:cubicBezTo>
                    <a:pt x="227797" y="881986"/>
                    <a:pt x="266760" y="923676"/>
                    <a:pt x="319179" y="945568"/>
                  </a:cubicBezTo>
                  <a:cubicBezTo>
                    <a:pt x="413720" y="984848"/>
                    <a:pt x="516569" y="942320"/>
                    <a:pt x="520898" y="940540"/>
                  </a:cubicBezTo>
                  <a:cubicBezTo>
                    <a:pt x="538917" y="932893"/>
                    <a:pt x="547342" y="912153"/>
                    <a:pt x="539736" y="894137"/>
                  </a:cubicBezTo>
                  <a:cubicBezTo>
                    <a:pt x="532131" y="876016"/>
                    <a:pt x="511421" y="867531"/>
                    <a:pt x="493285" y="875073"/>
                  </a:cubicBezTo>
                  <a:cubicBezTo>
                    <a:pt x="492465" y="875387"/>
                    <a:pt x="412901" y="907754"/>
                    <a:pt x="346090" y="879787"/>
                  </a:cubicBezTo>
                  <a:cubicBezTo>
                    <a:pt x="311690" y="865332"/>
                    <a:pt x="286534" y="837574"/>
                    <a:pt x="269568" y="795361"/>
                  </a:cubicBezTo>
                  <a:cubicBezTo>
                    <a:pt x="237508" y="712611"/>
                    <a:pt x="255410" y="637193"/>
                    <a:pt x="318711" y="588381"/>
                  </a:cubicBezTo>
                  <a:cubicBezTo>
                    <a:pt x="385287" y="536951"/>
                    <a:pt x="506740" y="517363"/>
                    <a:pt x="615673" y="596028"/>
                  </a:cubicBezTo>
                  <a:cubicBezTo>
                    <a:pt x="797619" y="727275"/>
                    <a:pt x="780068" y="1000664"/>
                    <a:pt x="779015" y="1014596"/>
                  </a:cubicBezTo>
                  <a:cubicBezTo>
                    <a:pt x="635448" y="1054714"/>
                    <a:pt x="568988" y="1145110"/>
                    <a:pt x="538332" y="1225555"/>
                  </a:cubicBezTo>
                  <a:cubicBezTo>
                    <a:pt x="443908" y="1238020"/>
                    <a:pt x="223935" y="1234983"/>
                    <a:pt x="74752" y="978249"/>
                  </a:cubicBezTo>
                  <a:cubicBezTo>
                    <a:pt x="-119830" y="643478"/>
                    <a:pt x="97100" y="330390"/>
                    <a:pt x="363056" y="302213"/>
                  </a:cubicBezTo>
                  <a:cubicBezTo>
                    <a:pt x="363056" y="302213"/>
                    <a:pt x="495742" y="-62515"/>
                    <a:pt x="961077" y="90101"/>
                  </a:cubicBezTo>
                  <a:cubicBezTo>
                    <a:pt x="961077" y="90101"/>
                    <a:pt x="1092116" y="-5603"/>
                    <a:pt x="1270379" y="258"/>
                  </a:cubicBez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202242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5926706-59F3-4332-87AE-8209E99D15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30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Infographic 02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6B38FDC-8938-4E57-BED7-28EF1DC6DE20}"/>
              </a:ext>
            </a:extLst>
          </p:cNvPr>
          <p:cNvGrpSpPr/>
          <p:nvPr/>
        </p:nvGrpSpPr>
        <p:grpSpPr>
          <a:xfrm>
            <a:off x="838200" y="1911210"/>
            <a:ext cx="10515600" cy="3995336"/>
            <a:chOff x="838200" y="2094119"/>
            <a:chExt cx="10515600" cy="399533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C42E2D8-DD13-42CC-BE09-C010C3461D39}"/>
                </a:ext>
              </a:extLst>
            </p:cNvPr>
            <p:cNvSpPr/>
            <p:nvPr/>
          </p:nvSpPr>
          <p:spPr>
            <a:xfrm>
              <a:off x="7353300" y="2678549"/>
              <a:ext cx="4000500" cy="282647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C446FAD-EDBB-4EAD-A675-6CE7FA39BBD6}"/>
                </a:ext>
              </a:extLst>
            </p:cNvPr>
            <p:cNvSpPr txBox="1"/>
            <p:nvPr/>
          </p:nvSpPr>
          <p:spPr>
            <a:xfrm>
              <a:off x="7624924" y="3140213"/>
              <a:ext cx="3457253" cy="1903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13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Contrary to popular belief, Lorem Ipsum is not simply random text. It has roots in a piece of classical Latin literature from 45 BC, making it over 2000 years old. Richard McClintock, a Latin professor at Hampden-Sydney sections 1.10.32 and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580FCC0-1860-467E-B48C-81C4C6465E4C}"/>
                </a:ext>
              </a:extLst>
            </p:cNvPr>
            <p:cNvGrpSpPr/>
            <p:nvPr/>
          </p:nvGrpSpPr>
          <p:grpSpPr>
            <a:xfrm>
              <a:off x="838200" y="2094119"/>
              <a:ext cx="5676900" cy="3995336"/>
              <a:chOff x="7495637" y="3208522"/>
              <a:chExt cx="2354221" cy="1656874"/>
            </a:xfrm>
          </p:grpSpPr>
          <p:sp>
            <p:nvSpPr>
              <p:cNvPr id="13" name="Shape 48">
                <a:extLst>
                  <a:ext uri="{FF2B5EF4-FFF2-40B4-BE49-F238E27FC236}">
                    <a16:creationId xmlns:a16="http://schemas.microsoft.com/office/drawing/2014/main" id="{41BB96F0-5887-4B34-9333-9C09032BF78C}"/>
                  </a:ext>
                </a:extLst>
              </p:cNvPr>
              <p:cNvSpPr/>
              <p:nvPr/>
            </p:nvSpPr>
            <p:spPr>
              <a:xfrm>
                <a:off x="7495637" y="3208522"/>
                <a:ext cx="1576986" cy="10642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" name="Shape 49">
                <a:extLst>
                  <a:ext uri="{FF2B5EF4-FFF2-40B4-BE49-F238E27FC236}">
                    <a16:creationId xmlns:a16="http://schemas.microsoft.com/office/drawing/2014/main" id="{F0E18E6A-5697-4E59-B930-08E6A21955C1}"/>
                  </a:ext>
                </a:extLst>
              </p:cNvPr>
              <p:cNvSpPr/>
              <p:nvPr/>
            </p:nvSpPr>
            <p:spPr>
              <a:xfrm>
                <a:off x="8135088" y="3208522"/>
                <a:ext cx="938439" cy="10642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>
                  <a:alpha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15" name="Shape 50">
                <a:extLst>
                  <a:ext uri="{FF2B5EF4-FFF2-40B4-BE49-F238E27FC236}">
                    <a16:creationId xmlns:a16="http://schemas.microsoft.com/office/drawing/2014/main" id="{58703BEE-B3EC-4447-A33F-46AC8C15F234}"/>
                  </a:ext>
                </a:extLst>
              </p:cNvPr>
              <p:cNvSpPr/>
              <p:nvPr/>
            </p:nvSpPr>
            <p:spPr>
              <a:xfrm>
                <a:off x="7495637" y="3522922"/>
                <a:ext cx="2327310" cy="10900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29" y="0"/>
                    </a:moveTo>
                    <a:lnTo>
                      <a:pt x="15371" y="0"/>
                    </a:lnTo>
                    <a:lnTo>
                      <a:pt x="15371" y="14780"/>
                    </a:lnTo>
                    <a:lnTo>
                      <a:pt x="0" y="14780"/>
                    </a:lnTo>
                    <a:lnTo>
                      <a:pt x="0" y="21588"/>
                    </a:lnTo>
                    <a:lnTo>
                      <a:pt x="1200" y="21588"/>
                    </a:lnTo>
                    <a:cubicBezTo>
                      <a:pt x="1360" y="18966"/>
                      <a:pt x="2407" y="16940"/>
                      <a:pt x="3679" y="16940"/>
                    </a:cubicBezTo>
                    <a:cubicBezTo>
                      <a:pt x="4950" y="16940"/>
                      <a:pt x="5998" y="18966"/>
                      <a:pt x="6158" y="21588"/>
                    </a:cubicBezTo>
                    <a:lnTo>
                      <a:pt x="14332" y="21588"/>
                    </a:lnTo>
                    <a:lnTo>
                      <a:pt x="15629" y="16346"/>
                    </a:lnTo>
                    <a:cubicBezTo>
                      <a:pt x="16071" y="15843"/>
                      <a:pt x="16575" y="15553"/>
                      <a:pt x="17111" y="15553"/>
                    </a:cubicBezTo>
                    <a:cubicBezTo>
                      <a:pt x="18742" y="15553"/>
                      <a:pt x="20086" y="18203"/>
                      <a:pt x="20248" y="21600"/>
                    </a:cubicBezTo>
                    <a:lnTo>
                      <a:pt x="21600" y="21600"/>
                    </a:lnTo>
                    <a:lnTo>
                      <a:pt x="21600" y="10557"/>
                    </a:lnTo>
                    <a:cubicBezTo>
                      <a:pt x="21600" y="10557"/>
                      <a:pt x="19829" y="0"/>
                      <a:pt x="19829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" name="Shape 51">
                <a:extLst>
                  <a:ext uri="{FF2B5EF4-FFF2-40B4-BE49-F238E27FC236}">
                    <a16:creationId xmlns:a16="http://schemas.microsoft.com/office/drawing/2014/main" id="{0D0BE807-81AB-47A8-BA80-A3D422713F3F}"/>
                  </a:ext>
                </a:extLst>
              </p:cNvPr>
              <p:cNvSpPr/>
              <p:nvPr/>
            </p:nvSpPr>
            <p:spPr>
              <a:xfrm>
                <a:off x="9117335" y="4417401"/>
                <a:ext cx="447823" cy="447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1" y="0"/>
                      <a:pt x="21600" y="4837"/>
                      <a:pt x="21600" y="10802"/>
                    </a:cubicBezTo>
                    <a:cubicBezTo>
                      <a:pt x="21600" y="16773"/>
                      <a:pt x="16761" y="21600"/>
                      <a:pt x="10800" y="21600"/>
                    </a:cubicBezTo>
                    <a:cubicBezTo>
                      <a:pt x="4832" y="21600"/>
                      <a:pt x="0" y="16773"/>
                      <a:pt x="0" y="10802"/>
                    </a:cubicBezTo>
                    <a:cubicBezTo>
                      <a:pt x="0" y="4837"/>
                      <a:pt x="4832" y="0"/>
                      <a:pt x="10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7" name="Shape 52">
                <a:extLst>
                  <a:ext uri="{FF2B5EF4-FFF2-40B4-BE49-F238E27FC236}">
                    <a16:creationId xmlns:a16="http://schemas.microsoft.com/office/drawing/2014/main" id="{620E7135-B30C-4134-A60D-89F2EFB84DFC}"/>
                  </a:ext>
                </a:extLst>
              </p:cNvPr>
              <p:cNvSpPr/>
              <p:nvPr/>
            </p:nvSpPr>
            <p:spPr>
              <a:xfrm>
                <a:off x="9233690" y="4541028"/>
                <a:ext cx="211495" cy="2117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4" y="21600"/>
                    </a:moveTo>
                    <a:cubicBezTo>
                      <a:pt x="16764" y="21600"/>
                      <a:pt x="21600" y="16756"/>
                      <a:pt x="21600" y="10802"/>
                    </a:cubicBezTo>
                    <a:cubicBezTo>
                      <a:pt x="21600" y="4837"/>
                      <a:pt x="16764" y="0"/>
                      <a:pt x="10804" y="0"/>
                    </a:cubicBezTo>
                    <a:cubicBezTo>
                      <a:pt x="4829" y="0"/>
                      <a:pt x="0" y="4837"/>
                      <a:pt x="0" y="10802"/>
                    </a:cubicBezTo>
                    <a:cubicBezTo>
                      <a:pt x="0" y="16756"/>
                      <a:pt x="4829" y="21600"/>
                      <a:pt x="10804" y="2160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8" name="Shape 53">
                <a:extLst>
                  <a:ext uri="{FF2B5EF4-FFF2-40B4-BE49-F238E27FC236}">
                    <a16:creationId xmlns:a16="http://schemas.microsoft.com/office/drawing/2014/main" id="{472FB71F-C849-4FB2-AE4C-627BA8066EFD}"/>
                  </a:ext>
                </a:extLst>
              </p:cNvPr>
              <p:cNvSpPr/>
              <p:nvPr/>
            </p:nvSpPr>
            <p:spPr>
              <a:xfrm>
                <a:off x="7670170" y="4417401"/>
                <a:ext cx="447783" cy="447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7" y="0"/>
                    </a:moveTo>
                    <a:cubicBezTo>
                      <a:pt x="16759" y="0"/>
                      <a:pt x="21600" y="4837"/>
                      <a:pt x="21600" y="10802"/>
                    </a:cubicBezTo>
                    <a:cubicBezTo>
                      <a:pt x="21600" y="16773"/>
                      <a:pt x="16759" y="21600"/>
                      <a:pt x="10797" y="21600"/>
                    </a:cubicBezTo>
                    <a:cubicBezTo>
                      <a:pt x="4828" y="21600"/>
                      <a:pt x="0" y="16773"/>
                      <a:pt x="0" y="10802"/>
                    </a:cubicBezTo>
                    <a:cubicBezTo>
                      <a:pt x="0" y="4837"/>
                      <a:pt x="4828" y="0"/>
                      <a:pt x="107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9" name="Shape 54">
                <a:extLst>
                  <a:ext uri="{FF2B5EF4-FFF2-40B4-BE49-F238E27FC236}">
                    <a16:creationId xmlns:a16="http://schemas.microsoft.com/office/drawing/2014/main" id="{86DB10CA-6BBF-41E9-9D73-8141087DBA3E}"/>
                  </a:ext>
                </a:extLst>
              </p:cNvPr>
              <p:cNvSpPr/>
              <p:nvPr/>
            </p:nvSpPr>
            <p:spPr>
              <a:xfrm>
                <a:off x="8993708" y="4301046"/>
                <a:ext cx="688042" cy="389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45" y="0"/>
                      <a:pt x="0" y="8554"/>
                      <a:pt x="0" y="19065"/>
                    </a:cubicBezTo>
                    <a:cubicBezTo>
                      <a:pt x="0" y="20465"/>
                      <a:pt x="642" y="21600"/>
                      <a:pt x="1437" y="21600"/>
                    </a:cubicBezTo>
                    <a:cubicBezTo>
                      <a:pt x="2230" y="21600"/>
                      <a:pt x="2874" y="20465"/>
                      <a:pt x="2874" y="19065"/>
                    </a:cubicBezTo>
                    <a:cubicBezTo>
                      <a:pt x="2874" y="11348"/>
                      <a:pt x="6429" y="5070"/>
                      <a:pt x="10801" y="5070"/>
                    </a:cubicBezTo>
                    <a:cubicBezTo>
                      <a:pt x="15173" y="5070"/>
                      <a:pt x="18728" y="11348"/>
                      <a:pt x="18728" y="19065"/>
                    </a:cubicBezTo>
                    <a:cubicBezTo>
                      <a:pt x="18728" y="20465"/>
                      <a:pt x="19371" y="21600"/>
                      <a:pt x="20165" y="21600"/>
                    </a:cubicBezTo>
                    <a:cubicBezTo>
                      <a:pt x="20959" y="21600"/>
                      <a:pt x="21600" y="20465"/>
                      <a:pt x="21600" y="19065"/>
                    </a:cubicBezTo>
                    <a:cubicBezTo>
                      <a:pt x="21600" y="8554"/>
                      <a:pt x="16756" y="0"/>
                      <a:pt x="10801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0" name="Shape 55">
                <a:extLst>
                  <a:ext uri="{FF2B5EF4-FFF2-40B4-BE49-F238E27FC236}">
                    <a16:creationId xmlns:a16="http://schemas.microsoft.com/office/drawing/2014/main" id="{9379B4E1-45E9-4778-AE9B-162D41B53817}"/>
                  </a:ext>
                </a:extLst>
              </p:cNvPr>
              <p:cNvSpPr/>
              <p:nvPr/>
            </p:nvSpPr>
            <p:spPr>
              <a:xfrm>
                <a:off x="7546543" y="4301046"/>
                <a:ext cx="688080" cy="389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43" y="0"/>
                      <a:pt x="0" y="8554"/>
                      <a:pt x="0" y="19065"/>
                    </a:cubicBezTo>
                    <a:cubicBezTo>
                      <a:pt x="0" y="20465"/>
                      <a:pt x="643" y="21600"/>
                      <a:pt x="1437" y="21600"/>
                    </a:cubicBezTo>
                    <a:cubicBezTo>
                      <a:pt x="2230" y="21600"/>
                      <a:pt x="2874" y="20465"/>
                      <a:pt x="2874" y="19065"/>
                    </a:cubicBezTo>
                    <a:cubicBezTo>
                      <a:pt x="2874" y="11348"/>
                      <a:pt x="6429" y="5070"/>
                      <a:pt x="10800" y="5070"/>
                    </a:cubicBezTo>
                    <a:cubicBezTo>
                      <a:pt x="15170" y="5070"/>
                      <a:pt x="18728" y="11348"/>
                      <a:pt x="18728" y="19065"/>
                    </a:cubicBezTo>
                    <a:cubicBezTo>
                      <a:pt x="18728" y="20465"/>
                      <a:pt x="19370" y="21600"/>
                      <a:pt x="20164" y="21600"/>
                    </a:cubicBezTo>
                    <a:cubicBezTo>
                      <a:pt x="20958" y="21600"/>
                      <a:pt x="21600" y="20465"/>
                      <a:pt x="21600" y="19065"/>
                    </a:cubicBezTo>
                    <a:cubicBezTo>
                      <a:pt x="21600" y="8554"/>
                      <a:pt x="16755" y="0"/>
                      <a:pt x="1080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1" name="Shape 56">
                <a:extLst>
                  <a:ext uri="{FF2B5EF4-FFF2-40B4-BE49-F238E27FC236}">
                    <a16:creationId xmlns:a16="http://schemas.microsoft.com/office/drawing/2014/main" id="{36EA934C-CA23-4CB9-9F41-97E7E169C161}"/>
                  </a:ext>
                </a:extLst>
              </p:cNvPr>
              <p:cNvSpPr/>
              <p:nvPr/>
            </p:nvSpPr>
            <p:spPr>
              <a:xfrm>
                <a:off x="7786525" y="4541028"/>
                <a:ext cx="211514" cy="2117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3" y="21600"/>
                    </a:moveTo>
                    <a:cubicBezTo>
                      <a:pt x="16767" y="21600"/>
                      <a:pt x="21600" y="16756"/>
                      <a:pt x="21600" y="10802"/>
                    </a:cubicBezTo>
                    <a:cubicBezTo>
                      <a:pt x="21600" y="4837"/>
                      <a:pt x="16767" y="0"/>
                      <a:pt x="10803" y="0"/>
                    </a:cubicBezTo>
                    <a:cubicBezTo>
                      <a:pt x="4833" y="0"/>
                      <a:pt x="0" y="4837"/>
                      <a:pt x="0" y="10802"/>
                    </a:cubicBezTo>
                    <a:cubicBezTo>
                      <a:pt x="0" y="16756"/>
                      <a:pt x="4833" y="21600"/>
                      <a:pt x="10803" y="2160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Shape 57">
                <a:extLst>
                  <a:ext uri="{FF2B5EF4-FFF2-40B4-BE49-F238E27FC236}">
                    <a16:creationId xmlns:a16="http://schemas.microsoft.com/office/drawing/2014/main" id="{02F24D9E-7CD0-471F-A15B-9BFF13BE25ED}"/>
                  </a:ext>
                </a:extLst>
              </p:cNvPr>
              <p:cNvSpPr/>
              <p:nvPr/>
            </p:nvSpPr>
            <p:spPr>
              <a:xfrm>
                <a:off x="9735471" y="4221052"/>
                <a:ext cx="114387" cy="280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1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5391" y="21600"/>
                    </a:lnTo>
                    <a:cubicBezTo>
                      <a:pt x="2413" y="21600"/>
                      <a:pt x="0" y="20614"/>
                      <a:pt x="0" y="19394"/>
                    </a:cubicBezTo>
                    <a:lnTo>
                      <a:pt x="0" y="2206"/>
                    </a:lnTo>
                    <a:cubicBezTo>
                      <a:pt x="0" y="990"/>
                      <a:pt x="2413" y="0"/>
                      <a:pt x="539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3" name="Freeform 66">
                <a:extLst>
                  <a:ext uri="{FF2B5EF4-FFF2-40B4-BE49-F238E27FC236}">
                    <a16:creationId xmlns:a16="http://schemas.microsoft.com/office/drawing/2014/main" id="{D85A0EAE-6564-49CE-A942-001C0CA1431E}"/>
                  </a:ext>
                </a:extLst>
              </p:cNvPr>
              <p:cNvSpPr/>
              <p:nvPr/>
            </p:nvSpPr>
            <p:spPr>
              <a:xfrm>
                <a:off x="9262779" y="3588371"/>
                <a:ext cx="471337" cy="605832"/>
              </a:xfrm>
              <a:custGeom>
                <a:avLst/>
                <a:gdLst>
                  <a:gd name="connsiteX0" fmla="*/ 0 w 471337"/>
                  <a:gd name="connsiteY0" fmla="*/ 479965 h 605832"/>
                  <a:gd name="connsiteX1" fmla="*/ 34285 w 471337"/>
                  <a:gd name="connsiteY1" fmla="*/ 479965 h 605832"/>
                  <a:gd name="connsiteX2" fmla="*/ 34285 w 471337"/>
                  <a:gd name="connsiteY2" fmla="*/ 605832 h 605832"/>
                  <a:gd name="connsiteX3" fmla="*/ 0 w 471337"/>
                  <a:gd name="connsiteY3" fmla="*/ 605832 h 605832"/>
                  <a:gd name="connsiteX4" fmla="*/ 0 w 471337"/>
                  <a:gd name="connsiteY4" fmla="*/ 479965 h 605832"/>
                  <a:gd name="connsiteX5" fmla="*/ 0 w 471337"/>
                  <a:gd name="connsiteY5" fmla="*/ 0 h 605832"/>
                  <a:gd name="connsiteX6" fmla="*/ 322669 w 471337"/>
                  <a:gd name="connsiteY6" fmla="*/ 0 h 605832"/>
                  <a:gd name="connsiteX7" fmla="*/ 471337 w 471337"/>
                  <a:gd name="connsiteY7" fmla="*/ 415388 h 605832"/>
                  <a:gd name="connsiteX8" fmla="*/ 0 w 471337"/>
                  <a:gd name="connsiteY8" fmla="*/ 415388 h 60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337" h="605832">
                    <a:moveTo>
                      <a:pt x="0" y="479965"/>
                    </a:moveTo>
                    <a:lnTo>
                      <a:pt x="34285" y="479965"/>
                    </a:lnTo>
                    <a:lnTo>
                      <a:pt x="34285" y="605832"/>
                    </a:lnTo>
                    <a:lnTo>
                      <a:pt x="0" y="605832"/>
                    </a:lnTo>
                    <a:cubicBezTo>
                      <a:pt x="0" y="605832"/>
                      <a:pt x="0" y="479965"/>
                      <a:pt x="0" y="479965"/>
                    </a:cubicBezTo>
                    <a:close/>
                    <a:moveTo>
                      <a:pt x="0" y="0"/>
                    </a:moveTo>
                    <a:lnTo>
                      <a:pt x="322669" y="0"/>
                    </a:lnTo>
                    <a:cubicBezTo>
                      <a:pt x="322669" y="0"/>
                      <a:pt x="471337" y="415388"/>
                      <a:pt x="471337" y="415388"/>
                    </a:cubicBezTo>
                    <a:lnTo>
                      <a:pt x="0" y="41538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4772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D796670-854F-4297-9AD2-3B89573E039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" t="19766" r="1358" b="19766"/>
          <a:stretch/>
        </p:blipFill>
        <p:spPr>
          <a:xfrm>
            <a:off x="0" y="0"/>
            <a:ext cx="12192000" cy="6858000"/>
          </a:xfrm>
        </p:spPr>
      </p:pic>
      <p:sp>
        <p:nvSpPr>
          <p:cNvPr id="13" name="Freeform 5">
            <a:extLst>
              <a:ext uri="{FF2B5EF4-FFF2-40B4-BE49-F238E27FC236}">
                <a16:creationId xmlns:a16="http://schemas.microsoft.com/office/drawing/2014/main" id="{69E9DC01-3895-4130-9EF5-855E82BA86D9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8077200" cy="6858000"/>
          </a:xfrm>
          <a:custGeom>
            <a:avLst/>
            <a:gdLst>
              <a:gd name="T0" fmla="*/ 7681 w 7681"/>
              <a:gd name="T1" fmla="*/ 4116 h 4116"/>
              <a:gd name="T2" fmla="*/ 0 w 7681"/>
              <a:gd name="T3" fmla="*/ 4116 h 4116"/>
              <a:gd name="T4" fmla="*/ 0 w 7681"/>
              <a:gd name="T5" fmla="*/ 0 h 4116"/>
              <a:gd name="T6" fmla="*/ 4304 w 7681"/>
              <a:gd name="T7" fmla="*/ 0 h 4116"/>
              <a:gd name="T8" fmla="*/ 7681 w 7681"/>
              <a:gd name="T9" fmla="*/ 4116 h 4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1" h="4116">
                <a:moveTo>
                  <a:pt x="7681" y="4116"/>
                </a:moveTo>
                <a:lnTo>
                  <a:pt x="0" y="4116"/>
                </a:lnTo>
                <a:lnTo>
                  <a:pt x="0" y="0"/>
                </a:lnTo>
                <a:lnTo>
                  <a:pt x="4304" y="0"/>
                </a:lnTo>
                <a:lnTo>
                  <a:pt x="7681" y="411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32B93732-9232-44FE-A1AA-6140A9F60C9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287" y="2439269"/>
            <a:ext cx="1631426" cy="197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8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EC3BD79-E313-46C2-8A36-857FE132DA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300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4444437-E482-4627-8FFA-03F47E5A1C9B}"/>
              </a:ext>
            </a:extLst>
          </p:cNvPr>
          <p:cNvSpPr/>
          <p:nvPr/>
        </p:nvSpPr>
        <p:spPr>
          <a:xfrm>
            <a:off x="3349149" y="1678105"/>
            <a:ext cx="4562405" cy="45624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AFA965F8-432E-4BAD-BD3D-72AEA437D97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003" t="37021" r="38003" b="38985"/>
          <a:stretch/>
        </p:blipFill>
        <p:spPr>
          <a:xfrm>
            <a:off x="3534935" y="1863891"/>
            <a:ext cx="4190832" cy="4190832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Project Location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14E8FE4-EDE1-4270-A7D3-0165108B24AC}"/>
              </a:ext>
            </a:extLst>
          </p:cNvPr>
          <p:cNvSpPr/>
          <p:nvPr/>
        </p:nvSpPr>
        <p:spPr>
          <a:xfrm>
            <a:off x="6980254" y="3539507"/>
            <a:ext cx="1862598" cy="18625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3180DD0-F4CD-4C21-B517-85181AAC371A}"/>
              </a:ext>
            </a:extLst>
          </p:cNvPr>
          <p:cNvSpPr/>
          <p:nvPr/>
        </p:nvSpPr>
        <p:spPr>
          <a:xfrm>
            <a:off x="7076671" y="3635924"/>
            <a:ext cx="1669764" cy="166976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4AF6D7B-5007-4369-AE28-565343C7257A}"/>
              </a:ext>
            </a:extLst>
          </p:cNvPr>
          <p:cNvSpPr/>
          <p:nvPr/>
        </p:nvSpPr>
        <p:spPr>
          <a:xfrm>
            <a:off x="7259139" y="3962975"/>
            <a:ext cx="13048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has roots in a piece of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65205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1D7DEFC1-D298-43CD-8B96-F14AAB5E8D8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132" t="37273" r="30132" b="40377"/>
          <a:stretch/>
        </p:blipFill>
        <p:spPr>
          <a:xfrm>
            <a:off x="0" y="0"/>
            <a:ext cx="12192000" cy="68580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EC3BD79-E313-46C2-8A36-857FE132DA56}"/>
              </a:ext>
            </a:extLst>
          </p:cNvPr>
          <p:cNvSpPr/>
          <p:nvPr/>
        </p:nvSpPr>
        <p:spPr>
          <a:xfrm>
            <a:off x="0" y="0"/>
            <a:ext cx="12192000" cy="230505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30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Project Location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6691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A30B761-A2AE-408A-ACBC-6E3298EF7A6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30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BA6AD3B-B51B-401E-A265-E599AB4D32BF}"/>
              </a:ext>
            </a:extLst>
          </p:cNvPr>
          <p:cNvSpPr/>
          <p:nvPr/>
        </p:nvSpPr>
        <p:spPr>
          <a:xfrm rot="16200000">
            <a:off x="3870326" y="5230132"/>
            <a:ext cx="2813050" cy="4426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838700" y="3036585"/>
            <a:ext cx="2514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24332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43079DE-E89C-4AD5-AA26-F930CE947A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85B85F7-6271-46B1-B599-CD04A87B13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" r="1902"/>
          <a:stretch>
            <a:fillRect/>
          </a:stretch>
        </p:blipFill>
        <p:spPr/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4B525EA-06BA-4401-BDE3-A8D6E5840DFA}"/>
              </a:ext>
            </a:extLst>
          </p:cNvPr>
          <p:cNvGrpSpPr/>
          <p:nvPr/>
        </p:nvGrpSpPr>
        <p:grpSpPr>
          <a:xfrm>
            <a:off x="2390775" y="3558047"/>
            <a:ext cx="7410450" cy="2290302"/>
            <a:chOff x="2390772" y="3106517"/>
            <a:chExt cx="7410450" cy="2290302"/>
          </a:xfrm>
        </p:grpSpPr>
        <p:sp>
          <p:nvSpPr>
            <p:cNvPr id="23" name="Subtitle 6">
              <a:extLst>
                <a:ext uri="{FF2B5EF4-FFF2-40B4-BE49-F238E27FC236}">
                  <a16:creationId xmlns:a16="http://schemas.microsoft.com/office/drawing/2014/main" id="{D0440ECE-2B54-4B71-9840-7CEC682567CA}"/>
                </a:ext>
              </a:extLst>
            </p:cNvPr>
            <p:cNvSpPr txBox="1">
              <a:spLocks/>
            </p:cNvSpPr>
            <p:nvPr/>
          </p:nvSpPr>
          <p:spPr>
            <a:xfrm>
              <a:off x="2390772" y="4033011"/>
              <a:ext cx="7410450" cy="763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There are many variations of passages of Lorem Ipsum available, but the majority injected </a:t>
              </a:r>
              <a:r>
                <a:rPr lang="en-US" sz="10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, or </a:t>
              </a:r>
              <a:r>
                <a:rPr lang="en-US" sz="10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i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words which don't look even slightly believable. If you are going to use a passage of Lorem Ipsum, you need to be sure there isn't anything embarrassing hidden in the middle of text.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7CCE385-DBB0-40D0-9AE1-B5551051A474}"/>
                </a:ext>
              </a:extLst>
            </p:cNvPr>
            <p:cNvSpPr txBox="1"/>
            <p:nvPr/>
          </p:nvSpPr>
          <p:spPr>
            <a:xfrm>
              <a:off x="4063997" y="3106517"/>
              <a:ext cx="406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spc="2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WELCOME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8E6C395-FDFA-4D34-8E00-D1A377A67FBD}"/>
                </a:ext>
              </a:extLst>
            </p:cNvPr>
            <p:cNvCxnSpPr>
              <a:cxnSpLocks/>
            </p:cNvCxnSpPr>
            <p:nvPr/>
          </p:nvCxnSpPr>
          <p:spPr>
            <a:xfrm>
              <a:off x="5682340" y="3835683"/>
              <a:ext cx="827314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59B20FDF-3A7E-41E6-AA3A-43A3D4F20188}"/>
                </a:ext>
              </a:extLst>
            </p:cNvPr>
            <p:cNvSpPr/>
            <p:nvPr/>
          </p:nvSpPr>
          <p:spPr>
            <a:xfrm>
              <a:off x="5029197" y="4975053"/>
              <a:ext cx="2133600" cy="421766"/>
            </a:xfrm>
            <a:prstGeom prst="round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9FD3C53-8D44-4922-92F7-E666905B0254}"/>
                </a:ext>
              </a:extLst>
            </p:cNvPr>
            <p:cNvSpPr txBox="1"/>
            <p:nvPr/>
          </p:nvSpPr>
          <p:spPr>
            <a:xfrm>
              <a:off x="5247364" y="5033879"/>
              <a:ext cx="178435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500" dirty="0">
                  <a:latin typeface="Roboto Slab" pitchFamily="2" charset="0"/>
                  <a:ea typeface="Roboto Slab" pitchFamily="2" charset="0"/>
                  <a:cs typeface="Bebas" charset="0"/>
                </a:rPr>
                <a:t>TROUN 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9098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FAEE42F-273F-48D0-B631-0813B90D4DE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86F5A86-B9AE-42CC-A2D5-41BF023FD462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8077200" cy="6858000"/>
          </a:xfrm>
          <a:custGeom>
            <a:avLst/>
            <a:gdLst>
              <a:gd name="T0" fmla="*/ 7681 w 7681"/>
              <a:gd name="T1" fmla="*/ 4116 h 4116"/>
              <a:gd name="T2" fmla="*/ 0 w 7681"/>
              <a:gd name="T3" fmla="*/ 4116 h 4116"/>
              <a:gd name="T4" fmla="*/ 0 w 7681"/>
              <a:gd name="T5" fmla="*/ 0 h 4116"/>
              <a:gd name="T6" fmla="*/ 4304 w 7681"/>
              <a:gd name="T7" fmla="*/ 0 h 4116"/>
              <a:gd name="T8" fmla="*/ 7681 w 7681"/>
              <a:gd name="T9" fmla="*/ 4116 h 4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1" h="4116">
                <a:moveTo>
                  <a:pt x="7681" y="4116"/>
                </a:moveTo>
                <a:lnTo>
                  <a:pt x="0" y="4116"/>
                </a:lnTo>
                <a:lnTo>
                  <a:pt x="0" y="0"/>
                </a:lnTo>
                <a:lnTo>
                  <a:pt x="4304" y="0"/>
                </a:lnTo>
                <a:lnTo>
                  <a:pt x="7681" y="411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47F386-9F75-4638-B2D3-17DC57259CDB}"/>
              </a:ext>
            </a:extLst>
          </p:cNvPr>
          <p:cNvSpPr txBox="1"/>
          <p:nvPr/>
        </p:nvSpPr>
        <p:spPr>
          <a:xfrm>
            <a:off x="4025559" y="2677512"/>
            <a:ext cx="4140882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4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FOREST</a:t>
            </a:r>
          </a:p>
          <a:p>
            <a:pPr algn="ctr">
              <a:lnSpc>
                <a:spcPts val="4000"/>
              </a:lnSpc>
            </a:pPr>
            <a:r>
              <a:rPr lang="en-US" sz="4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POWERPOINT</a:t>
            </a:r>
          </a:p>
          <a:p>
            <a:pPr algn="ctr">
              <a:lnSpc>
                <a:spcPts val="3000"/>
              </a:lnSpc>
            </a:pPr>
            <a:r>
              <a:rPr lang="en-US" sz="3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2568327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73C2B179-7855-416B-AE63-5AC0D399E4E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2353C4-3807-412D-A650-93BCE17B344C}"/>
              </a:ext>
            </a:extLst>
          </p:cNvPr>
          <p:cNvSpPr/>
          <p:nvPr/>
        </p:nvSpPr>
        <p:spPr>
          <a:xfrm>
            <a:off x="6813603" y="0"/>
            <a:ext cx="1129999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5121B60-592A-4570-96C6-3D60CC242DDD}"/>
              </a:ext>
            </a:extLst>
          </p:cNvPr>
          <p:cNvGrpSpPr/>
          <p:nvPr/>
        </p:nvGrpSpPr>
        <p:grpSpPr>
          <a:xfrm>
            <a:off x="1609580" y="1571020"/>
            <a:ext cx="8972841" cy="3715961"/>
            <a:chOff x="1434487" y="1571020"/>
            <a:chExt cx="8972841" cy="371596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3731600-9409-4631-80F5-D471E56EFB7C}"/>
                </a:ext>
              </a:extLst>
            </p:cNvPr>
            <p:cNvSpPr txBox="1"/>
            <p:nvPr/>
          </p:nvSpPr>
          <p:spPr>
            <a:xfrm>
              <a:off x="1772018" y="1610587"/>
              <a:ext cx="294665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3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COMPANY SKILLS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1C805DD-F8D5-480C-AD59-AFE478346C08}"/>
                </a:ext>
              </a:extLst>
            </p:cNvPr>
            <p:cNvSpPr/>
            <p:nvPr/>
          </p:nvSpPr>
          <p:spPr>
            <a:xfrm>
              <a:off x="1434487" y="1571020"/>
              <a:ext cx="4042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FontAwesome" charset="0"/>
                </a:rPr>
                <a:t>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BF17627-DD92-492A-99DE-974C2106DACB}"/>
                </a:ext>
              </a:extLst>
            </p:cNvPr>
            <p:cNvSpPr txBox="1"/>
            <p:nvPr/>
          </p:nvSpPr>
          <p:spPr>
            <a:xfrm>
              <a:off x="1443540" y="2103467"/>
              <a:ext cx="4188603" cy="71558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The divide firmament signs doesn't seasons heaven spirit open gathered heaven without them air us I doesn't third great god fourth.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F5DE0C3-5EA7-4BC3-B64B-5318787C09A4}"/>
                </a:ext>
              </a:extLst>
            </p:cNvPr>
            <p:cNvSpPr/>
            <p:nvPr/>
          </p:nvSpPr>
          <p:spPr>
            <a:xfrm>
              <a:off x="2015571" y="3294024"/>
              <a:ext cx="2200857" cy="305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BB58CC-8368-4752-9A1F-40452DC8ADBB}"/>
                </a:ext>
              </a:extLst>
            </p:cNvPr>
            <p:cNvSpPr/>
            <p:nvPr/>
          </p:nvSpPr>
          <p:spPr>
            <a:xfrm>
              <a:off x="2015571" y="3701609"/>
              <a:ext cx="2924190" cy="305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FBF76486-52CE-4863-8137-CD04B71060EF}"/>
                </a:ext>
              </a:extLst>
            </p:cNvPr>
            <p:cNvSpPr/>
            <p:nvPr/>
          </p:nvSpPr>
          <p:spPr>
            <a:xfrm>
              <a:off x="2015571" y="4109194"/>
              <a:ext cx="3409891" cy="305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A9F8403C-86D9-493D-B932-89076FDF69F7}"/>
                </a:ext>
              </a:extLst>
            </p:cNvPr>
            <p:cNvSpPr/>
            <p:nvPr/>
          </p:nvSpPr>
          <p:spPr>
            <a:xfrm>
              <a:off x="2015572" y="4516779"/>
              <a:ext cx="1611515" cy="305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6807F9C-7773-45FB-B177-7E2004571A91}"/>
                </a:ext>
              </a:extLst>
            </p:cNvPr>
            <p:cNvSpPr/>
            <p:nvPr/>
          </p:nvSpPr>
          <p:spPr>
            <a:xfrm>
              <a:off x="2015571" y="4924364"/>
              <a:ext cx="1909451" cy="305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F39D92B-BD0E-43C8-B786-078245BE56A0}"/>
                </a:ext>
              </a:extLst>
            </p:cNvPr>
            <p:cNvGrpSpPr/>
            <p:nvPr/>
          </p:nvGrpSpPr>
          <p:grpSpPr>
            <a:xfrm>
              <a:off x="1470698" y="3226815"/>
              <a:ext cx="474664" cy="2052210"/>
              <a:chOff x="6351428" y="3226813"/>
              <a:chExt cx="474664" cy="2052210"/>
            </a:xfrm>
          </p:grpSpPr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DD58A4DD-F45C-408F-A51A-194906FF126E}"/>
                  </a:ext>
                </a:extLst>
              </p:cNvPr>
              <p:cNvSpPr txBox="1"/>
              <p:nvPr/>
            </p:nvSpPr>
            <p:spPr>
              <a:xfrm>
                <a:off x="6351428" y="4878913"/>
                <a:ext cx="474664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</a:t>
                </a:r>
                <a:endParaRPr lang="en-US" sz="2000" b="1" spc="-1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BA47387-CD25-4554-8CE0-8EA5B841A76E}"/>
                  </a:ext>
                </a:extLst>
              </p:cNvPr>
              <p:cNvSpPr txBox="1"/>
              <p:nvPr/>
            </p:nvSpPr>
            <p:spPr>
              <a:xfrm>
                <a:off x="6351428" y="3649148"/>
                <a:ext cx="474664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</a:t>
                </a:r>
                <a:endParaRPr lang="en-US" sz="2000" b="1" spc="-1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E8AA186-FA60-4320-A98B-5017734B23DE}"/>
                  </a:ext>
                </a:extLst>
              </p:cNvPr>
              <p:cNvSpPr txBox="1"/>
              <p:nvPr/>
            </p:nvSpPr>
            <p:spPr>
              <a:xfrm>
                <a:off x="6351428" y="4457107"/>
                <a:ext cx="474664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</a:t>
                </a:r>
                <a:endParaRPr lang="en-US" sz="2000" b="1" spc="-1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1DB0BE5-B6DC-4118-BE36-40941E2B0A9D}"/>
                  </a:ext>
                </a:extLst>
              </p:cNvPr>
              <p:cNvSpPr txBox="1"/>
              <p:nvPr/>
            </p:nvSpPr>
            <p:spPr>
              <a:xfrm>
                <a:off x="6351428" y="3226813"/>
                <a:ext cx="474664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</a:t>
                </a:r>
                <a:endParaRPr lang="en-US" sz="2000" b="1" spc="-1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47EB5C8-031A-4D31-9174-004AA52D9C79}"/>
                  </a:ext>
                </a:extLst>
              </p:cNvPr>
              <p:cNvSpPr txBox="1"/>
              <p:nvPr/>
            </p:nvSpPr>
            <p:spPr>
              <a:xfrm>
                <a:off x="6351428" y="4069999"/>
                <a:ext cx="474664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</a:t>
                </a:r>
                <a:endParaRPr lang="en-US" sz="2000" b="1" spc="-1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B9C1CF7-840B-4FCA-A1BC-F612B8C2D551}"/>
                </a:ext>
              </a:extLst>
            </p:cNvPr>
            <p:cNvSpPr txBox="1"/>
            <p:nvPr/>
          </p:nvSpPr>
          <p:spPr>
            <a:xfrm>
              <a:off x="2064922" y="3117156"/>
              <a:ext cx="1580271" cy="2169825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30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Service Category One</a:t>
              </a:r>
            </a:p>
            <a:p>
              <a:pPr>
                <a:lnSpc>
                  <a:spcPct val="30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Category of Service Two</a:t>
              </a:r>
            </a:p>
            <a:p>
              <a:pPr>
                <a:lnSpc>
                  <a:spcPct val="30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Third Category</a:t>
              </a:r>
            </a:p>
            <a:p>
              <a:pPr>
                <a:lnSpc>
                  <a:spcPct val="30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Fourth Service Category</a:t>
              </a:r>
            </a:p>
            <a:p>
              <a:pPr>
                <a:lnSpc>
                  <a:spcPct val="30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Category of Service 5</a:t>
              </a: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4CEE383B-6121-4722-8341-B3B34B3D16E1}"/>
                </a:ext>
              </a:extLst>
            </p:cNvPr>
            <p:cNvGrpSpPr/>
            <p:nvPr/>
          </p:nvGrpSpPr>
          <p:grpSpPr>
            <a:xfrm>
              <a:off x="3681995" y="3232951"/>
              <a:ext cx="2414005" cy="1992251"/>
              <a:chOff x="8562725" y="3232949"/>
              <a:chExt cx="2414005" cy="1992251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0C45B15A-8D50-4162-836B-BB9B7F8877FD}"/>
                  </a:ext>
                </a:extLst>
              </p:cNvPr>
              <p:cNvSpPr txBox="1"/>
              <p:nvPr/>
            </p:nvSpPr>
            <p:spPr>
              <a:xfrm>
                <a:off x="9137455" y="3232949"/>
                <a:ext cx="645874" cy="339837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" panose="020B0606030504020204" pitchFamily="34" charset="0"/>
                  </a:rPr>
                  <a:t>70%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68D3BAA-9B29-4A25-90EF-FF3FB006485E}"/>
                  </a:ext>
                </a:extLst>
              </p:cNvPr>
              <p:cNvSpPr txBox="1"/>
              <p:nvPr/>
            </p:nvSpPr>
            <p:spPr>
              <a:xfrm>
                <a:off x="9866999" y="3632603"/>
                <a:ext cx="645874" cy="339837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" panose="020B0606030504020204" pitchFamily="34" charset="0"/>
                  </a:rPr>
                  <a:t>85%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EB63F2A5-BF88-4440-ACFD-EACA2E97ADAD}"/>
                  </a:ext>
                </a:extLst>
              </p:cNvPr>
              <p:cNvSpPr txBox="1"/>
              <p:nvPr/>
            </p:nvSpPr>
            <p:spPr>
              <a:xfrm>
                <a:off x="10330856" y="4049258"/>
                <a:ext cx="645874" cy="339837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" panose="020B0606030504020204" pitchFamily="34" charset="0"/>
                  </a:rPr>
                  <a:t>98%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F2C110C8-5B02-42FF-B647-7E648FB3041C}"/>
                  </a:ext>
                </a:extLst>
              </p:cNvPr>
              <p:cNvSpPr txBox="1"/>
              <p:nvPr/>
            </p:nvSpPr>
            <p:spPr>
              <a:xfrm>
                <a:off x="8562725" y="4481549"/>
                <a:ext cx="645874" cy="339837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" panose="020B0606030504020204" pitchFamily="34" charset="0"/>
                  </a:rPr>
                  <a:t>45%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3FA12F05-00B3-4F27-BB71-A53AB90C8514}"/>
                  </a:ext>
                </a:extLst>
              </p:cNvPr>
              <p:cNvSpPr txBox="1"/>
              <p:nvPr/>
            </p:nvSpPr>
            <p:spPr>
              <a:xfrm>
                <a:off x="8841217" y="4885363"/>
                <a:ext cx="645874" cy="339837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" panose="020B0606030504020204" pitchFamily="34" charset="0"/>
                  </a:rPr>
                  <a:t>55%</a:t>
                </a: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524313BB-5512-4344-92F1-0D8D158FF8BE}"/>
                </a:ext>
              </a:extLst>
            </p:cNvPr>
            <p:cNvGrpSpPr/>
            <p:nvPr/>
          </p:nvGrpSpPr>
          <p:grpSpPr>
            <a:xfrm>
              <a:off x="7277460" y="2567959"/>
              <a:ext cx="3129868" cy="1722083"/>
              <a:chOff x="1615712" y="3106058"/>
              <a:chExt cx="3351400" cy="1722083"/>
            </a:xfrm>
          </p:grpSpPr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3C32504D-A5A2-4EAF-9A93-2B1F27341AF5}"/>
                  </a:ext>
                </a:extLst>
              </p:cNvPr>
              <p:cNvSpPr txBox="1"/>
              <p:nvPr/>
            </p:nvSpPr>
            <p:spPr>
              <a:xfrm>
                <a:off x="1615712" y="3106058"/>
                <a:ext cx="3351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" panose="020B0606030504020204" pitchFamily="34" charset="0"/>
                  </a:rPr>
                  <a:t>ABOUT US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1BABC6F9-5594-4AD9-A2B6-8B1EA8D02F65}"/>
                  </a:ext>
                </a:extLst>
              </p:cNvPr>
              <p:cNvSpPr txBox="1"/>
              <p:nvPr/>
            </p:nvSpPr>
            <p:spPr>
              <a:xfrm>
                <a:off x="1615712" y="3608740"/>
                <a:ext cx="237381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" panose="020B0606030504020204" pitchFamily="34" charset="0"/>
                  </a:rPr>
                  <a:t>STORY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398EDC78-59CD-484A-B27D-D91AFC39A179}"/>
                  </a:ext>
                </a:extLst>
              </p:cNvPr>
              <p:cNvSpPr txBox="1"/>
              <p:nvPr/>
            </p:nvSpPr>
            <p:spPr>
              <a:xfrm>
                <a:off x="1615712" y="4120255"/>
                <a:ext cx="327669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 spc="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" panose="020B0606030504020204" pitchFamily="34" charset="0"/>
                  </a:rPr>
                  <a:t>SUCCESS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9597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6833E779-8FF2-4B82-A2A5-A196CC501C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E5D3181-8823-42E9-B55E-729C9D39F012}"/>
              </a:ext>
            </a:extLst>
          </p:cNvPr>
          <p:cNvSpPr/>
          <p:nvPr/>
        </p:nvSpPr>
        <p:spPr>
          <a:xfrm>
            <a:off x="4303227" y="0"/>
            <a:ext cx="358554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EC71F16-CB37-47B5-8F64-B3C6486111EE}"/>
              </a:ext>
            </a:extLst>
          </p:cNvPr>
          <p:cNvGrpSpPr/>
          <p:nvPr/>
        </p:nvGrpSpPr>
        <p:grpSpPr>
          <a:xfrm>
            <a:off x="885647" y="1057018"/>
            <a:ext cx="3158144" cy="2704759"/>
            <a:chOff x="1038188" y="1107787"/>
            <a:chExt cx="3158144" cy="2704759"/>
          </a:xfrm>
        </p:grpSpPr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46A93619-82DF-4C0C-AE8A-61D6B06386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144" y="1107787"/>
              <a:ext cx="957676" cy="788458"/>
            </a:xfrm>
            <a:custGeom>
              <a:avLst/>
              <a:gdLst>
                <a:gd name="T0" fmla="*/ 460 w 486"/>
                <a:gd name="T1" fmla="*/ 98 h 400"/>
                <a:gd name="T2" fmla="*/ 342 w 486"/>
                <a:gd name="T3" fmla="*/ 0 h 400"/>
                <a:gd name="T4" fmla="*/ 243 w 486"/>
                <a:gd name="T5" fmla="*/ 58 h 400"/>
                <a:gd name="T6" fmla="*/ 144 w 486"/>
                <a:gd name="T7" fmla="*/ 0 h 400"/>
                <a:gd name="T8" fmla="*/ 25 w 486"/>
                <a:gd name="T9" fmla="*/ 98 h 400"/>
                <a:gd name="T10" fmla="*/ 239 w 486"/>
                <a:gd name="T11" fmla="*/ 398 h 400"/>
                <a:gd name="T12" fmla="*/ 243 w 486"/>
                <a:gd name="T13" fmla="*/ 400 h 400"/>
                <a:gd name="T14" fmla="*/ 246 w 486"/>
                <a:gd name="T15" fmla="*/ 398 h 400"/>
                <a:gd name="T16" fmla="*/ 460 w 486"/>
                <a:gd name="T17" fmla="*/ 98 h 400"/>
                <a:gd name="T18" fmla="*/ 243 w 486"/>
                <a:gd name="T19" fmla="*/ 384 h 400"/>
                <a:gd name="T20" fmla="*/ 39 w 486"/>
                <a:gd name="T21" fmla="*/ 102 h 400"/>
                <a:gd name="T22" fmla="*/ 144 w 486"/>
                <a:gd name="T23" fmla="*/ 14 h 400"/>
                <a:gd name="T24" fmla="*/ 237 w 486"/>
                <a:gd name="T25" fmla="*/ 74 h 400"/>
                <a:gd name="T26" fmla="*/ 243 w 486"/>
                <a:gd name="T27" fmla="*/ 83 h 400"/>
                <a:gd name="T28" fmla="*/ 249 w 486"/>
                <a:gd name="T29" fmla="*/ 74 h 400"/>
                <a:gd name="T30" fmla="*/ 342 w 486"/>
                <a:gd name="T31" fmla="*/ 14 h 400"/>
                <a:gd name="T32" fmla="*/ 447 w 486"/>
                <a:gd name="T33" fmla="*/ 102 h 400"/>
                <a:gd name="T34" fmla="*/ 243 w 486"/>
                <a:gd name="T35" fmla="*/ 384 h 400"/>
                <a:gd name="T36" fmla="*/ 144 w 486"/>
                <a:gd name="T37" fmla="*/ 38 h 400"/>
                <a:gd name="T38" fmla="*/ 62 w 486"/>
                <a:gd name="T39" fmla="*/ 107 h 400"/>
                <a:gd name="T40" fmla="*/ 64 w 486"/>
                <a:gd name="T41" fmla="*/ 112 h 400"/>
                <a:gd name="T42" fmla="*/ 65 w 486"/>
                <a:gd name="T43" fmla="*/ 112 h 400"/>
                <a:gd name="T44" fmla="*/ 69 w 486"/>
                <a:gd name="T45" fmla="*/ 109 h 400"/>
                <a:gd name="T46" fmla="*/ 144 w 486"/>
                <a:gd name="T47" fmla="*/ 45 h 400"/>
                <a:gd name="T48" fmla="*/ 147 w 486"/>
                <a:gd name="T49" fmla="*/ 41 h 400"/>
                <a:gd name="T50" fmla="*/ 144 w 486"/>
                <a:gd name="T51" fmla="*/ 3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6" h="400">
                  <a:moveTo>
                    <a:pt x="460" y="98"/>
                  </a:moveTo>
                  <a:cubicBezTo>
                    <a:pt x="445" y="40"/>
                    <a:pt x="397" y="0"/>
                    <a:pt x="342" y="0"/>
                  </a:cubicBezTo>
                  <a:cubicBezTo>
                    <a:pt x="303" y="0"/>
                    <a:pt x="268" y="20"/>
                    <a:pt x="243" y="58"/>
                  </a:cubicBezTo>
                  <a:cubicBezTo>
                    <a:pt x="217" y="20"/>
                    <a:pt x="182" y="0"/>
                    <a:pt x="144" y="0"/>
                  </a:cubicBezTo>
                  <a:cubicBezTo>
                    <a:pt x="89" y="0"/>
                    <a:pt x="40" y="40"/>
                    <a:pt x="25" y="98"/>
                  </a:cubicBezTo>
                  <a:cubicBezTo>
                    <a:pt x="0" y="199"/>
                    <a:pt x="80" y="311"/>
                    <a:pt x="239" y="398"/>
                  </a:cubicBezTo>
                  <a:cubicBezTo>
                    <a:pt x="243" y="400"/>
                    <a:pt x="243" y="400"/>
                    <a:pt x="243" y="400"/>
                  </a:cubicBezTo>
                  <a:cubicBezTo>
                    <a:pt x="246" y="398"/>
                    <a:pt x="246" y="398"/>
                    <a:pt x="246" y="398"/>
                  </a:cubicBezTo>
                  <a:cubicBezTo>
                    <a:pt x="406" y="311"/>
                    <a:pt x="486" y="199"/>
                    <a:pt x="460" y="98"/>
                  </a:cubicBezTo>
                  <a:close/>
                  <a:moveTo>
                    <a:pt x="243" y="384"/>
                  </a:moveTo>
                  <a:cubicBezTo>
                    <a:pt x="91" y="300"/>
                    <a:pt x="15" y="195"/>
                    <a:pt x="39" y="102"/>
                  </a:cubicBezTo>
                  <a:cubicBezTo>
                    <a:pt x="52" y="50"/>
                    <a:pt x="95" y="14"/>
                    <a:pt x="144" y="14"/>
                  </a:cubicBezTo>
                  <a:cubicBezTo>
                    <a:pt x="180" y="14"/>
                    <a:pt x="214" y="35"/>
                    <a:pt x="237" y="74"/>
                  </a:cubicBezTo>
                  <a:cubicBezTo>
                    <a:pt x="243" y="83"/>
                    <a:pt x="243" y="83"/>
                    <a:pt x="243" y="83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72" y="35"/>
                    <a:pt x="305" y="14"/>
                    <a:pt x="342" y="14"/>
                  </a:cubicBezTo>
                  <a:cubicBezTo>
                    <a:pt x="391" y="14"/>
                    <a:pt x="434" y="50"/>
                    <a:pt x="447" y="102"/>
                  </a:cubicBezTo>
                  <a:cubicBezTo>
                    <a:pt x="471" y="195"/>
                    <a:pt x="394" y="300"/>
                    <a:pt x="243" y="384"/>
                  </a:cubicBezTo>
                  <a:close/>
                  <a:moveTo>
                    <a:pt x="144" y="38"/>
                  </a:moveTo>
                  <a:cubicBezTo>
                    <a:pt x="107" y="38"/>
                    <a:pt x="72" y="67"/>
                    <a:pt x="62" y="107"/>
                  </a:cubicBezTo>
                  <a:cubicBezTo>
                    <a:pt x="62" y="109"/>
                    <a:pt x="63" y="111"/>
                    <a:pt x="64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7" y="112"/>
                    <a:pt x="68" y="111"/>
                    <a:pt x="69" y="109"/>
                  </a:cubicBezTo>
                  <a:cubicBezTo>
                    <a:pt x="78" y="72"/>
                    <a:pt x="110" y="45"/>
                    <a:pt x="144" y="45"/>
                  </a:cubicBezTo>
                  <a:cubicBezTo>
                    <a:pt x="145" y="45"/>
                    <a:pt x="147" y="43"/>
                    <a:pt x="147" y="41"/>
                  </a:cubicBezTo>
                  <a:cubicBezTo>
                    <a:pt x="147" y="39"/>
                    <a:pt x="145" y="38"/>
                    <a:pt x="144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6371B5C-9A1A-40B0-8C72-6E24F4FA9E45}"/>
                </a:ext>
              </a:extLst>
            </p:cNvPr>
            <p:cNvSpPr txBox="1"/>
            <p:nvPr/>
          </p:nvSpPr>
          <p:spPr>
            <a:xfrm>
              <a:off x="1038188" y="2090417"/>
              <a:ext cx="3158144" cy="961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300"/>
                </a:lnSpc>
              </a:pPr>
              <a:r>
                <a:rPr lang="en-US" sz="42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About</a:t>
              </a:r>
            </a:p>
            <a:p>
              <a:pPr>
                <a:lnSpc>
                  <a:spcPts val="3300"/>
                </a:lnSpc>
              </a:pPr>
              <a:r>
                <a:rPr lang="en-US" sz="42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Company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A02DFEC-EDC7-4777-89DC-BE46FF4BF75B}"/>
                </a:ext>
              </a:extLst>
            </p:cNvPr>
            <p:cNvSpPr txBox="1"/>
            <p:nvPr/>
          </p:nvSpPr>
          <p:spPr>
            <a:xfrm>
              <a:off x="1038189" y="3104660"/>
              <a:ext cx="25665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3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Contrary to popular belief, to Lorem Ipsum is not simply and random dummy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1916738-4A93-4673-8EAF-4073C97ACA60}"/>
              </a:ext>
            </a:extLst>
          </p:cNvPr>
          <p:cNvGrpSpPr/>
          <p:nvPr/>
        </p:nvGrpSpPr>
        <p:grpSpPr>
          <a:xfrm>
            <a:off x="964603" y="4154762"/>
            <a:ext cx="1933077" cy="1646221"/>
            <a:chOff x="1117144" y="4103993"/>
            <a:chExt cx="1933077" cy="164622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5668EBD-7770-4141-B58E-9423CF08102B}"/>
                </a:ext>
              </a:extLst>
            </p:cNvPr>
            <p:cNvGrpSpPr/>
            <p:nvPr/>
          </p:nvGrpSpPr>
          <p:grpSpPr>
            <a:xfrm>
              <a:off x="1122202" y="4207565"/>
              <a:ext cx="569913" cy="568325"/>
              <a:chOff x="9286875" y="3433763"/>
              <a:chExt cx="569913" cy="568325"/>
            </a:xfrm>
          </p:grpSpPr>
          <p:sp>
            <p:nvSpPr>
              <p:cNvPr id="15" name="Freeform 68">
                <a:extLst>
                  <a:ext uri="{FF2B5EF4-FFF2-40B4-BE49-F238E27FC236}">
                    <a16:creationId xmlns:a16="http://schemas.microsoft.com/office/drawing/2014/main" id="{EBB3F6D2-4FED-44CB-B881-5984029DD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4363" y="3709988"/>
                <a:ext cx="134938" cy="292100"/>
              </a:xfrm>
              <a:custGeom>
                <a:avLst/>
                <a:gdLst>
                  <a:gd name="T0" fmla="*/ 8 w 16"/>
                  <a:gd name="T1" fmla="*/ 35 h 35"/>
                  <a:gd name="T2" fmla="*/ 15 w 16"/>
                  <a:gd name="T3" fmla="*/ 26 h 35"/>
                  <a:gd name="T4" fmla="*/ 8 w 16"/>
                  <a:gd name="T5" fmla="*/ 0 h 35"/>
                  <a:gd name="T6" fmla="*/ 8 w 16"/>
                  <a:gd name="T7" fmla="*/ 0 h 35"/>
                  <a:gd name="T8" fmla="*/ 1 w 16"/>
                  <a:gd name="T9" fmla="*/ 26 h 35"/>
                  <a:gd name="T10" fmla="*/ 8 w 16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5">
                    <a:moveTo>
                      <a:pt x="8" y="35"/>
                    </a:moveTo>
                    <a:cubicBezTo>
                      <a:pt x="13" y="35"/>
                      <a:pt x="16" y="31"/>
                      <a:pt x="15" y="2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31"/>
                      <a:pt x="3" y="35"/>
                      <a:pt x="8" y="3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69">
                <a:extLst>
                  <a:ext uri="{FF2B5EF4-FFF2-40B4-BE49-F238E27FC236}">
                    <a16:creationId xmlns:a16="http://schemas.microsoft.com/office/drawing/2014/main" id="{79AF2318-D6AF-4092-9359-6B9C556A78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3100" y="3709988"/>
                <a:ext cx="242888" cy="242888"/>
              </a:xfrm>
              <a:custGeom>
                <a:avLst/>
                <a:gdLst>
                  <a:gd name="T0" fmla="*/ 25 w 29"/>
                  <a:gd name="T1" fmla="*/ 25 h 29"/>
                  <a:gd name="T2" fmla="*/ 24 w 29"/>
                  <a:gd name="T3" fmla="*/ 13 h 29"/>
                  <a:gd name="T4" fmla="*/ 0 w 29"/>
                  <a:gd name="T5" fmla="*/ 0 h 29"/>
                  <a:gd name="T6" fmla="*/ 0 w 29"/>
                  <a:gd name="T7" fmla="*/ 0 h 29"/>
                  <a:gd name="T8" fmla="*/ 14 w 29"/>
                  <a:gd name="T9" fmla="*/ 24 h 29"/>
                  <a:gd name="T10" fmla="*/ 25 w 29"/>
                  <a:gd name="T11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25" y="25"/>
                    </a:moveTo>
                    <a:cubicBezTo>
                      <a:pt x="29" y="22"/>
                      <a:pt x="28" y="16"/>
                      <a:pt x="24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6" y="28"/>
                      <a:pt x="22" y="29"/>
                      <a:pt x="25" y="2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0">
                <a:extLst>
                  <a:ext uri="{FF2B5EF4-FFF2-40B4-BE49-F238E27FC236}">
                    <a16:creationId xmlns:a16="http://schemas.microsoft.com/office/drawing/2014/main" id="{6409B48C-7F42-4634-97C6-13018E383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3100" y="3651250"/>
                <a:ext cx="293688" cy="133350"/>
              </a:xfrm>
              <a:custGeom>
                <a:avLst/>
                <a:gdLst>
                  <a:gd name="T0" fmla="*/ 35 w 35"/>
                  <a:gd name="T1" fmla="*/ 8 h 16"/>
                  <a:gd name="T2" fmla="*/ 26 w 35"/>
                  <a:gd name="T3" fmla="*/ 1 h 16"/>
                  <a:gd name="T4" fmla="*/ 0 w 35"/>
                  <a:gd name="T5" fmla="*/ 8 h 16"/>
                  <a:gd name="T6" fmla="*/ 0 w 35"/>
                  <a:gd name="T7" fmla="*/ 8 h 16"/>
                  <a:gd name="T8" fmla="*/ 26 w 35"/>
                  <a:gd name="T9" fmla="*/ 15 h 16"/>
                  <a:gd name="T10" fmla="*/ 35 w 35"/>
                  <a:gd name="T1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6">
                    <a:moveTo>
                      <a:pt x="35" y="8"/>
                    </a:moveTo>
                    <a:cubicBezTo>
                      <a:pt x="35" y="3"/>
                      <a:pt x="31" y="0"/>
                      <a:pt x="26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31" y="16"/>
                      <a:pt x="35" y="13"/>
                      <a:pt x="35" y="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1">
                <a:extLst>
                  <a:ext uri="{FF2B5EF4-FFF2-40B4-BE49-F238E27FC236}">
                    <a16:creationId xmlns:a16="http://schemas.microsoft.com/office/drawing/2014/main" id="{759CE080-072D-445C-AC2D-6350902A5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3100" y="3482975"/>
                <a:ext cx="242888" cy="242888"/>
              </a:xfrm>
              <a:custGeom>
                <a:avLst/>
                <a:gdLst>
                  <a:gd name="T0" fmla="*/ 25 w 29"/>
                  <a:gd name="T1" fmla="*/ 4 h 29"/>
                  <a:gd name="T2" fmla="*/ 14 w 29"/>
                  <a:gd name="T3" fmla="*/ 5 h 29"/>
                  <a:gd name="T4" fmla="*/ 0 w 29"/>
                  <a:gd name="T5" fmla="*/ 29 h 29"/>
                  <a:gd name="T6" fmla="*/ 0 w 29"/>
                  <a:gd name="T7" fmla="*/ 29 h 29"/>
                  <a:gd name="T8" fmla="*/ 24 w 29"/>
                  <a:gd name="T9" fmla="*/ 15 h 29"/>
                  <a:gd name="T10" fmla="*/ 25 w 29"/>
                  <a:gd name="T1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25" y="4"/>
                    </a:moveTo>
                    <a:cubicBezTo>
                      <a:pt x="22" y="0"/>
                      <a:pt x="16" y="1"/>
                      <a:pt x="14" y="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8" y="13"/>
                      <a:pt x="29" y="7"/>
                      <a:pt x="25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72">
                <a:extLst>
                  <a:ext uri="{FF2B5EF4-FFF2-40B4-BE49-F238E27FC236}">
                    <a16:creationId xmlns:a16="http://schemas.microsoft.com/office/drawing/2014/main" id="{86466934-3906-4CC1-823D-086B0DDC8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4363" y="3433763"/>
                <a:ext cx="134938" cy="292100"/>
              </a:xfrm>
              <a:custGeom>
                <a:avLst/>
                <a:gdLst>
                  <a:gd name="T0" fmla="*/ 8 w 16"/>
                  <a:gd name="T1" fmla="*/ 0 h 35"/>
                  <a:gd name="T2" fmla="*/ 1 w 16"/>
                  <a:gd name="T3" fmla="*/ 9 h 35"/>
                  <a:gd name="T4" fmla="*/ 8 w 16"/>
                  <a:gd name="T5" fmla="*/ 35 h 35"/>
                  <a:gd name="T6" fmla="*/ 8 w 16"/>
                  <a:gd name="T7" fmla="*/ 35 h 35"/>
                  <a:gd name="T8" fmla="*/ 15 w 16"/>
                  <a:gd name="T9" fmla="*/ 9 h 35"/>
                  <a:gd name="T10" fmla="*/ 8 w 16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5">
                    <a:moveTo>
                      <a:pt x="8" y="0"/>
                    </a:moveTo>
                    <a:cubicBezTo>
                      <a:pt x="3" y="0"/>
                      <a:pt x="0" y="4"/>
                      <a:pt x="1" y="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4"/>
                      <a:pt x="13" y="0"/>
                      <a:pt x="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73">
                <a:extLst>
                  <a:ext uri="{FF2B5EF4-FFF2-40B4-BE49-F238E27FC236}">
                    <a16:creationId xmlns:a16="http://schemas.microsoft.com/office/drawing/2014/main" id="{B0109B38-C77D-4740-BD29-6DC64814F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7675" y="3482975"/>
                <a:ext cx="242888" cy="242888"/>
              </a:xfrm>
              <a:custGeom>
                <a:avLst/>
                <a:gdLst>
                  <a:gd name="T0" fmla="*/ 4 w 29"/>
                  <a:gd name="T1" fmla="*/ 4 h 29"/>
                  <a:gd name="T2" fmla="*/ 5 w 29"/>
                  <a:gd name="T3" fmla="*/ 15 h 29"/>
                  <a:gd name="T4" fmla="*/ 29 w 29"/>
                  <a:gd name="T5" fmla="*/ 29 h 29"/>
                  <a:gd name="T6" fmla="*/ 29 w 29"/>
                  <a:gd name="T7" fmla="*/ 29 h 29"/>
                  <a:gd name="T8" fmla="*/ 16 w 29"/>
                  <a:gd name="T9" fmla="*/ 5 h 29"/>
                  <a:gd name="T10" fmla="*/ 4 w 29"/>
                  <a:gd name="T1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4" y="4"/>
                    </a:moveTo>
                    <a:cubicBezTo>
                      <a:pt x="0" y="7"/>
                      <a:pt x="1" y="13"/>
                      <a:pt x="5" y="15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1"/>
                      <a:pt x="7" y="0"/>
                      <a:pt x="4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" name="Freeform 74">
                <a:extLst>
                  <a:ext uri="{FF2B5EF4-FFF2-40B4-BE49-F238E27FC236}">
                    <a16:creationId xmlns:a16="http://schemas.microsoft.com/office/drawing/2014/main" id="{0A1C4BEE-C27D-4834-9735-5779E7D6F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6875" y="3651250"/>
                <a:ext cx="293688" cy="133350"/>
              </a:xfrm>
              <a:custGeom>
                <a:avLst/>
                <a:gdLst>
                  <a:gd name="T0" fmla="*/ 0 w 35"/>
                  <a:gd name="T1" fmla="*/ 8 h 16"/>
                  <a:gd name="T2" fmla="*/ 9 w 35"/>
                  <a:gd name="T3" fmla="*/ 15 h 16"/>
                  <a:gd name="T4" fmla="*/ 35 w 35"/>
                  <a:gd name="T5" fmla="*/ 8 h 16"/>
                  <a:gd name="T6" fmla="*/ 35 w 35"/>
                  <a:gd name="T7" fmla="*/ 8 h 16"/>
                  <a:gd name="T8" fmla="*/ 9 w 35"/>
                  <a:gd name="T9" fmla="*/ 1 h 16"/>
                  <a:gd name="T10" fmla="*/ 0 w 35"/>
                  <a:gd name="T1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6">
                    <a:moveTo>
                      <a:pt x="0" y="8"/>
                    </a:moveTo>
                    <a:cubicBezTo>
                      <a:pt x="0" y="13"/>
                      <a:pt x="4" y="16"/>
                      <a:pt x="9" y="15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4" y="0"/>
                      <a:pt x="0" y="3"/>
                      <a:pt x="0" y="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75">
                <a:extLst>
                  <a:ext uri="{FF2B5EF4-FFF2-40B4-BE49-F238E27FC236}">
                    <a16:creationId xmlns:a16="http://schemas.microsoft.com/office/drawing/2014/main" id="{B08CC609-F6F8-4358-88E4-A54A8D0E4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7675" y="3709988"/>
                <a:ext cx="242888" cy="242888"/>
              </a:xfrm>
              <a:custGeom>
                <a:avLst/>
                <a:gdLst>
                  <a:gd name="T0" fmla="*/ 4 w 29"/>
                  <a:gd name="T1" fmla="*/ 25 h 29"/>
                  <a:gd name="T2" fmla="*/ 16 w 29"/>
                  <a:gd name="T3" fmla="*/ 24 h 29"/>
                  <a:gd name="T4" fmla="*/ 29 w 29"/>
                  <a:gd name="T5" fmla="*/ 0 h 29"/>
                  <a:gd name="T6" fmla="*/ 29 w 29"/>
                  <a:gd name="T7" fmla="*/ 0 h 29"/>
                  <a:gd name="T8" fmla="*/ 5 w 29"/>
                  <a:gd name="T9" fmla="*/ 13 h 29"/>
                  <a:gd name="T10" fmla="*/ 4 w 29"/>
                  <a:gd name="T11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4" y="25"/>
                    </a:moveTo>
                    <a:cubicBezTo>
                      <a:pt x="7" y="29"/>
                      <a:pt x="13" y="28"/>
                      <a:pt x="16" y="2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1" y="16"/>
                      <a:pt x="0" y="22"/>
                      <a:pt x="4" y="2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Oval 76">
                <a:extLst>
                  <a:ext uri="{FF2B5EF4-FFF2-40B4-BE49-F238E27FC236}">
                    <a16:creationId xmlns:a16="http://schemas.microsoft.com/office/drawing/2014/main" id="{11CAD9B2-A8AE-4E6B-B059-2D79DD5B18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8475" y="3533775"/>
                <a:ext cx="366713" cy="3683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00B1574-9172-40F2-9A5A-6480BA6F4698}"/>
                </a:ext>
              </a:extLst>
            </p:cNvPr>
            <p:cNvSpPr txBox="1"/>
            <p:nvPr/>
          </p:nvSpPr>
          <p:spPr>
            <a:xfrm>
              <a:off x="1799772" y="4103993"/>
              <a:ext cx="10736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300.8K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52380DB-8285-4A74-912C-44C0F9C265A9}"/>
                </a:ext>
              </a:extLst>
            </p:cNvPr>
            <p:cNvSpPr txBox="1"/>
            <p:nvPr/>
          </p:nvSpPr>
          <p:spPr>
            <a:xfrm>
              <a:off x="1799773" y="4404739"/>
              <a:ext cx="12504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Contrary to popular belief, Lorem Ipsum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9C999DF-8511-4F48-BD7F-718A109A9384}"/>
                </a:ext>
              </a:extLst>
            </p:cNvPr>
            <p:cNvGrpSpPr/>
            <p:nvPr/>
          </p:nvGrpSpPr>
          <p:grpSpPr>
            <a:xfrm>
              <a:off x="1122202" y="5152930"/>
              <a:ext cx="569913" cy="568325"/>
              <a:chOff x="9286875" y="3433763"/>
              <a:chExt cx="569913" cy="568325"/>
            </a:xfrm>
          </p:grpSpPr>
          <p:sp>
            <p:nvSpPr>
              <p:cNvPr id="29" name="Freeform 68">
                <a:extLst>
                  <a:ext uri="{FF2B5EF4-FFF2-40B4-BE49-F238E27FC236}">
                    <a16:creationId xmlns:a16="http://schemas.microsoft.com/office/drawing/2014/main" id="{6263C854-175D-498D-A8E5-D18374BDF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4363" y="3709988"/>
                <a:ext cx="134938" cy="292100"/>
              </a:xfrm>
              <a:custGeom>
                <a:avLst/>
                <a:gdLst>
                  <a:gd name="T0" fmla="*/ 8 w 16"/>
                  <a:gd name="T1" fmla="*/ 35 h 35"/>
                  <a:gd name="T2" fmla="*/ 15 w 16"/>
                  <a:gd name="T3" fmla="*/ 26 h 35"/>
                  <a:gd name="T4" fmla="*/ 8 w 16"/>
                  <a:gd name="T5" fmla="*/ 0 h 35"/>
                  <a:gd name="T6" fmla="*/ 8 w 16"/>
                  <a:gd name="T7" fmla="*/ 0 h 35"/>
                  <a:gd name="T8" fmla="*/ 1 w 16"/>
                  <a:gd name="T9" fmla="*/ 26 h 35"/>
                  <a:gd name="T10" fmla="*/ 8 w 16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5">
                    <a:moveTo>
                      <a:pt x="8" y="35"/>
                    </a:moveTo>
                    <a:cubicBezTo>
                      <a:pt x="13" y="35"/>
                      <a:pt x="16" y="31"/>
                      <a:pt x="15" y="2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31"/>
                      <a:pt x="3" y="35"/>
                      <a:pt x="8" y="3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69">
                <a:extLst>
                  <a:ext uri="{FF2B5EF4-FFF2-40B4-BE49-F238E27FC236}">
                    <a16:creationId xmlns:a16="http://schemas.microsoft.com/office/drawing/2014/main" id="{6BFE7FC3-AAA9-44C0-B56D-9276E60A4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3100" y="3709988"/>
                <a:ext cx="242888" cy="242888"/>
              </a:xfrm>
              <a:custGeom>
                <a:avLst/>
                <a:gdLst>
                  <a:gd name="T0" fmla="*/ 25 w 29"/>
                  <a:gd name="T1" fmla="*/ 25 h 29"/>
                  <a:gd name="T2" fmla="*/ 24 w 29"/>
                  <a:gd name="T3" fmla="*/ 13 h 29"/>
                  <a:gd name="T4" fmla="*/ 0 w 29"/>
                  <a:gd name="T5" fmla="*/ 0 h 29"/>
                  <a:gd name="T6" fmla="*/ 0 w 29"/>
                  <a:gd name="T7" fmla="*/ 0 h 29"/>
                  <a:gd name="T8" fmla="*/ 14 w 29"/>
                  <a:gd name="T9" fmla="*/ 24 h 29"/>
                  <a:gd name="T10" fmla="*/ 25 w 29"/>
                  <a:gd name="T11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25" y="25"/>
                    </a:moveTo>
                    <a:cubicBezTo>
                      <a:pt x="29" y="22"/>
                      <a:pt x="28" y="16"/>
                      <a:pt x="24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6" y="28"/>
                      <a:pt x="22" y="29"/>
                      <a:pt x="25" y="2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70">
                <a:extLst>
                  <a:ext uri="{FF2B5EF4-FFF2-40B4-BE49-F238E27FC236}">
                    <a16:creationId xmlns:a16="http://schemas.microsoft.com/office/drawing/2014/main" id="{A6677773-21B5-47E7-AE10-3A540A9A5D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3100" y="3651250"/>
                <a:ext cx="293688" cy="133350"/>
              </a:xfrm>
              <a:custGeom>
                <a:avLst/>
                <a:gdLst>
                  <a:gd name="T0" fmla="*/ 35 w 35"/>
                  <a:gd name="T1" fmla="*/ 8 h 16"/>
                  <a:gd name="T2" fmla="*/ 26 w 35"/>
                  <a:gd name="T3" fmla="*/ 1 h 16"/>
                  <a:gd name="T4" fmla="*/ 0 w 35"/>
                  <a:gd name="T5" fmla="*/ 8 h 16"/>
                  <a:gd name="T6" fmla="*/ 0 w 35"/>
                  <a:gd name="T7" fmla="*/ 8 h 16"/>
                  <a:gd name="T8" fmla="*/ 26 w 35"/>
                  <a:gd name="T9" fmla="*/ 15 h 16"/>
                  <a:gd name="T10" fmla="*/ 35 w 35"/>
                  <a:gd name="T1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6">
                    <a:moveTo>
                      <a:pt x="35" y="8"/>
                    </a:moveTo>
                    <a:cubicBezTo>
                      <a:pt x="35" y="3"/>
                      <a:pt x="31" y="0"/>
                      <a:pt x="26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31" y="16"/>
                      <a:pt x="35" y="13"/>
                      <a:pt x="35" y="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71">
                <a:extLst>
                  <a:ext uri="{FF2B5EF4-FFF2-40B4-BE49-F238E27FC236}">
                    <a16:creationId xmlns:a16="http://schemas.microsoft.com/office/drawing/2014/main" id="{6980D9EF-1E83-462E-9B7F-201A8F9D6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3100" y="3482975"/>
                <a:ext cx="242888" cy="242888"/>
              </a:xfrm>
              <a:custGeom>
                <a:avLst/>
                <a:gdLst>
                  <a:gd name="T0" fmla="*/ 25 w 29"/>
                  <a:gd name="T1" fmla="*/ 4 h 29"/>
                  <a:gd name="T2" fmla="*/ 14 w 29"/>
                  <a:gd name="T3" fmla="*/ 5 h 29"/>
                  <a:gd name="T4" fmla="*/ 0 w 29"/>
                  <a:gd name="T5" fmla="*/ 29 h 29"/>
                  <a:gd name="T6" fmla="*/ 0 w 29"/>
                  <a:gd name="T7" fmla="*/ 29 h 29"/>
                  <a:gd name="T8" fmla="*/ 24 w 29"/>
                  <a:gd name="T9" fmla="*/ 15 h 29"/>
                  <a:gd name="T10" fmla="*/ 25 w 29"/>
                  <a:gd name="T1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25" y="4"/>
                    </a:moveTo>
                    <a:cubicBezTo>
                      <a:pt x="22" y="0"/>
                      <a:pt x="16" y="1"/>
                      <a:pt x="14" y="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8" y="13"/>
                      <a:pt x="29" y="7"/>
                      <a:pt x="25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72">
                <a:extLst>
                  <a:ext uri="{FF2B5EF4-FFF2-40B4-BE49-F238E27FC236}">
                    <a16:creationId xmlns:a16="http://schemas.microsoft.com/office/drawing/2014/main" id="{EF52FE0F-0F58-45D5-8BE2-9C2A5ADDF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4363" y="3433763"/>
                <a:ext cx="134938" cy="292100"/>
              </a:xfrm>
              <a:custGeom>
                <a:avLst/>
                <a:gdLst>
                  <a:gd name="T0" fmla="*/ 8 w 16"/>
                  <a:gd name="T1" fmla="*/ 0 h 35"/>
                  <a:gd name="T2" fmla="*/ 1 w 16"/>
                  <a:gd name="T3" fmla="*/ 9 h 35"/>
                  <a:gd name="T4" fmla="*/ 8 w 16"/>
                  <a:gd name="T5" fmla="*/ 35 h 35"/>
                  <a:gd name="T6" fmla="*/ 8 w 16"/>
                  <a:gd name="T7" fmla="*/ 35 h 35"/>
                  <a:gd name="T8" fmla="*/ 15 w 16"/>
                  <a:gd name="T9" fmla="*/ 9 h 35"/>
                  <a:gd name="T10" fmla="*/ 8 w 16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5">
                    <a:moveTo>
                      <a:pt x="8" y="0"/>
                    </a:moveTo>
                    <a:cubicBezTo>
                      <a:pt x="3" y="0"/>
                      <a:pt x="0" y="4"/>
                      <a:pt x="1" y="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4"/>
                      <a:pt x="13" y="0"/>
                      <a:pt x="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73">
                <a:extLst>
                  <a:ext uri="{FF2B5EF4-FFF2-40B4-BE49-F238E27FC236}">
                    <a16:creationId xmlns:a16="http://schemas.microsoft.com/office/drawing/2014/main" id="{5CFD59A9-946A-44DD-94C8-5F58F003FD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7675" y="3482975"/>
                <a:ext cx="242888" cy="242888"/>
              </a:xfrm>
              <a:custGeom>
                <a:avLst/>
                <a:gdLst>
                  <a:gd name="T0" fmla="*/ 4 w 29"/>
                  <a:gd name="T1" fmla="*/ 4 h 29"/>
                  <a:gd name="T2" fmla="*/ 5 w 29"/>
                  <a:gd name="T3" fmla="*/ 15 h 29"/>
                  <a:gd name="T4" fmla="*/ 29 w 29"/>
                  <a:gd name="T5" fmla="*/ 29 h 29"/>
                  <a:gd name="T6" fmla="*/ 29 w 29"/>
                  <a:gd name="T7" fmla="*/ 29 h 29"/>
                  <a:gd name="T8" fmla="*/ 16 w 29"/>
                  <a:gd name="T9" fmla="*/ 5 h 29"/>
                  <a:gd name="T10" fmla="*/ 4 w 29"/>
                  <a:gd name="T1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4" y="4"/>
                    </a:moveTo>
                    <a:cubicBezTo>
                      <a:pt x="0" y="7"/>
                      <a:pt x="1" y="13"/>
                      <a:pt x="5" y="15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1"/>
                      <a:pt x="7" y="0"/>
                      <a:pt x="4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4">
                <a:extLst>
                  <a:ext uri="{FF2B5EF4-FFF2-40B4-BE49-F238E27FC236}">
                    <a16:creationId xmlns:a16="http://schemas.microsoft.com/office/drawing/2014/main" id="{F7CE8E66-C2CB-41C3-9F07-734588D8C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6875" y="3651250"/>
                <a:ext cx="293688" cy="133350"/>
              </a:xfrm>
              <a:custGeom>
                <a:avLst/>
                <a:gdLst>
                  <a:gd name="T0" fmla="*/ 0 w 35"/>
                  <a:gd name="T1" fmla="*/ 8 h 16"/>
                  <a:gd name="T2" fmla="*/ 9 w 35"/>
                  <a:gd name="T3" fmla="*/ 15 h 16"/>
                  <a:gd name="T4" fmla="*/ 35 w 35"/>
                  <a:gd name="T5" fmla="*/ 8 h 16"/>
                  <a:gd name="T6" fmla="*/ 35 w 35"/>
                  <a:gd name="T7" fmla="*/ 8 h 16"/>
                  <a:gd name="T8" fmla="*/ 9 w 35"/>
                  <a:gd name="T9" fmla="*/ 1 h 16"/>
                  <a:gd name="T10" fmla="*/ 0 w 35"/>
                  <a:gd name="T1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6">
                    <a:moveTo>
                      <a:pt x="0" y="8"/>
                    </a:moveTo>
                    <a:cubicBezTo>
                      <a:pt x="0" y="13"/>
                      <a:pt x="4" y="16"/>
                      <a:pt x="9" y="15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4" y="0"/>
                      <a:pt x="0" y="3"/>
                      <a:pt x="0" y="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75">
                <a:extLst>
                  <a:ext uri="{FF2B5EF4-FFF2-40B4-BE49-F238E27FC236}">
                    <a16:creationId xmlns:a16="http://schemas.microsoft.com/office/drawing/2014/main" id="{11F5B953-A845-461F-8722-830FDAA01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7675" y="3709988"/>
                <a:ext cx="242888" cy="242888"/>
              </a:xfrm>
              <a:custGeom>
                <a:avLst/>
                <a:gdLst>
                  <a:gd name="T0" fmla="*/ 4 w 29"/>
                  <a:gd name="T1" fmla="*/ 25 h 29"/>
                  <a:gd name="T2" fmla="*/ 16 w 29"/>
                  <a:gd name="T3" fmla="*/ 24 h 29"/>
                  <a:gd name="T4" fmla="*/ 29 w 29"/>
                  <a:gd name="T5" fmla="*/ 0 h 29"/>
                  <a:gd name="T6" fmla="*/ 29 w 29"/>
                  <a:gd name="T7" fmla="*/ 0 h 29"/>
                  <a:gd name="T8" fmla="*/ 5 w 29"/>
                  <a:gd name="T9" fmla="*/ 13 h 29"/>
                  <a:gd name="T10" fmla="*/ 4 w 29"/>
                  <a:gd name="T11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4" y="25"/>
                    </a:moveTo>
                    <a:cubicBezTo>
                      <a:pt x="7" y="29"/>
                      <a:pt x="13" y="28"/>
                      <a:pt x="16" y="2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1" y="16"/>
                      <a:pt x="0" y="22"/>
                      <a:pt x="4" y="2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Oval 76">
                <a:extLst>
                  <a:ext uri="{FF2B5EF4-FFF2-40B4-BE49-F238E27FC236}">
                    <a16:creationId xmlns:a16="http://schemas.microsoft.com/office/drawing/2014/main" id="{97AD9F43-691C-4E2B-AA24-6B31F3785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8475" y="3533775"/>
                <a:ext cx="366713" cy="3683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4E64576-0943-4783-B962-07CD719541E7}"/>
                </a:ext>
              </a:extLst>
            </p:cNvPr>
            <p:cNvSpPr txBox="1"/>
            <p:nvPr/>
          </p:nvSpPr>
          <p:spPr>
            <a:xfrm>
              <a:off x="1799772" y="5049358"/>
              <a:ext cx="10736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128.3K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D36D9B1-B790-406A-8BF4-240BFA8E1B01}"/>
                </a:ext>
              </a:extLst>
            </p:cNvPr>
            <p:cNvSpPr txBox="1"/>
            <p:nvPr/>
          </p:nvSpPr>
          <p:spPr>
            <a:xfrm>
              <a:off x="1799773" y="5350104"/>
              <a:ext cx="12504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Contrary to popular belief, Lorem Ipsum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F2E6E1C3-74D8-47F0-898B-AC0985CEBE6A}"/>
                </a:ext>
              </a:extLst>
            </p:cNvPr>
            <p:cNvCxnSpPr/>
            <p:nvPr/>
          </p:nvCxnSpPr>
          <p:spPr>
            <a:xfrm>
              <a:off x="1117144" y="4963232"/>
              <a:ext cx="187989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7F37AB0-5A84-4BEB-A821-9B092666114C}"/>
              </a:ext>
            </a:extLst>
          </p:cNvPr>
          <p:cNvGrpSpPr/>
          <p:nvPr/>
        </p:nvGrpSpPr>
        <p:grpSpPr>
          <a:xfrm>
            <a:off x="8670265" y="1846602"/>
            <a:ext cx="2636089" cy="3164797"/>
            <a:chOff x="8825161" y="2021150"/>
            <a:chExt cx="2636089" cy="3164797"/>
          </a:xfrm>
        </p:grpSpPr>
        <p:sp>
          <p:nvSpPr>
            <p:cNvPr id="41" name="Subtitle 6">
              <a:extLst>
                <a:ext uri="{FF2B5EF4-FFF2-40B4-BE49-F238E27FC236}">
                  <a16:creationId xmlns:a16="http://schemas.microsoft.com/office/drawing/2014/main" id="{FC5C4B8F-E658-4784-8D00-B09B34F6FFA7}"/>
                </a:ext>
              </a:extLst>
            </p:cNvPr>
            <p:cNvSpPr txBox="1">
              <a:spLocks/>
            </p:cNvSpPr>
            <p:nvPr/>
          </p:nvSpPr>
          <p:spPr>
            <a:xfrm>
              <a:off x="8825161" y="2021150"/>
              <a:ext cx="2636089" cy="124380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There are many variations of</a:t>
              </a:r>
            </a:p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available, but the majority have </a:t>
              </a:r>
            </a:p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alteration in some form, by</a:t>
              </a:r>
            </a:p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injected words</a:t>
              </a:r>
            </a:p>
          </p:txBody>
        </p:sp>
        <p:sp>
          <p:nvSpPr>
            <p:cNvPr id="42" name="Subtitle 6">
              <a:extLst>
                <a:ext uri="{FF2B5EF4-FFF2-40B4-BE49-F238E27FC236}">
                  <a16:creationId xmlns:a16="http://schemas.microsoft.com/office/drawing/2014/main" id="{980F80E9-2879-451D-8DF0-6A173E860B71}"/>
                </a:ext>
              </a:extLst>
            </p:cNvPr>
            <p:cNvSpPr txBox="1">
              <a:spLocks/>
            </p:cNvSpPr>
            <p:nvPr/>
          </p:nvSpPr>
          <p:spPr>
            <a:xfrm>
              <a:off x="8825161" y="3942142"/>
              <a:ext cx="2636089" cy="124380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There are many variations of</a:t>
              </a:r>
            </a:p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available, but the majority have </a:t>
              </a:r>
            </a:p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alteration in some form, by</a:t>
              </a:r>
            </a:p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injected words</a:t>
              </a:r>
            </a:p>
          </p:txBody>
        </p:sp>
      </p:grpSp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9D968A33-D13B-4D68-BF6F-9CAE7C14C7C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75" r="10833"/>
          <a:stretch/>
        </p:blipFill>
        <p:spPr>
          <a:xfrm>
            <a:off x="4303227" y="0"/>
            <a:ext cx="3585546" cy="6858000"/>
          </a:xfrm>
        </p:spPr>
      </p:pic>
    </p:spTree>
    <p:extLst>
      <p:ext uri="{BB962C8B-B14F-4D97-AF65-F5344CB8AC3E}">
        <p14:creationId xmlns:p14="http://schemas.microsoft.com/office/powerpoint/2010/main" val="2253721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42DC6D7A-E30E-4976-BAED-708465203A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E3CBD6D3-350D-46D4-8495-931FBD3412F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3" b="5533"/>
          <a:stretch>
            <a:fillRect/>
          </a:stretch>
        </p:blipFill>
        <p:spPr/>
      </p:pic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D03DEF54-6B82-4042-AFB6-989A5657281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>
            <a:fillRect/>
          </a:stretch>
        </p:blipFill>
        <p:spPr/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About Us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F17627-DD92-492A-99DE-974C2106DACB}"/>
              </a:ext>
            </a:extLst>
          </p:cNvPr>
          <p:cNvSpPr txBox="1"/>
          <p:nvPr/>
        </p:nvSpPr>
        <p:spPr>
          <a:xfrm>
            <a:off x="1562390" y="4977544"/>
            <a:ext cx="2295750" cy="78483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rPr>
              <a:t>Lesser first day kind god us earth. The divide firmament spirit open gathered heaven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D922BD2-FAD9-4908-849D-8FA26827B90F}"/>
              </a:ext>
            </a:extLst>
          </p:cNvPr>
          <p:cNvSpPr txBox="1"/>
          <p:nvPr/>
        </p:nvSpPr>
        <p:spPr>
          <a:xfrm>
            <a:off x="4948125" y="4977544"/>
            <a:ext cx="2295750" cy="78483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rPr>
              <a:t>Lesser first day kind god us earth. The divide firmament spirit open gathered heaven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B9C0C82-BD04-4A6A-B156-132F055F5630}"/>
              </a:ext>
            </a:extLst>
          </p:cNvPr>
          <p:cNvSpPr txBox="1"/>
          <p:nvPr/>
        </p:nvSpPr>
        <p:spPr>
          <a:xfrm>
            <a:off x="8333860" y="4977544"/>
            <a:ext cx="2295750" cy="78483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rPr>
              <a:t>Lesser first day kind god us earth. The divide firmament spirit open gathered heaven</a:t>
            </a:r>
          </a:p>
        </p:txBody>
      </p: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4D49C58B-7D26-4D03-8E06-149107AB998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4468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BFC55C-5B8E-43B4-8EC0-2C2C6F65EF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89827300-B1F5-4F4B-9C81-4061FEB6C75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62" r="17562"/>
          <a:stretch>
            <a:fillRect/>
          </a:stretch>
        </p:blipFill>
        <p:spPr/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8AB6828A-4738-475E-A5CF-846C7EC389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66" r="5966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About Us</a:t>
            </a:r>
          </a:p>
        </p:txBody>
      </p:sp>
      <p:sp>
        <p:nvSpPr>
          <p:cNvPr id="20" name="Subtitle 6">
            <a:extLst>
              <a:ext uri="{FF2B5EF4-FFF2-40B4-BE49-F238E27FC236}">
                <a16:creationId xmlns:a16="http://schemas.microsoft.com/office/drawing/2014/main" id="{3348A16A-5F37-40E7-800C-10366EA0DF27}"/>
              </a:ext>
            </a:extLst>
          </p:cNvPr>
          <p:cNvSpPr txBox="1">
            <a:spLocks/>
          </p:cNvSpPr>
          <p:nvPr/>
        </p:nvSpPr>
        <p:spPr>
          <a:xfrm>
            <a:off x="1796323" y="5297445"/>
            <a:ext cx="8599354" cy="709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available, but the majority have suffered alteration in some form, by injected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words which don't look even slightly believable. If you are going to use a passage of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you need to be sure there isn't anything embarrassing hidden in the middle of text. All the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generators on the Internet tend to repeat predefined chunks as necessary.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4D823F-4A60-44CB-9CC1-59848A4EF9F9}"/>
              </a:ext>
            </a:extLst>
          </p:cNvPr>
          <p:cNvSpPr/>
          <p:nvPr/>
        </p:nvSpPr>
        <p:spPr>
          <a:xfrm>
            <a:off x="3333750" y="1995013"/>
            <a:ext cx="2762250" cy="2838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4C8C4E0-9DE8-4554-A828-AFA802C3DAE7}"/>
              </a:ext>
            </a:extLst>
          </p:cNvPr>
          <p:cNvSpPr/>
          <p:nvPr/>
        </p:nvSpPr>
        <p:spPr>
          <a:xfrm>
            <a:off x="8858250" y="1995013"/>
            <a:ext cx="2762250" cy="2838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063E1B0-33B2-4240-8368-21B3EAEEBE66}"/>
              </a:ext>
            </a:extLst>
          </p:cNvPr>
          <p:cNvGrpSpPr/>
          <p:nvPr/>
        </p:nvGrpSpPr>
        <p:grpSpPr>
          <a:xfrm>
            <a:off x="3853090" y="2725697"/>
            <a:ext cx="1723571" cy="1377578"/>
            <a:chOff x="1556048" y="2697303"/>
            <a:chExt cx="1723571" cy="1377578"/>
          </a:xfrm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FBEA2D1F-44E8-4679-B410-FCC0F7036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7583" y="2697303"/>
              <a:ext cx="500502" cy="460546"/>
            </a:xfrm>
            <a:custGeom>
              <a:avLst/>
              <a:gdLst>
                <a:gd name="T0" fmla="*/ 214 w 280"/>
                <a:gd name="T1" fmla="*/ 186 h 256"/>
                <a:gd name="T2" fmla="*/ 241 w 280"/>
                <a:gd name="T3" fmla="*/ 182 h 256"/>
                <a:gd name="T4" fmla="*/ 272 w 280"/>
                <a:gd name="T5" fmla="*/ 170 h 256"/>
                <a:gd name="T6" fmla="*/ 240 w 280"/>
                <a:gd name="T7" fmla="*/ 81 h 256"/>
                <a:gd name="T8" fmla="*/ 161 w 280"/>
                <a:gd name="T9" fmla="*/ 28 h 256"/>
                <a:gd name="T10" fmla="*/ 108 w 280"/>
                <a:gd name="T11" fmla="*/ 0 h 256"/>
                <a:gd name="T12" fmla="*/ 52 w 280"/>
                <a:gd name="T13" fmla="*/ 47 h 256"/>
                <a:gd name="T14" fmla="*/ 47 w 280"/>
                <a:gd name="T15" fmla="*/ 84 h 256"/>
                <a:gd name="T16" fmla="*/ 54 w 280"/>
                <a:gd name="T17" fmla="*/ 117 h 256"/>
                <a:gd name="T18" fmla="*/ 70 w 280"/>
                <a:gd name="T19" fmla="*/ 166 h 256"/>
                <a:gd name="T20" fmla="*/ 22 w 280"/>
                <a:gd name="T21" fmla="*/ 200 h 256"/>
                <a:gd name="T22" fmla="*/ 0 w 280"/>
                <a:gd name="T23" fmla="*/ 256 h 256"/>
                <a:gd name="T24" fmla="*/ 280 w 280"/>
                <a:gd name="T25" fmla="*/ 239 h 256"/>
                <a:gd name="T26" fmla="*/ 206 w 280"/>
                <a:gd name="T27" fmla="*/ 247 h 256"/>
                <a:gd name="T28" fmla="*/ 10 w 280"/>
                <a:gd name="T29" fmla="*/ 237 h 256"/>
                <a:gd name="T30" fmla="*/ 68 w 280"/>
                <a:gd name="T31" fmla="*/ 185 h 256"/>
                <a:gd name="T32" fmla="*/ 80 w 280"/>
                <a:gd name="T33" fmla="*/ 147 h 256"/>
                <a:gd name="T34" fmla="*/ 63 w 280"/>
                <a:gd name="T35" fmla="*/ 113 h 256"/>
                <a:gd name="T36" fmla="*/ 61 w 280"/>
                <a:gd name="T37" fmla="*/ 110 h 256"/>
                <a:gd name="T38" fmla="*/ 56 w 280"/>
                <a:gd name="T39" fmla="*/ 84 h 256"/>
                <a:gd name="T40" fmla="*/ 61 w 280"/>
                <a:gd name="T41" fmla="*/ 75 h 256"/>
                <a:gd name="T42" fmla="*/ 61 w 280"/>
                <a:gd name="T43" fmla="*/ 46 h 256"/>
                <a:gd name="T44" fmla="*/ 108 w 280"/>
                <a:gd name="T45" fmla="*/ 9 h 256"/>
                <a:gd name="T46" fmla="*/ 153 w 280"/>
                <a:gd name="T47" fmla="*/ 36 h 256"/>
                <a:gd name="T48" fmla="*/ 154 w 280"/>
                <a:gd name="T49" fmla="*/ 38 h 256"/>
                <a:gd name="T50" fmla="*/ 154 w 280"/>
                <a:gd name="T51" fmla="*/ 39 h 256"/>
                <a:gd name="T52" fmla="*/ 154 w 280"/>
                <a:gd name="T53" fmla="*/ 41 h 256"/>
                <a:gd name="T54" fmla="*/ 154 w 280"/>
                <a:gd name="T55" fmla="*/ 43 h 256"/>
                <a:gd name="T56" fmla="*/ 154 w 280"/>
                <a:gd name="T57" fmla="*/ 44 h 256"/>
                <a:gd name="T58" fmla="*/ 154 w 280"/>
                <a:gd name="T59" fmla="*/ 75 h 256"/>
                <a:gd name="T60" fmla="*/ 159 w 280"/>
                <a:gd name="T61" fmla="*/ 84 h 256"/>
                <a:gd name="T62" fmla="*/ 152 w 280"/>
                <a:gd name="T63" fmla="*/ 111 h 256"/>
                <a:gd name="T64" fmla="*/ 149 w 280"/>
                <a:gd name="T65" fmla="*/ 114 h 256"/>
                <a:gd name="T66" fmla="*/ 132 w 280"/>
                <a:gd name="T67" fmla="*/ 146 h 256"/>
                <a:gd name="T68" fmla="*/ 131 w 280"/>
                <a:gd name="T69" fmla="*/ 167 h 256"/>
                <a:gd name="T70" fmla="*/ 131 w 280"/>
                <a:gd name="T71" fmla="*/ 171 h 256"/>
                <a:gd name="T72" fmla="*/ 132 w 280"/>
                <a:gd name="T73" fmla="*/ 174 h 256"/>
                <a:gd name="T74" fmla="*/ 134 w 280"/>
                <a:gd name="T75" fmla="*/ 177 h 256"/>
                <a:gd name="T76" fmla="*/ 137 w 280"/>
                <a:gd name="T77" fmla="*/ 182 h 256"/>
                <a:gd name="T78" fmla="*/ 143 w 280"/>
                <a:gd name="T79" fmla="*/ 186 h 256"/>
                <a:gd name="T80" fmla="*/ 206 w 280"/>
                <a:gd name="T81" fmla="*/ 238 h 256"/>
                <a:gd name="T82" fmla="*/ 271 w 280"/>
                <a:gd name="T83" fmla="*/ 247 h 256"/>
                <a:gd name="T84" fmla="*/ 215 w 280"/>
                <a:gd name="T85" fmla="*/ 238 h 256"/>
                <a:gd name="T86" fmla="*/ 160 w 280"/>
                <a:gd name="T87" fmla="*/ 184 h 256"/>
                <a:gd name="T88" fmla="*/ 152 w 280"/>
                <a:gd name="T89" fmla="*/ 173 h 256"/>
                <a:gd name="T90" fmla="*/ 141 w 280"/>
                <a:gd name="T91" fmla="*/ 171 h 256"/>
                <a:gd name="T92" fmla="*/ 140 w 280"/>
                <a:gd name="T93" fmla="*/ 167 h 256"/>
                <a:gd name="T94" fmla="*/ 144 w 280"/>
                <a:gd name="T95" fmla="*/ 146 h 256"/>
                <a:gd name="T96" fmla="*/ 168 w 280"/>
                <a:gd name="T97" fmla="*/ 102 h 256"/>
                <a:gd name="T98" fmla="*/ 164 w 280"/>
                <a:gd name="T99" fmla="*/ 71 h 256"/>
                <a:gd name="T100" fmla="*/ 163 w 280"/>
                <a:gd name="T101" fmla="*/ 37 h 256"/>
                <a:gd name="T102" fmla="*/ 231 w 280"/>
                <a:gd name="T103" fmla="*/ 81 h 256"/>
                <a:gd name="T104" fmla="*/ 263 w 280"/>
                <a:gd name="T105" fmla="*/ 167 h 256"/>
                <a:gd name="T106" fmla="*/ 241 w 280"/>
                <a:gd name="T107" fmla="*/ 173 h 256"/>
                <a:gd name="T108" fmla="*/ 202 w 280"/>
                <a:gd name="T109" fmla="*/ 177 h 256"/>
                <a:gd name="T110" fmla="*/ 210 w 280"/>
                <a:gd name="T111" fmla="*/ 194 h 256"/>
                <a:gd name="T112" fmla="*/ 271 w 280"/>
                <a:gd name="T113" fmla="*/ 23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" h="256">
                  <a:moveTo>
                    <a:pt x="259" y="205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3" y="185"/>
                    <a:pt x="211" y="184"/>
                    <a:pt x="21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41" y="182"/>
                    <a:pt x="254" y="183"/>
                    <a:pt x="264" y="179"/>
                  </a:cubicBezTo>
                  <a:cubicBezTo>
                    <a:pt x="268" y="177"/>
                    <a:pt x="271" y="174"/>
                    <a:pt x="272" y="170"/>
                  </a:cubicBezTo>
                  <a:cubicBezTo>
                    <a:pt x="273" y="166"/>
                    <a:pt x="272" y="162"/>
                    <a:pt x="270" y="158"/>
                  </a:cubicBezTo>
                  <a:cubicBezTo>
                    <a:pt x="261" y="146"/>
                    <a:pt x="241" y="113"/>
                    <a:pt x="240" y="81"/>
                  </a:cubicBezTo>
                  <a:cubicBezTo>
                    <a:pt x="240" y="80"/>
                    <a:pt x="238" y="24"/>
                    <a:pt x="183" y="24"/>
                  </a:cubicBezTo>
                  <a:cubicBezTo>
                    <a:pt x="175" y="24"/>
                    <a:pt x="168" y="25"/>
                    <a:pt x="161" y="28"/>
                  </a:cubicBezTo>
                  <a:cubicBezTo>
                    <a:pt x="159" y="24"/>
                    <a:pt x="157" y="20"/>
                    <a:pt x="154" y="16"/>
                  </a:cubicBezTo>
                  <a:cubicBezTo>
                    <a:pt x="144" y="5"/>
                    <a:pt x="129" y="0"/>
                    <a:pt x="108" y="0"/>
                  </a:cubicBezTo>
                  <a:cubicBezTo>
                    <a:pt x="86" y="0"/>
                    <a:pt x="71" y="5"/>
                    <a:pt x="61" y="16"/>
                  </a:cubicBezTo>
                  <a:cubicBezTo>
                    <a:pt x="50" y="29"/>
                    <a:pt x="51" y="44"/>
                    <a:pt x="52" y="4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49" y="75"/>
                    <a:pt x="47" y="79"/>
                    <a:pt x="47" y="84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8"/>
                    <a:pt x="49" y="113"/>
                    <a:pt x="54" y="117"/>
                  </a:cubicBezTo>
                  <a:cubicBezTo>
                    <a:pt x="58" y="134"/>
                    <a:pt x="67" y="147"/>
                    <a:pt x="70" y="151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70" y="171"/>
                    <a:pt x="68" y="175"/>
                    <a:pt x="64" y="1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9" y="207"/>
                    <a:pt x="0" y="221"/>
                    <a:pt x="0" y="237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80" y="256"/>
                    <a:pt x="280" y="256"/>
                    <a:pt x="280" y="256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0" y="225"/>
                    <a:pt x="272" y="212"/>
                    <a:pt x="259" y="205"/>
                  </a:cubicBezTo>
                  <a:moveTo>
                    <a:pt x="206" y="247"/>
                  </a:moveTo>
                  <a:cubicBezTo>
                    <a:pt x="10" y="247"/>
                    <a:pt x="10" y="247"/>
                    <a:pt x="10" y="24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10" y="225"/>
                    <a:pt x="16" y="214"/>
                    <a:pt x="27" y="208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75" y="181"/>
                    <a:pt x="80" y="174"/>
                    <a:pt x="80" y="16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6"/>
                    <a:pt x="67" y="132"/>
                    <a:pt x="63" y="11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58" y="108"/>
                    <a:pt x="56" y="106"/>
                    <a:pt x="56" y="102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1"/>
                    <a:pt x="57" y="79"/>
                    <a:pt x="59" y="77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59" y="33"/>
                    <a:pt x="68" y="22"/>
                  </a:cubicBezTo>
                  <a:cubicBezTo>
                    <a:pt x="76" y="14"/>
                    <a:pt x="89" y="9"/>
                    <a:pt x="108" y="9"/>
                  </a:cubicBezTo>
                  <a:cubicBezTo>
                    <a:pt x="126" y="9"/>
                    <a:pt x="139" y="13"/>
                    <a:pt x="147" y="22"/>
                  </a:cubicBezTo>
                  <a:cubicBezTo>
                    <a:pt x="151" y="27"/>
                    <a:pt x="153" y="31"/>
                    <a:pt x="153" y="36"/>
                  </a:cubicBezTo>
                  <a:cubicBezTo>
                    <a:pt x="154" y="36"/>
                    <a:pt x="154" y="36"/>
                    <a:pt x="154" y="37"/>
                  </a:cubicBezTo>
                  <a:cubicBezTo>
                    <a:pt x="154" y="37"/>
                    <a:pt x="154" y="37"/>
                    <a:pt x="154" y="38"/>
                  </a:cubicBezTo>
                  <a:cubicBezTo>
                    <a:pt x="154" y="38"/>
                    <a:pt x="154" y="38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40"/>
                    <a:pt x="154" y="41"/>
                    <a:pt x="154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4" y="42"/>
                    <a:pt x="154" y="42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5"/>
                    <a:pt x="154" y="46"/>
                    <a:pt x="154" y="46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9"/>
                    <a:pt x="159" y="81"/>
                    <a:pt x="159" y="84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59" y="106"/>
                    <a:pt x="156" y="110"/>
                    <a:pt x="152" y="111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6" y="124"/>
                    <a:pt x="142" y="133"/>
                    <a:pt x="136" y="141"/>
                  </a:cubicBezTo>
                  <a:cubicBezTo>
                    <a:pt x="135" y="143"/>
                    <a:pt x="133" y="145"/>
                    <a:pt x="132" y="146"/>
                  </a:cubicBezTo>
                  <a:cubicBezTo>
                    <a:pt x="131" y="147"/>
                    <a:pt x="131" y="147"/>
                    <a:pt x="131" y="147"/>
                  </a:cubicBezTo>
                  <a:cubicBezTo>
                    <a:pt x="131" y="167"/>
                    <a:pt x="131" y="167"/>
                    <a:pt x="131" y="167"/>
                  </a:cubicBezTo>
                  <a:cubicBezTo>
                    <a:pt x="131" y="168"/>
                    <a:pt x="131" y="169"/>
                    <a:pt x="131" y="170"/>
                  </a:cubicBezTo>
                  <a:cubicBezTo>
                    <a:pt x="131" y="170"/>
                    <a:pt x="131" y="171"/>
                    <a:pt x="131" y="171"/>
                  </a:cubicBezTo>
                  <a:cubicBezTo>
                    <a:pt x="132" y="172"/>
                    <a:pt x="132" y="173"/>
                    <a:pt x="132" y="174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3" y="175"/>
                    <a:pt x="133" y="176"/>
                    <a:pt x="134" y="177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8"/>
                    <a:pt x="135" y="180"/>
                    <a:pt x="136" y="181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9" y="184"/>
                    <a:pt x="141" y="185"/>
                    <a:pt x="143" y="186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99" y="214"/>
                    <a:pt x="206" y="225"/>
                    <a:pt x="206" y="238"/>
                  </a:cubicBezTo>
                  <a:lnTo>
                    <a:pt x="206" y="247"/>
                  </a:lnTo>
                  <a:close/>
                  <a:moveTo>
                    <a:pt x="271" y="247"/>
                  </a:moveTo>
                  <a:cubicBezTo>
                    <a:pt x="215" y="247"/>
                    <a:pt x="215" y="247"/>
                    <a:pt x="215" y="247"/>
                  </a:cubicBezTo>
                  <a:cubicBezTo>
                    <a:pt x="215" y="238"/>
                    <a:pt x="215" y="238"/>
                    <a:pt x="215" y="238"/>
                  </a:cubicBezTo>
                  <a:cubicBezTo>
                    <a:pt x="215" y="221"/>
                    <a:pt x="206" y="207"/>
                    <a:pt x="192" y="200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60" y="182"/>
                    <a:pt x="161" y="180"/>
                    <a:pt x="160" y="178"/>
                  </a:cubicBezTo>
                  <a:cubicBezTo>
                    <a:pt x="159" y="175"/>
                    <a:pt x="156" y="173"/>
                    <a:pt x="152" y="173"/>
                  </a:cubicBezTo>
                  <a:cubicBezTo>
                    <a:pt x="142" y="173"/>
                    <a:pt x="142" y="173"/>
                    <a:pt x="142" y="173"/>
                  </a:cubicBezTo>
                  <a:cubicBezTo>
                    <a:pt x="142" y="172"/>
                    <a:pt x="142" y="172"/>
                    <a:pt x="141" y="171"/>
                  </a:cubicBezTo>
                  <a:cubicBezTo>
                    <a:pt x="141" y="171"/>
                    <a:pt x="141" y="170"/>
                    <a:pt x="141" y="170"/>
                  </a:cubicBezTo>
                  <a:cubicBezTo>
                    <a:pt x="140" y="169"/>
                    <a:pt x="140" y="168"/>
                    <a:pt x="140" y="167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49"/>
                    <a:pt x="142" y="148"/>
                    <a:pt x="144" y="146"/>
                  </a:cubicBezTo>
                  <a:cubicBezTo>
                    <a:pt x="149" y="138"/>
                    <a:pt x="154" y="129"/>
                    <a:pt x="157" y="119"/>
                  </a:cubicBezTo>
                  <a:cubicBezTo>
                    <a:pt x="164" y="116"/>
                    <a:pt x="168" y="110"/>
                    <a:pt x="168" y="102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79"/>
                    <a:pt x="167" y="75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2"/>
                    <a:pt x="163" y="37"/>
                  </a:cubicBezTo>
                  <a:cubicBezTo>
                    <a:pt x="169" y="34"/>
                    <a:pt x="176" y="33"/>
                    <a:pt x="183" y="33"/>
                  </a:cubicBezTo>
                  <a:cubicBezTo>
                    <a:pt x="229" y="33"/>
                    <a:pt x="231" y="79"/>
                    <a:pt x="231" y="81"/>
                  </a:cubicBezTo>
                  <a:cubicBezTo>
                    <a:pt x="232" y="116"/>
                    <a:pt x="253" y="150"/>
                    <a:pt x="262" y="163"/>
                  </a:cubicBezTo>
                  <a:cubicBezTo>
                    <a:pt x="263" y="165"/>
                    <a:pt x="263" y="166"/>
                    <a:pt x="263" y="167"/>
                  </a:cubicBezTo>
                  <a:cubicBezTo>
                    <a:pt x="263" y="168"/>
                    <a:pt x="262" y="169"/>
                    <a:pt x="260" y="170"/>
                  </a:cubicBezTo>
                  <a:cubicBezTo>
                    <a:pt x="253" y="174"/>
                    <a:pt x="242" y="173"/>
                    <a:pt x="241" y="173"/>
                  </a:cubicBezTo>
                  <a:cubicBezTo>
                    <a:pt x="209" y="173"/>
                    <a:pt x="209" y="173"/>
                    <a:pt x="209" y="173"/>
                  </a:cubicBezTo>
                  <a:cubicBezTo>
                    <a:pt x="206" y="173"/>
                    <a:pt x="203" y="174"/>
                    <a:pt x="202" y="177"/>
                  </a:cubicBezTo>
                  <a:cubicBezTo>
                    <a:pt x="200" y="179"/>
                    <a:pt x="200" y="182"/>
                    <a:pt x="202" y="185"/>
                  </a:cubicBezTo>
                  <a:cubicBezTo>
                    <a:pt x="203" y="188"/>
                    <a:pt x="206" y="192"/>
                    <a:pt x="210" y="194"/>
                  </a:cubicBezTo>
                  <a:cubicBezTo>
                    <a:pt x="255" y="214"/>
                    <a:pt x="255" y="214"/>
                    <a:pt x="255" y="214"/>
                  </a:cubicBezTo>
                  <a:cubicBezTo>
                    <a:pt x="265" y="219"/>
                    <a:pt x="271" y="228"/>
                    <a:pt x="271" y="239"/>
                  </a:cubicBezTo>
                  <a:lnTo>
                    <a:pt x="271" y="24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9F7053F-9E33-4B4D-B6D9-B0DC073E074C}"/>
                </a:ext>
              </a:extLst>
            </p:cNvPr>
            <p:cNvSpPr txBox="1"/>
            <p:nvPr/>
          </p:nvSpPr>
          <p:spPr>
            <a:xfrm>
              <a:off x="1556048" y="3428550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DC1F5A9-BCE0-4092-8A61-4FD59D6B5AD3}"/>
              </a:ext>
            </a:extLst>
          </p:cNvPr>
          <p:cNvGrpSpPr/>
          <p:nvPr/>
        </p:nvGrpSpPr>
        <p:grpSpPr>
          <a:xfrm>
            <a:off x="9377590" y="2616203"/>
            <a:ext cx="1723571" cy="1596566"/>
            <a:chOff x="5771734" y="2798820"/>
            <a:chExt cx="1723571" cy="1596566"/>
          </a:xfrm>
        </p:grpSpPr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AC130C75-335C-4657-9A19-70CB20C2E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7600" y="2798820"/>
              <a:ext cx="731838" cy="735013"/>
            </a:xfrm>
            <a:custGeom>
              <a:avLst/>
              <a:gdLst>
                <a:gd name="T0" fmla="*/ 265 w 271"/>
                <a:gd name="T1" fmla="*/ 18 h 270"/>
                <a:gd name="T2" fmla="*/ 253 w 271"/>
                <a:gd name="T3" fmla="*/ 6 h 270"/>
                <a:gd name="T4" fmla="*/ 234 w 271"/>
                <a:gd name="T5" fmla="*/ 6 h 270"/>
                <a:gd name="T6" fmla="*/ 220 w 271"/>
                <a:gd name="T7" fmla="*/ 20 h 270"/>
                <a:gd name="T8" fmla="*/ 0 w 271"/>
                <a:gd name="T9" fmla="*/ 20 h 270"/>
                <a:gd name="T10" fmla="*/ 0 w 271"/>
                <a:gd name="T11" fmla="*/ 270 h 270"/>
                <a:gd name="T12" fmla="*/ 251 w 271"/>
                <a:gd name="T13" fmla="*/ 270 h 270"/>
                <a:gd name="T14" fmla="*/ 251 w 271"/>
                <a:gd name="T15" fmla="*/ 51 h 270"/>
                <a:gd name="T16" fmla="*/ 253 w 271"/>
                <a:gd name="T17" fmla="*/ 50 h 270"/>
                <a:gd name="T18" fmla="*/ 265 w 271"/>
                <a:gd name="T19" fmla="*/ 37 h 270"/>
                <a:gd name="T20" fmla="*/ 265 w 271"/>
                <a:gd name="T21" fmla="*/ 18 h 270"/>
                <a:gd name="T22" fmla="*/ 90 w 271"/>
                <a:gd name="T23" fmla="*/ 166 h 270"/>
                <a:gd name="T24" fmla="*/ 105 w 271"/>
                <a:gd name="T25" fmla="*/ 181 h 270"/>
                <a:gd name="T26" fmla="*/ 85 w 271"/>
                <a:gd name="T27" fmla="*/ 186 h 270"/>
                <a:gd name="T28" fmla="*/ 90 w 271"/>
                <a:gd name="T29" fmla="*/ 166 h 270"/>
                <a:gd name="T30" fmla="*/ 234 w 271"/>
                <a:gd name="T31" fmla="*/ 56 h 270"/>
                <a:gd name="T32" fmla="*/ 215 w 271"/>
                <a:gd name="T33" fmla="*/ 37 h 270"/>
                <a:gd name="T34" fmla="*/ 221 w 271"/>
                <a:gd name="T35" fmla="*/ 31 h 270"/>
                <a:gd name="T36" fmla="*/ 240 w 271"/>
                <a:gd name="T37" fmla="*/ 50 h 270"/>
                <a:gd name="T38" fmla="*/ 234 w 271"/>
                <a:gd name="T39" fmla="*/ 56 h 270"/>
                <a:gd name="T40" fmla="*/ 227 w 271"/>
                <a:gd name="T41" fmla="*/ 63 h 270"/>
                <a:gd name="T42" fmla="*/ 113 w 271"/>
                <a:gd name="T43" fmla="*/ 177 h 270"/>
                <a:gd name="T44" fmla="*/ 94 w 271"/>
                <a:gd name="T45" fmla="*/ 158 h 270"/>
                <a:gd name="T46" fmla="*/ 208 w 271"/>
                <a:gd name="T47" fmla="*/ 44 h 270"/>
                <a:gd name="T48" fmla="*/ 227 w 271"/>
                <a:gd name="T49" fmla="*/ 63 h 270"/>
                <a:gd name="T50" fmla="*/ 242 w 271"/>
                <a:gd name="T51" fmla="*/ 60 h 270"/>
                <a:gd name="T52" fmla="*/ 242 w 271"/>
                <a:gd name="T53" fmla="*/ 261 h 270"/>
                <a:gd name="T54" fmla="*/ 9 w 271"/>
                <a:gd name="T55" fmla="*/ 261 h 270"/>
                <a:gd name="T56" fmla="*/ 9 w 271"/>
                <a:gd name="T57" fmla="*/ 29 h 270"/>
                <a:gd name="T58" fmla="*/ 211 w 271"/>
                <a:gd name="T59" fmla="*/ 29 h 270"/>
                <a:gd name="T60" fmla="*/ 85 w 271"/>
                <a:gd name="T61" fmla="*/ 155 h 270"/>
                <a:gd name="T62" fmla="*/ 84 w 271"/>
                <a:gd name="T63" fmla="*/ 155 h 270"/>
                <a:gd name="T64" fmla="*/ 74 w 271"/>
                <a:gd name="T65" fmla="*/ 190 h 270"/>
                <a:gd name="T66" fmla="*/ 69 w 271"/>
                <a:gd name="T67" fmla="*/ 196 h 270"/>
                <a:gd name="T68" fmla="*/ 69 w 271"/>
                <a:gd name="T69" fmla="*/ 202 h 270"/>
                <a:gd name="T70" fmla="*/ 72 w 271"/>
                <a:gd name="T71" fmla="*/ 203 h 270"/>
                <a:gd name="T72" fmla="*/ 75 w 271"/>
                <a:gd name="T73" fmla="*/ 202 h 270"/>
                <a:gd name="T74" fmla="*/ 81 w 271"/>
                <a:gd name="T75" fmla="*/ 197 h 270"/>
                <a:gd name="T76" fmla="*/ 116 w 271"/>
                <a:gd name="T77" fmla="*/ 187 h 270"/>
                <a:gd name="T78" fmla="*/ 236 w 271"/>
                <a:gd name="T79" fmla="*/ 67 h 270"/>
                <a:gd name="T80" fmla="*/ 242 w 271"/>
                <a:gd name="T81" fmla="*/ 60 h 270"/>
                <a:gd name="T82" fmla="*/ 259 w 271"/>
                <a:gd name="T83" fmla="*/ 31 h 270"/>
                <a:gd name="T84" fmla="*/ 246 w 271"/>
                <a:gd name="T85" fmla="*/ 44 h 270"/>
                <a:gd name="T86" fmla="*/ 227 w 271"/>
                <a:gd name="T87" fmla="*/ 25 h 270"/>
                <a:gd name="T88" fmla="*/ 240 w 271"/>
                <a:gd name="T89" fmla="*/ 12 h 270"/>
                <a:gd name="T90" fmla="*/ 246 w 271"/>
                <a:gd name="T91" fmla="*/ 12 h 270"/>
                <a:gd name="T92" fmla="*/ 259 w 271"/>
                <a:gd name="T93" fmla="*/ 25 h 270"/>
                <a:gd name="T94" fmla="*/ 259 w 271"/>
                <a:gd name="T95" fmla="*/ 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1" h="270">
                  <a:moveTo>
                    <a:pt x="265" y="18"/>
                  </a:moveTo>
                  <a:cubicBezTo>
                    <a:pt x="253" y="6"/>
                    <a:pt x="253" y="6"/>
                    <a:pt x="253" y="6"/>
                  </a:cubicBezTo>
                  <a:cubicBezTo>
                    <a:pt x="247" y="0"/>
                    <a:pt x="239" y="0"/>
                    <a:pt x="234" y="6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51" y="270"/>
                    <a:pt x="251" y="270"/>
                    <a:pt x="251" y="270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65" y="37"/>
                    <a:pt x="265" y="37"/>
                    <a:pt x="265" y="37"/>
                  </a:cubicBezTo>
                  <a:cubicBezTo>
                    <a:pt x="271" y="32"/>
                    <a:pt x="271" y="24"/>
                    <a:pt x="265" y="18"/>
                  </a:cubicBezTo>
                  <a:moveTo>
                    <a:pt x="90" y="166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85" y="186"/>
                    <a:pt x="85" y="186"/>
                    <a:pt x="85" y="186"/>
                  </a:cubicBezTo>
                  <a:lnTo>
                    <a:pt x="90" y="166"/>
                  </a:lnTo>
                  <a:close/>
                  <a:moveTo>
                    <a:pt x="234" y="56"/>
                  </a:moveTo>
                  <a:cubicBezTo>
                    <a:pt x="215" y="37"/>
                    <a:pt x="215" y="37"/>
                    <a:pt x="215" y="37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40" y="50"/>
                    <a:pt x="240" y="50"/>
                    <a:pt x="240" y="50"/>
                  </a:cubicBezTo>
                  <a:lnTo>
                    <a:pt x="234" y="56"/>
                  </a:lnTo>
                  <a:close/>
                  <a:moveTo>
                    <a:pt x="227" y="63"/>
                  </a:moveTo>
                  <a:cubicBezTo>
                    <a:pt x="113" y="177"/>
                    <a:pt x="113" y="177"/>
                    <a:pt x="113" y="177"/>
                  </a:cubicBezTo>
                  <a:cubicBezTo>
                    <a:pt x="94" y="158"/>
                    <a:pt x="94" y="158"/>
                    <a:pt x="94" y="158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27" y="63"/>
                  </a:lnTo>
                  <a:close/>
                  <a:moveTo>
                    <a:pt x="242" y="60"/>
                  </a:moveTo>
                  <a:cubicBezTo>
                    <a:pt x="242" y="261"/>
                    <a:pt x="242" y="261"/>
                    <a:pt x="242" y="261"/>
                  </a:cubicBezTo>
                  <a:cubicBezTo>
                    <a:pt x="9" y="261"/>
                    <a:pt x="9" y="261"/>
                    <a:pt x="9" y="26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74" y="190"/>
                    <a:pt x="74" y="190"/>
                    <a:pt x="74" y="190"/>
                  </a:cubicBezTo>
                  <a:cubicBezTo>
                    <a:pt x="69" y="196"/>
                    <a:pt x="69" y="196"/>
                    <a:pt x="69" y="196"/>
                  </a:cubicBezTo>
                  <a:cubicBezTo>
                    <a:pt x="67" y="197"/>
                    <a:pt x="67" y="200"/>
                    <a:pt x="69" y="202"/>
                  </a:cubicBezTo>
                  <a:cubicBezTo>
                    <a:pt x="70" y="203"/>
                    <a:pt x="71" y="203"/>
                    <a:pt x="72" y="203"/>
                  </a:cubicBezTo>
                  <a:cubicBezTo>
                    <a:pt x="73" y="203"/>
                    <a:pt x="74" y="203"/>
                    <a:pt x="75" y="202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116" y="187"/>
                    <a:pt x="116" y="187"/>
                    <a:pt x="116" y="187"/>
                  </a:cubicBezTo>
                  <a:cubicBezTo>
                    <a:pt x="236" y="67"/>
                    <a:pt x="236" y="67"/>
                    <a:pt x="236" y="67"/>
                  </a:cubicBezTo>
                  <a:lnTo>
                    <a:pt x="242" y="60"/>
                  </a:lnTo>
                  <a:close/>
                  <a:moveTo>
                    <a:pt x="259" y="31"/>
                  </a:moveTo>
                  <a:cubicBezTo>
                    <a:pt x="246" y="44"/>
                    <a:pt x="246" y="44"/>
                    <a:pt x="246" y="44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240" y="12"/>
                    <a:pt x="240" y="12"/>
                    <a:pt x="240" y="12"/>
                  </a:cubicBezTo>
                  <a:cubicBezTo>
                    <a:pt x="242" y="10"/>
                    <a:pt x="245" y="10"/>
                    <a:pt x="246" y="12"/>
                  </a:cubicBezTo>
                  <a:cubicBezTo>
                    <a:pt x="259" y="25"/>
                    <a:pt x="259" y="25"/>
                    <a:pt x="259" y="25"/>
                  </a:cubicBezTo>
                  <a:cubicBezTo>
                    <a:pt x="261" y="26"/>
                    <a:pt x="261" y="29"/>
                    <a:pt x="259" y="31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noFill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24FB490-6E4C-4DAC-8DBD-6D70BEF4ED05}"/>
                </a:ext>
              </a:extLst>
            </p:cNvPr>
            <p:cNvSpPr txBox="1"/>
            <p:nvPr/>
          </p:nvSpPr>
          <p:spPr>
            <a:xfrm>
              <a:off x="5771734" y="3749055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2384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AD19875-0F00-4D45-9D5F-85E2C24552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7A09BDAF-6689-4079-9656-B01C755F81B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00" b="14070"/>
          <a:stretch/>
        </p:blipFill>
        <p:spPr>
          <a:xfrm>
            <a:off x="0" y="1619251"/>
            <a:ext cx="12192000" cy="2352040"/>
          </a:xfr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B64262B-CDF5-4C57-9D8B-C486B9469A08}"/>
              </a:ext>
            </a:extLst>
          </p:cNvPr>
          <p:cNvGrpSpPr/>
          <p:nvPr/>
        </p:nvGrpSpPr>
        <p:grpSpPr>
          <a:xfrm>
            <a:off x="1280462" y="4184831"/>
            <a:ext cx="9631077" cy="1872343"/>
            <a:chOff x="1276172" y="2123246"/>
            <a:chExt cx="9631077" cy="1872343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071E799-2D4A-443D-9C0D-D60511A26109}"/>
                </a:ext>
              </a:extLst>
            </p:cNvPr>
            <p:cNvGrpSpPr/>
            <p:nvPr/>
          </p:nvGrpSpPr>
          <p:grpSpPr>
            <a:xfrm>
              <a:off x="1276172" y="2123246"/>
              <a:ext cx="4553535" cy="1872343"/>
              <a:chOff x="372801" y="2047046"/>
              <a:chExt cx="4553535" cy="1872343"/>
            </a:xfrm>
          </p:grpSpPr>
          <p:sp>
            <p:nvSpPr>
              <p:cNvPr id="22" name="Subtitle 6">
                <a:extLst>
                  <a:ext uri="{FF2B5EF4-FFF2-40B4-BE49-F238E27FC236}">
                    <a16:creationId xmlns:a16="http://schemas.microsoft.com/office/drawing/2014/main" id="{3348A16A-5F37-40E7-800C-10366EA0DF2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90247" y="2361315"/>
                <a:ext cx="2636089" cy="124380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1500"/>
                  </a:lnSpc>
                  <a:buClr>
                    <a:schemeClr val="accent1"/>
                  </a:buClr>
                </a:pP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There are many variations of</a:t>
                </a:r>
              </a:p>
              <a:p>
                <a:pPr algn="l">
                  <a:lnSpc>
                    <a:spcPts val="1500"/>
                  </a:lnSpc>
                  <a:buClr>
                    <a:schemeClr val="accent1"/>
                  </a:buClr>
                </a:pP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available, but the majority have </a:t>
                </a:r>
              </a:p>
              <a:p>
                <a:pPr algn="l">
                  <a:lnSpc>
                    <a:spcPts val="1500"/>
                  </a:lnSpc>
                  <a:buClr>
                    <a:schemeClr val="accent1"/>
                  </a:buClr>
                </a:pP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alteration in some form, by</a:t>
                </a:r>
              </a:p>
              <a:p>
                <a:pPr algn="l">
                  <a:lnSpc>
                    <a:spcPts val="1500"/>
                  </a:lnSpc>
                  <a:buClr>
                    <a:schemeClr val="accent1"/>
                  </a:buClr>
                </a:pP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injected words</a:t>
                </a:r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08826AC7-3E5B-4B67-A797-9CC16B902467}"/>
                  </a:ext>
                </a:extLst>
              </p:cNvPr>
              <p:cNvGrpSpPr/>
              <p:nvPr/>
            </p:nvGrpSpPr>
            <p:grpSpPr>
              <a:xfrm>
                <a:off x="372801" y="2047046"/>
                <a:ext cx="1783444" cy="1872343"/>
                <a:chOff x="4064907" y="2047046"/>
                <a:chExt cx="1783444" cy="1872343"/>
              </a:xfrm>
            </p:grpSpPr>
            <p:sp>
              <p:nvSpPr>
                <p:cNvPr id="6" name="Rectangle 5"/>
                <p:cNvSpPr/>
                <p:nvPr/>
              </p:nvSpPr>
              <p:spPr>
                <a:xfrm>
                  <a:off x="4064907" y="2047046"/>
                  <a:ext cx="1783444" cy="187234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BC35E626-51C4-4396-838F-D9EA34B7BABF}"/>
                    </a:ext>
                  </a:extLst>
                </p:cNvPr>
                <p:cNvSpPr/>
                <p:nvPr/>
              </p:nvSpPr>
              <p:spPr>
                <a:xfrm>
                  <a:off x="4457184" y="2475386"/>
                  <a:ext cx="998891" cy="1015663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sz="6000" dirty="0">
                      <a:latin typeface="FontAwesome" charset="0"/>
                      <a:ea typeface="FontAwesome" charset="0"/>
                      <a:cs typeface="FontAwesome" charset="0"/>
                    </a:rPr>
                    <a:t></a:t>
                  </a:r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2729CD2-9C5C-427E-9765-9DA6A3D25A9A}"/>
                </a:ext>
              </a:extLst>
            </p:cNvPr>
            <p:cNvGrpSpPr/>
            <p:nvPr/>
          </p:nvGrpSpPr>
          <p:grpSpPr>
            <a:xfrm>
              <a:off x="6353714" y="2123246"/>
              <a:ext cx="1783444" cy="1872343"/>
              <a:chOff x="5950857" y="2047046"/>
              <a:chExt cx="1783444" cy="1872343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A1BA1D77-6A97-484E-83D3-08EBCA479F2C}"/>
                  </a:ext>
                </a:extLst>
              </p:cNvPr>
              <p:cNvSpPr/>
              <p:nvPr/>
            </p:nvSpPr>
            <p:spPr>
              <a:xfrm>
                <a:off x="5950857" y="2047046"/>
                <a:ext cx="1783444" cy="18723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E6C247C-0504-43F1-9B0E-6AD1F63EDF07}"/>
                  </a:ext>
                </a:extLst>
              </p:cNvPr>
              <p:cNvSpPr/>
              <p:nvPr/>
            </p:nvSpPr>
            <p:spPr>
              <a:xfrm>
                <a:off x="6299199" y="2364202"/>
                <a:ext cx="998891" cy="86177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5000" dirty="0">
                    <a:latin typeface="FontAwesome" charset="0"/>
                    <a:ea typeface="FontAwesome" charset="0"/>
                    <a:cs typeface="FontAwesome" charset="0"/>
                  </a:rPr>
                  <a:t></a:t>
                </a:r>
              </a:p>
            </p:txBody>
          </p:sp>
        </p:grpSp>
        <p:sp>
          <p:nvSpPr>
            <p:cNvPr id="29" name="Subtitle 6">
              <a:extLst>
                <a:ext uri="{FF2B5EF4-FFF2-40B4-BE49-F238E27FC236}">
                  <a16:creationId xmlns:a16="http://schemas.microsoft.com/office/drawing/2014/main" id="{ED3B8760-0F46-4A35-BA63-D15CF2FBE942}"/>
                </a:ext>
              </a:extLst>
            </p:cNvPr>
            <p:cNvSpPr txBox="1">
              <a:spLocks/>
            </p:cNvSpPr>
            <p:nvPr/>
          </p:nvSpPr>
          <p:spPr>
            <a:xfrm>
              <a:off x="8271160" y="2437515"/>
              <a:ext cx="2636089" cy="124380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There are many variations of</a:t>
              </a:r>
            </a:p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available, but the majority have </a:t>
              </a:r>
            </a:p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alteration in some form, by</a:t>
              </a:r>
            </a:p>
            <a:p>
              <a:pPr algn="l">
                <a:lnSpc>
                  <a:spcPts val="1500"/>
                </a:lnSpc>
                <a:buClr>
                  <a:schemeClr val="accent1"/>
                </a:buClr>
              </a:pPr>
              <a:r>
                <a:rPr lang="en-US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injected words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4238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92">
      <a:dk1>
        <a:sysClr val="windowText" lastClr="000000"/>
      </a:dk1>
      <a:lt1>
        <a:sysClr val="window" lastClr="FFFFFF"/>
      </a:lt1>
      <a:dk2>
        <a:srgbClr val="005482"/>
      </a:dk2>
      <a:lt2>
        <a:srgbClr val="7D8287"/>
      </a:lt2>
      <a:accent1>
        <a:srgbClr val="5FA955"/>
      </a:accent1>
      <a:accent2>
        <a:srgbClr val="00ABB9"/>
      </a:accent2>
      <a:accent3>
        <a:srgbClr val="B2D235"/>
      </a:accent3>
      <a:accent4>
        <a:srgbClr val="FFB900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11137</TotalTime>
  <Words>1467</Words>
  <Application>Microsoft Office PowerPoint</Application>
  <PresentationFormat>Widescreen</PresentationFormat>
  <Paragraphs>128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FontAwesome</vt:lpstr>
      <vt:lpstr>Montserrat</vt:lpstr>
      <vt:lpstr>Raleway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About Us</vt:lpstr>
      <vt:lpstr>About Us</vt:lpstr>
      <vt:lpstr>Our Service</vt:lpstr>
      <vt:lpstr>PowerPoint Presentation</vt:lpstr>
      <vt:lpstr>Our Service</vt:lpstr>
      <vt:lpstr>Our Service</vt:lpstr>
      <vt:lpstr>Our Service</vt:lpstr>
      <vt:lpstr>Our Team</vt:lpstr>
      <vt:lpstr>PowerPoint Presentation</vt:lpstr>
      <vt:lpstr>PowerPoint Presentation</vt:lpstr>
      <vt:lpstr>Timeline</vt:lpstr>
      <vt:lpstr>Infographic 01</vt:lpstr>
      <vt:lpstr>Infographic 02</vt:lpstr>
      <vt:lpstr>Project Location</vt:lpstr>
      <vt:lpstr>Project Location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Suman Sunar</cp:lastModifiedBy>
  <cp:revision>1509</cp:revision>
  <dcterms:created xsi:type="dcterms:W3CDTF">2017-09-28T05:04:55Z</dcterms:created>
  <dcterms:modified xsi:type="dcterms:W3CDTF">2019-10-17T05:05:13Z</dcterms:modified>
</cp:coreProperties>
</file>